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256" r:id="rId2"/>
    <p:sldId id="316" r:id="rId3"/>
    <p:sldId id="257" r:id="rId4"/>
    <p:sldId id="309" r:id="rId5"/>
    <p:sldId id="266" r:id="rId6"/>
    <p:sldId id="264" r:id="rId7"/>
    <p:sldId id="265" r:id="rId8"/>
    <p:sldId id="269" r:id="rId9"/>
    <p:sldId id="259" r:id="rId10"/>
    <p:sldId id="317" r:id="rId11"/>
    <p:sldId id="263" r:id="rId12"/>
    <p:sldId id="282" r:id="rId13"/>
    <p:sldId id="286" r:id="rId14"/>
    <p:sldId id="310" r:id="rId15"/>
    <p:sldId id="318" r:id="rId16"/>
    <p:sldId id="313" r:id="rId17"/>
    <p:sldId id="334" r:id="rId18"/>
    <p:sldId id="335" r:id="rId19"/>
    <p:sldId id="326" r:id="rId20"/>
    <p:sldId id="279" r:id="rId21"/>
    <p:sldId id="283" r:id="rId22"/>
    <p:sldId id="284" r:id="rId23"/>
    <p:sldId id="292" r:id="rId24"/>
    <p:sldId id="290" r:id="rId25"/>
    <p:sldId id="327" r:id="rId26"/>
    <p:sldId id="287" r:id="rId27"/>
    <p:sldId id="288" r:id="rId28"/>
    <p:sldId id="289" r:id="rId29"/>
    <p:sldId id="293" r:id="rId30"/>
    <p:sldId id="291" r:id="rId31"/>
    <p:sldId id="285" r:id="rId32"/>
    <p:sldId id="312" r:id="rId33"/>
    <p:sldId id="297" r:id="rId34"/>
    <p:sldId id="275" r:id="rId35"/>
    <p:sldId id="273" r:id="rId36"/>
    <p:sldId id="299" r:id="rId37"/>
    <p:sldId id="300" r:id="rId38"/>
    <p:sldId id="301" r:id="rId39"/>
    <p:sldId id="328" r:id="rId40"/>
    <p:sldId id="343" r:id="rId41"/>
    <p:sldId id="329" r:id="rId42"/>
    <p:sldId id="339" r:id="rId43"/>
    <p:sldId id="340" r:id="rId44"/>
    <p:sldId id="298" r:id="rId45"/>
    <p:sldId id="306" r:id="rId46"/>
    <p:sldId id="305" r:id="rId47"/>
    <p:sldId id="321" r:id="rId48"/>
    <p:sldId id="322" r:id="rId49"/>
    <p:sldId id="323" r:id="rId50"/>
    <p:sldId id="324" r:id="rId51"/>
    <p:sldId id="325" r:id="rId52"/>
    <p:sldId id="302" r:id="rId53"/>
    <p:sldId id="338" r:id="rId54"/>
    <p:sldId id="277" r:id="rId55"/>
    <p:sldId id="278" r:id="rId56"/>
    <p:sldId id="336" r:id="rId57"/>
    <p:sldId id="337" r:id="rId58"/>
    <p:sldId id="333" r:id="rId59"/>
    <p:sldId id="307" r:id="rId60"/>
    <p:sldId id="342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 scaleToFitPaper="1"/>
  <p:clrMru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04" autoAdjust="0"/>
  </p:normalViewPr>
  <p:slideViewPr>
    <p:cSldViewPr snapToGrid="0" snapToObjects="1"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Owner\Desktop\GoldFOHT_July16\Analyzed\REFSCAN_Upper_edi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Owner\Desktop\GoldFOHT_July16\Analyzed\REFSCAN_Upper_edit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turenne:Documents:Muons:FOS%20Experiments:High%20Temp%20Monitor:HT_monitor_Mar2609_al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Gold%20FO%20HTs\August%2025%20HT\CompiledTempData_Aug2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My%20Documents\FO%20work\FOS%20Experiments\FO%20Characterization_Feb5&amp;6\Feb6_AllData_v3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Owner\My%20Documents\FO%20work\FOS%20Experiments\Calibration_080711\080711_AllData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Owner\Desktop\FO%20Quench\With%20heater\090411_Fibers+Quench\14_40run6\FO_AMSC_14_Temperature.xlsx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Documents%20and%20Settings\Owner\Desktop\FO%20Quench\With%20heater\090411_Fibers+Quench\14_40run6\FO_AMSC_14_Temperature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 b="0"/>
            </a:pPr>
            <a:r>
              <a:rPr lang="en-US" sz="2400" b="0"/>
              <a:t>Reference scan (RT)</a:t>
            </a:r>
            <a:r>
              <a:rPr lang="en-US" sz="2400" b="0" baseline="0"/>
              <a:t> - raw amplitude data</a:t>
            </a:r>
            <a:endParaRPr lang="en-US" sz="2400" b="0"/>
          </a:p>
        </c:rich>
      </c:tx>
      <c:layout/>
    </c:title>
    <c:plotArea>
      <c:layout>
        <c:manualLayout>
          <c:layoutTarget val="inner"/>
          <c:xMode val="edge"/>
          <c:yMode val="edge"/>
          <c:x val="7.9874069221822747E-2"/>
          <c:y val="0.10249165575614513"/>
          <c:w val="0.88753231822253076"/>
          <c:h val="0.77743234589868837"/>
        </c:manualLayout>
      </c:layout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REFSCAN_Upper!$A$15:$A$4110</c:f>
              <c:numCache>
                <c:formatCode>0.00</c:formatCode>
                <c:ptCount val="4096"/>
                <c:pt idx="0">
                  <c:v>-1.0000236799999977</c:v>
                </c:pt>
                <c:pt idx="1">
                  <c:v>-0.9916649279999995</c:v>
                </c:pt>
                <c:pt idx="2">
                  <c:v>-0.98330617299999956</c:v>
                </c:pt>
                <c:pt idx="3">
                  <c:v>-0.97494741900000037</c:v>
                </c:pt>
                <c:pt idx="4">
                  <c:v>-0.96658866399999999</c:v>
                </c:pt>
                <c:pt idx="5">
                  <c:v>-0.9582299100000008</c:v>
                </c:pt>
                <c:pt idx="6">
                  <c:v>-0.94987115500000063</c:v>
                </c:pt>
                <c:pt idx="7">
                  <c:v>-0.94151240099999933</c:v>
                </c:pt>
                <c:pt idx="8">
                  <c:v>-0.93315364600000061</c:v>
                </c:pt>
                <c:pt idx="9">
                  <c:v>-0.9247948920000022</c:v>
                </c:pt>
                <c:pt idx="10">
                  <c:v>-0.91643613699999948</c:v>
                </c:pt>
                <c:pt idx="11">
                  <c:v>-0.90807738299999996</c:v>
                </c:pt>
                <c:pt idx="12">
                  <c:v>-0.89971862800000046</c:v>
                </c:pt>
                <c:pt idx="13">
                  <c:v>-0.89135987400000072</c:v>
                </c:pt>
                <c:pt idx="14">
                  <c:v>-0.88300111900000045</c:v>
                </c:pt>
                <c:pt idx="15">
                  <c:v>-0.87464236500000003</c:v>
                </c:pt>
                <c:pt idx="16">
                  <c:v>-0.86628361000000065</c:v>
                </c:pt>
                <c:pt idx="17">
                  <c:v>-0.85792485600000246</c:v>
                </c:pt>
                <c:pt idx="18">
                  <c:v>-0.84956610099999808</c:v>
                </c:pt>
                <c:pt idx="19">
                  <c:v>-0.84120734699999999</c:v>
                </c:pt>
                <c:pt idx="20">
                  <c:v>-0.83284859200000194</c:v>
                </c:pt>
                <c:pt idx="21">
                  <c:v>-0.82448983800000064</c:v>
                </c:pt>
                <c:pt idx="22">
                  <c:v>-0.81613108300000003</c:v>
                </c:pt>
                <c:pt idx="23">
                  <c:v>-0.80777232899999996</c:v>
                </c:pt>
                <c:pt idx="24">
                  <c:v>-0.79941357499999921</c:v>
                </c:pt>
                <c:pt idx="25">
                  <c:v>-0.79105482000000005</c:v>
                </c:pt>
                <c:pt idx="26">
                  <c:v>-0.78269606600000063</c:v>
                </c:pt>
                <c:pt idx="27">
                  <c:v>-0.77433731099999958</c:v>
                </c:pt>
                <c:pt idx="28">
                  <c:v>-0.76597855700000195</c:v>
                </c:pt>
                <c:pt idx="29">
                  <c:v>-0.75761980200000234</c:v>
                </c:pt>
                <c:pt idx="30">
                  <c:v>-0.74926104800000004</c:v>
                </c:pt>
                <c:pt idx="31">
                  <c:v>-0.74090229300000066</c:v>
                </c:pt>
                <c:pt idx="32">
                  <c:v>-0.73254353900000002</c:v>
                </c:pt>
                <c:pt idx="33">
                  <c:v>-0.72418478399999997</c:v>
                </c:pt>
                <c:pt idx="34">
                  <c:v>-0.71582603000000078</c:v>
                </c:pt>
                <c:pt idx="35">
                  <c:v>-0.70746727499999951</c:v>
                </c:pt>
                <c:pt idx="36">
                  <c:v>-0.69910852100000043</c:v>
                </c:pt>
                <c:pt idx="37">
                  <c:v>-0.69074976600000226</c:v>
                </c:pt>
                <c:pt idx="38">
                  <c:v>-0.68239101200000252</c:v>
                </c:pt>
                <c:pt idx="39">
                  <c:v>-0.67403225700000091</c:v>
                </c:pt>
                <c:pt idx="40">
                  <c:v>-0.66567350300000194</c:v>
                </c:pt>
                <c:pt idx="41">
                  <c:v>-0.657314748</c:v>
                </c:pt>
                <c:pt idx="42">
                  <c:v>-0.64895599400000092</c:v>
                </c:pt>
                <c:pt idx="43">
                  <c:v>-0.64059723900000065</c:v>
                </c:pt>
                <c:pt idx="44">
                  <c:v>-0.63223848500000002</c:v>
                </c:pt>
                <c:pt idx="45">
                  <c:v>-0.62387973000000196</c:v>
                </c:pt>
                <c:pt idx="46">
                  <c:v>-0.61552097600000066</c:v>
                </c:pt>
                <c:pt idx="47">
                  <c:v>-0.6071622209999995</c:v>
                </c:pt>
                <c:pt idx="48">
                  <c:v>-0.59880346700000042</c:v>
                </c:pt>
                <c:pt idx="49">
                  <c:v>-0.59044471200000082</c:v>
                </c:pt>
                <c:pt idx="50">
                  <c:v>-0.5820859580000004</c:v>
                </c:pt>
                <c:pt idx="51">
                  <c:v>-0.5737272030000008</c:v>
                </c:pt>
                <c:pt idx="52">
                  <c:v>-0.5653684489999995</c:v>
                </c:pt>
                <c:pt idx="53">
                  <c:v>-0.55700969400000067</c:v>
                </c:pt>
                <c:pt idx="54">
                  <c:v>-0.54865094000000003</c:v>
                </c:pt>
                <c:pt idx="55">
                  <c:v>-0.5402921849999992</c:v>
                </c:pt>
                <c:pt idx="56">
                  <c:v>-0.53193343100000001</c:v>
                </c:pt>
                <c:pt idx="57">
                  <c:v>-0.52357467600000063</c:v>
                </c:pt>
                <c:pt idx="58">
                  <c:v>-0.51521592199999944</c:v>
                </c:pt>
                <c:pt idx="59">
                  <c:v>-0.5068571669999995</c:v>
                </c:pt>
                <c:pt idx="60">
                  <c:v>-0.49849841300000047</c:v>
                </c:pt>
                <c:pt idx="61">
                  <c:v>-0.49013965799999998</c:v>
                </c:pt>
                <c:pt idx="62">
                  <c:v>-0.4817809040000004</c:v>
                </c:pt>
                <c:pt idx="63">
                  <c:v>-0.47342214900000046</c:v>
                </c:pt>
                <c:pt idx="64">
                  <c:v>-0.46506339500000032</c:v>
                </c:pt>
                <c:pt idx="65">
                  <c:v>-0.45670464</c:v>
                </c:pt>
                <c:pt idx="66">
                  <c:v>-0.44834588600000036</c:v>
                </c:pt>
                <c:pt idx="67">
                  <c:v>-0.43998713100000048</c:v>
                </c:pt>
                <c:pt idx="68">
                  <c:v>-0.43162837700000073</c:v>
                </c:pt>
                <c:pt idx="69">
                  <c:v>-0.42326962200000001</c:v>
                </c:pt>
                <c:pt idx="70">
                  <c:v>-0.41491086800000054</c:v>
                </c:pt>
                <c:pt idx="71">
                  <c:v>-0.40655211300000033</c:v>
                </c:pt>
                <c:pt idx="72">
                  <c:v>-0.39819335900000002</c:v>
                </c:pt>
                <c:pt idx="73">
                  <c:v>-0.38983460400000047</c:v>
                </c:pt>
                <c:pt idx="74">
                  <c:v>-0.38147585000000039</c:v>
                </c:pt>
                <c:pt idx="75">
                  <c:v>-0.3731170950000004</c:v>
                </c:pt>
                <c:pt idx="76">
                  <c:v>-0.36475834100000032</c:v>
                </c:pt>
                <c:pt idx="77">
                  <c:v>-0.35639958600000032</c:v>
                </c:pt>
                <c:pt idx="78">
                  <c:v>-0.34804083200000036</c:v>
                </c:pt>
                <c:pt idx="79">
                  <c:v>-0.33968207700000086</c:v>
                </c:pt>
                <c:pt idx="80">
                  <c:v>-0.33132332300000067</c:v>
                </c:pt>
                <c:pt idx="81">
                  <c:v>-0.32296456800000073</c:v>
                </c:pt>
                <c:pt idx="82">
                  <c:v>-0.31460581400000032</c:v>
                </c:pt>
                <c:pt idx="83">
                  <c:v>-0.30624705899999999</c:v>
                </c:pt>
                <c:pt idx="84">
                  <c:v>-0.2978883050000008</c:v>
                </c:pt>
                <c:pt idx="85">
                  <c:v>-0.28952955000000002</c:v>
                </c:pt>
                <c:pt idx="86">
                  <c:v>-0.28117079600000033</c:v>
                </c:pt>
                <c:pt idx="87">
                  <c:v>-0.27281204100000039</c:v>
                </c:pt>
                <c:pt idx="88">
                  <c:v>-0.26445328700000031</c:v>
                </c:pt>
                <c:pt idx="89">
                  <c:v>-0.25609453200000004</c:v>
                </c:pt>
                <c:pt idx="90">
                  <c:v>-0.24773577800000016</c:v>
                </c:pt>
                <c:pt idx="91">
                  <c:v>-0.23937702299999997</c:v>
                </c:pt>
                <c:pt idx="92">
                  <c:v>-0.23101826900000016</c:v>
                </c:pt>
                <c:pt idx="93">
                  <c:v>-0.22265951399999995</c:v>
                </c:pt>
                <c:pt idx="94">
                  <c:v>-0.21430076000000001</c:v>
                </c:pt>
                <c:pt idx="95">
                  <c:v>-0.20594200500000026</c:v>
                </c:pt>
                <c:pt idx="96">
                  <c:v>-0.19758325100000024</c:v>
                </c:pt>
                <c:pt idx="97">
                  <c:v>-0.18922449600000027</c:v>
                </c:pt>
                <c:pt idx="98">
                  <c:v>-0.18086574200000016</c:v>
                </c:pt>
                <c:pt idx="99">
                  <c:v>-0.17250698700000017</c:v>
                </c:pt>
                <c:pt idx="100">
                  <c:v>-0.16414823300000031</c:v>
                </c:pt>
                <c:pt idx="101">
                  <c:v>-0.15578947900000023</c:v>
                </c:pt>
                <c:pt idx="102">
                  <c:v>-0.14743072400000001</c:v>
                </c:pt>
                <c:pt idx="103">
                  <c:v>-0.13907196999999988</c:v>
                </c:pt>
                <c:pt idx="104">
                  <c:v>-0.13071321500000016</c:v>
                </c:pt>
                <c:pt idx="105">
                  <c:v>-0.122354461</c:v>
                </c:pt>
                <c:pt idx="106">
                  <c:v>-0.11399570600000014</c:v>
                </c:pt>
                <c:pt idx="107">
                  <c:v>-0.10563695200000012</c:v>
                </c:pt>
                <c:pt idx="108">
                  <c:v>-9.7278197000000011E-2</c:v>
                </c:pt>
                <c:pt idx="109">
                  <c:v>-8.8919442600000079E-2</c:v>
                </c:pt>
                <c:pt idx="110">
                  <c:v>-8.0560688100000111E-2</c:v>
                </c:pt>
                <c:pt idx="111">
                  <c:v>-7.2201933600000004E-2</c:v>
                </c:pt>
                <c:pt idx="112">
                  <c:v>-6.3843179100000008E-2</c:v>
                </c:pt>
                <c:pt idx="113">
                  <c:v>-5.5484424600000068E-2</c:v>
                </c:pt>
                <c:pt idx="114">
                  <c:v>-4.7125670100000024E-2</c:v>
                </c:pt>
                <c:pt idx="115">
                  <c:v>-3.8766915600000021E-2</c:v>
                </c:pt>
                <c:pt idx="116">
                  <c:v>-3.0408161100000011E-2</c:v>
                </c:pt>
                <c:pt idx="117">
                  <c:v>-2.2049406600000019E-2</c:v>
                </c:pt>
                <c:pt idx="118">
                  <c:v>-1.3690652100000002E-2</c:v>
                </c:pt>
                <c:pt idx="119">
                  <c:v>-5.3318976200000074E-3</c:v>
                </c:pt>
                <c:pt idx="120">
                  <c:v>3.0268568700000022E-3</c:v>
                </c:pt>
                <c:pt idx="121">
                  <c:v>1.1385611400000009E-2</c:v>
                </c:pt>
                <c:pt idx="122">
                  <c:v>1.9744365900000015E-2</c:v>
                </c:pt>
                <c:pt idx="123">
                  <c:v>2.8103120400000015E-2</c:v>
                </c:pt>
                <c:pt idx="124">
                  <c:v>3.6461874800000023E-2</c:v>
                </c:pt>
                <c:pt idx="125">
                  <c:v>4.4820629300000088E-2</c:v>
                </c:pt>
                <c:pt idx="126">
                  <c:v>5.3179383800000014E-2</c:v>
                </c:pt>
                <c:pt idx="127">
                  <c:v>6.1538138300000017E-2</c:v>
                </c:pt>
                <c:pt idx="128">
                  <c:v>6.9896892800000138E-2</c:v>
                </c:pt>
                <c:pt idx="129">
                  <c:v>7.8255647300000022E-2</c:v>
                </c:pt>
                <c:pt idx="130">
                  <c:v>8.6614401800000046E-2</c:v>
                </c:pt>
                <c:pt idx="131">
                  <c:v>9.4973156300000028E-2</c:v>
                </c:pt>
                <c:pt idx="132">
                  <c:v>0.103331911</c:v>
                </c:pt>
                <c:pt idx="133">
                  <c:v>0.11169066500000008</c:v>
                </c:pt>
                <c:pt idx="134">
                  <c:v>0.12004942</c:v>
                </c:pt>
                <c:pt idx="135">
                  <c:v>0.12840817400000001</c:v>
                </c:pt>
                <c:pt idx="136">
                  <c:v>0.13676692900000001</c:v>
                </c:pt>
                <c:pt idx="137">
                  <c:v>0.14512568300000001</c:v>
                </c:pt>
                <c:pt idx="138">
                  <c:v>0.15348443800000036</c:v>
                </c:pt>
                <c:pt idx="139">
                  <c:v>0.16184319200000027</c:v>
                </c:pt>
                <c:pt idx="140">
                  <c:v>0.17020194700000016</c:v>
                </c:pt>
                <c:pt idx="141">
                  <c:v>0.17856070100000004</c:v>
                </c:pt>
                <c:pt idx="142">
                  <c:v>0.1869194560000004</c:v>
                </c:pt>
                <c:pt idx="143">
                  <c:v>0.19527821000000012</c:v>
                </c:pt>
                <c:pt idx="144">
                  <c:v>0.203636965</c:v>
                </c:pt>
                <c:pt idx="145">
                  <c:v>0.21199571900000017</c:v>
                </c:pt>
                <c:pt idx="146">
                  <c:v>0.22035447400000011</c:v>
                </c:pt>
                <c:pt idx="147">
                  <c:v>0.22871322800000024</c:v>
                </c:pt>
                <c:pt idx="148">
                  <c:v>0.23707198300000001</c:v>
                </c:pt>
                <c:pt idx="149">
                  <c:v>0.24543073700000026</c:v>
                </c:pt>
                <c:pt idx="150">
                  <c:v>0.25378949200000001</c:v>
                </c:pt>
                <c:pt idx="151">
                  <c:v>0.26214824599999997</c:v>
                </c:pt>
                <c:pt idx="152">
                  <c:v>0.27050700100000002</c:v>
                </c:pt>
                <c:pt idx="153">
                  <c:v>0.27886575500000033</c:v>
                </c:pt>
                <c:pt idx="154">
                  <c:v>0.28722451000000032</c:v>
                </c:pt>
                <c:pt idx="155">
                  <c:v>0.2955832640000004</c:v>
                </c:pt>
                <c:pt idx="156">
                  <c:v>0.3039420190000004</c:v>
                </c:pt>
                <c:pt idx="157">
                  <c:v>0.31230077300000086</c:v>
                </c:pt>
                <c:pt idx="158">
                  <c:v>0.32065952800000008</c:v>
                </c:pt>
                <c:pt idx="159">
                  <c:v>0.32901828200000066</c:v>
                </c:pt>
                <c:pt idx="160">
                  <c:v>0.33737703700000055</c:v>
                </c:pt>
                <c:pt idx="161">
                  <c:v>0.3457357910000004</c:v>
                </c:pt>
                <c:pt idx="162">
                  <c:v>0.35409454600000001</c:v>
                </c:pt>
                <c:pt idx="163">
                  <c:v>0.36245330000000031</c:v>
                </c:pt>
                <c:pt idx="164">
                  <c:v>0.37081205500000047</c:v>
                </c:pt>
                <c:pt idx="165">
                  <c:v>0.37917080900000066</c:v>
                </c:pt>
                <c:pt idx="166">
                  <c:v>0.38752956400000066</c:v>
                </c:pt>
                <c:pt idx="167">
                  <c:v>0.39588831800000079</c:v>
                </c:pt>
                <c:pt idx="168">
                  <c:v>0.40424707300000001</c:v>
                </c:pt>
                <c:pt idx="169">
                  <c:v>0.41260582700000031</c:v>
                </c:pt>
                <c:pt idx="170">
                  <c:v>0.42096458200000048</c:v>
                </c:pt>
                <c:pt idx="171">
                  <c:v>0.42932333600000033</c:v>
                </c:pt>
                <c:pt idx="172">
                  <c:v>0.43768209100000066</c:v>
                </c:pt>
                <c:pt idx="173">
                  <c:v>0.44604084500000035</c:v>
                </c:pt>
                <c:pt idx="174">
                  <c:v>0.45439960000000001</c:v>
                </c:pt>
                <c:pt idx="175">
                  <c:v>0.46275835399999998</c:v>
                </c:pt>
                <c:pt idx="176">
                  <c:v>0.47111710900000031</c:v>
                </c:pt>
                <c:pt idx="177">
                  <c:v>0.47947586300000067</c:v>
                </c:pt>
                <c:pt idx="178">
                  <c:v>0.48783461700000047</c:v>
                </c:pt>
                <c:pt idx="179">
                  <c:v>0.49619337200000002</c:v>
                </c:pt>
                <c:pt idx="180">
                  <c:v>0.50455212599999766</c:v>
                </c:pt>
                <c:pt idx="181">
                  <c:v>0.51291088099999949</c:v>
                </c:pt>
                <c:pt idx="182">
                  <c:v>0.52126963500000001</c:v>
                </c:pt>
                <c:pt idx="183">
                  <c:v>0.52962839000000062</c:v>
                </c:pt>
                <c:pt idx="184">
                  <c:v>0.53798714399999958</c:v>
                </c:pt>
                <c:pt idx="185">
                  <c:v>0.54634589900000063</c:v>
                </c:pt>
                <c:pt idx="186">
                  <c:v>0.55470465300000193</c:v>
                </c:pt>
                <c:pt idx="187">
                  <c:v>0.56306340799999999</c:v>
                </c:pt>
                <c:pt idx="188">
                  <c:v>0.57142216199999918</c:v>
                </c:pt>
                <c:pt idx="189">
                  <c:v>0.57978091700000078</c:v>
                </c:pt>
                <c:pt idx="190">
                  <c:v>0.58813967100000042</c:v>
                </c:pt>
                <c:pt idx="191">
                  <c:v>0.5964984260000008</c:v>
                </c:pt>
                <c:pt idx="192">
                  <c:v>0.60485717999999999</c:v>
                </c:pt>
                <c:pt idx="193">
                  <c:v>0.61321593500000005</c:v>
                </c:pt>
                <c:pt idx="194">
                  <c:v>0.62157468900000001</c:v>
                </c:pt>
                <c:pt idx="195">
                  <c:v>0.62993344400000062</c:v>
                </c:pt>
                <c:pt idx="196">
                  <c:v>0.63829219800000003</c:v>
                </c:pt>
                <c:pt idx="197">
                  <c:v>0.64665095300000208</c:v>
                </c:pt>
                <c:pt idx="198">
                  <c:v>0.65500970700000194</c:v>
                </c:pt>
                <c:pt idx="199">
                  <c:v>0.66336846200000066</c:v>
                </c:pt>
                <c:pt idx="200">
                  <c:v>0.67172721600000274</c:v>
                </c:pt>
                <c:pt idx="201">
                  <c:v>0.68008597100000046</c:v>
                </c:pt>
                <c:pt idx="202">
                  <c:v>0.68844472500000042</c:v>
                </c:pt>
                <c:pt idx="203">
                  <c:v>0.69680348000000081</c:v>
                </c:pt>
                <c:pt idx="204">
                  <c:v>0.705162234</c:v>
                </c:pt>
                <c:pt idx="205">
                  <c:v>0.71352098899999949</c:v>
                </c:pt>
                <c:pt idx="206">
                  <c:v>0.7218797430000008</c:v>
                </c:pt>
                <c:pt idx="207">
                  <c:v>0.73023849800000062</c:v>
                </c:pt>
                <c:pt idx="208">
                  <c:v>0.73859725200000093</c:v>
                </c:pt>
                <c:pt idx="209">
                  <c:v>0.74695600700000064</c:v>
                </c:pt>
                <c:pt idx="210">
                  <c:v>0.7553147609999995</c:v>
                </c:pt>
                <c:pt idx="211">
                  <c:v>0.76367351600000233</c:v>
                </c:pt>
                <c:pt idx="212">
                  <c:v>0.77203226999999941</c:v>
                </c:pt>
                <c:pt idx="213">
                  <c:v>0.78039102500000002</c:v>
                </c:pt>
                <c:pt idx="214">
                  <c:v>0.78874977900000065</c:v>
                </c:pt>
                <c:pt idx="215">
                  <c:v>0.79710853400000004</c:v>
                </c:pt>
                <c:pt idx="216">
                  <c:v>0.80546728799999956</c:v>
                </c:pt>
                <c:pt idx="217">
                  <c:v>0.81382604300000005</c:v>
                </c:pt>
                <c:pt idx="218">
                  <c:v>0.82218479700000002</c:v>
                </c:pt>
                <c:pt idx="219">
                  <c:v>0.83054355200000063</c:v>
                </c:pt>
                <c:pt idx="220">
                  <c:v>0.83890230600000004</c:v>
                </c:pt>
                <c:pt idx="221">
                  <c:v>0.84726106099999998</c:v>
                </c:pt>
                <c:pt idx="222">
                  <c:v>0.85561981500000195</c:v>
                </c:pt>
                <c:pt idx="223">
                  <c:v>0.86397857000000078</c:v>
                </c:pt>
                <c:pt idx="224">
                  <c:v>0.87233732399999997</c:v>
                </c:pt>
                <c:pt idx="225">
                  <c:v>0.88069607900000046</c:v>
                </c:pt>
                <c:pt idx="226">
                  <c:v>0.88905483300000077</c:v>
                </c:pt>
                <c:pt idx="227">
                  <c:v>0.89741358799999937</c:v>
                </c:pt>
                <c:pt idx="228">
                  <c:v>0.90577234200000001</c:v>
                </c:pt>
                <c:pt idx="229">
                  <c:v>0.91413109700000061</c:v>
                </c:pt>
                <c:pt idx="230">
                  <c:v>0.92248985100000003</c:v>
                </c:pt>
                <c:pt idx="231">
                  <c:v>0.93084860600000197</c:v>
                </c:pt>
                <c:pt idx="232">
                  <c:v>0.93920735999999949</c:v>
                </c:pt>
                <c:pt idx="233">
                  <c:v>0.94756611499999921</c:v>
                </c:pt>
                <c:pt idx="234">
                  <c:v>0.95592486900000062</c:v>
                </c:pt>
                <c:pt idx="235">
                  <c:v>0.96428362400000001</c:v>
                </c:pt>
                <c:pt idx="236">
                  <c:v>0.9726423780000002</c:v>
                </c:pt>
                <c:pt idx="237">
                  <c:v>0.98100113300000003</c:v>
                </c:pt>
                <c:pt idx="238">
                  <c:v>0.98935988699999999</c:v>
                </c:pt>
                <c:pt idx="239">
                  <c:v>0.99771864200000004</c:v>
                </c:pt>
                <c:pt idx="240">
                  <c:v>1.0060774000000001</c:v>
                </c:pt>
                <c:pt idx="241">
                  <c:v>1.0144361499999999</c:v>
                </c:pt>
                <c:pt idx="242">
                  <c:v>1.0227949099999998</c:v>
                </c:pt>
                <c:pt idx="243">
                  <c:v>1.03115366</c:v>
                </c:pt>
                <c:pt idx="244">
                  <c:v>1.0395124099999999</c:v>
                </c:pt>
                <c:pt idx="245">
                  <c:v>1.0478711699999999</c:v>
                </c:pt>
                <c:pt idx="246">
                  <c:v>1.05622992</c:v>
                </c:pt>
                <c:pt idx="247">
                  <c:v>1.06458868</c:v>
                </c:pt>
                <c:pt idx="248">
                  <c:v>1.0729474300000001</c:v>
                </c:pt>
                <c:pt idx="249">
                  <c:v>1.0813061899999998</c:v>
                </c:pt>
                <c:pt idx="250">
                  <c:v>1.0896649399999998</c:v>
                </c:pt>
                <c:pt idx="251">
                  <c:v>1.0980236999999977</c:v>
                </c:pt>
                <c:pt idx="252">
                  <c:v>1.1063824500000001</c:v>
                </c:pt>
                <c:pt idx="253">
                  <c:v>1.1147411999999999</c:v>
                </c:pt>
                <c:pt idx="254">
                  <c:v>1.12309996</c:v>
                </c:pt>
                <c:pt idx="255">
                  <c:v>1.13145871</c:v>
                </c:pt>
                <c:pt idx="256">
                  <c:v>1.1398174700000001</c:v>
                </c:pt>
                <c:pt idx="257">
                  <c:v>1.1481762200000001</c:v>
                </c:pt>
                <c:pt idx="258">
                  <c:v>1.15653498</c:v>
                </c:pt>
                <c:pt idx="259">
                  <c:v>1.16489373</c:v>
                </c:pt>
                <c:pt idx="260">
                  <c:v>1.1732524900000001</c:v>
                </c:pt>
                <c:pt idx="261">
                  <c:v>1.1816112399999998</c:v>
                </c:pt>
                <c:pt idx="262">
                  <c:v>1.1899699899999998</c:v>
                </c:pt>
                <c:pt idx="263">
                  <c:v>1.1983287499999999</c:v>
                </c:pt>
                <c:pt idx="264">
                  <c:v>1.2066875000000001</c:v>
                </c:pt>
                <c:pt idx="265">
                  <c:v>1.2150462599999972</c:v>
                </c:pt>
                <c:pt idx="266">
                  <c:v>1.2234050099999998</c:v>
                </c:pt>
                <c:pt idx="267">
                  <c:v>1.2317637699999975</c:v>
                </c:pt>
                <c:pt idx="268">
                  <c:v>1.2401225200000001</c:v>
                </c:pt>
                <c:pt idx="269">
                  <c:v>1.2484812799999998</c:v>
                </c:pt>
                <c:pt idx="270">
                  <c:v>1.25684003</c:v>
                </c:pt>
                <c:pt idx="271">
                  <c:v>1.2651987899999975</c:v>
                </c:pt>
                <c:pt idx="272">
                  <c:v>1.2735575400000001</c:v>
                </c:pt>
                <c:pt idx="273">
                  <c:v>1.2819162899999972</c:v>
                </c:pt>
                <c:pt idx="274">
                  <c:v>1.29027505</c:v>
                </c:pt>
                <c:pt idx="275">
                  <c:v>1.2986337999999977</c:v>
                </c:pt>
                <c:pt idx="276">
                  <c:v>1.3069925600000001</c:v>
                </c:pt>
                <c:pt idx="277">
                  <c:v>1.3153513099999998</c:v>
                </c:pt>
                <c:pt idx="278">
                  <c:v>1.32371007</c:v>
                </c:pt>
                <c:pt idx="279">
                  <c:v>1.3320688200000024</c:v>
                </c:pt>
                <c:pt idx="280">
                  <c:v>1.3404275800000001</c:v>
                </c:pt>
                <c:pt idx="281">
                  <c:v>1.34878633</c:v>
                </c:pt>
                <c:pt idx="282">
                  <c:v>1.35714508</c:v>
                </c:pt>
                <c:pt idx="283">
                  <c:v>1.3655038399999999</c:v>
                </c:pt>
                <c:pt idx="284">
                  <c:v>1.3738625899999999</c:v>
                </c:pt>
                <c:pt idx="285">
                  <c:v>1.3822213499999998</c:v>
                </c:pt>
                <c:pt idx="286">
                  <c:v>1.3905801000000027</c:v>
                </c:pt>
                <c:pt idx="287">
                  <c:v>1.3989388600000001</c:v>
                </c:pt>
                <c:pt idx="288">
                  <c:v>1.4072976099999972</c:v>
                </c:pt>
                <c:pt idx="289">
                  <c:v>1.4156563699999998</c:v>
                </c:pt>
                <c:pt idx="290">
                  <c:v>1.4240151200000024</c:v>
                </c:pt>
                <c:pt idx="291">
                  <c:v>1.4323738799999999</c:v>
                </c:pt>
                <c:pt idx="292">
                  <c:v>1.4407326299999998</c:v>
                </c:pt>
                <c:pt idx="293">
                  <c:v>1.4490913799999972</c:v>
                </c:pt>
                <c:pt idx="294">
                  <c:v>1.4574501399999999</c:v>
                </c:pt>
                <c:pt idx="295">
                  <c:v>1.4658088899999975</c:v>
                </c:pt>
                <c:pt idx="296">
                  <c:v>1.4741676499999998</c:v>
                </c:pt>
                <c:pt idx="297">
                  <c:v>1.4825263999999971</c:v>
                </c:pt>
                <c:pt idx="298">
                  <c:v>1.4908851600000024</c:v>
                </c:pt>
                <c:pt idx="299">
                  <c:v>1.4992439099999999</c:v>
                </c:pt>
                <c:pt idx="300">
                  <c:v>1.5076026699999998</c:v>
                </c:pt>
                <c:pt idx="301">
                  <c:v>1.5159614199999969</c:v>
                </c:pt>
                <c:pt idx="302">
                  <c:v>1.52432017</c:v>
                </c:pt>
                <c:pt idx="303">
                  <c:v>1.5326789300000001</c:v>
                </c:pt>
                <c:pt idx="304">
                  <c:v>1.5410376799999999</c:v>
                </c:pt>
                <c:pt idx="305">
                  <c:v>1.5493964399999998</c:v>
                </c:pt>
                <c:pt idx="306">
                  <c:v>1.55775519</c:v>
                </c:pt>
                <c:pt idx="307">
                  <c:v>1.5661139500000001</c:v>
                </c:pt>
                <c:pt idx="308">
                  <c:v>1.5744727000000001</c:v>
                </c:pt>
                <c:pt idx="309">
                  <c:v>1.58283146</c:v>
                </c:pt>
                <c:pt idx="310">
                  <c:v>1.5911902099999977</c:v>
                </c:pt>
                <c:pt idx="311">
                  <c:v>1.5995489700000001</c:v>
                </c:pt>
                <c:pt idx="312">
                  <c:v>1.60790772</c:v>
                </c:pt>
                <c:pt idx="313">
                  <c:v>1.61626647</c:v>
                </c:pt>
                <c:pt idx="314">
                  <c:v>1.6246252299999999</c:v>
                </c:pt>
                <c:pt idx="315">
                  <c:v>1.6329839800000001</c:v>
                </c:pt>
                <c:pt idx="316">
                  <c:v>1.64134274</c:v>
                </c:pt>
                <c:pt idx="317">
                  <c:v>1.6497014899999998</c:v>
                </c:pt>
                <c:pt idx="318">
                  <c:v>1.6580602499999999</c:v>
                </c:pt>
                <c:pt idx="319">
                  <c:v>1.6664190000000001</c:v>
                </c:pt>
                <c:pt idx="320">
                  <c:v>1.6747777600000027</c:v>
                </c:pt>
                <c:pt idx="321">
                  <c:v>1.68313651</c:v>
                </c:pt>
                <c:pt idx="322">
                  <c:v>1.6914952599999977</c:v>
                </c:pt>
                <c:pt idx="323">
                  <c:v>1.6998540200000001</c:v>
                </c:pt>
                <c:pt idx="324">
                  <c:v>1.7082127700000009</c:v>
                </c:pt>
                <c:pt idx="325">
                  <c:v>1.7165715300000008</c:v>
                </c:pt>
                <c:pt idx="326">
                  <c:v>1.7249302799999995</c:v>
                </c:pt>
                <c:pt idx="327">
                  <c:v>1.7332890400000001</c:v>
                </c:pt>
                <c:pt idx="328">
                  <c:v>1.74164779</c:v>
                </c:pt>
                <c:pt idx="329">
                  <c:v>1.7500065500000008</c:v>
                </c:pt>
                <c:pt idx="330">
                  <c:v>1.7583652999999997</c:v>
                </c:pt>
                <c:pt idx="331">
                  <c:v>1.7667240599999996</c:v>
                </c:pt>
                <c:pt idx="332">
                  <c:v>1.7750828100000009</c:v>
                </c:pt>
                <c:pt idx="333">
                  <c:v>1.7834415600000009</c:v>
                </c:pt>
                <c:pt idx="334">
                  <c:v>1.7918003199999997</c:v>
                </c:pt>
                <c:pt idx="335">
                  <c:v>1.8001590700000001</c:v>
                </c:pt>
                <c:pt idx="336">
                  <c:v>1.8085178300000027</c:v>
                </c:pt>
                <c:pt idx="337">
                  <c:v>1.81687658</c:v>
                </c:pt>
                <c:pt idx="338">
                  <c:v>1.8252353399999999</c:v>
                </c:pt>
                <c:pt idx="339">
                  <c:v>1.8335940899999972</c:v>
                </c:pt>
                <c:pt idx="340">
                  <c:v>1.84195285</c:v>
                </c:pt>
                <c:pt idx="341">
                  <c:v>1.8503115999999999</c:v>
                </c:pt>
                <c:pt idx="342">
                  <c:v>1.8586703499999999</c:v>
                </c:pt>
                <c:pt idx="343">
                  <c:v>1.8670291099999998</c:v>
                </c:pt>
                <c:pt idx="344">
                  <c:v>1.8753878600000027</c:v>
                </c:pt>
                <c:pt idx="345">
                  <c:v>1.8837466199999977</c:v>
                </c:pt>
                <c:pt idx="346">
                  <c:v>1.8921053700000001</c:v>
                </c:pt>
                <c:pt idx="347">
                  <c:v>1.9004641299999998</c:v>
                </c:pt>
                <c:pt idx="348">
                  <c:v>1.9088228799999998</c:v>
                </c:pt>
                <c:pt idx="349">
                  <c:v>1.9171816399999981</c:v>
                </c:pt>
                <c:pt idx="350">
                  <c:v>1.9255403899999977</c:v>
                </c:pt>
                <c:pt idx="351">
                  <c:v>1.9338991399999976</c:v>
                </c:pt>
                <c:pt idx="352">
                  <c:v>1.9422579000000031</c:v>
                </c:pt>
                <c:pt idx="353">
                  <c:v>1.9506166499999982</c:v>
                </c:pt>
                <c:pt idx="354">
                  <c:v>1.9589754099999999</c:v>
                </c:pt>
                <c:pt idx="355">
                  <c:v>1.9673341599999992</c:v>
                </c:pt>
                <c:pt idx="356">
                  <c:v>1.9756929200000004</c:v>
                </c:pt>
                <c:pt idx="357">
                  <c:v>1.9840516700000004</c:v>
                </c:pt>
                <c:pt idx="358">
                  <c:v>1.9924104300000005</c:v>
                </c:pt>
                <c:pt idx="359">
                  <c:v>2.0007691799999998</c:v>
                </c:pt>
                <c:pt idx="360">
                  <c:v>2.0091279400000035</c:v>
                </c:pt>
                <c:pt idx="361">
                  <c:v>2.0174866899999997</c:v>
                </c:pt>
                <c:pt idx="362">
                  <c:v>2.0258454399999839</c:v>
                </c:pt>
                <c:pt idx="363">
                  <c:v>2.0342042</c:v>
                </c:pt>
                <c:pt idx="364">
                  <c:v>2.0425629499999998</c:v>
                </c:pt>
                <c:pt idx="365">
                  <c:v>2.0509217100000012</c:v>
                </c:pt>
                <c:pt idx="366">
                  <c:v>2.0592804599999988</c:v>
                </c:pt>
                <c:pt idx="367">
                  <c:v>2.0676392200000002</c:v>
                </c:pt>
                <c:pt idx="368">
                  <c:v>2.07599797</c:v>
                </c:pt>
                <c:pt idx="369">
                  <c:v>2.0843567300000001</c:v>
                </c:pt>
                <c:pt idx="370">
                  <c:v>2.0927154799999967</c:v>
                </c:pt>
                <c:pt idx="371">
                  <c:v>2.10107423</c:v>
                </c:pt>
                <c:pt idx="372">
                  <c:v>2.1094329899999997</c:v>
                </c:pt>
                <c:pt idx="373">
                  <c:v>2.1177917400000075</c:v>
                </c:pt>
                <c:pt idx="374">
                  <c:v>2.1261505000000001</c:v>
                </c:pt>
                <c:pt idx="375">
                  <c:v>2.1345092500000002</c:v>
                </c:pt>
                <c:pt idx="376">
                  <c:v>2.1428680099999977</c:v>
                </c:pt>
                <c:pt idx="377">
                  <c:v>2.1512267600000001</c:v>
                </c:pt>
                <c:pt idx="378">
                  <c:v>2.1595855199999998</c:v>
                </c:pt>
                <c:pt idx="379">
                  <c:v>2.167944270000004</c:v>
                </c:pt>
                <c:pt idx="380">
                  <c:v>2.1763030299999997</c:v>
                </c:pt>
                <c:pt idx="381">
                  <c:v>2.1846617800000012</c:v>
                </c:pt>
                <c:pt idx="382">
                  <c:v>2.1930205300000001</c:v>
                </c:pt>
                <c:pt idx="383">
                  <c:v>2.2013792900000002</c:v>
                </c:pt>
                <c:pt idx="384">
                  <c:v>2.2097380400000035</c:v>
                </c:pt>
                <c:pt idx="385">
                  <c:v>2.2180968000000001</c:v>
                </c:pt>
                <c:pt idx="386">
                  <c:v>2.2264555499999998</c:v>
                </c:pt>
                <c:pt idx="387">
                  <c:v>2.23481431</c:v>
                </c:pt>
                <c:pt idx="388">
                  <c:v>2.2431730600000046</c:v>
                </c:pt>
                <c:pt idx="389">
                  <c:v>2.2515318200000012</c:v>
                </c:pt>
                <c:pt idx="390">
                  <c:v>2.25989057</c:v>
                </c:pt>
                <c:pt idx="391">
                  <c:v>2.2682493199999998</c:v>
                </c:pt>
                <c:pt idx="392">
                  <c:v>2.2766080799999977</c:v>
                </c:pt>
                <c:pt idx="393">
                  <c:v>2.2849668300000001</c:v>
                </c:pt>
                <c:pt idx="394">
                  <c:v>2.2933255900000002</c:v>
                </c:pt>
                <c:pt idx="395">
                  <c:v>2.30168434</c:v>
                </c:pt>
                <c:pt idx="396">
                  <c:v>2.310043099999993</c:v>
                </c:pt>
                <c:pt idx="397">
                  <c:v>2.3184018499999999</c:v>
                </c:pt>
                <c:pt idx="398">
                  <c:v>2.3267606099999987</c:v>
                </c:pt>
                <c:pt idx="399">
                  <c:v>2.3351193599999998</c:v>
                </c:pt>
                <c:pt idx="400">
                  <c:v>2.3434781199999977</c:v>
                </c:pt>
                <c:pt idx="401">
                  <c:v>2.3518368699999987</c:v>
                </c:pt>
                <c:pt idx="402">
                  <c:v>2.3601956199999998</c:v>
                </c:pt>
                <c:pt idx="403">
                  <c:v>2.36855438</c:v>
                </c:pt>
                <c:pt idx="404">
                  <c:v>2.3769131299999935</c:v>
                </c:pt>
                <c:pt idx="405">
                  <c:v>2.3852718899999998</c:v>
                </c:pt>
                <c:pt idx="406">
                  <c:v>2.39363064</c:v>
                </c:pt>
                <c:pt idx="407">
                  <c:v>2.4019893999999997</c:v>
                </c:pt>
                <c:pt idx="408">
                  <c:v>2.4103481499999977</c:v>
                </c:pt>
                <c:pt idx="409">
                  <c:v>2.4187069099999987</c:v>
                </c:pt>
                <c:pt idx="410">
                  <c:v>2.4270656599999998</c:v>
                </c:pt>
                <c:pt idx="411">
                  <c:v>2.4354244099999987</c:v>
                </c:pt>
                <c:pt idx="412">
                  <c:v>2.4437831700000001</c:v>
                </c:pt>
                <c:pt idx="413">
                  <c:v>2.4521419199999968</c:v>
                </c:pt>
                <c:pt idx="414">
                  <c:v>2.46050068</c:v>
                </c:pt>
                <c:pt idx="415">
                  <c:v>2.4688594299999935</c:v>
                </c:pt>
                <c:pt idx="416">
                  <c:v>2.4772181899999977</c:v>
                </c:pt>
                <c:pt idx="417">
                  <c:v>2.4855769400000001</c:v>
                </c:pt>
                <c:pt idx="418">
                  <c:v>2.4939357000000002</c:v>
                </c:pt>
                <c:pt idx="419">
                  <c:v>2.5022944499999999</c:v>
                </c:pt>
                <c:pt idx="420">
                  <c:v>2.5106531999999961</c:v>
                </c:pt>
                <c:pt idx="421">
                  <c:v>2.5190119599999998</c:v>
                </c:pt>
                <c:pt idx="422">
                  <c:v>2.527370710000004</c:v>
                </c:pt>
                <c:pt idx="423">
                  <c:v>2.5357294699999997</c:v>
                </c:pt>
                <c:pt idx="424">
                  <c:v>2.5440882199999999</c:v>
                </c:pt>
                <c:pt idx="425">
                  <c:v>2.5524469799999907</c:v>
                </c:pt>
                <c:pt idx="426">
                  <c:v>2.5608057299999998</c:v>
                </c:pt>
                <c:pt idx="427">
                  <c:v>2.5691644899999999</c:v>
                </c:pt>
                <c:pt idx="428">
                  <c:v>2.5775232400000045</c:v>
                </c:pt>
                <c:pt idx="429">
                  <c:v>2.5858819999999998</c:v>
                </c:pt>
                <c:pt idx="430">
                  <c:v>2.59424075</c:v>
                </c:pt>
                <c:pt idx="431">
                  <c:v>2.6025995000000002</c:v>
                </c:pt>
                <c:pt idx="432">
                  <c:v>2.6109582599999999</c:v>
                </c:pt>
                <c:pt idx="433">
                  <c:v>2.6193170100000001</c:v>
                </c:pt>
                <c:pt idx="434">
                  <c:v>2.6276757700000002</c:v>
                </c:pt>
                <c:pt idx="435">
                  <c:v>2.6360345199999999</c:v>
                </c:pt>
                <c:pt idx="436">
                  <c:v>2.6443932800000041</c:v>
                </c:pt>
                <c:pt idx="437">
                  <c:v>2.6527520299999967</c:v>
                </c:pt>
                <c:pt idx="438">
                  <c:v>2.6611107900000035</c:v>
                </c:pt>
                <c:pt idx="439">
                  <c:v>2.6694695400000001</c:v>
                </c:pt>
                <c:pt idx="440">
                  <c:v>2.6778282899999999</c:v>
                </c:pt>
                <c:pt idx="441">
                  <c:v>2.686187050000004</c:v>
                </c:pt>
                <c:pt idx="442">
                  <c:v>2.6945457999999998</c:v>
                </c:pt>
                <c:pt idx="443">
                  <c:v>2.7029045600000012</c:v>
                </c:pt>
                <c:pt idx="444">
                  <c:v>2.7112633099999988</c:v>
                </c:pt>
                <c:pt idx="445">
                  <c:v>2.7196220699999998</c:v>
                </c:pt>
                <c:pt idx="446">
                  <c:v>2.7279808200000035</c:v>
                </c:pt>
                <c:pt idx="447">
                  <c:v>2.7363395800000001</c:v>
                </c:pt>
                <c:pt idx="448">
                  <c:v>2.7446983299999999</c:v>
                </c:pt>
                <c:pt idx="449">
                  <c:v>2.75305709</c:v>
                </c:pt>
                <c:pt idx="450">
                  <c:v>2.7614158400000002</c:v>
                </c:pt>
                <c:pt idx="451">
                  <c:v>2.7697745900000035</c:v>
                </c:pt>
                <c:pt idx="452">
                  <c:v>2.7781333500000041</c:v>
                </c:pt>
                <c:pt idx="453">
                  <c:v>2.7864920999999998</c:v>
                </c:pt>
                <c:pt idx="454">
                  <c:v>2.7948508599999999</c:v>
                </c:pt>
                <c:pt idx="455">
                  <c:v>2.8032096099999997</c:v>
                </c:pt>
                <c:pt idx="456">
                  <c:v>2.8115683699999967</c:v>
                </c:pt>
                <c:pt idx="457">
                  <c:v>2.8199271199999987</c:v>
                </c:pt>
                <c:pt idx="458">
                  <c:v>2.8282858799999997</c:v>
                </c:pt>
                <c:pt idx="459">
                  <c:v>2.8366446299999839</c:v>
                </c:pt>
                <c:pt idx="460">
                  <c:v>2.8450033799999987</c:v>
                </c:pt>
                <c:pt idx="461">
                  <c:v>2.8533621399999967</c:v>
                </c:pt>
                <c:pt idx="462">
                  <c:v>2.86172089</c:v>
                </c:pt>
                <c:pt idx="463">
                  <c:v>2.8700796499999988</c:v>
                </c:pt>
                <c:pt idx="464">
                  <c:v>2.8784383999999967</c:v>
                </c:pt>
                <c:pt idx="465">
                  <c:v>2.88679716</c:v>
                </c:pt>
                <c:pt idx="466">
                  <c:v>2.8951559099999935</c:v>
                </c:pt>
                <c:pt idx="467">
                  <c:v>2.9035146700000012</c:v>
                </c:pt>
                <c:pt idx="468">
                  <c:v>2.9118734199999907</c:v>
                </c:pt>
                <c:pt idx="469">
                  <c:v>2.9202321799999997</c:v>
                </c:pt>
                <c:pt idx="470">
                  <c:v>2.9285909299999999</c:v>
                </c:pt>
                <c:pt idx="471">
                  <c:v>2.936949679999993</c:v>
                </c:pt>
                <c:pt idx="472">
                  <c:v>2.9453084399999967</c:v>
                </c:pt>
                <c:pt idx="473">
                  <c:v>2.9536671899999987</c:v>
                </c:pt>
                <c:pt idx="474">
                  <c:v>2.9620259499999997</c:v>
                </c:pt>
                <c:pt idx="475">
                  <c:v>2.9703847000000012</c:v>
                </c:pt>
                <c:pt idx="476">
                  <c:v>2.9787434599999987</c:v>
                </c:pt>
                <c:pt idx="477">
                  <c:v>2.9871022100000002</c:v>
                </c:pt>
                <c:pt idx="478">
                  <c:v>2.9954609699999977</c:v>
                </c:pt>
                <c:pt idx="479">
                  <c:v>3.0038197200000001</c:v>
                </c:pt>
                <c:pt idx="480">
                  <c:v>3.0121784699999967</c:v>
                </c:pt>
                <c:pt idx="481">
                  <c:v>3.0205372300000035</c:v>
                </c:pt>
                <c:pt idx="482">
                  <c:v>3.0288959799999997</c:v>
                </c:pt>
                <c:pt idx="483">
                  <c:v>3.0372547400000012</c:v>
                </c:pt>
                <c:pt idx="484">
                  <c:v>3.0456134899999987</c:v>
                </c:pt>
                <c:pt idx="485">
                  <c:v>3.0539722500000002</c:v>
                </c:pt>
                <c:pt idx="486">
                  <c:v>3.0623310000000012</c:v>
                </c:pt>
                <c:pt idx="487">
                  <c:v>3.07068976</c:v>
                </c:pt>
                <c:pt idx="488">
                  <c:v>3.0790485099999967</c:v>
                </c:pt>
                <c:pt idx="489">
                  <c:v>3.087407260000004</c:v>
                </c:pt>
                <c:pt idx="490">
                  <c:v>3.0957660199999997</c:v>
                </c:pt>
                <c:pt idx="491">
                  <c:v>3.104124770000007</c:v>
                </c:pt>
                <c:pt idx="492">
                  <c:v>3.1124835299999987</c:v>
                </c:pt>
                <c:pt idx="493">
                  <c:v>3.1208422799999997</c:v>
                </c:pt>
                <c:pt idx="494">
                  <c:v>3.1292010400000012</c:v>
                </c:pt>
                <c:pt idx="495">
                  <c:v>3.1375597900000001</c:v>
                </c:pt>
                <c:pt idx="496">
                  <c:v>3.1459185500000002</c:v>
                </c:pt>
                <c:pt idx="497">
                  <c:v>3.1542773</c:v>
                </c:pt>
                <c:pt idx="498">
                  <c:v>3.1626360600000001</c:v>
                </c:pt>
                <c:pt idx="499">
                  <c:v>3.1709948100000012</c:v>
                </c:pt>
                <c:pt idx="500">
                  <c:v>3.17935356</c:v>
                </c:pt>
                <c:pt idx="501">
                  <c:v>3.1877123200000002</c:v>
                </c:pt>
                <c:pt idx="502">
                  <c:v>3.1960710699999999</c:v>
                </c:pt>
                <c:pt idx="503">
                  <c:v>3.20442983</c:v>
                </c:pt>
                <c:pt idx="504">
                  <c:v>3.2127885799999998</c:v>
                </c:pt>
                <c:pt idx="505">
                  <c:v>3.2211473400000012</c:v>
                </c:pt>
                <c:pt idx="506">
                  <c:v>3.2295060900000001</c:v>
                </c:pt>
                <c:pt idx="507">
                  <c:v>3.2378648500000002</c:v>
                </c:pt>
                <c:pt idx="508">
                  <c:v>3.2462236</c:v>
                </c:pt>
                <c:pt idx="509">
                  <c:v>3.2545823500000002</c:v>
                </c:pt>
                <c:pt idx="510">
                  <c:v>3.2629411099999999</c:v>
                </c:pt>
                <c:pt idx="511">
                  <c:v>3.2712998600000001</c:v>
                </c:pt>
                <c:pt idx="512">
                  <c:v>3.2796586199999944</c:v>
                </c:pt>
                <c:pt idx="513">
                  <c:v>3.2880173700000035</c:v>
                </c:pt>
                <c:pt idx="514">
                  <c:v>3.2963761299999987</c:v>
                </c:pt>
                <c:pt idx="515">
                  <c:v>3.3047348800000012</c:v>
                </c:pt>
                <c:pt idx="516">
                  <c:v>3.31309364</c:v>
                </c:pt>
                <c:pt idx="517">
                  <c:v>3.3214523899999935</c:v>
                </c:pt>
                <c:pt idx="518">
                  <c:v>3.3298111499999998</c:v>
                </c:pt>
                <c:pt idx="519">
                  <c:v>3.3381698999999987</c:v>
                </c:pt>
                <c:pt idx="520">
                  <c:v>3.3465286499999998</c:v>
                </c:pt>
                <c:pt idx="521">
                  <c:v>3.3548874099999977</c:v>
                </c:pt>
                <c:pt idx="522">
                  <c:v>3.3632461599999997</c:v>
                </c:pt>
                <c:pt idx="523">
                  <c:v>3.3716049199999967</c:v>
                </c:pt>
                <c:pt idx="524">
                  <c:v>3.3799636699999978</c:v>
                </c:pt>
                <c:pt idx="525">
                  <c:v>3.3883224299999997</c:v>
                </c:pt>
                <c:pt idx="526">
                  <c:v>3.3966811799999967</c:v>
                </c:pt>
                <c:pt idx="527">
                  <c:v>3.40503994</c:v>
                </c:pt>
                <c:pt idx="528">
                  <c:v>3.4133986899999997</c:v>
                </c:pt>
                <c:pt idx="529">
                  <c:v>3.4217574399999977</c:v>
                </c:pt>
                <c:pt idx="530">
                  <c:v>3.4301162000000001</c:v>
                </c:pt>
                <c:pt idx="531">
                  <c:v>3.4384749499999998</c:v>
                </c:pt>
                <c:pt idx="532">
                  <c:v>3.4468337099999999</c:v>
                </c:pt>
                <c:pt idx="533">
                  <c:v>3.4551924599999997</c:v>
                </c:pt>
                <c:pt idx="534">
                  <c:v>3.4635512200000012</c:v>
                </c:pt>
                <c:pt idx="535">
                  <c:v>3.4719099699999987</c:v>
                </c:pt>
                <c:pt idx="536">
                  <c:v>3.4802687299999997</c:v>
                </c:pt>
                <c:pt idx="537">
                  <c:v>3.4886274799999999</c:v>
                </c:pt>
                <c:pt idx="538">
                  <c:v>3.49698624</c:v>
                </c:pt>
                <c:pt idx="539">
                  <c:v>3.5053449899999998</c:v>
                </c:pt>
                <c:pt idx="540">
                  <c:v>3.5137037400000035</c:v>
                </c:pt>
                <c:pt idx="541">
                  <c:v>3.5220624999999952</c:v>
                </c:pt>
                <c:pt idx="542">
                  <c:v>3.5304212500000012</c:v>
                </c:pt>
                <c:pt idx="543">
                  <c:v>3.53878001</c:v>
                </c:pt>
                <c:pt idx="544">
                  <c:v>3.5471387600000046</c:v>
                </c:pt>
                <c:pt idx="545">
                  <c:v>3.5554975199999999</c:v>
                </c:pt>
                <c:pt idx="546">
                  <c:v>3.56385627</c:v>
                </c:pt>
                <c:pt idx="547">
                  <c:v>3.5722150299999944</c:v>
                </c:pt>
                <c:pt idx="548">
                  <c:v>3.5805737800000035</c:v>
                </c:pt>
                <c:pt idx="549">
                  <c:v>3.5889325300000001</c:v>
                </c:pt>
                <c:pt idx="550">
                  <c:v>3.5972912900000011</c:v>
                </c:pt>
                <c:pt idx="551">
                  <c:v>3.60565004</c:v>
                </c:pt>
                <c:pt idx="552">
                  <c:v>3.6140087999999997</c:v>
                </c:pt>
                <c:pt idx="553">
                  <c:v>3.6223675500000012</c:v>
                </c:pt>
                <c:pt idx="554">
                  <c:v>3.63072631</c:v>
                </c:pt>
                <c:pt idx="555">
                  <c:v>3.6390850599999998</c:v>
                </c:pt>
                <c:pt idx="556">
                  <c:v>3.6474438199999999</c:v>
                </c:pt>
                <c:pt idx="557">
                  <c:v>3.6558025699999988</c:v>
                </c:pt>
                <c:pt idx="558">
                  <c:v>3.6641613300000002</c:v>
                </c:pt>
                <c:pt idx="559">
                  <c:v>3.67252008</c:v>
                </c:pt>
                <c:pt idx="560">
                  <c:v>3.6808788299999997</c:v>
                </c:pt>
                <c:pt idx="561">
                  <c:v>3.6892375900000012</c:v>
                </c:pt>
                <c:pt idx="562">
                  <c:v>3.697596340000004</c:v>
                </c:pt>
                <c:pt idx="563">
                  <c:v>3.7059550999999997</c:v>
                </c:pt>
                <c:pt idx="564">
                  <c:v>3.7143138500000012</c:v>
                </c:pt>
                <c:pt idx="565">
                  <c:v>3.7226726099999987</c:v>
                </c:pt>
                <c:pt idx="566">
                  <c:v>3.7310313600000002</c:v>
                </c:pt>
                <c:pt idx="567">
                  <c:v>3.7393901199999999</c:v>
                </c:pt>
                <c:pt idx="568">
                  <c:v>3.7477488700000001</c:v>
                </c:pt>
                <c:pt idx="569">
                  <c:v>3.7561076199999999</c:v>
                </c:pt>
                <c:pt idx="570">
                  <c:v>3.76446638</c:v>
                </c:pt>
                <c:pt idx="571">
                  <c:v>3.7728251299999935</c:v>
                </c:pt>
                <c:pt idx="572">
                  <c:v>3.7811838900000012</c:v>
                </c:pt>
                <c:pt idx="573">
                  <c:v>3.7895426400000001</c:v>
                </c:pt>
                <c:pt idx="574">
                  <c:v>3.7979014000000002</c:v>
                </c:pt>
                <c:pt idx="575">
                  <c:v>3.8062601499999977</c:v>
                </c:pt>
                <c:pt idx="576">
                  <c:v>3.8146189099999908</c:v>
                </c:pt>
                <c:pt idx="577">
                  <c:v>3.8229776599999998</c:v>
                </c:pt>
                <c:pt idx="578">
                  <c:v>3.8313364099999987</c:v>
                </c:pt>
                <c:pt idx="579">
                  <c:v>3.8396951699999935</c:v>
                </c:pt>
                <c:pt idx="580">
                  <c:v>3.8480539199999977</c:v>
                </c:pt>
                <c:pt idx="581">
                  <c:v>3.8564126799999907</c:v>
                </c:pt>
                <c:pt idx="582">
                  <c:v>3.8647714299999998</c:v>
                </c:pt>
                <c:pt idx="583">
                  <c:v>3.8731301899999999</c:v>
                </c:pt>
                <c:pt idx="584">
                  <c:v>3.8814889399999952</c:v>
                </c:pt>
                <c:pt idx="585">
                  <c:v>3.8898476999999967</c:v>
                </c:pt>
                <c:pt idx="586">
                  <c:v>3.8982064499999987</c:v>
                </c:pt>
                <c:pt idx="587">
                  <c:v>3.9065652099999997</c:v>
                </c:pt>
                <c:pt idx="588">
                  <c:v>3.9149239599999999</c:v>
                </c:pt>
                <c:pt idx="589">
                  <c:v>3.9232827100000001</c:v>
                </c:pt>
                <c:pt idx="590">
                  <c:v>3.9316414699999944</c:v>
                </c:pt>
                <c:pt idx="591">
                  <c:v>3.9400002199999999</c:v>
                </c:pt>
                <c:pt idx="592">
                  <c:v>3.9483589799999987</c:v>
                </c:pt>
                <c:pt idx="593">
                  <c:v>3.9567177299999998</c:v>
                </c:pt>
                <c:pt idx="594">
                  <c:v>3.9650764899999977</c:v>
                </c:pt>
                <c:pt idx="595">
                  <c:v>3.9734352400000001</c:v>
                </c:pt>
                <c:pt idx="596">
                  <c:v>3.9817940000000012</c:v>
                </c:pt>
                <c:pt idx="597">
                  <c:v>3.99015275</c:v>
                </c:pt>
                <c:pt idx="598">
                  <c:v>3.9985115000000002</c:v>
                </c:pt>
                <c:pt idx="599">
                  <c:v>4.0068702599999826</c:v>
                </c:pt>
                <c:pt idx="600">
                  <c:v>4.0152290100000014</c:v>
                </c:pt>
                <c:pt idx="601">
                  <c:v>4.0235877699999749</c:v>
                </c:pt>
                <c:pt idx="602">
                  <c:v>4.03194652</c:v>
                </c:pt>
                <c:pt idx="603">
                  <c:v>4.0403052800000001</c:v>
                </c:pt>
                <c:pt idx="604">
                  <c:v>4.0486640300000003</c:v>
                </c:pt>
                <c:pt idx="605">
                  <c:v>4.0570227900000004</c:v>
                </c:pt>
                <c:pt idx="606">
                  <c:v>4.065381539999974</c:v>
                </c:pt>
                <c:pt idx="607">
                  <c:v>4.0737403000000034</c:v>
                </c:pt>
                <c:pt idx="608">
                  <c:v>4.0820990500000001</c:v>
                </c:pt>
                <c:pt idx="609">
                  <c:v>4.0904577999999976</c:v>
                </c:pt>
                <c:pt idx="610">
                  <c:v>4.0988165599999702</c:v>
                </c:pt>
                <c:pt idx="611">
                  <c:v>4.1071753099999722</c:v>
                </c:pt>
                <c:pt idx="612">
                  <c:v>4.1155340699999607</c:v>
                </c:pt>
                <c:pt idx="613">
                  <c:v>4.1238928199999787</c:v>
                </c:pt>
                <c:pt idx="614">
                  <c:v>4.1322515800000001</c:v>
                </c:pt>
                <c:pt idx="615">
                  <c:v>4.1406103299999826</c:v>
                </c:pt>
                <c:pt idx="616">
                  <c:v>4.1489690900000014</c:v>
                </c:pt>
                <c:pt idx="617">
                  <c:v>4.1573278399999749</c:v>
                </c:pt>
                <c:pt idx="618">
                  <c:v>4.1656865899999787</c:v>
                </c:pt>
                <c:pt idx="619">
                  <c:v>4.1740453499999788</c:v>
                </c:pt>
                <c:pt idx="620">
                  <c:v>4.1824040999999816</c:v>
                </c:pt>
                <c:pt idx="621">
                  <c:v>4.1907628599999915</c:v>
                </c:pt>
                <c:pt idx="622">
                  <c:v>4.1991216099999855</c:v>
                </c:pt>
                <c:pt idx="623">
                  <c:v>4.2074803699999759</c:v>
                </c:pt>
                <c:pt idx="624">
                  <c:v>4.2158391200000001</c:v>
                </c:pt>
                <c:pt idx="625">
                  <c:v>4.2241978799999673</c:v>
                </c:pt>
                <c:pt idx="626">
                  <c:v>4.2325566299999826</c:v>
                </c:pt>
                <c:pt idx="627">
                  <c:v>4.2409153899999845</c:v>
                </c:pt>
                <c:pt idx="628">
                  <c:v>4.2492741400000034</c:v>
                </c:pt>
                <c:pt idx="629">
                  <c:v>4.25763289</c:v>
                </c:pt>
                <c:pt idx="630">
                  <c:v>4.2659916499999797</c:v>
                </c:pt>
                <c:pt idx="631">
                  <c:v>4.2743504000000003</c:v>
                </c:pt>
                <c:pt idx="632">
                  <c:v>4.2827091600000013</c:v>
                </c:pt>
                <c:pt idx="633">
                  <c:v>4.2910679100000024</c:v>
                </c:pt>
                <c:pt idx="634">
                  <c:v>4.2994266699999946</c:v>
                </c:pt>
                <c:pt idx="635">
                  <c:v>4.3077854199999788</c:v>
                </c:pt>
                <c:pt idx="636">
                  <c:v>4.3161441800000002</c:v>
                </c:pt>
                <c:pt idx="637">
                  <c:v>4.3245029299999702</c:v>
                </c:pt>
                <c:pt idx="638">
                  <c:v>4.3328616799999855</c:v>
                </c:pt>
                <c:pt idx="639">
                  <c:v>4.3412204400000034</c:v>
                </c:pt>
                <c:pt idx="640">
                  <c:v>4.349579190000008</c:v>
                </c:pt>
                <c:pt idx="641">
                  <c:v>4.3579379499999664</c:v>
                </c:pt>
                <c:pt idx="642">
                  <c:v>4.3662967000000004</c:v>
                </c:pt>
                <c:pt idx="643">
                  <c:v>4.3746554599999845</c:v>
                </c:pt>
                <c:pt idx="644">
                  <c:v>4.3830142099999749</c:v>
                </c:pt>
                <c:pt idx="645">
                  <c:v>4.3913729699999946</c:v>
                </c:pt>
                <c:pt idx="646">
                  <c:v>4.3997317200000001</c:v>
                </c:pt>
                <c:pt idx="647">
                  <c:v>4.4080904700000003</c:v>
                </c:pt>
                <c:pt idx="648">
                  <c:v>4.4164492300000004</c:v>
                </c:pt>
                <c:pt idx="649">
                  <c:v>4.424807979999974</c:v>
                </c:pt>
                <c:pt idx="650">
                  <c:v>4.4331667400000034</c:v>
                </c:pt>
                <c:pt idx="651">
                  <c:v>4.4415254900000081</c:v>
                </c:pt>
                <c:pt idx="652">
                  <c:v>4.4498842499999816</c:v>
                </c:pt>
                <c:pt idx="653">
                  <c:v>4.4582430000000111</c:v>
                </c:pt>
                <c:pt idx="654">
                  <c:v>4.4666017600000014</c:v>
                </c:pt>
                <c:pt idx="655">
                  <c:v>4.4749605099999865</c:v>
                </c:pt>
                <c:pt idx="656">
                  <c:v>4.48331927</c:v>
                </c:pt>
                <c:pt idx="657">
                  <c:v>4.4916780200000082</c:v>
                </c:pt>
                <c:pt idx="658">
                  <c:v>4.5000367699999826</c:v>
                </c:pt>
                <c:pt idx="659">
                  <c:v>4.5083955299999845</c:v>
                </c:pt>
                <c:pt idx="660">
                  <c:v>4.5167542799999749</c:v>
                </c:pt>
                <c:pt idx="661">
                  <c:v>4.5251130399999768</c:v>
                </c:pt>
                <c:pt idx="662">
                  <c:v>4.5334717900000081</c:v>
                </c:pt>
                <c:pt idx="663">
                  <c:v>4.5418305499999816</c:v>
                </c:pt>
                <c:pt idx="664">
                  <c:v>4.5501892999999916</c:v>
                </c:pt>
                <c:pt idx="665">
                  <c:v>4.5585480599999855</c:v>
                </c:pt>
                <c:pt idx="666">
                  <c:v>4.5669068099999759</c:v>
                </c:pt>
                <c:pt idx="667">
                  <c:v>4.5752655600000001</c:v>
                </c:pt>
                <c:pt idx="668">
                  <c:v>4.5836243200000002</c:v>
                </c:pt>
                <c:pt idx="669">
                  <c:v>4.5919830699999826</c:v>
                </c:pt>
                <c:pt idx="670">
                  <c:v>4.6003418299999845</c:v>
                </c:pt>
                <c:pt idx="671">
                  <c:v>4.608700579999975</c:v>
                </c:pt>
                <c:pt idx="672">
                  <c:v>4.6170593399999769</c:v>
                </c:pt>
                <c:pt idx="673">
                  <c:v>4.6254180899999797</c:v>
                </c:pt>
                <c:pt idx="674">
                  <c:v>4.6337768499999816</c:v>
                </c:pt>
                <c:pt idx="675">
                  <c:v>4.6421355999999703</c:v>
                </c:pt>
                <c:pt idx="676">
                  <c:v>4.6504943599999731</c:v>
                </c:pt>
                <c:pt idx="677">
                  <c:v>4.6588531099999875</c:v>
                </c:pt>
                <c:pt idx="678">
                  <c:v>4.6672118599999664</c:v>
                </c:pt>
                <c:pt idx="679">
                  <c:v>4.6755706199999798</c:v>
                </c:pt>
                <c:pt idx="680">
                  <c:v>4.6839293699999827</c:v>
                </c:pt>
                <c:pt idx="681">
                  <c:v>4.6922881299999855</c:v>
                </c:pt>
                <c:pt idx="682">
                  <c:v>4.7006468799999865</c:v>
                </c:pt>
                <c:pt idx="683">
                  <c:v>4.70900564</c:v>
                </c:pt>
                <c:pt idx="684">
                  <c:v>4.7173643900000002</c:v>
                </c:pt>
                <c:pt idx="685">
                  <c:v>4.7257231500000003</c:v>
                </c:pt>
                <c:pt idx="686">
                  <c:v>4.7340818999999845</c:v>
                </c:pt>
                <c:pt idx="687">
                  <c:v>4.7424406499999865</c:v>
                </c:pt>
                <c:pt idx="688">
                  <c:v>4.7507994100000071</c:v>
                </c:pt>
                <c:pt idx="689">
                  <c:v>4.7591581600000001</c:v>
                </c:pt>
                <c:pt idx="690">
                  <c:v>4.7675169199999683</c:v>
                </c:pt>
                <c:pt idx="691">
                  <c:v>4.7758756699999845</c:v>
                </c:pt>
                <c:pt idx="692">
                  <c:v>4.7842344299999855</c:v>
                </c:pt>
                <c:pt idx="693">
                  <c:v>4.7925931799999875</c:v>
                </c:pt>
                <c:pt idx="694">
                  <c:v>4.8009519399999787</c:v>
                </c:pt>
                <c:pt idx="695">
                  <c:v>4.8093106900000002</c:v>
                </c:pt>
                <c:pt idx="696">
                  <c:v>4.8176694500000004</c:v>
                </c:pt>
                <c:pt idx="697">
                  <c:v>4.8260281999999997</c:v>
                </c:pt>
                <c:pt idx="698">
                  <c:v>4.834386949999975</c:v>
                </c:pt>
                <c:pt idx="699">
                  <c:v>4.84274571</c:v>
                </c:pt>
                <c:pt idx="700">
                  <c:v>4.8511044599999797</c:v>
                </c:pt>
                <c:pt idx="701">
                  <c:v>4.8594632200000003</c:v>
                </c:pt>
                <c:pt idx="702">
                  <c:v>4.8678219699999703</c:v>
                </c:pt>
                <c:pt idx="703">
                  <c:v>4.8761807299999855</c:v>
                </c:pt>
                <c:pt idx="704">
                  <c:v>4.8845394799999768</c:v>
                </c:pt>
                <c:pt idx="705">
                  <c:v>4.8928982399999787</c:v>
                </c:pt>
                <c:pt idx="706">
                  <c:v>4.9012569900000091</c:v>
                </c:pt>
                <c:pt idx="707">
                  <c:v>4.9096157400000013</c:v>
                </c:pt>
                <c:pt idx="708">
                  <c:v>4.9179744999999855</c:v>
                </c:pt>
                <c:pt idx="709">
                  <c:v>4.9263332499999946</c:v>
                </c:pt>
                <c:pt idx="710">
                  <c:v>4.934692010000008</c:v>
                </c:pt>
                <c:pt idx="711">
                  <c:v>4.9430507600000002</c:v>
                </c:pt>
                <c:pt idx="712">
                  <c:v>4.9514095200000003</c:v>
                </c:pt>
                <c:pt idx="713">
                  <c:v>4.9597682700000014</c:v>
                </c:pt>
                <c:pt idx="714">
                  <c:v>4.9681270299999865</c:v>
                </c:pt>
                <c:pt idx="715">
                  <c:v>4.9764857800000071</c:v>
                </c:pt>
                <c:pt idx="716">
                  <c:v>4.9848445399999788</c:v>
                </c:pt>
                <c:pt idx="717">
                  <c:v>4.9932032900000092</c:v>
                </c:pt>
                <c:pt idx="718">
                  <c:v>5.0015620400000014</c:v>
                </c:pt>
                <c:pt idx="719">
                  <c:v>5.0099207999999997</c:v>
                </c:pt>
                <c:pt idx="720">
                  <c:v>5.0182795499999946</c:v>
                </c:pt>
                <c:pt idx="721">
                  <c:v>5.0266383100000001</c:v>
                </c:pt>
                <c:pt idx="722">
                  <c:v>5.0349970599999816</c:v>
                </c:pt>
                <c:pt idx="723">
                  <c:v>5.0433558199999826</c:v>
                </c:pt>
                <c:pt idx="724">
                  <c:v>5.0517145699999721</c:v>
                </c:pt>
                <c:pt idx="725">
                  <c:v>5.0600733299999865</c:v>
                </c:pt>
                <c:pt idx="726">
                  <c:v>5.06843208</c:v>
                </c:pt>
                <c:pt idx="727">
                  <c:v>5.0767908300000002</c:v>
                </c:pt>
                <c:pt idx="728">
                  <c:v>5.0851495900000003</c:v>
                </c:pt>
                <c:pt idx="729">
                  <c:v>5.0935083399999845</c:v>
                </c:pt>
                <c:pt idx="730">
                  <c:v>5.1018671000000024</c:v>
                </c:pt>
                <c:pt idx="731">
                  <c:v>5.1102258499999786</c:v>
                </c:pt>
                <c:pt idx="732">
                  <c:v>5.1185846099999655</c:v>
                </c:pt>
                <c:pt idx="733">
                  <c:v>5.1269433599999816</c:v>
                </c:pt>
                <c:pt idx="734">
                  <c:v>5.1353021200000004</c:v>
                </c:pt>
                <c:pt idx="735">
                  <c:v>5.1436608699999855</c:v>
                </c:pt>
                <c:pt idx="736">
                  <c:v>5.1520196199999768</c:v>
                </c:pt>
                <c:pt idx="737">
                  <c:v>5.16037838</c:v>
                </c:pt>
                <c:pt idx="738">
                  <c:v>5.1687371299999816</c:v>
                </c:pt>
                <c:pt idx="739">
                  <c:v>5.1770958899999826</c:v>
                </c:pt>
                <c:pt idx="740">
                  <c:v>5.1854546399999721</c:v>
                </c:pt>
                <c:pt idx="741">
                  <c:v>5.1938133999999865</c:v>
                </c:pt>
                <c:pt idx="742">
                  <c:v>5.20217215</c:v>
                </c:pt>
                <c:pt idx="743">
                  <c:v>5.2105309099999797</c:v>
                </c:pt>
                <c:pt idx="744">
                  <c:v>5.2188896599999817</c:v>
                </c:pt>
                <c:pt idx="745">
                  <c:v>5.2272484200000013</c:v>
                </c:pt>
                <c:pt idx="746">
                  <c:v>5.2356071700000024</c:v>
                </c:pt>
                <c:pt idx="747">
                  <c:v>5.2439659199999946</c:v>
                </c:pt>
                <c:pt idx="748">
                  <c:v>5.2523246800000001</c:v>
                </c:pt>
                <c:pt idx="749">
                  <c:v>5.2606834300000003</c:v>
                </c:pt>
                <c:pt idx="750">
                  <c:v>5.2690421900000111</c:v>
                </c:pt>
                <c:pt idx="751">
                  <c:v>5.2774009399999855</c:v>
                </c:pt>
                <c:pt idx="752">
                  <c:v>5.2857597000000034</c:v>
                </c:pt>
                <c:pt idx="753">
                  <c:v>5.2941184499999787</c:v>
                </c:pt>
                <c:pt idx="754">
                  <c:v>5.3024772099999797</c:v>
                </c:pt>
                <c:pt idx="755">
                  <c:v>5.3108359599999702</c:v>
                </c:pt>
                <c:pt idx="756">
                  <c:v>5.3191947099999846</c:v>
                </c:pt>
                <c:pt idx="757">
                  <c:v>5.3275534699999749</c:v>
                </c:pt>
                <c:pt idx="758">
                  <c:v>5.3359122199999769</c:v>
                </c:pt>
                <c:pt idx="759">
                  <c:v>5.3442709800000001</c:v>
                </c:pt>
                <c:pt idx="760">
                  <c:v>5.3526297300000003</c:v>
                </c:pt>
                <c:pt idx="761">
                  <c:v>5.3609884899999845</c:v>
                </c:pt>
                <c:pt idx="762">
                  <c:v>5.3693472399999855</c:v>
                </c:pt>
                <c:pt idx="763">
                  <c:v>5.3777059999999866</c:v>
                </c:pt>
                <c:pt idx="764">
                  <c:v>5.3860647500000001</c:v>
                </c:pt>
                <c:pt idx="765">
                  <c:v>5.3944235099999798</c:v>
                </c:pt>
                <c:pt idx="766">
                  <c:v>5.4027822599999826</c:v>
                </c:pt>
                <c:pt idx="767">
                  <c:v>5.4111410100000024</c:v>
                </c:pt>
                <c:pt idx="768">
                  <c:v>5.4194997700000034</c:v>
                </c:pt>
                <c:pt idx="769">
                  <c:v>5.4278585199999787</c:v>
                </c:pt>
                <c:pt idx="770">
                  <c:v>5.4362172800000081</c:v>
                </c:pt>
                <c:pt idx="771">
                  <c:v>5.4445760299999826</c:v>
                </c:pt>
                <c:pt idx="772">
                  <c:v>5.4529347899999845</c:v>
                </c:pt>
                <c:pt idx="773">
                  <c:v>5.4612935400000024</c:v>
                </c:pt>
                <c:pt idx="774">
                  <c:v>5.469652300000007</c:v>
                </c:pt>
                <c:pt idx="775">
                  <c:v>5.4780110500000001</c:v>
                </c:pt>
                <c:pt idx="776">
                  <c:v>5.4863698000000092</c:v>
                </c:pt>
                <c:pt idx="777">
                  <c:v>5.4947285599999827</c:v>
                </c:pt>
                <c:pt idx="778">
                  <c:v>5.5030873099999864</c:v>
                </c:pt>
                <c:pt idx="779">
                  <c:v>5.5114460699999945</c:v>
                </c:pt>
                <c:pt idx="780">
                  <c:v>5.5198048199999787</c:v>
                </c:pt>
                <c:pt idx="781">
                  <c:v>5.5281635800000002</c:v>
                </c:pt>
                <c:pt idx="782">
                  <c:v>5.5365223300000004</c:v>
                </c:pt>
                <c:pt idx="783">
                  <c:v>5.5448810899999845</c:v>
                </c:pt>
                <c:pt idx="784">
                  <c:v>5.5532398399999865</c:v>
                </c:pt>
                <c:pt idx="785">
                  <c:v>5.5615985999999946</c:v>
                </c:pt>
                <c:pt idx="786">
                  <c:v>5.5699573499999797</c:v>
                </c:pt>
                <c:pt idx="787">
                  <c:v>5.5783161000000003</c:v>
                </c:pt>
                <c:pt idx="788">
                  <c:v>5.5866748599999845</c:v>
                </c:pt>
                <c:pt idx="789">
                  <c:v>5.5950336099999864</c:v>
                </c:pt>
                <c:pt idx="790">
                  <c:v>5.6033923699999875</c:v>
                </c:pt>
                <c:pt idx="791">
                  <c:v>5.6117511200000001</c:v>
                </c:pt>
                <c:pt idx="792">
                  <c:v>5.6201098799999682</c:v>
                </c:pt>
                <c:pt idx="793">
                  <c:v>5.6284686299999827</c:v>
                </c:pt>
                <c:pt idx="794">
                  <c:v>5.6368273900000014</c:v>
                </c:pt>
                <c:pt idx="795">
                  <c:v>5.645186139999975</c:v>
                </c:pt>
                <c:pt idx="796">
                  <c:v>5.6535448899999787</c:v>
                </c:pt>
                <c:pt idx="797">
                  <c:v>5.6619036499999797</c:v>
                </c:pt>
                <c:pt idx="798">
                  <c:v>5.6702624000000093</c:v>
                </c:pt>
                <c:pt idx="799">
                  <c:v>5.6786211600000014</c:v>
                </c:pt>
                <c:pt idx="800">
                  <c:v>5.6869799099999865</c:v>
                </c:pt>
                <c:pt idx="801">
                  <c:v>5.6953386699999751</c:v>
                </c:pt>
                <c:pt idx="802">
                  <c:v>5.7036974200000081</c:v>
                </c:pt>
                <c:pt idx="803">
                  <c:v>5.7120561800000003</c:v>
                </c:pt>
                <c:pt idx="804">
                  <c:v>5.7204149299999703</c:v>
                </c:pt>
                <c:pt idx="805">
                  <c:v>5.7287736799999855</c:v>
                </c:pt>
                <c:pt idx="806">
                  <c:v>5.7371324399999875</c:v>
                </c:pt>
                <c:pt idx="807">
                  <c:v>5.7454911900000081</c:v>
                </c:pt>
                <c:pt idx="808">
                  <c:v>5.7538499500000002</c:v>
                </c:pt>
                <c:pt idx="809">
                  <c:v>5.7622087000000004</c:v>
                </c:pt>
                <c:pt idx="810">
                  <c:v>5.7705674600000014</c:v>
                </c:pt>
                <c:pt idx="811">
                  <c:v>5.7789262099999865</c:v>
                </c:pt>
                <c:pt idx="812">
                  <c:v>5.7872849699999769</c:v>
                </c:pt>
                <c:pt idx="813">
                  <c:v>5.7956437200000082</c:v>
                </c:pt>
                <c:pt idx="814">
                  <c:v>5.8040024800000003</c:v>
                </c:pt>
                <c:pt idx="815">
                  <c:v>5.8123612299999845</c:v>
                </c:pt>
                <c:pt idx="816">
                  <c:v>5.8207199799999749</c:v>
                </c:pt>
                <c:pt idx="817">
                  <c:v>5.8290787399999946</c:v>
                </c:pt>
                <c:pt idx="818">
                  <c:v>5.8374374900000001</c:v>
                </c:pt>
                <c:pt idx="819">
                  <c:v>5.8457962499999816</c:v>
                </c:pt>
                <c:pt idx="820">
                  <c:v>5.854154999999972</c:v>
                </c:pt>
                <c:pt idx="821">
                  <c:v>5.8625137599999722</c:v>
                </c:pt>
                <c:pt idx="822">
                  <c:v>5.8708725099999866</c:v>
                </c:pt>
                <c:pt idx="823">
                  <c:v>5.87923127</c:v>
                </c:pt>
                <c:pt idx="824">
                  <c:v>5.8875900199999798</c:v>
                </c:pt>
                <c:pt idx="825">
                  <c:v>5.8959487699999826</c:v>
                </c:pt>
                <c:pt idx="826">
                  <c:v>5.9043075299999845</c:v>
                </c:pt>
                <c:pt idx="827">
                  <c:v>5.9126662799999865</c:v>
                </c:pt>
                <c:pt idx="828">
                  <c:v>5.92102504</c:v>
                </c:pt>
                <c:pt idx="829">
                  <c:v>5.9293837900000081</c:v>
                </c:pt>
                <c:pt idx="830">
                  <c:v>5.9377425500000003</c:v>
                </c:pt>
                <c:pt idx="831">
                  <c:v>5.9461013000000014</c:v>
                </c:pt>
                <c:pt idx="832">
                  <c:v>5.9544600599999855</c:v>
                </c:pt>
                <c:pt idx="833">
                  <c:v>5.9628188099999768</c:v>
                </c:pt>
                <c:pt idx="834">
                  <c:v>5.97117757</c:v>
                </c:pt>
                <c:pt idx="835">
                  <c:v>5.9795363200000002</c:v>
                </c:pt>
                <c:pt idx="836">
                  <c:v>5.9878950699999915</c:v>
                </c:pt>
                <c:pt idx="837">
                  <c:v>5.9962538300000023</c:v>
                </c:pt>
                <c:pt idx="838">
                  <c:v>6.0046125799999759</c:v>
                </c:pt>
                <c:pt idx="839">
                  <c:v>6.0129713399999787</c:v>
                </c:pt>
                <c:pt idx="840">
                  <c:v>6.0213300900000002</c:v>
                </c:pt>
                <c:pt idx="841">
                  <c:v>6.0296888499999817</c:v>
                </c:pt>
                <c:pt idx="842">
                  <c:v>6.0380476000000014</c:v>
                </c:pt>
                <c:pt idx="843">
                  <c:v>6.0464063599999864</c:v>
                </c:pt>
                <c:pt idx="844">
                  <c:v>6.05476511</c:v>
                </c:pt>
                <c:pt idx="845">
                  <c:v>6.0631238599999797</c:v>
                </c:pt>
                <c:pt idx="846">
                  <c:v>6.0714826200000003</c:v>
                </c:pt>
                <c:pt idx="847">
                  <c:v>6.0798413700000014</c:v>
                </c:pt>
                <c:pt idx="848">
                  <c:v>6.0882001300000024</c:v>
                </c:pt>
                <c:pt idx="849">
                  <c:v>6.0965588799999768</c:v>
                </c:pt>
                <c:pt idx="850">
                  <c:v>6.1049176399999654</c:v>
                </c:pt>
                <c:pt idx="851">
                  <c:v>6.1132763900000002</c:v>
                </c:pt>
                <c:pt idx="852">
                  <c:v>6.1216351499999826</c:v>
                </c:pt>
                <c:pt idx="853">
                  <c:v>6.1299938999999855</c:v>
                </c:pt>
                <c:pt idx="854">
                  <c:v>6.1383526599999865</c:v>
                </c:pt>
                <c:pt idx="855">
                  <c:v>6.14671141</c:v>
                </c:pt>
                <c:pt idx="856">
                  <c:v>6.1550701599999806</c:v>
                </c:pt>
                <c:pt idx="857">
                  <c:v>6.1634289199999817</c:v>
                </c:pt>
                <c:pt idx="858">
                  <c:v>6.1717876699999845</c:v>
                </c:pt>
                <c:pt idx="859">
                  <c:v>6.1801464299999864</c:v>
                </c:pt>
                <c:pt idx="860">
                  <c:v>6.1885051799999768</c:v>
                </c:pt>
                <c:pt idx="861">
                  <c:v>6.1968639400000001</c:v>
                </c:pt>
                <c:pt idx="862">
                  <c:v>6.2052226900000091</c:v>
                </c:pt>
                <c:pt idx="863">
                  <c:v>6.2135814499999826</c:v>
                </c:pt>
                <c:pt idx="864">
                  <c:v>6.2219401999999997</c:v>
                </c:pt>
                <c:pt idx="865">
                  <c:v>6.2302989500000034</c:v>
                </c:pt>
                <c:pt idx="866">
                  <c:v>6.238657710000008</c:v>
                </c:pt>
                <c:pt idx="867">
                  <c:v>6.2470164599999816</c:v>
                </c:pt>
                <c:pt idx="868">
                  <c:v>6.2553752199999826</c:v>
                </c:pt>
                <c:pt idx="869">
                  <c:v>6.2637339699999846</c:v>
                </c:pt>
                <c:pt idx="870">
                  <c:v>6.2720927300000024</c:v>
                </c:pt>
                <c:pt idx="871">
                  <c:v>6.2804514800000071</c:v>
                </c:pt>
                <c:pt idx="872">
                  <c:v>6.2888102399999797</c:v>
                </c:pt>
                <c:pt idx="873">
                  <c:v>6.2971689900000003</c:v>
                </c:pt>
                <c:pt idx="874">
                  <c:v>6.3055277399999845</c:v>
                </c:pt>
                <c:pt idx="875">
                  <c:v>6.3138864999999855</c:v>
                </c:pt>
                <c:pt idx="876">
                  <c:v>6.3222452499999768</c:v>
                </c:pt>
                <c:pt idx="877">
                  <c:v>6.3306040100000001</c:v>
                </c:pt>
                <c:pt idx="878">
                  <c:v>6.3389627600000003</c:v>
                </c:pt>
                <c:pt idx="879">
                  <c:v>6.3473215199999826</c:v>
                </c:pt>
                <c:pt idx="880">
                  <c:v>6.3556802699999722</c:v>
                </c:pt>
                <c:pt idx="881">
                  <c:v>6.364039029999975</c:v>
                </c:pt>
                <c:pt idx="882">
                  <c:v>6.372397780000008</c:v>
                </c:pt>
                <c:pt idx="883">
                  <c:v>6.3807565399999797</c:v>
                </c:pt>
                <c:pt idx="884">
                  <c:v>6.3891152899999826</c:v>
                </c:pt>
                <c:pt idx="885">
                  <c:v>6.3974740399999703</c:v>
                </c:pt>
                <c:pt idx="886">
                  <c:v>6.4058327999999998</c:v>
                </c:pt>
                <c:pt idx="887">
                  <c:v>6.4141915499999778</c:v>
                </c:pt>
                <c:pt idx="888">
                  <c:v>6.4225503099999788</c:v>
                </c:pt>
                <c:pt idx="889">
                  <c:v>6.4309090600000003</c:v>
                </c:pt>
                <c:pt idx="890">
                  <c:v>6.4392678200000111</c:v>
                </c:pt>
                <c:pt idx="891">
                  <c:v>6.4476265699999855</c:v>
                </c:pt>
                <c:pt idx="892">
                  <c:v>6.455985329999975</c:v>
                </c:pt>
                <c:pt idx="893">
                  <c:v>6.46434408</c:v>
                </c:pt>
                <c:pt idx="894">
                  <c:v>6.4727028300000002</c:v>
                </c:pt>
                <c:pt idx="895">
                  <c:v>6.4810615900000093</c:v>
                </c:pt>
                <c:pt idx="896">
                  <c:v>6.4894203400000023</c:v>
                </c:pt>
                <c:pt idx="897">
                  <c:v>6.4977791000000034</c:v>
                </c:pt>
                <c:pt idx="898">
                  <c:v>6.5061378499999787</c:v>
                </c:pt>
                <c:pt idx="899">
                  <c:v>6.5144966099999797</c:v>
                </c:pt>
                <c:pt idx="900">
                  <c:v>6.5228553599999701</c:v>
                </c:pt>
                <c:pt idx="901">
                  <c:v>6.5312141200000013</c:v>
                </c:pt>
                <c:pt idx="902">
                  <c:v>6.5395728699999864</c:v>
                </c:pt>
                <c:pt idx="903">
                  <c:v>6.5479316299999768</c:v>
                </c:pt>
                <c:pt idx="904">
                  <c:v>6.5562903800000081</c:v>
                </c:pt>
                <c:pt idx="905">
                  <c:v>6.5646491300000003</c:v>
                </c:pt>
                <c:pt idx="906">
                  <c:v>6.5730078900000004</c:v>
                </c:pt>
                <c:pt idx="907">
                  <c:v>6.5813666400000024</c:v>
                </c:pt>
                <c:pt idx="908">
                  <c:v>6.5897254000000034</c:v>
                </c:pt>
                <c:pt idx="909">
                  <c:v>6.5980841499999787</c:v>
                </c:pt>
                <c:pt idx="910">
                  <c:v>6.6064429100000002</c:v>
                </c:pt>
                <c:pt idx="911">
                  <c:v>6.6148016599999702</c:v>
                </c:pt>
                <c:pt idx="912">
                  <c:v>6.6231604199999845</c:v>
                </c:pt>
                <c:pt idx="913">
                  <c:v>6.6315191699999865</c:v>
                </c:pt>
                <c:pt idx="914">
                  <c:v>6.63987792</c:v>
                </c:pt>
                <c:pt idx="915">
                  <c:v>6.6482366800000001</c:v>
                </c:pt>
                <c:pt idx="916">
                  <c:v>6.6565954299999817</c:v>
                </c:pt>
                <c:pt idx="917">
                  <c:v>6.6649541899999702</c:v>
                </c:pt>
                <c:pt idx="918">
                  <c:v>6.6733129399999855</c:v>
                </c:pt>
                <c:pt idx="919">
                  <c:v>6.6816717000000034</c:v>
                </c:pt>
                <c:pt idx="920">
                  <c:v>6.6900304499999788</c:v>
                </c:pt>
                <c:pt idx="921">
                  <c:v>6.6983892099999798</c:v>
                </c:pt>
                <c:pt idx="922">
                  <c:v>6.7067479600000004</c:v>
                </c:pt>
                <c:pt idx="923">
                  <c:v>6.7151067199999845</c:v>
                </c:pt>
                <c:pt idx="924">
                  <c:v>6.7234654699999865</c:v>
                </c:pt>
                <c:pt idx="925">
                  <c:v>6.73182422</c:v>
                </c:pt>
                <c:pt idx="926">
                  <c:v>6.7401829800000002</c:v>
                </c:pt>
                <c:pt idx="927">
                  <c:v>6.7485417300000003</c:v>
                </c:pt>
                <c:pt idx="928">
                  <c:v>6.7569004900000014</c:v>
                </c:pt>
                <c:pt idx="929">
                  <c:v>6.7652592399999865</c:v>
                </c:pt>
                <c:pt idx="930">
                  <c:v>6.773618000000007</c:v>
                </c:pt>
                <c:pt idx="931">
                  <c:v>6.7819767500000001</c:v>
                </c:pt>
                <c:pt idx="932">
                  <c:v>6.7903355099999798</c:v>
                </c:pt>
                <c:pt idx="933">
                  <c:v>6.7986942599999827</c:v>
                </c:pt>
                <c:pt idx="934">
                  <c:v>6.8070530099999855</c:v>
                </c:pt>
                <c:pt idx="935">
                  <c:v>6.815411769999975</c:v>
                </c:pt>
                <c:pt idx="936">
                  <c:v>6.8237705199999787</c:v>
                </c:pt>
                <c:pt idx="937">
                  <c:v>6.8321292800000002</c:v>
                </c:pt>
                <c:pt idx="938">
                  <c:v>6.8404880299999826</c:v>
                </c:pt>
                <c:pt idx="939">
                  <c:v>6.8488467900000014</c:v>
                </c:pt>
                <c:pt idx="940">
                  <c:v>6.857205539999975</c:v>
                </c:pt>
                <c:pt idx="941">
                  <c:v>6.8655642999999769</c:v>
                </c:pt>
                <c:pt idx="942">
                  <c:v>6.8739230500000001</c:v>
                </c:pt>
                <c:pt idx="943">
                  <c:v>6.8822818099999816</c:v>
                </c:pt>
                <c:pt idx="944">
                  <c:v>6.8906405599999845</c:v>
                </c:pt>
                <c:pt idx="945">
                  <c:v>6.8989993099999865</c:v>
                </c:pt>
                <c:pt idx="946">
                  <c:v>6.9073580699999946</c:v>
                </c:pt>
                <c:pt idx="947">
                  <c:v>6.9157168199999788</c:v>
                </c:pt>
                <c:pt idx="948">
                  <c:v>6.9240755799999683</c:v>
                </c:pt>
                <c:pt idx="949">
                  <c:v>6.9324343299999915</c:v>
                </c:pt>
                <c:pt idx="950">
                  <c:v>6.9407930900000112</c:v>
                </c:pt>
                <c:pt idx="951">
                  <c:v>6.9491518399999865</c:v>
                </c:pt>
                <c:pt idx="952">
                  <c:v>6.9575105999999787</c:v>
                </c:pt>
                <c:pt idx="953">
                  <c:v>6.9658693500000002</c:v>
                </c:pt>
                <c:pt idx="954">
                  <c:v>6.9742281000000101</c:v>
                </c:pt>
                <c:pt idx="955">
                  <c:v>6.9825868599999703</c:v>
                </c:pt>
                <c:pt idx="956">
                  <c:v>6.9909456099999865</c:v>
                </c:pt>
                <c:pt idx="957">
                  <c:v>6.9993043699999946</c:v>
                </c:pt>
                <c:pt idx="958">
                  <c:v>7.0076631200000081</c:v>
                </c:pt>
                <c:pt idx="959">
                  <c:v>7.0160218800000003</c:v>
                </c:pt>
                <c:pt idx="960">
                  <c:v>7.0243806299999703</c:v>
                </c:pt>
                <c:pt idx="961">
                  <c:v>7.0327393900000024</c:v>
                </c:pt>
                <c:pt idx="962">
                  <c:v>7.0410981400000034</c:v>
                </c:pt>
                <c:pt idx="963">
                  <c:v>7.0494568900000001</c:v>
                </c:pt>
                <c:pt idx="964">
                  <c:v>7.0578156499999682</c:v>
                </c:pt>
                <c:pt idx="965">
                  <c:v>7.0661743999999915</c:v>
                </c:pt>
                <c:pt idx="966">
                  <c:v>7.0745331599999846</c:v>
                </c:pt>
                <c:pt idx="967">
                  <c:v>7.0828919099999945</c:v>
                </c:pt>
                <c:pt idx="968">
                  <c:v>7.09125067</c:v>
                </c:pt>
                <c:pt idx="969">
                  <c:v>7.0996094200000082</c:v>
                </c:pt>
                <c:pt idx="970">
                  <c:v>7.1079681800000003</c:v>
                </c:pt>
                <c:pt idx="971">
                  <c:v>7.1163269299999845</c:v>
                </c:pt>
                <c:pt idx="972">
                  <c:v>7.124685689999974</c:v>
                </c:pt>
                <c:pt idx="973">
                  <c:v>7.1330444399999946</c:v>
                </c:pt>
                <c:pt idx="974">
                  <c:v>7.1414031900000081</c:v>
                </c:pt>
                <c:pt idx="975">
                  <c:v>7.1497619500000003</c:v>
                </c:pt>
                <c:pt idx="976">
                  <c:v>7.1581206999999845</c:v>
                </c:pt>
                <c:pt idx="977">
                  <c:v>7.1664794599999855</c:v>
                </c:pt>
                <c:pt idx="978">
                  <c:v>7.1748382099999768</c:v>
                </c:pt>
                <c:pt idx="979">
                  <c:v>7.1831969699999787</c:v>
                </c:pt>
                <c:pt idx="980">
                  <c:v>7.1915557199999816</c:v>
                </c:pt>
                <c:pt idx="981">
                  <c:v>7.1999144799999701</c:v>
                </c:pt>
                <c:pt idx="982">
                  <c:v>7.2082732300000014</c:v>
                </c:pt>
                <c:pt idx="983">
                  <c:v>7.2166319799999865</c:v>
                </c:pt>
                <c:pt idx="984">
                  <c:v>7.2249907399999787</c:v>
                </c:pt>
                <c:pt idx="985">
                  <c:v>7.2333494900000161</c:v>
                </c:pt>
                <c:pt idx="986">
                  <c:v>7.2417082500000003</c:v>
                </c:pt>
                <c:pt idx="987">
                  <c:v>7.2500670000000014</c:v>
                </c:pt>
                <c:pt idx="988">
                  <c:v>7.2584257599999855</c:v>
                </c:pt>
                <c:pt idx="989">
                  <c:v>7.2667845099999768</c:v>
                </c:pt>
                <c:pt idx="990">
                  <c:v>7.2751432700000001</c:v>
                </c:pt>
                <c:pt idx="991">
                  <c:v>7.2835020200000002</c:v>
                </c:pt>
                <c:pt idx="992">
                  <c:v>7.2918607800000101</c:v>
                </c:pt>
                <c:pt idx="993">
                  <c:v>7.3002195299999855</c:v>
                </c:pt>
                <c:pt idx="994">
                  <c:v>7.308578279999975</c:v>
                </c:pt>
                <c:pt idx="995">
                  <c:v>7.3169370399999787</c:v>
                </c:pt>
                <c:pt idx="996">
                  <c:v>7.3252957900000002</c:v>
                </c:pt>
                <c:pt idx="997">
                  <c:v>7.3336545499999826</c:v>
                </c:pt>
                <c:pt idx="998">
                  <c:v>7.3420132999999845</c:v>
                </c:pt>
                <c:pt idx="999">
                  <c:v>7.3503720599999856</c:v>
                </c:pt>
                <c:pt idx="1000">
                  <c:v>7.3587308099999769</c:v>
                </c:pt>
                <c:pt idx="1001">
                  <c:v>7.3670895699999654</c:v>
                </c:pt>
                <c:pt idx="1002">
                  <c:v>7.3754483200000003</c:v>
                </c:pt>
                <c:pt idx="1003">
                  <c:v>7.3838070699999845</c:v>
                </c:pt>
                <c:pt idx="1004">
                  <c:v>7.3921658299999731</c:v>
                </c:pt>
                <c:pt idx="1005">
                  <c:v>7.4005245799999768</c:v>
                </c:pt>
                <c:pt idx="1006">
                  <c:v>7.40888334</c:v>
                </c:pt>
                <c:pt idx="1007">
                  <c:v>7.4172420900000082</c:v>
                </c:pt>
                <c:pt idx="1008">
                  <c:v>7.4256008499999826</c:v>
                </c:pt>
                <c:pt idx="1009">
                  <c:v>7.4339596000000014</c:v>
                </c:pt>
                <c:pt idx="1010">
                  <c:v>7.4423183599999865</c:v>
                </c:pt>
                <c:pt idx="1011">
                  <c:v>7.4506771100000071</c:v>
                </c:pt>
                <c:pt idx="1012">
                  <c:v>7.4590358699999797</c:v>
                </c:pt>
                <c:pt idx="1013">
                  <c:v>7.4673946199999817</c:v>
                </c:pt>
                <c:pt idx="1014">
                  <c:v>7.4757533700000014</c:v>
                </c:pt>
                <c:pt idx="1015">
                  <c:v>7.4841121299999855</c:v>
                </c:pt>
                <c:pt idx="1016">
                  <c:v>7.4924708799999769</c:v>
                </c:pt>
                <c:pt idx="1017">
                  <c:v>7.5008296400000001</c:v>
                </c:pt>
                <c:pt idx="1018">
                  <c:v>7.5091883900000003</c:v>
                </c:pt>
                <c:pt idx="1019">
                  <c:v>7.5175471499999915</c:v>
                </c:pt>
                <c:pt idx="1020">
                  <c:v>7.5259058999999722</c:v>
                </c:pt>
                <c:pt idx="1021">
                  <c:v>7.5342646599999865</c:v>
                </c:pt>
                <c:pt idx="1022">
                  <c:v>7.542623410000008</c:v>
                </c:pt>
                <c:pt idx="1023">
                  <c:v>7.5509821599999816</c:v>
                </c:pt>
                <c:pt idx="1024">
                  <c:v>7.5593409200000004</c:v>
                </c:pt>
                <c:pt idx="1025">
                  <c:v>7.5676996699999846</c:v>
                </c:pt>
                <c:pt idx="1026">
                  <c:v>7.5760584300000033</c:v>
                </c:pt>
                <c:pt idx="1027">
                  <c:v>7.58441718</c:v>
                </c:pt>
                <c:pt idx="1028">
                  <c:v>7.5927759399999797</c:v>
                </c:pt>
                <c:pt idx="1029">
                  <c:v>7.6011346899999817</c:v>
                </c:pt>
                <c:pt idx="1030">
                  <c:v>7.6094934500000004</c:v>
                </c:pt>
                <c:pt idx="1031">
                  <c:v>7.6178521999999855</c:v>
                </c:pt>
                <c:pt idx="1032">
                  <c:v>7.6262109499999768</c:v>
                </c:pt>
                <c:pt idx="1033">
                  <c:v>7.6345697100000001</c:v>
                </c:pt>
                <c:pt idx="1034">
                  <c:v>7.6429284599999807</c:v>
                </c:pt>
                <c:pt idx="1035">
                  <c:v>7.6512872199999826</c:v>
                </c:pt>
                <c:pt idx="1036">
                  <c:v>7.6596459699999855</c:v>
                </c:pt>
                <c:pt idx="1037">
                  <c:v>7.668004729999975</c:v>
                </c:pt>
                <c:pt idx="1038">
                  <c:v>7.676363480000016</c:v>
                </c:pt>
                <c:pt idx="1039">
                  <c:v>7.6847222399999797</c:v>
                </c:pt>
                <c:pt idx="1040">
                  <c:v>7.6930809899999826</c:v>
                </c:pt>
                <c:pt idx="1041">
                  <c:v>7.7014397500000014</c:v>
                </c:pt>
                <c:pt idx="1042">
                  <c:v>7.7097985000000024</c:v>
                </c:pt>
                <c:pt idx="1043">
                  <c:v>7.7181572499999769</c:v>
                </c:pt>
                <c:pt idx="1044">
                  <c:v>7.7265160099999788</c:v>
                </c:pt>
                <c:pt idx="1045">
                  <c:v>7.7348747599999816</c:v>
                </c:pt>
                <c:pt idx="1046">
                  <c:v>7.7432335200000004</c:v>
                </c:pt>
                <c:pt idx="1047">
                  <c:v>7.7515922699999855</c:v>
                </c:pt>
                <c:pt idx="1048">
                  <c:v>7.7599510299999865</c:v>
                </c:pt>
                <c:pt idx="1049">
                  <c:v>7.768309780000008</c:v>
                </c:pt>
                <c:pt idx="1050">
                  <c:v>7.7766685400000082</c:v>
                </c:pt>
                <c:pt idx="1051">
                  <c:v>7.7850272900000004</c:v>
                </c:pt>
                <c:pt idx="1052">
                  <c:v>7.7933860399999855</c:v>
                </c:pt>
                <c:pt idx="1053">
                  <c:v>7.8017447999999998</c:v>
                </c:pt>
                <c:pt idx="1054">
                  <c:v>7.8101035499999787</c:v>
                </c:pt>
                <c:pt idx="1055">
                  <c:v>7.8184623100000001</c:v>
                </c:pt>
                <c:pt idx="1056">
                  <c:v>7.8268210599999826</c:v>
                </c:pt>
                <c:pt idx="1057">
                  <c:v>7.8351798199999845</c:v>
                </c:pt>
                <c:pt idx="1058">
                  <c:v>7.843538569999974</c:v>
                </c:pt>
                <c:pt idx="1059">
                  <c:v>7.8518973299999946</c:v>
                </c:pt>
                <c:pt idx="1060">
                  <c:v>7.8602560800000001</c:v>
                </c:pt>
                <c:pt idx="1061">
                  <c:v>7.8686148399999682</c:v>
                </c:pt>
                <c:pt idx="1062">
                  <c:v>7.8769735900000004</c:v>
                </c:pt>
                <c:pt idx="1063">
                  <c:v>7.8853323399999855</c:v>
                </c:pt>
                <c:pt idx="1064">
                  <c:v>7.8936911000000034</c:v>
                </c:pt>
                <c:pt idx="1065">
                  <c:v>7.90204985</c:v>
                </c:pt>
                <c:pt idx="1066">
                  <c:v>7.9104086100000002</c:v>
                </c:pt>
                <c:pt idx="1067">
                  <c:v>7.9187673600000004</c:v>
                </c:pt>
                <c:pt idx="1068">
                  <c:v>7.9271261199999845</c:v>
                </c:pt>
                <c:pt idx="1069">
                  <c:v>7.9354848699999749</c:v>
                </c:pt>
                <c:pt idx="1070">
                  <c:v>7.943843630000007</c:v>
                </c:pt>
                <c:pt idx="1071">
                  <c:v>7.9522023800000081</c:v>
                </c:pt>
                <c:pt idx="1072">
                  <c:v>7.9605611300000003</c:v>
                </c:pt>
                <c:pt idx="1073">
                  <c:v>7.9689198899999845</c:v>
                </c:pt>
                <c:pt idx="1074">
                  <c:v>7.9772786400000024</c:v>
                </c:pt>
                <c:pt idx="1075">
                  <c:v>7.9856374000000034</c:v>
                </c:pt>
                <c:pt idx="1076">
                  <c:v>7.9939961500000001</c:v>
                </c:pt>
                <c:pt idx="1077">
                  <c:v>8.0023549100000047</c:v>
                </c:pt>
                <c:pt idx="1078">
                  <c:v>8.0107136599999986</c:v>
                </c:pt>
                <c:pt idx="1079">
                  <c:v>8.0190724199999988</c:v>
                </c:pt>
                <c:pt idx="1080">
                  <c:v>8.0274311699999998</c:v>
                </c:pt>
                <c:pt idx="1081">
                  <c:v>8.0357899300000177</c:v>
                </c:pt>
                <c:pt idx="1082">
                  <c:v>8.0441486799999975</c:v>
                </c:pt>
                <c:pt idx="1083">
                  <c:v>8.0525074300000217</c:v>
                </c:pt>
                <c:pt idx="1084">
                  <c:v>8.0608661900000005</c:v>
                </c:pt>
                <c:pt idx="1085">
                  <c:v>8.0692249400000016</c:v>
                </c:pt>
                <c:pt idx="1086">
                  <c:v>8.0775837000000035</c:v>
                </c:pt>
                <c:pt idx="1087">
                  <c:v>8.0859424500000028</c:v>
                </c:pt>
                <c:pt idx="1088">
                  <c:v>8.0943012099999994</c:v>
                </c:pt>
                <c:pt idx="1089">
                  <c:v>8.1026599600000004</c:v>
                </c:pt>
                <c:pt idx="1090">
                  <c:v>8.111018719999997</c:v>
                </c:pt>
                <c:pt idx="1091">
                  <c:v>8.1193774699999981</c:v>
                </c:pt>
                <c:pt idx="1092">
                  <c:v>8.1277362200000027</c:v>
                </c:pt>
                <c:pt idx="1093">
                  <c:v>8.1360949800000011</c:v>
                </c:pt>
                <c:pt idx="1094">
                  <c:v>8.1444537299999986</c:v>
                </c:pt>
                <c:pt idx="1095">
                  <c:v>8.1528124900000005</c:v>
                </c:pt>
                <c:pt idx="1096">
                  <c:v>8.1611712399999998</c:v>
                </c:pt>
                <c:pt idx="1097">
                  <c:v>8.1695300000000159</c:v>
                </c:pt>
                <c:pt idx="1098">
                  <c:v>8.1778887499999993</c:v>
                </c:pt>
                <c:pt idx="1099">
                  <c:v>8.1862475100000047</c:v>
                </c:pt>
                <c:pt idx="1100">
                  <c:v>8.1946062600000005</c:v>
                </c:pt>
                <c:pt idx="1101">
                  <c:v>8.2029650199999988</c:v>
                </c:pt>
                <c:pt idx="1102">
                  <c:v>8.2113237699999502</c:v>
                </c:pt>
                <c:pt idx="1103">
                  <c:v>8.2196825200000028</c:v>
                </c:pt>
                <c:pt idx="1104">
                  <c:v>8.2280412799999976</c:v>
                </c:pt>
                <c:pt idx="1105">
                  <c:v>8.2364000300000004</c:v>
                </c:pt>
                <c:pt idx="1106">
                  <c:v>8.2447587899999597</c:v>
                </c:pt>
                <c:pt idx="1107">
                  <c:v>8.2531175400000034</c:v>
                </c:pt>
                <c:pt idx="1108">
                  <c:v>8.2614763</c:v>
                </c:pt>
                <c:pt idx="1109">
                  <c:v>8.2698350500000046</c:v>
                </c:pt>
                <c:pt idx="1110">
                  <c:v>8.2781938099999994</c:v>
                </c:pt>
                <c:pt idx="1111">
                  <c:v>8.2865525600000005</c:v>
                </c:pt>
                <c:pt idx="1112">
                  <c:v>8.294911309999998</c:v>
                </c:pt>
                <c:pt idx="1113">
                  <c:v>8.3032700700000017</c:v>
                </c:pt>
                <c:pt idx="1114">
                  <c:v>8.311628820000001</c:v>
                </c:pt>
                <c:pt idx="1115">
                  <c:v>8.3199875800000047</c:v>
                </c:pt>
                <c:pt idx="1116">
                  <c:v>8.3283463300000005</c:v>
                </c:pt>
                <c:pt idx="1117">
                  <c:v>8.3367050900000006</c:v>
                </c:pt>
                <c:pt idx="1118">
                  <c:v>8.3450638400000035</c:v>
                </c:pt>
                <c:pt idx="1119">
                  <c:v>8.3534226000000178</c:v>
                </c:pt>
                <c:pt idx="1120">
                  <c:v>8.3617813500000047</c:v>
                </c:pt>
                <c:pt idx="1121">
                  <c:v>8.3701401000000004</c:v>
                </c:pt>
                <c:pt idx="1122">
                  <c:v>8.3784988600000005</c:v>
                </c:pt>
                <c:pt idx="1123">
                  <c:v>8.3868576100000212</c:v>
                </c:pt>
                <c:pt idx="1124">
                  <c:v>8.3952163700000177</c:v>
                </c:pt>
                <c:pt idx="1125">
                  <c:v>8.4035751200000011</c:v>
                </c:pt>
                <c:pt idx="1126">
                  <c:v>8.4119338800000012</c:v>
                </c:pt>
                <c:pt idx="1127">
                  <c:v>8.4202926300000005</c:v>
                </c:pt>
                <c:pt idx="1128">
                  <c:v>8.4286513900000006</c:v>
                </c:pt>
                <c:pt idx="1129">
                  <c:v>8.4370101400000017</c:v>
                </c:pt>
                <c:pt idx="1130">
                  <c:v>8.4453688999999983</c:v>
                </c:pt>
                <c:pt idx="1131">
                  <c:v>8.4537276500000047</c:v>
                </c:pt>
                <c:pt idx="1132">
                  <c:v>8.4620864000000182</c:v>
                </c:pt>
                <c:pt idx="1133">
                  <c:v>8.4704451600000006</c:v>
                </c:pt>
                <c:pt idx="1134">
                  <c:v>8.4788039100000017</c:v>
                </c:pt>
                <c:pt idx="1135">
                  <c:v>8.48716267</c:v>
                </c:pt>
                <c:pt idx="1136">
                  <c:v>8.4955214200000011</c:v>
                </c:pt>
                <c:pt idx="1137">
                  <c:v>8.5038801800000012</c:v>
                </c:pt>
                <c:pt idx="1138">
                  <c:v>8.5122389300000005</c:v>
                </c:pt>
                <c:pt idx="1139">
                  <c:v>8.5205976900000007</c:v>
                </c:pt>
                <c:pt idx="1140">
                  <c:v>8.5289564399999982</c:v>
                </c:pt>
                <c:pt idx="1141">
                  <c:v>8.5373151899999655</c:v>
                </c:pt>
                <c:pt idx="1142">
                  <c:v>8.5456739499999994</c:v>
                </c:pt>
                <c:pt idx="1143">
                  <c:v>8.5540327000000005</c:v>
                </c:pt>
                <c:pt idx="1144">
                  <c:v>8.5623914599999988</c:v>
                </c:pt>
                <c:pt idx="1145">
                  <c:v>8.5707502100000248</c:v>
                </c:pt>
                <c:pt idx="1146">
                  <c:v>8.5791089700000001</c:v>
                </c:pt>
                <c:pt idx="1147">
                  <c:v>8.5874677200000011</c:v>
                </c:pt>
                <c:pt idx="1148">
                  <c:v>8.5958264800000013</c:v>
                </c:pt>
                <c:pt idx="1149">
                  <c:v>8.6041852300000006</c:v>
                </c:pt>
                <c:pt idx="1150">
                  <c:v>8.6125439900000007</c:v>
                </c:pt>
                <c:pt idx="1151">
                  <c:v>8.6209027399999982</c:v>
                </c:pt>
                <c:pt idx="1152">
                  <c:v>8.6292614899999656</c:v>
                </c:pt>
                <c:pt idx="1153">
                  <c:v>8.6376202499999994</c:v>
                </c:pt>
                <c:pt idx="1154">
                  <c:v>8.6459789999999987</c:v>
                </c:pt>
                <c:pt idx="1155">
                  <c:v>8.6543377600000024</c:v>
                </c:pt>
                <c:pt idx="1156">
                  <c:v>8.6626965100000284</c:v>
                </c:pt>
                <c:pt idx="1157">
                  <c:v>8.6710552700000001</c:v>
                </c:pt>
                <c:pt idx="1158">
                  <c:v>8.6794140200000047</c:v>
                </c:pt>
                <c:pt idx="1159">
                  <c:v>8.6877727799999978</c:v>
                </c:pt>
                <c:pt idx="1160">
                  <c:v>8.6961315300000006</c:v>
                </c:pt>
                <c:pt idx="1161">
                  <c:v>8.7044902800000035</c:v>
                </c:pt>
                <c:pt idx="1162">
                  <c:v>8.71284904</c:v>
                </c:pt>
                <c:pt idx="1163">
                  <c:v>8.7212077899999834</c:v>
                </c:pt>
                <c:pt idx="1164">
                  <c:v>8.7295665500000048</c:v>
                </c:pt>
                <c:pt idx="1165">
                  <c:v>8.737925299999997</c:v>
                </c:pt>
                <c:pt idx="1166">
                  <c:v>8.7462840600000025</c:v>
                </c:pt>
                <c:pt idx="1167">
                  <c:v>8.7546428100000178</c:v>
                </c:pt>
                <c:pt idx="1168">
                  <c:v>8.7630015700000001</c:v>
                </c:pt>
                <c:pt idx="1169">
                  <c:v>8.7713603199999977</c:v>
                </c:pt>
                <c:pt idx="1170">
                  <c:v>8.7797190800000013</c:v>
                </c:pt>
                <c:pt idx="1171">
                  <c:v>8.7880778300000006</c:v>
                </c:pt>
                <c:pt idx="1172">
                  <c:v>8.796436580000023</c:v>
                </c:pt>
                <c:pt idx="1173">
                  <c:v>8.8047953400000001</c:v>
                </c:pt>
                <c:pt idx="1174">
                  <c:v>8.8131540900000047</c:v>
                </c:pt>
                <c:pt idx="1175">
                  <c:v>8.8215128500000048</c:v>
                </c:pt>
                <c:pt idx="1176">
                  <c:v>8.8298715999999988</c:v>
                </c:pt>
                <c:pt idx="1177">
                  <c:v>8.838230359999999</c:v>
                </c:pt>
                <c:pt idx="1178">
                  <c:v>8.8465891100000178</c:v>
                </c:pt>
                <c:pt idx="1179">
                  <c:v>8.8549478700000179</c:v>
                </c:pt>
                <c:pt idx="1180">
                  <c:v>8.8633066200000048</c:v>
                </c:pt>
                <c:pt idx="1181">
                  <c:v>8.8716653700000006</c:v>
                </c:pt>
                <c:pt idx="1182">
                  <c:v>8.8800241300000007</c:v>
                </c:pt>
                <c:pt idx="1183">
                  <c:v>8.88838288</c:v>
                </c:pt>
                <c:pt idx="1184">
                  <c:v>8.8967416400000001</c:v>
                </c:pt>
                <c:pt idx="1185">
                  <c:v>8.9051003900000048</c:v>
                </c:pt>
                <c:pt idx="1186">
                  <c:v>8.9134591500000067</c:v>
                </c:pt>
                <c:pt idx="1187">
                  <c:v>8.9218179000000024</c:v>
                </c:pt>
                <c:pt idx="1188">
                  <c:v>8.930176659999999</c:v>
                </c:pt>
                <c:pt idx="1189">
                  <c:v>8.9385354100000001</c:v>
                </c:pt>
                <c:pt idx="1190">
                  <c:v>8.9468941600000012</c:v>
                </c:pt>
                <c:pt idx="1191">
                  <c:v>8.9552529200000048</c:v>
                </c:pt>
                <c:pt idx="1192">
                  <c:v>8.9636116700000006</c:v>
                </c:pt>
                <c:pt idx="1193">
                  <c:v>8.9719704300000007</c:v>
                </c:pt>
                <c:pt idx="1194">
                  <c:v>8.9803291799999982</c:v>
                </c:pt>
                <c:pt idx="1195">
                  <c:v>8.9886879400000002</c:v>
                </c:pt>
                <c:pt idx="1196">
                  <c:v>8.9970466900000048</c:v>
                </c:pt>
                <c:pt idx="1197">
                  <c:v>9.0054054500000067</c:v>
                </c:pt>
                <c:pt idx="1198">
                  <c:v>9.0137642000000007</c:v>
                </c:pt>
                <c:pt idx="1199">
                  <c:v>9.0221229600000008</c:v>
                </c:pt>
                <c:pt idx="1200">
                  <c:v>9.0304817100000001</c:v>
                </c:pt>
                <c:pt idx="1201">
                  <c:v>9.0388404599999976</c:v>
                </c:pt>
                <c:pt idx="1202">
                  <c:v>9.0471992200000013</c:v>
                </c:pt>
                <c:pt idx="1203">
                  <c:v>9.0555579700000184</c:v>
                </c:pt>
                <c:pt idx="1204">
                  <c:v>9.0639167300000008</c:v>
                </c:pt>
                <c:pt idx="1205">
                  <c:v>9.0722754799999983</c:v>
                </c:pt>
                <c:pt idx="1206">
                  <c:v>9.0806342400000162</c:v>
                </c:pt>
                <c:pt idx="1207">
                  <c:v>9.0889929899999995</c:v>
                </c:pt>
                <c:pt idx="1208">
                  <c:v>9.0973517499999836</c:v>
                </c:pt>
                <c:pt idx="1209">
                  <c:v>9.1057105000000007</c:v>
                </c:pt>
                <c:pt idx="1210">
                  <c:v>9.11406925</c:v>
                </c:pt>
                <c:pt idx="1211">
                  <c:v>9.1224280100000001</c:v>
                </c:pt>
                <c:pt idx="1212">
                  <c:v>9.1307867600000012</c:v>
                </c:pt>
                <c:pt idx="1213">
                  <c:v>9.1391455200000014</c:v>
                </c:pt>
                <c:pt idx="1214">
                  <c:v>9.1475042700000007</c:v>
                </c:pt>
                <c:pt idx="1215">
                  <c:v>9.1558630300000008</c:v>
                </c:pt>
                <c:pt idx="1216">
                  <c:v>9.164221779999993</c:v>
                </c:pt>
                <c:pt idx="1217">
                  <c:v>9.172580540000018</c:v>
                </c:pt>
                <c:pt idx="1218">
                  <c:v>9.1809392900000066</c:v>
                </c:pt>
                <c:pt idx="1219">
                  <c:v>9.1892980499999997</c:v>
                </c:pt>
                <c:pt idx="1220">
                  <c:v>9.1976568000000007</c:v>
                </c:pt>
                <c:pt idx="1221">
                  <c:v>9.20601555</c:v>
                </c:pt>
                <c:pt idx="1222">
                  <c:v>9.2143743099999984</c:v>
                </c:pt>
                <c:pt idx="1223">
                  <c:v>9.2227330600000013</c:v>
                </c:pt>
                <c:pt idx="1224">
                  <c:v>9.2310918199999978</c:v>
                </c:pt>
                <c:pt idx="1225">
                  <c:v>9.2394505700000007</c:v>
                </c:pt>
                <c:pt idx="1226">
                  <c:v>9.2478093299999991</c:v>
                </c:pt>
                <c:pt idx="1227">
                  <c:v>9.2561680799999984</c:v>
                </c:pt>
                <c:pt idx="1228">
                  <c:v>9.2645268400000003</c:v>
                </c:pt>
                <c:pt idx="1229">
                  <c:v>9.2728855900000067</c:v>
                </c:pt>
                <c:pt idx="1230">
                  <c:v>9.2812443400000024</c:v>
                </c:pt>
                <c:pt idx="1231">
                  <c:v>9.289603099999999</c:v>
                </c:pt>
                <c:pt idx="1232">
                  <c:v>9.2979618499999983</c:v>
                </c:pt>
                <c:pt idx="1233">
                  <c:v>9.3063206100000002</c:v>
                </c:pt>
                <c:pt idx="1234">
                  <c:v>9.3146793600000013</c:v>
                </c:pt>
                <c:pt idx="1235">
                  <c:v>9.3230381200000014</c:v>
                </c:pt>
                <c:pt idx="1236">
                  <c:v>9.3313968700000007</c:v>
                </c:pt>
                <c:pt idx="1237">
                  <c:v>9.3397556300000026</c:v>
                </c:pt>
                <c:pt idx="1238">
                  <c:v>9.3481143799999984</c:v>
                </c:pt>
                <c:pt idx="1239">
                  <c:v>9.3564731400000003</c:v>
                </c:pt>
                <c:pt idx="1240">
                  <c:v>9.3648318900000067</c:v>
                </c:pt>
                <c:pt idx="1241">
                  <c:v>9.3731906400000007</c:v>
                </c:pt>
                <c:pt idx="1242">
                  <c:v>9.3815494000000008</c:v>
                </c:pt>
                <c:pt idx="1243">
                  <c:v>9.3899081500000001</c:v>
                </c:pt>
                <c:pt idx="1244">
                  <c:v>9.3982669100000003</c:v>
                </c:pt>
                <c:pt idx="1245">
                  <c:v>9.4066256600000013</c:v>
                </c:pt>
                <c:pt idx="1246">
                  <c:v>9.4149844200000015</c:v>
                </c:pt>
                <c:pt idx="1247">
                  <c:v>9.423343169999999</c:v>
                </c:pt>
                <c:pt idx="1248">
                  <c:v>9.4317019299999991</c:v>
                </c:pt>
                <c:pt idx="1249">
                  <c:v>9.4400606799999984</c:v>
                </c:pt>
                <c:pt idx="1250">
                  <c:v>9.4484194299999995</c:v>
                </c:pt>
                <c:pt idx="1251">
                  <c:v>9.4567781899999996</c:v>
                </c:pt>
                <c:pt idx="1252">
                  <c:v>9.465136940000022</c:v>
                </c:pt>
                <c:pt idx="1253">
                  <c:v>9.4734957000000026</c:v>
                </c:pt>
                <c:pt idx="1254">
                  <c:v>9.4818544500000002</c:v>
                </c:pt>
                <c:pt idx="1255">
                  <c:v>9.4902132100000003</c:v>
                </c:pt>
                <c:pt idx="1256">
                  <c:v>9.4985719599999978</c:v>
                </c:pt>
                <c:pt idx="1257">
                  <c:v>9.5069307200000015</c:v>
                </c:pt>
                <c:pt idx="1258">
                  <c:v>9.5152894700000008</c:v>
                </c:pt>
                <c:pt idx="1259">
                  <c:v>9.5236482200000001</c:v>
                </c:pt>
                <c:pt idx="1260">
                  <c:v>9.5320069800000002</c:v>
                </c:pt>
                <c:pt idx="1261">
                  <c:v>9.5403657299999889</c:v>
                </c:pt>
                <c:pt idx="1262">
                  <c:v>9.5487244899999979</c:v>
                </c:pt>
                <c:pt idx="1263">
                  <c:v>9.5570832400000008</c:v>
                </c:pt>
                <c:pt idx="1264">
                  <c:v>9.5654420000000311</c:v>
                </c:pt>
                <c:pt idx="1265">
                  <c:v>9.5738007500000002</c:v>
                </c:pt>
                <c:pt idx="1266">
                  <c:v>9.5821595100000216</c:v>
                </c:pt>
                <c:pt idx="1267">
                  <c:v>9.5905182600000014</c:v>
                </c:pt>
                <c:pt idx="1268">
                  <c:v>9.5988770199999998</c:v>
                </c:pt>
                <c:pt idx="1269">
                  <c:v>9.6072357699999991</c:v>
                </c:pt>
                <c:pt idx="1270">
                  <c:v>9.6155945200000179</c:v>
                </c:pt>
                <c:pt idx="1271">
                  <c:v>9.6239532799999985</c:v>
                </c:pt>
                <c:pt idx="1272">
                  <c:v>9.6323120299999996</c:v>
                </c:pt>
                <c:pt idx="1273">
                  <c:v>9.6406707899999979</c:v>
                </c:pt>
                <c:pt idx="1274">
                  <c:v>9.649029539999999</c:v>
                </c:pt>
                <c:pt idx="1275">
                  <c:v>9.6573883000000009</c:v>
                </c:pt>
                <c:pt idx="1276">
                  <c:v>9.665747050000018</c:v>
                </c:pt>
                <c:pt idx="1277">
                  <c:v>9.6741058100000004</c:v>
                </c:pt>
                <c:pt idx="1278">
                  <c:v>9.6824645600000068</c:v>
                </c:pt>
                <c:pt idx="1279">
                  <c:v>9.690823309999999</c:v>
                </c:pt>
                <c:pt idx="1280">
                  <c:v>9.6991820700000027</c:v>
                </c:pt>
                <c:pt idx="1281">
                  <c:v>9.7075408200000002</c:v>
                </c:pt>
                <c:pt idx="1282">
                  <c:v>9.7158995800000003</c:v>
                </c:pt>
                <c:pt idx="1283">
                  <c:v>9.7242583299999836</c:v>
                </c:pt>
                <c:pt idx="1284">
                  <c:v>9.7326170899999997</c:v>
                </c:pt>
                <c:pt idx="1285">
                  <c:v>9.7409758399999973</c:v>
                </c:pt>
                <c:pt idx="1286">
                  <c:v>9.749334600000001</c:v>
                </c:pt>
                <c:pt idx="1287">
                  <c:v>9.7576933500000003</c:v>
                </c:pt>
                <c:pt idx="1288">
                  <c:v>9.7660521100000004</c:v>
                </c:pt>
                <c:pt idx="1289">
                  <c:v>9.7744108600000015</c:v>
                </c:pt>
                <c:pt idx="1290">
                  <c:v>9.7827696100000008</c:v>
                </c:pt>
                <c:pt idx="1291">
                  <c:v>9.7911283699999636</c:v>
                </c:pt>
                <c:pt idx="1292">
                  <c:v>9.7994871200000002</c:v>
                </c:pt>
                <c:pt idx="1293">
                  <c:v>9.8078458800000003</c:v>
                </c:pt>
                <c:pt idx="1294">
                  <c:v>9.8162046300000068</c:v>
                </c:pt>
                <c:pt idx="1295">
                  <c:v>9.8245633899999998</c:v>
                </c:pt>
                <c:pt idx="1296">
                  <c:v>9.8329221400000009</c:v>
                </c:pt>
                <c:pt idx="1297">
                  <c:v>9.841280900000001</c:v>
                </c:pt>
                <c:pt idx="1298">
                  <c:v>9.8496396500000216</c:v>
                </c:pt>
                <c:pt idx="1299">
                  <c:v>9.8579984000000014</c:v>
                </c:pt>
                <c:pt idx="1300">
                  <c:v>9.8663571600000015</c:v>
                </c:pt>
                <c:pt idx="1301">
                  <c:v>9.8747159100000008</c:v>
                </c:pt>
                <c:pt idx="1302">
                  <c:v>9.8830746700000027</c:v>
                </c:pt>
                <c:pt idx="1303">
                  <c:v>9.8914334200000003</c:v>
                </c:pt>
                <c:pt idx="1304">
                  <c:v>9.8997921800000004</c:v>
                </c:pt>
                <c:pt idx="1305">
                  <c:v>9.9081509299999997</c:v>
                </c:pt>
                <c:pt idx="1306">
                  <c:v>9.9165096900000158</c:v>
                </c:pt>
                <c:pt idx="1307">
                  <c:v>9.9248684399999973</c:v>
                </c:pt>
                <c:pt idx="1308">
                  <c:v>9.9332271999999993</c:v>
                </c:pt>
                <c:pt idx="1309">
                  <c:v>9.9415859500000003</c:v>
                </c:pt>
                <c:pt idx="1310">
                  <c:v>9.9499447000000014</c:v>
                </c:pt>
                <c:pt idx="1311">
                  <c:v>9.9583034599999998</c:v>
                </c:pt>
                <c:pt idx="1312">
                  <c:v>9.9666622100000346</c:v>
                </c:pt>
                <c:pt idx="1313">
                  <c:v>9.9750209700000028</c:v>
                </c:pt>
                <c:pt idx="1314">
                  <c:v>9.9833797199999985</c:v>
                </c:pt>
                <c:pt idx="1315">
                  <c:v>9.9917384799999986</c:v>
                </c:pt>
                <c:pt idx="1316">
                  <c:v>10.000097200000004</c:v>
                </c:pt>
                <c:pt idx="1317">
                  <c:v>10.008456000000002</c:v>
                </c:pt>
                <c:pt idx="1318">
                  <c:v>10.016814700000001</c:v>
                </c:pt>
                <c:pt idx="1319">
                  <c:v>10.025173499999999</c:v>
                </c:pt>
                <c:pt idx="1320">
                  <c:v>10.033532200000023</c:v>
                </c:pt>
                <c:pt idx="1321">
                  <c:v>10.041891</c:v>
                </c:pt>
                <c:pt idx="1322">
                  <c:v>10.05024980000001</c:v>
                </c:pt>
                <c:pt idx="1323">
                  <c:v>10.0586085</c:v>
                </c:pt>
                <c:pt idx="1324">
                  <c:v>10.0669673</c:v>
                </c:pt>
                <c:pt idx="1325">
                  <c:v>10.075326</c:v>
                </c:pt>
                <c:pt idx="1326">
                  <c:v>10.083684800000025</c:v>
                </c:pt>
                <c:pt idx="1327">
                  <c:v>10.092043500000004</c:v>
                </c:pt>
                <c:pt idx="1328">
                  <c:v>10.100402300000002</c:v>
                </c:pt>
                <c:pt idx="1329">
                  <c:v>10.108760999999999</c:v>
                </c:pt>
                <c:pt idx="1330">
                  <c:v>10.117119799999999</c:v>
                </c:pt>
                <c:pt idx="1331">
                  <c:v>10.1254785</c:v>
                </c:pt>
                <c:pt idx="1332">
                  <c:v>10.1338373</c:v>
                </c:pt>
                <c:pt idx="1333">
                  <c:v>10.1421961</c:v>
                </c:pt>
                <c:pt idx="1334">
                  <c:v>10.150554800000025</c:v>
                </c:pt>
                <c:pt idx="1335">
                  <c:v>10.1589136</c:v>
                </c:pt>
                <c:pt idx="1336">
                  <c:v>10.1672723</c:v>
                </c:pt>
                <c:pt idx="1337">
                  <c:v>10.1756311</c:v>
                </c:pt>
                <c:pt idx="1338">
                  <c:v>10.183989800000004</c:v>
                </c:pt>
                <c:pt idx="1339">
                  <c:v>10.192348600000001</c:v>
                </c:pt>
                <c:pt idx="1340">
                  <c:v>10.200707300000001</c:v>
                </c:pt>
                <c:pt idx="1341">
                  <c:v>10.209066100000001</c:v>
                </c:pt>
                <c:pt idx="1342">
                  <c:v>10.2174248</c:v>
                </c:pt>
                <c:pt idx="1343">
                  <c:v>10.2257836</c:v>
                </c:pt>
                <c:pt idx="1344">
                  <c:v>10.2341424</c:v>
                </c:pt>
                <c:pt idx="1345">
                  <c:v>10.2425011</c:v>
                </c:pt>
                <c:pt idx="1346">
                  <c:v>10.2508599</c:v>
                </c:pt>
                <c:pt idx="1347">
                  <c:v>10.259218600000001</c:v>
                </c:pt>
                <c:pt idx="1348">
                  <c:v>10.2675774</c:v>
                </c:pt>
                <c:pt idx="1349">
                  <c:v>10.275936100000004</c:v>
                </c:pt>
                <c:pt idx="1350">
                  <c:v>10.284294900000001</c:v>
                </c:pt>
                <c:pt idx="1351">
                  <c:v>10.2926536</c:v>
                </c:pt>
                <c:pt idx="1352">
                  <c:v>10.301012400000001</c:v>
                </c:pt>
                <c:pt idx="1353">
                  <c:v>10.3093711</c:v>
                </c:pt>
                <c:pt idx="1354">
                  <c:v>10.3177299</c:v>
                </c:pt>
                <c:pt idx="1355">
                  <c:v>10.3260887</c:v>
                </c:pt>
                <c:pt idx="1356">
                  <c:v>10.3344474</c:v>
                </c:pt>
                <c:pt idx="1357">
                  <c:v>10.342806200000023</c:v>
                </c:pt>
                <c:pt idx="1358">
                  <c:v>10.351164900000002</c:v>
                </c:pt>
                <c:pt idx="1359">
                  <c:v>10.3595237</c:v>
                </c:pt>
                <c:pt idx="1360">
                  <c:v>10.367882400000004</c:v>
                </c:pt>
                <c:pt idx="1361">
                  <c:v>10.376241200000004</c:v>
                </c:pt>
                <c:pt idx="1362">
                  <c:v>10.38459990000001</c:v>
                </c:pt>
                <c:pt idx="1363">
                  <c:v>10.392958700000001</c:v>
                </c:pt>
                <c:pt idx="1364">
                  <c:v>10.4013174</c:v>
                </c:pt>
                <c:pt idx="1365">
                  <c:v>10.409676200000023</c:v>
                </c:pt>
                <c:pt idx="1366">
                  <c:v>10.418035</c:v>
                </c:pt>
                <c:pt idx="1367">
                  <c:v>10.4263937</c:v>
                </c:pt>
                <c:pt idx="1368">
                  <c:v>10.4347525</c:v>
                </c:pt>
                <c:pt idx="1369">
                  <c:v>10.443111199999999</c:v>
                </c:pt>
                <c:pt idx="1370">
                  <c:v>10.45147</c:v>
                </c:pt>
                <c:pt idx="1371">
                  <c:v>10.459828700000001</c:v>
                </c:pt>
                <c:pt idx="1372">
                  <c:v>10.468187500000004</c:v>
                </c:pt>
                <c:pt idx="1373">
                  <c:v>10.476546200000028</c:v>
                </c:pt>
                <c:pt idx="1374">
                  <c:v>10.484905000000001</c:v>
                </c:pt>
                <c:pt idx="1375">
                  <c:v>10.4932637</c:v>
                </c:pt>
                <c:pt idx="1376">
                  <c:v>10.5016225</c:v>
                </c:pt>
                <c:pt idx="1377">
                  <c:v>10.5099813</c:v>
                </c:pt>
                <c:pt idx="1378">
                  <c:v>10.51834</c:v>
                </c:pt>
                <c:pt idx="1379">
                  <c:v>10.5266988</c:v>
                </c:pt>
                <c:pt idx="1380">
                  <c:v>10.535057500000002</c:v>
                </c:pt>
                <c:pt idx="1381">
                  <c:v>10.543416300000002</c:v>
                </c:pt>
                <c:pt idx="1382">
                  <c:v>10.551775000000001</c:v>
                </c:pt>
                <c:pt idx="1383">
                  <c:v>10.560133800000004</c:v>
                </c:pt>
                <c:pt idx="1384">
                  <c:v>10.56849250000001</c:v>
                </c:pt>
                <c:pt idx="1385">
                  <c:v>10.5768513</c:v>
                </c:pt>
                <c:pt idx="1386">
                  <c:v>10.58521</c:v>
                </c:pt>
                <c:pt idx="1387">
                  <c:v>10.5935688</c:v>
                </c:pt>
                <c:pt idx="1388">
                  <c:v>10.6019276</c:v>
                </c:pt>
                <c:pt idx="1389">
                  <c:v>10.6102863</c:v>
                </c:pt>
                <c:pt idx="1390">
                  <c:v>10.6186451</c:v>
                </c:pt>
                <c:pt idx="1391">
                  <c:v>10.627003799999999</c:v>
                </c:pt>
                <c:pt idx="1392">
                  <c:v>10.635362600000001</c:v>
                </c:pt>
                <c:pt idx="1393">
                  <c:v>10.643721299999997</c:v>
                </c:pt>
                <c:pt idx="1394">
                  <c:v>10.652080100000004</c:v>
                </c:pt>
                <c:pt idx="1395">
                  <c:v>10.66043880000001</c:v>
                </c:pt>
                <c:pt idx="1396">
                  <c:v>10.6687976</c:v>
                </c:pt>
                <c:pt idx="1397">
                  <c:v>10.6771563</c:v>
                </c:pt>
                <c:pt idx="1398">
                  <c:v>10.6855151</c:v>
                </c:pt>
                <c:pt idx="1399">
                  <c:v>10.6938739</c:v>
                </c:pt>
                <c:pt idx="1400">
                  <c:v>10.7022326</c:v>
                </c:pt>
                <c:pt idx="1401">
                  <c:v>10.7105914</c:v>
                </c:pt>
                <c:pt idx="1402">
                  <c:v>10.718950099999997</c:v>
                </c:pt>
                <c:pt idx="1403">
                  <c:v>10.727308899999997</c:v>
                </c:pt>
                <c:pt idx="1404">
                  <c:v>10.735667600000001</c:v>
                </c:pt>
                <c:pt idx="1405">
                  <c:v>10.744026399999997</c:v>
                </c:pt>
                <c:pt idx="1406">
                  <c:v>10.7523851</c:v>
                </c:pt>
                <c:pt idx="1407">
                  <c:v>10.7607439</c:v>
                </c:pt>
                <c:pt idx="1408">
                  <c:v>10.7691026</c:v>
                </c:pt>
                <c:pt idx="1409">
                  <c:v>10.7774614</c:v>
                </c:pt>
                <c:pt idx="1410">
                  <c:v>10.7858202</c:v>
                </c:pt>
                <c:pt idx="1411">
                  <c:v>10.794178899999997</c:v>
                </c:pt>
                <c:pt idx="1412">
                  <c:v>10.802537700000025</c:v>
                </c:pt>
                <c:pt idx="1413">
                  <c:v>10.810896400000004</c:v>
                </c:pt>
                <c:pt idx="1414">
                  <c:v>10.819255200000002</c:v>
                </c:pt>
                <c:pt idx="1415">
                  <c:v>10.827613900000001</c:v>
                </c:pt>
                <c:pt idx="1416">
                  <c:v>10.835972700000001</c:v>
                </c:pt>
                <c:pt idx="1417">
                  <c:v>10.8443314</c:v>
                </c:pt>
                <c:pt idx="1418">
                  <c:v>10.852690200000028</c:v>
                </c:pt>
                <c:pt idx="1419">
                  <c:v>10.8610489</c:v>
                </c:pt>
                <c:pt idx="1420">
                  <c:v>10.869407700000023</c:v>
                </c:pt>
                <c:pt idx="1421">
                  <c:v>10.877766500000023</c:v>
                </c:pt>
                <c:pt idx="1422">
                  <c:v>10.8861252</c:v>
                </c:pt>
                <c:pt idx="1423">
                  <c:v>10.894484000000025</c:v>
                </c:pt>
                <c:pt idx="1424">
                  <c:v>10.902842700000004</c:v>
                </c:pt>
                <c:pt idx="1425">
                  <c:v>10.911201499999999</c:v>
                </c:pt>
                <c:pt idx="1426">
                  <c:v>10.919560200000006</c:v>
                </c:pt>
                <c:pt idx="1427">
                  <c:v>10.927918999999999</c:v>
                </c:pt>
                <c:pt idx="1428">
                  <c:v>10.9362777</c:v>
                </c:pt>
                <c:pt idx="1429">
                  <c:v>10.94463650000001</c:v>
                </c:pt>
                <c:pt idx="1430">
                  <c:v>10.952995200000025</c:v>
                </c:pt>
                <c:pt idx="1431">
                  <c:v>10.961354</c:v>
                </c:pt>
                <c:pt idx="1432">
                  <c:v>10.969712800000023</c:v>
                </c:pt>
                <c:pt idx="1433">
                  <c:v>10.978071499999999</c:v>
                </c:pt>
                <c:pt idx="1434">
                  <c:v>10.986430300000025</c:v>
                </c:pt>
                <c:pt idx="1435">
                  <c:v>10.994789000000004</c:v>
                </c:pt>
                <c:pt idx="1436">
                  <c:v>11.003147800000002</c:v>
                </c:pt>
                <c:pt idx="1437">
                  <c:v>11.01150650000001</c:v>
                </c:pt>
                <c:pt idx="1438">
                  <c:v>11.019865300000001</c:v>
                </c:pt>
                <c:pt idx="1439">
                  <c:v>11.028223999999998</c:v>
                </c:pt>
                <c:pt idx="1440">
                  <c:v>11.036582800000021</c:v>
                </c:pt>
                <c:pt idx="1441">
                  <c:v>11.044941499999998</c:v>
                </c:pt>
                <c:pt idx="1442">
                  <c:v>11.0533003</c:v>
                </c:pt>
                <c:pt idx="1443">
                  <c:v>11.0616591</c:v>
                </c:pt>
                <c:pt idx="1444">
                  <c:v>11.0700178</c:v>
                </c:pt>
                <c:pt idx="1445">
                  <c:v>11.0783766</c:v>
                </c:pt>
                <c:pt idx="1446">
                  <c:v>11.086735300000004</c:v>
                </c:pt>
                <c:pt idx="1447">
                  <c:v>11.095094100000004</c:v>
                </c:pt>
                <c:pt idx="1448">
                  <c:v>11.10345280000001</c:v>
                </c:pt>
                <c:pt idx="1449">
                  <c:v>11.111811599999999</c:v>
                </c:pt>
                <c:pt idx="1450">
                  <c:v>11.1201703</c:v>
                </c:pt>
                <c:pt idx="1451">
                  <c:v>11.1285291</c:v>
                </c:pt>
                <c:pt idx="1452">
                  <c:v>11.1368878</c:v>
                </c:pt>
                <c:pt idx="1453">
                  <c:v>11.1452466</c:v>
                </c:pt>
                <c:pt idx="1454">
                  <c:v>11.1536054</c:v>
                </c:pt>
                <c:pt idx="1455">
                  <c:v>11.1619641</c:v>
                </c:pt>
                <c:pt idx="1456">
                  <c:v>11.1703229</c:v>
                </c:pt>
                <c:pt idx="1457">
                  <c:v>11.178681600000001</c:v>
                </c:pt>
                <c:pt idx="1458">
                  <c:v>11.187040400000001</c:v>
                </c:pt>
                <c:pt idx="1459">
                  <c:v>11.195399100000001</c:v>
                </c:pt>
                <c:pt idx="1460">
                  <c:v>11.203757900000001</c:v>
                </c:pt>
                <c:pt idx="1461">
                  <c:v>11.2121166</c:v>
                </c:pt>
                <c:pt idx="1462">
                  <c:v>11.2204754</c:v>
                </c:pt>
                <c:pt idx="1463">
                  <c:v>11.2288341</c:v>
                </c:pt>
                <c:pt idx="1464">
                  <c:v>11.2371929</c:v>
                </c:pt>
                <c:pt idx="1465">
                  <c:v>11.2455517</c:v>
                </c:pt>
                <c:pt idx="1466">
                  <c:v>11.253910400000001</c:v>
                </c:pt>
                <c:pt idx="1467">
                  <c:v>11.2622692</c:v>
                </c:pt>
                <c:pt idx="1468">
                  <c:v>11.270627900000001</c:v>
                </c:pt>
                <c:pt idx="1469">
                  <c:v>11.278986700000001</c:v>
                </c:pt>
                <c:pt idx="1470">
                  <c:v>11.2873454</c:v>
                </c:pt>
                <c:pt idx="1471">
                  <c:v>11.29570420000001</c:v>
                </c:pt>
                <c:pt idx="1472">
                  <c:v>11.3040629</c:v>
                </c:pt>
                <c:pt idx="1473">
                  <c:v>11.3124217</c:v>
                </c:pt>
                <c:pt idx="1474">
                  <c:v>11.3207804</c:v>
                </c:pt>
                <c:pt idx="1475">
                  <c:v>11.329139200000025</c:v>
                </c:pt>
                <c:pt idx="1476">
                  <c:v>11.337498</c:v>
                </c:pt>
                <c:pt idx="1477">
                  <c:v>11.345856700000002</c:v>
                </c:pt>
                <c:pt idx="1478">
                  <c:v>11.3542155</c:v>
                </c:pt>
                <c:pt idx="1479">
                  <c:v>11.362574200000026</c:v>
                </c:pt>
                <c:pt idx="1480">
                  <c:v>11.370933000000004</c:v>
                </c:pt>
                <c:pt idx="1481">
                  <c:v>11.3792917</c:v>
                </c:pt>
                <c:pt idx="1482">
                  <c:v>11.38765050000001</c:v>
                </c:pt>
                <c:pt idx="1483">
                  <c:v>11.396009200000023</c:v>
                </c:pt>
                <c:pt idx="1484">
                  <c:v>11.404368</c:v>
                </c:pt>
                <c:pt idx="1485">
                  <c:v>11.4127267</c:v>
                </c:pt>
                <c:pt idx="1486">
                  <c:v>11.4210855</c:v>
                </c:pt>
                <c:pt idx="1487">
                  <c:v>11.429444200000026</c:v>
                </c:pt>
                <c:pt idx="1488">
                  <c:v>11.437803000000001</c:v>
                </c:pt>
                <c:pt idx="1489">
                  <c:v>11.446161799999999</c:v>
                </c:pt>
                <c:pt idx="1490">
                  <c:v>11.454520500000006</c:v>
                </c:pt>
                <c:pt idx="1491">
                  <c:v>11.462879300000004</c:v>
                </c:pt>
                <c:pt idx="1492">
                  <c:v>11.471238</c:v>
                </c:pt>
                <c:pt idx="1493">
                  <c:v>11.479596800000028</c:v>
                </c:pt>
                <c:pt idx="1494">
                  <c:v>11.4879555</c:v>
                </c:pt>
                <c:pt idx="1495">
                  <c:v>11.4963143</c:v>
                </c:pt>
                <c:pt idx="1496">
                  <c:v>11.504673</c:v>
                </c:pt>
                <c:pt idx="1497">
                  <c:v>11.5130318</c:v>
                </c:pt>
                <c:pt idx="1498">
                  <c:v>11.521390499999999</c:v>
                </c:pt>
                <c:pt idx="1499">
                  <c:v>11.529749300000002</c:v>
                </c:pt>
                <c:pt idx="1500">
                  <c:v>11.538108099999997</c:v>
                </c:pt>
                <c:pt idx="1501">
                  <c:v>11.546466800000006</c:v>
                </c:pt>
                <c:pt idx="1502">
                  <c:v>11.554825600000001</c:v>
                </c:pt>
                <c:pt idx="1503">
                  <c:v>11.56318430000001</c:v>
                </c:pt>
                <c:pt idx="1504">
                  <c:v>11.5715431</c:v>
                </c:pt>
                <c:pt idx="1505">
                  <c:v>11.5799018</c:v>
                </c:pt>
                <c:pt idx="1506">
                  <c:v>11.5882606</c:v>
                </c:pt>
                <c:pt idx="1507">
                  <c:v>11.5966193</c:v>
                </c:pt>
                <c:pt idx="1508">
                  <c:v>11.604978099999997</c:v>
                </c:pt>
                <c:pt idx="1509">
                  <c:v>11.613336800000004</c:v>
                </c:pt>
                <c:pt idx="1510">
                  <c:v>11.621695600000001</c:v>
                </c:pt>
                <c:pt idx="1511">
                  <c:v>11.630054400000001</c:v>
                </c:pt>
                <c:pt idx="1512">
                  <c:v>11.638413099999999</c:v>
                </c:pt>
                <c:pt idx="1513">
                  <c:v>11.646771899999997</c:v>
                </c:pt>
                <c:pt idx="1514">
                  <c:v>11.65513060000001</c:v>
                </c:pt>
                <c:pt idx="1515">
                  <c:v>11.66348940000001</c:v>
                </c:pt>
                <c:pt idx="1516">
                  <c:v>11.6718481</c:v>
                </c:pt>
                <c:pt idx="1517">
                  <c:v>11.6802069</c:v>
                </c:pt>
                <c:pt idx="1518">
                  <c:v>11.6885656</c:v>
                </c:pt>
                <c:pt idx="1519">
                  <c:v>11.6969244</c:v>
                </c:pt>
                <c:pt idx="1520">
                  <c:v>11.705283100000001</c:v>
                </c:pt>
                <c:pt idx="1521">
                  <c:v>11.713641900000001</c:v>
                </c:pt>
                <c:pt idx="1522">
                  <c:v>11.722000700000001</c:v>
                </c:pt>
                <c:pt idx="1523">
                  <c:v>11.730359399999999</c:v>
                </c:pt>
                <c:pt idx="1524">
                  <c:v>11.73871819999998</c:v>
                </c:pt>
                <c:pt idx="1525">
                  <c:v>11.7470769</c:v>
                </c:pt>
                <c:pt idx="1526">
                  <c:v>11.75543570000001</c:v>
                </c:pt>
                <c:pt idx="1527">
                  <c:v>11.7637944</c:v>
                </c:pt>
                <c:pt idx="1528">
                  <c:v>11.7721532</c:v>
                </c:pt>
                <c:pt idx="1529">
                  <c:v>11.7805119</c:v>
                </c:pt>
                <c:pt idx="1530">
                  <c:v>11.788870699999997</c:v>
                </c:pt>
                <c:pt idx="1531">
                  <c:v>11.797229399999997</c:v>
                </c:pt>
                <c:pt idx="1532">
                  <c:v>11.805588200000026</c:v>
                </c:pt>
                <c:pt idx="1533">
                  <c:v>11.813947000000002</c:v>
                </c:pt>
                <c:pt idx="1534">
                  <c:v>11.822305700000001</c:v>
                </c:pt>
                <c:pt idx="1535">
                  <c:v>11.830664500000006</c:v>
                </c:pt>
                <c:pt idx="1536">
                  <c:v>11.8390232</c:v>
                </c:pt>
                <c:pt idx="1537">
                  <c:v>11.847382</c:v>
                </c:pt>
                <c:pt idx="1538">
                  <c:v>11.855740700000025</c:v>
                </c:pt>
                <c:pt idx="1539">
                  <c:v>11.864099500000023</c:v>
                </c:pt>
                <c:pt idx="1540">
                  <c:v>11.872458200000025</c:v>
                </c:pt>
                <c:pt idx="1541">
                  <c:v>11.880817</c:v>
                </c:pt>
                <c:pt idx="1542">
                  <c:v>11.889175700000001</c:v>
                </c:pt>
                <c:pt idx="1543">
                  <c:v>11.897534500000026</c:v>
                </c:pt>
                <c:pt idx="1544">
                  <c:v>11.905893300000002</c:v>
                </c:pt>
                <c:pt idx="1545">
                  <c:v>11.914251999999999</c:v>
                </c:pt>
                <c:pt idx="1546">
                  <c:v>11.922610800000006</c:v>
                </c:pt>
                <c:pt idx="1547">
                  <c:v>11.9309695</c:v>
                </c:pt>
                <c:pt idx="1548">
                  <c:v>11.9393283</c:v>
                </c:pt>
                <c:pt idx="1549">
                  <c:v>11.947687</c:v>
                </c:pt>
                <c:pt idx="1550">
                  <c:v>11.956045800000023</c:v>
                </c:pt>
                <c:pt idx="1551">
                  <c:v>11.964404500000025</c:v>
                </c:pt>
                <c:pt idx="1552">
                  <c:v>11.9727633</c:v>
                </c:pt>
                <c:pt idx="1553">
                  <c:v>11.981121999999999</c:v>
                </c:pt>
                <c:pt idx="1554">
                  <c:v>11.989480800000026</c:v>
                </c:pt>
                <c:pt idx="1555">
                  <c:v>11.997839600000002</c:v>
                </c:pt>
                <c:pt idx="1556">
                  <c:v>12.006198300000001</c:v>
                </c:pt>
                <c:pt idx="1557">
                  <c:v>12.014557100000001</c:v>
                </c:pt>
                <c:pt idx="1558">
                  <c:v>12.0229158</c:v>
                </c:pt>
                <c:pt idx="1559">
                  <c:v>12.0312746</c:v>
                </c:pt>
                <c:pt idx="1560">
                  <c:v>12.0396333</c:v>
                </c:pt>
                <c:pt idx="1561">
                  <c:v>12.0479921</c:v>
                </c:pt>
                <c:pt idx="1562">
                  <c:v>12.056350800000002</c:v>
                </c:pt>
                <c:pt idx="1563">
                  <c:v>12.0647096</c:v>
                </c:pt>
                <c:pt idx="1564">
                  <c:v>12.073068300000001</c:v>
                </c:pt>
                <c:pt idx="1565">
                  <c:v>12.081427100000001</c:v>
                </c:pt>
                <c:pt idx="1566">
                  <c:v>12.089785900000004</c:v>
                </c:pt>
                <c:pt idx="1567">
                  <c:v>12.098144600000001</c:v>
                </c:pt>
                <c:pt idx="1568">
                  <c:v>12.106503400000001</c:v>
                </c:pt>
                <c:pt idx="1569">
                  <c:v>12.1148621</c:v>
                </c:pt>
                <c:pt idx="1570">
                  <c:v>12.1232209</c:v>
                </c:pt>
                <c:pt idx="1571">
                  <c:v>12.1315796</c:v>
                </c:pt>
                <c:pt idx="1572">
                  <c:v>12.1399384</c:v>
                </c:pt>
                <c:pt idx="1573">
                  <c:v>12.148297099999997</c:v>
                </c:pt>
                <c:pt idx="1574">
                  <c:v>12.156655900000002</c:v>
                </c:pt>
                <c:pt idx="1575">
                  <c:v>12.165014600000006</c:v>
                </c:pt>
                <c:pt idx="1576">
                  <c:v>12.173373399999997</c:v>
                </c:pt>
                <c:pt idx="1577">
                  <c:v>12.181732200000004</c:v>
                </c:pt>
                <c:pt idx="1578">
                  <c:v>12.1900909</c:v>
                </c:pt>
                <c:pt idx="1579">
                  <c:v>12.198449700000001</c:v>
                </c:pt>
                <c:pt idx="1580">
                  <c:v>12.2068084</c:v>
                </c:pt>
                <c:pt idx="1581">
                  <c:v>12.2151672</c:v>
                </c:pt>
                <c:pt idx="1582">
                  <c:v>12.2235259</c:v>
                </c:pt>
                <c:pt idx="1583">
                  <c:v>12.2318847</c:v>
                </c:pt>
                <c:pt idx="1584">
                  <c:v>12.240243399999997</c:v>
                </c:pt>
                <c:pt idx="1585">
                  <c:v>12.248602199999999</c:v>
                </c:pt>
                <c:pt idx="1586">
                  <c:v>12.256960900000001</c:v>
                </c:pt>
                <c:pt idx="1587">
                  <c:v>12.265319700000001</c:v>
                </c:pt>
                <c:pt idx="1588">
                  <c:v>12.273678499999999</c:v>
                </c:pt>
                <c:pt idx="1589">
                  <c:v>12.28203720000001</c:v>
                </c:pt>
                <c:pt idx="1590">
                  <c:v>12.290395999999999</c:v>
                </c:pt>
                <c:pt idx="1591">
                  <c:v>12.2987547</c:v>
                </c:pt>
                <c:pt idx="1592">
                  <c:v>12.3071135</c:v>
                </c:pt>
                <c:pt idx="1593">
                  <c:v>12.315472200000025</c:v>
                </c:pt>
                <c:pt idx="1594">
                  <c:v>12.323831</c:v>
                </c:pt>
                <c:pt idx="1595">
                  <c:v>12.332189700000002</c:v>
                </c:pt>
                <c:pt idx="1596">
                  <c:v>12.340548500000002</c:v>
                </c:pt>
                <c:pt idx="1597">
                  <c:v>12.348907199999999</c:v>
                </c:pt>
                <c:pt idx="1598">
                  <c:v>12.357266000000006</c:v>
                </c:pt>
                <c:pt idx="1599">
                  <c:v>12.365624800000026</c:v>
                </c:pt>
                <c:pt idx="1600">
                  <c:v>12.37398350000001</c:v>
                </c:pt>
                <c:pt idx="1601">
                  <c:v>12.38234230000001</c:v>
                </c:pt>
                <c:pt idx="1602">
                  <c:v>12.390701</c:v>
                </c:pt>
                <c:pt idx="1603">
                  <c:v>12.399059800000023</c:v>
                </c:pt>
                <c:pt idx="1604">
                  <c:v>12.4074185</c:v>
                </c:pt>
                <c:pt idx="1605">
                  <c:v>12.4157773</c:v>
                </c:pt>
                <c:pt idx="1606">
                  <c:v>12.424136000000004</c:v>
                </c:pt>
                <c:pt idx="1607">
                  <c:v>12.432494800000025</c:v>
                </c:pt>
                <c:pt idx="1608">
                  <c:v>12.440853499999999</c:v>
                </c:pt>
                <c:pt idx="1609">
                  <c:v>12.449212300000001</c:v>
                </c:pt>
                <c:pt idx="1610">
                  <c:v>12.457571100000001</c:v>
                </c:pt>
                <c:pt idx="1611">
                  <c:v>12.46592980000001</c:v>
                </c:pt>
                <c:pt idx="1612">
                  <c:v>12.4742886</c:v>
                </c:pt>
                <c:pt idx="1613">
                  <c:v>12.482647300000023</c:v>
                </c:pt>
                <c:pt idx="1614">
                  <c:v>12.4910061</c:v>
                </c:pt>
                <c:pt idx="1615">
                  <c:v>12.4993648</c:v>
                </c:pt>
                <c:pt idx="1616">
                  <c:v>12.5077236</c:v>
                </c:pt>
                <c:pt idx="1617">
                  <c:v>12.516082300000004</c:v>
                </c:pt>
                <c:pt idx="1618">
                  <c:v>12.524441100000001</c:v>
                </c:pt>
                <c:pt idx="1619">
                  <c:v>12.532799800000006</c:v>
                </c:pt>
                <c:pt idx="1620">
                  <c:v>12.541158599999997</c:v>
                </c:pt>
                <c:pt idx="1621">
                  <c:v>12.549517400000001</c:v>
                </c:pt>
                <c:pt idx="1622">
                  <c:v>12.5578761</c:v>
                </c:pt>
                <c:pt idx="1623">
                  <c:v>12.56623490000001</c:v>
                </c:pt>
                <c:pt idx="1624">
                  <c:v>12.5745936</c:v>
                </c:pt>
                <c:pt idx="1625">
                  <c:v>12.5829524</c:v>
                </c:pt>
                <c:pt idx="1626">
                  <c:v>12.591311099999997</c:v>
                </c:pt>
                <c:pt idx="1627">
                  <c:v>12.5996699</c:v>
                </c:pt>
                <c:pt idx="1628">
                  <c:v>12.608028599999997</c:v>
                </c:pt>
                <c:pt idx="1629">
                  <c:v>12.616387400000001</c:v>
                </c:pt>
                <c:pt idx="1630">
                  <c:v>12.624746100000001</c:v>
                </c:pt>
                <c:pt idx="1631">
                  <c:v>12.633104900000001</c:v>
                </c:pt>
                <c:pt idx="1632">
                  <c:v>12.641463699999997</c:v>
                </c:pt>
                <c:pt idx="1633">
                  <c:v>12.6498224</c:v>
                </c:pt>
                <c:pt idx="1634">
                  <c:v>12.6581812</c:v>
                </c:pt>
                <c:pt idx="1635">
                  <c:v>12.666539900000025</c:v>
                </c:pt>
                <c:pt idx="1636">
                  <c:v>12.6748987</c:v>
                </c:pt>
                <c:pt idx="1637">
                  <c:v>12.6832574</c:v>
                </c:pt>
                <c:pt idx="1638">
                  <c:v>12.6916162</c:v>
                </c:pt>
                <c:pt idx="1639">
                  <c:v>12.699974900000001</c:v>
                </c:pt>
                <c:pt idx="1640">
                  <c:v>12.708333699999997</c:v>
                </c:pt>
                <c:pt idx="1641">
                  <c:v>12.716692400000001</c:v>
                </c:pt>
                <c:pt idx="1642">
                  <c:v>12.725051199999999</c:v>
                </c:pt>
                <c:pt idx="1643">
                  <c:v>12.733410000000001</c:v>
                </c:pt>
                <c:pt idx="1644">
                  <c:v>12.74176869999998</c:v>
                </c:pt>
                <c:pt idx="1645">
                  <c:v>12.7501275</c:v>
                </c:pt>
                <c:pt idx="1646">
                  <c:v>12.758486200000025</c:v>
                </c:pt>
                <c:pt idx="1647">
                  <c:v>12.766845</c:v>
                </c:pt>
                <c:pt idx="1648">
                  <c:v>12.7752037</c:v>
                </c:pt>
                <c:pt idx="1649">
                  <c:v>12.7835625</c:v>
                </c:pt>
                <c:pt idx="1650">
                  <c:v>12.79192119999998</c:v>
                </c:pt>
                <c:pt idx="1651">
                  <c:v>12.800280000000004</c:v>
                </c:pt>
                <c:pt idx="1652">
                  <c:v>12.808638700000001</c:v>
                </c:pt>
                <c:pt idx="1653">
                  <c:v>12.816997500000006</c:v>
                </c:pt>
                <c:pt idx="1654">
                  <c:v>12.825356200000023</c:v>
                </c:pt>
                <c:pt idx="1655">
                  <c:v>12.833715</c:v>
                </c:pt>
                <c:pt idx="1656">
                  <c:v>12.8420738</c:v>
                </c:pt>
                <c:pt idx="1657">
                  <c:v>12.850432500000034</c:v>
                </c:pt>
                <c:pt idx="1658">
                  <c:v>12.8587913</c:v>
                </c:pt>
                <c:pt idx="1659">
                  <c:v>12.867150000000002</c:v>
                </c:pt>
                <c:pt idx="1660">
                  <c:v>12.875508800000025</c:v>
                </c:pt>
                <c:pt idx="1661">
                  <c:v>12.883867500000004</c:v>
                </c:pt>
                <c:pt idx="1662">
                  <c:v>12.892226300000004</c:v>
                </c:pt>
                <c:pt idx="1663">
                  <c:v>12.90058500000001</c:v>
                </c:pt>
                <c:pt idx="1664">
                  <c:v>12.908943799999999</c:v>
                </c:pt>
                <c:pt idx="1665">
                  <c:v>12.9173025</c:v>
                </c:pt>
                <c:pt idx="1666">
                  <c:v>12.9256613</c:v>
                </c:pt>
                <c:pt idx="1667">
                  <c:v>12.9340201</c:v>
                </c:pt>
                <c:pt idx="1668">
                  <c:v>12.942378799999998</c:v>
                </c:pt>
                <c:pt idx="1669">
                  <c:v>12.950737600000025</c:v>
                </c:pt>
                <c:pt idx="1670">
                  <c:v>12.959096300000025</c:v>
                </c:pt>
                <c:pt idx="1671">
                  <c:v>12.9674551</c:v>
                </c:pt>
                <c:pt idx="1672">
                  <c:v>12.975813800000006</c:v>
                </c:pt>
                <c:pt idx="1673">
                  <c:v>12.984172600000001</c:v>
                </c:pt>
                <c:pt idx="1674">
                  <c:v>12.99253130000001</c:v>
                </c:pt>
                <c:pt idx="1675">
                  <c:v>13.000890100000001</c:v>
                </c:pt>
                <c:pt idx="1676">
                  <c:v>13.0092488</c:v>
                </c:pt>
                <c:pt idx="1677">
                  <c:v>13.0176076</c:v>
                </c:pt>
                <c:pt idx="1678">
                  <c:v>13.0259664</c:v>
                </c:pt>
                <c:pt idx="1679">
                  <c:v>13.034325099999997</c:v>
                </c:pt>
                <c:pt idx="1680">
                  <c:v>13.0426839</c:v>
                </c:pt>
                <c:pt idx="1681">
                  <c:v>13.051042600000002</c:v>
                </c:pt>
                <c:pt idx="1682">
                  <c:v>13.0594014</c:v>
                </c:pt>
                <c:pt idx="1683">
                  <c:v>13.067760100000001</c:v>
                </c:pt>
                <c:pt idx="1684">
                  <c:v>13.076118900000001</c:v>
                </c:pt>
                <c:pt idx="1685">
                  <c:v>13.0844776</c:v>
                </c:pt>
                <c:pt idx="1686">
                  <c:v>13.09283640000001</c:v>
                </c:pt>
                <c:pt idx="1687">
                  <c:v>13.1011951</c:v>
                </c:pt>
                <c:pt idx="1688">
                  <c:v>13.1095539</c:v>
                </c:pt>
                <c:pt idx="1689">
                  <c:v>13.1179127</c:v>
                </c:pt>
                <c:pt idx="1690">
                  <c:v>13.126271399999997</c:v>
                </c:pt>
                <c:pt idx="1691">
                  <c:v>13.1346302</c:v>
                </c:pt>
                <c:pt idx="1692">
                  <c:v>13.142988900000001</c:v>
                </c:pt>
                <c:pt idx="1693">
                  <c:v>13.151347700000001</c:v>
                </c:pt>
                <c:pt idx="1694">
                  <c:v>13.159706400000006</c:v>
                </c:pt>
                <c:pt idx="1695">
                  <c:v>13.168065199999999</c:v>
                </c:pt>
                <c:pt idx="1696">
                  <c:v>13.1764239</c:v>
                </c:pt>
                <c:pt idx="1697">
                  <c:v>13.1847827</c:v>
                </c:pt>
                <c:pt idx="1698">
                  <c:v>13.1931414</c:v>
                </c:pt>
                <c:pt idx="1699">
                  <c:v>13.2015002</c:v>
                </c:pt>
                <c:pt idx="1700">
                  <c:v>13.209859</c:v>
                </c:pt>
                <c:pt idx="1701">
                  <c:v>13.218217699999997</c:v>
                </c:pt>
                <c:pt idx="1702">
                  <c:v>13.2265765</c:v>
                </c:pt>
                <c:pt idx="1703">
                  <c:v>13.234935199999999</c:v>
                </c:pt>
                <c:pt idx="1704">
                  <c:v>13.243293999999999</c:v>
                </c:pt>
                <c:pt idx="1705">
                  <c:v>13.251652700000001</c:v>
                </c:pt>
                <c:pt idx="1706">
                  <c:v>13.260011499999999</c:v>
                </c:pt>
                <c:pt idx="1707">
                  <c:v>13.268370199999998</c:v>
                </c:pt>
                <c:pt idx="1708">
                  <c:v>13.276729</c:v>
                </c:pt>
                <c:pt idx="1709">
                  <c:v>13.2850877</c:v>
                </c:pt>
                <c:pt idx="1710">
                  <c:v>13.293446500000023</c:v>
                </c:pt>
                <c:pt idx="1711">
                  <c:v>13.3018053</c:v>
                </c:pt>
                <c:pt idx="1712">
                  <c:v>13.310164</c:v>
                </c:pt>
                <c:pt idx="1713">
                  <c:v>13.3185228</c:v>
                </c:pt>
                <c:pt idx="1714">
                  <c:v>13.326881500000002</c:v>
                </c:pt>
                <c:pt idx="1715">
                  <c:v>13.335240300000002</c:v>
                </c:pt>
                <c:pt idx="1716">
                  <c:v>13.343599000000006</c:v>
                </c:pt>
                <c:pt idx="1717">
                  <c:v>13.351957800000006</c:v>
                </c:pt>
                <c:pt idx="1718">
                  <c:v>13.36031650000001</c:v>
                </c:pt>
                <c:pt idx="1719">
                  <c:v>13.3686753</c:v>
                </c:pt>
                <c:pt idx="1720">
                  <c:v>13.377034000000025</c:v>
                </c:pt>
                <c:pt idx="1721">
                  <c:v>13.385392800000023</c:v>
                </c:pt>
                <c:pt idx="1722">
                  <c:v>13.3937516</c:v>
                </c:pt>
                <c:pt idx="1723">
                  <c:v>13.4021103</c:v>
                </c:pt>
                <c:pt idx="1724">
                  <c:v>13.4104691</c:v>
                </c:pt>
                <c:pt idx="1725">
                  <c:v>13.418827799999999</c:v>
                </c:pt>
                <c:pt idx="1726">
                  <c:v>13.427186600000002</c:v>
                </c:pt>
                <c:pt idx="1727">
                  <c:v>13.435545300000006</c:v>
                </c:pt>
                <c:pt idx="1728">
                  <c:v>13.443904100000001</c:v>
                </c:pt>
                <c:pt idx="1729">
                  <c:v>13.452262800000023</c:v>
                </c:pt>
                <c:pt idx="1730">
                  <c:v>13.4606216</c:v>
                </c:pt>
                <c:pt idx="1731">
                  <c:v>13.4689803</c:v>
                </c:pt>
                <c:pt idx="1732">
                  <c:v>13.4773391</c:v>
                </c:pt>
                <c:pt idx="1733">
                  <c:v>13.485697900000023</c:v>
                </c:pt>
                <c:pt idx="1734">
                  <c:v>13.4940566</c:v>
                </c:pt>
                <c:pt idx="1735">
                  <c:v>13.5024154</c:v>
                </c:pt>
                <c:pt idx="1736">
                  <c:v>13.510774100000001</c:v>
                </c:pt>
                <c:pt idx="1737">
                  <c:v>13.519132900000002</c:v>
                </c:pt>
                <c:pt idx="1738">
                  <c:v>13.527491600000001</c:v>
                </c:pt>
                <c:pt idx="1739">
                  <c:v>13.535850400000001</c:v>
                </c:pt>
                <c:pt idx="1740">
                  <c:v>13.5442091</c:v>
                </c:pt>
                <c:pt idx="1741">
                  <c:v>13.55256790000001</c:v>
                </c:pt>
                <c:pt idx="1742">
                  <c:v>13.5609266</c:v>
                </c:pt>
                <c:pt idx="1743">
                  <c:v>13.5692854</c:v>
                </c:pt>
                <c:pt idx="1744">
                  <c:v>13.577644200000023</c:v>
                </c:pt>
                <c:pt idx="1745">
                  <c:v>13.5860029</c:v>
                </c:pt>
                <c:pt idx="1746">
                  <c:v>13.594361699999997</c:v>
                </c:pt>
                <c:pt idx="1747">
                  <c:v>13.602720400000001</c:v>
                </c:pt>
                <c:pt idx="1748">
                  <c:v>13.611079199999999</c:v>
                </c:pt>
                <c:pt idx="1749">
                  <c:v>13.61943790000001</c:v>
                </c:pt>
                <c:pt idx="1750">
                  <c:v>13.627796700000001</c:v>
                </c:pt>
                <c:pt idx="1751">
                  <c:v>13.6361554</c:v>
                </c:pt>
                <c:pt idx="1752">
                  <c:v>13.6445142</c:v>
                </c:pt>
                <c:pt idx="1753">
                  <c:v>13.6528729</c:v>
                </c:pt>
                <c:pt idx="1754">
                  <c:v>13.6612317</c:v>
                </c:pt>
                <c:pt idx="1755">
                  <c:v>13.669590500000023</c:v>
                </c:pt>
                <c:pt idx="1756">
                  <c:v>13.6779492</c:v>
                </c:pt>
                <c:pt idx="1757">
                  <c:v>13.686308</c:v>
                </c:pt>
                <c:pt idx="1758">
                  <c:v>13.694666700000001</c:v>
                </c:pt>
                <c:pt idx="1759">
                  <c:v>13.703025499999999</c:v>
                </c:pt>
                <c:pt idx="1760">
                  <c:v>13.711384199999999</c:v>
                </c:pt>
                <c:pt idx="1761">
                  <c:v>13.719743000000001</c:v>
                </c:pt>
                <c:pt idx="1762">
                  <c:v>13.72810169999998</c:v>
                </c:pt>
                <c:pt idx="1763">
                  <c:v>13.7364605</c:v>
                </c:pt>
                <c:pt idx="1764">
                  <c:v>13.744819199999998</c:v>
                </c:pt>
                <c:pt idx="1765">
                  <c:v>13.753178</c:v>
                </c:pt>
                <c:pt idx="1766">
                  <c:v>13.761536800000023</c:v>
                </c:pt>
                <c:pt idx="1767">
                  <c:v>13.769895500000002</c:v>
                </c:pt>
                <c:pt idx="1768">
                  <c:v>13.7782543</c:v>
                </c:pt>
                <c:pt idx="1769">
                  <c:v>13.786613000000001</c:v>
                </c:pt>
                <c:pt idx="1770">
                  <c:v>13.794971799999979</c:v>
                </c:pt>
                <c:pt idx="1771">
                  <c:v>13.80333050000001</c:v>
                </c:pt>
                <c:pt idx="1772">
                  <c:v>13.811689300000006</c:v>
                </c:pt>
                <c:pt idx="1773">
                  <c:v>13.820048</c:v>
                </c:pt>
                <c:pt idx="1774">
                  <c:v>13.828406800000023</c:v>
                </c:pt>
                <c:pt idx="1775">
                  <c:v>13.8367655</c:v>
                </c:pt>
                <c:pt idx="1776">
                  <c:v>13.8451243</c:v>
                </c:pt>
                <c:pt idx="1777">
                  <c:v>13.853483100000023</c:v>
                </c:pt>
                <c:pt idx="1778">
                  <c:v>13.861841800000002</c:v>
                </c:pt>
                <c:pt idx="1779">
                  <c:v>13.8702006</c:v>
                </c:pt>
                <c:pt idx="1780">
                  <c:v>13.878559300000004</c:v>
                </c:pt>
                <c:pt idx="1781">
                  <c:v>13.886918100000001</c:v>
                </c:pt>
                <c:pt idx="1782">
                  <c:v>13.89527680000001</c:v>
                </c:pt>
                <c:pt idx="1783">
                  <c:v>13.90363560000001</c:v>
                </c:pt>
                <c:pt idx="1784">
                  <c:v>13.9119943</c:v>
                </c:pt>
                <c:pt idx="1785">
                  <c:v>13.9203531</c:v>
                </c:pt>
                <c:pt idx="1786">
                  <c:v>13.928711799999999</c:v>
                </c:pt>
                <c:pt idx="1787">
                  <c:v>13.9370706</c:v>
                </c:pt>
                <c:pt idx="1788">
                  <c:v>13.9454294</c:v>
                </c:pt>
                <c:pt idx="1789">
                  <c:v>13.953788100000002</c:v>
                </c:pt>
                <c:pt idx="1790">
                  <c:v>13.962146900000025</c:v>
                </c:pt>
                <c:pt idx="1791">
                  <c:v>13.970505600000006</c:v>
                </c:pt>
                <c:pt idx="1792">
                  <c:v>13.978864400000001</c:v>
                </c:pt>
                <c:pt idx="1793">
                  <c:v>13.9872231</c:v>
                </c:pt>
                <c:pt idx="1794">
                  <c:v>13.99558190000001</c:v>
                </c:pt>
                <c:pt idx="1795">
                  <c:v>14.0039406</c:v>
                </c:pt>
                <c:pt idx="1796">
                  <c:v>14.0122994</c:v>
                </c:pt>
                <c:pt idx="1797">
                  <c:v>14.0206581</c:v>
                </c:pt>
                <c:pt idx="1798">
                  <c:v>14.0290169</c:v>
                </c:pt>
                <c:pt idx="1799">
                  <c:v>14.037375699999997</c:v>
                </c:pt>
                <c:pt idx="1800">
                  <c:v>14.045734400000002</c:v>
                </c:pt>
                <c:pt idx="1801">
                  <c:v>14.054093200000002</c:v>
                </c:pt>
                <c:pt idx="1802">
                  <c:v>14.062451900000006</c:v>
                </c:pt>
                <c:pt idx="1803">
                  <c:v>14.070810700000001</c:v>
                </c:pt>
                <c:pt idx="1804">
                  <c:v>14.0791694</c:v>
                </c:pt>
                <c:pt idx="1805">
                  <c:v>14.0875282</c:v>
                </c:pt>
                <c:pt idx="1806">
                  <c:v>14.095886900000023</c:v>
                </c:pt>
                <c:pt idx="1807">
                  <c:v>14.1042457</c:v>
                </c:pt>
                <c:pt idx="1808">
                  <c:v>14.1126044</c:v>
                </c:pt>
                <c:pt idx="1809">
                  <c:v>14.120963199999998</c:v>
                </c:pt>
                <c:pt idx="1810">
                  <c:v>14.129321999999998</c:v>
                </c:pt>
                <c:pt idx="1811">
                  <c:v>14.137680700000001</c:v>
                </c:pt>
                <c:pt idx="1812">
                  <c:v>14.146039500000002</c:v>
                </c:pt>
                <c:pt idx="1813">
                  <c:v>14.154398199999999</c:v>
                </c:pt>
                <c:pt idx="1814">
                  <c:v>14.162757000000004</c:v>
                </c:pt>
                <c:pt idx="1815">
                  <c:v>14.1711157</c:v>
                </c:pt>
                <c:pt idx="1816">
                  <c:v>14.17947450000001</c:v>
                </c:pt>
                <c:pt idx="1817">
                  <c:v>14.1878332</c:v>
                </c:pt>
                <c:pt idx="1818">
                  <c:v>14.196192</c:v>
                </c:pt>
                <c:pt idx="1819">
                  <c:v>14.2045507</c:v>
                </c:pt>
                <c:pt idx="1820">
                  <c:v>14.2129095</c:v>
                </c:pt>
                <c:pt idx="1821">
                  <c:v>14.221268299999997</c:v>
                </c:pt>
                <c:pt idx="1822">
                  <c:v>14.229627000000001</c:v>
                </c:pt>
                <c:pt idx="1823">
                  <c:v>14.237985799999999</c:v>
                </c:pt>
                <c:pt idx="1824">
                  <c:v>14.246344499999999</c:v>
                </c:pt>
                <c:pt idx="1825">
                  <c:v>14.254703300000001</c:v>
                </c:pt>
                <c:pt idx="1826">
                  <c:v>14.263062</c:v>
                </c:pt>
                <c:pt idx="1827">
                  <c:v>14.2714208</c:v>
                </c:pt>
                <c:pt idx="1828">
                  <c:v>14.2797795</c:v>
                </c:pt>
                <c:pt idx="1829">
                  <c:v>14.2881383</c:v>
                </c:pt>
                <c:pt idx="1830">
                  <c:v>14.296497</c:v>
                </c:pt>
                <c:pt idx="1831">
                  <c:v>14.3048558</c:v>
                </c:pt>
                <c:pt idx="1832">
                  <c:v>14.313214500000004</c:v>
                </c:pt>
                <c:pt idx="1833">
                  <c:v>14.321573300000001</c:v>
                </c:pt>
                <c:pt idx="1834">
                  <c:v>14.329932100000002</c:v>
                </c:pt>
                <c:pt idx="1835">
                  <c:v>14.338290799999999</c:v>
                </c:pt>
                <c:pt idx="1836">
                  <c:v>14.346649600000006</c:v>
                </c:pt>
                <c:pt idx="1837">
                  <c:v>14.35500830000001</c:v>
                </c:pt>
                <c:pt idx="1838">
                  <c:v>14.3633671</c:v>
                </c:pt>
                <c:pt idx="1839">
                  <c:v>14.3717258</c:v>
                </c:pt>
                <c:pt idx="1840">
                  <c:v>14.380084600000023</c:v>
                </c:pt>
                <c:pt idx="1841">
                  <c:v>14.3884433</c:v>
                </c:pt>
                <c:pt idx="1842">
                  <c:v>14.3968021</c:v>
                </c:pt>
                <c:pt idx="1843">
                  <c:v>14.405160800000004</c:v>
                </c:pt>
                <c:pt idx="1844">
                  <c:v>14.413519600000004</c:v>
                </c:pt>
                <c:pt idx="1845">
                  <c:v>14.421878399999997</c:v>
                </c:pt>
                <c:pt idx="1846">
                  <c:v>14.430237100000001</c:v>
                </c:pt>
                <c:pt idx="1847">
                  <c:v>14.438595900000001</c:v>
                </c:pt>
                <c:pt idx="1848">
                  <c:v>14.4469546</c:v>
                </c:pt>
                <c:pt idx="1849">
                  <c:v>14.4553134</c:v>
                </c:pt>
                <c:pt idx="1850">
                  <c:v>14.4636721</c:v>
                </c:pt>
                <c:pt idx="1851">
                  <c:v>14.472030900000023</c:v>
                </c:pt>
                <c:pt idx="1852">
                  <c:v>14.480389600000002</c:v>
                </c:pt>
                <c:pt idx="1853">
                  <c:v>14.4887484</c:v>
                </c:pt>
                <c:pt idx="1854">
                  <c:v>14.497107100000001</c:v>
                </c:pt>
                <c:pt idx="1855">
                  <c:v>14.505465900000004</c:v>
                </c:pt>
                <c:pt idx="1856">
                  <c:v>14.513824700000001</c:v>
                </c:pt>
                <c:pt idx="1857">
                  <c:v>14.522183400000001</c:v>
                </c:pt>
                <c:pt idx="1858">
                  <c:v>14.530542200000006</c:v>
                </c:pt>
                <c:pt idx="1859">
                  <c:v>14.5389009</c:v>
                </c:pt>
                <c:pt idx="1860">
                  <c:v>14.5472597</c:v>
                </c:pt>
                <c:pt idx="1861">
                  <c:v>14.5556184</c:v>
                </c:pt>
                <c:pt idx="1862">
                  <c:v>14.5639772</c:v>
                </c:pt>
                <c:pt idx="1863">
                  <c:v>14.572335900000002</c:v>
                </c:pt>
                <c:pt idx="1864">
                  <c:v>14.5806947</c:v>
                </c:pt>
                <c:pt idx="1865">
                  <c:v>14.589053400000001</c:v>
                </c:pt>
                <c:pt idx="1866">
                  <c:v>14.597412200000004</c:v>
                </c:pt>
                <c:pt idx="1867">
                  <c:v>14.605771000000001</c:v>
                </c:pt>
                <c:pt idx="1868">
                  <c:v>14.614129699999999</c:v>
                </c:pt>
                <c:pt idx="1869">
                  <c:v>14.622488500000006</c:v>
                </c:pt>
                <c:pt idx="1870">
                  <c:v>14.6308472</c:v>
                </c:pt>
                <c:pt idx="1871">
                  <c:v>14.639206</c:v>
                </c:pt>
                <c:pt idx="1872">
                  <c:v>14.6475647</c:v>
                </c:pt>
                <c:pt idx="1873">
                  <c:v>14.6559235</c:v>
                </c:pt>
                <c:pt idx="1874">
                  <c:v>14.664282200000002</c:v>
                </c:pt>
                <c:pt idx="1875">
                  <c:v>14.672641</c:v>
                </c:pt>
                <c:pt idx="1876">
                  <c:v>14.680999700000001</c:v>
                </c:pt>
                <c:pt idx="1877">
                  <c:v>14.689358499999999</c:v>
                </c:pt>
                <c:pt idx="1878">
                  <c:v>14.697717300000001</c:v>
                </c:pt>
                <c:pt idx="1879">
                  <c:v>14.706075999999999</c:v>
                </c:pt>
                <c:pt idx="1880">
                  <c:v>14.714434800000006</c:v>
                </c:pt>
                <c:pt idx="1881">
                  <c:v>14.7227935</c:v>
                </c:pt>
                <c:pt idx="1882">
                  <c:v>14.7311523</c:v>
                </c:pt>
                <c:pt idx="1883">
                  <c:v>14.739511</c:v>
                </c:pt>
                <c:pt idx="1884">
                  <c:v>14.747869799999998</c:v>
                </c:pt>
                <c:pt idx="1885">
                  <c:v>14.756228499999999</c:v>
                </c:pt>
                <c:pt idx="1886">
                  <c:v>14.764587300000002</c:v>
                </c:pt>
                <c:pt idx="1887">
                  <c:v>14.772946000000006</c:v>
                </c:pt>
                <c:pt idx="1888">
                  <c:v>14.781304799999999</c:v>
                </c:pt>
                <c:pt idx="1889">
                  <c:v>14.789663600000001</c:v>
                </c:pt>
                <c:pt idx="1890">
                  <c:v>14.7980223</c:v>
                </c:pt>
                <c:pt idx="1891">
                  <c:v>14.806381100000001</c:v>
                </c:pt>
                <c:pt idx="1892">
                  <c:v>14.814739800000023</c:v>
                </c:pt>
                <c:pt idx="1893">
                  <c:v>14.8230986</c:v>
                </c:pt>
                <c:pt idx="1894">
                  <c:v>14.8314573</c:v>
                </c:pt>
                <c:pt idx="1895">
                  <c:v>14.8398161</c:v>
                </c:pt>
                <c:pt idx="1896">
                  <c:v>14.848174799999999</c:v>
                </c:pt>
                <c:pt idx="1897">
                  <c:v>14.856533600000025</c:v>
                </c:pt>
                <c:pt idx="1898">
                  <c:v>14.864892300000006</c:v>
                </c:pt>
                <c:pt idx="1899">
                  <c:v>14.873251100000001</c:v>
                </c:pt>
                <c:pt idx="1900">
                  <c:v>14.881609900000004</c:v>
                </c:pt>
                <c:pt idx="1901">
                  <c:v>14.8899686</c:v>
                </c:pt>
                <c:pt idx="1902">
                  <c:v>14.898327399999999</c:v>
                </c:pt>
                <c:pt idx="1903">
                  <c:v>14.906686100000023</c:v>
                </c:pt>
                <c:pt idx="1904">
                  <c:v>14.915044900000023</c:v>
                </c:pt>
                <c:pt idx="1905">
                  <c:v>14.9234036</c:v>
                </c:pt>
                <c:pt idx="1906">
                  <c:v>14.9317624</c:v>
                </c:pt>
                <c:pt idx="1907">
                  <c:v>14.940121099999997</c:v>
                </c:pt>
                <c:pt idx="1908">
                  <c:v>14.948479900000001</c:v>
                </c:pt>
                <c:pt idx="1909">
                  <c:v>14.956838600000006</c:v>
                </c:pt>
                <c:pt idx="1910">
                  <c:v>14.965197400000006</c:v>
                </c:pt>
                <c:pt idx="1911">
                  <c:v>14.973556200000026</c:v>
                </c:pt>
                <c:pt idx="1912">
                  <c:v>14.9819149</c:v>
                </c:pt>
                <c:pt idx="1913">
                  <c:v>14.990273699999999</c:v>
                </c:pt>
                <c:pt idx="1914">
                  <c:v>14.9986324</c:v>
                </c:pt>
                <c:pt idx="1915">
                  <c:v>15.0069912</c:v>
                </c:pt>
                <c:pt idx="1916">
                  <c:v>15.0153499</c:v>
                </c:pt>
                <c:pt idx="1917">
                  <c:v>15.0237087</c:v>
                </c:pt>
                <c:pt idx="1918">
                  <c:v>15.032067400000001</c:v>
                </c:pt>
                <c:pt idx="1919">
                  <c:v>15.040426200000002</c:v>
                </c:pt>
                <c:pt idx="1920">
                  <c:v>15.048784900000001</c:v>
                </c:pt>
                <c:pt idx="1921">
                  <c:v>15.057143700000001</c:v>
                </c:pt>
                <c:pt idx="1922">
                  <c:v>15.065502500000026</c:v>
                </c:pt>
                <c:pt idx="1923">
                  <c:v>15.0738612</c:v>
                </c:pt>
                <c:pt idx="1924">
                  <c:v>15.08222</c:v>
                </c:pt>
                <c:pt idx="1925">
                  <c:v>15.0905787</c:v>
                </c:pt>
                <c:pt idx="1926">
                  <c:v>15.0989375</c:v>
                </c:pt>
                <c:pt idx="1927">
                  <c:v>15.1072962</c:v>
                </c:pt>
                <c:pt idx="1928">
                  <c:v>15.115655</c:v>
                </c:pt>
                <c:pt idx="1929">
                  <c:v>15.124013699999997</c:v>
                </c:pt>
                <c:pt idx="1930">
                  <c:v>15.132372499999999</c:v>
                </c:pt>
                <c:pt idx="1931">
                  <c:v>15.140731199999999</c:v>
                </c:pt>
                <c:pt idx="1932">
                  <c:v>15.149090000000001</c:v>
                </c:pt>
                <c:pt idx="1933">
                  <c:v>15.157448800000004</c:v>
                </c:pt>
                <c:pt idx="1934">
                  <c:v>15.16580750000001</c:v>
                </c:pt>
                <c:pt idx="1935">
                  <c:v>15.1741663</c:v>
                </c:pt>
                <c:pt idx="1936">
                  <c:v>15.182525</c:v>
                </c:pt>
                <c:pt idx="1937">
                  <c:v>15.1908838</c:v>
                </c:pt>
                <c:pt idx="1938">
                  <c:v>15.1992425</c:v>
                </c:pt>
                <c:pt idx="1939">
                  <c:v>15.2076013</c:v>
                </c:pt>
                <c:pt idx="1940">
                  <c:v>15.215960000000001</c:v>
                </c:pt>
                <c:pt idx="1941">
                  <c:v>15.224318799999976</c:v>
                </c:pt>
                <c:pt idx="1942">
                  <c:v>15.232677499999999</c:v>
                </c:pt>
                <c:pt idx="1943">
                  <c:v>15.241036300000001</c:v>
                </c:pt>
                <c:pt idx="1944">
                  <c:v>15.249395099999997</c:v>
                </c:pt>
                <c:pt idx="1945">
                  <c:v>15.2577538</c:v>
                </c:pt>
                <c:pt idx="1946">
                  <c:v>15.2661126</c:v>
                </c:pt>
                <c:pt idx="1947">
                  <c:v>15.2744713</c:v>
                </c:pt>
                <c:pt idx="1948">
                  <c:v>15.2828301</c:v>
                </c:pt>
                <c:pt idx="1949">
                  <c:v>15.291188799999999</c:v>
                </c:pt>
                <c:pt idx="1950">
                  <c:v>15.2995476</c:v>
                </c:pt>
                <c:pt idx="1951">
                  <c:v>15.307906300000004</c:v>
                </c:pt>
                <c:pt idx="1952">
                  <c:v>15.316265100000001</c:v>
                </c:pt>
                <c:pt idx="1953">
                  <c:v>15.324623799999999</c:v>
                </c:pt>
                <c:pt idx="1954">
                  <c:v>15.332982600000006</c:v>
                </c:pt>
                <c:pt idx="1955">
                  <c:v>15.341341399999997</c:v>
                </c:pt>
                <c:pt idx="1956">
                  <c:v>15.3497001</c:v>
                </c:pt>
                <c:pt idx="1957">
                  <c:v>15.3580589</c:v>
                </c:pt>
                <c:pt idx="1958">
                  <c:v>15.366417600000025</c:v>
                </c:pt>
                <c:pt idx="1959">
                  <c:v>15.3747764</c:v>
                </c:pt>
                <c:pt idx="1960">
                  <c:v>15.383135100000002</c:v>
                </c:pt>
                <c:pt idx="1961">
                  <c:v>15.3914939</c:v>
                </c:pt>
                <c:pt idx="1962">
                  <c:v>15.399852600000004</c:v>
                </c:pt>
                <c:pt idx="1963">
                  <c:v>15.408211399999997</c:v>
                </c:pt>
                <c:pt idx="1964">
                  <c:v>15.416570100000001</c:v>
                </c:pt>
                <c:pt idx="1965">
                  <c:v>15.424928899999999</c:v>
                </c:pt>
                <c:pt idx="1966">
                  <c:v>15.433287700000001</c:v>
                </c:pt>
                <c:pt idx="1967">
                  <c:v>15.4416464</c:v>
                </c:pt>
                <c:pt idx="1968">
                  <c:v>15.45000520000001</c:v>
                </c:pt>
                <c:pt idx="1969">
                  <c:v>15.4583639</c:v>
                </c:pt>
                <c:pt idx="1970">
                  <c:v>15.4667227</c:v>
                </c:pt>
                <c:pt idx="1971">
                  <c:v>15.475081400000002</c:v>
                </c:pt>
                <c:pt idx="1972">
                  <c:v>15.483440200000025</c:v>
                </c:pt>
                <c:pt idx="1973">
                  <c:v>15.491798900000001</c:v>
                </c:pt>
                <c:pt idx="1974">
                  <c:v>15.500157700000001</c:v>
                </c:pt>
                <c:pt idx="1975">
                  <c:v>15.5085164</c:v>
                </c:pt>
                <c:pt idx="1976">
                  <c:v>15.516875199999999</c:v>
                </c:pt>
                <c:pt idx="1977">
                  <c:v>15.525234000000006</c:v>
                </c:pt>
                <c:pt idx="1978">
                  <c:v>15.5335927</c:v>
                </c:pt>
                <c:pt idx="1979">
                  <c:v>15.541951499999998</c:v>
                </c:pt>
                <c:pt idx="1980">
                  <c:v>15.5503102</c:v>
                </c:pt>
                <c:pt idx="1981">
                  <c:v>15.558669</c:v>
                </c:pt>
                <c:pt idx="1982">
                  <c:v>15.567027700000001</c:v>
                </c:pt>
                <c:pt idx="1983">
                  <c:v>15.575386500000025</c:v>
                </c:pt>
                <c:pt idx="1984">
                  <c:v>15.583745200000006</c:v>
                </c:pt>
                <c:pt idx="1985">
                  <c:v>15.592104000000004</c:v>
                </c:pt>
                <c:pt idx="1986">
                  <c:v>15.6004627</c:v>
                </c:pt>
                <c:pt idx="1987">
                  <c:v>15.608821499999998</c:v>
                </c:pt>
                <c:pt idx="1988">
                  <c:v>15.617180300000001</c:v>
                </c:pt>
                <c:pt idx="1989">
                  <c:v>15.625539000000023</c:v>
                </c:pt>
                <c:pt idx="1990">
                  <c:v>15.6338978</c:v>
                </c:pt>
                <c:pt idx="1991">
                  <c:v>15.6422565</c:v>
                </c:pt>
                <c:pt idx="1992">
                  <c:v>15.6506153</c:v>
                </c:pt>
                <c:pt idx="1993">
                  <c:v>15.658973999999999</c:v>
                </c:pt>
                <c:pt idx="1994">
                  <c:v>15.667332800000002</c:v>
                </c:pt>
                <c:pt idx="1995">
                  <c:v>15.675691500000006</c:v>
                </c:pt>
                <c:pt idx="1996">
                  <c:v>15.684050300000001</c:v>
                </c:pt>
                <c:pt idx="1997">
                  <c:v>15.69240900000001</c:v>
                </c:pt>
                <c:pt idx="1998">
                  <c:v>15.700767799999999</c:v>
                </c:pt>
                <c:pt idx="1999">
                  <c:v>15.709126600000001</c:v>
                </c:pt>
                <c:pt idx="2000">
                  <c:v>15.7174853</c:v>
                </c:pt>
                <c:pt idx="2001">
                  <c:v>15.7258441</c:v>
                </c:pt>
                <c:pt idx="2002">
                  <c:v>15.734202799999998</c:v>
                </c:pt>
                <c:pt idx="2003">
                  <c:v>15.7425616</c:v>
                </c:pt>
                <c:pt idx="2004">
                  <c:v>15.750920300000001</c:v>
                </c:pt>
                <c:pt idx="2005">
                  <c:v>15.759279100000001</c:v>
                </c:pt>
                <c:pt idx="2006">
                  <c:v>15.767637800000006</c:v>
                </c:pt>
                <c:pt idx="2007">
                  <c:v>15.775996600000004</c:v>
                </c:pt>
                <c:pt idx="2008">
                  <c:v>15.7843553</c:v>
                </c:pt>
                <c:pt idx="2009">
                  <c:v>15.7927141</c:v>
                </c:pt>
                <c:pt idx="2010">
                  <c:v>15.8010728</c:v>
                </c:pt>
                <c:pt idx="2011">
                  <c:v>15.809431600000023</c:v>
                </c:pt>
                <c:pt idx="2012">
                  <c:v>15.8177904</c:v>
                </c:pt>
                <c:pt idx="2013">
                  <c:v>15.8261491</c:v>
                </c:pt>
                <c:pt idx="2014">
                  <c:v>15.8345079</c:v>
                </c:pt>
                <c:pt idx="2015">
                  <c:v>15.842866600000002</c:v>
                </c:pt>
                <c:pt idx="2016">
                  <c:v>15.851225400000001</c:v>
                </c:pt>
                <c:pt idx="2017">
                  <c:v>15.859584100000028</c:v>
                </c:pt>
                <c:pt idx="2018">
                  <c:v>15.867942900000006</c:v>
                </c:pt>
                <c:pt idx="2019">
                  <c:v>15.8763016</c:v>
                </c:pt>
                <c:pt idx="2020">
                  <c:v>15.8846604</c:v>
                </c:pt>
                <c:pt idx="2021">
                  <c:v>15.8930191</c:v>
                </c:pt>
                <c:pt idx="2022">
                  <c:v>15.9013779</c:v>
                </c:pt>
                <c:pt idx="2023">
                  <c:v>15.909736700000023</c:v>
                </c:pt>
                <c:pt idx="2024">
                  <c:v>15.9180954</c:v>
                </c:pt>
                <c:pt idx="2025">
                  <c:v>15.926454200000025</c:v>
                </c:pt>
                <c:pt idx="2026">
                  <c:v>15.934812900000001</c:v>
                </c:pt>
                <c:pt idx="2027">
                  <c:v>15.943171699999997</c:v>
                </c:pt>
                <c:pt idx="2028">
                  <c:v>15.951530400000006</c:v>
                </c:pt>
                <c:pt idx="2029">
                  <c:v>15.959889200000028</c:v>
                </c:pt>
                <c:pt idx="2030">
                  <c:v>15.9682479</c:v>
                </c:pt>
                <c:pt idx="2031">
                  <c:v>15.97660670000001</c:v>
                </c:pt>
                <c:pt idx="2032">
                  <c:v>15.9849654</c:v>
                </c:pt>
                <c:pt idx="2033">
                  <c:v>15.9933242</c:v>
                </c:pt>
                <c:pt idx="2034">
                  <c:v>16.001683</c:v>
                </c:pt>
                <c:pt idx="2035">
                  <c:v>16.010041700000031</c:v>
                </c:pt>
                <c:pt idx="2036">
                  <c:v>16.018400499999988</c:v>
                </c:pt>
                <c:pt idx="2037">
                  <c:v>16.026759199999987</c:v>
                </c:pt>
                <c:pt idx="2038">
                  <c:v>16.035118000000001</c:v>
                </c:pt>
                <c:pt idx="2039">
                  <c:v>16.043476699999982</c:v>
                </c:pt>
                <c:pt idx="2040">
                  <c:v>16.051835500000031</c:v>
                </c:pt>
                <c:pt idx="2041">
                  <c:v>16.060194199999987</c:v>
                </c:pt>
                <c:pt idx="2042">
                  <c:v>16.068552999999959</c:v>
                </c:pt>
                <c:pt idx="2043">
                  <c:v>16.076911700000036</c:v>
                </c:pt>
                <c:pt idx="2044">
                  <c:v>16.085270499999986</c:v>
                </c:pt>
                <c:pt idx="2045">
                  <c:v>16.093629299999954</c:v>
                </c:pt>
                <c:pt idx="2046">
                  <c:v>16.101988000000048</c:v>
                </c:pt>
                <c:pt idx="2047">
                  <c:v>16.110346799999999</c:v>
                </c:pt>
                <c:pt idx="2048">
                  <c:v>16.118705500000001</c:v>
                </c:pt>
                <c:pt idx="2049">
                  <c:v>16.12706430000004</c:v>
                </c:pt>
                <c:pt idx="2050">
                  <c:v>16.135422999999982</c:v>
                </c:pt>
                <c:pt idx="2051">
                  <c:v>16.143781799999999</c:v>
                </c:pt>
                <c:pt idx="2052">
                  <c:v>16.152140499999987</c:v>
                </c:pt>
                <c:pt idx="2053">
                  <c:v>16.160499299999959</c:v>
                </c:pt>
                <c:pt idx="2054">
                  <c:v>16.168858000000036</c:v>
                </c:pt>
                <c:pt idx="2055">
                  <c:v>16.1772168</c:v>
                </c:pt>
                <c:pt idx="2056">
                  <c:v>16.1855756</c:v>
                </c:pt>
                <c:pt idx="2057">
                  <c:v>16.193934300000031</c:v>
                </c:pt>
                <c:pt idx="2058">
                  <c:v>16.202293099999949</c:v>
                </c:pt>
                <c:pt idx="2059">
                  <c:v>16.210651800000001</c:v>
                </c:pt>
                <c:pt idx="2060">
                  <c:v>16.219010600000001</c:v>
                </c:pt>
                <c:pt idx="2061">
                  <c:v>16.227369299999982</c:v>
                </c:pt>
                <c:pt idx="2062">
                  <c:v>16.235728099999982</c:v>
                </c:pt>
                <c:pt idx="2063">
                  <c:v>16.244086799999987</c:v>
                </c:pt>
                <c:pt idx="2064">
                  <c:v>16.252445599999959</c:v>
                </c:pt>
                <c:pt idx="2065">
                  <c:v>16.2608043</c:v>
                </c:pt>
                <c:pt idx="2066">
                  <c:v>16.2691631</c:v>
                </c:pt>
                <c:pt idx="2067">
                  <c:v>16.2775219</c:v>
                </c:pt>
                <c:pt idx="2068">
                  <c:v>16.285880599999967</c:v>
                </c:pt>
                <c:pt idx="2069">
                  <c:v>16.294239399999967</c:v>
                </c:pt>
                <c:pt idx="2070">
                  <c:v>16.302598100000001</c:v>
                </c:pt>
                <c:pt idx="2071">
                  <c:v>16.31095690000004</c:v>
                </c:pt>
                <c:pt idx="2072">
                  <c:v>16.319315600000031</c:v>
                </c:pt>
                <c:pt idx="2073">
                  <c:v>16.327674400000031</c:v>
                </c:pt>
                <c:pt idx="2074">
                  <c:v>16.33603310000003</c:v>
                </c:pt>
                <c:pt idx="2075">
                  <c:v>16.34439190000003</c:v>
                </c:pt>
                <c:pt idx="2076">
                  <c:v>16.3527506</c:v>
                </c:pt>
                <c:pt idx="2077">
                  <c:v>16.3611094</c:v>
                </c:pt>
                <c:pt idx="2078">
                  <c:v>16.3694682</c:v>
                </c:pt>
                <c:pt idx="2079">
                  <c:v>16.377826900000031</c:v>
                </c:pt>
                <c:pt idx="2080">
                  <c:v>16.386185700000031</c:v>
                </c:pt>
                <c:pt idx="2081">
                  <c:v>16.394544400000001</c:v>
                </c:pt>
                <c:pt idx="2082">
                  <c:v>16.402903199999987</c:v>
                </c:pt>
                <c:pt idx="2083">
                  <c:v>16.411261900000031</c:v>
                </c:pt>
                <c:pt idx="2084">
                  <c:v>16.419620699999982</c:v>
                </c:pt>
                <c:pt idx="2085">
                  <c:v>16.42797940000003</c:v>
                </c:pt>
                <c:pt idx="2086">
                  <c:v>16.436338199999987</c:v>
                </c:pt>
                <c:pt idx="2087">
                  <c:v>16.44469689999994</c:v>
                </c:pt>
                <c:pt idx="2088">
                  <c:v>16.453055700000036</c:v>
                </c:pt>
                <c:pt idx="2089">
                  <c:v>16.461414499999986</c:v>
                </c:pt>
                <c:pt idx="2090">
                  <c:v>16.46977319999996</c:v>
                </c:pt>
                <c:pt idx="2091">
                  <c:v>16.47813199999996</c:v>
                </c:pt>
                <c:pt idx="2092">
                  <c:v>16.486490699999951</c:v>
                </c:pt>
                <c:pt idx="2093">
                  <c:v>16.494849499999987</c:v>
                </c:pt>
                <c:pt idx="2094">
                  <c:v>16.5032082</c:v>
                </c:pt>
                <c:pt idx="2095">
                  <c:v>16.511567000000031</c:v>
                </c:pt>
                <c:pt idx="2096">
                  <c:v>16.519925700000051</c:v>
                </c:pt>
                <c:pt idx="2097">
                  <c:v>16.528284499999987</c:v>
                </c:pt>
                <c:pt idx="2098">
                  <c:v>16.536643199999986</c:v>
                </c:pt>
                <c:pt idx="2099">
                  <c:v>16.545001999999986</c:v>
                </c:pt>
                <c:pt idx="2100">
                  <c:v>16.5533608</c:v>
                </c:pt>
                <c:pt idx="2101">
                  <c:v>16.56171949999996</c:v>
                </c:pt>
                <c:pt idx="2102">
                  <c:v>16.570078300000031</c:v>
                </c:pt>
                <c:pt idx="2103">
                  <c:v>16.578436999999951</c:v>
                </c:pt>
                <c:pt idx="2104">
                  <c:v>16.586795799999987</c:v>
                </c:pt>
                <c:pt idx="2105">
                  <c:v>16.5951545</c:v>
                </c:pt>
                <c:pt idx="2106">
                  <c:v>16.603513299999982</c:v>
                </c:pt>
                <c:pt idx="2107">
                  <c:v>16.611872000000051</c:v>
                </c:pt>
                <c:pt idx="2108">
                  <c:v>16.620230799999987</c:v>
                </c:pt>
                <c:pt idx="2109">
                  <c:v>16.628589499999986</c:v>
                </c:pt>
                <c:pt idx="2110">
                  <c:v>16.636948300000039</c:v>
                </c:pt>
                <c:pt idx="2111">
                  <c:v>16.6453071</c:v>
                </c:pt>
                <c:pt idx="2112">
                  <c:v>16.653665800000031</c:v>
                </c:pt>
                <c:pt idx="2113">
                  <c:v>16.662024599999967</c:v>
                </c:pt>
                <c:pt idx="2114">
                  <c:v>16.670383300000001</c:v>
                </c:pt>
                <c:pt idx="2115">
                  <c:v>16.678742099999951</c:v>
                </c:pt>
                <c:pt idx="2116">
                  <c:v>16.6871008</c:v>
                </c:pt>
                <c:pt idx="2117">
                  <c:v>16.6954596</c:v>
                </c:pt>
                <c:pt idx="2118">
                  <c:v>16.703818299999988</c:v>
                </c:pt>
                <c:pt idx="2119">
                  <c:v>16.71217710000003</c:v>
                </c:pt>
                <c:pt idx="2120">
                  <c:v>16.720535799999986</c:v>
                </c:pt>
                <c:pt idx="2121">
                  <c:v>16.7288946</c:v>
                </c:pt>
                <c:pt idx="2122">
                  <c:v>16.737253400000036</c:v>
                </c:pt>
                <c:pt idx="2123">
                  <c:v>16.745612099999857</c:v>
                </c:pt>
                <c:pt idx="2124">
                  <c:v>16.753970900000031</c:v>
                </c:pt>
                <c:pt idx="2125">
                  <c:v>16.762329599999845</c:v>
                </c:pt>
                <c:pt idx="2126">
                  <c:v>16.770688400000001</c:v>
                </c:pt>
                <c:pt idx="2127">
                  <c:v>16.7790471</c:v>
                </c:pt>
                <c:pt idx="2128">
                  <c:v>16.7874059</c:v>
                </c:pt>
                <c:pt idx="2129">
                  <c:v>16.795764599999949</c:v>
                </c:pt>
                <c:pt idx="2130">
                  <c:v>16.80412340000003</c:v>
                </c:pt>
                <c:pt idx="2131">
                  <c:v>16.8124821</c:v>
                </c:pt>
                <c:pt idx="2132">
                  <c:v>16.8208409</c:v>
                </c:pt>
                <c:pt idx="2133">
                  <c:v>16.8291997</c:v>
                </c:pt>
                <c:pt idx="2134">
                  <c:v>16.837558400000056</c:v>
                </c:pt>
                <c:pt idx="2135">
                  <c:v>16.845917199999999</c:v>
                </c:pt>
                <c:pt idx="2136">
                  <c:v>16.85427590000004</c:v>
                </c:pt>
                <c:pt idx="2137">
                  <c:v>16.862634699999951</c:v>
                </c:pt>
                <c:pt idx="2138">
                  <c:v>16.870993400000032</c:v>
                </c:pt>
                <c:pt idx="2139">
                  <c:v>16.8793522</c:v>
                </c:pt>
                <c:pt idx="2140">
                  <c:v>16.887710899999949</c:v>
                </c:pt>
                <c:pt idx="2141">
                  <c:v>16.89606970000003</c:v>
                </c:pt>
                <c:pt idx="2142">
                  <c:v>16.9044284</c:v>
                </c:pt>
                <c:pt idx="2143">
                  <c:v>16.912787199999986</c:v>
                </c:pt>
                <c:pt idx="2144">
                  <c:v>16.921145999999986</c:v>
                </c:pt>
                <c:pt idx="2145">
                  <c:v>16.929504699999967</c:v>
                </c:pt>
                <c:pt idx="2146">
                  <c:v>16.937863500000031</c:v>
                </c:pt>
                <c:pt idx="2147">
                  <c:v>16.946222199999937</c:v>
                </c:pt>
                <c:pt idx="2148">
                  <c:v>16.954581000000001</c:v>
                </c:pt>
                <c:pt idx="2149">
                  <c:v>16.96293969999995</c:v>
                </c:pt>
                <c:pt idx="2150">
                  <c:v>16.9712985</c:v>
                </c:pt>
                <c:pt idx="2151">
                  <c:v>16.979657199999988</c:v>
                </c:pt>
                <c:pt idx="2152">
                  <c:v>16.988015999999948</c:v>
                </c:pt>
                <c:pt idx="2153">
                  <c:v>16.996374700000001</c:v>
                </c:pt>
                <c:pt idx="2154">
                  <c:v>17.004733499999986</c:v>
                </c:pt>
                <c:pt idx="2155">
                  <c:v>17.0130923</c:v>
                </c:pt>
                <c:pt idx="2156">
                  <c:v>17.021451000000031</c:v>
                </c:pt>
                <c:pt idx="2157">
                  <c:v>17.029809799999999</c:v>
                </c:pt>
                <c:pt idx="2158">
                  <c:v>17.038168500000001</c:v>
                </c:pt>
                <c:pt idx="2159">
                  <c:v>17.046527299999958</c:v>
                </c:pt>
                <c:pt idx="2160">
                  <c:v>17.054886000000032</c:v>
                </c:pt>
                <c:pt idx="2161">
                  <c:v>17.063244799999982</c:v>
                </c:pt>
                <c:pt idx="2162">
                  <c:v>17.071603499999988</c:v>
                </c:pt>
                <c:pt idx="2163">
                  <c:v>17.079962299999988</c:v>
                </c:pt>
                <c:pt idx="2164">
                  <c:v>17.088320999999951</c:v>
                </c:pt>
                <c:pt idx="2165">
                  <c:v>17.096679799999986</c:v>
                </c:pt>
                <c:pt idx="2166">
                  <c:v>17.1050386</c:v>
                </c:pt>
                <c:pt idx="2167">
                  <c:v>17.113397300000031</c:v>
                </c:pt>
                <c:pt idx="2168">
                  <c:v>17.121756100000031</c:v>
                </c:pt>
                <c:pt idx="2169">
                  <c:v>17.130114800000001</c:v>
                </c:pt>
                <c:pt idx="2170">
                  <c:v>17.138473600000001</c:v>
                </c:pt>
                <c:pt idx="2171">
                  <c:v>17.1468323</c:v>
                </c:pt>
                <c:pt idx="2172">
                  <c:v>17.155191100000032</c:v>
                </c:pt>
                <c:pt idx="2173">
                  <c:v>17.163549799999949</c:v>
                </c:pt>
                <c:pt idx="2174">
                  <c:v>17.171908600000041</c:v>
                </c:pt>
                <c:pt idx="2175">
                  <c:v>17.180267300000001</c:v>
                </c:pt>
                <c:pt idx="2176">
                  <c:v>17.188626099999947</c:v>
                </c:pt>
                <c:pt idx="2177">
                  <c:v>17.196984900000039</c:v>
                </c:pt>
                <c:pt idx="2178">
                  <c:v>17.205343599999857</c:v>
                </c:pt>
                <c:pt idx="2179">
                  <c:v>17.213702399999967</c:v>
                </c:pt>
                <c:pt idx="2180">
                  <c:v>17.222061100000001</c:v>
                </c:pt>
                <c:pt idx="2181">
                  <c:v>17.230419899999958</c:v>
                </c:pt>
                <c:pt idx="2182">
                  <c:v>17.2387786</c:v>
                </c:pt>
                <c:pt idx="2183">
                  <c:v>17.2471374</c:v>
                </c:pt>
                <c:pt idx="2184">
                  <c:v>17.255496099999949</c:v>
                </c:pt>
                <c:pt idx="2185">
                  <c:v>17.263854899999988</c:v>
                </c:pt>
                <c:pt idx="2186">
                  <c:v>17.272213599999951</c:v>
                </c:pt>
                <c:pt idx="2187">
                  <c:v>17.280572399999951</c:v>
                </c:pt>
                <c:pt idx="2188">
                  <c:v>17.288931099999967</c:v>
                </c:pt>
                <c:pt idx="2189">
                  <c:v>17.297289899999967</c:v>
                </c:pt>
                <c:pt idx="2190">
                  <c:v>17.305648699999967</c:v>
                </c:pt>
                <c:pt idx="2191">
                  <c:v>17.31400740000004</c:v>
                </c:pt>
                <c:pt idx="2192">
                  <c:v>17.322366199999987</c:v>
                </c:pt>
                <c:pt idx="2193">
                  <c:v>17.3307249</c:v>
                </c:pt>
                <c:pt idx="2194">
                  <c:v>17.339083700000032</c:v>
                </c:pt>
                <c:pt idx="2195">
                  <c:v>17.347442399999949</c:v>
                </c:pt>
                <c:pt idx="2196">
                  <c:v>17.35580120000003</c:v>
                </c:pt>
                <c:pt idx="2197">
                  <c:v>17.364159900000001</c:v>
                </c:pt>
                <c:pt idx="2198">
                  <c:v>17.372518700000001</c:v>
                </c:pt>
                <c:pt idx="2199">
                  <c:v>17.380877400000031</c:v>
                </c:pt>
                <c:pt idx="2200">
                  <c:v>17.389236199999967</c:v>
                </c:pt>
                <c:pt idx="2201">
                  <c:v>17.397595000000031</c:v>
                </c:pt>
                <c:pt idx="2202">
                  <c:v>17.405953700000001</c:v>
                </c:pt>
                <c:pt idx="2203">
                  <c:v>17.414312499999987</c:v>
                </c:pt>
                <c:pt idx="2204">
                  <c:v>17.422671199999986</c:v>
                </c:pt>
                <c:pt idx="2205">
                  <c:v>17.43103</c:v>
                </c:pt>
                <c:pt idx="2206">
                  <c:v>17.43938870000003</c:v>
                </c:pt>
                <c:pt idx="2207">
                  <c:v>17.447747499999949</c:v>
                </c:pt>
                <c:pt idx="2208">
                  <c:v>17.456106199999986</c:v>
                </c:pt>
                <c:pt idx="2209">
                  <c:v>17.464465000000001</c:v>
                </c:pt>
                <c:pt idx="2210">
                  <c:v>17.472823699999982</c:v>
                </c:pt>
                <c:pt idx="2211">
                  <c:v>17.481182499999967</c:v>
                </c:pt>
                <c:pt idx="2212">
                  <c:v>17.489541299999857</c:v>
                </c:pt>
                <c:pt idx="2213">
                  <c:v>17.497900000000001</c:v>
                </c:pt>
                <c:pt idx="2214">
                  <c:v>17.506258800000001</c:v>
                </c:pt>
                <c:pt idx="2215">
                  <c:v>17.5146175</c:v>
                </c:pt>
                <c:pt idx="2216">
                  <c:v>17.5229763</c:v>
                </c:pt>
                <c:pt idx="2217">
                  <c:v>17.531335000000031</c:v>
                </c:pt>
                <c:pt idx="2218">
                  <c:v>17.539693799999988</c:v>
                </c:pt>
                <c:pt idx="2219">
                  <c:v>17.548052499999987</c:v>
                </c:pt>
                <c:pt idx="2220">
                  <c:v>17.556411300000001</c:v>
                </c:pt>
                <c:pt idx="2221">
                  <c:v>17.564769999999982</c:v>
                </c:pt>
                <c:pt idx="2222">
                  <c:v>17.573128799999999</c:v>
                </c:pt>
                <c:pt idx="2223">
                  <c:v>17.581487599999967</c:v>
                </c:pt>
                <c:pt idx="2224">
                  <c:v>17.589846299999959</c:v>
                </c:pt>
                <c:pt idx="2225">
                  <c:v>17.598205100000001</c:v>
                </c:pt>
                <c:pt idx="2226">
                  <c:v>17.6065638</c:v>
                </c:pt>
                <c:pt idx="2227">
                  <c:v>17.614922600000032</c:v>
                </c:pt>
                <c:pt idx="2228">
                  <c:v>17.623281300000031</c:v>
                </c:pt>
                <c:pt idx="2229">
                  <c:v>17.631640099999988</c:v>
                </c:pt>
                <c:pt idx="2230">
                  <c:v>17.63999880000004</c:v>
                </c:pt>
                <c:pt idx="2231">
                  <c:v>17.648357600000001</c:v>
                </c:pt>
                <c:pt idx="2232">
                  <c:v>17.656716299999982</c:v>
                </c:pt>
                <c:pt idx="2233">
                  <c:v>17.665075100000031</c:v>
                </c:pt>
                <c:pt idx="2234">
                  <c:v>17.673433899999967</c:v>
                </c:pt>
                <c:pt idx="2235">
                  <c:v>17.681792599999959</c:v>
                </c:pt>
                <c:pt idx="2236">
                  <c:v>17.69015140000004</c:v>
                </c:pt>
                <c:pt idx="2237">
                  <c:v>17.6985101</c:v>
                </c:pt>
                <c:pt idx="2238">
                  <c:v>17.706868900000032</c:v>
                </c:pt>
                <c:pt idx="2239">
                  <c:v>17.715227599999967</c:v>
                </c:pt>
                <c:pt idx="2240">
                  <c:v>17.723586399999949</c:v>
                </c:pt>
                <c:pt idx="2241">
                  <c:v>17.73194510000004</c:v>
                </c:pt>
                <c:pt idx="2242">
                  <c:v>17.740303899999951</c:v>
                </c:pt>
                <c:pt idx="2243">
                  <c:v>17.748662599999868</c:v>
                </c:pt>
                <c:pt idx="2244">
                  <c:v>17.757021400000031</c:v>
                </c:pt>
                <c:pt idx="2245">
                  <c:v>17.765380199999967</c:v>
                </c:pt>
                <c:pt idx="2246">
                  <c:v>17.773738899999959</c:v>
                </c:pt>
                <c:pt idx="2247">
                  <c:v>17.782097699999959</c:v>
                </c:pt>
                <c:pt idx="2248">
                  <c:v>17.7904564</c:v>
                </c:pt>
                <c:pt idx="2249">
                  <c:v>17.7988152</c:v>
                </c:pt>
                <c:pt idx="2250">
                  <c:v>17.807173900000031</c:v>
                </c:pt>
                <c:pt idx="2251">
                  <c:v>17.815532699999949</c:v>
                </c:pt>
                <c:pt idx="2252">
                  <c:v>17.82389140000004</c:v>
                </c:pt>
                <c:pt idx="2253">
                  <c:v>17.832250200000001</c:v>
                </c:pt>
                <c:pt idx="2254">
                  <c:v>17.840608899999982</c:v>
                </c:pt>
                <c:pt idx="2255">
                  <c:v>17.848967700000031</c:v>
                </c:pt>
                <c:pt idx="2256">
                  <c:v>17.857326499999999</c:v>
                </c:pt>
                <c:pt idx="2257">
                  <c:v>17.865685199999987</c:v>
                </c:pt>
                <c:pt idx="2258">
                  <c:v>17.874044000000001</c:v>
                </c:pt>
                <c:pt idx="2259">
                  <c:v>17.882402699999954</c:v>
                </c:pt>
                <c:pt idx="2260">
                  <c:v>17.8907615</c:v>
                </c:pt>
                <c:pt idx="2261">
                  <c:v>17.899120199999999</c:v>
                </c:pt>
                <c:pt idx="2262">
                  <c:v>17.907478999999999</c:v>
                </c:pt>
                <c:pt idx="2263">
                  <c:v>17.915837700000001</c:v>
                </c:pt>
                <c:pt idx="2264">
                  <c:v>17.924196499999987</c:v>
                </c:pt>
                <c:pt idx="2265">
                  <c:v>17.932555199999999</c:v>
                </c:pt>
                <c:pt idx="2266">
                  <c:v>17.940913999999982</c:v>
                </c:pt>
                <c:pt idx="2267">
                  <c:v>17.949272799999967</c:v>
                </c:pt>
                <c:pt idx="2268">
                  <c:v>17.957631499999987</c:v>
                </c:pt>
                <c:pt idx="2269">
                  <c:v>17.965990299999959</c:v>
                </c:pt>
                <c:pt idx="2270">
                  <c:v>17.974348999999986</c:v>
                </c:pt>
                <c:pt idx="2271">
                  <c:v>17.982707799999918</c:v>
                </c:pt>
                <c:pt idx="2272">
                  <c:v>17.991066499999999</c:v>
                </c:pt>
                <c:pt idx="2273">
                  <c:v>17.999425299999967</c:v>
                </c:pt>
                <c:pt idx="2274">
                  <c:v>18.007784000000001</c:v>
                </c:pt>
                <c:pt idx="2275">
                  <c:v>18.016142799999987</c:v>
                </c:pt>
                <c:pt idx="2276">
                  <c:v>18.0245015</c:v>
                </c:pt>
                <c:pt idx="2277">
                  <c:v>18.032860300000031</c:v>
                </c:pt>
                <c:pt idx="2278">
                  <c:v>18.041219099999982</c:v>
                </c:pt>
                <c:pt idx="2279">
                  <c:v>18.049577799999987</c:v>
                </c:pt>
                <c:pt idx="2280">
                  <c:v>18.057936600000001</c:v>
                </c:pt>
                <c:pt idx="2281">
                  <c:v>18.0662953</c:v>
                </c:pt>
                <c:pt idx="2282">
                  <c:v>18.074654100000032</c:v>
                </c:pt>
                <c:pt idx="2283">
                  <c:v>18.08301279999996</c:v>
                </c:pt>
                <c:pt idx="2284">
                  <c:v>18.091371600000031</c:v>
                </c:pt>
                <c:pt idx="2285">
                  <c:v>18.099730299999951</c:v>
                </c:pt>
                <c:pt idx="2286">
                  <c:v>18.108089100000001</c:v>
                </c:pt>
                <c:pt idx="2287">
                  <c:v>18.1164478</c:v>
                </c:pt>
                <c:pt idx="2288">
                  <c:v>18.124806600000031</c:v>
                </c:pt>
                <c:pt idx="2289">
                  <c:v>18.133165400000056</c:v>
                </c:pt>
                <c:pt idx="2290">
                  <c:v>18.14152410000003</c:v>
                </c:pt>
                <c:pt idx="2291">
                  <c:v>18.149882900000001</c:v>
                </c:pt>
                <c:pt idx="2292">
                  <c:v>18.1582416</c:v>
                </c:pt>
                <c:pt idx="2293">
                  <c:v>18.1666004</c:v>
                </c:pt>
                <c:pt idx="2294">
                  <c:v>18.174959100000049</c:v>
                </c:pt>
                <c:pt idx="2295">
                  <c:v>18.183317899999967</c:v>
                </c:pt>
                <c:pt idx="2296">
                  <c:v>18.191676600000001</c:v>
                </c:pt>
                <c:pt idx="2297">
                  <c:v>18.200035400000001</c:v>
                </c:pt>
                <c:pt idx="2298">
                  <c:v>18.2083941</c:v>
                </c:pt>
                <c:pt idx="2299">
                  <c:v>18.216752899999982</c:v>
                </c:pt>
                <c:pt idx="2300">
                  <c:v>18.225111699999982</c:v>
                </c:pt>
                <c:pt idx="2301">
                  <c:v>18.23347040000003</c:v>
                </c:pt>
                <c:pt idx="2302">
                  <c:v>18.241829199999987</c:v>
                </c:pt>
                <c:pt idx="2303">
                  <c:v>18.2501879</c:v>
                </c:pt>
                <c:pt idx="2304">
                  <c:v>18.258546699999954</c:v>
                </c:pt>
                <c:pt idx="2305">
                  <c:v>18.266905400000031</c:v>
                </c:pt>
                <c:pt idx="2306">
                  <c:v>18.275264199999999</c:v>
                </c:pt>
                <c:pt idx="2307">
                  <c:v>18.283622899999845</c:v>
                </c:pt>
                <c:pt idx="2308">
                  <c:v>18.29198170000004</c:v>
                </c:pt>
                <c:pt idx="2309">
                  <c:v>18.3003404</c:v>
                </c:pt>
                <c:pt idx="2310">
                  <c:v>18.308699199999982</c:v>
                </c:pt>
                <c:pt idx="2311">
                  <c:v>18.317058000000056</c:v>
                </c:pt>
                <c:pt idx="2312">
                  <c:v>18.325416699999959</c:v>
                </c:pt>
                <c:pt idx="2313">
                  <c:v>18.33377550000003</c:v>
                </c:pt>
                <c:pt idx="2314">
                  <c:v>18.342134199999986</c:v>
                </c:pt>
                <c:pt idx="2315">
                  <c:v>18.350493</c:v>
                </c:pt>
                <c:pt idx="2316">
                  <c:v>18.358851700000056</c:v>
                </c:pt>
                <c:pt idx="2317">
                  <c:v>18.367210499999999</c:v>
                </c:pt>
                <c:pt idx="2318">
                  <c:v>18.375569199999987</c:v>
                </c:pt>
                <c:pt idx="2319">
                  <c:v>18.383928000000001</c:v>
                </c:pt>
                <c:pt idx="2320">
                  <c:v>18.3922867</c:v>
                </c:pt>
                <c:pt idx="2321">
                  <c:v>18.400645499999982</c:v>
                </c:pt>
                <c:pt idx="2322">
                  <c:v>18.409004299999982</c:v>
                </c:pt>
                <c:pt idx="2323">
                  <c:v>18.41736300000003</c:v>
                </c:pt>
                <c:pt idx="2324">
                  <c:v>18.425721799999941</c:v>
                </c:pt>
                <c:pt idx="2325">
                  <c:v>18.4340805</c:v>
                </c:pt>
                <c:pt idx="2326">
                  <c:v>18.442439299999833</c:v>
                </c:pt>
                <c:pt idx="2327">
                  <c:v>18.450797999999967</c:v>
                </c:pt>
                <c:pt idx="2328">
                  <c:v>18.459156799999999</c:v>
                </c:pt>
                <c:pt idx="2329">
                  <c:v>18.467515499999987</c:v>
                </c:pt>
                <c:pt idx="2330">
                  <c:v>18.475874300000001</c:v>
                </c:pt>
                <c:pt idx="2331">
                  <c:v>18.48423299999995</c:v>
                </c:pt>
                <c:pt idx="2332">
                  <c:v>18.492591799999982</c:v>
                </c:pt>
                <c:pt idx="2333">
                  <c:v>18.500950600000031</c:v>
                </c:pt>
                <c:pt idx="2334">
                  <c:v>18.509309299999959</c:v>
                </c:pt>
                <c:pt idx="2335">
                  <c:v>18.517668100000051</c:v>
                </c:pt>
                <c:pt idx="2336">
                  <c:v>18.526026799999986</c:v>
                </c:pt>
                <c:pt idx="2337">
                  <c:v>18.534385600000039</c:v>
                </c:pt>
                <c:pt idx="2338">
                  <c:v>18.542744299999857</c:v>
                </c:pt>
                <c:pt idx="2339">
                  <c:v>18.551103100000031</c:v>
                </c:pt>
                <c:pt idx="2340">
                  <c:v>18.559461800000001</c:v>
                </c:pt>
                <c:pt idx="2341">
                  <c:v>18.567820600000001</c:v>
                </c:pt>
                <c:pt idx="2342">
                  <c:v>18.5761793</c:v>
                </c:pt>
                <c:pt idx="2343">
                  <c:v>18.5845381</c:v>
                </c:pt>
                <c:pt idx="2344">
                  <c:v>18.5928969</c:v>
                </c:pt>
                <c:pt idx="2345">
                  <c:v>18.601255600000041</c:v>
                </c:pt>
                <c:pt idx="2346">
                  <c:v>18.60961440000003</c:v>
                </c:pt>
                <c:pt idx="2347">
                  <c:v>18.617973100000068</c:v>
                </c:pt>
                <c:pt idx="2348">
                  <c:v>18.6263319</c:v>
                </c:pt>
                <c:pt idx="2349">
                  <c:v>18.634690600000031</c:v>
                </c:pt>
                <c:pt idx="2350">
                  <c:v>18.643049399999967</c:v>
                </c:pt>
                <c:pt idx="2351">
                  <c:v>18.65140810000004</c:v>
                </c:pt>
                <c:pt idx="2352">
                  <c:v>18.659766900000001</c:v>
                </c:pt>
                <c:pt idx="2353">
                  <c:v>18.6681256</c:v>
                </c:pt>
                <c:pt idx="2354">
                  <c:v>18.676484400000032</c:v>
                </c:pt>
                <c:pt idx="2355">
                  <c:v>18.684843099999988</c:v>
                </c:pt>
                <c:pt idx="2356">
                  <c:v>18.693201899999988</c:v>
                </c:pt>
                <c:pt idx="2357">
                  <c:v>18.70156070000003</c:v>
                </c:pt>
                <c:pt idx="2358">
                  <c:v>18.7099194</c:v>
                </c:pt>
                <c:pt idx="2359">
                  <c:v>18.7182782</c:v>
                </c:pt>
                <c:pt idx="2360">
                  <c:v>18.726636899999857</c:v>
                </c:pt>
                <c:pt idx="2361">
                  <c:v>18.734995700000056</c:v>
                </c:pt>
                <c:pt idx="2362">
                  <c:v>18.743354400000001</c:v>
                </c:pt>
                <c:pt idx="2363">
                  <c:v>18.751713199999987</c:v>
                </c:pt>
                <c:pt idx="2364">
                  <c:v>18.7600719</c:v>
                </c:pt>
                <c:pt idx="2365">
                  <c:v>18.76843069999995</c:v>
                </c:pt>
                <c:pt idx="2366">
                  <c:v>18.776789399999949</c:v>
                </c:pt>
                <c:pt idx="2367">
                  <c:v>18.785148199999949</c:v>
                </c:pt>
                <c:pt idx="2368">
                  <c:v>18.793506999999959</c:v>
                </c:pt>
                <c:pt idx="2369">
                  <c:v>18.801865700000068</c:v>
                </c:pt>
                <c:pt idx="2370">
                  <c:v>18.8102245</c:v>
                </c:pt>
                <c:pt idx="2371">
                  <c:v>18.818583199999999</c:v>
                </c:pt>
                <c:pt idx="2372">
                  <c:v>18.826941999999999</c:v>
                </c:pt>
                <c:pt idx="2373">
                  <c:v>18.835300700000001</c:v>
                </c:pt>
                <c:pt idx="2374">
                  <c:v>18.843659499999987</c:v>
                </c:pt>
                <c:pt idx="2375">
                  <c:v>18.8520182</c:v>
                </c:pt>
                <c:pt idx="2376">
                  <c:v>18.860377</c:v>
                </c:pt>
                <c:pt idx="2377">
                  <c:v>18.868735699999949</c:v>
                </c:pt>
                <c:pt idx="2378">
                  <c:v>18.87709450000003</c:v>
                </c:pt>
                <c:pt idx="2379">
                  <c:v>18.885453299999959</c:v>
                </c:pt>
                <c:pt idx="2380">
                  <c:v>18.893812</c:v>
                </c:pt>
                <c:pt idx="2381">
                  <c:v>18.902170799999986</c:v>
                </c:pt>
                <c:pt idx="2382">
                  <c:v>18.910529499999967</c:v>
                </c:pt>
                <c:pt idx="2383">
                  <c:v>18.918888300000031</c:v>
                </c:pt>
                <c:pt idx="2384">
                  <c:v>18.927246999999959</c:v>
                </c:pt>
                <c:pt idx="2385">
                  <c:v>18.935605799999987</c:v>
                </c:pt>
                <c:pt idx="2386">
                  <c:v>18.9439645</c:v>
                </c:pt>
                <c:pt idx="2387">
                  <c:v>18.95232329999995</c:v>
                </c:pt>
                <c:pt idx="2388">
                  <c:v>18.960681999999949</c:v>
                </c:pt>
                <c:pt idx="2389">
                  <c:v>18.969040799999949</c:v>
                </c:pt>
                <c:pt idx="2390">
                  <c:v>18.977399599999949</c:v>
                </c:pt>
                <c:pt idx="2391">
                  <c:v>18.985758299999951</c:v>
                </c:pt>
                <c:pt idx="2392">
                  <c:v>18.9941171</c:v>
                </c:pt>
                <c:pt idx="2393">
                  <c:v>19.002475799999999</c:v>
                </c:pt>
                <c:pt idx="2394">
                  <c:v>19.010834600000031</c:v>
                </c:pt>
                <c:pt idx="2395">
                  <c:v>19.019193300000001</c:v>
                </c:pt>
                <c:pt idx="2396">
                  <c:v>19.027552100000001</c:v>
                </c:pt>
                <c:pt idx="2397">
                  <c:v>19.0359108</c:v>
                </c:pt>
                <c:pt idx="2398">
                  <c:v>19.0442696</c:v>
                </c:pt>
                <c:pt idx="2399">
                  <c:v>19.052628299999949</c:v>
                </c:pt>
                <c:pt idx="2400">
                  <c:v>19.060987099999988</c:v>
                </c:pt>
                <c:pt idx="2401">
                  <c:v>19.069345899999949</c:v>
                </c:pt>
                <c:pt idx="2402">
                  <c:v>19.077704600000001</c:v>
                </c:pt>
                <c:pt idx="2403">
                  <c:v>19.0860634</c:v>
                </c:pt>
                <c:pt idx="2404">
                  <c:v>19.094422099999967</c:v>
                </c:pt>
                <c:pt idx="2405">
                  <c:v>19.102780899999967</c:v>
                </c:pt>
                <c:pt idx="2406">
                  <c:v>19.111139600000001</c:v>
                </c:pt>
                <c:pt idx="2407">
                  <c:v>19.11949840000004</c:v>
                </c:pt>
                <c:pt idx="2408">
                  <c:v>19.12785710000006</c:v>
                </c:pt>
                <c:pt idx="2409">
                  <c:v>19.136215900000032</c:v>
                </c:pt>
                <c:pt idx="2410">
                  <c:v>19.144574600000031</c:v>
                </c:pt>
                <c:pt idx="2411">
                  <c:v>19.152933399999988</c:v>
                </c:pt>
                <c:pt idx="2412">
                  <c:v>19.161292199999988</c:v>
                </c:pt>
                <c:pt idx="2413">
                  <c:v>19.169650900000001</c:v>
                </c:pt>
                <c:pt idx="2414">
                  <c:v>19.1780097</c:v>
                </c:pt>
                <c:pt idx="2415">
                  <c:v>19.186368400000031</c:v>
                </c:pt>
                <c:pt idx="2416">
                  <c:v>19.194727199999999</c:v>
                </c:pt>
                <c:pt idx="2417">
                  <c:v>19.203085900000001</c:v>
                </c:pt>
                <c:pt idx="2418">
                  <c:v>19.211444700000001</c:v>
                </c:pt>
                <c:pt idx="2419">
                  <c:v>19.219803400000032</c:v>
                </c:pt>
                <c:pt idx="2420">
                  <c:v>19.228162199999986</c:v>
                </c:pt>
                <c:pt idx="2421">
                  <c:v>19.236520899999967</c:v>
                </c:pt>
                <c:pt idx="2422">
                  <c:v>19.244879699999988</c:v>
                </c:pt>
                <c:pt idx="2423">
                  <c:v>19.253238499999988</c:v>
                </c:pt>
                <c:pt idx="2424">
                  <c:v>19.261597199999986</c:v>
                </c:pt>
                <c:pt idx="2425">
                  <c:v>19.269956000000001</c:v>
                </c:pt>
                <c:pt idx="2426">
                  <c:v>19.278314699999967</c:v>
                </c:pt>
                <c:pt idx="2427">
                  <c:v>19.286673499999967</c:v>
                </c:pt>
                <c:pt idx="2428">
                  <c:v>19.295032199999941</c:v>
                </c:pt>
                <c:pt idx="2429">
                  <c:v>19.303391000000001</c:v>
                </c:pt>
                <c:pt idx="2430">
                  <c:v>19.3117497</c:v>
                </c:pt>
                <c:pt idx="2431">
                  <c:v>19.3201085</c:v>
                </c:pt>
                <c:pt idx="2432">
                  <c:v>19.328467199999999</c:v>
                </c:pt>
                <c:pt idx="2433">
                  <c:v>19.33682600000003</c:v>
                </c:pt>
                <c:pt idx="2434">
                  <c:v>19.345184799999988</c:v>
                </c:pt>
                <c:pt idx="2435">
                  <c:v>19.353543499999986</c:v>
                </c:pt>
                <c:pt idx="2436">
                  <c:v>19.361902300000001</c:v>
                </c:pt>
                <c:pt idx="2437">
                  <c:v>19.370261000000031</c:v>
                </c:pt>
                <c:pt idx="2438">
                  <c:v>19.378619799999967</c:v>
                </c:pt>
                <c:pt idx="2439">
                  <c:v>19.386978500000001</c:v>
                </c:pt>
                <c:pt idx="2440">
                  <c:v>19.395337299999959</c:v>
                </c:pt>
                <c:pt idx="2441">
                  <c:v>19.403695999999986</c:v>
                </c:pt>
                <c:pt idx="2442">
                  <c:v>19.4120548</c:v>
                </c:pt>
                <c:pt idx="2443">
                  <c:v>19.42041349999996</c:v>
                </c:pt>
                <c:pt idx="2444">
                  <c:v>19.428772299999856</c:v>
                </c:pt>
                <c:pt idx="2445">
                  <c:v>19.437131099999988</c:v>
                </c:pt>
                <c:pt idx="2446">
                  <c:v>19.44548979999993</c:v>
                </c:pt>
                <c:pt idx="2447">
                  <c:v>19.453848600000001</c:v>
                </c:pt>
                <c:pt idx="2448">
                  <c:v>19.462207299999868</c:v>
                </c:pt>
                <c:pt idx="2449">
                  <c:v>19.470566099999967</c:v>
                </c:pt>
                <c:pt idx="2450">
                  <c:v>19.478924799999987</c:v>
                </c:pt>
                <c:pt idx="2451">
                  <c:v>19.487283599999959</c:v>
                </c:pt>
                <c:pt idx="2452">
                  <c:v>19.495642299999833</c:v>
                </c:pt>
                <c:pt idx="2453">
                  <c:v>19.504001100000032</c:v>
                </c:pt>
                <c:pt idx="2454">
                  <c:v>19.512359799999999</c:v>
                </c:pt>
                <c:pt idx="2455">
                  <c:v>19.520718599999967</c:v>
                </c:pt>
                <c:pt idx="2456">
                  <c:v>19.529077399999988</c:v>
                </c:pt>
                <c:pt idx="2457">
                  <c:v>19.537436100000001</c:v>
                </c:pt>
                <c:pt idx="2458">
                  <c:v>19.545794899999951</c:v>
                </c:pt>
                <c:pt idx="2459">
                  <c:v>19.554153600000031</c:v>
                </c:pt>
                <c:pt idx="2460">
                  <c:v>19.562512399999864</c:v>
                </c:pt>
                <c:pt idx="2461">
                  <c:v>19.570871100000051</c:v>
                </c:pt>
                <c:pt idx="2462">
                  <c:v>19.579229899999959</c:v>
                </c:pt>
                <c:pt idx="2463">
                  <c:v>19.5875886</c:v>
                </c:pt>
                <c:pt idx="2464">
                  <c:v>19.5959474</c:v>
                </c:pt>
                <c:pt idx="2465">
                  <c:v>19.604306100000031</c:v>
                </c:pt>
                <c:pt idx="2466">
                  <c:v>19.612664900000031</c:v>
                </c:pt>
                <c:pt idx="2467">
                  <c:v>19.62102370000003</c:v>
                </c:pt>
                <c:pt idx="2468">
                  <c:v>19.629382400000001</c:v>
                </c:pt>
                <c:pt idx="2469">
                  <c:v>19.637741200000001</c:v>
                </c:pt>
                <c:pt idx="2470">
                  <c:v>19.646099899999982</c:v>
                </c:pt>
                <c:pt idx="2471">
                  <c:v>19.654458700000056</c:v>
                </c:pt>
                <c:pt idx="2472">
                  <c:v>19.66281740000003</c:v>
                </c:pt>
                <c:pt idx="2473">
                  <c:v>19.671176200000001</c:v>
                </c:pt>
                <c:pt idx="2474">
                  <c:v>19.6795349</c:v>
                </c:pt>
                <c:pt idx="2475">
                  <c:v>19.687893700000032</c:v>
                </c:pt>
                <c:pt idx="2476">
                  <c:v>19.696252400000031</c:v>
                </c:pt>
                <c:pt idx="2477">
                  <c:v>19.704611199999999</c:v>
                </c:pt>
                <c:pt idx="2478">
                  <c:v>19.712970000000031</c:v>
                </c:pt>
                <c:pt idx="2479">
                  <c:v>19.721328700000001</c:v>
                </c:pt>
                <c:pt idx="2480">
                  <c:v>19.729687499999986</c:v>
                </c:pt>
                <c:pt idx="2481">
                  <c:v>19.738046199999982</c:v>
                </c:pt>
                <c:pt idx="2482">
                  <c:v>19.746404999999982</c:v>
                </c:pt>
                <c:pt idx="2483">
                  <c:v>19.75476370000003</c:v>
                </c:pt>
                <c:pt idx="2484">
                  <c:v>19.763122499999941</c:v>
                </c:pt>
                <c:pt idx="2485">
                  <c:v>19.7714812</c:v>
                </c:pt>
                <c:pt idx="2486">
                  <c:v>19.77984</c:v>
                </c:pt>
                <c:pt idx="2487">
                  <c:v>19.788198699999967</c:v>
                </c:pt>
                <c:pt idx="2488">
                  <c:v>19.796557499999999</c:v>
                </c:pt>
                <c:pt idx="2489">
                  <c:v>19.804916300000031</c:v>
                </c:pt>
                <c:pt idx="2490">
                  <c:v>19.81327500000004</c:v>
                </c:pt>
                <c:pt idx="2491">
                  <c:v>19.821633799999987</c:v>
                </c:pt>
                <c:pt idx="2492">
                  <c:v>19.829992499999999</c:v>
                </c:pt>
                <c:pt idx="2493">
                  <c:v>19.838351300000031</c:v>
                </c:pt>
                <c:pt idx="2494">
                  <c:v>19.846709999999959</c:v>
                </c:pt>
                <c:pt idx="2495">
                  <c:v>19.85506880000003</c:v>
                </c:pt>
                <c:pt idx="2496">
                  <c:v>19.863427499999986</c:v>
                </c:pt>
                <c:pt idx="2497">
                  <c:v>19.8717863</c:v>
                </c:pt>
                <c:pt idx="2498">
                  <c:v>19.880144999999967</c:v>
                </c:pt>
                <c:pt idx="2499">
                  <c:v>19.88850379999996</c:v>
                </c:pt>
                <c:pt idx="2500">
                  <c:v>19.896862600000031</c:v>
                </c:pt>
                <c:pt idx="2501">
                  <c:v>19.905221299999951</c:v>
                </c:pt>
                <c:pt idx="2502">
                  <c:v>19.913580100000001</c:v>
                </c:pt>
                <c:pt idx="2503">
                  <c:v>19.9219388</c:v>
                </c:pt>
                <c:pt idx="2504">
                  <c:v>19.930297599999982</c:v>
                </c:pt>
                <c:pt idx="2505">
                  <c:v>19.938656299999959</c:v>
                </c:pt>
                <c:pt idx="2506">
                  <c:v>19.94701510000003</c:v>
                </c:pt>
                <c:pt idx="2507">
                  <c:v>19.955373799999986</c:v>
                </c:pt>
                <c:pt idx="2508">
                  <c:v>19.963732599999833</c:v>
                </c:pt>
                <c:pt idx="2509">
                  <c:v>19.972091299999967</c:v>
                </c:pt>
                <c:pt idx="2510">
                  <c:v>19.980450099999967</c:v>
                </c:pt>
                <c:pt idx="2511">
                  <c:v>19.988808899999967</c:v>
                </c:pt>
                <c:pt idx="2512">
                  <c:v>19.997167600000001</c:v>
                </c:pt>
                <c:pt idx="2513">
                  <c:v>20.005526399999951</c:v>
                </c:pt>
                <c:pt idx="2514">
                  <c:v>20.01388510000006</c:v>
                </c:pt>
                <c:pt idx="2515">
                  <c:v>20.022243899999868</c:v>
                </c:pt>
                <c:pt idx="2516">
                  <c:v>20.030602599999959</c:v>
                </c:pt>
                <c:pt idx="2517">
                  <c:v>20.038961400000051</c:v>
                </c:pt>
                <c:pt idx="2518">
                  <c:v>20.0473201</c:v>
                </c:pt>
                <c:pt idx="2519">
                  <c:v>20.0556789</c:v>
                </c:pt>
                <c:pt idx="2520">
                  <c:v>20.064037599999967</c:v>
                </c:pt>
                <c:pt idx="2521">
                  <c:v>20.072396399999967</c:v>
                </c:pt>
                <c:pt idx="2522">
                  <c:v>20.080755199999999</c:v>
                </c:pt>
                <c:pt idx="2523">
                  <c:v>20.089113899999951</c:v>
                </c:pt>
                <c:pt idx="2524">
                  <c:v>20.097472700000001</c:v>
                </c:pt>
                <c:pt idx="2525">
                  <c:v>20.105831400000032</c:v>
                </c:pt>
                <c:pt idx="2526">
                  <c:v>20.114190200000031</c:v>
                </c:pt>
                <c:pt idx="2527">
                  <c:v>20.122548899999959</c:v>
                </c:pt>
                <c:pt idx="2528">
                  <c:v>20.130907700000051</c:v>
                </c:pt>
                <c:pt idx="2529">
                  <c:v>20.139266400000039</c:v>
                </c:pt>
                <c:pt idx="2530">
                  <c:v>20.1476252</c:v>
                </c:pt>
                <c:pt idx="2531">
                  <c:v>20.155983900000031</c:v>
                </c:pt>
                <c:pt idx="2532">
                  <c:v>20.164342699999967</c:v>
                </c:pt>
                <c:pt idx="2533">
                  <c:v>20.172701400000001</c:v>
                </c:pt>
                <c:pt idx="2534">
                  <c:v>20.181060200000001</c:v>
                </c:pt>
                <c:pt idx="2535">
                  <c:v>20.189418999999987</c:v>
                </c:pt>
                <c:pt idx="2536">
                  <c:v>20.197777700000032</c:v>
                </c:pt>
                <c:pt idx="2537">
                  <c:v>20.206136499999982</c:v>
                </c:pt>
                <c:pt idx="2538">
                  <c:v>20.21449520000003</c:v>
                </c:pt>
                <c:pt idx="2539">
                  <c:v>20.22285400000003</c:v>
                </c:pt>
                <c:pt idx="2540">
                  <c:v>20.2312127</c:v>
                </c:pt>
                <c:pt idx="2541">
                  <c:v>20.2395715</c:v>
                </c:pt>
                <c:pt idx="2542">
                  <c:v>20.247930199999999</c:v>
                </c:pt>
                <c:pt idx="2543">
                  <c:v>20.256288999999999</c:v>
                </c:pt>
                <c:pt idx="2544">
                  <c:v>20.264647699999959</c:v>
                </c:pt>
                <c:pt idx="2545">
                  <c:v>20.273006499999987</c:v>
                </c:pt>
                <c:pt idx="2546">
                  <c:v>20.281365300000001</c:v>
                </c:pt>
                <c:pt idx="2547">
                  <c:v>20.28972399999995</c:v>
                </c:pt>
                <c:pt idx="2548">
                  <c:v>20.298082799999982</c:v>
                </c:pt>
                <c:pt idx="2549">
                  <c:v>20.306441499999988</c:v>
                </c:pt>
                <c:pt idx="2550">
                  <c:v>20.314800300000051</c:v>
                </c:pt>
                <c:pt idx="2551">
                  <c:v>20.323159</c:v>
                </c:pt>
                <c:pt idx="2552">
                  <c:v>20.3315178</c:v>
                </c:pt>
                <c:pt idx="2553">
                  <c:v>20.339876500000031</c:v>
                </c:pt>
                <c:pt idx="2554">
                  <c:v>20.348235299999967</c:v>
                </c:pt>
                <c:pt idx="2555">
                  <c:v>20.356594000000001</c:v>
                </c:pt>
                <c:pt idx="2556">
                  <c:v>20.364952800000001</c:v>
                </c:pt>
                <c:pt idx="2557">
                  <c:v>20.373311600000001</c:v>
                </c:pt>
                <c:pt idx="2558">
                  <c:v>20.3816703</c:v>
                </c:pt>
                <c:pt idx="2559">
                  <c:v>20.3900291</c:v>
                </c:pt>
                <c:pt idx="2560">
                  <c:v>20.398387799999988</c:v>
                </c:pt>
                <c:pt idx="2561">
                  <c:v>20.406746599999863</c:v>
                </c:pt>
                <c:pt idx="2562">
                  <c:v>20.4151053</c:v>
                </c:pt>
                <c:pt idx="2563">
                  <c:v>20.4234641</c:v>
                </c:pt>
                <c:pt idx="2564">
                  <c:v>20.431822799999999</c:v>
                </c:pt>
                <c:pt idx="2565">
                  <c:v>20.440181599999967</c:v>
                </c:pt>
                <c:pt idx="2566">
                  <c:v>20.448540299999845</c:v>
                </c:pt>
                <c:pt idx="2567">
                  <c:v>20.456899100000001</c:v>
                </c:pt>
                <c:pt idx="2568">
                  <c:v>20.465257899999951</c:v>
                </c:pt>
                <c:pt idx="2569">
                  <c:v>20.47361659999995</c:v>
                </c:pt>
                <c:pt idx="2570">
                  <c:v>20.481975400000032</c:v>
                </c:pt>
                <c:pt idx="2571">
                  <c:v>20.490334099999949</c:v>
                </c:pt>
                <c:pt idx="2572">
                  <c:v>20.498692899999863</c:v>
                </c:pt>
                <c:pt idx="2573">
                  <c:v>20.50705160000004</c:v>
                </c:pt>
                <c:pt idx="2574">
                  <c:v>20.5154104</c:v>
                </c:pt>
                <c:pt idx="2575">
                  <c:v>20.523769099999967</c:v>
                </c:pt>
                <c:pt idx="2576">
                  <c:v>20.532127899999967</c:v>
                </c:pt>
                <c:pt idx="2577">
                  <c:v>20.540486599999959</c:v>
                </c:pt>
                <c:pt idx="2578">
                  <c:v>20.548845400000001</c:v>
                </c:pt>
                <c:pt idx="2579">
                  <c:v>20.557204200000001</c:v>
                </c:pt>
                <c:pt idx="2580">
                  <c:v>20.56556289999995</c:v>
                </c:pt>
                <c:pt idx="2581">
                  <c:v>20.573921700000032</c:v>
                </c:pt>
                <c:pt idx="2582">
                  <c:v>20.582280399999949</c:v>
                </c:pt>
                <c:pt idx="2583">
                  <c:v>20.590639199999949</c:v>
                </c:pt>
                <c:pt idx="2584">
                  <c:v>20.598997900000001</c:v>
                </c:pt>
                <c:pt idx="2585">
                  <c:v>20.607356700000039</c:v>
                </c:pt>
                <c:pt idx="2586">
                  <c:v>20.615715400000031</c:v>
                </c:pt>
                <c:pt idx="2587">
                  <c:v>20.624074200000031</c:v>
                </c:pt>
                <c:pt idx="2588">
                  <c:v>20.632432899999959</c:v>
                </c:pt>
                <c:pt idx="2589">
                  <c:v>20.640791700000001</c:v>
                </c:pt>
                <c:pt idx="2590">
                  <c:v>20.649150500000001</c:v>
                </c:pt>
                <c:pt idx="2591">
                  <c:v>20.6575092</c:v>
                </c:pt>
                <c:pt idx="2592">
                  <c:v>20.665868000000032</c:v>
                </c:pt>
                <c:pt idx="2593">
                  <c:v>20.674226699999988</c:v>
                </c:pt>
                <c:pt idx="2594">
                  <c:v>20.682585499999988</c:v>
                </c:pt>
                <c:pt idx="2595">
                  <c:v>20.690944200000001</c:v>
                </c:pt>
                <c:pt idx="2596">
                  <c:v>20.699303</c:v>
                </c:pt>
                <c:pt idx="2597">
                  <c:v>20.707661700000031</c:v>
                </c:pt>
                <c:pt idx="2598">
                  <c:v>20.716020499999999</c:v>
                </c:pt>
                <c:pt idx="2599">
                  <c:v>20.724379199999987</c:v>
                </c:pt>
                <c:pt idx="2600">
                  <c:v>20.732737999999959</c:v>
                </c:pt>
                <c:pt idx="2601">
                  <c:v>20.741096799999987</c:v>
                </c:pt>
                <c:pt idx="2602">
                  <c:v>20.7494555</c:v>
                </c:pt>
                <c:pt idx="2603">
                  <c:v>20.757814300000032</c:v>
                </c:pt>
                <c:pt idx="2604">
                  <c:v>20.766172999999949</c:v>
                </c:pt>
                <c:pt idx="2605">
                  <c:v>20.774531799999988</c:v>
                </c:pt>
                <c:pt idx="2606">
                  <c:v>20.782890499999986</c:v>
                </c:pt>
                <c:pt idx="2607">
                  <c:v>20.791249299999951</c:v>
                </c:pt>
                <c:pt idx="2608">
                  <c:v>20.799607999999967</c:v>
                </c:pt>
                <c:pt idx="2609">
                  <c:v>20.807966800000031</c:v>
                </c:pt>
                <c:pt idx="2610">
                  <c:v>20.816325500000001</c:v>
                </c:pt>
                <c:pt idx="2611">
                  <c:v>20.824684300000001</c:v>
                </c:pt>
                <c:pt idx="2612">
                  <c:v>20.833043100000001</c:v>
                </c:pt>
                <c:pt idx="2613">
                  <c:v>20.8414018</c:v>
                </c:pt>
                <c:pt idx="2614">
                  <c:v>20.8497606</c:v>
                </c:pt>
                <c:pt idx="2615">
                  <c:v>20.858119299999949</c:v>
                </c:pt>
                <c:pt idx="2616">
                  <c:v>20.866478099999988</c:v>
                </c:pt>
                <c:pt idx="2617">
                  <c:v>20.874836800000001</c:v>
                </c:pt>
                <c:pt idx="2618">
                  <c:v>20.883195600000001</c:v>
                </c:pt>
                <c:pt idx="2619">
                  <c:v>20.891554300000031</c:v>
                </c:pt>
                <c:pt idx="2620">
                  <c:v>20.899913100000031</c:v>
                </c:pt>
                <c:pt idx="2621">
                  <c:v>20.908271799999987</c:v>
                </c:pt>
                <c:pt idx="2622">
                  <c:v>20.916630599999959</c:v>
                </c:pt>
                <c:pt idx="2623">
                  <c:v>20.924989400000001</c:v>
                </c:pt>
                <c:pt idx="2624">
                  <c:v>20.9333481</c:v>
                </c:pt>
                <c:pt idx="2625">
                  <c:v>20.94170689999995</c:v>
                </c:pt>
                <c:pt idx="2626">
                  <c:v>20.95006560000003</c:v>
                </c:pt>
                <c:pt idx="2627">
                  <c:v>20.958424399999949</c:v>
                </c:pt>
                <c:pt idx="2628">
                  <c:v>20.966783099999951</c:v>
                </c:pt>
                <c:pt idx="2629">
                  <c:v>20.975141899999951</c:v>
                </c:pt>
                <c:pt idx="2630">
                  <c:v>20.983500599999864</c:v>
                </c:pt>
                <c:pt idx="2631">
                  <c:v>20.991859400000031</c:v>
                </c:pt>
                <c:pt idx="2632">
                  <c:v>21.000218100000001</c:v>
                </c:pt>
                <c:pt idx="2633">
                  <c:v>21.008576899999959</c:v>
                </c:pt>
                <c:pt idx="2634">
                  <c:v>21.01693570000004</c:v>
                </c:pt>
                <c:pt idx="2635">
                  <c:v>21.0252944</c:v>
                </c:pt>
                <c:pt idx="2636">
                  <c:v>21.0336532</c:v>
                </c:pt>
                <c:pt idx="2637">
                  <c:v>21.042011899999949</c:v>
                </c:pt>
                <c:pt idx="2638">
                  <c:v>21.050370699999988</c:v>
                </c:pt>
                <c:pt idx="2639">
                  <c:v>21.058729399999951</c:v>
                </c:pt>
                <c:pt idx="2640">
                  <c:v>21.067088200000001</c:v>
                </c:pt>
                <c:pt idx="2641">
                  <c:v>21.075446899999868</c:v>
                </c:pt>
                <c:pt idx="2642">
                  <c:v>21.083805700000031</c:v>
                </c:pt>
                <c:pt idx="2643">
                  <c:v>21.092164400000001</c:v>
                </c:pt>
                <c:pt idx="2644">
                  <c:v>21.100523199999987</c:v>
                </c:pt>
                <c:pt idx="2645">
                  <c:v>21.108882000000001</c:v>
                </c:pt>
                <c:pt idx="2646">
                  <c:v>21.117240700000032</c:v>
                </c:pt>
                <c:pt idx="2647">
                  <c:v>21.125599499999986</c:v>
                </c:pt>
                <c:pt idx="2648">
                  <c:v>21.133958200000048</c:v>
                </c:pt>
                <c:pt idx="2649">
                  <c:v>21.142316999999949</c:v>
                </c:pt>
                <c:pt idx="2650">
                  <c:v>21.15067570000004</c:v>
                </c:pt>
                <c:pt idx="2651">
                  <c:v>21.159034500000001</c:v>
                </c:pt>
                <c:pt idx="2652">
                  <c:v>21.167393199999999</c:v>
                </c:pt>
                <c:pt idx="2653">
                  <c:v>21.175751999999999</c:v>
                </c:pt>
                <c:pt idx="2654">
                  <c:v>21.18411070000003</c:v>
                </c:pt>
                <c:pt idx="2655">
                  <c:v>21.192469499999987</c:v>
                </c:pt>
                <c:pt idx="2656">
                  <c:v>21.200828300000001</c:v>
                </c:pt>
                <c:pt idx="2657">
                  <c:v>21.209187</c:v>
                </c:pt>
                <c:pt idx="2658">
                  <c:v>21.2175458</c:v>
                </c:pt>
                <c:pt idx="2659">
                  <c:v>21.225904499999999</c:v>
                </c:pt>
                <c:pt idx="2660">
                  <c:v>21.23426330000003</c:v>
                </c:pt>
                <c:pt idx="2661">
                  <c:v>21.24262199999993</c:v>
                </c:pt>
                <c:pt idx="2662">
                  <c:v>21.250980800000001</c:v>
                </c:pt>
                <c:pt idx="2663">
                  <c:v>21.259339499999982</c:v>
                </c:pt>
                <c:pt idx="2664">
                  <c:v>21.267698299999982</c:v>
                </c:pt>
                <c:pt idx="2665">
                  <c:v>21.27605700000003</c:v>
                </c:pt>
                <c:pt idx="2666">
                  <c:v>21.284415799999987</c:v>
                </c:pt>
                <c:pt idx="2667">
                  <c:v>21.292774599999959</c:v>
                </c:pt>
                <c:pt idx="2668">
                  <c:v>21.3011333</c:v>
                </c:pt>
                <c:pt idx="2669">
                  <c:v>21.3094921</c:v>
                </c:pt>
                <c:pt idx="2670">
                  <c:v>21.317850800000048</c:v>
                </c:pt>
                <c:pt idx="2671">
                  <c:v>21.326209599999949</c:v>
                </c:pt>
                <c:pt idx="2672">
                  <c:v>21.33456830000004</c:v>
                </c:pt>
                <c:pt idx="2673">
                  <c:v>21.342927100000001</c:v>
                </c:pt>
                <c:pt idx="2674">
                  <c:v>21.351285800000031</c:v>
                </c:pt>
                <c:pt idx="2675">
                  <c:v>21.359644599999982</c:v>
                </c:pt>
                <c:pt idx="2676">
                  <c:v>21.368003299999959</c:v>
                </c:pt>
                <c:pt idx="2677">
                  <c:v>21.376362100000001</c:v>
                </c:pt>
                <c:pt idx="2678">
                  <c:v>21.384720899999959</c:v>
                </c:pt>
                <c:pt idx="2679">
                  <c:v>21.3930796</c:v>
                </c:pt>
                <c:pt idx="2680">
                  <c:v>21.4014384</c:v>
                </c:pt>
                <c:pt idx="2681">
                  <c:v>21.409797099999967</c:v>
                </c:pt>
                <c:pt idx="2682">
                  <c:v>21.418155900000031</c:v>
                </c:pt>
                <c:pt idx="2683">
                  <c:v>21.426514599999951</c:v>
                </c:pt>
                <c:pt idx="2684">
                  <c:v>21.43487340000004</c:v>
                </c:pt>
                <c:pt idx="2685">
                  <c:v>21.443232099999868</c:v>
                </c:pt>
                <c:pt idx="2686">
                  <c:v>21.451590899999982</c:v>
                </c:pt>
                <c:pt idx="2687">
                  <c:v>21.459949599999959</c:v>
                </c:pt>
                <c:pt idx="2688">
                  <c:v>21.468308399999959</c:v>
                </c:pt>
                <c:pt idx="2689">
                  <c:v>21.476667199999987</c:v>
                </c:pt>
                <c:pt idx="2690">
                  <c:v>21.485025899999954</c:v>
                </c:pt>
                <c:pt idx="2691">
                  <c:v>21.4933847</c:v>
                </c:pt>
                <c:pt idx="2692">
                  <c:v>21.501743399999967</c:v>
                </c:pt>
                <c:pt idx="2693">
                  <c:v>21.510102199999999</c:v>
                </c:pt>
                <c:pt idx="2694">
                  <c:v>21.518460900000001</c:v>
                </c:pt>
                <c:pt idx="2695">
                  <c:v>21.526819700000001</c:v>
                </c:pt>
                <c:pt idx="2696">
                  <c:v>21.535178400000031</c:v>
                </c:pt>
                <c:pt idx="2697">
                  <c:v>21.543537199999982</c:v>
                </c:pt>
                <c:pt idx="2698">
                  <c:v>21.551895900000051</c:v>
                </c:pt>
                <c:pt idx="2699">
                  <c:v>21.56025470000003</c:v>
                </c:pt>
                <c:pt idx="2700">
                  <c:v>21.568613499999941</c:v>
                </c:pt>
                <c:pt idx="2701">
                  <c:v>21.5769722</c:v>
                </c:pt>
                <c:pt idx="2702">
                  <c:v>21.585330999999954</c:v>
                </c:pt>
                <c:pt idx="2703">
                  <c:v>21.593689699999967</c:v>
                </c:pt>
                <c:pt idx="2704">
                  <c:v>21.602048499999999</c:v>
                </c:pt>
                <c:pt idx="2705">
                  <c:v>21.610407200000001</c:v>
                </c:pt>
                <c:pt idx="2706">
                  <c:v>21.618766000000001</c:v>
                </c:pt>
                <c:pt idx="2707">
                  <c:v>21.627124700000032</c:v>
                </c:pt>
                <c:pt idx="2708">
                  <c:v>21.635483499999999</c:v>
                </c:pt>
                <c:pt idx="2709">
                  <c:v>21.643842199999987</c:v>
                </c:pt>
                <c:pt idx="2710">
                  <c:v>21.65220100000003</c:v>
                </c:pt>
                <c:pt idx="2711">
                  <c:v>21.6605597</c:v>
                </c:pt>
                <c:pt idx="2712">
                  <c:v>21.6689185</c:v>
                </c:pt>
                <c:pt idx="2713">
                  <c:v>21.677277300000036</c:v>
                </c:pt>
                <c:pt idx="2714">
                  <c:v>21.68563599999996</c:v>
                </c:pt>
                <c:pt idx="2715">
                  <c:v>21.693994800000031</c:v>
                </c:pt>
                <c:pt idx="2716">
                  <c:v>21.702353499999987</c:v>
                </c:pt>
                <c:pt idx="2717">
                  <c:v>21.710712299999951</c:v>
                </c:pt>
                <c:pt idx="2718">
                  <c:v>21.719071000000032</c:v>
                </c:pt>
                <c:pt idx="2719">
                  <c:v>21.727429799999982</c:v>
                </c:pt>
                <c:pt idx="2720">
                  <c:v>21.735788499999988</c:v>
                </c:pt>
                <c:pt idx="2721">
                  <c:v>21.744147299999959</c:v>
                </c:pt>
                <c:pt idx="2722">
                  <c:v>21.752505999999986</c:v>
                </c:pt>
                <c:pt idx="2723">
                  <c:v>21.7608648</c:v>
                </c:pt>
                <c:pt idx="2724">
                  <c:v>21.769223599999954</c:v>
                </c:pt>
                <c:pt idx="2725">
                  <c:v>21.777582299999967</c:v>
                </c:pt>
                <c:pt idx="2726">
                  <c:v>21.785941099999967</c:v>
                </c:pt>
                <c:pt idx="2727">
                  <c:v>21.794299799999987</c:v>
                </c:pt>
                <c:pt idx="2728">
                  <c:v>21.802658600000001</c:v>
                </c:pt>
                <c:pt idx="2729">
                  <c:v>21.811017300000032</c:v>
                </c:pt>
                <c:pt idx="2730">
                  <c:v>21.819376100000031</c:v>
                </c:pt>
                <c:pt idx="2731">
                  <c:v>21.827734799999988</c:v>
                </c:pt>
                <c:pt idx="2732">
                  <c:v>21.83609360000003</c:v>
                </c:pt>
                <c:pt idx="2733">
                  <c:v>21.8444523</c:v>
                </c:pt>
                <c:pt idx="2734">
                  <c:v>21.852811100000039</c:v>
                </c:pt>
                <c:pt idx="2735">
                  <c:v>21.8611699</c:v>
                </c:pt>
                <c:pt idx="2736">
                  <c:v>21.869528599999967</c:v>
                </c:pt>
                <c:pt idx="2737">
                  <c:v>21.877887400000049</c:v>
                </c:pt>
                <c:pt idx="2738">
                  <c:v>21.886246099999958</c:v>
                </c:pt>
                <c:pt idx="2739">
                  <c:v>21.894604900000001</c:v>
                </c:pt>
                <c:pt idx="2740">
                  <c:v>21.9029636</c:v>
                </c:pt>
                <c:pt idx="2741">
                  <c:v>21.9113224</c:v>
                </c:pt>
                <c:pt idx="2742">
                  <c:v>21.919681099999988</c:v>
                </c:pt>
                <c:pt idx="2743">
                  <c:v>21.928039899999863</c:v>
                </c:pt>
                <c:pt idx="2744">
                  <c:v>21.9363986</c:v>
                </c:pt>
                <c:pt idx="2745">
                  <c:v>21.9447574</c:v>
                </c:pt>
                <c:pt idx="2746">
                  <c:v>21.953116199999986</c:v>
                </c:pt>
                <c:pt idx="2747">
                  <c:v>21.961474899999967</c:v>
                </c:pt>
                <c:pt idx="2748">
                  <c:v>21.969833699999967</c:v>
                </c:pt>
                <c:pt idx="2749">
                  <c:v>21.978192399999958</c:v>
                </c:pt>
                <c:pt idx="2750">
                  <c:v>21.986551199999987</c:v>
                </c:pt>
                <c:pt idx="2751">
                  <c:v>21.9949099</c:v>
                </c:pt>
                <c:pt idx="2752">
                  <c:v>22.003268700000032</c:v>
                </c:pt>
                <c:pt idx="2753">
                  <c:v>22.011627399999988</c:v>
                </c:pt>
                <c:pt idx="2754">
                  <c:v>22.01998620000003</c:v>
                </c:pt>
                <c:pt idx="2755">
                  <c:v>22.028344899999947</c:v>
                </c:pt>
                <c:pt idx="2756">
                  <c:v>22.0367037</c:v>
                </c:pt>
                <c:pt idx="2757">
                  <c:v>22.045062499999986</c:v>
                </c:pt>
                <c:pt idx="2758">
                  <c:v>22.053421199999999</c:v>
                </c:pt>
                <c:pt idx="2759">
                  <c:v>22.061779999999967</c:v>
                </c:pt>
                <c:pt idx="2760">
                  <c:v>22.070138700000001</c:v>
                </c:pt>
                <c:pt idx="2761">
                  <c:v>22.078497499999987</c:v>
                </c:pt>
                <c:pt idx="2762">
                  <c:v>22.0868562</c:v>
                </c:pt>
                <c:pt idx="2763">
                  <c:v>22.095215</c:v>
                </c:pt>
                <c:pt idx="2764">
                  <c:v>22.103573699999988</c:v>
                </c:pt>
                <c:pt idx="2765">
                  <c:v>22.11193250000003</c:v>
                </c:pt>
                <c:pt idx="2766">
                  <c:v>22.1202912</c:v>
                </c:pt>
                <c:pt idx="2767">
                  <c:v>22.12865</c:v>
                </c:pt>
                <c:pt idx="2768">
                  <c:v>22.137008800000039</c:v>
                </c:pt>
                <c:pt idx="2769">
                  <c:v>22.145367499999999</c:v>
                </c:pt>
                <c:pt idx="2770">
                  <c:v>22.153726299999967</c:v>
                </c:pt>
                <c:pt idx="2771">
                  <c:v>22.162085000000001</c:v>
                </c:pt>
                <c:pt idx="2772">
                  <c:v>22.170443799999987</c:v>
                </c:pt>
                <c:pt idx="2773">
                  <c:v>22.1788025</c:v>
                </c:pt>
                <c:pt idx="2774">
                  <c:v>22.187161300000032</c:v>
                </c:pt>
                <c:pt idx="2775">
                  <c:v>22.195519999999949</c:v>
                </c:pt>
                <c:pt idx="2776">
                  <c:v>22.20387880000003</c:v>
                </c:pt>
                <c:pt idx="2777">
                  <c:v>22.212237499999986</c:v>
                </c:pt>
                <c:pt idx="2778">
                  <c:v>22.220596299999947</c:v>
                </c:pt>
                <c:pt idx="2779">
                  <c:v>22.228955100000039</c:v>
                </c:pt>
                <c:pt idx="2780">
                  <c:v>22.237313799999999</c:v>
                </c:pt>
                <c:pt idx="2781">
                  <c:v>22.245672599999857</c:v>
                </c:pt>
                <c:pt idx="2782">
                  <c:v>22.254031300000001</c:v>
                </c:pt>
                <c:pt idx="2783">
                  <c:v>22.262390099999958</c:v>
                </c:pt>
                <c:pt idx="2784">
                  <c:v>22.270748799999986</c:v>
                </c:pt>
                <c:pt idx="2785">
                  <c:v>22.2791076</c:v>
                </c:pt>
                <c:pt idx="2786">
                  <c:v>22.287466299999949</c:v>
                </c:pt>
                <c:pt idx="2787">
                  <c:v>22.295825099999988</c:v>
                </c:pt>
                <c:pt idx="2788">
                  <c:v>22.304183800000001</c:v>
                </c:pt>
                <c:pt idx="2789">
                  <c:v>22.312542599999947</c:v>
                </c:pt>
                <c:pt idx="2790">
                  <c:v>22.320901400000039</c:v>
                </c:pt>
                <c:pt idx="2791">
                  <c:v>22.329260100000031</c:v>
                </c:pt>
                <c:pt idx="2792">
                  <c:v>22.337618900000031</c:v>
                </c:pt>
                <c:pt idx="2793">
                  <c:v>22.345977600000001</c:v>
                </c:pt>
                <c:pt idx="2794">
                  <c:v>22.354336400000001</c:v>
                </c:pt>
                <c:pt idx="2795">
                  <c:v>22.3626951</c:v>
                </c:pt>
                <c:pt idx="2796">
                  <c:v>22.371053900000032</c:v>
                </c:pt>
                <c:pt idx="2797">
                  <c:v>22.379412599999949</c:v>
                </c:pt>
                <c:pt idx="2798">
                  <c:v>22.387771399999988</c:v>
                </c:pt>
                <c:pt idx="2799">
                  <c:v>22.396130100000001</c:v>
                </c:pt>
                <c:pt idx="2800">
                  <c:v>22.4044889</c:v>
                </c:pt>
                <c:pt idx="2801">
                  <c:v>22.4128477</c:v>
                </c:pt>
                <c:pt idx="2802">
                  <c:v>22.421206399999967</c:v>
                </c:pt>
                <c:pt idx="2803">
                  <c:v>22.429565199999999</c:v>
                </c:pt>
                <c:pt idx="2804">
                  <c:v>22.437923900000001</c:v>
                </c:pt>
                <c:pt idx="2805">
                  <c:v>22.446282699999959</c:v>
                </c:pt>
                <c:pt idx="2806">
                  <c:v>22.4546414</c:v>
                </c:pt>
                <c:pt idx="2807">
                  <c:v>22.463000199999986</c:v>
                </c:pt>
                <c:pt idx="2808">
                  <c:v>22.471358899999988</c:v>
                </c:pt>
                <c:pt idx="2809">
                  <c:v>22.479717699999949</c:v>
                </c:pt>
                <c:pt idx="2810">
                  <c:v>22.488076399999951</c:v>
                </c:pt>
                <c:pt idx="2811">
                  <c:v>22.496435199999986</c:v>
                </c:pt>
                <c:pt idx="2812">
                  <c:v>22.504794</c:v>
                </c:pt>
                <c:pt idx="2813">
                  <c:v>22.513152700000031</c:v>
                </c:pt>
                <c:pt idx="2814">
                  <c:v>22.521511499999999</c:v>
                </c:pt>
                <c:pt idx="2815">
                  <c:v>22.529870200000001</c:v>
                </c:pt>
                <c:pt idx="2816">
                  <c:v>22.538228999999987</c:v>
                </c:pt>
                <c:pt idx="2817">
                  <c:v>22.5465877</c:v>
                </c:pt>
                <c:pt idx="2818">
                  <c:v>22.5549465</c:v>
                </c:pt>
                <c:pt idx="2819">
                  <c:v>22.563305199999999</c:v>
                </c:pt>
                <c:pt idx="2820">
                  <c:v>22.571663999999988</c:v>
                </c:pt>
                <c:pt idx="2821">
                  <c:v>22.580022699999951</c:v>
                </c:pt>
                <c:pt idx="2822">
                  <c:v>22.588381499999986</c:v>
                </c:pt>
                <c:pt idx="2823">
                  <c:v>22.596740299999947</c:v>
                </c:pt>
                <c:pt idx="2824">
                  <c:v>22.605098999999999</c:v>
                </c:pt>
                <c:pt idx="2825">
                  <c:v>22.613457800000031</c:v>
                </c:pt>
                <c:pt idx="2826">
                  <c:v>22.621816500000001</c:v>
                </c:pt>
                <c:pt idx="2827">
                  <c:v>22.63017530000004</c:v>
                </c:pt>
                <c:pt idx="2828">
                  <c:v>22.638534</c:v>
                </c:pt>
                <c:pt idx="2829">
                  <c:v>22.6468928</c:v>
                </c:pt>
                <c:pt idx="2830">
                  <c:v>22.655251500000031</c:v>
                </c:pt>
                <c:pt idx="2831">
                  <c:v>22.663610299999949</c:v>
                </c:pt>
                <c:pt idx="2832">
                  <c:v>22.67196900000004</c:v>
                </c:pt>
                <c:pt idx="2833">
                  <c:v>22.680327799999986</c:v>
                </c:pt>
                <c:pt idx="2834">
                  <c:v>22.688686599999951</c:v>
                </c:pt>
                <c:pt idx="2835">
                  <c:v>22.697045300000031</c:v>
                </c:pt>
                <c:pt idx="2836">
                  <c:v>22.705404099999967</c:v>
                </c:pt>
                <c:pt idx="2837">
                  <c:v>22.713762799999987</c:v>
                </c:pt>
                <c:pt idx="2838">
                  <c:v>22.722121599999959</c:v>
                </c:pt>
                <c:pt idx="2839">
                  <c:v>22.7304803</c:v>
                </c:pt>
                <c:pt idx="2840">
                  <c:v>22.7388391</c:v>
                </c:pt>
                <c:pt idx="2841">
                  <c:v>22.747197799999999</c:v>
                </c:pt>
                <c:pt idx="2842">
                  <c:v>22.755556599999949</c:v>
                </c:pt>
                <c:pt idx="2843">
                  <c:v>22.763915300000001</c:v>
                </c:pt>
                <c:pt idx="2844">
                  <c:v>22.772274100000001</c:v>
                </c:pt>
                <c:pt idx="2845">
                  <c:v>22.780632899999837</c:v>
                </c:pt>
                <c:pt idx="2846">
                  <c:v>22.788991599999967</c:v>
                </c:pt>
                <c:pt idx="2847">
                  <c:v>22.797350400000031</c:v>
                </c:pt>
                <c:pt idx="2848">
                  <c:v>22.805709099999959</c:v>
                </c:pt>
                <c:pt idx="2849">
                  <c:v>22.81406790000004</c:v>
                </c:pt>
                <c:pt idx="2850">
                  <c:v>22.822426599999954</c:v>
                </c:pt>
                <c:pt idx="2851">
                  <c:v>22.830785400000032</c:v>
                </c:pt>
                <c:pt idx="2852">
                  <c:v>22.839144100000031</c:v>
                </c:pt>
                <c:pt idx="2853">
                  <c:v>22.847502899999949</c:v>
                </c:pt>
                <c:pt idx="2854">
                  <c:v>22.85586160000004</c:v>
                </c:pt>
                <c:pt idx="2855">
                  <c:v>22.864220400000001</c:v>
                </c:pt>
                <c:pt idx="2856">
                  <c:v>22.872579199999986</c:v>
                </c:pt>
                <c:pt idx="2857">
                  <c:v>22.880937899999982</c:v>
                </c:pt>
                <c:pt idx="2858">
                  <c:v>22.889296699999967</c:v>
                </c:pt>
                <c:pt idx="2859">
                  <c:v>22.897655400000041</c:v>
                </c:pt>
                <c:pt idx="2860">
                  <c:v>22.906014199999987</c:v>
                </c:pt>
                <c:pt idx="2861">
                  <c:v>22.9143729</c:v>
                </c:pt>
                <c:pt idx="2862">
                  <c:v>22.922731699999954</c:v>
                </c:pt>
                <c:pt idx="2863">
                  <c:v>22.931090400000031</c:v>
                </c:pt>
                <c:pt idx="2864">
                  <c:v>22.939449199999949</c:v>
                </c:pt>
                <c:pt idx="2865">
                  <c:v>22.947807900000001</c:v>
                </c:pt>
                <c:pt idx="2866">
                  <c:v>22.956166700000001</c:v>
                </c:pt>
                <c:pt idx="2867">
                  <c:v>22.964525499999986</c:v>
                </c:pt>
                <c:pt idx="2868">
                  <c:v>22.972884199999999</c:v>
                </c:pt>
                <c:pt idx="2869">
                  <c:v>22.981242999999864</c:v>
                </c:pt>
                <c:pt idx="2870">
                  <c:v>22.989601699999959</c:v>
                </c:pt>
                <c:pt idx="2871">
                  <c:v>22.997960500000001</c:v>
                </c:pt>
                <c:pt idx="2872">
                  <c:v>23.006319199999986</c:v>
                </c:pt>
                <c:pt idx="2873">
                  <c:v>23.014678000000032</c:v>
                </c:pt>
                <c:pt idx="2874">
                  <c:v>23.023036699999967</c:v>
                </c:pt>
                <c:pt idx="2875">
                  <c:v>23.031395500000031</c:v>
                </c:pt>
                <c:pt idx="2876">
                  <c:v>23.039754200000001</c:v>
                </c:pt>
                <c:pt idx="2877">
                  <c:v>23.048112999999951</c:v>
                </c:pt>
                <c:pt idx="2878">
                  <c:v>23.056471700000031</c:v>
                </c:pt>
                <c:pt idx="2879">
                  <c:v>23.064830499999999</c:v>
                </c:pt>
                <c:pt idx="2880">
                  <c:v>23.073189299999967</c:v>
                </c:pt>
                <c:pt idx="2881">
                  <c:v>23.081547999999959</c:v>
                </c:pt>
                <c:pt idx="2882">
                  <c:v>23.089906799999987</c:v>
                </c:pt>
                <c:pt idx="2883">
                  <c:v>23.0982655</c:v>
                </c:pt>
                <c:pt idx="2884">
                  <c:v>23.1066243</c:v>
                </c:pt>
                <c:pt idx="2885">
                  <c:v>23.114983000000048</c:v>
                </c:pt>
                <c:pt idx="2886">
                  <c:v>23.123341799999999</c:v>
                </c:pt>
                <c:pt idx="2887">
                  <c:v>23.131700500000001</c:v>
                </c:pt>
                <c:pt idx="2888">
                  <c:v>23.140059300000001</c:v>
                </c:pt>
                <c:pt idx="2889">
                  <c:v>23.148417999999982</c:v>
                </c:pt>
                <c:pt idx="2890">
                  <c:v>23.156776799999999</c:v>
                </c:pt>
                <c:pt idx="2891">
                  <c:v>23.165135599999982</c:v>
                </c:pt>
                <c:pt idx="2892">
                  <c:v>23.17349430000003</c:v>
                </c:pt>
                <c:pt idx="2893">
                  <c:v>23.181853100000041</c:v>
                </c:pt>
                <c:pt idx="2894">
                  <c:v>23.1902118</c:v>
                </c:pt>
                <c:pt idx="2895">
                  <c:v>23.1985706</c:v>
                </c:pt>
                <c:pt idx="2896">
                  <c:v>23.206929299999967</c:v>
                </c:pt>
                <c:pt idx="2897">
                  <c:v>23.215288100000031</c:v>
                </c:pt>
                <c:pt idx="2898">
                  <c:v>23.22364679999993</c:v>
                </c:pt>
                <c:pt idx="2899">
                  <c:v>23.232005600000001</c:v>
                </c:pt>
                <c:pt idx="2900">
                  <c:v>23.2403643</c:v>
                </c:pt>
                <c:pt idx="2901">
                  <c:v>23.248723099999868</c:v>
                </c:pt>
                <c:pt idx="2902">
                  <c:v>23.257081900000031</c:v>
                </c:pt>
                <c:pt idx="2903">
                  <c:v>23.265440599999863</c:v>
                </c:pt>
                <c:pt idx="2904">
                  <c:v>23.273799399999959</c:v>
                </c:pt>
                <c:pt idx="2905">
                  <c:v>23.2821581</c:v>
                </c:pt>
                <c:pt idx="2906">
                  <c:v>23.290516899999954</c:v>
                </c:pt>
                <c:pt idx="2907">
                  <c:v>23.298875600000031</c:v>
                </c:pt>
                <c:pt idx="2908">
                  <c:v>23.307234400000031</c:v>
                </c:pt>
                <c:pt idx="2909">
                  <c:v>23.315593100000001</c:v>
                </c:pt>
                <c:pt idx="2910">
                  <c:v>23.32395190000004</c:v>
                </c:pt>
                <c:pt idx="2911">
                  <c:v>23.3323106</c:v>
                </c:pt>
                <c:pt idx="2912">
                  <c:v>23.340669399999982</c:v>
                </c:pt>
                <c:pt idx="2913">
                  <c:v>23.349028199999999</c:v>
                </c:pt>
                <c:pt idx="2914">
                  <c:v>23.35738690000003</c:v>
                </c:pt>
                <c:pt idx="2915">
                  <c:v>23.365745699999959</c:v>
                </c:pt>
                <c:pt idx="2916">
                  <c:v>23.374104400000039</c:v>
                </c:pt>
                <c:pt idx="2917">
                  <c:v>23.382463199999986</c:v>
                </c:pt>
                <c:pt idx="2918">
                  <c:v>23.390821900000031</c:v>
                </c:pt>
                <c:pt idx="2919">
                  <c:v>23.399180700000031</c:v>
                </c:pt>
                <c:pt idx="2920">
                  <c:v>23.407539399999951</c:v>
                </c:pt>
                <c:pt idx="2921">
                  <c:v>23.415898200000001</c:v>
                </c:pt>
                <c:pt idx="2922">
                  <c:v>23.4242569</c:v>
                </c:pt>
                <c:pt idx="2923">
                  <c:v>23.432615699999982</c:v>
                </c:pt>
                <c:pt idx="2924">
                  <c:v>23.440974499999999</c:v>
                </c:pt>
                <c:pt idx="2925">
                  <c:v>23.449333199999941</c:v>
                </c:pt>
                <c:pt idx="2926">
                  <c:v>23.457691999999987</c:v>
                </c:pt>
                <c:pt idx="2927">
                  <c:v>23.4660507</c:v>
                </c:pt>
                <c:pt idx="2928">
                  <c:v>23.474409499999986</c:v>
                </c:pt>
                <c:pt idx="2929">
                  <c:v>23.48276819999996</c:v>
                </c:pt>
                <c:pt idx="2930">
                  <c:v>23.491126999999967</c:v>
                </c:pt>
                <c:pt idx="2931">
                  <c:v>23.499485700000001</c:v>
                </c:pt>
                <c:pt idx="2932">
                  <c:v>23.507844500000001</c:v>
                </c:pt>
                <c:pt idx="2933">
                  <c:v>23.5162032</c:v>
                </c:pt>
                <c:pt idx="2934">
                  <c:v>23.524562</c:v>
                </c:pt>
                <c:pt idx="2935">
                  <c:v>23.532920799999999</c:v>
                </c:pt>
                <c:pt idx="2936">
                  <c:v>23.541279499999987</c:v>
                </c:pt>
                <c:pt idx="2937">
                  <c:v>23.549638299999959</c:v>
                </c:pt>
                <c:pt idx="2938">
                  <c:v>23.557997000000039</c:v>
                </c:pt>
                <c:pt idx="2939">
                  <c:v>23.5663558</c:v>
                </c:pt>
                <c:pt idx="2940">
                  <c:v>23.574714499999999</c:v>
                </c:pt>
                <c:pt idx="2941">
                  <c:v>23.583073299999967</c:v>
                </c:pt>
                <c:pt idx="2942">
                  <c:v>23.591431999999987</c:v>
                </c:pt>
                <c:pt idx="2943">
                  <c:v>23.599790799999987</c:v>
                </c:pt>
                <c:pt idx="2944">
                  <c:v>23.608149499999982</c:v>
                </c:pt>
                <c:pt idx="2945">
                  <c:v>23.616508300000032</c:v>
                </c:pt>
                <c:pt idx="2946">
                  <c:v>23.62486710000006</c:v>
                </c:pt>
                <c:pt idx="2947">
                  <c:v>23.63322580000003</c:v>
                </c:pt>
                <c:pt idx="2948">
                  <c:v>23.64158460000003</c:v>
                </c:pt>
                <c:pt idx="2949">
                  <c:v>23.6499433</c:v>
                </c:pt>
                <c:pt idx="2950">
                  <c:v>23.6583021</c:v>
                </c:pt>
                <c:pt idx="2951">
                  <c:v>23.666660799999999</c:v>
                </c:pt>
                <c:pt idx="2952">
                  <c:v>23.675019599999967</c:v>
                </c:pt>
                <c:pt idx="2953">
                  <c:v>23.683378300000001</c:v>
                </c:pt>
                <c:pt idx="2954">
                  <c:v>23.691737100000001</c:v>
                </c:pt>
                <c:pt idx="2955">
                  <c:v>23.7000958</c:v>
                </c:pt>
                <c:pt idx="2956">
                  <c:v>23.7084546</c:v>
                </c:pt>
                <c:pt idx="2957">
                  <c:v>23.716813400000031</c:v>
                </c:pt>
                <c:pt idx="2958">
                  <c:v>23.725172099999959</c:v>
                </c:pt>
                <c:pt idx="2959">
                  <c:v>23.733530899999959</c:v>
                </c:pt>
                <c:pt idx="2960">
                  <c:v>23.7418896</c:v>
                </c:pt>
                <c:pt idx="2961">
                  <c:v>23.7502484</c:v>
                </c:pt>
                <c:pt idx="2962">
                  <c:v>23.758607099999967</c:v>
                </c:pt>
                <c:pt idx="2963">
                  <c:v>23.766965900000031</c:v>
                </c:pt>
                <c:pt idx="2964">
                  <c:v>23.775324599999959</c:v>
                </c:pt>
                <c:pt idx="2965">
                  <c:v>23.783683399999958</c:v>
                </c:pt>
                <c:pt idx="2966">
                  <c:v>23.79204209999995</c:v>
                </c:pt>
                <c:pt idx="2967">
                  <c:v>23.8004009</c:v>
                </c:pt>
                <c:pt idx="2968">
                  <c:v>23.8087597</c:v>
                </c:pt>
                <c:pt idx="2969">
                  <c:v>23.817118400000041</c:v>
                </c:pt>
                <c:pt idx="2970">
                  <c:v>23.825477199999987</c:v>
                </c:pt>
                <c:pt idx="2971">
                  <c:v>23.833835900000039</c:v>
                </c:pt>
                <c:pt idx="2972">
                  <c:v>23.8421947</c:v>
                </c:pt>
                <c:pt idx="2973">
                  <c:v>23.850553400000031</c:v>
                </c:pt>
                <c:pt idx="2974">
                  <c:v>23.858912199999999</c:v>
                </c:pt>
                <c:pt idx="2975">
                  <c:v>23.867270900000001</c:v>
                </c:pt>
                <c:pt idx="2976">
                  <c:v>23.875629699999958</c:v>
                </c:pt>
                <c:pt idx="2977">
                  <c:v>23.883988400000032</c:v>
                </c:pt>
                <c:pt idx="2978">
                  <c:v>23.892347199999982</c:v>
                </c:pt>
                <c:pt idx="2979">
                  <c:v>23.900705999999982</c:v>
                </c:pt>
                <c:pt idx="2980">
                  <c:v>23.909064699999988</c:v>
                </c:pt>
                <c:pt idx="2981">
                  <c:v>23.917423499999988</c:v>
                </c:pt>
                <c:pt idx="2982">
                  <c:v>23.925782199999929</c:v>
                </c:pt>
                <c:pt idx="2983">
                  <c:v>23.934141</c:v>
                </c:pt>
                <c:pt idx="2984">
                  <c:v>23.942499699999857</c:v>
                </c:pt>
                <c:pt idx="2985">
                  <c:v>23.950858500000031</c:v>
                </c:pt>
                <c:pt idx="2986">
                  <c:v>23.959217199999987</c:v>
                </c:pt>
                <c:pt idx="2987">
                  <c:v>23.967575999999987</c:v>
                </c:pt>
                <c:pt idx="2988">
                  <c:v>23.9759347</c:v>
                </c:pt>
                <c:pt idx="2989">
                  <c:v>23.984293499999982</c:v>
                </c:pt>
                <c:pt idx="2990">
                  <c:v>23.99265229999995</c:v>
                </c:pt>
                <c:pt idx="2991">
                  <c:v>24.001010999999988</c:v>
                </c:pt>
                <c:pt idx="2992">
                  <c:v>24.009369799999988</c:v>
                </c:pt>
                <c:pt idx="2993">
                  <c:v>24.0177285</c:v>
                </c:pt>
                <c:pt idx="2994">
                  <c:v>24.0260873</c:v>
                </c:pt>
                <c:pt idx="2995">
                  <c:v>24.034445999999999</c:v>
                </c:pt>
                <c:pt idx="2996">
                  <c:v>24.042804799999999</c:v>
                </c:pt>
                <c:pt idx="2997">
                  <c:v>24.051163500000001</c:v>
                </c:pt>
                <c:pt idx="2998">
                  <c:v>24.059522299999959</c:v>
                </c:pt>
                <c:pt idx="2999">
                  <c:v>24.067881000000032</c:v>
                </c:pt>
                <c:pt idx="3000">
                  <c:v>24.076239799999986</c:v>
                </c:pt>
                <c:pt idx="3001">
                  <c:v>24.0845986</c:v>
                </c:pt>
                <c:pt idx="3002">
                  <c:v>24.092957299999988</c:v>
                </c:pt>
                <c:pt idx="3003">
                  <c:v>24.101316099999988</c:v>
                </c:pt>
                <c:pt idx="3004">
                  <c:v>24.109674800000001</c:v>
                </c:pt>
                <c:pt idx="3005">
                  <c:v>24.1180336</c:v>
                </c:pt>
                <c:pt idx="3006">
                  <c:v>24.126392299999967</c:v>
                </c:pt>
                <c:pt idx="3007">
                  <c:v>24.134751100000056</c:v>
                </c:pt>
                <c:pt idx="3008">
                  <c:v>24.143109799999987</c:v>
                </c:pt>
                <c:pt idx="3009">
                  <c:v>24.15146860000004</c:v>
                </c:pt>
                <c:pt idx="3010">
                  <c:v>24.159827300000032</c:v>
                </c:pt>
                <c:pt idx="3011">
                  <c:v>24.1681861</c:v>
                </c:pt>
                <c:pt idx="3012">
                  <c:v>24.1765449</c:v>
                </c:pt>
                <c:pt idx="3013">
                  <c:v>24.184903599999988</c:v>
                </c:pt>
                <c:pt idx="3014">
                  <c:v>24.193262399999988</c:v>
                </c:pt>
                <c:pt idx="3015">
                  <c:v>24.201621100000001</c:v>
                </c:pt>
                <c:pt idx="3016">
                  <c:v>24.2099799</c:v>
                </c:pt>
                <c:pt idx="3017">
                  <c:v>24.218338599999967</c:v>
                </c:pt>
                <c:pt idx="3018">
                  <c:v>24.226697399999967</c:v>
                </c:pt>
                <c:pt idx="3019">
                  <c:v>24.235056100000001</c:v>
                </c:pt>
                <c:pt idx="3020">
                  <c:v>24.243414899999959</c:v>
                </c:pt>
                <c:pt idx="3021">
                  <c:v>24.2517736</c:v>
                </c:pt>
                <c:pt idx="3022">
                  <c:v>24.260132399999954</c:v>
                </c:pt>
                <c:pt idx="3023">
                  <c:v>24.268491199999982</c:v>
                </c:pt>
                <c:pt idx="3024">
                  <c:v>24.276849899999949</c:v>
                </c:pt>
                <c:pt idx="3025">
                  <c:v>24.285208699999949</c:v>
                </c:pt>
                <c:pt idx="3026">
                  <c:v>24.293567400000001</c:v>
                </c:pt>
                <c:pt idx="3027">
                  <c:v>24.3019262</c:v>
                </c:pt>
                <c:pt idx="3028">
                  <c:v>24.310284900000031</c:v>
                </c:pt>
                <c:pt idx="3029">
                  <c:v>24.318643699999967</c:v>
                </c:pt>
                <c:pt idx="3030">
                  <c:v>24.327002400000001</c:v>
                </c:pt>
                <c:pt idx="3031">
                  <c:v>24.335361200000001</c:v>
                </c:pt>
                <c:pt idx="3032">
                  <c:v>24.343719899999954</c:v>
                </c:pt>
                <c:pt idx="3033">
                  <c:v>24.352078700000032</c:v>
                </c:pt>
                <c:pt idx="3034">
                  <c:v>24.360437499999986</c:v>
                </c:pt>
                <c:pt idx="3035">
                  <c:v>24.368796199999949</c:v>
                </c:pt>
                <c:pt idx="3036">
                  <c:v>24.377155000000041</c:v>
                </c:pt>
                <c:pt idx="3037">
                  <c:v>24.385513699999951</c:v>
                </c:pt>
                <c:pt idx="3038">
                  <c:v>24.393872500000001</c:v>
                </c:pt>
                <c:pt idx="3039">
                  <c:v>24.402231199999967</c:v>
                </c:pt>
                <c:pt idx="3040">
                  <c:v>24.410589999999967</c:v>
                </c:pt>
                <c:pt idx="3041">
                  <c:v>24.418948700000001</c:v>
                </c:pt>
                <c:pt idx="3042">
                  <c:v>24.427307499999987</c:v>
                </c:pt>
                <c:pt idx="3043">
                  <c:v>24.435666199999986</c:v>
                </c:pt>
                <c:pt idx="3044">
                  <c:v>24.444025</c:v>
                </c:pt>
                <c:pt idx="3045">
                  <c:v>24.452383799999986</c:v>
                </c:pt>
                <c:pt idx="3046">
                  <c:v>24.460742499999856</c:v>
                </c:pt>
                <c:pt idx="3047">
                  <c:v>24.469101299999949</c:v>
                </c:pt>
                <c:pt idx="3048">
                  <c:v>24.477460000000001</c:v>
                </c:pt>
                <c:pt idx="3049">
                  <c:v>24.485818799999986</c:v>
                </c:pt>
                <c:pt idx="3050">
                  <c:v>24.494177499999999</c:v>
                </c:pt>
                <c:pt idx="3051">
                  <c:v>24.502536299999857</c:v>
                </c:pt>
                <c:pt idx="3052">
                  <c:v>24.510895000000041</c:v>
                </c:pt>
                <c:pt idx="3053">
                  <c:v>24.519253800000001</c:v>
                </c:pt>
                <c:pt idx="3054">
                  <c:v>24.527612499999986</c:v>
                </c:pt>
                <c:pt idx="3055">
                  <c:v>24.535971300000032</c:v>
                </c:pt>
                <c:pt idx="3056">
                  <c:v>24.544329999999967</c:v>
                </c:pt>
                <c:pt idx="3057">
                  <c:v>24.552688799999999</c:v>
                </c:pt>
                <c:pt idx="3058">
                  <c:v>24.561047599999949</c:v>
                </c:pt>
                <c:pt idx="3059">
                  <c:v>24.569406299999951</c:v>
                </c:pt>
                <c:pt idx="3060">
                  <c:v>24.57776510000004</c:v>
                </c:pt>
                <c:pt idx="3061">
                  <c:v>24.586123799999982</c:v>
                </c:pt>
                <c:pt idx="3062">
                  <c:v>24.594482599999967</c:v>
                </c:pt>
                <c:pt idx="3063">
                  <c:v>24.602841300000001</c:v>
                </c:pt>
                <c:pt idx="3064">
                  <c:v>24.61120010000004</c:v>
                </c:pt>
                <c:pt idx="3065">
                  <c:v>24.619558800000032</c:v>
                </c:pt>
                <c:pt idx="3066">
                  <c:v>24.627917600000032</c:v>
                </c:pt>
                <c:pt idx="3067">
                  <c:v>24.636276300000031</c:v>
                </c:pt>
                <c:pt idx="3068">
                  <c:v>24.644635100000031</c:v>
                </c:pt>
                <c:pt idx="3069">
                  <c:v>24.652993899999988</c:v>
                </c:pt>
                <c:pt idx="3070">
                  <c:v>24.661352600000001</c:v>
                </c:pt>
                <c:pt idx="3071">
                  <c:v>24.669711400000001</c:v>
                </c:pt>
                <c:pt idx="3072">
                  <c:v>24.678070100000031</c:v>
                </c:pt>
                <c:pt idx="3073">
                  <c:v>24.686428899999967</c:v>
                </c:pt>
                <c:pt idx="3074">
                  <c:v>24.694787600000005</c:v>
                </c:pt>
                <c:pt idx="3075">
                  <c:v>24.703146399999959</c:v>
                </c:pt>
                <c:pt idx="3076">
                  <c:v>24.711505100000036</c:v>
                </c:pt>
                <c:pt idx="3077">
                  <c:v>24.719863900000032</c:v>
                </c:pt>
                <c:pt idx="3078">
                  <c:v>24.728222599999857</c:v>
                </c:pt>
                <c:pt idx="3079">
                  <c:v>24.736581400000031</c:v>
                </c:pt>
                <c:pt idx="3080">
                  <c:v>24.744940199999988</c:v>
                </c:pt>
                <c:pt idx="3081">
                  <c:v>24.753298900000001</c:v>
                </c:pt>
                <c:pt idx="3082">
                  <c:v>24.761657700000001</c:v>
                </c:pt>
                <c:pt idx="3083">
                  <c:v>24.770016399999982</c:v>
                </c:pt>
                <c:pt idx="3084">
                  <c:v>24.778375199999999</c:v>
                </c:pt>
                <c:pt idx="3085">
                  <c:v>24.786733899999863</c:v>
                </c:pt>
                <c:pt idx="3086">
                  <c:v>24.795092699999959</c:v>
                </c:pt>
                <c:pt idx="3087">
                  <c:v>24.803451400000036</c:v>
                </c:pt>
                <c:pt idx="3088">
                  <c:v>24.811810200000032</c:v>
                </c:pt>
                <c:pt idx="3089">
                  <c:v>24.820168900000031</c:v>
                </c:pt>
                <c:pt idx="3090">
                  <c:v>24.828527699999967</c:v>
                </c:pt>
                <c:pt idx="3091">
                  <c:v>24.836886500000031</c:v>
                </c:pt>
                <c:pt idx="3092">
                  <c:v>24.845245199999987</c:v>
                </c:pt>
                <c:pt idx="3093">
                  <c:v>24.853604000000001</c:v>
                </c:pt>
                <c:pt idx="3094">
                  <c:v>24.861962700000031</c:v>
                </c:pt>
                <c:pt idx="3095">
                  <c:v>24.870321499999999</c:v>
                </c:pt>
                <c:pt idx="3096">
                  <c:v>24.878680199999987</c:v>
                </c:pt>
                <c:pt idx="3097">
                  <c:v>24.887038999999987</c:v>
                </c:pt>
                <c:pt idx="3098">
                  <c:v>24.8953977</c:v>
                </c:pt>
                <c:pt idx="3099">
                  <c:v>24.903756499999986</c:v>
                </c:pt>
                <c:pt idx="3100">
                  <c:v>24.912115199999999</c:v>
                </c:pt>
                <c:pt idx="3101">
                  <c:v>24.920473999999967</c:v>
                </c:pt>
                <c:pt idx="3102">
                  <c:v>24.928832799999949</c:v>
                </c:pt>
                <c:pt idx="3103">
                  <c:v>24.937191500000001</c:v>
                </c:pt>
                <c:pt idx="3104">
                  <c:v>24.945550299999951</c:v>
                </c:pt>
                <c:pt idx="3105">
                  <c:v>24.953908999999999</c:v>
                </c:pt>
                <c:pt idx="3106">
                  <c:v>24.962267799999982</c:v>
                </c:pt>
                <c:pt idx="3107">
                  <c:v>24.970626499999941</c:v>
                </c:pt>
                <c:pt idx="3108">
                  <c:v>24.97898530000003</c:v>
                </c:pt>
                <c:pt idx="3109">
                  <c:v>24.98734399999994</c:v>
                </c:pt>
                <c:pt idx="3110">
                  <c:v>24.995702799999922</c:v>
                </c:pt>
                <c:pt idx="3111">
                  <c:v>25.004061500000031</c:v>
                </c:pt>
                <c:pt idx="3112">
                  <c:v>25.012420299999967</c:v>
                </c:pt>
                <c:pt idx="3113">
                  <c:v>25.020779099999967</c:v>
                </c:pt>
                <c:pt idx="3114">
                  <c:v>25.029137799999987</c:v>
                </c:pt>
                <c:pt idx="3115">
                  <c:v>25.037496600000001</c:v>
                </c:pt>
                <c:pt idx="3116">
                  <c:v>25.045855300000031</c:v>
                </c:pt>
                <c:pt idx="3117">
                  <c:v>25.054214100000031</c:v>
                </c:pt>
                <c:pt idx="3118">
                  <c:v>25.062572799999941</c:v>
                </c:pt>
                <c:pt idx="3119">
                  <c:v>25.07093160000003</c:v>
                </c:pt>
                <c:pt idx="3120">
                  <c:v>25.0792903</c:v>
                </c:pt>
                <c:pt idx="3121">
                  <c:v>25.087649099999954</c:v>
                </c:pt>
                <c:pt idx="3122">
                  <c:v>25.096007799999999</c:v>
                </c:pt>
                <c:pt idx="3123">
                  <c:v>25.104366600000031</c:v>
                </c:pt>
                <c:pt idx="3124">
                  <c:v>25.112725400000031</c:v>
                </c:pt>
                <c:pt idx="3125">
                  <c:v>25.12108410000004</c:v>
                </c:pt>
                <c:pt idx="3126">
                  <c:v>25.129442899999951</c:v>
                </c:pt>
                <c:pt idx="3127">
                  <c:v>25.13780160000006</c:v>
                </c:pt>
                <c:pt idx="3128">
                  <c:v>25.146160400000031</c:v>
                </c:pt>
                <c:pt idx="3129">
                  <c:v>25.15451910000003</c:v>
                </c:pt>
                <c:pt idx="3130">
                  <c:v>25.16287790000003</c:v>
                </c:pt>
                <c:pt idx="3131">
                  <c:v>25.1712366</c:v>
                </c:pt>
                <c:pt idx="3132">
                  <c:v>25.179595400000036</c:v>
                </c:pt>
                <c:pt idx="3133">
                  <c:v>25.187954100000056</c:v>
                </c:pt>
                <c:pt idx="3134">
                  <c:v>25.196312899999967</c:v>
                </c:pt>
                <c:pt idx="3135">
                  <c:v>25.204671700000031</c:v>
                </c:pt>
                <c:pt idx="3136">
                  <c:v>25.213030400000001</c:v>
                </c:pt>
                <c:pt idx="3137">
                  <c:v>25.221389199999987</c:v>
                </c:pt>
                <c:pt idx="3138">
                  <c:v>25.22974789999995</c:v>
                </c:pt>
                <c:pt idx="3139">
                  <c:v>25.238106699999982</c:v>
                </c:pt>
                <c:pt idx="3140">
                  <c:v>25.24646540000003</c:v>
                </c:pt>
                <c:pt idx="3141">
                  <c:v>25.25482420000003</c:v>
                </c:pt>
                <c:pt idx="3142">
                  <c:v>25.26318289999994</c:v>
                </c:pt>
                <c:pt idx="3143">
                  <c:v>25.2715417</c:v>
                </c:pt>
                <c:pt idx="3144">
                  <c:v>25.279900400000031</c:v>
                </c:pt>
                <c:pt idx="3145">
                  <c:v>25.28825919999996</c:v>
                </c:pt>
                <c:pt idx="3146">
                  <c:v>25.296617999999967</c:v>
                </c:pt>
                <c:pt idx="3147">
                  <c:v>25.30497670000004</c:v>
                </c:pt>
                <c:pt idx="3148">
                  <c:v>25.313335500000001</c:v>
                </c:pt>
                <c:pt idx="3149">
                  <c:v>25.3216942</c:v>
                </c:pt>
                <c:pt idx="3150">
                  <c:v>25.330053000000031</c:v>
                </c:pt>
                <c:pt idx="3151">
                  <c:v>25.33841170000003</c:v>
                </c:pt>
                <c:pt idx="3152">
                  <c:v>25.346770499999987</c:v>
                </c:pt>
                <c:pt idx="3153">
                  <c:v>25.355129199999986</c:v>
                </c:pt>
                <c:pt idx="3154">
                  <c:v>25.363488</c:v>
                </c:pt>
                <c:pt idx="3155">
                  <c:v>25.371846700000031</c:v>
                </c:pt>
                <c:pt idx="3156">
                  <c:v>25.380205499999999</c:v>
                </c:pt>
                <c:pt idx="3157">
                  <c:v>25.388564299999967</c:v>
                </c:pt>
                <c:pt idx="3158">
                  <c:v>25.396923000000001</c:v>
                </c:pt>
                <c:pt idx="3159">
                  <c:v>25.405281799999987</c:v>
                </c:pt>
                <c:pt idx="3160">
                  <c:v>25.413640499999982</c:v>
                </c:pt>
                <c:pt idx="3161">
                  <c:v>25.4219993</c:v>
                </c:pt>
                <c:pt idx="3162">
                  <c:v>25.430357999999988</c:v>
                </c:pt>
                <c:pt idx="3163">
                  <c:v>25.438716799999941</c:v>
                </c:pt>
                <c:pt idx="3164">
                  <c:v>25.4470755</c:v>
                </c:pt>
                <c:pt idx="3165">
                  <c:v>25.45543429999994</c:v>
                </c:pt>
                <c:pt idx="3166">
                  <c:v>25.463792999999857</c:v>
                </c:pt>
                <c:pt idx="3167">
                  <c:v>25.472151799999999</c:v>
                </c:pt>
                <c:pt idx="3168">
                  <c:v>25.480510599999857</c:v>
                </c:pt>
                <c:pt idx="3169">
                  <c:v>25.488869299999958</c:v>
                </c:pt>
                <c:pt idx="3170">
                  <c:v>25.497228100000001</c:v>
                </c:pt>
                <c:pt idx="3171">
                  <c:v>25.505586799999982</c:v>
                </c:pt>
                <c:pt idx="3172">
                  <c:v>25.513945600000032</c:v>
                </c:pt>
                <c:pt idx="3173">
                  <c:v>25.522304299999949</c:v>
                </c:pt>
                <c:pt idx="3174">
                  <c:v>25.53066310000003</c:v>
                </c:pt>
                <c:pt idx="3175">
                  <c:v>25.5390218</c:v>
                </c:pt>
                <c:pt idx="3176">
                  <c:v>25.5473806</c:v>
                </c:pt>
                <c:pt idx="3177">
                  <c:v>25.555739299999857</c:v>
                </c:pt>
                <c:pt idx="3178">
                  <c:v>25.564098100000031</c:v>
                </c:pt>
                <c:pt idx="3179">
                  <c:v>25.572456899999967</c:v>
                </c:pt>
                <c:pt idx="3180">
                  <c:v>25.580815600000001</c:v>
                </c:pt>
                <c:pt idx="3181">
                  <c:v>25.589174400000001</c:v>
                </c:pt>
                <c:pt idx="3182">
                  <c:v>25.5975331</c:v>
                </c:pt>
                <c:pt idx="3183">
                  <c:v>25.605891900000032</c:v>
                </c:pt>
                <c:pt idx="3184">
                  <c:v>25.614250600000041</c:v>
                </c:pt>
                <c:pt idx="3185">
                  <c:v>25.622609399999959</c:v>
                </c:pt>
                <c:pt idx="3186">
                  <c:v>25.630968100000068</c:v>
                </c:pt>
                <c:pt idx="3187">
                  <c:v>25.6393269</c:v>
                </c:pt>
                <c:pt idx="3188">
                  <c:v>25.647685600000031</c:v>
                </c:pt>
                <c:pt idx="3189">
                  <c:v>25.656044400000031</c:v>
                </c:pt>
                <c:pt idx="3190">
                  <c:v>25.664403199999999</c:v>
                </c:pt>
                <c:pt idx="3191">
                  <c:v>25.672761900000001</c:v>
                </c:pt>
                <c:pt idx="3192">
                  <c:v>25.681120700000001</c:v>
                </c:pt>
                <c:pt idx="3193">
                  <c:v>25.6894794</c:v>
                </c:pt>
                <c:pt idx="3194">
                  <c:v>25.697838200000032</c:v>
                </c:pt>
                <c:pt idx="3195">
                  <c:v>25.706196899999949</c:v>
                </c:pt>
                <c:pt idx="3196">
                  <c:v>25.714555700000041</c:v>
                </c:pt>
                <c:pt idx="3197">
                  <c:v>25.722914400000001</c:v>
                </c:pt>
                <c:pt idx="3198">
                  <c:v>25.7312732</c:v>
                </c:pt>
                <c:pt idx="3199">
                  <c:v>25.739631899999967</c:v>
                </c:pt>
                <c:pt idx="3200">
                  <c:v>25.747990700000031</c:v>
                </c:pt>
                <c:pt idx="3201">
                  <c:v>25.75634949999996</c:v>
                </c:pt>
                <c:pt idx="3202">
                  <c:v>25.764708199999987</c:v>
                </c:pt>
                <c:pt idx="3203">
                  <c:v>25.773067000000001</c:v>
                </c:pt>
                <c:pt idx="3204">
                  <c:v>25.7814257</c:v>
                </c:pt>
                <c:pt idx="3205">
                  <c:v>25.789784499999982</c:v>
                </c:pt>
                <c:pt idx="3206">
                  <c:v>25.798143199999949</c:v>
                </c:pt>
                <c:pt idx="3207">
                  <c:v>25.806501999999988</c:v>
                </c:pt>
                <c:pt idx="3208">
                  <c:v>25.814860700000068</c:v>
                </c:pt>
                <c:pt idx="3209">
                  <c:v>25.823219499999986</c:v>
                </c:pt>
                <c:pt idx="3210">
                  <c:v>25.831578200000031</c:v>
                </c:pt>
                <c:pt idx="3211">
                  <c:v>25.839937000000031</c:v>
                </c:pt>
                <c:pt idx="3212">
                  <c:v>25.848295799999999</c:v>
                </c:pt>
                <c:pt idx="3213">
                  <c:v>25.856654500000001</c:v>
                </c:pt>
                <c:pt idx="3214">
                  <c:v>25.865013299999958</c:v>
                </c:pt>
                <c:pt idx="3215">
                  <c:v>25.873372</c:v>
                </c:pt>
                <c:pt idx="3216">
                  <c:v>25.881730799999982</c:v>
                </c:pt>
                <c:pt idx="3217">
                  <c:v>25.890089499999988</c:v>
                </c:pt>
                <c:pt idx="3218">
                  <c:v>25.898448299999949</c:v>
                </c:pt>
                <c:pt idx="3219">
                  <c:v>25.906807000000001</c:v>
                </c:pt>
                <c:pt idx="3220">
                  <c:v>25.9151658</c:v>
                </c:pt>
                <c:pt idx="3221">
                  <c:v>25.923524499999967</c:v>
                </c:pt>
                <c:pt idx="3222">
                  <c:v>25.931883300000031</c:v>
                </c:pt>
                <c:pt idx="3223">
                  <c:v>25.940242099999857</c:v>
                </c:pt>
                <c:pt idx="3224">
                  <c:v>25.948600799999941</c:v>
                </c:pt>
                <c:pt idx="3225">
                  <c:v>25.956959600000001</c:v>
                </c:pt>
                <c:pt idx="3226">
                  <c:v>25.965318299999954</c:v>
                </c:pt>
                <c:pt idx="3227">
                  <c:v>25.9736771</c:v>
                </c:pt>
                <c:pt idx="3228">
                  <c:v>25.982035799999949</c:v>
                </c:pt>
                <c:pt idx="3229">
                  <c:v>25.990394599999949</c:v>
                </c:pt>
                <c:pt idx="3230">
                  <c:v>25.998753299999951</c:v>
                </c:pt>
                <c:pt idx="3231">
                  <c:v>26.007112100000001</c:v>
                </c:pt>
                <c:pt idx="3232">
                  <c:v>26.015470799999999</c:v>
                </c:pt>
                <c:pt idx="3233">
                  <c:v>26.023829599999967</c:v>
                </c:pt>
                <c:pt idx="3234">
                  <c:v>26.032188300000001</c:v>
                </c:pt>
                <c:pt idx="3235">
                  <c:v>26.040547099999959</c:v>
                </c:pt>
                <c:pt idx="3236">
                  <c:v>26.048905900000001</c:v>
                </c:pt>
                <c:pt idx="3237">
                  <c:v>26.057264600000032</c:v>
                </c:pt>
                <c:pt idx="3238">
                  <c:v>26.06562339999995</c:v>
                </c:pt>
                <c:pt idx="3239">
                  <c:v>26.073982099999988</c:v>
                </c:pt>
                <c:pt idx="3240">
                  <c:v>26.082340899999856</c:v>
                </c:pt>
                <c:pt idx="3241">
                  <c:v>26.090699599999951</c:v>
                </c:pt>
                <c:pt idx="3242">
                  <c:v>26.09905840000004</c:v>
                </c:pt>
                <c:pt idx="3243">
                  <c:v>26.107417100000031</c:v>
                </c:pt>
                <c:pt idx="3244">
                  <c:v>26.115775900000031</c:v>
                </c:pt>
                <c:pt idx="3245">
                  <c:v>26.124134600000001</c:v>
                </c:pt>
                <c:pt idx="3246">
                  <c:v>26.132493400000001</c:v>
                </c:pt>
                <c:pt idx="3247">
                  <c:v>26.140852200000001</c:v>
                </c:pt>
                <c:pt idx="3248">
                  <c:v>26.1492109</c:v>
                </c:pt>
                <c:pt idx="3249">
                  <c:v>26.157569700000032</c:v>
                </c:pt>
                <c:pt idx="3250">
                  <c:v>26.165928400000031</c:v>
                </c:pt>
                <c:pt idx="3251">
                  <c:v>26.17428720000003</c:v>
                </c:pt>
                <c:pt idx="3252">
                  <c:v>26.182645899999951</c:v>
                </c:pt>
                <c:pt idx="3253">
                  <c:v>26.19100470000004</c:v>
                </c:pt>
                <c:pt idx="3254">
                  <c:v>26.199363400000031</c:v>
                </c:pt>
                <c:pt idx="3255">
                  <c:v>26.207722199999967</c:v>
                </c:pt>
                <c:pt idx="3256">
                  <c:v>26.216080900000001</c:v>
                </c:pt>
                <c:pt idx="3257">
                  <c:v>26.224439699999959</c:v>
                </c:pt>
                <c:pt idx="3258">
                  <c:v>26.232798499999987</c:v>
                </c:pt>
                <c:pt idx="3259">
                  <c:v>26.2411572</c:v>
                </c:pt>
                <c:pt idx="3260">
                  <c:v>26.249515999999986</c:v>
                </c:pt>
                <c:pt idx="3261">
                  <c:v>26.257874700000048</c:v>
                </c:pt>
                <c:pt idx="3262">
                  <c:v>26.266233499999949</c:v>
                </c:pt>
                <c:pt idx="3263">
                  <c:v>26.274592199999987</c:v>
                </c:pt>
                <c:pt idx="3264">
                  <c:v>26.282951000000001</c:v>
                </c:pt>
                <c:pt idx="3265">
                  <c:v>26.291309699999982</c:v>
                </c:pt>
                <c:pt idx="3266">
                  <c:v>26.299668499999999</c:v>
                </c:pt>
                <c:pt idx="3267">
                  <c:v>26.308027199999987</c:v>
                </c:pt>
                <c:pt idx="3268">
                  <c:v>26.316386000000001</c:v>
                </c:pt>
                <c:pt idx="3269">
                  <c:v>26.324744799999987</c:v>
                </c:pt>
                <c:pt idx="3270">
                  <c:v>26.3331035</c:v>
                </c:pt>
                <c:pt idx="3271">
                  <c:v>26.3414623</c:v>
                </c:pt>
                <c:pt idx="3272">
                  <c:v>26.349821000000031</c:v>
                </c:pt>
                <c:pt idx="3273">
                  <c:v>26.358179799999988</c:v>
                </c:pt>
                <c:pt idx="3274">
                  <c:v>26.366538499999987</c:v>
                </c:pt>
                <c:pt idx="3275">
                  <c:v>26.37489730000004</c:v>
                </c:pt>
                <c:pt idx="3276">
                  <c:v>26.383255999999999</c:v>
                </c:pt>
                <c:pt idx="3277">
                  <c:v>26.391614799999999</c:v>
                </c:pt>
                <c:pt idx="3278">
                  <c:v>26.39997350000003</c:v>
                </c:pt>
                <c:pt idx="3279">
                  <c:v>26.408332299999852</c:v>
                </c:pt>
                <c:pt idx="3280">
                  <c:v>26.416691100000001</c:v>
                </c:pt>
                <c:pt idx="3281">
                  <c:v>26.425049799999918</c:v>
                </c:pt>
                <c:pt idx="3282">
                  <c:v>26.4334086</c:v>
                </c:pt>
                <c:pt idx="3283">
                  <c:v>26.441767299999967</c:v>
                </c:pt>
                <c:pt idx="3284">
                  <c:v>26.450126099999949</c:v>
                </c:pt>
                <c:pt idx="3285">
                  <c:v>26.458484799999987</c:v>
                </c:pt>
                <c:pt idx="3286">
                  <c:v>26.466843599999951</c:v>
                </c:pt>
                <c:pt idx="3287">
                  <c:v>26.475202299999868</c:v>
                </c:pt>
                <c:pt idx="3288">
                  <c:v>26.483561099999982</c:v>
                </c:pt>
                <c:pt idx="3289">
                  <c:v>26.491919799999987</c:v>
                </c:pt>
                <c:pt idx="3290">
                  <c:v>26.500278600000001</c:v>
                </c:pt>
                <c:pt idx="3291">
                  <c:v>26.508637399999959</c:v>
                </c:pt>
                <c:pt idx="3292">
                  <c:v>26.516996100000032</c:v>
                </c:pt>
                <c:pt idx="3293">
                  <c:v>26.5253549</c:v>
                </c:pt>
                <c:pt idx="3294">
                  <c:v>26.533713599999967</c:v>
                </c:pt>
                <c:pt idx="3295">
                  <c:v>26.542072399999967</c:v>
                </c:pt>
                <c:pt idx="3296">
                  <c:v>26.550431100000001</c:v>
                </c:pt>
                <c:pt idx="3297">
                  <c:v>26.558789899999951</c:v>
                </c:pt>
                <c:pt idx="3298">
                  <c:v>26.567148599999982</c:v>
                </c:pt>
                <c:pt idx="3299">
                  <c:v>26.575507399999982</c:v>
                </c:pt>
                <c:pt idx="3300">
                  <c:v>26.58386610000003</c:v>
                </c:pt>
                <c:pt idx="3301">
                  <c:v>26.592224899999959</c:v>
                </c:pt>
                <c:pt idx="3302">
                  <c:v>26.600583700000001</c:v>
                </c:pt>
                <c:pt idx="3303">
                  <c:v>26.6089424</c:v>
                </c:pt>
                <c:pt idx="3304">
                  <c:v>26.617301200000032</c:v>
                </c:pt>
                <c:pt idx="3305">
                  <c:v>26.625659899999967</c:v>
                </c:pt>
                <c:pt idx="3306">
                  <c:v>26.634018700000048</c:v>
                </c:pt>
                <c:pt idx="3307">
                  <c:v>26.642377400000001</c:v>
                </c:pt>
                <c:pt idx="3308">
                  <c:v>26.650736199999987</c:v>
                </c:pt>
                <c:pt idx="3309">
                  <c:v>26.659094900000031</c:v>
                </c:pt>
                <c:pt idx="3310">
                  <c:v>26.667453700000031</c:v>
                </c:pt>
                <c:pt idx="3311">
                  <c:v>26.67581240000003</c:v>
                </c:pt>
                <c:pt idx="3312">
                  <c:v>26.684171200000005</c:v>
                </c:pt>
                <c:pt idx="3313">
                  <c:v>26.692529999999959</c:v>
                </c:pt>
                <c:pt idx="3314">
                  <c:v>26.700888700000036</c:v>
                </c:pt>
                <c:pt idx="3315">
                  <c:v>26.709247499999986</c:v>
                </c:pt>
                <c:pt idx="3316">
                  <c:v>26.717606199999999</c:v>
                </c:pt>
                <c:pt idx="3317">
                  <c:v>26.725965000000031</c:v>
                </c:pt>
                <c:pt idx="3318">
                  <c:v>26.734323700000001</c:v>
                </c:pt>
                <c:pt idx="3319">
                  <c:v>26.74268249999993</c:v>
                </c:pt>
                <c:pt idx="3320">
                  <c:v>26.7510412</c:v>
                </c:pt>
                <c:pt idx="3321">
                  <c:v>26.759399999999982</c:v>
                </c:pt>
                <c:pt idx="3322">
                  <c:v>26.76775870000003</c:v>
                </c:pt>
                <c:pt idx="3323">
                  <c:v>26.776117499999987</c:v>
                </c:pt>
                <c:pt idx="3324">
                  <c:v>26.784476299999959</c:v>
                </c:pt>
                <c:pt idx="3325">
                  <c:v>26.792835</c:v>
                </c:pt>
                <c:pt idx="3326">
                  <c:v>26.8011938</c:v>
                </c:pt>
                <c:pt idx="3327">
                  <c:v>26.809552499999999</c:v>
                </c:pt>
                <c:pt idx="3328">
                  <c:v>26.817911300000048</c:v>
                </c:pt>
                <c:pt idx="3329">
                  <c:v>26.826270000000001</c:v>
                </c:pt>
                <c:pt idx="3330">
                  <c:v>26.834628800000001</c:v>
                </c:pt>
                <c:pt idx="3331">
                  <c:v>26.8429875</c:v>
                </c:pt>
                <c:pt idx="3332">
                  <c:v>26.851346299999982</c:v>
                </c:pt>
                <c:pt idx="3333">
                  <c:v>26.85970500000003</c:v>
                </c:pt>
                <c:pt idx="3334">
                  <c:v>26.868063799999987</c:v>
                </c:pt>
                <c:pt idx="3335">
                  <c:v>26.876422599999959</c:v>
                </c:pt>
                <c:pt idx="3336">
                  <c:v>26.8847813</c:v>
                </c:pt>
                <c:pt idx="3337">
                  <c:v>26.8931401</c:v>
                </c:pt>
                <c:pt idx="3338">
                  <c:v>26.901498799999999</c:v>
                </c:pt>
                <c:pt idx="3339">
                  <c:v>26.909857600000031</c:v>
                </c:pt>
                <c:pt idx="3340">
                  <c:v>26.918216299999951</c:v>
                </c:pt>
                <c:pt idx="3341">
                  <c:v>26.926575100000001</c:v>
                </c:pt>
                <c:pt idx="3342">
                  <c:v>26.9349338</c:v>
                </c:pt>
                <c:pt idx="3343">
                  <c:v>26.943292599999868</c:v>
                </c:pt>
                <c:pt idx="3344">
                  <c:v>26.95165130000003</c:v>
                </c:pt>
                <c:pt idx="3345">
                  <c:v>26.960010099999959</c:v>
                </c:pt>
                <c:pt idx="3346">
                  <c:v>26.968368899999959</c:v>
                </c:pt>
                <c:pt idx="3347">
                  <c:v>26.97672759999994</c:v>
                </c:pt>
                <c:pt idx="3348">
                  <c:v>26.985086399999954</c:v>
                </c:pt>
                <c:pt idx="3349">
                  <c:v>26.993445099999967</c:v>
                </c:pt>
                <c:pt idx="3350">
                  <c:v>27.001803900000031</c:v>
                </c:pt>
                <c:pt idx="3351">
                  <c:v>27.010162600000001</c:v>
                </c:pt>
                <c:pt idx="3352">
                  <c:v>27.018521400000001</c:v>
                </c:pt>
                <c:pt idx="3353">
                  <c:v>27.026880100000032</c:v>
                </c:pt>
                <c:pt idx="3354">
                  <c:v>27.0352389</c:v>
                </c:pt>
                <c:pt idx="3355">
                  <c:v>27.043597599999948</c:v>
                </c:pt>
                <c:pt idx="3356">
                  <c:v>27.051956400000051</c:v>
                </c:pt>
                <c:pt idx="3357">
                  <c:v>27.060315199999987</c:v>
                </c:pt>
                <c:pt idx="3358">
                  <c:v>27.06867389999994</c:v>
                </c:pt>
                <c:pt idx="3359">
                  <c:v>27.0770327</c:v>
                </c:pt>
                <c:pt idx="3360">
                  <c:v>27.085391399999967</c:v>
                </c:pt>
                <c:pt idx="3361">
                  <c:v>27.093750199999999</c:v>
                </c:pt>
                <c:pt idx="3362">
                  <c:v>27.102108900000001</c:v>
                </c:pt>
                <c:pt idx="3363">
                  <c:v>27.11046770000004</c:v>
                </c:pt>
                <c:pt idx="3364">
                  <c:v>27.118826400000032</c:v>
                </c:pt>
                <c:pt idx="3365">
                  <c:v>27.127185200000032</c:v>
                </c:pt>
                <c:pt idx="3366">
                  <c:v>27.135543899999949</c:v>
                </c:pt>
                <c:pt idx="3367">
                  <c:v>27.14390270000003</c:v>
                </c:pt>
                <c:pt idx="3368">
                  <c:v>27.15226150000003</c:v>
                </c:pt>
                <c:pt idx="3369">
                  <c:v>27.160620199999986</c:v>
                </c:pt>
                <c:pt idx="3370">
                  <c:v>27.168979</c:v>
                </c:pt>
                <c:pt idx="3371">
                  <c:v>27.177337700000031</c:v>
                </c:pt>
                <c:pt idx="3372">
                  <c:v>27.18569649999996</c:v>
                </c:pt>
                <c:pt idx="3373">
                  <c:v>27.19405520000004</c:v>
                </c:pt>
                <c:pt idx="3374">
                  <c:v>27.202413999999951</c:v>
                </c:pt>
                <c:pt idx="3375">
                  <c:v>27.2107727</c:v>
                </c:pt>
                <c:pt idx="3376">
                  <c:v>27.2191315</c:v>
                </c:pt>
                <c:pt idx="3377">
                  <c:v>27.227490199999988</c:v>
                </c:pt>
                <c:pt idx="3378">
                  <c:v>27.235848999999988</c:v>
                </c:pt>
                <c:pt idx="3379">
                  <c:v>27.244207799999987</c:v>
                </c:pt>
                <c:pt idx="3380">
                  <c:v>27.252566499999986</c:v>
                </c:pt>
                <c:pt idx="3381">
                  <c:v>27.2609253</c:v>
                </c:pt>
                <c:pt idx="3382">
                  <c:v>27.269283999999967</c:v>
                </c:pt>
                <c:pt idx="3383">
                  <c:v>27.27764279999996</c:v>
                </c:pt>
                <c:pt idx="3384">
                  <c:v>27.286001499999987</c:v>
                </c:pt>
                <c:pt idx="3385">
                  <c:v>27.294360300000001</c:v>
                </c:pt>
                <c:pt idx="3386">
                  <c:v>27.302718999999986</c:v>
                </c:pt>
                <c:pt idx="3387">
                  <c:v>27.311077800000032</c:v>
                </c:pt>
                <c:pt idx="3388">
                  <c:v>27.319436499999988</c:v>
                </c:pt>
                <c:pt idx="3389">
                  <c:v>27.327795299999988</c:v>
                </c:pt>
                <c:pt idx="3390">
                  <c:v>27.336154100000051</c:v>
                </c:pt>
                <c:pt idx="3391">
                  <c:v>27.344512799999986</c:v>
                </c:pt>
                <c:pt idx="3392">
                  <c:v>27.352871600000039</c:v>
                </c:pt>
                <c:pt idx="3393">
                  <c:v>27.361230299999967</c:v>
                </c:pt>
                <c:pt idx="3394">
                  <c:v>27.369589099999967</c:v>
                </c:pt>
                <c:pt idx="3395">
                  <c:v>27.377947800000001</c:v>
                </c:pt>
                <c:pt idx="3396">
                  <c:v>27.386306599999958</c:v>
                </c:pt>
                <c:pt idx="3397">
                  <c:v>27.394665300000032</c:v>
                </c:pt>
                <c:pt idx="3398">
                  <c:v>27.4030241</c:v>
                </c:pt>
                <c:pt idx="3399">
                  <c:v>27.411382799999988</c:v>
                </c:pt>
                <c:pt idx="3400">
                  <c:v>27.419741599999949</c:v>
                </c:pt>
                <c:pt idx="3401">
                  <c:v>27.428100399999959</c:v>
                </c:pt>
                <c:pt idx="3402">
                  <c:v>27.4364591</c:v>
                </c:pt>
                <c:pt idx="3403">
                  <c:v>27.4448179</c:v>
                </c:pt>
                <c:pt idx="3404">
                  <c:v>27.453176599999967</c:v>
                </c:pt>
                <c:pt idx="3405">
                  <c:v>27.461535399999967</c:v>
                </c:pt>
                <c:pt idx="3406">
                  <c:v>27.469894100000001</c:v>
                </c:pt>
                <c:pt idx="3407">
                  <c:v>27.478252899999958</c:v>
                </c:pt>
                <c:pt idx="3408">
                  <c:v>27.48661159999995</c:v>
                </c:pt>
                <c:pt idx="3409">
                  <c:v>27.494970400000032</c:v>
                </c:pt>
                <c:pt idx="3410">
                  <c:v>27.503329099999949</c:v>
                </c:pt>
                <c:pt idx="3411">
                  <c:v>27.511687899999988</c:v>
                </c:pt>
                <c:pt idx="3412">
                  <c:v>27.520046599999951</c:v>
                </c:pt>
                <c:pt idx="3413">
                  <c:v>27.5284054</c:v>
                </c:pt>
                <c:pt idx="3414">
                  <c:v>27.5367642</c:v>
                </c:pt>
                <c:pt idx="3415">
                  <c:v>27.545122899999857</c:v>
                </c:pt>
                <c:pt idx="3416">
                  <c:v>27.553481700000031</c:v>
                </c:pt>
                <c:pt idx="3417">
                  <c:v>27.561840400000001</c:v>
                </c:pt>
                <c:pt idx="3418">
                  <c:v>27.570199199999987</c:v>
                </c:pt>
                <c:pt idx="3419">
                  <c:v>27.5785579</c:v>
                </c:pt>
                <c:pt idx="3420">
                  <c:v>27.5869167</c:v>
                </c:pt>
                <c:pt idx="3421">
                  <c:v>27.595275399999988</c:v>
                </c:pt>
                <c:pt idx="3422">
                  <c:v>27.603634199999988</c:v>
                </c:pt>
                <c:pt idx="3423">
                  <c:v>27.61199290000004</c:v>
                </c:pt>
                <c:pt idx="3424">
                  <c:v>27.62035170000004</c:v>
                </c:pt>
                <c:pt idx="3425">
                  <c:v>27.628710499999986</c:v>
                </c:pt>
                <c:pt idx="3426">
                  <c:v>27.637069200000031</c:v>
                </c:pt>
                <c:pt idx="3427">
                  <c:v>27.645427999999967</c:v>
                </c:pt>
                <c:pt idx="3428">
                  <c:v>27.653786700000001</c:v>
                </c:pt>
                <c:pt idx="3429">
                  <c:v>27.662145499999987</c:v>
                </c:pt>
                <c:pt idx="3430">
                  <c:v>27.6705042</c:v>
                </c:pt>
                <c:pt idx="3431">
                  <c:v>27.678863000000032</c:v>
                </c:pt>
                <c:pt idx="3432">
                  <c:v>27.687221699999988</c:v>
                </c:pt>
                <c:pt idx="3433">
                  <c:v>27.695580499999988</c:v>
                </c:pt>
                <c:pt idx="3434">
                  <c:v>27.703939199999986</c:v>
                </c:pt>
                <c:pt idx="3435">
                  <c:v>27.712298000000001</c:v>
                </c:pt>
                <c:pt idx="3436">
                  <c:v>27.720656799999986</c:v>
                </c:pt>
                <c:pt idx="3437">
                  <c:v>27.729015499999999</c:v>
                </c:pt>
                <c:pt idx="3438">
                  <c:v>27.737374300000031</c:v>
                </c:pt>
                <c:pt idx="3439">
                  <c:v>27.745732999999845</c:v>
                </c:pt>
                <c:pt idx="3440">
                  <c:v>27.754091800000001</c:v>
                </c:pt>
                <c:pt idx="3441">
                  <c:v>27.762450499999986</c:v>
                </c:pt>
                <c:pt idx="3442">
                  <c:v>27.7708093</c:v>
                </c:pt>
                <c:pt idx="3443">
                  <c:v>27.779168000000031</c:v>
                </c:pt>
                <c:pt idx="3444">
                  <c:v>27.787526799999949</c:v>
                </c:pt>
                <c:pt idx="3445">
                  <c:v>27.795885500000001</c:v>
                </c:pt>
                <c:pt idx="3446">
                  <c:v>27.804244300000001</c:v>
                </c:pt>
                <c:pt idx="3447">
                  <c:v>27.8126031</c:v>
                </c:pt>
                <c:pt idx="3448">
                  <c:v>27.820961800000031</c:v>
                </c:pt>
                <c:pt idx="3449">
                  <c:v>27.829320599999967</c:v>
                </c:pt>
                <c:pt idx="3450">
                  <c:v>27.837679300000001</c:v>
                </c:pt>
                <c:pt idx="3451">
                  <c:v>27.846038100000001</c:v>
                </c:pt>
                <c:pt idx="3452">
                  <c:v>27.8543968</c:v>
                </c:pt>
                <c:pt idx="3453">
                  <c:v>27.8627556</c:v>
                </c:pt>
                <c:pt idx="3454">
                  <c:v>27.871114300000031</c:v>
                </c:pt>
                <c:pt idx="3455">
                  <c:v>27.879473099999988</c:v>
                </c:pt>
                <c:pt idx="3456">
                  <c:v>27.887831800000001</c:v>
                </c:pt>
                <c:pt idx="3457">
                  <c:v>27.896190600000001</c:v>
                </c:pt>
                <c:pt idx="3458">
                  <c:v>27.904549399999951</c:v>
                </c:pt>
                <c:pt idx="3459">
                  <c:v>27.912908100000031</c:v>
                </c:pt>
                <c:pt idx="3460">
                  <c:v>27.921266899999967</c:v>
                </c:pt>
                <c:pt idx="3461">
                  <c:v>27.929625599999959</c:v>
                </c:pt>
                <c:pt idx="3462">
                  <c:v>27.93798440000004</c:v>
                </c:pt>
                <c:pt idx="3463">
                  <c:v>27.946343099999954</c:v>
                </c:pt>
                <c:pt idx="3464">
                  <c:v>27.9547019</c:v>
                </c:pt>
                <c:pt idx="3465">
                  <c:v>27.963060599999967</c:v>
                </c:pt>
                <c:pt idx="3466">
                  <c:v>27.971419399999949</c:v>
                </c:pt>
                <c:pt idx="3467">
                  <c:v>27.979778100000001</c:v>
                </c:pt>
                <c:pt idx="3468">
                  <c:v>27.988136899999841</c:v>
                </c:pt>
                <c:pt idx="3469">
                  <c:v>27.996495700000001</c:v>
                </c:pt>
                <c:pt idx="3470">
                  <c:v>28.004854400000056</c:v>
                </c:pt>
                <c:pt idx="3471">
                  <c:v>28.013213199999999</c:v>
                </c:pt>
                <c:pt idx="3472">
                  <c:v>28.021571900000001</c:v>
                </c:pt>
                <c:pt idx="3473">
                  <c:v>28.029930700000001</c:v>
                </c:pt>
                <c:pt idx="3474">
                  <c:v>28.0382894</c:v>
                </c:pt>
                <c:pt idx="3475">
                  <c:v>28.046648199999986</c:v>
                </c:pt>
                <c:pt idx="3476">
                  <c:v>28.055006899999967</c:v>
                </c:pt>
                <c:pt idx="3477">
                  <c:v>28.063365700000031</c:v>
                </c:pt>
                <c:pt idx="3478">
                  <c:v>28.071724400000001</c:v>
                </c:pt>
                <c:pt idx="3479">
                  <c:v>28.080083199999986</c:v>
                </c:pt>
                <c:pt idx="3480">
                  <c:v>28.08844199999993</c:v>
                </c:pt>
                <c:pt idx="3481">
                  <c:v>28.096800700000031</c:v>
                </c:pt>
                <c:pt idx="3482">
                  <c:v>28.105159499999999</c:v>
                </c:pt>
                <c:pt idx="3483">
                  <c:v>28.113518200000001</c:v>
                </c:pt>
                <c:pt idx="3484">
                  <c:v>28.12187700000004</c:v>
                </c:pt>
                <c:pt idx="3485">
                  <c:v>28.130235700000032</c:v>
                </c:pt>
                <c:pt idx="3486">
                  <c:v>28.1385945</c:v>
                </c:pt>
                <c:pt idx="3487">
                  <c:v>28.146953200000031</c:v>
                </c:pt>
                <c:pt idx="3488">
                  <c:v>28.155311999999999</c:v>
                </c:pt>
                <c:pt idx="3489">
                  <c:v>28.163670700000001</c:v>
                </c:pt>
                <c:pt idx="3490">
                  <c:v>28.172029499999987</c:v>
                </c:pt>
                <c:pt idx="3491">
                  <c:v>28.180388300000001</c:v>
                </c:pt>
                <c:pt idx="3492">
                  <c:v>28.188746999999868</c:v>
                </c:pt>
                <c:pt idx="3493">
                  <c:v>28.197105800000031</c:v>
                </c:pt>
                <c:pt idx="3494">
                  <c:v>28.205464499999987</c:v>
                </c:pt>
                <c:pt idx="3495">
                  <c:v>28.213823300000001</c:v>
                </c:pt>
                <c:pt idx="3496">
                  <c:v>28.222181999999986</c:v>
                </c:pt>
                <c:pt idx="3497">
                  <c:v>28.230540799999986</c:v>
                </c:pt>
                <c:pt idx="3498">
                  <c:v>28.238899499999999</c:v>
                </c:pt>
                <c:pt idx="3499">
                  <c:v>28.247258300000031</c:v>
                </c:pt>
                <c:pt idx="3500">
                  <c:v>28.255616999999951</c:v>
                </c:pt>
                <c:pt idx="3501">
                  <c:v>28.263975800000001</c:v>
                </c:pt>
                <c:pt idx="3502">
                  <c:v>28.272334599999951</c:v>
                </c:pt>
                <c:pt idx="3503">
                  <c:v>28.280693299999868</c:v>
                </c:pt>
                <c:pt idx="3504">
                  <c:v>28.289052099999967</c:v>
                </c:pt>
                <c:pt idx="3505">
                  <c:v>28.297410799999987</c:v>
                </c:pt>
                <c:pt idx="3506">
                  <c:v>28.305769599999959</c:v>
                </c:pt>
                <c:pt idx="3507">
                  <c:v>28.314128300000036</c:v>
                </c:pt>
                <c:pt idx="3508">
                  <c:v>28.3224871</c:v>
                </c:pt>
                <c:pt idx="3509">
                  <c:v>28.330845800000031</c:v>
                </c:pt>
                <c:pt idx="3510">
                  <c:v>28.339204600000031</c:v>
                </c:pt>
                <c:pt idx="3511">
                  <c:v>28.347563300000001</c:v>
                </c:pt>
                <c:pt idx="3512">
                  <c:v>28.355922100000001</c:v>
                </c:pt>
                <c:pt idx="3513">
                  <c:v>28.364280900000001</c:v>
                </c:pt>
                <c:pt idx="3514">
                  <c:v>28.372639599999868</c:v>
                </c:pt>
                <c:pt idx="3515">
                  <c:v>28.380998400000031</c:v>
                </c:pt>
                <c:pt idx="3516">
                  <c:v>28.38935710000003</c:v>
                </c:pt>
                <c:pt idx="3517">
                  <c:v>28.397715900000001</c:v>
                </c:pt>
                <c:pt idx="3518">
                  <c:v>28.4060746</c:v>
                </c:pt>
                <c:pt idx="3519">
                  <c:v>28.4144334</c:v>
                </c:pt>
                <c:pt idx="3520">
                  <c:v>28.422792099999857</c:v>
                </c:pt>
                <c:pt idx="3521">
                  <c:v>28.431150900000031</c:v>
                </c:pt>
                <c:pt idx="3522">
                  <c:v>28.439509599999951</c:v>
                </c:pt>
                <c:pt idx="3523">
                  <c:v>28.44786840000004</c:v>
                </c:pt>
                <c:pt idx="3524">
                  <c:v>28.456227199999987</c:v>
                </c:pt>
                <c:pt idx="3525">
                  <c:v>28.464585899999982</c:v>
                </c:pt>
                <c:pt idx="3526">
                  <c:v>28.472944699999982</c:v>
                </c:pt>
                <c:pt idx="3527">
                  <c:v>28.481303399999959</c:v>
                </c:pt>
                <c:pt idx="3528">
                  <c:v>28.489662199999941</c:v>
                </c:pt>
                <c:pt idx="3529">
                  <c:v>28.49802089999994</c:v>
                </c:pt>
                <c:pt idx="3530">
                  <c:v>28.5063797</c:v>
                </c:pt>
                <c:pt idx="3531">
                  <c:v>28.514738400000031</c:v>
                </c:pt>
                <c:pt idx="3532">
                  <c:v>28.523097199999999</c:v>
                </c:pt>
                <c:pt idx="3533">
                  <c:v>28.53145590000004</c:v>
                </c:pt>
                <c:pt idx="3534">
                  <c:v>28.53981470000004</c:v>
                </c:pt>
                <c:pt idx="3535">
                  <c:v>28.548173499999987</c:v>
                </c:pt>
                <c:pt idx="3536">
                  <c:v>28.556532199999982</c:v>
                </c:pt>
                <c:pt idx="3537">
                  <c:v>28.564891000000031</c:v>
                </c:pt>
                <c:pt idx="3538">
                  <c:v>28.573249699999959</c:v>
                </c:pt>
                <c:pt idx="3539">
                  <c:v>28.581608499999987</c:v>
                </c:pt>
                <c:pt idx="3540">
                  <c:v>28.5899672</c:v>
                </c:pt>
                <c:pt idx="3541">
                  <c:v>28.598325999999986</c:v>
                </c:pt>
                <c:pt idx="3542">
                  <c:v>28.606684700000031</c:v>
                </c:pt>
                <c:pt idx="3543">
                  <c:v>28.615043499999999</c:v>
                </c:pt>
                <c:pt idx="3544">
                  <c:v>28.623402199999987</c:v>
                </c:pt>
                <c:pt idx="3545">
                  <c:v>28.63176100000004</c:v>
                </c:pt>
                <c:pt idx="3546">
                  <c:v>28.640119799999987</c:v>
                </c:pt>
                <c:pt idx="3547">
                  <c:v>28.6484785</c:v>
                </c:pt>
                <c:pt idx="3548">
                  <c:v>28.656837300000031</c:v>
                </c:pt>
                <c:pt idx="3549">
                  <c:v>28.665195999999987</c:v>
                </c:pt>
                <c:pt idx="3550">
                  <c:v>28.67355480000003</c:v>
                </c:pt>
                <c:pt idx="3551">
                  <c:v>28.6819135</c:v>
                </c:pt>
                <c:pt idx="3552">
                  <c:v>28.6902723</c:v>
                </c:pt>
                <c:pt idx="3553">
                  <c:v>28.698630999999967</c:v>
                </c:pt>
                <c:pt idx="3554">
                  <c:v>28.706989799999999</c:v>
                </c:pt>
                <c:pt idx="3555">
                  <c:v>28.715348499999987</c:v>
                </c:pt>
                <c:pt idx="3556">
                  <c:v>28.723707299999951</c:v>
                </c:pt>
                <c:pt idx="3557">
                  <c:v>28.732066100000001</c:v>
                </c:pt>
                <c:pt idx="3558">
                  <c:v>28.740424799999982</c:v>
                </c:pt>
                <c:pt idx="3559">
                  <c:v>28.748783599999868</c:v>
                </c:pt>
                <c:pt idx="3560">
                  <c:v>28.757142299999959</c:v>
                </c:pt>
                <c:pt idx="3561">
                  <c:v>28.765501099999959</c:v>
                </c:pt>
                <c:pt idx="3562">
                  <c:v>28.7738598</c:v>
                </c:pt>
                <c:pt idx="3563">
                  <c:v>28.78221859999994</c:v>
                </c:pt>
                <c:pt idx="3564">
                  <c:v>28.790577299999967</c:v>
                </c:pt>
                <c:pt idx="3565">
                  <c:v>28.798936099999967</c:v>
                </c:pt>
                <c:pt idx="3566">
                  <c:v>28.807294800000001</c:v>
                </c:pt>
                <c:pt idx="3567">
                  <c:v>28.815653600000001</c:v>
                </c:pt>
                <c:pt idx="3568">
                  <c:v>28.824012400000001</c:v>
                </c:pt>
                <c:pt idx="3569">
                  <c:v>28.832371100000032</c:v>
                </c:pt>
                <c:pt idx="3570">
                  <c:v>28.840729899999868</c:v>
                </c:pt>
                <c:pt idx="3571">
                  <c:v>28.84908860000003</c:v>
                </c:pt>
                <c:pt idx="3572">
                  <c:v>28.85744740000003</c:v>
                </c:pt>
                <c:pt idx="3573">
                  <c:v>28.8658061</c:v>
                </c:pt>
                <c:pt idx="3574">
                  <c:v>28.874164900000039</c:v>
                </c:pt>
                <c:pt idx="3575">
                  <c:v>28.882523599999857</c:v>
                </c:pt>
                <c:pt idx="3576">
                  <c:v>28.890882400000031</c:v>
                </c:pt>
                <c:pt idx="3577">
                  <c:v>28.899241100000001</c:v>
                </c:pt>
                <c:pt idx="3578">
                  <c:v>28.907599899999951</c:v>
                </c:pt>
                <c:pt idx="3579">
                  <c:v>28.915958600000032</c:v>
                </c:pt>
                <c:pt idx="3580">
                  <c:v>28.9243174</c:v>
                </c:pt>
                <c:pt idx="3581">
                  <c:v>28.932676199999982</c:v>
                </c:pt>
                <c:pt idx="3582">
                  <c:v>28.941034899999948</c:v>
                </c:pt>
                <c:pt idx="3583">
                  <c:v>28.949393699999959</c:v>
                </c:pt>
                <c:pt idx="3584">
                  <c:v>28.9577524</c:v>
                </c:pt>
                <c:pt idx="3585">
                  <c:v>28.966111199999986</c:v>
                </c:pt>
                <c:pt idx="3586">
                  <c:v>28.974469899999967</c:v>
                </c:pt>
                <c:pt idx="3587">
                  <c:v>28.982828699999967</c:v>
                </c:pt>
                <c:pt idx="3588">
                  <c:v>28.991187400000001</c:v>
                </c:pt>
                <c:pt idx="3589">
                  <c:v>28.999546199999937</c:v>
                </c:pt>
                <c:pt idx="3590">
                  <c:v>29.007904900000032</c:v>
                </c:pt>
                <c:pt idx="3591">
                  <c:v>29.016263700000032</c:v>
                </c:pt>
                <c:pt idx="3592">
                  <c:v>29.024622499999982</c:v>
                </c:pt>
                <c:pt idx="3593">
                  <c:v>29.03298120000003</c:v>
                </c:pt>
                <c:pt idx="3594">
                  <c:v>29.041339999999959</c:v>
                </c:pt>
                <c:pt idx="3595">
                  <c:v>29.0496987</c:v>
                </c:pt>
                <c:pt idx="3596">
                  <c:v>29.0580575</c:v>
                </c:pt>
                <c:pt idx="3597">
                  <c:v>29.06641619999996</c:v>
                </c:pt>
                <c:pt idx="3598">
                  <c:v>29.074775000000031</c:v>
                </c:pt>
                <c:pt idx="3599">
                  <c:v>29.083133699999959</c:v>
                </c:pt>
                <c:pt idx="3600">
                  <c:v>29.091492499999987</c:v>
                </c:pt>
                <c:pt idx="3601">
                  <c:v>29.099851200000032</c:v>
                </c:pt>
                <c:pt idx="3602">
                  <c:v>29.10821</c:v>
                </c:pt>
                <c:pt idx="3603">
                  <c:v>29.116568800000032</c:v>
                </c:pt>
                <c:pt idx="3604">
                  <c:v>29.12492750000003</c:v>
                </c:pt>
                <c:pt idx="3605">
                  <c:v>29.13328630000003</c:v>
                </c:pt>
                <c:pt idx="3606">
                  <c:v>29.141645</c:v>
                </c:pt>
                <c:pt idx="3607">
                  <c:v>29.1500038</c:v>
                </c:pt>
                <c:pt idx="3608">
                  <c:v>29.158362499999999</c:v>
                </c:pt>
                <c:pt idx="3609">
                  <c:v>29.166721299999967</c:v>
                </c:pt>
                <c:pt idx="3610">
                  <c:v>29.175080000000001</c:v>
                </c:pt>
                <c:pt idx="3611">
                  <c:v>29.183438799999987</c:v>
                </c:pt>
                <c:pt idx="3612">
                  <c:v>29.1917975</c:v>
                </c:pt>
                <c:pt idx="3613">
                  <c:v>29.2001563</c:v>
                </c:pt>
                <c:pt idx="3614">
                  <c:v>29.2085151</c:v>
                </c:pt>
                <c:pt idx="3615">
                  <c:v>29.21687380000003</c:v>
                </c:pt>
                <c:pt idx="3616">
                  <c:v>29.225232599999856</c:v>
                </c:pt>
                <c:pt idx="3617">
                  <c:v>29.233591300000001</c:v>
                </c:pt>
                <c:pt idx="3618">
                  <c:v>29.241950100000039</c:v>
                </c:pt>
                <c:pt idx="3619">
                  <c:v>29.250308799999999</c:v>
                </c:pt>
                <c:pt idx="3620">
                  <c:v>29.258667599999967</c:v>
                </c:pt>
                <c:pt idx="3621">
                  <c:v>29.267026299999959</c:v>
                </c:pt>
                <c:pt idx="3622">
                  <c:v>29.275385100000001</c:v>
                </c:pt>
                <c:pt idx="3623">
                  <c:v>29.283743799999872</c:v>
                </c:pt>
                <c:pt idx="3624">
                  <c:v>29.29210259999995</c:v>
                </c:pt>
                <c:pt idx="3625">
                  <c:v>29.300461400000032</c:v>
                </c:pt>
                <c:pt idx="3626">
                  <c:v>29.308820099999988</c:v>
                </c:pt>
                <c:pt idx="3627">
                  <c:v>29.317178900000041</c:v>
                </c:pt>
                <c:pt idx="3628">
                  <c:v>29.325537599999951</c:v>
                </c:pt>
                <c:pt idx="3629">
                  <c:v>29.33389640000004</c:v>
                </c:pt>
                <c:pt idx="3630">
                  <c:v>29.342255100000031</c:v>
                </c:pt>
                <c:pt idx="3631">
                  <c:v>29.350613899999967</c:v>
                </c:pt>
                <c:pt idx="3632">
                  <c:v>29.358972600000001</c:v>
                </c:pt>
                <c:pt idx="3633">
                  <c:v>29.367331400000001</c:v>
                </c:pt>
                <c:pt idx="3634">
                  <c:v>29.3756901</c:v>
                </c:pt>
                <c:pt idx="3635">
                  <c:v>29.3840489</c:v>
                </c:pt>
                <c:pt idx="3636">
                  <c:v>29.3924077</c:v>
                </c:pt>
                <c:pt idx="3637">
                  <c:v>29.400766399999949</c:v>
                </c:pt>
                <c:pt idx="3638">
                  <c:v>29.409125199999988</c:v>
                </c:pt>
                <c:pt idx="3639">
                  <c:v>29.417483900000001</c:v>
                </c:pt>
                <c:pt idx="3640">
                  <c:v>29.425842699999947</c:v>
                </c:pt>
                <c:pt idx="3641">
                  <c:v>29.434201400000031</c:v>
                </c:pt>
                <c:pt idx="3642">
                  <c:v>29.442560199999967</c:v>
                </c:pt>
                <c:pt idx="3643">
                  <c:v>29.450918900000001</c:v>
                </c:pt>
                <c:pt idx="3644">
                  <c:v>29.459277700000001</c:v>
                </c:pt>
                <c:pt idx="3645">
                  <c:v>29.467636399999954</c:v>
                </c:pt>
                <c:pt idx="3646">
                  <c:v>29.4759952</c:v>
                </c:pt>
                <c:pt idx="3647">
                  <c:v>29.484354</c:v>
                </c:pt>
                <c:pt idx="3648">
                  <c:v>29.492712699999856</c:v>
                </c:pt>
                <c:pt idx="3649">
                  <c:v>29.50107150000003</c:v>
                </c:pt>
                <c:pt idx="3650">
                  <c:v>29.509430199999986</c:v>
                </c:pt>
                <c:pt idx="3651">
                  <c:v>29.517789</c:v>
                </c:pt>
                <c:pt idx="3652">
                  <c:v>29.526147699999967</c:v>
                </c:pt>
                <c:pt idx="3653">
                  <c:v>29.534506499999999</c:v>
                </c:pt>
                <c:pt idx="3654">
                  <c:v>29.542865200000001</c:v>
                </c:pt>
                <c:pt idx="3655">
                  <c:v>29.551224000000001</c:v>
                </c:pt>
                <c:pt idx="3656">
                  <c:v>29.5595827</c:v>
                </c:pt>
                <c:pt idx="3657">
                  <c:v>29.5679415</c:v>
                </c:pt>
                <c:pt idx="3658">
                  <c:v>29.5763003</c:v>
                </c:pt>
                <c:pt idx="3659">
                  <c:v>29.584658999999988</c:v>
                </c:pt>
                <c:pt idx="3660">
                  <c:v>29.593017799999988</c:v>
                </c:pt>
                <c:pt idx="3661">
                  <c:v>29.601376500000001</c:v>
                </c:pt>
                <c:pt idx="3662">
                  <c:v>29.609735300000001</c:v>
                </c:pt>
                <c:pt idx="3663">
                  <c:v>29.618094000000031</c:v>
                </c:pt>
                <c:pt idx="3664">
                  <c:v>29.626452799999999</c:v>
                </c:pt>
                <c:pt idx="3665">
                  <c:v>29.63481150000004</c:v>
                </c:pt>
                <c:pt idx="3666">
                  <c:v>29.643170300000001</c:v>
                </c:pt>
                <c:pt idx="3667">
                  <c:v>29.651529</c:v>
                </c:pt>
                <c:pt idx="3668">
                  <c:v>29.659887800000032</c:v>
                </c:pt>
                <c:pt idx="3669">
                  <c:v>29.66824659999995</c:v>
                </c:pt>
                <c:pt idx="3670">
                  <c:v>29.67660530000003</c:v>
                </c:pt>
                <c:pt idx="3671">
                  <c:v>29.684964100000048</c:v>
                </c:pt>
                <c:pt idx="3672">
                  <c:v>29.693322799999986</c:v>
                </c:pt>
                <c:pt idx="3673">
                  <c:v>29.701681600000001</c:v>
                </c:pt>
                <c:pt idx="3674">
                  <c:v>29.710040299999982</c:v>
                </c:pt>
                <c:pt idx="3675">
                  <c:v>29.718399099999967</c:v>
                </c:pt>
                <c:pt idx="3676">
                  <c:v>29.726757799999987</c:v>
                </c:pt>
                <c:pt idx="3677">
                  <c:v>29.735116599999959</c:v>
                </c:pt>
                <c:pt idx="3678">
                  <c:v>29.7434753</c:v>
                </c:pt>
                <c:pt idx="3679">
                  <c:v>29.751834100000032</c:v>
                </c:pt>
                <c:pt idx="3680">
                  <c:v>29.760192899999954</c:v>
                </c:pt>
                <c:pt idx="3681">
                  <c:v>29.768551599999949</c:v>
                </c:pt>
                <c:pt idx="3682">
                  <c:v>29.776910399999988</c:v>
                </c:pt>
                <c:pt idx="3683">
                  <c:v>29.785269099999951</c:v>
                </c:pt>
                <c:pt idx="3684">
                  <c:v>29.793627899999951</c:v>
                </c:pt>
                <c:pt idx="3685">
                  <c:v>29.801986600000031</c:v>
                </c:pt>
                <c:pt idx="3686">
                  <c:v>29.810345400000031</c:v>
                </c:pt>
                <c:pt idx="3687">
                  <c:v>29.818704100000001</c:v>
                </c:pt>
                <c:pt idx="3688">
                  <c:v>29.827062900000001</c:v>
                </c:pt>
                <c:pt idx="3689">
                  <c:v>29.8354216</c:v>
                </c:pt>
                <c:pt idx="3690">
                  <c:v>29.8437804</c:v>
                </c:pt>
                <c:pt idx="3691">
                  <c:v>29.852139199999986</c:v>
                </c:pt>
                <c:pt idx="3692">
                  <c:v>29.860497899999949</c:v>
                </c:pt>
                <c:pt idx="3693">
                  <c:v>29.868856699999988</c:v>
                </c:pt>
                <c:pt idx="3694">
                  <c:v>29.87721540000004</c:v>
                </c:pt>
                <c:pt idx="3695">
                  <c:v>29.885574199999986</c:v>
                </c:pt>
                <c:pt idx="3696">
                  <c:v>29.893932899999982</c:v>
                </c:pt>
                <c:pt idx="3697">
                  <c:v>29.902291699999967</c:v>
                </c:pt>
                <c:pt idx="3698">
                  <c:v>29.91065040000003</c:v>
                </c:pt>
                <c:pt idx="3699">
                  <c:v>29.919009199999987</c:v>
                </c:pt>
                <c:pt idx="3700">
                  <c:v>29.9273679</c:v>
                </c:pt>
                <c:pt idx="3701">
                  <c:v>29.935726699999954</c:v>
                </c:pt>
                <c:pt idx="3702">
                  <c:v>29.9440855</c:v>
                </c:pt>
                <c:pt idx="3703">
                  <c:v>29.95244419999996</c:v>
                </c:pt>
                <c:pt idx="3704">
                  <c:v>29.960802999999949</c:v>
                </c:pt>
                <c:pt idx="3705">
                  <c:v>29.969161700000001</c:v>
                </c:pt>
                <c:pt idx="3706">
                  <c:v>29.977520499999986</c:v>
                </c:pt>
                <c:pt idx="3707">
                  <c:v>29.985879199999982</c:v>
                </c:pt>
                <c:pt idx="3708">
                  <c:v>29.994237999999982</c:v>
                </c:pt>
                <c:pt idx="3709">
                  <c:v>30.002596699999959</c:v>
                </c:pt>
                <c:pt idx="3710">
                  <c:v>30.010955500000041</c:v>
                </c:pt>
                <c:pt idx="3711">
                  <c:v>30.0193142</c:v>
                </c:pt>
                <c:pt idx="3712">
                  <c:v>30.027673</c:v>
                </c:pt>
                <c:pt idx="3713">
                  <c:v>30.0360318</c:v>
                </c:pt>
                <c:pt idx="3714">
                  <c:v>30.044390499999999</c:v>
                </c:pt>
                <c:pt idx="3715">
                  <c:v>30.052749299999856</c:v>
                </c:pt>
                <c:pt idx="3716">
                  <c:v>30.061108000000001</c:v>
                </c:pt>
                <c:pt idx="3717">
                  <c:v>30.069466799999987</c:v>
                </c:pt>
                <c:pt idx="3718">
                  <c:v>30.077825500000031</c:v>
                </c:pt>
                <c:pt idx="3719">
                  <c:v>30.086184299999982</c:v>
                </c:pt>
                <c:pt idx="3720">
                  <c:v>30.094542999999959</c:v>
                </c:pt>
                <c:pt idx="3721">
                  <c:v>30.102901800000001</c:v>
                </c:pt>
                <c:pt idx="3722">
                  <c:v>30.111260500000039</c:v>
                </c:pt>
                <c:pt idx="3723">
                  <c:v>30.1196193</c:v>
                </c:pt>
                <c:pt idx="3724">
                  <c:v>30.127978100000064</c:v>
                </c:pt>
                <c:pt idx="3725">
                  <c:v>30.136336799999999</c:v>
                </c:pt>
                <c:pt idx="3726">
                  <c:v>30.144695600000031</c:v>
                </c:pt>
                <c:pt idx="3727">
                  <c:v>30.15305430000004</c:v>
                </c:pt>
                <c:pt idx="3728">
                  <c:v>30.161413100000001</c:v>
                </c:pt>
                <c:pt idx="3729">
                  <c:v>30.169771799999999</c:v>
                </c:pt>
                <c:pt idx="3730">
                  <c:v>30.178130599999982</c:v>
                </c:pt>
                <c:pt idx="3731">
                  <c:v>30.186489299999959</c:v>
                </c:pt>
                <c:pt idx="3732">
                  <c:v>30.194848100000051</c:v>
                </c:pt>
                <c:pt idx="3733">
                  <c:v>30.203206799999986</c:v>
                </c:pt>
                <c:pt idx="3734">
                  <c:v>30.211565600000036</c:v>
                </c:pt>
                <c:pt idx="3735">
                  <c:v>30.219924400000032</c:v>
                </c:pt>
                <c:pt idx="3736">
                  <c:v>30.228283099999967</c:v>
                </c:pt>
                <c:pt idx="3737">
                  <c:v>30.236641899999967</c:v>
                </c:pt>
                <c:pt idx="3738">
                  <c:v>30.245000599999951</c:v>
                </c:pt>
                <c:pt idx="3739">
                  <c:v>30.253359400000001</c:v>
                </c:pt>
                <c:pt idx="3740">
                  <c:v>30.2617181</c:v>
                </c:pt>
                <c:pt idx="3741">
                  <c:v>30.270076899999982</c:v>
                </c:pt>
                <c:pt idx="3742">
                  <c:v>30.278435599999959</c:v>
                </c:pt>
                <c:pt idx="3743">
                  <c:v>30.286794399999959</c:v>
                </c:pt>
                <c:pt idx="3744">
                  <c:v>30.2951531</c:v>
                </c:pt>
                <c:pt idx="3745">
                  <c:v>30.3035119</c:v>
                </c:pt>
                <c:pt idx="3746">
                  <c:v>30.311870700000064</c:v>
                </c:pt>
                <c:pt idx="3747">
                  <c:v>30.320229399999967</c:v>
                </c:pt>
                <c:pt idx="3748">
                  <c:v>30.328588199999999</c:v>
                </c:pt>
                <c:pt idx="3749">
                  <c:v>30.336946900000001</c:v>
                </c:pt>
                <c:pt idx="3750">
                  <c:v>30.345305700000001</c:v>
                </c:pt>
                <c:pt idx="3751">
                  <c:v>30.353664400000032</c:v>
                </c:pt>
                <c:pt idx="3752">
                  <c:v>30.362023199999982</c:v>
                </c:pt>
                <c:pt idx="3753">
                  <c:v>30.37038190000003</c:v>
                </c:pt>
                <c:pt idx="3754">
                  <c:v>30.378740699999959</c:v>
                </c:pt>
                <c:pt idx="3755">
                  <c:v>30.3870994</c:v>
                </c:pt>
                <c:pt idx="3756">
                  <c:v>30.3954582</c:v>
                </c:pt>
                <c:pt idx="3757">
                  <c:v>30.403816899999967</c:v>
                </c:pt>
                <c:pt idx="3758">
                  <c:v>30.412175700000031</c:v>
                </c:pt>
                <c:pt idx="3759">
                  <c:v>30.42053449999996</c:v>
                </c:pt>
                <c:pt idx="3760">
                  <c:v>30.428893199999987</c:v>
                </c:pt>
                <c:pt idx="3761">
                  <c:v>30.437252000000001</c:v>
                </c:pt>
                <c:pt idx="3762">
                  <c:v>30.44561069999995</c:v>
                </c:pt>
                <c:pt idx="3763">
                  <c:v>30.453969499999999</c:v>
                </c:pt>
                <c:pt idx="3764">
                  <c:v>30.462328199999948</c:v>
                </c:pt>
                <c:pt idx="3765">
                  <c:v>30.470686999999959</c:v>
                </c:pt>
                <c:pt idx="3766">
                  <c:v>30.4790457</c:v>
                </c:pt>
                <c:pt idx="3767">
                  <c:v>30.487404499999986</c:v>
                </c:pt>
                <c:pt idx="3768">
                  <c:v>30.49576319999996</c:v>
                </c:pt>
                <c:pt idx="3769">
                  <c:v>30.504121999999999</c:v>
                </c:pt>
                <c:pt idx="3770">
                  <c:v>30.512480799999999</c:v>
                </c:pt>
                <c:pt idx="3771">
                  <c:v>30.520839499999987</c:v>
                </c:pt>
                <c:pt idx="3772">
                  <c:v>30.529198300000001</c:v>
                </c:pt>
                <c:pt idx="3773">
                  <c:v>30.537557000000032</c:v>
                </c:pt>
                <c:pt idx="3774">
                  <c:v>30.5459158</c:v>
                </c:pt>
                <c:pt idx="3775">
                  <c:v>30.55427450000003</c:v>
                </c:pt>
                <c:pt idx="3776">
                  <c:v>30.562633299999863</c:v>
                </c:pt>
                <c:pt idx="3777">
                  <c:v>30.570992</c:v>
                </c:pt>
                <c:pt idx="3778">
                  <c:v>30.5793508</c:v>
                </c:pt>
                <c:pt idx="3779">
                  <c:v>30.58770949999996</c:v>
                </c:pt>
                <c:pt idx="3780">
                  <c:v>30.596068300000031</c:v>
                </c:pt>
                <c:pt idx="3781">
                  <c:v>30.604427100000031</c:v>
                </c:pt>
                <c:pt idx="3782">
                  <c:v>30.612785800000001</c:v>
                </c:pt>
                <c:pt idx="3783">
                  <c:v>30.621144600000001</c:v>
                </c:pt>
                <c:pt idx="3784">
                  <c:v>30.6295033</c:v>
                </c:pt>
                <c:pt idx="3785">
                  <c:v>30.63786210000006</c:v>
                </c:pt>
                <c:pt idx="3786">
                  <c:v>30.646220799999988</c:v>
                </c:pt>
                <c:pt idx="3787">
                  <c:v>30.65457960000003</c:v>
                </c:pt>
                <c:pt idx="3788">
                  <c:v>30.6629383</c:v>
                </c:pt>
                <c:pt idx="3789">
                  <c:v>30.671297100000039</c:v>
                </c:pt>
                <c:pt idx="3790">
                  <c:v>30.679655800000031</c:v>
                </c:pt>
                <c:pt idx="3791">
                  <c:v>30.688014599999967</c:v>
                </c:pt>
                <c:pt idx="3792">
                  <c:v>30.696373400000031</c:v>
                </c:pt>
                <c:pt idx="3793">
                  <c:v>30.704732099999958</c:v>
                </c:pt>
                <c:pt idx="3794">
                  <c:v>30.713090900000001</c:v>
                </c:pt>
                <c:pt idx="3795">
                  <c:v>30.72144959999995</c:v>
                </c:pt>
                <c:pt idx="3796">
                  <c:v>30.729808400000032</c:v>
                </c:pt>
                <c:pt idx="3797">
                  <c:v>30.738167099999988</c:v>
                </c:pt>
                <c:pt idx="3798">
                  <c:v>30.746525899999959</c:v>
                </c:pt>
                <c:pt idx="3799">
                  <c:v>30.75488460000004</c:v>
                </c:pt>
                <c:pt idx="3800">
                  <c:v>30.76324339999994</c:v>
                </c:pt>
                <c:pt idx="3801">
                  <c:v>30.771602099999967</c:v>
                </c:pt>
                <c:pt idx="3802">
                  <c:v>30.779960900000031</c:v>
                </c:pt>
                <c:pt idx="3803">
                  <c:v>30.788319699999857</c:v>
                </c:pt>
                <c:pt idx="3804">
                  <c:v>30.796678400000001</c:v>
                </c:pt>
                <c:pt idx="3805">
                  <c:v>30.805037199999987</c:v>
                </c:pt>
                <c:pt idx="3806">
                  <c:v>30.813395900000032</c:v>
                </c:pt>
                <c:pt idx="3807">
                  <c:v>30.821754700000032</c:v>
                </c:pt>
                <c:pt idx="3808">
                  <c:v>30.830113399999988</c:v>
                </c:pt>
                <c:pt idx="3809">
                  <c:v>30.838472199999988</c:v>
                </c:pt>
                <c:pt idx="3810">
                  <c:v>30.8468309</c:v>
                </c:pt>
                <c:pt idx="3811">
                  <c:v>30.8551897</c:v>
                </c:pt>
                <c:pt idx="3812">
                  <c:v>30.863548399999967</c:v>
                </c:pt>
                <c:pt idx="3813">
                  <c:v>30.871907200000031</c:v>
                </c:pt>
                <c:pt idx="3814">
                  <c:v>30.880265999999999</c:v>
                </c:pt>
                <c:pt idx="3815">
                  <c:v>30.888624699999959</c:v>
                </c:pt>
                <c:pt idx="3816">
                  <c:v>30.896983500000001</c:v>
                </c:pt>
                <c:pt idx="3817">
                  <c:v>30.905342199999868</c:v>
                </c:pt>
                <c:pt idx="3818">
                  <c:v>30.913701</c:v>
                </c:pt>
                <c:pt idx="3819">
                  <c:v>30.922059699999949</c:v>
                </c:pt>
                <c:pt idx="3820">
                  <c:v>30.930418499999988</c:v>
                </c:pt>
                <c:pt idx="3821">
                  <c:v>30.938777199999986</c:v>
                </c:pt>
                <c:pt idx="3822">
                  <c:v>30.947135999999986</c:v>
                </c:pt>
                <c:pt idx="3823">
                  <c:v>30.955494699999967</c:v>
                </c:pt>
                <c:pt idx="3824">
                  <c:v>30.963853499999999</c:v>
                </c:pt>
                <c:pt idx="3825">
                  <c:v>30.972212299999857</c:v>
                </c:pt>
                <c:pt idx="3826">
                  <c:v>30.980570999999959</c:v>
                </c:pt>
                <c:pt idx="3827">
                  <c:v>30.988929799999937</c:v>
                </c:pt>
                <c:pt idx="3828">
                  <c:v>30.9972885</c:v>
                </c:pt>
                <c:pt idx="3829">
                  <c:v>31.00564729999995</c:v>
                </c:pt>
                <c:pt idx="3830">
                  <c:v>31.01400600000003</c:v>
                </c:pt>
                <c:pt idx="3831">
                  <c:v>31.022364799999988</c:v>
                </c:pt>
                <c:pt idx="3832">
                  <c:v>31.030723499999986</c:v>
                </c:pt>
                <c:pt idx="3833">
                  <c:v>31.0390823</c:v>
                </c:pt>
                <c:pt idx="3834">
                  <c:v>31.047440999999967</c:v>
                </c:pt>
                <c:pt idx="3835">
                  <c:v>31.055799799999967</c:v>
                </c:pt>
                <c:pt idx="3836">
                  <c:v>31.064158600000031</c:v>
                </c:pt>
                <c:pt idx="3837">
                  <c:v>31.072517299999959</c:v>
                </c:pt>
                <c:pt idx="3838">
                  <c:v>31.080876100000001</c:v>
                </c:pt>
                <c:pt idx="3839">
                  <c:v>31.089234799999986</c:v>
                </c:pt>
                <c:pt idx="3840">
                  <c:v>31.0975936</c:v>
                </c:pt>
                <c:pt idx="3841">
                  <c:v>31.105952299999988</c:v>
                </c:pt>
                <c:pt idx="3842">
                  <c:v>31.114311100000041</c:v>
                </c:pt>
                <c:pt idx="3843">
                  <c:v>31.122669799999986</c:v>
                </c:pt>
                <c:pt idx="3844">
                  <c:v>31.13102860000004</c:v>
                </c:pt>
                <c:pt idx="3845">
                  <c:v>31.139387300000031</c:v>
                </c:pt>
                <c:pt idx="3846">
                  <c:v>31.147746099999967</c:v>
                </c:pt>
                <c:pt idx="3847">
                  <c:v>31.156104900000031</c:v>
                </c:pt>
                <c:pt idx="3848">
                  <c:v>31.164463600000001</c:v>
                </c:pt>
                <c:pt idx="3849">
                  <c:v>31.172822400000001</c:v>
                </c:pt>
                <c:pt idx="3850">
                  <c:v>31.181181100000032</c:v>
                </c:pt>
                <c:pt idx="3851">
                  <c:v>31.18953989999995</c:v>
                </c:pt>
                <c:pt idx="3852">
                  <c:v>31.197898600000048</c:v>
                </c:pt>
                <c:pt idx="3853">
                  <c:v>31.206257399999988</c:v>
                </c:pt>
                <c:pt idx="3854">
                  <c:v>31.214616100000001</c:v>
                </c:pt>
                <c:pt idx="3855">
                  <c:v>31.222974900000001</c:v>
                </c:pt>
                <c:pt idx="3856">
                  <c:v>31.231333599999967</c:v>
                </c:pt>
                <c:pt idx="3857">
                  <c:v>31.239692399999967</c:v>
                </c:pt>
                <c:pt idx="3858">
                  <c:v>31.248051199999999</c:v>
                </c:pt>
                <c:pt idx="3859">
                  <c:v>31.256409899999959</c:v>
                </c:pt>
                <c:pt idx="3860">
                  <c:v>31.264768700000001</c:v>
                </c:pt>
                <c:pt idx="3861">
                  <c:v>31.2731274</c:v>
                </c:pt>
                <c:pt idx="3862">
                  <c:v>31.281486199999986</c:v>
                </c:pt>
                <c:pt idx="3863">
                  <c:v>31.289844899999949</c:v>
                </c:pt>
                <c:pt idx="3864">
                  <c:v>31.298203699999949</c:v>
                </c:pt>
                <c:pt idx="3865">
                  <c:v>31.306562400000001</c:v>
                </c:pt>
                <c:pt idx="3866">
                  <c:v>31.31492120000004</c:v>
                </c:pt>
                <c:pt idx="3867">
                  <c:v>31.323279899999982</c:v>
                </c:pt>
                <c:pt idx="3868">
                  <c:v>31.331638700000031</c:v>
                </c:pt>
                <c:pt idx="3869">
                  <c:v>31.339997500000031</c:v>
                </c:pt>
                <c:pt idx="3870">
                  <c:v>31.348356199999987</c:v>
                </c:pt>
                <c:pt idx="3871">
                  <c:v>31.356715000000001</c:v>
                </c:pt>
                <c:pt idx="3872">
                  <c:v>31.3650737</c:v>
                </c:pt>
                <c:pt idx="3873">
                  <c:v>31.373432499999986</c:v>
                </c:pt>
                <c:pt idx="3874">
                  <c:v>31.381791199999999</c:v>
                </c:pt>
                <c:pt idx="3875">
                  <c:v>31.390149999999949</c:v>
                </c:pt>
                <c:pt idx="3876">
                  <c:v>31.398508700000001</c:v>
                </c:pt>
                <c:pt idx="3877">
                  <c:v>31.406867500000001</c:v>
                </c:pt>
                <c:pt idx="3878">
                  <c:v>31.415226199999982</c:v>
                </c:pt>
                <c:pt idx="3879">
                  <c:v>31.423584999999967</c:v>
                </c:pt>
                <c:pt idx="3880">
                  <c:v>31.431943799999999</c:v>
                </c:pt>
                <c:pt idx="3881">
                  <c:v>31.440302499999941</c:v>
                </c:pt>
                <c:pt idx="3882">
                  <c:v>31.448661299999959</c:v>
                </c:pt>
                <c:pt idx="3883">
                  <c:v>31.45702</c:v>
                </c:pt>
                <c:pt idx="3884">
                  <c:v>31.465378799999986</c:v>
                </c:pt>
                <c:pt idx="3885">
                  <c:v>31.47373749999996</c:v>
                </c:pt>
                <c:pt idx="3886">
                  <c:v>31.482096299999856</c:v>
                </c:pt>
                <c:pt idx="3887">
                  <c:v>31.490455000000001</c:v>
                </c:pt>
                <c:pt idx="3888">
                  <c:v>31.498813799999986</c:v>
                </c:pt>
                <c:pt idx="3889">
                  <c:v>31.507172499999999</c:v>
                </c:pt>
                <c:pt idx="3890">
                  <c:v>31.515531299999967</c:v>
                </c:pt>
                <c:pt idx="3891">
                  <c:v>31.523890100000031</c:v>
                </c:pt>
                <c:pt idx="3892">
                  <c:v>31.532248799999987</c:v>
                </c:pt>
                <c:pt idx="3893">
                  <c:v>31.540607599999959</c:v>
                </c:pt>
                <c:pt idx="3894">
                  <c:v>31.5489663</c:v>
                </c:pt>
                <c:pt idx="3895">
                  <c:v>31.557325100000032</c:v>
                </c:pt>
                <c:pt idx="3896">
                  <c:v>31.56568379999996</c:v>
                </c:pt>
                <c:pt idx="3897">
                  <c:v>31.574042599999949</c:v>
                </c:pt>
                <c:pt idx="3898">
                  <c:v>31.582401299999951</c:v>
                </c:pt>
                <c:pt idx="3899">
                  <c:v>31.590760100000001</c:v>
                </c:pt>
                <c:pt idx="3900">
                  <c:v>31.599118799999999</c:v>
                </c:pt>
                <c:pt idx="3901">
                  <c:v>31.607477600000031</c:v>
                </c:pt>
                <c:pt idx="3902">
                  <c:v>31.615836400000031</c:v>
                </c:pt>
                <c:pt idx="3903">
                  <c:v>31.624195100000041</c:v>
                </c:pt>
                <c:pt idx="3904">
                  <c:v>31.632553900000001</c:v>
                </c:pt>
                <c:pt idx="3905">
                  <c:v>31.6409126</c:v>
                </c:pt>
                <c:pt idx="3906">
                  <c:v>31.649271400000032</c:v>
                </c:pt>
                <c:pt idx="3907">
                  <c:v>31.657630100000031</c:v>
                </c:pt>
                <c:pt idx="3908">
                  <c:v>31.665988900000031</c:v>
                </c:pt>
                <c:pt idx="3909">
                  <c:v>31.674347600000001</c:v>
                </c:pt>
                <c:pt idx="3910">
                  <c:v>31.682706399999951</c:v>
                </c:pt>
                <c:pt idx="3911">
                  <c:v>31.69106510000006</c:v>
                </c:pt>
                <c:pt idx="3912">
                  <c:v>31.699423899999982</c:v>
                </c:pt>
                <c:pt idx="3913">
                  <c:v>31.707782699999967</c:v>
                </c:pt>
                <c:pt idx="3914">
                  <c:v>31.716141400000001</c:v>
                </c:pt>
                <c:pt idx="3915">
                  <c:v>31.724500199999987</c:v>
                </c:pt>
                <c:pt idx="3916">
                  <c:v>31.732858900000036</c:v>
                </c:pt>
                <c:pt idx="3917">
                  <c:v>31.7412177</c:v>
                </c:pt>
                <c:pt idx="3918">
                  <c:v>31.749576399999967</c:v>
                </c:pt>
                <c:pt idx="3919">
                  <c:v>31.757935200000031</c:v>
                </c:pt>
                <c:pt idx="3920">
                  <c:v>31.766293899999951</c:v>
                </c:pt>
                <c:pt idx="3921">
                  <c:v>31.774652700000001</c:v>
                </c:pt>
                <c:pt idx="3922">
                  <c:v>31.783011399999982</c:v>
                </c:pt>
                <c:pt idx="3923">
                  <c:v>31.791370199999999</c:v>
                </c:pt>
                <c:pt idx="3924">
                  <c:v>31.799728999999967</c:v>
                </c:pt>
                <c:pt idx="3925">
                  <c:v>31.80808770000003</c:v>
                </c:pt>
                <c:pt idx="3926">
                  <c:v>31.816446499999987</c:v>
                </c:pt>
                <c:pt idx="3927">
                  <c:v>31.824805200000036</c:v>
                </c:pt>
                <c:pt idx="3928">
                  <c:v>31.833164000000032</c:v>
                </c:pt>
                <c:pt idx="3929">
                  <c:v>31.841522699999967</c:v>
                </c:pt>
                <c:pt idx="3930">
                  <c:v>31.849881500000031</c:v>
                </c:pt>
                <c:pt idx="3931">
                  <c:v>31.858240199999987</c:v>
                </c:pt>
                <c:pt idx="3932">
                  <c:v>31.866598999999987</c:v>
                </c:pt>
                <c:pt idx="3933">
                  <c:v>31.87495770000006</c:v>
                </c:pt>
                <c:pt idx="3934">
                  <c:v>31.883316499999982</c:v>
                </c:pt>
                <c:pt idx="3935">
                  <c:v>31.89167520000003</c:v>
                </c:pt>
                <c:pt idx="3936">
                  <c:v>31.900033999999959</c:v>
                </c:pt>
                <c:pt idx="3937">
                  <c:v>31.908392799999941</c:v>
                </c:pt>
                <c:pt idx="3938">
                  <c:v>31.9167515</c:v>
                </c:pt>
                <c:pt idx="3939">
                  <c:v>31.925110299999954</c:v>
                </c:pt>
                <c:pt idx="3940">
                  <c:v>31.933468999999999</c:v>
                </c:pt>
                <c:pt idx="3941">
                  <c:v>31.941827799999999</c:v>
                </c:pt>
                <c:pt idx="3942">
                  <c:v>31.950186499999987</c:v>
                </c:pt>
                <c:pt idx="3943">
                  <c:v>31.958545299999951</c:v>
                </c:pt>
                <c:pt idx="3944">
                  <c:v>31.966904</c:v>
                </c:pt>
                <c:pt idx="3945">
                  <c:v>31.975262799999982</c:v>
                </c:pt>
                <c:pt idx="3946">
                  <c:v>31.983621499999948</c:v>
                </c:pt>
                <c:pt idx="3947">
                  <c:v>31.99198030000003</c:v>
                </c:pt>
                <c:pt idx="3948">
                  <c:v>32.000339100000012</c:v>
                </c:pt>
                <c:pt idx="3949">
                  <c:v>32.0086978</c:v>
                </c:pt>
                <c:pt idx="3950">
                  <c:v>32.017056599999997</c:v>
                </c:pt>
                <c:pt idx="3951">
                  <c:v>32.025415300000112</c:v>
                </c:pt>
                <c:pt idx="3952">
                  <c:v>32.033774100000002</c:v>
                </c:pt>
                <c:pt idx="3953">
                  <c:v>32.04213280000009</c:v>
                </c:pt>
                <c:pt idx="3954">
                  <c:v>32.050491599999944</c:v>
                </c:pt>
                <c:pt idx="3955">
                  <c:v>32.058850300000003</c:v>
                </c:pt>
                <c:pt idx="3956">
                  <c:v>32.067209099999999</c:v>
                </c:pt>
                <c:pt idx="3957">
                  <c:v>32.075567800000002</c:v>
                </c:pt>
                <c:pt idx="3958">
                  <c:v>32.083926599999998</c:v>
                </c:pt>
                <c:pt idx="3959">
                  <c:v>32.092285400000002</c:v>
                </c:pt>
                <c:pt idx="3960">
                  <c:v>32.100644099999997</c:v>
                </c:pt>
                <c:pt idx="3961">
                  <c:v>32.109002900000064</c:v>
                </c:pt>
                <c:pt idx="3962">
                  <c:v>32.117361599999995</c:v>
                </c:pt>
                <c:pt idx="3963">
                  <c:v>32.125720400000013</c:v>
                </c:pt>
                <c:pt idx="3964">
                  <c:v>32.134079100000001</c:v>
                </c:pt>
                <c:pt idx="3965">
                  <c:v>32.142437900000012</c:v>
                </c:pt>
                <c:pt idx="3966">
                  <c:v>32.1507966</c:v>
                </c:pt>
                <c:pt idx="3967">
                  <c:v>32.159155400000003</c:v>
                </c:pt>
                <c:pt idx="3968">
                  <c:v>32.167514100000012</c:v>
                </c:pt>
                <c:pt idx="3969">
                  <c:v>32.175872900000073</c:v>
                </c:pt>
                <c:pt idx="3970">
                  <c:v>32.184231699999998</c:v>
                </c:pt>
                <c:pt idx="3971">
                  <c:v>32.192590400000064</c:v>
                </c:pt>
                <c:pt idx="3972">
                  <c:v>32.200949200000011</c:v>
                </c:pt>
                <c:pt idx="3973">
                  <c:v>32.209307900000013</c:v>
                </c:pt>
                <c:pt idx="3974">
                  <c:v>32.217666699999995</c:v>
                </c:pt>
                <c:pt idx="3975">
                  <c:v>32.226025400000012</c:v>
                </c:pt>
                <c:pt idx="3976">
                  <c:v>32.234384200000001</c:v>
                </c:pt>
                <c:pt idx="3977">
                  <c:v>32.242742900000074</c:v>
                </c:pt>
                <c:pt idx="3978">
                  <c:v>32.2511017</c:v>
                </c:pt>
                <c:pt idx="3979">
                  <c:v>32.259460400000002</c:v>
                </c:pt>
                <c:pt idx="3980">
                  <c:v>32.267819200000012</c:v>
                </c:pt>
                <c:pt idx="3981">
                  <c:v>32.276178000000073</c:v>
                </c:pt>
                <c:pt idx="3982">
                  <c:v>32.284536700000011</c:v>
                </c:pt>
                <c:pt idx="3983">
                  <c:v>32.292895500000064</c:v>
                </c:pt>
                <c:pt idx="3984">
                  <c:v>32.301254199999995</c:v>
                </c:pt>
                <c:pt idx="3985">
                  <c:v>32.309613000000006</c:v>
                </c:pt>
                <c:pt idx="3986">
                  <c:v>32.317971699999944</c:v>
                </c:pt>
                <c:pt idx="3987">
                  <c:v>32.326330500000012</c:v>
                </c:pt>
                <c:pt idx="3988">
                  <c:v>32.334689199999929</c:v>
                </c:pt>
                <c:pt idx="3989">
                  <c:v>32.343047999999996</c:v>
                </c:pt>
                <c:pt idx="3990">
                  <c:v>32.351406699999842</c:v>
                </c:pt>
                <c:pt idx="3991">
                  <c:v>32.359765499999945</c:v>
                </c:pt>
                <c:pt idx="3992">
                  <c:v>32.368124300000012</c:v>
                </c:pt>
                <c:pt idx="3993">
                  <c:v>32.376482999999993</c:v>
                </c:pt>
                <c:pt idx="3994">
                  <c:v>32.384841799999833</c:v>
                </c:pt>
                <c:pt idx="3995">
                  <c:v>32.393200499999999</c:v>
                </c:pt>
                <c:pt idx="3996">
                  <c:v>32.401559300000002</c:v>
                </c:pt>
                <c:pt idx="3997">
                  <c:v>32.409918000000012</c:v>
                </c:pt>
                <c:pt idx="3998">
                  <c:v>32.418276800000001</c:v>
                </c:pt>
                <c:pt idx="3999">
                  <c:v>32.426635500000003</c:v>
                </c:pt>
                <c:pt idx="4000">
                  <c:v>32.4349943</c:v>
                </c:pt>
                <c:pt idx="4001">
                  <c:v>32.443353000000002</c:v>
                </c:pt>
                <c:pt idx="4002">
                  <c:v>32.451711799999998</c:v>
                </c:pt>
                <c:pt idx="4003">
                  <c:v>32.460070600000002</c:v>
                </c:pt>
                <c:pt idx="4004">
                  <c:v>32.468429300000011</c:v>
                </c:pt>
                <c:pt idx="4005">
                  <c:v>32.4767881</c:v>
                </c:pt>
                <c:pt idx="4006">
                  <c:v>32.485146800000003</c:v>
                </c:pt>
                <c:pt idx="4007">
                  <c:v>32.493505600000013</c:v>
                </c:pt>
                <c:pt idx="4008">
                  <c:v>32.501864299999944</c:v>
                </c:pt>
                <c:pt idx="4009">
                  <c:v>32.510223099999997</c:v>
                </c:pt>
                <c:pt idx="4010">
                  <c:v>32.5185818</c:v>
                </c:pt>
                <c:pt idx="4011">
                  <c:v>32.526940600000003</c:v>
                </c:pt>
                <c:pt idx="4012">
                  <c:v>32.535299300000013</c:v>
                </c:pt>
                <c:pt idx="4013">
                  <c:v>32.543658100000002</c:v>
                </c:pt>
                <c:pt idx="4014">
                  <c:v>32.552016900000012</c:v>
                </c:pt>
                <c:pt idx="4015">
                  <c:v>32.560375600000064</c:v>
                </c:pt>
                <c:pt idx="4016">
                  <c:v>32.568734400000011</c:v>
                </c:pt>
                <c:pt idx="4017">
                  <c:v>32.577093099999999</c:v>
                </c:pt>
                <c:pt idx="4018">
                  <c:v>32.585451900000002</c:v>
                </c:pt>
                <c:pt idx="4019">
                  <c:v>32.593810600000012</c:v>
                </c:pt>
                <c:pt idx="4020">
                  <c:v>32.602169400000001</c:v>
                </c:pt>
                <c:pt idx="4021">
                  <c:v>32.610528100000003</c:v>
                </c:pt>
                <c:pt idx="4022">
                  <c:v>32.6188869</c:v>
                </c:pt>
                <c:pt idx="4023">
                  <c:v>32.627245600000002</c:v>
                </c:pt>
                <c:pt idx="4024">
                  <c:v>32.635604400000005</c:v>
                </c:pt>
                <c:pt idx="4025">
                  <c:v>32.643963200000002</c:v>
                </c:pt>
                <c:pt idx="4026">
                  <c:v>32.652321900000011</c:v>
                </c:pt>
                <c:pt idx="4027">
                  <c:v>32.6606807</c:v>
                </c:pt>
                <c:pt idx="4028">
                  <c:v>32.669039400000003</c:v>
                </c:pt>
                <c:pt idx="4029">
                  <c:v>32.677398200000013</c:v>
                </c:pt>
                <c:pt idx="4030">
                  <c:v>32.685756900000072</c:v>
                </c:pt>
                <c:pt idx="4031">
                  <c:v>32.69411570000009</c:v>
                </c:pt>
                <c:pt idx="4032">
                  <c:v>32.7024744</c:v>
                </c:pt>
                <c:pt idx="4033">
                  <c:v>32.710833200000003</c:v>
                </c:pt>
                <c:pt idx="4034">
                  <c:v>32.719191900000013</c:v>
                </c:pt>
                <c:pt idx="4035">
                  <c:v>32.727550700000073</c:v>
                </c:pt>
                <c:pt idx="4036">
                  <c:v>32.735909500000012</c:v>
                </c:pt>
                <c:pt idx="4037">
                  <c:v>32.7442682</c:v>
                </c:pt>
                <c:pt idx="4038">
                  <c:v>32.752627000000004</c:v>
                </c:pt>
                <c:pt idx="4039">
                  <c:v>32.760985700000013</c:v>
                </c:pt>
                <c:pt idx="4040">
                  <c:v>32.769344500000003</c:v>
                </c:pt>
                <c:pt idx="4041">
                  <c:v>32.777703200000012</c:v>
                </c:pt>
                <c:pt idx="4042">
                  <c:v>32.786062000000001</c:v>
                </c:pt>
                <c:pt idx="4043">
                  <c:v>32.794420700000003</c:v>
                </c:pt>
                <c:pt idx="4044">
                  <c:v>32.8027795</c:v>
                </c:pt>
                <c:pt idx="4045">
                  <c:v>32.811138200000002</c:v>
                </c:pt>
                <c:pt idx="4046">
                  <c:v>32.819496999999991</c:v>
                </c:pt>
                <c:pt idx="4047">
                  <c:v>32.827855800000002</c:v>
                </c:pt>
                <c:pt idx="4048">
                  <c:v>32.836214499999997</c:v>
                </c:pt>
                <c:pt idx="4049">
                  <c:v>32.8445733</c:v>
                </c:pt>
                <c:pt idx="4050">
                  <c:v>32.852932000000003</c:v>
                </c:pt>
                <c:pt idx="4051">
                  <c:v>32.861290799999999</c:v>
                </c:pt>
                <c:pt idx="4052">
                  <c:v>32.869649499999944</c:v>
                </c:pt>
                <c:pt idx="4053">
                  <c:v>32.878008300000012</c:v>
                </c:pt>
                <c:pt idx="4054">
                  <c:v>32.886366999999993</c:v>
                </c:pt>
                <c:pt idx="4055">
                  <c:v>32.894725800000003</c:v>
                </c:pt>
                <c:pt idx="4056">
                  <c:v>32.903084499999849</c:v>
                </c:pt>
                <c:pt idx="4057">
                  <c:v>32.911443299999945</c:v>
                </c:pt>
                <c:pt idx="4058">
                  <c:v>32.919802099999998</c:v>
                </c:pt>
                <c:pt idx="4059">
                  <c:v>32.928160800000065</c:v>
                </c:pt>
                <c:pt idx="4060">
                  <c:v>32.936519600000011</c:v>
                </c:pt>
                <c:pt idx="4061">
                  <c:v>32.944878299999999</c:v>
                </c:pt>
                <c:pt idx="4062">
                  <c:v>32.953237099999996</c:v>
                </c:pt>
                <c:pt idx="4063">
                  <c:v>32.961595800000012</c:v>
                </c:pt>
                <c:pt idx="4064">
                  <c:v>32.969954600000001</c:v>
                </c:pt>
                <c:pt idx="4065">
                  <c:v>32.978313300000075</c:v>
                </c:pt>
                <c:pt idx="4066">
                  <c:v>32.9866721</c:v>
                </c:pt>
                <c:pt idx="4067">
                  <c:v>32.995030800000073</c:v>
                </c:pt>
                <c:pt idx="4068">
                  <c:v>33.003389599999998</c:v>
                </c:pt>
                <c:pt idx="4069">
                  <c:v>33.011748400000002</c:v>
                </c:pt>
                <c:pt idx="4070">
                  <c:v>33.020107100000011</c:v>
                </c:pt>
                <c:pt idx="4071">
                  <c:v>33.028465900000064</c:v>
                </c:pt>
                <c:pt idx="4072">
                  <c:v>33.036824599999996</c:v>
                </c:pt>
                <c:pt idx="4073">
                  <c:v>33.045183400000006</c:v>
                </c:pt>
                <c:pt idx="4074">
                  <c:v>33.053542100000001</c:v>
                </c:pt>
                <c:pt idx="4075">
                  <c:v>33.061900900000012</c:v>
                </c:pt>
                <c:pt idx="4076">
                  <c:v>33.0702596</c:v>
                </c:pt>
                <c:pt idx="4077">
                  <c:v>33.078618400000003</c:v>
                </c:pt>
                <c:pt idx="4078">
                  <c:v>33.086977099999999</c:v>
                </c:pt>
                <c:pt idx="4079">
                  <c:v>33.09533590000013</c:v>
                </c:pt>
                <c:pt idx="4080">
                  <c:v>33.103694699999998</c:v>
                </c:pt>
                <c:pt idx="4081">
                  <c:v>33.112053400000001</c:v>
                </c:pt>
                <c:pt idx="4082">
                  <c:v>33.120412200000089</c:v>
                </c:pt>
                <c:pt idx="4083">
                  <c:v>33.128770900000113</c:v>
                </c:pt>
                <c:pt idx="4084">
                  <c:v>33.137129700000003</c:v>
                </c:pt>
                <c:pt idx="4085">
                  <c:v>33.145488400000005</c:v>
                </c:pt>
                <c:pt idx="4086">
                  <c:v>33.153847199999944</c:v>
                </c:pt>
                <c:pt idx="4087">
                  <c:v>33.162205900000075</c:v>
                </c:pt>
                <c:pt idx="4088">
                  <c:v>33.1705647</c:v>
                </c:pt>
                <c:pt idx="4089">
                  <c:v>33.178923400000002</c:v>
                </c:pt>
                <c:pt idx="4090">
                  <c:v>33.187282199999999</c:v>
                </c:pt>
                <c:pt idx="4091">
                  <c:v>33.195641000000002</c:v>
                </c:pt>
                <c:pt idx="4092">
                  <c:v>33.203999700000011</c:v>
                </c:pt>
                <c:pt idx="4093">
                  <c:v>33.212358500000065</c:v>
                </c:pt>
                <c:pt idx="4094">
                  <c:v>33.220717200000074</c:v>
                </c:pt>
                <c:pt idx="4095">
                  <c:v>33.229076000000013</c:v>
                </c:pt>
              </c:numCache>
            </c:numRef>
          </c:xVal>
          <c:yVal>
            <c:numRef>
              <c:f>REFSCAN_Upper!$B$15:$B$4110</c:f>
              <c:numCache>
                <c:formatCode>0.00E+00</c:formatCode>
                <c:ptCount val="4096"/>
                <c:pt idx="0">
                  <c:v>-98.933447900000004</c:v>
                </c:pt>
                <c:pt idx="1">
                  <c:v>-98.893949600000127</c:v>
                </c:pt>
                <c:pt idx="2">
                  <c:v>-97.952604199999982</c:v>
                </c:pt>
                <c:pt idx="3">
                  <c:v>-98.808537699999889</c:v>
                </c:pt>
                <c:pt idx="4">
                  <c:v>-98.475062600000001</c:v>
                </c:pt>
                <c:pt idx="5">
                  <c:v>-97.806718899999595</c:v>
                </c:pt>
                <c:pt idx="6">
                  <c:v>-98.788093200000006</c:v>
                </c:pt>
                <c:pt idx="7">
                  <c:v>-98.515275200000005</c:v>
                </c:pt>
                <c:pt idx="8">
                  <c:v>-98.138170199999578</c:v>
                </c:pt>
                <c:pt idx="9">
                  <c:v>-99.158226400000004</c:v>
                </c:pt>
                <c:pt idx="10">
                  <c:v>-98.991715100000022</c:v>
                </c:pt>
                <c:pt idx="11">
                  <c:v>-98.502946099999889</c:v>
                </c:pt>
                <c:pt idx="12">
                  <c:v>-98.988470499999949</c:v>
                </c:pt>
                <c:pt idx="13">
                  <c:v>-98.555896399999668</c:v>
                </c:pt>
                <c:pt idx="14">
                  <c:v>-98.999463700000149</c:v>
                </c:pt>
                <c:pt idx="15">
                  <c:v>-98.231116000000128</c:v>
                </c:pt>
                <c:pt idx="16">
                  <c:v>-98.512393599999982</c:v>
                </c:pt>
                <c:pt idx="17">
                  <c:v>-98.496039400000143</c:v>
                </c:pt>
                <c:pt idx="18">
                  <c:v>-98.960250900000148</c:v>
                </c:pt>
                <c:pt idx="19">
                  <c:v>-98.306294300000005</c:v>
                </c:pt>
                <c:pt idx="20">
                  <c:v>-98.526606999999998</c:v>
                </c:pt>
                <c:pt idx="21">
                  <c:v>-99.210517900000127</c:v>
                </c:pt>
                <c:pt idx="22">
                  <c:v>-98.498890000000003</c:v>
                </c:pt>
                <c:pt idx="23">
                  <c:v>-98.441631100000023</c:v>
                </c:pt>
                <c:pt idx="24">
                  <c:v>-98.849030099999979</c:v>
                </c:pt>
                <c:pt idx="25">
                  <c:v>-98.178802899999425</c:v>
                </c:pt>
                <c:pt idx="26">
                  <c:v>-97.805299300000001</c:v>
                </c:pt>
                <c:pt idx="27">
                  <c:v>-97.900326300000003</c:v>
                </c:pt>
                <c:pt idx="28">
                  <c:v>-97.831947299999982</c:v>
                </c:pt>
                <c:pt idx="29">
                  <c:v>-98.629861699999978</c:v>
                </c:pt>
                <c:pt idx="30">
                  <c:v>-98.745460199999982</c:v>
                </c:pt>
                <c:pt idx="31">
                  <c:v>-98.889235400000004</c:v>
                </c:pt>
                <c:pt idx="32">
                  <c:v>-98.632977399999575</c:v>
                </c:pt>
                <c:pt idx="33">
                  <c:v>-99.0700231</c:v>
                </c:pt>
                <c:pt idx="34">
                  <c:v>-98.303757899999638</c:v>
                </c:pt>
                <c:pt idx="35">
                  <c:v>-98.842860700000003</c:v>
                </c:pt>
                <c:pt idx="36">
                  <c:v>-99.117531400000004</c:v>
                </c:pt>
                <c:pt idx="37">
                  <c:v>-98.298917700000004</c:v>
                </c:pt>
                <c:pt idx="38">
                  <c:v>-98.832940299999919</c:v>
                </c:pt>
                <c:pt idx="39">
                  <c:v>-99.031385299999982</c:v>
                </c:pt>
                <c:pt idx="40">
                  <c:v>-98.360012799999978</c:v>
                </c:pt>
                <c:pt idx="41">
                  <c:v>-98.050834799999919</c:v>
                </c:pt>
                <c:pt idx="42">
                  <c:v>-98.077477299999757</c:v>
                </c:pt>
                <c:pt idx="43">
                  <c:v>-98.167748399999638</c:v>
                </c:pt>
                <c:pt idx="44">
                  <c:v>-98.557369500000007</c:v>
                </c:pt>
                <c:pt idx="45">
                  <c:v>-98.449060800000026</c:v>
                </c:pt>
                <c:pt idx="46">
                  <c:v>-98.914614400000289</c:v>
                </c:pt>
                <c:pt idx="47">
                  <c:v>-99.407920900000178</c:v>
                </c:pt>
                <c:pt idx="48">
                  <c:v>-98.482359400000007</c:v>
                </c:pt>
                <c:pt idx="49">
                  <c:v>-98.836936799999918</c:v>
                </c:pt>
                <c:pt idx="50">
                  <c:v>-99.088532099999668</c:v>
                </c:pt>
                <c:pt idx="51">
                  <c:v>-98.467539700000145</c:v>
                </c:pt>
                <c:pt idx="52">
                  <c:v>-99.040461400000027</c:v>
                </c:pt>
                <c:pt idx="53">
                  <c:v>-98.781044700000024</c:v>
                </c:pt>
                <c:pt idx="54">
                  <c:v>-98.873556799999889</c:v>
                </c:pt>
                <c:pt idx="55">
                  <c:v>-98.327102199999757</c:v>
                </c:pt>
                <c:pt idx="56">
                  <c:v>-98.178205099999758</c:v>
                </c:pt>
                <c:pt idx="57">
                  <c:v>-98.700797299999948</c:v>
                </c:pt>
                <c:pt idx="58">
                  <c:v>-99.001550500000022</c:v>
                </c:pt>
                <c:pt idx="59">
                  <c:v>-98.187764999999999</c:v>
                </c:pt>
                <c:pt idx="60">
                  <c:v>-98.547978400000005</c:v>
                </c:pt>
                <c:pt idx="61">
                  <c:v>-98.777990399999979</c:v>
                </c:pt>
                <c:pt idx="62">
                  <c:v>-99.04235989999998</c:v>
                </c:pt>
                <c:pt idx="63">
                  <c:v>-98.760774099999978</c:v>
                </c:pt>
                <c:pt idx="64">
                  <c:v>-98.941858900000128</c:v>
                </c:pt>
                <c:pt idx="65">
                  <c:v>-98.564900900000026</c:v>
                </c:pt>
                <c:pt idx="66">
                  <c:v>-98.809467799999979</c:v>
                </c:pt>
                <c:pt idx="67">
                  <c:v>-98.492093800000006</c:v>
                </c:pt>
                <c:pt idx="68">
                  <c:v>-99.135809099999889</c:v>
                </c:pt>
                <c:pt idx="69">
                  <c:v>-98.432260800000023</c:v>
                </c:pt>
                <c:pt idx="70">
                  <c:v>-98.697722900000002</c:v>
                </c:pt>
                <c:pt idx="71">
                  <c:v>-99.167141900000004</c:v>
                </c:pt>
                <c:pt idx="72">
                  <c:v>-98.207213000000209</c:v>
                </c:pt>
                <c:pt idx="73">
                  <c:v>-98.483661400000159</c:v>
                </c:pt>
                <c:pt idx="74">
                  <c:v>-98.982247299999983</c:v>
                </c:pt>
                <c:pt idx="75">
                  <c:v>-98.585459499999999</c:v>
                </c:pt>
                <c:pt idx="76">
                  <c:v>-98.275985999999889</c:v>
                </c:pt>
                <c:pt idx="77">
                  <c:v>-99.122600299999888</c:v>
                </c:pt>
                <c:pt idx="78">
                  <c:v>-98.776604600000027</c:v>
                </c:pt>
                <c:pt idx="79">
                  <c:v>-98.021313399999983</c:v>
                </c:pt>
                <c:pt idx="80">
                  <c:v>-98.711088799999999</c:v>
                </c:pt>
                <c:pt idx="81">
                  <c:v>-98.906358900000001</c:v>
                </c:pt>
                <c:pt idx="82">
                  <c:v>-98.384985599999979</c:v>
                </c:pt>
                <c:pt idx="83">
                  <c:v>-98.002330699999789</c:v>
                </c:pt>
                <c:pt idx="84">
                  <c:v>-99.176447499999668</c:v>
                </c:pt>
                <c:pt idx="85">
                  <c:v>-99.510722799999982</c:v>
                </c:pt>
                <c:pt idx="86">
                  <c:v>-98.166402299999788</c:v>
                </c:pt>
                <c:pt idx="87">
                  <c:v>-98.824947099999889</c:v>
                </c:pt>
                <c:pt idx="88">
                  <c:v>-98.869411499999998</c:v>
                </c:pt>
                <c:pt idx="89">
                  <c:v>-98.100132299999757</c:v>
                </c:pt>
                <c:pt idx="90">
                  <c:v>-98.648599099999998</c:v>
                </c:pt>
                <c:pt idx="91">
                  <c:v>-98.247284500000134</c:v>
                </c:pt>
                <c:pt idx="92">
                  <c:v>-98.411783500000027</c:v>
                </c:pt>
                <c:pt idx="93">
                  <c:v>-98.245744799999983</c:v>
                </c:pt>
                <c:pt idx="94">
                  <c:v>-99.232066000000003</c:v>
                </c:pt>
                <c:pt idx="95">
                  <c:v>-98.675307799999544</c:v>
                </c:pt>
                <c:pt idx="96">
                  <c:v>-98.7954455</c:v>
                </c:pt>
                <c:pt idx="97">
                  <c:v>-98.713484899999983</c:v>
                </c:pt>
                <c:pt idx="98">
                  <c:v>-98.622936599999548</c:v>
                </c:pt>
                <c:pt idx="99">
                  <c:v>-98.78610759999998</c:v>
                </c:pt>
                <c:pt idx="100">
                  <c:v>-98.068995999999999</c:v>
                </c:pt>
                <c:pt idx="101">
                  <c:v>-97.868570099999758</c:v>
                </c:pt>
                <c:pt idx="102">
                  <c:v>-99.10210499999998</c:v>
                </c:pt>
                <c:pt idx="103">
                  <c:v>-97.858459400000001</c:v>
                </c:pt>
                <c:pt idx="104">
                  <c:v>-98.589538199999595</c:v>
                </c:pt>
                <c:pt idx="105">
                  <c:v>-98.318243600000159</c:v>
                </c:pt>
                <c:pt idx="106">
                  <c:v>-98.80605629999998</c:v>
                </c:pt>
                <c:pt idx="107">
                  <c:v>-98.681787699999788</c:v>
                </c:pt>
                <c:pt idx="108">
                  <c:v>-98.605010399999742</c:v>
                </c:pt>
                <c:pt idx="109">
                  <c:v>-98.767419900000149</c:v>
                </c:pt>
                <c:pt idx="110">
                  <c:v>-98.696550200000004</c:v>
                </c:pt>
                <c:pt idx="111">
                  <c:v>-97.921225100000143</c:v>
                </c:pt>
                <c:pt idx="112">
                  <c:v>-99.230877899999697</c:v>
                </c:pt>
                <c:pt idx="113">
                  <c:v>-98.148328099999773</c:v>
                </c:pt>
                <c:pt idx="114">
                  <c:v>-98.015116399999982</c:v>
                </c:pt>
                <c:pt idx="115">
                  <c:v>-97.194563100000025</c:v>
                </c:pt>
                <c:pt idx="116">
                  <c:v>-97.684566899999979</c:v>
                </c:pt>
                <c:pt idx="117">
                  <c:v>-97.516783799999999</c:v>
                </c:pt>
                <c:pt idx="118">
                  <c:v>-94.872308799999544</c:v>
                </c:pt>
                <c:pt idx="119">
                  <c:v>-66.234490400000027</c:v>
                </c:pt>
                <c:pt idx="120">
                  <c:v>-92.342532799999788</c:v>
                </c:pt>
                <c:pt idx="121">
                  <c:v>-97.417355200000145</c:v>
                </c:pt>
                <c:pt idx="122">
                  <c:v>-98.200038299999889</c:v>
                </c:pt>
                <c:pt idx="123">
                  <c:v>-98.550038399999579</c:v>
                </c:pt>
                <c:pt idx="124">
                  <c:v>-98.301032499999948</c:v>
                </c:pt>
                <c:pt idx="125">
                  <c:v>-98.275574299999889</c:v>
                </c:pt>
                <c:pt idx="126">
                  <c:v>-98.205136099999919</c:v>
                </c:pt>
                <c:pt idx="127">
                  <c:v>-99.106093900000005</c:v>
                </c:pt>
                <c:pt idx="128">
                  <c:v>-98.880978599999594</c:v>
                </c:pt>
                <c:pt idx="129">
                  <c:v>-98.87410389999998</c:v>
                </c:pt>
                <c:pt idx="130">
                  <c:v>-98.694651700000023</c:v>
                </c:pt>
                <c:pt idx="131">
                  <c:v>-99.042733699999999</c:v>
                </c:pt>
                <c:pt idx="132">
                  <c:v>-98.942427900000027</c:v>
                </c:pt>
                <c:pt idx="133">
                  <c:v>-98.79745900000016</c:v>
                </c:pt>
                <c:pt idx="134">
                  <c:v>-98.443300800000003</c:v>
                </c:pt>
                <c:pt idx="135">
                  <c:v>-98.955875599999757</c:v>
                </c:pt>
                <c:pt idx="136">
                  <c:v>-98.258295000000004</c:v>
                </c:pt>
                <c:pt idx="137">
                  <c:v>-98.174276099999773</c:v>
                </c:pt>
                <c:pt idx="138">
                  <c:v>-99.033120400000143</c:v>
                </c:pt>
                <c:pt idx="139">
                  <c:v>-98.409400000000005</c:v>
                </c:pt>
                <c:pt idx="140">
                  <c:v>-98.6378804</c:v>
                </c:pt>
                <c:pt idx="141">
                  <c:v>-98.136167700000001</c:v>
                </c:pt>
                <c:pt idx="142">
                  <c:v>-98.730984000000007</c:v>
                </c:pt>
                <c:pt idx="143">
                  <c:v>-98.482351299999948</c:v>
                </c:pt>
                <c:pt idx="144">
                  <c:v>-98.798372799999697</c:v>
                </c:pt>
                <c:pt idx="145">
                  <c:v>-97.892619200000027</c:v>
                </c:pt>
                <c:pt idx="146">
                  <c:v>-98.019679700000026</c:v>
                </c:pt>
                <c:pt idx="147">
                  <c:v>-98.596604400000174</c:v>
                </c:pt>
                <c:pt idx="148">
                  <c:v>-98.398468899999742</c:v>
                </c:pt>
                <c:pt idx="149">
                  <c:v>-99.098665000000025</c:v>
                </c:pt>
                <c:pt idx="150">
                  <c:v>-98.517110600000208</c:v>
                </c:pt>
                <c:pt idx="151">
                  <c:v>-98.020428099999918</c:v>
                </c:pt>
                <c:pt idx="152">
                  <c:v>-98.742829800000024</c:v>
                </c:pt>
                <c:pt idx="153">
                  <c:v>-98.969678500000001</c:v>
                </c:pt>
                <c:pt idx="154">
                  <c:v>-98.283392299999889</c:v>
                </c:pt>
                <c:pt idx="155">
                  <c:v>-98.835740299999742</c:v>
                </c:pt>
                <c:pt idx="156">
                  <c:v>-99.522286999999949</c:v>
                </c:pt>
                <c:pt idx="157">
                  <c:v>-98.722690200000002</c:v>
                </c:pt>
                <c:pt idx="158">
                  <c:v>-98.416248500000023</c:v>
                </c:pt>
                <c:pt idx="159">
                  <c:v>-97.856509099999982</c:v>
                </c:pt>
                <c:pt idx="160">
                  <c:v>-98.296705200000005</c:v>
                </c:pt>
                <c:pt idx="161">
                  <c:v>-98.528310099999757</c:v>
                </c:pt>
                <c:pt idx="162">
                  <c:v>-99.45002719999998</c:v>
                </c:pt>
                <c:pt idx="163">
                  <c:v>-98.244399700000159</c:v>
                </c:pt>
                <c:pt idx="164">
                  <c:v>-99.525229600000145</c:v>
                </c:pt>
                <c:pt idx="165">
                  <c:v>-98.917593200000226</c:v>
                </c:pt>
                <c:pt idx="166">
                  <c:v>-98.785712599999741</c:v>
                </c:pt>
                <c:pt idx="167">
                  <c:v>-98.415695300000024</c:v>
                </c:pt>
                <c:pt idx="168">
                  <c:v>-98.74078919999998</c:v>
                </c:pt>
                <c:pt idx="169">
                  <c:v>-98.746682399999983</c:v>
                </c:pt>
                <c:pt idx="170">
                  <c:v>-98.476410700000002</c:v>
                </c:pt>
                <c:pt idx="171">
                  <c:v>-98.885722199999577</c:v>
                </c:pt>
                <c:pt idx="172">
                  <c:v>-98.954073500000007</c:v>
                </c:pt>
                <c:pt idx="173">
                  <c:v>-98.689118799999889</c:v>
                </c:pt>
                <c:pt idx="174">
                  <c:v>-99.341152000000022</c:v>
                </c:pt>
                <c:pt idx="175">
                  <c:v>-98.642786399999594</c:v>
                </c:pt>
                <c:pt idx="176">
                  <c:v>-98.374200000000002</c:v>
                </c:pt>
                <c:pt idx="177">
                  <c:v>-98.899794999999983</c:v>
                </c:pt>
                <c:pt idx="178">
                  <c:v>-99.1817657</c:v>
                </c:pt>
                <c:pt idx="179">
                  <c:v>-98.745497499999999</c:v>
                </c:pt>
                <c:pt idx="180">
                  <c:v>-98.416410000000027</c:v>
                </c:pt>
                <c:pt idx="181">
                  <c:v>-98.845652299999998</c:v>
                </c:pt>
                <c:pt idx="182">
                  <c:v>-99.105328799999697</c:v>
                </c:pt>
                <c:pt idx="183">
                  <c:v>-98.643344299999981</c:v>
                </c:pt>
                <c:pt idx="184">
                  <c:v>-98.770296299999998</c:v>
                </c:pt>
                <c:pt idx="185">
                  <c:v>-98.785638299999889</c:v>
                </c:pt>
                <c:pt idx="186">
                  <c:v>-99.04457619999998</c:v>
                </c:pt>
                <c:pt idx="187">
                  <c:v>-98.895655099999999</c:v>
                </c:pt>
                <c:pt idx="188">
                  <c:v>-98.393118000000001</c:v>
                </c:pt>
                <c:pt idx="189">
                  <c:v>-98.602808299999595</c:v>
                </c:pt>
                <c:pt idx="190">
                  <c:v>-98.2388251</c:v>
                </c:pt>
                <c:pt idx="191">
                  <c:v>-97.990632000000005</c:v>
                </c:pt>
                <c:pt idx="192">
                  <c:v>-98.795702299999888</c:v>
                </c:pt>
                <c:pt idx="193">
                  <c:v>-98.576042299999742</c:v>
                </c:pt>
                <c:pt idx="194">
                  <c:v>-98.556573700000001</c:v>
                </c:pt>
                <c:pt idx="195">
                  <c:v>-98.082071699999773</c:v>
                </c:pt>
                <c:pt idx="196">
                  <c:v>-97.974625700000161</c:v>
                </c:pt>
                <c:pt idx="197">
                  <c:v>-98.953330799999833</c:v>
                </c:pt>
                <c:pt idx="198">
                  <c:v>-98.55603069999998</c:v>
                </c:pt>
                <c:pt idx="199">
                  <c:v>-99.554723700000025</c:v>
                </c:pt>
                <c:pt idx="200">
                  <c:v>-98.328674899999697</c:v>
                </c:pt>
                <c:pt idx="201">
                  <c:v>-98.695444799999919</c:v>
                </c:pt>
                <c:pt idx="202">
                  <c:v>-98.822804999999889</c:v>
                </c:pt>
                <c:pt idx="203">
                  <c:v>-98.822345499999741</c:v>
                </c:pt>
                <c:pt idx="204">
                  <c:v>-98.615023199999982</c:v>
                </c:pt>
                <c:pt idx="205">
                  <c:v>-98.736587499999999</c:v>
                </c:pt>
                <c:pt idx="206">
                  <c:v>-98.990956300000022</c:v>
                </c:pt>
                <c:pt idx="207">
                  <c:v>-99.6460747</c:v>
                </c:pt>
                <c:pt idx="208">
                  <c:v>-99.018687700000001</c:v>
                </c:pt>
                <c:pt idx="209">
                  <c:v>-98.844266400000208</c:v>
                </c:pt>
                <c:pt idx="210">
                  <c:v>-99.180108599999741</c:v>
                </c:pt>
                <c:pt idx="211">
                  <c:v>-98.408948099999918</c:v>
                </c:pt>
                <c:pt idx="212">
                  <c:v>-99.199339299999949</c:v>
                </c:pt>
                <c:pt idx="213">
                  <c:v>-98.38152560000016</c:v>
                </c:pt>
                <c:pt idx="214">
                  <c:v>-98.368695799999998</c:v>
                </c:pt>
                <c:pt idx="215">
                  <c:v>-99.143630999999999</c:v>
                </c:pt>
                <c:pt idx="216">
                  <c:v>-98.234355700000023</c:v>
                </c:pt>
                <c:pt idx="217">
                  <c:v>-98.549653900000209</c:v>
                </c:pt>
                <c:pt idx="218">
                  <c:v>-98.800135400000002</c:v>
                </c:pt>
                <c:pt idx="219">
                  <c:v>-98.638756099999668</c:v>
                </c:pt>
                <c:pt idx="220">
                  <c:v>-98.414887600000128</c:v>
                </c:pt>
                <c:pt idx="221">
                  <c:v>-98.334794400000007</c:v>
                </c:pt>
                <c:pt idx="222">
                  <c:v>-98.751542400000005</c:v>
                </c:pt>
                <c:pt idx="223">
                  <c:v>-99.049263700000211</c:v>
                </c:pt>
                <c:pt idx="224">
                  <c:v>-98.487698000000023</c:v>
                </c:pt>
                <c:pt idx="225">
                  <c:v>-98.190547799999948</c:v>
                </c:pt>
                <c:pt idx="226">
                  <c:v>-99.037499700000026</c:v>
                </c:pt>
                <c:pt idx="227">
                  <c:v>-98.753682999999981</c:v>
                </c:pt>
                <c:pt idx="228">
                  <c:v>-98.844030900000007</c:v>
                </c:pt>
                <c:pt idx="229">
                  <c:v>-99.113374299999919</c:v>
                </c:pt>
                <c:pt idx="230">
                  <c:v>-98.2108013</c:v>
                </c:pt>
                <c:pt idx="231">
                  <c:v>-99.342266400000128</c:v>
                </c:pt>
                <c:pt idx="232">
                  <c:v>-99.080272399999757</c:v>
                </c:pt>
                <c:pt idx="233">
                  <c:v>-98.829837099999594</c:v>
                </c:pt>
                <c:pt idx="234">
                  <c:v>-99.369058199999742</c:v>
                </c:pt>
                <c:pt idx="235">
                  <c:v>-98.2627892</c:v>
                </c:pt>
                <c:pt idx="236">
                  <c:v>-98.544501500000024</c:v>
                </c:pt>
                <c:pt idx="237">
                  <c:v>-99.145185799999979</c:v>
                </c:pt>
                <c:pt idx="238">
                  <c:v>-98.640670499999999</c:v>
                </c:pt>
                <c:pt idx="239">
                  <c:v>-99.055258799999919</c:v>
                </c:pt>
                <c:pt idx="240">
                  <c:v>-99.265235599999983</c:v>
                </c:pt>
                <c:pt idx="241">
                  <c:v>-99.094091399999982</c:v>
                </c:pt>
                <c:pt idx="242">
                  <c:v>-98.231885700000007</c:v>
                </c:pt>
                <c:pt idx="243">
                  <c:v>-98.558752999999697</c:v>
                </c:pt>
                <c:pt idx="244">
                  <c:v>-99.008617000000001</c:v>
                </c:pt>
                <c:pt idx="245">
                  <c:v>-98.732971599999757</c:v>
                </c:pt>
                <c:pt idx="246">
                  <c:v>-99.398785599999741</c:v>
                </c:pt>
                <c:pt idx="247">
                  <c:v>-98.177360399999742</c:v>
                </c:pt>
                <c:pt idx="248">
                  <c:v>-99.12341499999998</c:v>
                </c:pt>
                <c:pt idx="249">
                  <c:v>-97.734514100000027</c:v>
                </c:pt>
                <c:pt idx="250">
                  <c:v>-98.870675999999889</c:v>
                </c:pt>
                <c:pt idx="251">
                  <c:v>-99.021124700000144</c:v>
                </c:pt>
                <c:pt idx="252">
                  <c:v>-98.393347299999888</c:v>
                </c:pt>
                <c:pt idx="253">
                  <c:v>-98.809916700000002</c:v>
                </c:pt>
                <c:pt idx="254">
                  <c:v>-98.247662800000128</c:v>
                </c:pt>
                <c:pt idx="255">
                  <c:v>-98.646887999999919</c:v>
                </c:pt>
                <c:pt idx="256">
                  <c:v>-98.500927599999983</c:v>
                </c:pt>
                <c:pt idx="257">
                  <c:v>-98.278352099999594</c:v>
                </c:pt>
                <c:pt idx="258">
                  <c:v>-98.921212400000144</c:v>
                </c:pt>
                <c:pt idx="259">
                  <c:v>-99.132704799999757</c:v>
                </c:pt>
                <c:pt idx="260">
                  <c:v>-99.331986200000003</c:v>
                </c:pt>
                <c:pt idx="261">
                  <c:v>-98.658626799999979</c:v>
                </c:pt>
                <c:pt idx="262">
                  <c:v>-98.550824700000007</c:v>
                </c:pt>
                <c:pt idx="263">
                  <c:v>-98.157482099999697</c:v>
                </c:pt>
                <c:pt idx="264">
                  <c:v>-98.515218000000004</c:v>
                </c:pt>
                <c:pt idx="265">
                  <c:v>-98.291216100000128</c:v>
                </c:pt>
                <c:pt idx="266">
                  <c:v>-98.858668600000001</c:v>
                </c:pt>
                <c:pt idx="267">
                  <c:v>-98.577344099999948</c:v>
                </c:pt>
                <c:pt idx="268">
                  <c:v>-98.357012400000002</c:v>
                </c:pt>
                <c:pt idx="269">
                  <c:v>-98.705523000000127</c:v>
                </c:pt>
                <c:pt idx="270">
                  <c:v>-98.6917866</c:v>
                </c:pt>
                <c:pt idx="271">
                  <c:v>-98.651759099999978</c:v>
                </c:pt>
                <c:pt idx="272">
                  <c:v>-98.621039199999757</c:v>
                </c:pt>
                <c:pt idx="273">
                  <c:v>-98.570871899999574</c:v>
                </c:pt>
                <c:pt idx="274">
                  <c:v>-99.223509899999982</c:v>
                </c:pt>
                <c:pt idx="275">
                  <c:v>-98.894112600000128</c:v>
                </c:pt>
                <c:pt idx="276">
                  <c:v>-99.078006599999668</c:v>
                </c:pt>
                <c:pt idx="277">
                  <c:v>-99.204976599999981</c:v>
                </c:pt>
                <c:pt idx="278">
                  <c:v>-98.2443423</c:v>
                </c:pt>
                <c:pt idx="279">
                  <c:v>-98.880092899999639</c:v>
                </c:pt>
                <c:pt idx="280">
                  <c:v>-98.729560300000003</c:v>
                </c:pt>
                <c:pt idx="281">
                  <c:v>-98.696846699999981</c:v>
                </c:pt>
                <c:pt idx="282">
                  <c:v>-98.711643300000148</c:v>
                </c:pt>
                <c:pt idx="283">
                  <c:v>-97.985047299999948</c:v>
                </c:pt>
                <c:pt idx="284">
                  <c:v>-99.04286279999998</c:v>
                </c:pt>
                <c:pt idx="285">
                  <c:v>-98.894311000000002</c:v>
                </c:pt>
                <c:pt idx="286">
                  <c:v>-98.295735399999757</c:v>
                </c:pt>
                <c:pt idx="287">
                  <c:v>-99.076107399999742</c:v>
                </c:pt>
                <c:pt idx="288">
                  <c:v>-98.932709000000003</c:v>
                </c:pt>
                <c:pt idx="289">
                  <c:v>-99.005470999999773</c:v>
                </c:pt>
                <c:pt idx="290">
                  <c:v>-98.754638400000005</c:v>
                </c:pt>
                <c:pt idx="291">
                  <c:v>-98.493627300000128</c:v>
                </c:pt>
                <c:pt idx="292">
                  <c:v>-99.202198799999948</c:v>
                </c:pt>
                <c:pt idx="293">
                  <c:v>-98.593995300000003</c:v>
                </c:pt>
                <c:pt idx="294">
                  <c:v>-98.484689000000145</c:v>
                </c:pt>
                <c:pt idx="295">
                  <c:v>-99.088127999999998</c:v>
                </c:pt>
                <c:pt idx="296">
                  <c:v>-99.231777999999949</c:v>
                </c:pt>
                <c:pt idx="297">
                  <c:v>-98.852370599999574</c:v>
                </c:pt>
                <c:pt idx="298">
                  <c:v>-99.278630399999741</c:v>
                </c:pt>
                <c:pt idx="299">
                  <c:v>-98.685356199999575</c:v>
                </c:pt>
                <c:pt idx="300">
                  <c:v>-98.503800400000003</c:v>
                </c:pt>
                <c:pt idx="301">
                  <c:v>-98.649675200000004</c:v>
                </c:pt>
                <c:pt idx="302">
                  <c:v>-98.268840499999982</c:v>
                </c:pt>
                <c:pt idx="303">
                  <c:v>-99.296483500000022</c:v>
                </c:pt>
                <c:pt idx="304">
                  <c:v>-98.649923300000026</c:v>
                </c:pt>
                <c:pt idx="305">
                  <c:v>-98.091785200000004</c:v>
                </c:pt>
                <c:pt idx="306">
                  <c:v>-98.915951800000002</c:v>
                </c:pt>
                <c:pt idx="307">
                  <c:v>-98.143150899999981</c:v>
                </c:pt>
                <c:pt idx="308">
                  <c:v>-98.612231499999979</c:v>
                </c:pt>
                <c:pt idx="309">
                  <c:v>-98.803521900000007</c:v>
                </c:pt>
                <c:pt idx="310">
                  <c:v>-98.243385500000002</c:v>
                </c:pt>
                <c:pt idx="311">
                  <c:v>-98.764900400000144</c:v>
                </c:pt>
                <c:pt idx="312">
                  <c:v>-98.649094199999979</c:v>
                </c:pt>
                <c:pt idx="313">
                  <c:v>-98.953188400000002</c:v>
                </c:pt>
                <c:pt idx="314">
                  <c:v>-99.202404299999998</c:v>
                </c:pt>
                <c:pt idx="315">
                  <c:v>-98.714347900000007</c:v>
                </c:pt>
                <c:pt idx="316">
                  <c:v>-98.915324000000027</c:v>
                </c:pt>
                <c:pt idx="317">
                  <c:v>-98.395483499999983</c:v>
                </c:pt>
                <c:pt idx="318">
                  <c:v>-98.739322799999982</c:v>
                </c:pt>
                <c:pt idx="319">
                  <c:v>-98.402593900000127</c:v>
                </c:pt>
                <c:pt idx="320">
                  <c:v>-98.474199500000026</c:v>
                </c:pt>
                <c:pt idx="321">
                  <c:v>-99.297428900000128</c:v>
                </c:pt>
                <c:pt idx="322">
                  <c:v>-98.958111900000006</c:v>
                </c:pt>
                <c:pt idx="323">
                  <c:v>-98.706790499999983</c:v>
                </c:pt>
                <c:pt idx="324">
                  <c:v>-98.381804299999999</c:v>
                </c:pt>
                <c:pt idx="325">
                  <c:v>-98.363014300000003</c:v>
                </c:pt>
                <c:pt idx="326">
                  <c:v>-98.648895199999757</c:v>
                </c:pt>
                <c:pt idx="327">
                  <c:v>-98.967913000000209</c:v>
                </c:pt>
                <c:pt idx="328">
                  <c:v>-98.701458400000007</c:v>
                </c:pt>
                <c:pt idx="329">
                  <c:v>-98.803564199999983</c:v>
                </c:pt>
                <c:pt idx="330">
                  <c:v>-98.958557200000001</c:v>
                </c:pt>
                <c:pt idx="331">
                  <c:v>-98.41110660000021</c:v>
                </c:pt>
                <c:pt idx="332">
                  <c:v>-98.703692799999999</c:v>
                </c:pt>
                <c:pt idx="333">
                  <c:v>-98.750037399999741</c:v>
                </c:pt>
                <c:pt idx="334">
                  <c:v>-98.300019899999981</c:v>
                </c:pt>
                <c:pt idx="335">
                  <c:v>-98.698478999999594</c:v>
                </c:pt>
                <c:pt idx="336">
                  <c:v>-98.421656800000022</c:v>
                </c:pt>
                <c:pt idx="337">
                  <c:v>-98.00958199999998</c:v>
                </c:pt>
                <c:pt idx="338">
                  <c:v>-98.981191100000004</c:v>
                </c:pt>
                <c:pt idx="339">
                  <c:v>-98.939902599999982</c:v>
                </c:pt>
                <c:pt idx="340">
                  <c:v>-99.126509600000006</c:v>
                </c:pt>
                <c:pt idx="341">
                  <c:v>-98.995534600000127</c:v>
                </c:pt>
                <c:pt idx="342">
                  <c:v>-98.541674700000144</c:v>
                </c:pt>
                <c:pt idx="343">
                  <c:v>-98.901185200000128</c:v>
                </c:pt>
                <c:pt idx="344">
                  <c:v>-99.011380200000005</c:v>
                </c:pt>
                <c:pt idx="345">
                  <c:v>-98.792388899999594</c:v>
                </c:pt>
                <c:pt idx="346">
                  <c:v>-98.529473199999757</c:v>
                </c:pt>
                <c:pt idx="347">
                  <c:v>-98.913927600000207</c:v>
                </c:pt>
                <c:pt idx="348">
                  <c:v>-98.625444599999653</c:v>
                </c:pt>
                <c:pt idx="349">
                  <c:v>-98.176484699999889</c:v>
                </c:pt>
                <c:pt idx="350">
                  <c:v>-99.393818699999983</c:v>
                </c:pt>
                <c:pt idx="351">
                  <c:v>-98.650421899999742</c:v>
                </c:pt>
                <c:pt idx="352">
                  <c:v>-99.582201999999981</c:v>
                </c:pt>
                <c:pt idx="353">
                  <c:v>-98.545486699999998</c:v>
                </c:pt>
                <c:pt idx="354">
                  <c:v>-99.403625200000178</c:v>
                </c:pt>
                <c:pt idx="355">
                  <c:v>-98.967851700000026</c:v>
                </c:pt>
                <c:pt idx="356">
                  <c:v>-99.110033000000001</c:v>
                </c:pt>
                <c:pt idx="357">
                  <c:v>-99.146746399999742</c:v>
                </c:pt>
                <c:pt idx="358">
                  <c:v>-98.492346799999979</c:v>
                </c:pt>
                <c:pt idx="359">
                  <c:v>-98.660490600000003</c:v>
                </c:pt>
                <c:pt idx="360">
                  <c:v>-98.798441699999998</c:v>
                </c:pt>
                <c:pt idx="361">
                  <c:v>-98.204161900000159</c:v>
                </c:pt>
                <c:pt idx="362">
                  <c:v>-99.229378199999545</c:v>
                </c:pt>
                <c:pt idx="363">
                  <c:v>-98.212290200000027</c:v>
                </c:pt>
                <c:pt idx="364">
                  <c:v>-97.840786499999979</c:v>
                </c:pt>
                <c:pt idx="365">
                  <c:v>-98.497230600000208</c:v>
                </c:pt>
                <c:pt idx="366">
                  <c:v>-98.99481020000016</c:v>
                </c:pt>
                <c:pt idx="367">
                  <c:v>-98.682484999999772</c:v>
                </c:pt>
                <c:pt idx="368">
                  <c:v>-98.544917200000128</c:v>
                </c:pt>
                <c:pt idx="369">
                  <c:v>-98.358580699999948</c:v>
                </c:pt>
                <c:pt idx="370">
                  <c:v>-99.254800099999983</c:v>
                </c:pt>
                <c:pt idx="371">
                  <c:v>-98.534987400000006</c:v>
                </c:pt>
                <c:pt idx="372">
                  <c:v>-98.259905099999983</c:v>
                </c:pt>
                <c:pt idx="373">
                  <c:v>-99.145950999999982</c:v>
                </c:pt>
                <c:pt idx="374">
                  <c:v>-98.325957999999773</c:v>
                </c:pt>
                <c:pt idx="375">
                  <c:v>-98.508061699999999</c:v>
                </c:pt>
                <c:pt idx="376">
                  <c:v>-98.982851600000004</c:v>
                </c:pt>
                <c:pt idx="377">
                  <c:v>-98.119451999999981</c:v>
                </c:pt>
                <c:pt idx="378">
                  <c:v>-99.188259500000001</c:v>
                </c:pt>
                <c:pt idx="379">
                  <c:v>-98.818125199999983</c:v>
                </c:pt>
                <c:pt idx="380">
                  <c:v>-98.783981900000001</c:v>
                </c:pt>
                <c:pt idx="381">
                  <c:v>-98.3236335</c:v>
                </c:pt>
                <c:pt idx="382">
                  <c:v>-98.4667879</c:v>
                </c:pt>
                <c:pt idx="383">
                  <c:v>-98.732081299999948</c:v>
                </c:pt>
                <c:pt idx="384">
                  <c:v>-98.709413600000161</c:v>
                </c:pt>
                <c:pt idx="385">
                  <c:v>-99.159205299999982</c:v>
                </c:pt>
                <c:pt idx="386">
                  <c:v>-98.886766499999979</c:v>
                </c:pt>
                <c:pt idx="387">
                  <c:v>-98.871877699999757</c:v>
                </c:pt>
                <c:pt idx="388">
                  <c:v>-99.137468999999982</c:v>
                </c:pt>
                <c:pt idx="389">
                  <c:v>-98.616661000000022</c:v>
                </c:pt>
                <c:pt idx="390">
                  <c:v>-98.382513000000003</c:v>
                </c:pt>
                <c:pt idx="391">
                  <c:v>-98.322440899999577</c:v>
                </c:pt>
                <c:pt idx="392">
                  <c:v>-98.156570499999788</c:v>
                </c:pt>
                <c:pt idx="393">
                  <c:v>-98.464822800000007</c:v>
                </c:pt>
                <c:pt idx="394">
                  <c:v>-98.818480699999981</c:v>
                </c:pt>
                <c:pt idx="395">
                  <c:v>-99.199097399999758</c:v>
                </c:pt>
                <c:pt idx="396">
                  <c:v>-98.762808199999697</c:v>
                </c:pt>
                <c:pt idx="397">
                  <c:v>-98.690432799999726</c:v>
                </c:pt>
                <c:pt idx="398">
                  <c:v>-98.924761700000005</c:v>
                </c:pt>
                <c:pt idx="399">
                  <c:v>-98.341339399999981</c:v>
                </c:pt>
                <c:pt idx="400">
                  <c:v>-99.061859600000147</c:v>
                </c:pt>
                <c:pt idx="401">
                  <c:v>-98.603013799999999</c:v>
                </c:pt>
                <c:pt idx="402">
                  <c:v>-98.509012799999979</c:v>
                </c:pt>
                <c:pt idx="403">
                  <c:v>-98.620032599999575</c:v>
                </c:pt>
                <c:pt idx="404">
                  <c:v>-98.877373699999978</c:v>
                </c:pt>
                <c:pt idx="405">
                  <c:v>-99.236083300000004</c:v>
                </c:pt>
                <c:pt idx="406">
                  <c:v>-99.629200400000002</c:v>
                </c:pt>
                <c:pt idx="407">
                  <c:v>-98.48113189999998</c:v>
                </c:pt>
                <c:pt idx="408">
                  <c:v>-98.682188199999544</c:v>
                </c:pt>
                <c:pt idx="409">
                  <c:v>-98.470169100000007</c:v>
                </c:pt>
                <c:pt idx="410">
                  <c:v>-98.611326600000027</c:v>
                </c:pt>
                <c:pt idx="411">
                  <c:v>-97.710467400000027</c:v>
                </c:pt>
                <c:pt idx="412">
                  <c:v>-98.959825400000128</c:v>
                </c:pt>
                <c:pt idx="413">
                  <c:v>-99.213725900000128</c:v>
                </c:pt>
                <c:pt idx="414">
                  <c:v>-98.965251700000024</c:v>
                </c:pt>
                <c:pt idx="415">
                  <c:v>-98.569801699999999</c:v>
                </c:pt>
                <c:pt idx="416">
                  <c:v>-99.684326299999981</c:v>
                </c:pt>
                <c:pt idx="417">
                  <c:v>-98.456170200000003</c:v>
                </c:pt>
                <c:pt idx="418">
                  <c:v>-98.853112400000001</c:v>
                </c:pt>
                <c:pt idx="419">
                  <c:v>-98.97910779999998</c:v>
                </c:pt>
                <c:pt idx="420">
                  <c:v>-98.190926399999981</c:v>
                </c:pt>
                <c:pt idx="421">
                  <c:v>-99.091021600000161</c:v>
                </c:pt>
                <c:pt idx="422">
                  <c:v>-98.592764599999981</c:v>
                </c:pt>
                <c:pt idx="423">
                  <c:v>-98.540295200000145</c:v>
                </c:pt>
                <c:pt idx="424">
                  <c:v>-99.595509800000002</c:v>
                </c:pt>
                <c:pt idx="425">
                  <c:v>-99.091660300000143</c:v>
                </c:pt>
                <c:pt idx="426">
                  <c:v>-98.910544900000176</c:v>
                </c:pt>
                <c:pt idx="427">
                  <c:v>-98.391937999999982</c:v>
                </c:pt>
                <c:pt idx="428">
                  <c:v>-98.893322600000005</c:v>
                </c:pt>
                <c:pt idx="429">
                  <c:v>-99.266360399999982</c:v>
                </c:pt>
                <c:pt idx="430">
                  <c:v>-98.407973900000144</c:v>
                </c:pt>
                <c:pt idx="431">
                  <c:v>-98.836658499999999</c:v>
                </c:pt>
                <c:pt idx="432">
                  <c:v>-99.312230900000003</c:v>
                </c:pt>
                <c:pt idx="433">
                  <c:v>-98.631893600000026</c:v>
                </c:pt>
                <c:pt idx="434">
                  <c:v>-98.680869099999981</c:v>
                </c:pt>
                <c:pt idx="435">
                  <c:v>-99.171844399999742</c:v>
                </c:pt>
                <c:pt idx="436">
                  <c:v>-98.356056299999949</c:v>
                </c:pt>
                <c:pt idx="437">
                  <c:v>-98.864578699999981</c:v>
                </c:pt>
                <c:pt idx="438">
                  <c:v>-98.772970699999789</c:v>
                </c:pt>
                <c:pt idx="439">
                  <c:v>-98.778537599999595</c:v>
                </c:pt>
                <c:pt idx="440">
                  <c:v>-99.547919500000134</c:v>
                </c:pt>
                <c:pt idx="441">
                  <c:v>-98.592086999999978</c:v>
                </c:pt>
                <c:pt idx="442">
                  <c:v>-97.954931799999983</c:v>
                </c:pt>
                <c:pt idx="443">
                  <c:v>-98.47919229999998</c:v>
                </c:pt>
                <c:pt idx="444">
                  <c:v>-98.328935499999773</c:v>
                </c:pt>
                <c:pt idx="445">
                  <c:v>-98.694224900000208</c:v>
                </c:pt>
                <c:pt idx="446">
                  <c:v>-98.712742199999639</c:v>
                </c:pt>
                <c:pt idx="447">
                  <c:v>-99.275618799999918</c:v>
                </c:pt>
                <c:pt idx="448">
                  <c:v>-98.541319800000025</c:v>
                </c:pt>
                <c:pt idx="449">
                  <c:v>-98.571175199999757</c:v>
                </c:pt>
                <c:pt idx="450">
                  <c:v>-99.117417099999983</c:v>
                </c:pt>
                <c:pt idx="451">
                  <c:v>-98.096172799999948</c:v>
                </c:pt>
                <c:pt idx="452">
                  <c:v>-98.815203800000006</c:v>
                </c:pt>
                <c:pt idx="453">
                  <c:v>-98.885976799999668</c:v>
                </c:pt>
                <c:pt idx="454">
                  <c:v>-99.706838399999697</c:v>
                </c:pt>
                <c:pt idx="455">
                  <c:v>-98.817925300000027</c:v>
                </c:pt>
                <c:pt idx="456">
                  <c:v>-99.146205100000003</c:v>
                </c:pt>
                <c:pt idx="457">
                  <c:v>-98.858114400000005</c:v>
                </c:pt>
                <c:pt idx="458">
                  <c:v>-98.273304400000001</c:v>
                </c:pt>
                <c:pt idx="459">
                  <c:v>-98.941309200000134</c:v>
                </c:pt>
                <c:pt idx="460">
                  <c:v>-99.014913400000211</c:v>
                </c:pt>
                <c:pt idx="461">
                  <c:v>-98.763392199999757</c:v>
                </c:pt>
                <c:pt idx="462">
                  <c:v>-98.871234000000001</c:v>
                </c:pt>
                <c:pt idx="463">
                  <c:v>-98.8246745</c:v>
                </c:pt>
                <c:pt idx="464">
                  <c:v>-98.732647700000001</c:v>
                </c:pt>
                <c:pt idx="465">
                  <c:v>-98.367565600000134</c:v>
                </c:pt>
                <c:pt idx="466">
                  <c:v>-98.627477499999742</c:v>
                </c:pt>
                <c:pt idx="467">
                  <c:v>-98.689653600000128</c:v>
                </c:pt>
                <c:pt idx="468">
                  <c:v>-98.554331399999697</c:v>
                </c:pt>
                <c:pt idx="469">
                  <c:v>-98.837286000000006</c:v>
                </c:pt>
                <c:pt idx="470">
                  <c:v>-98.787462399999981</c:v>
                </c:pt>
                <c:pt idx="471">
                  <c:v>-98.944236300000128</c:v>
                </c:pt>
                <c:pt idx="472">
                  <c:v>-98.560378099999639</c:v>
                </c:pt>
                <c:pt idx="473">
                  <c:v>-99.328835299999653</c:v>
                </c:pt>
                <c:pt idx="474">
                  <c:v>-98.427036000000001</c:v>
                </c:pt>
                <c:pt idx="475">
                  <c:v>-98.329261000000002</c:v>
                </c:pt>
                <c:pt idx="476">
                  <c:v>-99.415406000000004</c:v>
                </c:pt>
                <c:pt idx="477">
                  <c:v>-98.875182699999726</c:v>
                </c:pt>
                <c:pt idx="478">
                  <c:v>-98.695764600000004</c:v>
                </c:pt>
                <c:pt idx="479">
                  <c:v>-98.996069200000179</c:v>
                </c:pt>
                <c:pt idx="480">
                  <c:v>-98.379920499999983</c:v>
                </c:pt>
                <c:pt idx="481">
                  <c:v>-98.168805199999639</c:v>
                </c:pt>
                <c:pt idx="482">
                  <c:v>-98.448456000000007</c:v>
                </c:pt>
                <c:pt idx="483">
                  <c:v>-99.077253500000026</c:v>
                </c:pt>
                <c:pt idx="484">
                  <c:v>-98.719946000000007</c:v>
                </c:pt>
                <c:pt idx="485">
                  <c:v>-99.152935599999594</c:v>
                </c:pt>
                <c:pt idx="486">
                  <c:v>-98.628344599999593</c:v>
                </c:pt>
                <c:pt idx="487">
                  <c:v>-98.544975100000002</c:v>
                </c:pt>
                <c:pt idx="488">
                  <c:v>-98.578724799999833</c:v>
                </c:pt>
                <c:pt idx="489">
                  <c:v>-99.169571999999889</c:v>
                </c:pt>
                <c:pt idx="490">
                  <c:v>-98.575911399999697</c:v>
                </c:pt>
                <c:pt idx="491">
                  <c:v>-99.275179299999948</c:v>
                </c:pt>
                <c:pt idx="492">
                  <c:v>-98.360026399999981</c:v>
                </c:pt>
                <c:pt idx="493">
                  <c:v>-99.068006499999981</c:v>
                </c:pt>
                <c:pt idx="494">
                  <c:v>-99.211357700000022</c:v>
                </c:pt>
                <c:pt idx="495">
                  <c:v>-98.435815700000006</c:v>
                </c:pt>
                <c:pt idx="496">
                  <c:v>-98.789629000000176</c:v>
                </c:pt>
                <c:pt idx="497">
                  <c:v>-98.464317900000026</c:v>
                </c:pt>
                <c:pt idx="498">
                  <c:v>-98.544124600000259</c:v>
                </c:pt>
                <c:pt idx="499">
                  <c:v>-99.166110099999983</c:v>
                </c:pt>
                <c:pt idx="500">
                  <c:v>-99.199650500000004</c:v>
                </c:pt>
                <c:pt idx="501">
                  <c:v>-98.615568400000001</c:v>
                </c:pt>
                <c:pt idx="502">
                  <c:v>-98.598232199999757</c:v>
                </c:pt>
                <c:pt idx="503">
                  <c:v>-99.104440600000004</c:v>
                </c:pt>
                <c:pt idx="504">
                  <c:v>-99.005741299999741</c:v>
                </c:pt>
                <c:pt idx="505">
                  <c:v>-98.429030499999982</c:v>
                </c:pt>
                <c:pt idx="506">
                  <c:v>-98.410171399999982</c:v>
                </c:pt>
                <c:pt idx="507">
                  <c:v>-98.942781299999979</c:v>
                </c:pt>
                <c:pt idx="508">
                  <c:v>-98.325961499999949</c:v>
                </c:pt>
                <c:pt idx="509">
                  <c:v>-98.893933599999983</c:v>
                </c:pt>
                <c:pt idx="510">
                  <c:v>-98.541774899999979</c:v>
                </c:pt>
                <c:pt idx="511">
                  <c:v>-98.506778399999575</c:v>
                </c:pt>
                <c:pt idx="512">
                  <c:v>-98.480840900000004</c:v>
                </c:pt>
                <c:pt idx="513">
                  <c:v>-97.74368660000016</c:v>
                </c:pt>
                <c:pt idx="514">
                  <c:v>-98.723718299999788</c:v>
                </c:pt>
                <c:pt idx="515">
                  <c:v>-98.451817600000027</c:v>
                </c:pt>
                <c:pt idx="516">
                  <c:v>-98.551704999999998</c:v>
                </c:pt>
                <c:pt idx="517">
                  <c:v>-99.279964899999982</c:v>
                </c:pt>
                <c:pt idx="518">
                  <c:v>-98.209027399999982</c:v>
                </c:pt>
                <c:pt idx="519">
                  <c:v>-98.519273200000129</c:v>
                </c:pt>
                <c:pt idx="520">
                  <c:v>-99.609573099999949</c:v>
                </c:pt>
                <c:pt idx="521">
                  <c:v>-98.600412199999639</c:v>
                </c:pt>
                <c:pt idx="522">
                  <c:v>-99.502735399999594</c:v>
                </c:pt>
                <c:pt idx="523">
                  <c:v>-98.530806200000001</c:v>
                </c:pt>
                <c:pt idx="524">
                  <c:v>-98.980318799999978</c:v>
                </c:pt>
                <c:pt idx="525">
                  <c:v>-98.245620000000159</c:v>
                </c:pt>
                <c:pt idx="526">
                  <c:v>-99.207310899999982</c:v>
                </c:pt>
                <c:pt idx="527">
                  <c:v>-98.377487699999833</c:v>
                </c:pt>
                <c:pt idx="528">
                  <c:v>-97.880885299999889</c:v>
                </c:pt>
                <c:pt idx="529">
                  <c:v>-97.973859899999979</c:v>
                </c:pt>
                <c:pt idx="530">
                  <c:v>-97.827208299999981</c:v>
                </c:pt>
                <c:pt idx="531">
                  <c:v>-98.431866500000027</c:v>
                </c:pt>
                <c:pt idx="532">
                  <c:v>-98.570508699999948</c:v>
                </c:pt>
                <c:pt idx="533">
                  <c:v>-98.66086199999998</c:v>
                </c:pt>
                <c:pt idx="534">
                  <c:v>-98.593049300000004</c:v>
                </c:pt>
                <c:pt idx="535">
                  <c:v>-98.542053900000127</c:v>
                </c:pt>
                <c:pt idx="536">
                  <c:v>-98.407233800000128</c:v>
                </c:pt>
                <c:pt idx="537">
                  <c:v>-98.482427099999981</c:v>
                </c:pt>
                <c:pt idx="538">
                  <c:v>-99.204612800000007</c:v>
                </c:pt>
                <c:pt idx="539">
                  <c:v>-98.596564800000024</c:v>
                </c:pt>
                <c:pt idx="540">
                  <c:v>-98.209421700000007</c:v>
                </c:pt>
                <c:pt idx="541">
                  <c:v>-98.849237299999999</c:v>
                </c:pt>
                <c:pt idx="542">
                  <c:v>-98.437560800000128</c:v>
                </c:pt>
                <c:pt idx="543">
                  <c:v>-98.633321600000002</c:v>
                </c:pt>
                <c:pt idx="544">
                  <c:v>-98.818546699999999</c:v>
                </c:pt>
                <c:pt idx="545">
                  <c:v>-98.626920200000001</c:v>
                </c:pt>
                <c:pt idx="546">
                  <c:v>-98.984076900000005</c:v>
                </c:pt>
                <c:pt idx="547">
                  <c:v>-98.100531299999773</c:v>
                </c:pt>
                <c:pt idx="548">
                  <c:v>-98.464173000000159</c:v>
                </c:pt>
                <c:pt idx="549">
                  <c:v>-98.853474199999638</c:v>
                </c:pt>
                <c:pt idx="550">
                  <c:v>-98.238537299999948</c:v>
                </c:pt>
                <c:pt idx="551">
                  <c:v>-99.071493799999999</c:v>
                </c:pt>
                <c:pt idx="552">
                  <c:v>-99.452300699999981</c:v>
                </c:pt>
                <c:pt idx="553">
                  <c:v>-98.410011900000129</c:v>
                </c:pt>
                <c:pt idx="554">
                  <c:v>-98.721592700000002</c:v>
                </c:pt>
                <c:pt idx="555">
                  <c:v>-98.190994599999982</c:v>
                </c:pt>
                <c:pt idx="556">
                  <c:v>-98.3638847</c:v>
                </c:pt>
                <c:pt idx="557">
                  <c:v>-99.460695700000159</c:v>
                </c:pt>
                <c:pt idx="558">
                  <c:v>-98.780757399999757</c:v>
                </c:pt>
                <c:pt idx="559">
                  <c:v>-99.049948900000004</c:v>
                </c:pt>
                <c:pt idx="560">
                  <c:v>-98.768119600000148</c:v>
                </c:pt>
                <c:pt idx="561">
                  <c:v>-98.639052299999889</c:v>
                </c:pt>
                <c:pt idx="562">
                  <c:v>-98.739109200000144</c:v>
                </c:pt>
                <c:pt idx="563">
                  <c:v>-98.649931799999948</c:v>
                </c:pt>
                <c:pt idx="564">
                  <c:v>-98.708197099999978</c:v>
                </c:pt>
                <c:pt idx="565">
                  <c:v>-98.663318199999594</c:v>
                </c:pt>
                <c:pt idx="566">
                  <c:v>-98.934590300000025</c:v>
                </c:pt>
                <c:pt idx="567">
                  <c:v>-99.176001199999575</c:v>
                </c:pt>
                <c:pt idx="568">
                  <c:v>-98.707954100000023</c:v>
                </c:pt>
                <c:pt idx="569">
                  <c:v>-98.351315499999998</c:v>
                </c:pt>
                <c:pt idx="570">
                  <c:v>-99.571885499999979</c:v>
                </c:pt>
                <c:pt idx="571">
                  <c:v>-98.759676900000002</c:v>
                </c:pt>
                <c:pt idx="572">
                  <c:v>-99.089101400000004</c:v>
                </c:pt>
                <c:pt idx="573">
                  <c:v>-98.0144777</c:v>
                </c:pt>
                <c:pt idx="574">
                  <c:v>-98.48528899999998</c:v>
                </c:pt>
                <c:pt idx="575">
                  <c:v>-98.4202473</c:v>
                </c:pt>
                <c:pt idx="576">
                  <c:v>-98.043571400000005</c:v>
                </c:pt>
                <c:pt idx="577">
                  <c:v>-98.7878343</c:v>
                </c:pt>
                <c:pt idx="578">
                  <c:v>-98.734235700000127</c:v>
                </c:pt>
                <c:pt idx="579">
                  <c:v>-98.671789799999758</c:v>
                </c:pt>
                <c:pt idx="580">
                  <c:v>-98.813565400000144</c:v>
                </c:pt>
                <c:pt idx="581">
                  <c:v>-97.970839099999978</c:v>
                </c:pt>
                <c:pt idx="582">
                  <c:v>-98.044659800000176</c:v>
                </c:pt>
                <c:pt idx="583">
                  <c:v>-98.728152299999948</c:v>
                </c:pt>
                <c:pt idx="584">
                  <c:v>-98.451152800000003</c:v>
                </c:pt>
                <c:pt idx="585">
                  <c:v>-98.4301028</c:v>
                </c:pt>
                <c:pt idx="586">
                  <c:v>-98.422416099999978</c:v>
                </c:pt>
                <c:pt idx="587">
                  <c:v>-98.657551799999979</c:v>
                </c:pt>
                <c:pt idx="588">
                  <c:v>-98.831087299999979</c:v>
                </c:pt>
                <c:pt idx="589">
                  <c:v>-98.840661800000007</c:v>
                </c:pt>
                <c:pt idx="590">
                  <c:v>-98.491696400000208</c:v>
                </c:pt>
                <c:pt idx="591">
                  <c:v>-97.982974999999982</c:v>
                </c:pt>
                <c:pt idx="592">
                  <c:v>-98.811992900000007</c:v>
                </c:pt>
                <c:pt idx="593">
                  <c:v>-98.7021309</c:v>
                </c:pt>
                <c:pt idx="594">
                  <c:v>-98.219450300000005</c:v>
                </c:pt>
                <c:pt idx="595">
                  <c:v>-98.861421500000006</c:v>
                </c:pt>
                <c:pt idx="596">
                  <c:v>-98.653866999999948</c:v>
                </c:pt>
                <c:pt idx="597">
                  <c:v>-98.053350499999979</c:v>
                </c:pt>
                <c:pt idx="598">
                  <c:v>-98.54733539999998</c:v>
                </c:pt>
                <c:pt idx="599">
                  <c:v>-99.578698199999579</c:v>
                </c:pt>
                <c:pt idx="600">
                  <c:v>-99.437967500000127</c:v>
                </c:pt>
                <c:pt idx="601">
                  <c:v>-98.419641900000144</c:v>
                </c:pt>
                <c:pt idx="602">
                  <c:v>-98.874616700000004</c:v>
                </c:pt>
                <c:pt idx="603">
                  <c:v>-99.470217000000005</c:v>
                </c:pt>
                <c:pt idx="604">
                  <c:v>-98.919296600000209</c:v>
                </c:pt>
                <c:pt idx="605">
                  <c:v>-98.476541999999981</c:v>
                </c:pt>
                <c:pt idx="606">
                  <c:v>-98.925733799999833</c:v>
                </c:pt>
                <c:pt idx="607">
                  <c:v>-99.047376400000005</c:v>
                </c:pt>
                <c:pt idx="608">
                  <c:v>-98.608579599999757</c:v>
                </c:pt>
                <c:pt idx="609">
                  <c:v>-99.112166099999982</c:v>
                </c:pt>
                <c:pt idx="610">
                  <c:v>-98.433765000000022</c:v>
                </c:pt>
                <c:pt idx="611">
                  <c:v>-98.603201499999983</c:v>
                </c:pt>
                <c:pt idx="612">
                  <c:v>-98.635021099999889</c:v>
                </c:pt>
                <c:pt idx="613">
                  <c:v>-98.703245700000025</c:v>
                </c:pt>
                <c:pt idx="614">
                  <c:v>-98.340235800000002</c:v>
                </c:pt>
                <c:pt idx="615">
                  <c:v>-98.622383499999742</c:v>
                </c:pt>
                <c:pt idx="616">
                  <c:v>-98.66869029999998</c:v>
                </c:pt>
                <c:pt idx="617">
                  <c:v>-98.407214000000209</c:v>
                </c:pt>
                <c:pt idx="618">
                  <c:v>-97.983346900000001</c:v>
                </c:pt>
                <c:pt idx="619">
                  <c:v>-98.54229789999998</c:v>
                </c:pt>
                <c:pt idx="620">
                  <c:v>-98.964075199999982</c:v>
                </c:pt>
                <c:pt idx="621">
                  <c:v>-98.339222899999982</c:v>
                </c:pt>
                <c:pt idx="622">
                  <c:v>-99.167960700000023</c:v>
                </c:pt>
                <c:pt idx="623">
                  <c:v>-98.883461699999998</c:v>
                </c:pt>
                <c:pt idx="624">
                  <c:v>-99.255595999999983</c:v>
                </c:pt>
                <c:pt idx="625">
                  <c:v>-98.061221400000179</c:v>
                </c:pt>
                <c:pt idx="626">
                  <c:v>-98.766009200000127</c:v>
                </c:pt>
                <c:pt idx="627">
                  <c:v>-98.682041899999575</c:v>
                </c:pt>
                <c:pt idx="628">
                  <c:v>-98.820946299999889</c:v>
                </c:pt>
                <c:pt idx="629">
                  <c:v>-98.522936999999757</c:v>
                </c:pt>
                <c:pt idx="630">
                  <c:v>-99.017412899999982</c:v>
                </c:pt>
                <c:pt idx="631">
                  <c:v>-98.113626300000007</c:v>
                </c:pt>
                <c:pt idx="632">
                  <c:v>-97.949908800000003</c:v>
                </c:pt>
                <c:pt idx="633">
                  <c:v>-99.043415400000143</c:v>
                </c:pt>
                <c:pt idx="634">
                  <c:v>-98.655579199999579</c:v>
                </c:pt>
                <c:pt idx="635">
                  <c:v>-99.005186399999758</c:v>
                </c:pt>
                <c:pt idx="636">
                  <c:v>-98.335188099999726</c:v>
                </c:pt>
                <c:pt idx="637">
                  <c:v>-98.416189200000176</c:v>
                </c:pt>
                <c:pt idx="638">
                  <c:v>-99.192564000000004</c:v>
                </c:pt>
                <c:pt idx="639">
                  <c:v>-98.264837499999999</c:v>
                </c:pt>
                <c:pt idx="640">
                  <c:v>-98.667672999999979</c:v>
                </c:pt>
                <c:pt idx="641">
                  <c:v>-98.300654500000007</c:v>
                </c:pt>
                <c:pt idx="642">
                  <c:v>-98.516747199999742</c:v>
                </c:pt>
                <c:pt idx="643">
                  <c:v>-98.760469900000174</c:v>
                </c:pt>
                <c:pt idx="644">
                  <c:v>-98.340700400000003</c:v>
                </c:pt>
                <c:pt idx="645">
                  <c:v>-98.174435299999757</c:v>
                </c:pt>
                <c:pt idx="646">
                  <c:v>-99.302628200000001</c:v>
                </c:pt>
                <c:pt idx="647">
                  <c:v>-98.829806499999918</c:v>
                </c:pt>
                <c:pt idx="648">
                  <c:v>-99.268534299999999</c:v>
                </c:pt>
                <c:pt idx="649">
                  <c:v>-99.226405400000004</c:v>
                </c:pt>
                <c:pt idx="650">
                  <c:v>-98.06904729999998</c:v>
                </c:pt>
                <c:pt idx="651">
                  <c:v>-98.092166399999982</c:v>
                </c:pt>
                <c:pt idx="652">
                  <c:v>-98.440116600000209</c:v>
                </c:pt>
                <c:pt idx="653">
                  <c:v>-98.963217200000159</c:v>
                </c:pt>
                <c:pt idx="654">
                  <c:v>-98.59880099999998</c:v>
                </c:pt>
                <c:pt idx="655">
                  <c:v>-98.7026726</c:v>
                </c:pt>
                <c:pt idx="656">
                  <c:v>-98.235959199999982</c:v>
                </c:pt>
                <c:pt idx="657">
                  <c:v>-98.524192600000006</c:v>
                </c:pt>
                <c:pt idx="658">
                  <c:v>-98.855662799999948</c:v>
                </c:pt>
                <c:pt idx="659">
                  <c:v>-98.626730099999548</c:v>
                </c:pt>
                <c:pt idx="660">
                  <c:v>-98.163547199999726</c:v>
                </c:pt>
                <c:pt idx="661">
                  <c:v>-98.309796799999788</c:v>
                </c:pt>
                <c:pt idx="662">
                  <c:v>-98.392367899999726</c:v>
                </c:pt>
                <c:pt idx="663">
                  <c:v>-98.345882399999638</c:v>
                </c:pt>
                <c:pt idx="664">
                  <c:v>-98.603981499999833</c:v>
                </c:pt>
                <c:pt idx="665">
                  <c:v>-98.949441100000001</c:v>
                </c:pt>
                <c:pt idx="666">
                  <c:v>-97.844962000000024</c:v>
                </c:pt>
                <c:pt idx="667">
                  <c:v>-98.505806299999833</c:v>
                </c:pt>
                <c:pt idx="668">
                  <c:v>-98.160642600000003</c:v>
                </c:pt>
                <c:pt idx="669">
                  <c:v>-98.512945200000004</c:v>
                </c:pt>
                <c:pt idx="670">
                  <c:v>-98.516760700000006</c:v>
                </c:pt>
                <c:pt idx="671">
                  <c:v>-98.645050400000002</c:v>
                </c:pt>
                <c:pt idx="672">
                  <c:v>-98.556259500000024</c:v>
                </c:pt>
                <c:pt idx="673">
                  <c:v>-98.238060200000007</c:v>
                </c:pt>
                <c:pt idx="674">
                  <c:v>-98.965642799999998</c:v>
                </c:pt>
                <c:pt idx="675">
                  <c:v>-97.851846699999982</c:v>
                </c:pt>
                <c:pt idx="676">
                  <c:v>-97.953544700000023</c:v>
                </c:pt>
                <c:pt idx="677">
                  <c:v>-98.596348299999889</c:v>
                </c:pt>
                <c:pt idx="678">
                  <c:v>-98.457807299999999</c:v>
                </c:pt>
                <c:pt idx="679">
                  <c:v>-98.709318299999978</c:v>
                </c:pt>
                <c:pt idx="680">
                  <c:v>-98.328195799999889</c:v>
                </c:pt>
                <c:pt idx="681">
                  <c:v>-97.994463900000241</c:v>
                </c:pt>
                <c:pt idx="682">
                  <c:v>-98.137674200000006</c:v>
                </c:pt>
                <c:pt idx="683">
                  <c:v>-98.223471099999742</c:v>
                </c:pt>
                <c:pt idx="684">
                  <c:v>-98.22240979999998</c:v>
                </c:pt>
                <c:pt idx="685">
                  <c:v>-98.330329399999982</c:v>
                </c:pt>
                <c:pt idx="686">
                  <c:v>-97.832110299999982</c:v>
                </c:pt>
                <c:pt idx="687">
                  <c:v>-97.738930199999757</c:v>
                </c:pt>
                <c:pt idx="688">
                  <c:v>-97.944376399999982</c:v>
                </c:pt>
                <c:pt idx="689">
                  <c:v>-98.094077200000001</c:v>
                </c:pt>
                <c:pt idx="690">
                  <c:v>-98.469980500000005</c:v>
                </c:pt>
                <c:pt idx="691">
                  <c:v>-98.544073700000027</c:v>
                </c:pt>
                <c:pt idx="692">
                  <c:v>-97.476025100000001</c:v>
                </c:pt>
                <c:pt idx="693">
                  <c:v>-97.293480599999981</c:v>
                </c:pt>
                <c:pt idx="694">
                  <c:v>-97.117497</c:v>
                </c:pt>
                <c:pt idx="695">
                  <c:v>-97.105090299999773</c:v>
                </c:pt>
                <c:pt idx="696">
                  <c:v>-97.422297900000004</c:v>
                </c:pt>
                <c:pt idx="697">
                  <c:v>-97.230096700000004</c:v>
                </c:pt>
                <c:pt idx="698">
                  <c:v>-97.158936399999575</c:v>
                </c:pt>
                <c:pt idx="699">
                  <c:v>-96.826106600000003</c:v>
                </c:pt>
                <c:pt idx="700">
                  <c:v>-96.715038199999697</c:v>
                </c:pt>
                <c:pt idx="701">
                  <c:v>-96.550590999999983</c:v>
                </c:pt>
                <c:pt idx="702">
                  <c:v>-96.251921100000004</c:v>
                </c:pt>
                <c:pt idx="703">
                  <c:v>-95.762430299999949</c:v>
                </c:pt>
                <c:pt idx="704">
                  <c:v>-95.753694200000027</c:v>
                </c:pt>
                <c:pt idx="705">
                  <c:v>-94.082784699999948</c:v>
                </c:pt>
                <c:pt idx="706">
                  <c:v>-95.023771499999697</c:v>
                </c:pt>
                <c:pt idx="707">
                  <c:v>-93.88204949999998</c:v>
                </c:pt>
                <c:pt idx="708">
                  <c:v>-92.680648299999788</c:v>
                </c:pt>
                <c:pt idx="709">
                  <c:v>-92.263870900000001</c:v>
                </c:pt>
                <c:pt idx="710">
                  <c:v>-90.869684300000003</c:v>
                </c:pt>
                <c:pt idx="711">
                  <c:v>-88.6838944</c:v>
                </c:pt>
                <c:pt idx="712">
                  <c:v>-86.234833300000005</c:v>
                </c:pt>
                <c:pt idx="713">
                  <c:v>-82.564968500000006</c:v>
                </c:pt>
                <c:pt idx="714">
                  <c:v>-71.933305099999998</c:v>
                </c:pt>
                <c:pt idx="715">
                  <c:v>-45.093319700000073</c:v>
                </c:pt>
                <c:pt idx="716">
                  <c:v>-77.486084000000005</c:v>
                </c:pt>
                <c:pt idx="717">
                  <c:v>-83.59117209999998</c:v>
                </c:pt>
                <c:pt idx="718">
                  <c:v>-87.035503399999982</c:v>
                </c:pt>
                <c:pt idx="719">
                  <c:v>-89.259977799999788</c:v>
                </c:pt>
                <c:pt idx="720">
                  <c:v>-90.679481399999574</c:v>
                </c:pt>
                <c:pt idx="721">
                  <c:v>-93.054490400000006</c:v>
                </c:pt>
                <c:pt idx="722">
                  <c:v>-93.21958739999998</c:v>
                </c:pt>
                <c:pt idx="723">
                  <c:v>-93.770000999999979</c:v>
                </c:pt>
                <c:pt idx="724">
                  <c:v>-95.871251000000001</c:v>
                </c:pt>
                <c:pt idx="725">
                  <c:v>-94.629751099999567</c:v>
                </c:pt>
                <c:pt idx="726">
                  <c:v>-96.799218400000143</c:v>
                </c:pt>
                <c:pt idx="727">
                  <c:v>-96.557992900000002</c:v>
                </c:pt>
                <c:pt idx="728">
                  <c:v>-96.434293400000286</c:v>
                </c:pt>
                <c:pt idx="729">
                  <c:v>-96.904874000000007</c:v>
                </c:pt>
                <c:pt idx="730">
                  <c:v>-98.122244600000002</c:v>
                </c:pt>
                <c:pt idx="731">
                  <c:v>-97.785614000000024</c:v>
                </c:pt>
                <c:pt idx="732">
                  <c:v>-97.649034</c:v>
                </c:pt>
                <c:pt idx="733">
                  <c:v>-97.632544099999919</c:v>
                </c:pt>
                <c:pt idx="734">
                  <c:v>-98.488721799999979</c:v>
                </c:pt>
                <c:pt idx="735">
                  <c:v>-98.664795900000001</c:v>
                </c:pt>
                <c:pt idx="736">
                  <c:v>-98.600225600000144</c:v>
                </c:pt>
                <c:pt idx="737">
                  <c:v>-98.062204600000143</c:v>
                </c:pt>
                <c:pt idx="738">
                  <c:v>-98.637205000000023</c:v>
                </c:pt>
                <c:pt idx="739">
                  <c:v>-98.807606199999981</c:v>
                </c:pt>
                <c:pt idx="740">
                  <c:v>-98.184672199999639</c:v>
                </c:pt>
                <c:pt idx="741">
                  <c:v>-98.276671999999948</c:v>
                </c:pt>
                <c:pt idx="742">
                  <c:v>-98.336194800000001</c:v>
                </c:pt>
                <c:pt idx="743">
                  <c:v>-98.24216590000016</c:v>
                </c:pt>
                <c:pt idx="744">
                  <c:v>-98.939043300000023</c:v>
                </c:pt>
                <c:pt idx="745">
                  <c:v>-98.929940500000001</c:v>
                </c:pt>
                <c:pt idx="746">
                  <c:v>-99.185457399999578</c:v>
                </c:pt>
                <c:pt idx="747">
                  <c:v>-99.292686599999982</c:v>
                </c:pt>
                <c:pt idx="748">
                  <c:v>-98.466786499999998</c:v>
                </c:pt>
                <c:pt idx="749">
                  <c:v>-99.077571499999948</c:v>
                </c:pt>
                <c:pt idx="750">
                  <c:v>-98.574465200000006</c:v>
                </c:pt>
                <c:pt idx="751">
                  <c:v>-98.888291799999948</c:v>
                </c:pt>
                <c:pt idx="752">
                  <c:v>-98.652048199999456</c:v>
                </c:pt>
                <c:pt idx="753">
                  <c:v>-99.152679299999889</c:v>
                </c:pt>
                <c:pt idx="754">
                  <c:v>-99.006303000000003</c:v>
                </c:pt>
                <c:pt idx="755">
                  <c:v>-99.009476199999668</c:v>
                </c:pt>
                <c:pt idx="756">
                  <c:v>-99.474220800000026</c:v>
                </c:pt>
                <c:pt idx="757">
                  <c:v>-98.895108199999697</c:v>
                </c:pt>
                <c:pt idx="758">
                  <c:v>-99.681151299999982</c:v>
                </c:pt>
                <c:pt idx="759">
                  <c:v>-98.918621100000024</c:v>
                </c:pt>
                <c:pt idx="760">
                  <c:v>-99.329020600000007</c:v>
                </c:pt>
                <c:pt idx="761">
                  <c:v>-99.299148599999981</c:v>
                </c:pt>
                <c:pt idx="762">
                  <c:v>-98.568664000000027</c:v>
                </c:pt>
                <c:pt idx="763">
                  <c:v>-99.356415400000003</c:v>
                </c:pt>
                <c:pt idx="764">
                  <c:v>-99.478851499999948</c:v>
                </c:pt>
                <c:pt idx="765">
                  <c:v>-99.531464400000161</c:v>
                </c:pt>
                <c:pt idx="766">
                  <c:v>-99.700771899999594</c:v>
                </c:pt>
                <c:pt idx="767">
                  <c:v>-99.513799500000005</c:v>
                </c:pt>
                <c:pt idx="768">
                  <c:v>-98.837753000000006</c:v>
                </c:pt>
                <c:pt idx="769">
                  <c:v>-98.707396500000002</c:v>
                </c:pt>
                <c:pt idx="770">
                  <c:v>-99.525005799999889</c:v>
                </c:pt>
                <c:pt idx="771">
                  <c:v>-99.004616800000022</c:v>
                </c:pt>
                <c:pt idx="772">
                  <c:v>-99.363640700000005</c:v>
                </c:pt>
                <c:pt idx="773">
                  <c:v>-98.459204900000145</c:v>
                </c:pt>
                <c:pt idx="774">
                  <c:v>-99.90174709999998</c:v>
                </c:pt>
                <c:pt idx="775">
                  <c:v>-99.545246300000002</c:v>
                </c:pt>
                <c:pt idx="776">
                  <c:v>-99.186898299999697</c:v>
                </c:pt>
                <c:pt idx="777">
                  <c:v>-98.508382899999575</c:v>
                </c:pt>
                <c:pt idx="778">
                  <c:v>-98.641339900000006</c:v>
                </c:pt>
                <c:pt idx="779">
                  <c:v>-99.673664700000003</c:v>
                </c:pt>
                <c:pt idx="780">
                  <c:v>-99.568786799999756</c:v>
                </c:pt>
                <c:pt idx="781">
                  <c:v>-98.975891499999889</c:v>
                </c:pt>
                <c:pt idx="782">
                  <c:v>-99.507930200000004</c:v>
                </c:pt>
                <c:pt idx="783">
                  <c:v>-99.155717099999578</c:v>
                </c:pt>
                <c:pt idx="784">
                  <c:v>-99.573515700000002</c:v>
                </c:pt>
                <c:pt idx="785">
                  <c:v>-98.940875500000004</c:v>
                </c:pt>
                <c:pt idx="786">
                  <c:v>-99.959649000000027</c:v>
                </c:pt>
                <c:pt idx="787">
                  <c:v>-99.410958800000003</c:v>
                </c:pt>
                <c:pt idx="788">
                  <c:v>-99.041560300000128</c:v>
                </c:pt>
                <c:pt idx="789">
                  <c:v>-99.178349599999578</c:v>
                </c:pt>
                <c:pt idx="790">
                  <c:v>-99.725372799999548</c:v>
                </c:pt>
                <c:pt idx="791">
                  <c:v>-99.5825648</c:v>
                </c:pt>
                <c:pt idx="792">
                  <c:v>-98.566563800000026</c:v>
                </c:pt>
                <c:pt idx="793">
                  <c:v>-99.267924300000175</c:v>
                </c:pt>
                <c:pt idx="794">
                  <c:v>-99.937135100000006</c:v>
                </c:pt>
                <c:pt idx="795">
                  <c:v>-99.037354700000023</c:v>
                </c:pt>
                <c:pt idx="796">
                  <c:v>-99.105048199999544</c:v>
                </c:pt>
                <c:pt idx="797">
                  <c:v>-99.670526600000002</c:v>
                </c:pt>
                <c:pt idx="798">
                  <c:v>-99.113125500000024</c:v>
                </c:pt>
                <c:pt idx="799">
                  <c:v>-99.214403100000027</c:v>
                </c:pt>
                <c:pt idx="800">
                  <c:v>-99.275638099999668</c:v>
                </c:pt>
                <c:pt idx="801">
                  <c:v>-99.2571923</c:v>
                </c:pt>
                <c:pt idx="802">
                  <c:v>-99.49220300000016</c:v>
                </c:pt>
                <c:pt idx="803">
                  <c:v>-98.8828654</c:v>
                </c:pt>
                <c:pt idx="804">
                  <c:v>-99.42697339999998</c:v>
                </c:pt>
                <c:pt idx="805">
                  <c:v>-98.873585199999638</c:v>
                </c:pt>
                <c:pt idx="806">
                  <c:v>-99.586053800000002</c:v>
                </c:pt>
                <c:pt idx="807">
                  <c:v>-99.430614300000144</c:v>
                </c:pt>
                <c:pt idx="808">
                  <c:v>-98.953539899999981</c:v>
                </c:pt>
                <c:pt idx="809">
                  <c:v>-97.716580000000022</c:v>
                </c:pt>
                <c:pt idx="810">
                  <c:v>-95.798183300000005</c:v>
                </c:pt>
                <c:pt idx="811">
                  <c:v>-82.172232199999456</c:v>
                </c:pt>
                <c:pt idx="812">
                  <c:v>-61.167750100000013</c:v>
                </c:pt>
                <c:pt idx="813">
                  <c:v>-93.845570799999948</c:v>
                </c:pt>
                <c:pt idx="814">
                  <c:v>-96.603128799999979</c:v>
                </c:pt>
                <c:pt idx="815">
                  <c:v>-98.641241899999983</c:v>
                </c:pt>
                <c:pt idx="816">
                  <c:v>-98.884405099999981</c:v>
                </c:pt>
                <c:pt idx="817">
                  <c:v>-99.719939800000006</c:v>
                </c:pt>
                <c:pt idx="818">
                  <c:v>-99.819368600000004</c:v>
                </c:pt>
                <c:pt idx="819">
                  <c:v>-99.586046499999981</c:v>
                </c:pt>
                <c:pt idx="820">
                  <c:v>-99.996000500000022</c:v>
                </c:pt>
                <c:pt idx="821">
                  <c:v>-99.792084500000001</c:v>
                </c:pt>
                <c:pt idx="822">
                  <c:v>-100.74546600000002</c:v>
                </c:pt>
                <c:pt idx="823">
                  <c:v>-100.20574999999998</c:v>
                </c:pt>
                <c:pt idx="824">
                  <c:v>-100.334171</c:v>
                </c:pt>
                <c:pt idx="825">
                  <c:v>-101.118014</c:v>
                </c:pt>
                <c:pt idx="826">
                  <c:v>-100.68433599999992</c:v>
                </c:pt>
                <c:pt idx="827">
                  <c:v>-100.020994</c:v>
                </c:pt>
                <c:pt idx="828">
                  <c:v>-100.64739</c:v>
                </c:pt>
                <c:pt idx="829">
                  <c:v>-100.193883</c:v>
                </c:pt>
                <c:pt idx="830">
                  <c:v>-100.12139999999998</c:v>
                </c:pt>
                <c:pt idx="831">
                  <c:v>-100.018079</c:v>
                </c:pt>
                <c:pt idx="832">
                  <c:v>-100.00893599999998</c:v>
                </c:pt>
                <c:pt idx="833">
                  <c:v>-99.838229200000143</c:v>
                </c:pt>
                <c:pt idx="834">
                  <c:v>-99.68686529999998</c:v>
                </c:pt>
                <c:pt idx="835">
                  <c:v>-100.99094900000009</c:v>
                </c:pt>
                <c:pt idx="836">
                  <c:v>-100.41333400000002</c:v>
                </c:pt>
                <c:pt idx="837">
                  <c:v>-100.562417</c:v>
                </c:pt>
                <c:pt idx="838">
                  <c:v>-100.478604</c:v>
                </c:pt>
                <c:pt idx="839">
                  <c:v>-100.35587999999991</c:v>
                </c:pt>
                <c:pt idx="840">
                  <c:v>-100.83077299999989</c:v>
                </c:pt>
                <c:pt idx="841">
                  <c:v>-100.34829900000008</c:v>
                </c:pt>
                <c:pt idx="842">
                  <c:v>-100.24939500000002</c:v>
                </c:pt>
                <c:pt idx="843">
                  <c:v>-100.633016</c:v>
                </c:pt>
                <c:pt idx="844">
                  <c:v>-99.938734400000001</c:v>
                </c:pt>
                <c:pt idx="845">
                  <c:v>-99.895181099999888</c:v>
                </c:pt>
                <c:pt idx="846">
                  <c:v>-100.66786300000008</c:v>
                </c:pt>
                <c:pt idx="847">
                  <c:v>-99.856514099999998</c:v>
                </c:pt>
                <c:pt idx="848">
                  <c:v>-100.90662800000008</c:v>
                </c:pt>
                <c:pt idx="849">
                  <c:v>-100.228211</c:v>
                </c:pt>
                <c:pt idx="850">
                  <c:v>-100.5302190000001</c:v>
                </c:pt>
                <c:pt idx="851">
                  <c:v>-100.980397</c:v>
                </c:pt>
                <c:pt idx="852">
                  <c:v>-101.004755</c:v>
                </c:pt>
                <c:pt idx="853">
                  <c:v>-101.10978999999998</c:v>
                </c:pt>
                <c:pt idx="854">
                  <c:v>-100.574833</c:v>
                </c:pt>
                <c:pt idx="855">
                  <c:v>-100.67917199999989</c:v>
                </c:pt>
                <c:pt idx="856">
                  <c:v>-99.7284547</c:v>
                </c:pt>
                <c:pt idx="857">
                  <c:v>-100.55949</c:v>
                </c:pt>
                <c:pt idx="858">
                  <c:v>-100.90193900000008</c:v>
                </c:pt>
                <c:pt idx="859">
                  <c:v>-100.87012300000002</c:v>
                </c:pt>
                <c:pt idx="860">
                  <c:v>-100.62595499999998</c:v>
                </c:pt>
                <c:pt idx="861">
                  <c:v>-100.324074</c:v>
                </c:pt>
                <c:pt idx="862">
                  <c:v>-100.36909300000002</c:v>
                </c:pt>
                <c:pt idx="863">
                  <c:v>-100.31641300000008</c:v>
                </c:pt>
                <c:pt idx="864">
                  <c:v>-100.461792</c:v>
                </c:pt>
                <c:pt idx="865">
                  <c:v>-100.83573399999995</c:v>
                </c:pt>
                <c:pt idx="866">
                  <c:v>-100.94755900000027</c:v>
                </c:pt>
                <c:pt idx="867">
                  <c:v>-100.389973</c:v>
                </c:pt>
                <c:pt idx="868">
                  <c:v>-100.40839</c:v>
                </c:pt>
                <c:pt idx="869">
                  <c:v>-100.199825</c:v>
                </c:pt>
                <c:pt idx="870">
                  <c:v>-100.54359600000002</c:v>
                </c:pt>
                <c:pt idx="871">
                  <c:v>-99.926607200000007</c:v>
                </c:pt>
                <c:pt idx="872">
                  <c:v>-100.98326700000008</c:v>
                </c:pt>
                <c:pt idx="873">
                  <c:v>-100.19736900000002</c:v>
                </c:pt>
                <c:pt idx="874">
                  <c:v>-100.366581</c:v>
                </c:pt>
                <c:pt idx="875">
                  <c:v>-99.532254400000127</c:v>
                </c:pt>
                <c:pt idx="876">
                  <c:v>-99.955062999999981</c:v>
                </c:pt>
                <c:pt idx="877">
                  <c:v>-99.883327799999918</c:v>
                </c:pt>
                <c:pt idx="878">
                  <c:v>-100.602113</c:v>
                </c:pt>
                <c:pt idx="879">
                  <c:v>-100.995575</c:v>
                </c:pt>
                <c:pt idx="880">
                  <c:v>-100.25957099999998</c:v>
                </c:pt>
                <c:pt idx="881">
                  <c:v>-100.303231</c:v>
                </c:pt>
                <c:pt idx="882">
                  <c:v>-100.34751900000012</c:v>
                </c:pt>
                <c:pt idx="883">
                  <c:v>-100.67736599999998</c:v>
                </c:pt>
                <c:pt idx="884">
                  <c:v>-100.11384699999998</c:v>
                </c:pt>
                <c:pt idx="885">
                  <c:v>-99.981101400000128</c:v>
                </c:pt>
                <c:pt idx="886">
                  <c:v>-101.23435500000002</c:v>
                </c:pt>
                <c:pt idx="887">
                  <c:v>-101.17151799999998</c:v>
                </c:pt>
                <c:pt idx="888">
                  <c:v>-100.67814299999976</c:v>
                </c:pt>
                <c:pt idx="889">
                  <c:v>-100.37579599999989</c:v>
                </c:pt>
                <c:pt idx="890">
                  <c:v>-101.169291</c:v>
                </c:pt>
                <c:pt idx="891">
                  <c:v>-100.38114400000002</c:v>
                </c:pt>
                <c:pt idx="892">
                  <c:v>-100.09702500000009</c:v>
                </c:pt>
                <c:pt idx="893">
                  <c:v>-101.17386599999998</c:v>
                </c:pt>
                <c:pt idx="894">
                  <c:v>-100.21190700000002</c:v>
                </c:pt>
                <c:pt idx="895">
                  <c:v>-101.10139099999998</c:v>
                </c:pt>
                <c:pt idx="896">
                  <c:v>-99.593376599999758</c:v>
                </c:pt>
                <c:pt idx="897">
                  <c:v>-100.59698300000002</c:v>
                </c:pt>
                <c:pt idx="898">
                  <c:v>-100.51737199999998</c:v>
                </c:pt>
                <c:pt idx="899">
                  <c:v>-100.03063900000002</c:v>
                </c:pt>
                <c:pt idx="900">
                  <c:v>-101.09461200000008</c:v>
                </c:pt>
                <c:pt idx="901">
                  <c:v>-101.099317</c:v>
                </c:pt>
                <c:pt idx="902">
                  <c:v>-99.898688799999888</c:v>
                </c:pt>
                <c:pt idx="903">
                  <c:v>-100.12658999999998</c:v>
                </c:pt>
                <c:pt idx="904">
                  <c:v>-100.166904</c:v>
                </c:pt>
                <c:pt idx="905">
                  <c:v>-96.530206100000001</c:v>
                </c:pt>
                <c:pt idx="906">
                  <c:v>-75.801706799999948</c:v>
                </c:pt>
                <c:pt idx="907">
                  <c:v>-103.362863</c:v>
                </c:pt>
                <c:pt idx="908">
                  <c:v>-107.21747000000002</c:v>
                </c:pt>
                <c:pt idx="909">
                  <c:v>-107.849451</c:v>
                </c:pt>
                <c:pt idx="910">
                  <c:v>-109.013632</c:v>
                </c:pt>
                <c:pt idx="911">
                  <c:v>-108.80394</c:v>
                </c:pt>
                <c:pt idx="912">
                  <c:v>-108.76119500000009</c:v>
                </c:pt>
                <c:pt idx="913">
                  <c:v>-108.68262199999998</c:v>
                </c:pt>
                <c:pt idx="914">
                  <c:v>-108.25945400000002</c:v>
                </c:pt>
                <c:pt idx="915">
                  <c:v>-108.65981099999998</c:v>
                </c:pt>
                <c:pt idx="916">
                  <c:v>-108.486306</c:v>
                </c:pt>
                <c:pt idx="917">
                  <c:v>-109.27686999999999</c:v>
                </c:pt>
                <c:pt idx="918">
                  <c:v>-109.09219400000002</c:v>
                </c:pt>
                <c:pt idx="919">
                  <c:v>-109.22057799999995</c:v>
                </c:pt>
                <c:pt idx="920">
                  <c:v>-108.76528400000002</c:v>
                </c:pt>
                <c:pt idx="921">
                  <c:v>-108.84126900000024</c:v>
                </c:pt>
                <c:pt idx="922">
                  <c:v>-108.99720200000009</c:v>
                </c:pt>
                <c:pt idx="923">
                  <c:v>-109.292676</c:v>
                </c:pt>
                <c:pt idx="924">
                  <c:v>-109.48420800000002</c:v>
                </c:pt>
                <c:pt idx="925">
                  <c:v>-108.87550399999998</c:v>
                </c:pt>
                <c:pt idx="926">
                  <c:v>-109.33438199999998</c:v>
                </c:pt>
                <c:pt idx="927">
                  <c:v>-109.39619</c:v>
                </c:pt>
                <c:pt idx="928">
                  <c:v>-108.47449</c:v>
                </c:pt>
                <c:pt idx="929">
                  <c:v>-108.638566</c:v>
                </c:pt>
                <c:pt idx="930">
                  <c:v>-109.02038899999989</c:v>
                </c:pt>
                <c:pt idx="931">
                  <c:v>-109.33993199999998</c:v>
                </c:pt>
                <c:pt idx="932">
                  <c:v>-109.480031</c:v>
                </c:pt>
                <c:pt idx="933">
                  <c:v>-109.463382</c:v>
                </c:pt>
                <c:pt idx="934">
                  <c:v>-109.945734</c:v>
                </c:pt>
                <c:pt idx="935">
                  <c:v>-109.41135300000012</c:v>
                </c:pt>
                <c:pt idx="936">
                  <c:v>-109.23612000000008</c:v>
                </c:pt>
                <c:pt idx="937">
                  <c:v>-110.2376270000001</c:v>
                </c:pt>
                <c:pt idx="938">
                  <c:v>-109.42265900000002</c:v>
                </c:pt>
                <c:pt idx="939">
                  <c:v>-109.76385000000002</c:v>
                </c:pt>
                <c:pt idx="940">
                  <c:v>-109.61894199999998</c:v>
                </c:pt>
                <c:pt idx="941">
                  <c:v>-109.715558</c:v>
                </c:pt>
                <c:pt idx="942">
                  <c:v>-109.99393600000002</c:v>
                </c:pt>
                <c:pt idx="943">
                  <c:v>-110.05723300000002</c:v>
                </c:pt>
                <c:pt idx="944">
                  <c:v>-109.516308</c:v>
                </c:pt>
                <c:pt idx="945">
                  <c:v>-109.95765600000009</c:v>
                </c:pt>
                <c:pt idx="946">
                  <c:v>-109.669803</c:v>
                </c:pt>
                <c:pt idx="947">
                  <c:v>-110.399995</c:v>
                </c:pt>
                <c:pt idx="948">
                  <c:v>-110.09816500000002</c:v>
                </c:pt>
                <c:pt idx="949">
                  <c:v>-109.641408</c:v>
                </c:pt>
                <c:pt idx="950">
                  <c:v>-109.96516200000002</c:v>
                </c:pt>
                <c:pt idx="951">
                  <c:v>-109.77877199999976</c:v>
                </c:pt>
                <c:pt idx="952">
                  <c:v>-109.831687</c:v>
                </c:pt>
                <c:pt idx="953">
                  <c:v>-109.9132060000001</c:v>
                </c:pt>
                <c:pt idx="954">
                  <c:v>-110.100193</c:v>
                </c:pt>
                <c:pt idx="955">
                  <c:v>-109.74897199999998</c:v>
                </c:pt>
                <c:pt idx="956">
                  <c:v>-110.11577799999976</c:v>
                </c:pt>
                <c:pt idx="957">
                  <c:v>-109.61177799999992</c:v>
                </c:pt>
                <c:pt idx="958">
                  <c:v>-110.26079</c:v>
                </c:pt>
                <c:pt idx="959">
                  <c:v>-109.388563</c:v>
                </c:pt>
                <c:pt idx="960">
                  <c:v>-109.97326200000002</c:v>
                </c:pt>
                <c:pt idx="961">
                  <c:v>-109.95718300000009</c:v>
                </c:pt>
                <c:pt idx="962">
                  <c:v>-110.095962</c:v>
                </c:pt>
                <c:pt idx="963">
                  <c:v>-110.268134</c:v>
                </c:pt>
                <c:pt idx="964">
                  <c:v>-109.924171</c:v>
                </c:pt>
                <c:pt idx="965">
                  <c:v>-109.93692800000002</c:v>
                </c:pt>
                <c:pt idx="966">
                  <c:v>-110.15282699999995</c:v>
                </c:pt>
                <c:pt idx="967">
                  <c:v>-109.67035499999992</c:v>
                </c:pt>
                <c:pt idx="968">
                  <c:v>-110.26186600000008</c:v>
                </c:pt>
                <c:pt idx="969">
                  <c:v>-109.51873799999991</c:v>
                </c:pt>
                <c:pt idx="970">
                  <c:v>-109.834048</c:v>
                </c:pt>
                <c:pt idx="971">
                  <c:v>-109.98093</c:v>
                </c:pt>
                <c:pt idx="972">
                  <c:v>-109.928039</c:v>
                </c:pt>
                <c:pt idx="973">
                  <c:v>-109.6659389999999</c:v>
                </c:pt>
                <c:pt idx="974">
                  <c:v>-109.400002</c:v>
                </c:pt>
                <c:pt idx="975">
                  <c:v>-109.81255300000002</c:v>
                </c:pt>
                <c:pt idx="976">
                  <c:v>-109.35320300000002</c:v>
                </c:pt>
                <c:pt idx="977">
                  <c:v>-109.41726300000029</c:v>
                </c:pt>
                <c:pt idx="978">
                  <c:v>-110.077502</c:v>
                </c:pt>
                <c:pt idx="979">
                  <c:v>-110.4939140000001</c:v>
                </c:pt>
                <c:pt idx="980">
                  <c:v>-109.909367</c:v>
                </c:pt>
                <c:pt idx="981">
                  <c:v>-110.03310500000002</c:v>
                </c:pt>
                <c:pt idx="982">
                  <c:v>-110.18082099999998</c:v>
                </c:pt>
                <c:pt idx="983">
                  <c:v>-109.40111300000024</c:v>
                </c:pt>
                <c:pt idx="984">
                  <c:v>-110.20991100000002</c:v>
                </c:pt>
                <c:pt idx="985">
                  <c:v>-110.123633</c:v>
                </c:pt>
                <c:pt idx="986">
                  <c:v>-109.84274599999998</c:v>
                </c:pt>
                <c:pt idx="987">
                  <c:v>-110.26346900000009</c:v>
                </c:pt>
                <c:pt idx="988">
                  <c:v>-109.98763500000008</c:v>
                </c:pt>
                <c:pt idx="989">
                  <c:v>-110.16735799999998</c:v>
                </c:pt>
                <c:pt idx="990">
                  <c:v>-109.50473599999998</c:v>
                </c:pt>
                <c:pt idx="991">
                  <c:v>-109.61087199999992</c:v>
                </c:pt>
                <c:pt idx="992">
                  <c:v>-109.97159400000002</c:v>
                </c:pt>
                <c:pt idx="993">
                  <c:v>-109.595761</c:v>
                </c:pt>
                <c:pt idx="994">
                  <c:v>-109.75692600000002</c:v>
                </c:pt>
                <c:pt idx="995">
                  <c:v>-109.97935099999998</c:v>
                </c:pt>
                <c:pt idx="996">
                  <c:v>-109.583422</c:v>
                </c:pt>
                <c:pt idx="997">
                  <c:v>-110.550112</c:v>
                </c:pt>
                <c:pt idx="998">
                  <c:v>-110.33422800000002</c:v>
                </c:pt>
                <c:pt idx="999">
                  <c:v>-109.67807799999973</c:v>
                </c:pt>
                <c:pt idx="1000">
                  <c:v>-109.45938599999998</c:v>
                </c:pt>
                <c:pt idx="1001">
                  <c:v>-110.000252</c:v>
                </c:pt>
                <c:pt idx="1002">
                  <c:v>-109.38817699999991</c:v>
                </c:pt>
                <c:pt idx="1003">
                  <c:v>-110.39464900000009</c:v>
                </c:pt>
                <c:pt idx="1004">
                  <c:v>-109.73058</c:v>
                </c:pt>
                <c:pt idx="1005">
                  <c:v>-109.644492</c:v>
                </c:pt>
                <c:pt idx="1006">
                  <c:v>-110.681454</c:v>
                </c:pt>
                <c:pt idx="1007">
                  <c:v>-109.60499799999998</c:v>
                </c:pt>
                <c:pt idx="1008">
                  <c:v>-109.37409699999998</c:v>
                </c:pt>
                <c:pt idx="1009">
                  <c:v>-109.684512</c:v>
                </c:pt>
                <c:pt idx="1010">
                  <c:v>-109.702522</c:v>
                </c:pt>
                <c:pt idx="1011">
                  <c:v>-110.049092</c:v>
                </c:pt>
                <c:pt idx="1012">
                  <c:v>-109.98987</c:v>
                </c:pt>
                <c:pt idx="1013">
                  <c:v>-110.01289799999998</c:v>
                </c:pt>
                <c:pt idx="1014">
                  <c:v>-110.2076830000001</c:v>
                </c:pt>
                <c:pt idx="1015">
                  <c:v>-110.484722</c:v>
                </c:pt>
                <c:pt idx="1016">
                  <c:v>-109.684686</c:v>
                </c:pt>
                <c:pt idx="1017">
                  <c:v>-109.396017</c:v>
                </c:pt>
                <c:pt idx="1018">
                  <c:v>-110.165426</c:v>
                </c:pt>
                <c:pt idx="1019">
                  <c:v>-109.846434</c:v>
                </c:pt>
                <c:pt idx="1020">
                  <c:v>-109.45678199999998</c:v>
                </c:pt>
                <c:pt idx="1021">
                  <c:v>-110.42148</c:v>
                </c:pt>
                <c:pt idx="1022">
                  <c:v>-109.649041</c:v>
                </c:pt>
                <c:pt idx="1023">
                  <c:v>-109.545931</c:v>
                </c:pt>
                <c:pt idx="1024">
                  <c:v>-109.506721</c:v>
                </c:pt>
                <c:pt idx="1025">
                  <c:v>-110.563789</c:v>
                </c:pt>
                <c:pt idx="1026">
                  <c:v>-109.824303</c:v>
                </c:pt>
                <c:pt idx="1027">
                  <c:v>-109.84791800000002</c:v>
                </c:pt>
                <c:pt idx="1028">
                  <c:v>-110.00716600000008</c:v>
                </c:pt>
                <c:pt idx="1029">
                  <c:v>-110.47724900000009</c:v>
                </c:pt>
                <c:pt idx="1030">
                  <c:v>-109.920186</c:v>
                </c:pt>
                <c:pt idx="1031">
                  <c:v>-110.48255</c:v>
                </c:pt>
                <c:pt idx="1032">
                  <c:v>-110.0441160000001</c:v>
                </c:pt>
                <c:pt idx="1033">
                  <c:v>-110.14948099999998</c:v>
                </c:pt>
                <c:pt idx="1034">
                  <c:v>-109.47769300000009</c:v>
                </c:pt>
                <c:pt idx="1035">
                  <c:v>-110.332961</c:v>
                </c:pt>
                <c:pt idx="1036">
                  <c:v>-109.64427500000002</c:v>
                </c:pt>
                <c:pt idx="1037">
                  <c:v>-110.19380699999998</c:v>
                </c:pt>
                <c:pt idx="1038">
                  <c:v>-110.35491900000002</c:v>
                </c:pt>
                <c:pt idx="1039">
                  <c:v>-110.31092100000002</c:v>
                </c:pt>
                <c:pt idx="1040">
                  <c:v>-109.42625100000002</c:v>
                </c:pt>
                <c:pt idx="1041">
                  <c:v>-110.06706400000009</c:v>
                </c:pt>
                <c:pt idx="1042">
                  <c:v>-110.03363900000002</c:v>
                </c:pt>
                <c:pt idx="1043">
                  <c:v>-109.52871399999998</c:v>
                </c:pt>
                <c:pt idx="1044">
                  <c:v>-110.10924799999998</c:v>
                </c:pt>
                <c:pt idx="1045">
                  <c:v>-110.18014099999998</c:v>
                </c:pt>
                <c:pt idx="1046">
                  <c:v>-109.83503099999992</c:v>
                </c:pt>
                <c:pt idx="1047">
                  <c:v>-110.0272240000001</c:v>
                </c:pt>
                <c:pt idx="1048">
                  <c:v>-110.12130399999998</c:v>
                </c:pt>
                <c:pt idx="1049">
                  <c:v>-109.239508</c:v>
                </c:pt>
                <c:pt idx="1050">
                  <c:v>-109.95879599999998</c:v>
                </c:pt>
                <c:pt idx="1051">
                  <c:v>-109.585626</c:v>
                </c:pt>
                <c:pt idx="1052">
                  <c:v>-110.17628699999995</c:v>
                </c:pt>
                <c:pt idx="1053">
                  <c:v>-109.881636</c:v>
                </c:pt>
                <c:pt idx="1054">
                  <c:v>-109.446978</c:v>
                </c:pt>
                <c:pt idx="1055">
                  <c:v>-110.348967</c:v>
                </c:pt>
                <c:pt idx="1056">
                  <c:v>-109.62705</c:v>
                </c:pt>
                <c:pt idx="1057">
                  <c:v>-110.325659</c:v>
                </c:pt>
                <c:pt idx="1058">
                  <c:v>-110.17962999999999</c:v>
                </c:pt>
                <c:pt idx="1059">
                  <c:v>-109.38151000000002</c:v>
                </c:pt>
                <c:pt idx="1060">
                  <c:v>-110.031891</c:v>
                </c:pt>
                <c:pt idx="1061">
                  <c:v>-110.14618400000002</c:v>
                </c:pt>
                <c:pt idx="1062">
                  <c:v>-109.842634</c:v>
                </c:pt>
                <c:pt idx="1063">
                  <c:v>-109.883015</c:v>
                </c:pt>
                <c:pt idx="1064">
                  <c:v>-110.33559699999998</c:v>
                </c:pt>
                <c:pt idx="1065">
                  <c:v>-109.928096</c:v>
                </c:pt>
                <c:pt idx="1066">
                  <c:v>-110.13696999999999</c:v>
                </c:pt>
                <c:pt idx="1067">
                  <c:v>-109.94417100000008</c:v>
                </c:pt>
                <c:pt idx="1068">
                  <c:v>-110.11011300000008</c:v>
                </c:pt>
                <c:pt idx="1069">
                  <c:v>-110.095373</c:v>
                </c:pt>
                <c:pt idx="1070">
                  <c:v>-109.46861500000009</c:v>
                </c:pt>
                <c:pt idx="1071">
                  <c:v>-109.80798</c:v>
                </c:pt>
                <c:pt idx="1072">
                  <c:v>-109.72002300000008</c:v>
                </c:pt>
                <c:pt idx="1073">
                  <c:v>-109.76722600000024</c:v>
                </c:pt>
                <c:pt idx="1074">
                  <c:v>-109.43026000000012</c:v>
                </c:pt>
                <c:pt idx="1075">
                  <c:v>-110.07761000000002</c:v>
                </c:pt>
                <c:pt idx="1076">
                  <c:v>-110.01551500000002</c:v>
                </c:pt>
                <c:pt idx="1077">
                  <c:v>-109.61683699999998</c:v>
                </c:pt>
                <c:pt idx="1078">
                  <c:v>-110.509726</c:v>
                </c:pt>
                <c:pt idx="1079">
                  <c:v>-110.42359500000002</c:v>
                </c:pt>
                <c:pt idx="1080">
                  <c:v>-110.174719</c:v>
                </c:pt>
                <c:pt idx="1081">
                  <c:v>-109.97271499999998</c:v>
                </c:pt>
                <c:pt idx="1082">
                  <c:v>-110.359115</c:v>
                </c:pt>
                <c:pt idx="1083">
                  <c:v>-109.96836300000002</c:v>
                </c:pt>
                <c:pt idx="1084">
                  <c:v>-110.142267</c:v>
                </c:pt>
                <c:pt idx="1085">
                  <c:v>-110.270445</c:v>
                </c:pt>
                <c:pt idx="1086">
                  <c:v>-110.47833599999991</c:v>
                </c:pt>
                <c:pt idx="1087">
                  <c:v>-109.732489</c:v>
                </c:pt>
                <c:pt idx="1088">
                  <c:v>-109.68886099999995</c:v>
                </c:pt>
                <c:pt idx="1089">
                  <c:v>-110.026967</c:v>
                </c:pt>
                <c:pt idx="1090">
                  <c:v>-109.804501</c:v>
                </c:pt>
                <c:pt idx="1091">
                  <c:v>-109.6586329999999</c:v>
                </c:pt>
                <c:pt idx="1092">
                  <c:v>-110.089015</c:v>
                </c:pt>
                <c:pt idx="1093">
                  <c:v>-110.3009</c:v>
                </c:pt>
                <c:pt idx="1094">
                  <c:v>-110.2995530000001</c:v>
                </c:pt>
                <c:pt idx="1095">
                  <c:v>-110.23765900000024</c:v>
                </c:pt>
                <c:pt idx="1096">
                  <c:v>-109.799817</c:v>
                </c:pt>
                <c:pt idx="1097">
                  <c:v>-109.85449199999998</c:v>
                </c:pt>
                <c:pt idx="1098">
                  <c:v>-110.284733</c:v>
                </c:pt>
                <c:pt idx="1099">
                  <c:v>-109.21686400000009</c:v>
                </c:pt>
                <c:pt idx="1100">
                  <c:v>-109.60988799999991</c:v>
                </c:pt>
                <c:pt idx="1101">
                  <c:v>-109.616073</c:v>
                </c:pt>
                <c:pt idx="1102">
                  <c:v>-109.87096</c:v>
                </c:pt>
                <c:pt idx="1103">
                  <c:v>-109.91176200000002</c:v>
                </c:pt>
                <c:pt idx="1104">
                  <c:v>-109.72703199999998</c:v>
                </c:pt>
                <c:pt idx="1105">
                  <c:v>-109.9685630000001</c:v>
                </c:pt>
                <c:pt idx="1106">
                  <c:v>-109.84129800000002</c:v>
                </c:pt>
                <c:pt idx="1107">
                  <c:v>-109.106911</c:v>
                </c:pt>
                <c:pt idx="1108">
                  <c:v>-110.62192400000002</c:v>
                </c:pt>
                <c:pt idx="1109">
                  <c:v>-110.54021800000002</c:v>
                </c:pt>
                <c:pt idx="1110">
                  <c:v>-110.02755900000002</c:v>
                </c:pt>
                <c:pt idx="1111">
                  <c:v>-109.71052700000008</c:v>
                </c:pt>
                <c:pt idx="1112">
                  <c:v>-109.73497</c:v>
                </c:pt>
                <c:pt idx="1113">
                  <c:v>-110.12689199999991</c:v>
                </c:pt>
                <c:pt idx="1114">
                  <c:v>-110.261746</c:v>
                </c:pt>
                <c:pt idx="1115">
                  <c:v>-109.72897199999991</c:v>
                </c:pt>
                <c:pt idx="1116">
                  <c:v>-109.52382900000002</c:v>
                </c:pt>
                <c:pt idx="1117">
                  <c:v>-109.732789</c:v>
                </c:pt>
                <c:pt idx="1118">
                  <c:v>-110.15981599999998</c:v>
                </c:pt>
                <c:pt idx="1119">
                  <c:v>-109.81121400000023</c:v>
                </c:pt>
                <c:pt idx="1120">
                  <c:v>-109.68813699999991</c:v>
                </c:pt>
                <c:pt idx="1121">
                  <c:v>-110.174189</c:v>
                </c:pt>
                <c:pt idx="1122">
                  <c:v>-110.202528</c:v>
                </c:pt>
                <c:pt idx="1123">
                  <c:v>-109.04493100000002</c:v>
                </c:pt>
                <c:pt idx="1124">
                  <c:v>-110.02432900000002</c:v>
                </c:pt>
                <c:pt idx="1125">
                  <c:v>-110.311858</c:v>
                </c:pt>
                <c:pt idx="1126">
                  <c:v>-109.56499400000008</c:v>
                </c:pt>
                <c:pt idx="1127">
                  <c:v>-109.88159300000002</c:v>
                </c:pt>
                <c:pt idx="1128">
                  <c:v>-110.4312400000001</c:v>
                </c:pt>
                <c:pt idx="1129">
                  <c:v>-109.952152</c:v>
                </c:pt>
                <c:pt idx="1130">
                  <c:v>-110.17874599999976</c:v>
                </c:pt>
                <c:pt idx="1131">
                  <c:v>-109.59932900000008</c:v>
                </c:pt>
                <c:pt idx="1132">
                  <c:v>-109.28541300000002</c:v>
                </c:pt>
                <c:pt idx="1133">
                  <c:v>-110.46281500000002</c:v>
                </c:pt>
                <c:pt idx="1134">
                  <c:v>-110.124596</c:v>
                </c:pt>
                <c:pt idx="1135">
                  <c:v>-109.40295500000002</c:v>
                </c:pt>
                <c:pt idx="1136">
                  <c:v>-110.02076799999998</c:v>
                </c:pt>
                <c:pt idx="1137">
                  <c:v>-109.61687599999998</c:v>
                </c:pt>
                <c:pt idx="1138">
                  <c:v>-110.47796600000002</c:v>
                </c:pt>
                <c:pt idx="1139">
                  <c:v>-110.039601</c:v>
                </c:pt>
                <c:pt idx="1140">
                  <c:v>-110.058616</c:v>
                </c:pt>
                <c:pt idx="1141">
                  <c:v>-110.394671</c:v>
                </c:pt>
                <c:pt idx="1142">
                  <c:v>-110.2783979999999</c:v>
                </c:pt>
                <c:pt idx="1143">
                  <c:v>-109.85107199999995</c:v>
                </c:pt>
                <c:pt idx="1144">
                  <c:v>-110.00864300000002</c:v>
                </c:pt>
                <c:pt idx="1145">
                  <c:v>-110.11036</c:v>
                </c:pt>
                <c:pt idx="1146">
                  <c:v>-109.848101</c:v>
                </c:pt>
                <c:pt idx="1147">
                  <c:v>-109.79793000000002</c:v>
                </c:pt>
                <c:pt idx="1148">
                  <c:v>-110.25602000000002</c:v>
                </c:pt>
                <c:pt idx="1149">
                  <c:v>-110.52070399999998</c:v>
                </c:pt>
                <c:pt idx="1150">
                  <c:v>-109.56643</c:v>
                </c:pt>
                <c:pt idx="1151">
                  <c:v>-109.94650500000009</c:v>
                </c:pt>
                <c:pt idx="1152">
                  <c:v>-110.10553499999995</c:v>
                </c:pt>
                <c:pt idx="1153">
                  <c:v>-110.03383699999998</c:v>
                </c:pt>
                <c:pt idx="1154">
                  <c:v>-109.862499</c:v>
                </c:pt>
                <c:pt idx="1155">
                  <c:v>-109.6564769999999</c:v>
                </c:pt>
                <c:pt idx="1156">
                  <c:v>-110.17886099999991</c:v>
                </c:pt>
                <c:pt idx="1157">
                  <c:v>-110.38775799999998</c:v>
                </c:pt>
                <c:pt idx="1158">
                  <c:v>-110.35378599999991</c:v>
                </c:pt>
                <c:pt idx="1159">
                  <c:v>-109.867861</c:v>
                </c:pt>
                <c:pt idx="1160">
                  <c:v>-109.90026100000009</c:v>
                </c:pt>
                <c:pt idx="1161">
                  <c:v>-109.74587699999998</c:v>
                </c:pt>
                <c:pt idx="1162">
                  <c:v>-109.77907099999995</c:v>
                </c:pt>
                <c:pt idx="1163">
                  <c:v>-110.102655</c:v>
                </c:pt>
                <c:pt idx="1164">
                  <c:v>-110.04941900000009</c:v>
                </c:pt>
                <c:pt idx="1165">
                  <c:v>-110.048885</c:v>
                </c:pt>
                <c:pt idx="1166">
                  <c:v>-110.508584</c:v>
                </c:pt>
                <c:pt idx="1167">
                  <c:v>-109.50711700000002</c:v>
                </c:pt>
                <c:pt idx="1168">
                  <c:v>-110.23353</c:v>
                </c:pt>
                <c:pt idx="1169">
                  <c:v>-110.21801900000008</c:v>
                </c:pt>
                <c:pt idx="1170">
                  <c:v>-109.80503599999992</c:v>
                </c:pt>
                <c:pt idx="1171">
                  <c:v>-109.90962800000008</c:v>
                </c:pt>
                <c:pt idx="1172">
                  <c:v>-109.53012100000002</c:v>
                </c:pt>
                <c:pt idx="1173">
                  <c:v>-109.88308699999995</c:v>
                </c:pt>
                <c:pt idx="1174">
                  <c:v>-110.027181</c:v>
                </c:pt>
                <c:pt idx="1175">
                  <c:v>-110.35070199999991</c:v>
                </c:pt>
                <c:pt idx="1176">
                  <c:v>-110.143547</c:v>
                </c:pt>
                <c:pt idx="1177">
                  <c:v>-109.74710300000024</c:v>
                </c:pt>
                <c:pt idx="1178">
                  <c:v>-110.345366</c:v>
                </c:pt>
                <c:pt idx="1179">
                  <c:v>-110.27820699999998</c:v>
                </c:pt>
                <c:pt idx="1180">
                  <c:v>-110.01197400000002</c:v>
                </c:pt>
                <c:pt idx="1181">
                  <c:v>-109.824674</c:v>
                </c:pt>
                <c:pt idx="1182">
                  <c:v>-109.080144</c:v>
                </c:pt>
                <c:pt idx="1183">
                  <c:v>-110.85714</c:v>
                </c:pt>
                <c:pt idx="1184">
                  <c:v>-109.842022</c:v>
                </c:pt>
                <c:pt idx="1185">
                  <c:v>-109.99592100000002</c:v>
                </c:pt>
                <c:pt idx="1186">
                  <c:v>-109.539281</c:v>
                </c:pt>
                <c:pt idx="1187">
                  <c:v>-110.318724</c:v>
                </c:pt>
                <c:pt idx="1188">
                  <c:v>-109.894858</c:v>
                </c:pt>
                <c:pt idx="1189">
                  <c:v>-110.07851199999998</c:v>
                </c:pt>
                <c:pt idx="1190">
                  <c:v>-109.693966</c:v>
                </c:pt>
                <c:pt idx="1191">
                  <c:v>-109.85322300000009</c:v>
                </c:pt>
                <c:pt idx="1192">
                  <c:v>-109.85299199999992</c:v>
                </c:pt>
                <c:pt idx="1193">
                  <c:v>-110.19871499999998</c:v>
                </c:pt>
                <c:pt idx="1194">
                  <c:v>-110.12625300000002</c:v>
                </c:pt>
                <c:pt idx="1195">
                  <c:v>-110.025103</c:v>
                </c:pt>
                <c:pt idx="1196">
                  <c:v>-109.92422300000027</c:v>
                </c:pt>
                <c:pt idx="1197">
                  <c:v>-109.726885</c:v>
                </c:pt>
                <c:pt idx="1198">
                  <c:v>-110.78833599999992</c:v>
                </c:pt>
                <c:pt idx="1199">
                  <c:v>-110.10415900000002</c:v>
                </c:pt>
                <c:pt idx="1200">
                  <c:v>-109.21448400000008</c:v>
                </c:pt>
                <c:pt idx="1201">
                  <c:v>-109.71166500000024</c:v>
                </c:pt>
                <c:pt idx="1202">
                  <c:v>-110.15747999999998</c:v>
                </c:pt>
                <c:pt idx="1203">
                  <c:v>-110.38540699999992</c:v>
                </c:pt>
                <c:pt idx="1204">
                  <c:v>-109.88526</c:v>
                </c:pt>
                <c:pt idx="1205">
                  <c:v>-109.78589699999998</c:v>
                </c:pt>
                <c:pt idx="1206">
                  <c:v>-110.53522400000008</c:v>
                </c:pt>
                <c:pt idx="1207">
                  <c:v>-110.4678650000001</c:v>
                </c:pt>
                <c:pt idx="1208">
                  <c:v>-110.23672999999999</c:v>
                </c:pt>
                <c:pt idx="1209">
                  <c:v>-109.43378799999998</c:v>
                </c:pt>
                <c:pt idx="1210">
                  <c:v>-109.701375</c:v>
                </c:pt>
                <c:pt idx="1211">
                  <c:v>-110.20618300000002</c:v>
                </c:pt>
                <c:pt idx="1212">
                  <c:v>-109.887676</c:v>
                </c:pt>
                <c:pt idx="1213">
                  <c:v>-109.75430900000002</c:v>
                </c:pt>
                <c:pt idx="1214">
                  <c:v>-110.185203</c:v>
                </c:pt>
                <c:pt idx="1215">
                  <c:v>-110.515807</c:v>
                </c:pt>
                <c:pt idx="1216">
                  <c:v>-109.94467400000013</c:v>
                </c:pt>
                <c:pt idx="1217">
                  <c:v>-110.39188900000002</c:v>
                </c:pt>
                <c:pt idx="1218">
                  <c:v>-109.90902000000008</c:v>
                </c:pt>
                <c:pt idx="1219">
                  <c:v>-109.84168700000002</c:v>
                </c:pt>
                <c:pt idx="1220">
                  <c:v>-110.019001</c:v>
                </c:pt>
                <c:pt idx="1221">
                  <c:v>-110.12688799999989</c:v>
                </c:pt>
                <c:pt idx="1222">
                  <c:v>-110.04266700000002</c:v>
                </c:pt>
                <c:pt idx="1223">
                  <c:v>-109.78176500000002</c:v>
                </c:pt>
                <c:pt idx="1224">
                  <c:v>-109.48173</c:v>
                </c:pt>
                <c:pt idx="1225">
                  <c:v>-109.482415</c:v>
                </c:pt>
                <c:pt idx="1226">
                  <c:v>-109.71184300000009</c:v>
                </c:pt>
                <c:pt idx="1227">
                  <c:v>-110.36107699999998</c:v>
                </c:pt>
                <c:pt idx="1228">
                  <c:v>-109.94926100000023</c:v>
                </c:pt>
                <c:pt idx="1229">
                  <c:v>-110.153662</c:v>
                </c:pt>
                <c:pt idx="1230">
                  <c:v>-109.770959</c:v>
                </c:pt>
                <c:pt idx="1231">
                  <c:v>-110.04957900000002</c:v>
                </c:pt>
                <c:pt idx="1232">
                  <c:v>-109.56268799999998</c:v>
                </c:pt>
                <c:pt idx="1233">
                  <c:v>-109.74482100000009</c:v>
                </c:pt>
                <c:pt idx="1234">
                  <c:v>-109.471408</c:v>
                </c:pt>
                <c:pt idx="1235">
                  <c:v>-110.30530599999992</c:v>
                </c:pt>
                <c:pt idx="1236">
                  <c:v>-109.64467400000002</c:v>
                </c:pt>
                <c:pt idx="1237">
                  <c:v>-110.10843799999977</c:v>
                </c:pt>
                <c:pt idx="1238">
                  <c:v>-110.052064</c:v>
                </c:pt>
                <c:pt idx="1239">
                  <c:v>-109.57270899999976</c:v>
                </c:pt>
                <c:pt idx="1240">
                  <c:v>-109.961788</c:v>
                </c:pt>
                <c:pt idx="1241">
                  <c:v>-109.71596700000002</c:v>
                </c:pt>
                <c:pt idx="1242">
                  <c:v>-109.93762000000024</c:v>
                </c:pt>
                <c:pt idx="1243">
                  <c:v>-110.35273399999991</c:v>
                </c:pt>
                <c:pt idx="1244">
                  <c:v>-109.99210900000008</c:v>
                </c:pt>
                <c:pt idx="1245">
                  <c:v>-110.57974499999995</c:v>
                </c:pt>
                <c:pt idx="1246">
                  <c:v>-109.68804899999976</c:v>
                </c:pt>
                <c:pt idx="1247">
                  <c:v>-109.98401800000002</c:v>
                </c:pt>
                <c:pt idx="1248">
                  <c:v>-109.59445400000008</c:v>
                </c:pt>
                <c:pt idx="1249">
                  <c:v>-110.05982300000002</c:v>
                </c:pt>
                <c:pt idx="1250">
                  <c:v>-109.688164</c:v>
                </c:pt>
                <c:pt idx="1251">
                  <c:v>-110.59616000000008</c:v>
                </c:pt>
                <c:pt idx="1252">
                  <c:v>-109.70885799999998</c:v>
                </c:pt>
                <c:pt idx="1253">
                  <c:v>-109.94420300000027</c:v>
                </c:pt>
                <c:pt idx="1254">
                  <c:v>-110.02494</c:v>
                </c:pt>
                <c:pt idx="1255">
                  <c:v>-109.60447199999992</c:v>
                </c:pt>
                <c:pt idx="1256">
                  <c:v>-109.82608999999998</c:v>
                </c:pt>
                <c:pt idx="1257">
                  <c:v>-109.51542600000002</c:v>
                </c:pt>
                <c:pt idx="1258">
                  <c:v>-110.115961</c:v>
                </c:pt>
                <c:pt idx="1259">
                  <c:v>-110.49169700000009</c:v>
                </c:pt>
                <c:pt idx="1260">
                  <c:v>-110.18131099999998</c:v>
                </c:pt>
                <c:pt idx="1261">
                  <c:v>-109.98449000000002</c:v>
                </c:pt>
                <c:pt idx="1262">
                  <c:v>-110.454757</c:v>
                </c:pt>
                <c:pt idx="1263">
                  <c:v>-110.54856300000009</c:v>
                </c:pt>
                <c:pt idx="1264">
                  <c:v>-109.95696100000002</c:v>
                </c:pt>
                <c:pt idx="1265">
                  <c:v>-109.96061100000009</c:v>
                </c:pt>
                <c:pt idx="1266">
                  <c:v>-110.198217</c:v>
                </c:pt>
                <c:pt idx="1267">
                  <c:v>-110.14424100000002</c:v>
                </c:pt>
                <c:pt idx="1268">
                  <c:v>-109.85737699999991</c:v>
                </c:pt>
                <c:pt idx="1269">
                  <c:v>-110.37759</c:v>
                </c:pt>
                <c:pt idx="1270">
                  <c:v>-110.23885199999998</c:v>
                </c:pt>
                <c:pt idx="1271">
                  <c:v>-109.88353699999998</c:v>
                </c:pt>
                <c:pt idx="1272">
                  <c:v>-110.12145799999998</c:v>
                </c:pt>
                <c:pt idx="1273">
                  <c:v>-110.42756600000008</c:v>
                </c:pt>
                <c:pt idx="1274">
                  <c:v>-109.93056000000009</c:v>
                </c:pt>
                <c:pt idx="1275">
                  <c:v>-110.587857</c:v>
                </c:pt>
                <c:pt idx="1276">
                  <c:v>-110.252819</c:v>
                </c:pt>
                <c:pt idx="1277">
                  <c:v>-110.32572499999998</c:v>
                </c:pt>
                <c:pt idx="1278">
                  <c:v>-110.26030300000002</c:v>
                </c:pt>
                <c:pt idx="1279">
                  <c:v>-109.457587</c:v>
                </c:pt>
                <c:pt idx="1280">
                  <c:v>-110.37573599999976</c:v>
                </c:pt>
                <c:pt idx="1281">
                  <c:v>-110.134146</c:v>
                </c:pt>
                <c:pt idx="1282">
                  <c:v>-109.935942</c:v>
                </c:pt>
                <c:pt idx="1283">
                  <c:v>-110.147908</c:v>
                </c:pt>
                <c:pt idx="1284">
                  <c:v>-110.20271799999998</c:v>
                </c:pt>
                <c:pt idx="1285">
                  <c:v>-109.67885999999991</c:v>
                </c:pt>
                <c:pt idx="1286">
                  <c:v>-110.30119400000002</c:v>
                </c:pt>
                <c:pt idx="1287">
                  <c:v>-109.46112600000023</c:v>
                </c:pt>
                <c:pt idx="1288">
                  <c:v>-109.877973</c:v>
                </c:pt>
                <c:pt idx="1289">
                  <c:v>-109.79928100000002</c:v>
                </c:pt>
                <c:pt idx="1290">
                  <c:v>-110.19305799999998</c:v>
                </c:pt>
                <c:pt idx="1291">
                  <c:v>-109.77791500000002</c:v>
                </c:pt>
                <c:pt idx="1292">
                  <c:v>-110.37316300000002</c:v>
                </c:pt>
                <c:pt idx="1293">
                  <c:v>-109.60375499999998</c:v>
                </c:pt>
                <c:pt idx="1294">
                  <c:v>-110.08793900000002</c:v>
                </c:pt>
                <c:pt idx="1295">
                  <c:v>-109.94778500000002</c:v>
                </c:pt>
                <c:pt idx="1296">
                  <c:v>-109.81869400000002</c:v>
                </c:pt>
                <c:pt idx="1297">
                  <c:v>-109.926783</c:v>
                </c:pt>
                <c:pt idx="1298">
                  <c:v>-109.78782600000002</c:v>
                </c:pt>
                <c:pt idx="1299">
                  <c:v>-109.99154400000012</c:v>
                </c:pt>
                <c:pt idx="1300">
                  <c:v>-110.08883199999991</c:v>
                </c:pt>
                <c:pt idx="1301">
                  <c:v>-110.14335199999998</c:v>
                </c:pt>
                <c:pt idx="1302">
                  <c:v>-110.52952900000008</c:v>
                </c:pt>
                <c:pt idx="1303">
                  <c:v>-109.96450800000002</c:v>
                </c:pt>
                <c:pt idx="1304">
                  <c:v>-109.91127000000009</c:v>
                </c:pt>
                <c:pt idx="1305">
                  <c:v>-110.334794</c:v>
                </c:pt>
                <c:pt idx="1306">
                  <c:v>-110.045467</c:v>
                </c:pt>
                <c:pt idx="1307">
                  <c:v>-109.804046</c:v>
                </c:pt>
                <c:pt idx="1308">
                  <c:v>-110.232145</c:v>
                </c:pt>
                <c:pt idx="1309">
                  <c:v>-110.031435</c:v>
                </c:pt>
                <c:pt idx="1310">
                  <c:v>-110.71426400000027</c:v>
                </c:pt>
                <c:pt idx="1311">
                  <c:v>-109.55217499999998</c:v>
                </c:pt>
                <c:pt idx="1312">
                  <c:v>-110.02316500000002</c:v>
                </c:pt>
                <c:pt idx="1313">
                  <c:v>-109.7968290000001</c:v>
                </c:pt>
                <c:pt idx="1314">
                  <c:v>-109.92146100000002</c:v>
                </c:pt>
                <c:pt idx="1315">
                  <c:v>-110.00005900000002</c:v>
                </c:pt>
                <c:pt idx="1316">
                  <c:v>-109.79115700000008</c:v>
                </c:pt>
                <c:pt idx="1317">
                  <c:v>-109.90616300000013</c:v>
                </c:pt>
                <c:pt idx="1318">
                  <c:v>-110.18329999999999</c:v>
                </c:pt>
                <c:pt idx="1319">
                  <c:v>-110.314575</c:v>
                </c:pt>
                <c:pt idx="1320">
                  <c:v>-109.60241199999992</c:v>
                </c:pt>
                <c:pt idx="1321">
                  <c:v>-109.610849</c:v>
                </c:pt>
                <c:pt idx="1322">
                  <c:v>-110.61569799999998</c:v>
                </c:pt>
                <c:pt idx="1323">
                  <c:v>-110.00243599999995</c:v>
                </c:pt>
                <c:pt idx="1324">
                  <c:v>-110.426648</c:v>
                </c:pt>
                <c:pt idx="1325">
                  <c:v>-110.46118300000012</c:v>
                </c:pt>
                <c:pt idx="1326">
                  <c:v>-110.195543</c:v>
                </c:pt>
                <c:pt idx="1327">
                  <c:v>-110.08782400000008</c:v>
                </c:pt>
                <c:pt idx="1328">
                  <c:v>-110.09346500000002</c:v>
                </c:pt>
                <c:pt idx="1329">
                  <c:v>-110.829121</c:v>
                </c:pt>
                <c:pt idx="1330">
                  <c:v>-110.36906</c:v>
                </c:pt>
                <c:pt idx="1331">
                  <c:v>-109.792531</c:v>
                </c:pt>
                <c:pt idx="1332">
                  <c:v>-110.12702300000002</c:v>
                </c:pt>
                <c:pt idx="1333">
                  <c:v>-110.10872099999995</c:v>
                </c:pt>
                <c:pt idx="1334">
                  <c:v>-110.04561400000009</c:v>
                </c:pt>
                <c:pt idx="1335">
                  <c:v>-110.18743699999995</c:v>
                </c:pt>
                <c:pt idx="1336">
                  <c:v>-110.62872999999998</c:v>
                </c:pt>
                <c:pt idx="1337">
                  <c:v>-110.41541300000009</c:v>
                </c:pt>
                <c:pt idx="1338">
                  <c:v>-109.583957</c:v>
                </c:pt>
                <c:pt idx="1339">
                  <c:v>-110.41497700000002</c:v>
                </c:pt>
                <c:pt idx="1340">
                  <c:v>-109.67157199999991</c:v>
                </c:pt>
                <c:pt idx="1341">
                  <c:v>-110.54702800000008</c:v>
                </c:pt>
                <c:pt idx="1342">
                  <c:v>-109.849339</c:v>
                </c:pt>
                <c:pt idx="1343">
                  <c:v>-109.61051400000002</c:v>
                </c:pt>
                <c:pt idx="1344">
                  <c:v>-109.82821799999998</c:v>
                </c:pt>
                <c:pt idx="1345">
                  <c:v>-110.20707900000002</c:v>
                </c:pt>
                <c:pt idx="1346">
                  <c:v>-109.73388300000002</c:v>
                </c:pt>
                <c:pt idx="1347">
                  <c:v>-110.007452</c:v>
                </c:pt>
                <c:pt idx="1348">
                  <c:v>-110.0558489999999</c:v>
                </c:pt>
                <c:pt idx="1349">
                  <c:v>-110.11705400000002</c:v>
                </c:pt>
                <c:pt idx="1350">
                  <c:v>-109.90001600000002</c:v>
                </c:pt>
                <c:pt idx="1351">
                  <c:v>-110.71154200000002</c:v>
                </c:pt>
                <c:pt idx="1352">
                  <c:v>-110.21326300000027</c:v>
                </c:pt>
                <c:pt idx="1353">
                  <c:v>-109.697897</c:v>
                </c:pt>
                <c:pt idx="1354">
                  <c:v>-110.096312</c:v>
                </c:pt>
                <c:pt idx="1355">
                  <c:v>-109.68185799999998</c:v>
                </c:pt>
                <c:pt idx="1356">
                  <c:v>-110.02230699999991</c:v>
                </c:pt>
                <c:pt idx="1357">
                  <c:v>-109.76390300000008</c:v>
                </c:pt>
                <c:pt idx="1358">
                  <c:v>-110.480834</c:v>
                </c:pt>
                <c:pt idx="1359">
                  <c:v>-109.86281799999998</c:v>
                </c:pt>
                <c:pt idx="1360">
                  <c:v>-110.563118</c:v>
                </c:pt>
                <c:pt idx="1361">
                  <c:v>-110.21158800000002</c:v>
                </c:pt>
                <c:pt idx="1362">
                  <c:v>-109.998097</c:v>
                </c:pt>
                <c:pt idx="1363">
                  <c:v>-110.02438199999995</c:v>
                </c:pt>
                <c:pt idx="1364">
                  <c:v>-109.65843799999976</c:v>
                </c:pt>
                <c:pt idx="1365">
                  <c:v>-110.37387899999975</c:v>
                </c:pt>
                <c:pt idx="1366">
                  <c:v>-109.690896</c:v>
                </c:pt>
                <c:pt idx="1367">
                  <c:v>-110.38686999999999</c:v>
                </c:pt>
                <c:pt idx="1368">
                  <c:v>-110.46337799999998</c:v>
                </c:pt>
                <c:pt idx="1369">
                  <c:v>-110.18206699999998</c:v>
                </c:pt>
                <c:pt idx="1370">
                  <c:v>-110.48703300000008</c:v>
                </c:pt>
                <c:pt idx="1371">
                  <c:v>-110.04064100000002</c:v>
                </c:pt>
                <c:pt idx="1372">
                  <c:v>-109.542028</c:v>
                </c:pt>
                <c:pt idx="1373">
                  <c:v>-110.46599000000002</c:v>
                </c:pt>
                <c:pt idx="1374">
                  <c:v>-109.54916200000002</c:v>
                </c:pt>
                <c:pt idx="1375">
                  <c:v>-110.6064389999999</c:v>
                </c:pt>
                <c:pt idx="1376">
                  <c:v>-110.74285300000008</c:v>
                </c:pt>
                <c:pt idx="1377">
                  <c:v>-109.99082500000009</c:v>
                </c:pt>
                <c:pt idx="1378">
                  <c:v>-109.72003099999998</c:v>
                </c:pt>
                <c:pt idx="1379">
                  <c:v>-110.331374</c:v>
                </c:pt>
                <c:pt idx="1380">
                  <c:v>-110.56115700000002</c:v>
                </c:pt>
                <c:pt idx="1381">
                  <c:v>-110.119912</c:v>
                </c:pt>
                <c:pt idx="1382">
                  <c:v>-109.97731</c:v>
                </c:pt>
                <c:pt idx="1383">
                  <c:v>-110.24696600000009</c:v>
                </c:pt>
                <c:pt idx="1384">
                  <c:v>-110.21533599999998</c:v>
                </c:pt>
                <c:pt idx="1385">
                  <c:v>-109.749982</c:v>
                </c:pt>
                <c:pt idx="1386">
                  <c:v>-110.28873499999995</c:v>
                </c:pt>
                <c:pt idx="1387">
                  <c:v>-109.99953400000008</c:v>
                </c:pt>
                <c:pt idx="1388">
                  <c:v>-110.04793600000002</c:v>
                </c:pt>
                <c:pt idx="1389">
                  <c:v>-109.646188</c:v>
                </c:pt>
                <c:pt idx="1390">
                  <c:v>-109.94418600000009</c:v>
                </c:pt>
                <c:pt idx="1391">
                  <c:v>-110.21621100000009</c:v>
                </c:pt>
                <c:pt idx="1392">
                  <c:v>-110.536917</c:v>
                </c:pt>
                <c:pt idx="1393">
                  <c:v>-110.26741800000002</c:v>
                </c:pt>
                <c:pt idx="1394">
                  <c:v>-110.011302</c:v>
                </c:pt>
                <c:pt idx="1395">
                  <c:v>-110.844082</c:v>
                </c:pt>
                <c:pt idx="1396">
                  <c:v>-110.14788</c:v>
                </c:pt>
                <c:pt idx="1397">
                  <c:v>-110.21230199999998</c:v>
                </c:pt>
                <c:pt idx="1398">
                  <c:v>-110.387086</c:v>
                </c:pt>
                <c:pt idx="1399">
                  <c:v>-110.04786300000023</c:v>
                </c:pt>
                <c:pt idx="1400">
                  <c:v>-109.99818400000002</c:v>
                </c:pt>
                <c:pt idx="1401">
                  <c:v>-109.548834</c:v>
                </c:pt>
                <c:pt idx="1402">
                  <c:v>-110.29374199999998</c:v>
                </c:pt>
                <c:pt idx="1403">
                  <c:v>-109.10999</c:v>
                </c:pt>
                <c:pt idx="1404">
                  <c:v>-110.538927</c:v>
                </c:pt>
                <c:pt idx="1405">
                  <c:v>-110.21124300000024</c:v>
                </c:pt>
                <c:pt idx="1406">
                  <c:v>-110.25253799999992</c:v>
                </c:pt>
                <c:pt idx="1407">
                  <c:v>-110.387981</c:v>
                </c:pt>
                <c:pt idx="1408">
                  <c:v>-110.12930999999998</c:v>
                </c:pt>
                <c:pt idx="1409">
                  <c:v>-109.75755300000009</c:v>
                </c:pt>
                <c:pt idx="1410">
                  <c:v>-109.94719900000027</c:v>
                </c:pt>
                <c:pt idx="1411">
                  <c:v>-110.10084699999992</c:v>
                </c:pt>
                <c:pt idx="1412">
                  <c:v>-109.87039599999991</c:v>
                </c:pt>
                <c:pt idx="1413">
                  <c:v>-110.194176</c:v>
                </c:pt>
                <c:pt idx="1414">
                  <c:v>-109.868504</c:v>
                </c:pt>
                <c:pt idx="1415">
                  <c:v>-109.97634799999992</c:v>
                </c:pt>
                <c:pt idx="1416">
                  <c:v>-109.86728900000008</c:v>
                </c:pt>
                <c:pt idx="1417">
                  <c:v>-109.91667200000002</c:v>
                </c:pt>
                <c:pt idx="1418">
                  <c:v>-110.09052300000012</c:v>
                </c:pt>
                <c:pt idx="1419">
                  <c:v>-110.16896199999998</c:v>
                </c:pt>
                <c:pt idx="1420">
                  <c:v>-109.93005400000008</c:v>
                </c:pt>
                <c:pt idx="1421">
                  <c:v>-109.94918100000002</c:v>
                </c:pt>
                <c:pt idx="1422">
                  <c:v>-110.219487</c:v>
                </c:pt>
                <c:pt idx="1423">
                  <c:v>-110.425195</c:v>
                </c:pt>
                <c:pt idx="1424">
                  <c:v>-110.47454900000002</c:v>
                </c:pt>
                <c:pt idx="1425">
                  <c:v>-110.19680099999998</c:v>
                </c:pt>
                <c:pt idx="1426">
                  <c:v>-109.96464200000008</c:v>
                </c:pt>
                <c:pt idx="1427">
                  <c:v>-109.90242300000008</c:v>
                </c:pt>
                <c:pt idx="1428">
                  <c:v>-110.034975</c:v>
                </c:pt>
                <c:pt idx="1429">
                  <c:v>-109.79366100000009</c:v>
                </c:pt>
                <c:pt idx="1430">
                  <c:v>-109.86784900000002</c:v>
                </c:pt>
                <c:pt idx="1431">
                  <c:v>-109.89433699999998</c:v>
                </c:pt>
                <c:pt idx="1432">
                  <c:v>-109.95289199999998</c:v>
                </c:pt>
                <c:pt idx="1433">
                  <c:v>-109.793142</c:v>
                </c:pt>
                <c:pt idx="1434">
                  <c:v>-109.86111500000008</c:v>
                </c:pt>
                <c:pt idx="1435">
                  <c:v>-110.18931599999998</c:v>
                </c:pt>
                <c:pt idx="1436">
                  <c:v>-110.555144</c:v>
                </c:pt>
                <c:pt idx="1437">
                  <c:v>-110.32879399999995</c:v>
                </c:pt>
                <c:pt idx="1438">
                  <c:v>-110.22381</c:v>
                </c:pt>
                <c:pt idx="1439">
                  <c:v>-110.40122200000012</c:v>
                </c:pt>
                <c:pt idx="1440">
                  <c:v>-110.70846</c:v>
                </c:pt>
                <c:pt idx="1441">
                  <c:v>-109.965948</c:v>
                </c:pt>
                <c:pt idx="1442">
                  <c:v>-109.632926</c:v>
                </c:pt>
                <c:pt idx="1443">
                  <c:v>-110.753539</c:v>
                </c:pt>
                <c:pt idx="1444">
                  <c:v>-110.116646</c:v>
                </c:pt>
                <c:pt idx="1445">
                  <c:v>-110.15641599999998</c:v>
                </c:pt>
                <c:pt idx="1446">
                  <c:v>-110.664804</c:v>
                </c:pt>
                <c:pt idx="1447">
                  <c:v>-109.55791600000002</c:v>
                </c:pt>
                <c:pt idx="1448">
                  <c:v>-109.98528300000002</c:v>
                </c:pt>
                <c:pt idx="1449">
                  <c:v>-110.90422300000027</c:v>
                </c:pt>
                <c:pt idx="1450">
                  <c:v>-110.432016</c:v>
                </c:pt>
                <c:pt idx="1451">
                  <c:v>-110.139084</c:v>
                </c:pt>
                <c:pt idx="1452">
                  <c:v>-110.31662100000008</c:v>
                </c:pt>
                <c:pt idx="1453">
                  <c:v>-109.855953</c:v>
                </c:pt>
                <c:pt idx="1454">
                  <c:v>-110.71196900000024</c:v>
                </c:pt>
                <c:pt idx="1455">
                  <c:v>-110.10213199999991</c:v>
                </c:pt>
                <c:pt idx="1456">
                  <c:v>-109.9102280000001</c:v>
                </c:pt>
                <c:pt idx="1457">
                  <c:v>-109.89527799999998</c:v>
                </c:pt>
                <c:pt idx="1458">
                  <c:v>-110.189616</c:v>
                </c:pt>
                <c:pt idx="1459">
                  <c:v>-110.26323400000008</c:v>
                </c:pt>
                <c:pt idx="1460">
                  <c:v>-110.24442000000012</c:v>
                </c:pt>
                <c:pt idx="1461">
                  <c:v>-109.828289</c:v>
                </c:pt>
                <c:pt idx="1462">
                  <c:v>-109.52577099999976</c:v>
                </c:pt>
                <c:pt idx="1463">
                  <c:v>-110.542118</c:v>
                </c:pt>
                <c:pt idx="1464">
                  <c:v>-110.462484</c:v>
                </c:pt>
                <c:pt idx="1465">
                  <c:v>-110.31687799999995</c:v>
                </c:pt>
                <c:pt idx="1466">
                  <c:v>-110.50135</c:v>
                </c:pt>
                <c:pt idx="1467">
                  <c:v>-110.500533</c:v>
                </c:pt>
                <c:pt idx="1468">
                  <c:v>-110.07688999999998</c:v>
                </c:pt>
                <c:pt idx="1469">
                  <c:v>-109.545097</c:v>
                </c:pt>
                <c:pt idx="1470">
                  <c:v>-110.18078499999991</c:v>
                </c:pt>
                <c:pt idx="1471">
                  <c:v>-109.97371699999998</c:v>
                </c:pt>
                <c:pt idx="1472">
                  <c:v>-110.16676</c:v>
                </c:pt>
                <c:pt idx="1473">
                  <c:v>-110.77296199999998</c:v>
                </c:pt>
                <c:pt idx="1474">
                  <c:v>-110.16071699999998</c:v>
                </c:pt>
                <c:pt idx="1475">
                  <c:v>-110.48705600000002</c:v>
                </c:pt>
                <c:pt idx="1476">
                  <c:v>-109.79225100000002</c:v>
                </c:pt>
                <c:pt idx="1477">
                  <c:v>-110.05818099999998</c:v>
                </c:pt>
                <c:pt idx="1478">
                  <c:v>-109.92056300000009</c:v>
                </c:pt>
                <c:pt idx="1479">
                  <c:v>-110.00554099999998</c:v>
                </c:pt>
                <c:pt idx="1480">
                  <c:v>-109.58737799999992</c:v>
                </c:pt>
                <c:pt idx="1481">
                  <c:v>-109.82437499999995</c:v>
                </c:pt>
                <c:pt idx="1482">
                  <c:v>-110.624521</c:v>
                </c:pt>
                <c:pt idx="1483">
                  <c:v>-110.19467400000002</c:v>
                </c:pt>
                <c:pt idx="1484">
                  <c:v>-110.24251100000002</c:v>
                </c:pt>
                <c:pt idx="1485">
                  <c:v>-110.18959599999998</c:v>
                </c:pt>
                <c:pt idx="1486">
                  <c:v>-110.057975</c:v>
                </c:pt>
                <c:pt idx="1487">
                  <c:v>-110.150453</c:v>
                </c:pt>
                <c:pt idx="1488">
                  <c:v>-109.78445900000008</c:v>
                </c:pt>
                <c:pt idx="1489">
                  <c:v>-110.21776100000002</c:v>
                </c:pt>
                <c:pt idx="1490">
                  <c:v>-110.507705</c:v>
                </c:pt>
                <c:pt idx="1491">
                  <c:v>-110.09720200000002</c:v>
                </c:pt>
                <c:pt idx="1492">
                  <c:v>-110.40626700000008</c:v>
                </c:pt>
                <c:pt idx="1493">
                  <c:v>-110.00923300000002</c:v>
                </c:pt>
                <c:pt idx="1494">
                  <c:v>-109.66461900000009</c:v>
                </c:pt>
                <c:pt idx="1495">
                  <c:v>-109.91214500000002</c:v>
                </c:pt>
                <c:pt idx="1496">
                  <c:v>-109.86651000000002</c:v>
                </c:pt>
                <c:pt idx="1497">
                  <c:v>-110.57355199999998</c:v>
                </c:pt>
                <c:pt idx="1498">
                  <c:v>-109.90713300000009</c:v>
                </c:pt>
                <c:pt idx="1499">
                  <c:v>-110.509297</c:v>
                </c:pt>
                <c:pt idx="1500">
                  <c:v>-110.16323300000002</c:v>
                </c:pt>
                <c:pt idx="1501">
                  <c:v>-110.04451800000002</c:v>
                </c:pt>
                <c:pt idx="1502">
                  <c:v>-110.17332699999992</c:v>
                </c:pt>
                <c:pt idx="1503">
                  <c:v>-110.409361</c:v>
                </c:pt>
                <c:pt idx="1504">
                  <c:v>-110.392166</c:v>
                </c:pt>
                <c:pt idx="1505">
                  <c:v>-110.193691</c:v>
                </c:pt>
                <c:pt idx="1506">
                  <c:v>-109.895055</c:v>
                </c:pt>
                <c:pt idx="1507">
                  <c:v>-110.39655</c:v>
                </c:pt>
                <c:pt idx="1508">
                  <c:v>-109.96319400000009</c:v>
                </c:pt>
                <c:pt idx="1509">
                  <c:v>-109.72680199999998</c:v>
                </c:pt>
                <c:pt idx="1510">
                  <c:v>-109.974962</c:v>
                </c:pt>
                <c:pt idx="1511">
                  <c:v>-110.208005</c:v>
                </c:pt>
                <c:pt idx="1512">
                  <c:v>-110.29327000000002</c:v>
                </c:pt>
                <c:pt idx="1513">
                  <c:v>-109.979277</c:v>
                </c:pt>
                <c:pt idx="1514">
                  <c:v>-110.15027699999995</c:v>
                </c:pt>
                <c:pt idx="1515">
                  <c:v>-110.12873099999975</c:v>
                </c:pt>
                <c:pt idx="1516">
                  <c:v>-110.06105000000002</c:v>
                </c:pt>
                <c:pt idx="1517">
                  <c:v>-109.67387899999973</c:v>
                </c:pt>
                <c:pt idx="1518">
                  <c:v>-110.006574</c:v>
                </c:pt>
                <c:pt idx="1519">
                  <c:v>-110.10927099999998</c:v>
                </c:pt>
                <c:pt idx="1520">
                  <c:v>-109.75216300000002</c:v>
                </c:pt>
                <c:pt idx="1521">
                  <c:v>-109.98467500000002</c:v>
                </c:pt>
                <c:pt idx="1522">
                  <c:v>-110.024834</c:v>
                </c:pt>
                <c:pt idx="1523">
                  <c:v>-110.44003900000008</c:v>
                </c:pt>
                <c:pt idx="1524">
                  <c:v>-109.93847599999998</c:v>
                </c:pt>
                <c:pt idx="1525">
                  <c:v>-109.91592300000013</c:v>
                </c:pt>
                <c:pt idx="1526">
                  <c:v>-109.39992100000002</c:v>
                </c:pt>
                <c:pt idx="1527">
                  <c:v>-109.83466500000009</c:v>
                </c:pt>
                <c:pt idx="1528">
                  <c:v>-110.00790500000002</c:v>
                </c:pt>
                <c:pt idx="1529">
                  <c:v>-109.986311</c:v>
                </c:pt>
                <c:pt idx="1530">
                  <c:v>-110.68909599999998</c:v>
                </c:pt>
                <c:pt idx="1531">
                  <c:v>-110.24150300000024</c:v>
                </c:pt>
                <c:pt idx="1532">
                  <c:v>-109.99654100000002</c:v>
                </c:pt>
                <c:pt idx="1533">
                  <c:v>-110.085516</c:v>
                </c:pt>
                <c:pt idx="1534">
                  <c:v>-109.63668</c:v>
                </c:pt>
                <c:pt idx="1535">
                  <c:v>-109.885127</c:v>
                </c:pt>
                <c:pt idx="1536">
                  <c:v>-109.77511</c:v>
                </c:pt>
                <c:pt idx="1537">
                  <c:v>-110.07161900000008</c:v>
                </c:pt>
                <c:pt idx="1538">
                  <c:v>-110.112343</c:v>
                </c:pt>
                <c:pt idx="1539">
                  <c:v>-109.59236199999998</c:v>
                </c:pt>
                <c:pt idx="1540">
                  <c:v>-110.13573199999976</c:v>
                </c:pt>
                <c:pt idx="1541">
                  <c:v>-110.14032</c:v>
                </c:pt>
                <c:pt idx="1542">
                  <c:v>-110.06081500000002</c:v>
                </c:pt>
                <c:pt idx="1543">
                  <c:v>-110.307897</c:v>
                </c:pt>
                <c:pt idx="1544">
                  <c:v>-110.35403699999998</c:v>
                </c:pt>
                <c:pt idx="1545">
                  <c:v>-109.98795600000008</c:v>
                </c:pt>
                <c:pt idx="1546">
                  <c:v>-110.01210400000002</c:v>
                </c:pt>
                <c:pt idx="1547">
                  <c:v>-109.890034</c:v>
                </c:pt>
                <c:pt idx="1548">
                  <c:v>-109.752709</c:v>
                </c:pt>
                <c:pt idx="1549">
                  <c:v>-109.91605500000009</c:v>
                </c:pt>
                <c:pt idx="1550">
                  <c:v>-109.81262000000002</c:v>
                </c:pt>
                <c:pt idx="1551">
                  <c:v>-110.008966</c:v>
                </c:pt>
                <c:pt idx="1552">
                  <c:v>-109.67900899999989</c:v>
                </c:pt>
                <c:pt idx="1553">
                  <c:v>-110.525319</c:v>
                </c:pt>
                <c:pt idx="1554">
                  <c:v>-110.44480900000013</c:v>
                </c:pt>
                <c:pt idx="1555">
                  <c:v>-110.23971400000002</c:v>
                </c:pt>
                <c:pt idx="1556">
                  <c:v>-109.894047</c:v>
                </c:pt>
                <c:pt idx="1557">
                  <c:v>-110.06956700000002</c:v>
                </c:pt>
                <c:pt idx="1558">
                  <c:v>-110.10884999999998</c:v>
                </c:pt>
                <c:pt idx="1559">
                  <c:v>-110.37845099999991</c:v>
                </c:pt>
                <c:pt idx="1560">
                  <c:v>-110.09104300000008</c:v>
                </c:pt>
                <c:pt idx="1561">
                  <c:v>-109.845118</c:v>
                </c:pt>
                <c:pt idx="1562">
                  <c:v>-110.41939500000002</c:v>
                </c:pt>
                <c:pt idx="1563">
                  <c:v>-109.94766500000027</c:v>
                </c:pt>
                <c:pt idx="1564">
                  <c:v>-110.034085</c:v>
                </c:pt>
                <c:pt idx="1565">
                  <c:v>-109.89468900000008</c:v>
                </c:pt>
                <c:pt idx="1566">
                  <c:v>-109.970286</c:v>
                </c:pt>
                <c:pt idx="1567">
                  <c:v>-110.30258199999992</c:v>
                </c:pt>
                <c:pt idx="1568">
                  <c:v>-110.28857799999992</c:v>
                </c:pt>
                <c:pt idx="1569">
                  <c:v>-110.15762600000002</c:v>
                </c:pt>
                <c:pt idx="1570">
                  <c:v>-110.216807</c:v>
                </c:pt>
                <c:pt idx="1571">
                  <c:v>-109.848207</c:v>
                </c:pt>
                <c:pt idx="1572">
                  <c:v>-110.29610500000008</c:v>
                </c:pt>
                <c:pt idx="1573">
                  <c:v>-109.829239</c:v>
                </c:pt>
                <c:pt idx="1574">
                  <c:v>-110.41729100000013</c:v>
                </c:pt>
                <c:pt idx="1575">
                  <c:v>-109.88400900000002</c:v>
                </c:pt>
                <c:pt idx="1576">
                  <c:v>-109.65566</c:v>
                </c:pt>
                <c:pt idx="1577">
                  <c:v>-110.206928</c:v>
                </c:pt>
                <c:pt idx="1578">
                  <c:v>-110.060867</c:v>
                </c:pt>
                <c:pt idx="1579">
                  <c:v>-110.670914</c:v>
                </c:pt>
                <c:pt idx="1580">
                  <c:v>-109.965008</c:v>
                </c:pt>
                <c:pt idx="1581">
                  <c:v>-110.51497400000002</c:v>
                </c:pt>
                <c:pt idx="1582">
                  <c:v>-110.036768</c:v>
                </c:pt>
                <c:pt idx="1583">
                  <c:v>-110.23522800000002</c:v>
                </c:pt>
                <c:pt idx="1584">
                  <c:v>-109.94043000000002</c:v>
                </c:pt>
                <c:pt idx="1585">
                  <c:v>-109.9410840000001</c:v>
                </c:pt>
                <c:pt idx="1586">
                  <c:v>-110.113201</c:v>
                </c:pt>
                <c:pt idx="1587">
                  <c:v>-109.98421700000009</c:v>
                </c:pt>
                <c:pt idx="1588">
                  <c:v>-110.09239599999998</c:v>
                </c:pt>
                <c:pt idx="1589">
                  <c:v>-110.33996500000002</c:v>
                </c:pt>
                <c:pt idx="1590">
                  <c:v>-110.079201</c:v>
                </c:pt>
                <c:pt idx="1591">
                  <c:v>-109.86208199999992</c:v>
                </c:pt>
                <c:pt idx="1592">
                  <c:v>-109.77085199999998</c:v>
                </c:pt>
                <c:pt idx="1593">
                  <c:v>-110.02849399999998</c:v>
                </c:pt>
                <c:pt idx="1594">
                  <c:v>-110.11357199999998</c:v>
                </c:pt>
                <c:pt idx="1595">
                  <c:v>-110.363012</c:v>
                </c:pt>
                <c:pt idx="1596">
                  <c:v>-109.958257</c:v>
                </c:pt>
                <c:pt idx="1597">
                  <c:v>-109.69636199999998</c:v>
                </c:pt>
                <c:pt idx="1598">
                  <c:v>-110.10002300000002</c:v>
                </c:pt>
                <c:pt idx="1599">
                  <c:v>-110.02789799999998</c:v>
                </c:pt>
                <c:pt idx="1600">
                  <c:v>-110.88729400000008</c:v>
                </c:pt>
                <c:pt idx="1601">
                  <c:v>-109.68374899999976</c:v>
                </c:pt>
                <c:pt idx="1602">
                  <c:v>-110.40784300000008</c:v>
                </c:pt>
                <c:pt idx="1603">
                  <c:v>-109.91469500000024</c:v>
                </c:pt>
                <c:pt idx="1604">
                  <c:v>-109.25655900000002</c:v>
                </c:pt>
                <c:pt idx="1605">
                  <c:v>-109.926851</c:v>
                </c:pt>
                <c:pt idx="1606">
                  <c:v>-109.54910300000009</c:v>
                </c:pt>
                <c:pt idx="1607">
                  <c:v>-109.881511</c:v>
                </c:pt>
                <c:pt idx="1608">
                  <c:v>-110.19599199999998</c:v>
                </c:pt>
                <c:pt idx="1609">
                  <c:v>-110.73655600000002</c:v>
                </c:pt>
                <c:pt idx="1610">
                  <c:v>-109.70381500000002</c:v>
                </c:pt>
                <c:pt idx="1611">
                  <c:v>-109.87062900000002</c:v>
                </c:pt>
                <c:pt idx="1612">
                  <c:v>-110.18124</c:v>
                </c:pt>
                <c:pt idx="1613">
                  <c:v>-109.62648699999991</c:v>
                </c:pt>
                <c:pt idx="1614">
                  <c:v>-109.776112</c:v>
                </c:pt>
                <c:pt idx="1615">
                  <c:v>-110.35532499999998</c:v>
                </c:pt>
                <c:pt idx="1616">
                  <c:v>-110.067848</c:v>
                </c:pt>
                <c:pt idx="1617">
                  <c:v>-110.298344</c:v>
                </c:pt>
                <c:pt idx="1618">
                  <c:v>-109.71231400000002</c:v>
                </c:pt>
                <c:pt idx="1619">
                  <c:v>-109.83781</c:v>
                </c:pt>
                <c:pt idx="1620">
                  <c:v>-109.75622500000009</c:v>
                </c:pt>
                <c:pt idx="1621">
                  <c:v>-109.80902300000002</c:v>
                </c:pt>
                <c:pt idx="1622">
                  <c:v>-109.91017900000008</c:v>
                </c:pt>
                <c:pt idx="1623">
                  <c:v>-109.902897</c:v>
                </c:pt>
                <c:pt idx="1624">
                  <c:v>-110.25503999999998</c:v>
                </c:pt>
                <c:pt idx="1625">
                  <c:v>-109.904346</c:v>
                </c:pt>
                <c:pt idx="1626">
                  <c:v>-110.13045799999998</c:v>
                </c:pt>
                <c:pt idx="1627">
                  <c:v>-109.61524900000002</c:v>
                </c:pt>
                <c:pt idx="1628">
                  <c:v>-109.83108900000002</c:v>
                </c:pt>
                <c:pt idx="1629">
                  <c:v>-110.57335599999998</c:v>
                </c:pt>
                <c:pt idx="1630">
                  <c:v>-109.894952</c:v>
                </c:pt>
                <c:pt idx="1631">
                  <c:v>-109.801354</c:v>
                </c:pt>
                <c:pt idx="1632">
                  <c:v>-109.826516</c:v>
                </c:pt>
                <c:pt idx="1633">
                  <c:v>-109.774592</c:v>
                </c:pt>
                <c:pt idx="1634">
                  <c:v>-110.37928199999998</c:v>
                </c:pt>
                <c:pt idx="1635">
                  <c:v>-110.271692</c:v>
                </c:pt>
                <c:pt idx="1636">
                  <c:v>-109.70736100000002</c:v>
                </c:pt>
                <c:pt idx="1637">
                  <c:v>-109.75496200000002</c:v>
                </c:pt>
                <c:pt idx="1638">
                  <c:v>-109.90319700000002</c:v>
                </c:pt>
                <c:pt idx="1639">
                  <c:v>-109.49822200000008</c:v>
                </c:pt>
                <c:pt idx="1640">
                  <c:v>-110.349098</c:v>
                </c:pt>
                <c:pt idx="1641">
                  <c:v>-110.30589699999992</c:v>
                </c:pt>
                <c:pt idx="1642">
                  <c:v>-110.041078</c:v>
                </c:pt>
                <c:pt idx="1643">
                  <c:v>-110.258289</c:v>
                </c:pt>
                <c:pt idx="1644">
                  <c:v>-109.47152600000008</c:v>
                </c:pt>
                <c:pt idx="1645">
                  <c:v>-109.617918</c:v>
                </c:pt>
                <c:pt idx="1646">
                  <c:v>-109.79658500000002</c:v>
                </c:pt>
                <c:pt idx="1647">
                  <c:v>-109.91417900000012</c:v>
                </c:pt>
                <c:pt idx="1648">
                  <c:v>-110.15307599999991</c:v>
                </c:pt>
                <c:pt idx="1649">
                  <c:v>-109.415676</c:v>
                </c:pt>
                <c:pt idx="1650">
                  <c:v>-109.354652</c:v>
                </c:pt>
                <c:pt idx="1651">
                  <c:v>-110.026966</c:v>
                </c:pt>
                <c:pt idx="1652">
                  <c:v>-109.826944</c:v>
                </c:pt>
                <c:pt idx="1653">
                  <c:v>-109.26574099999998</c:v>
                </c:pt>
                <c:pt idx="1654">
                  <c:v>-110.02173599999998</c:v>
                </c:pt>
                <c:pt idx="1655">
                  <c:v>-110.09316600000002</c:v>
                </c:pt>
                <c:pt idx="1656">
                  <c:v>-111.31911500000002</c:v>
                </c:pt>
                <c:pt idx="1657">
                  <c:v>-109.73507199999995</c:v>
                </c:pt>
                <c:pt idx="1658">
                  <c:v>-110.19153900000002</c:v>
                </c:pt>
                <c:pt idx="1659">
                  <c:v>-109.54691600000002</c:v>
                </c:pt>
                <c:pt idx="1660">
                  <c:v>-110.26588599999998</c:v>
                </c:pt>
                <c:pt idx="1661">
                  <c:v>-110.34800799999998</c:v>
                </c:pt>
                <c:pt idx="1662">
                  <c:v>-109.957452</c:v>
                </c:pt>
                <c:pt idx="1663">
                  <c:v>-110.93095700000002</c:v>
                </c:pt>
                <c:pt idx="1664">
                  <c:v>-110.20057</c:v>
                </c:pt>
                <c:pt idx="1665">
                  <c:v>-110.17970799999976</c:v>
                </c:pt>
                <c:pt idx="1666">
                  <c:v>-109.91767700000008</c:v>
                </c:pt>
                <c:pt idx="1667">
                  <c:v>-109.739807</c:v>
                </c:pt>
                <c:pt idx="1668">
                  <c:v>-110.00527699999998</c:v>
                </c:pt>
                <c:pt idx="1669">
                  <c:v>-110.26719800000002</c:v>
                </c:pt>
                <c:pt idx="1670">
                  <c:v>-110.182469</c:v>
                </c:pt>
                <c:pt idx="1671">
                  <c:v>-109.67327799999991</c:v>
                </c:pt>
                <c:pt idx="1672">
                  <c:v>-109.623463</c:v>
                </c:pt>
                <c:pt idx="1673">
                  <c:v>-109.902468</c:v>
                </c:pt>
                <c:pt idx="1674">
                  <c:v>-110.44597900000002</c:v>
                </c:pt>
                <c:pt idx="1675">
                  <c:v>-109.98402300000024</c:v>
                </c:pt>
                <c:pt idx="1676">
                  <c:v>-110.01403300000008</c:v>
                </c:pt>
                <c:pt idx="1677">
                  <c:v>-110.00906300000008</c:v>
                </c:pt>
                <c:pt idx="1678">
                  <c:v>-109.90180400000008</c:v>
                </c:pt>
                <c:pt idx="1679">
                  <c:v>-110.111901</c:v>
                </c:pt>
                <c:pt idx="1680">
                  <c:v>-109.92234699999995</c:v>
                </c:pt>
                <c:pt idx="1681">
                  <c:v>-110.05100900000002</c:v>
                </c:pt>
                <c:pt idx="1682">
                  <c:v>-110.19172400000002</c:v>
                </c:pt>
                <c:pt idx="1683">
                  <c:v>-110.24402400000024</c:v>
                </c:pt>
                <c:pt idx="1684">
                  <c:v>-110.013931</c:v>
                </c:pt>
                <c:pt idx="1685">
                  <c:v>-110.08446500000002</c:v>
                </c:pt>
                <c:pt idx="1686">
                  <c:v>-109.69028300000002</c:v>
                </c:pt>
                <c:pt idx="1687">
                  <c:v>-110.074117</c:v>
                </c:pt>
                <c:pt idx="1688">
                  <c:v>-110.17007699999976</c:v>
                </c:pt>
                <c:pt idx="1689">
                  <c:v>-110.112049</c:v>
                </c:pt>
                <c:pt idx="1690">
                  <c:v>-109.864861</c:v>
                </c:pt>
                <c:pt idx="1691">
                  <c:v>-110.10461500000002</c:v>
                </c:pt>
                <c:pt idx="1692">
                  <c:v>-109.63431</c:v>
                </c:pt>
                <c:pt idx="1693">
                  <c:v>-110.26293099999998</c:v>
                </c:pt>
                <c:pt idx="1694">
                  <c:v>-110.539885</c:v>
                </c:pt>
                <c:pt idx="1695">
                  <c:v>-109.665209</c:v>
                </c:pt>
                <c:pt idx="1696">
                  <c:v>-110.00520300000002</c:v>
                </c:pt>
                <c:pt idx="1697">
                  <c:v>-110.031907</c:v>
                </c:pt>
                <c:pt idx="1698">
                  <c:v>-109.951078</c:v>
                </c:pt>
                <c:pt idx="1699">
                  <c:v>-109.97606</c:v>
                </c:pt>
                <c:pt idx="1700">
                  <c:v>-109.21989400000002</c:v>
                </c:pt>
                <c:pt idx="1701">
                  <c:v>-109.551396</c:v>
                </c:pt>
                <c:pt idx="1702">
                  <c:v>-109.94582400000009</c:v>
                </c:pt>
                <c:pt idx="1703">
                  <c:v>-110.477097</c:v>
                </c:pt>
                <c:pt idx="1704">
                  <c:v>-110.05061900000008</c:v>
                </c:pt>
                <c:pt idx="1705">
                  <c:v>-109.986287</c:v>
                </c:pt>
                <c:pt idx="1706">
                  <c:v>-109.80505799999995</c:v>
                </c:pt>
                <c:pt idx="1707">
                  <c:v>-110.35453199999998</c:v>
                </c:pt>
                <c:pt idx="1708">
                  <c:v>-110.197789</c:v>
                </c:pt>
                <c:pt idx="1709">
                  <c:v>-109.92322100000008</c:v>
                </c:pt>
                <c:pt idx="1710">
                  <c:v>-109.42815400000002</c:v>
                </c:pt>
                <c:pt idx="1711">
                  <c:v>-110.04904300000008</c:v>
                </c:pt>
                <c:pt idx="1712">
                  <c:v>-110.077016</c:v>
                </c:pt>
                <c:pt idx="1713">
                  <c:v>-110.290537</c:v>
                </c:pt>
                <c:pt idx="1714">
                  <c:v>-110.06780000000002</c:v>
                </c:pt>
                <c:pt idx="1715">
                  <c:v>-109.98643</c:v>
                </c:pt>
                <c:pt idx="1716">
                  <c:v>-109.90532</c:v>
                </c:pt>
                <c:pt idx="1717">
                  <c:v>-110.0182690000001</c:v>
                </c:pt>
                <c:pt idx="1718">
                  <c:v>-110.07850099999995</c:v>
                </c:pt>
                <c:pt idx="1719">
                  <c:v>-110.01862800000002</c:v>
                </c:pt>
                <c:pt idx="1720">
                  <c:v>-109.59628400000008</c:v>
                </c:pt>
                <c:pt idx="1721">
                  <c:v>-109.85802799999998</c:v>
                </c:pt>
                <c:pt idx="1722">
                  <c:v>-110.641831</c:v>
                </c:pt>
                <c:pt idx="1723">
                  <c:v>-110.078264</c:v>
                </c:pt>
                <c:pt idx="1724">
                  <c:v>-109.58432999999999</c:v>
                </c:pt>
                <c:pt idx="1725">
                  <c:v>-109.840907</c:v>
                </c:pt>
                <c:pt idx="1726">
                  <c:v>-109.99155800000008</c:v>
                </c:pt>
                <c:pt idx="1727">
                  <c:v>-109.35174099999998</c:v>
                </c:pt>
                <c:pt idx="1728">
                  <c:v>-109.80013099999998</c:v>
                </c:pt>
                <c:pt idx="1729">
                  <c:v>-109.758695</c:v>
                </c:pt>
                <c:pt idx="1730">
                  <c:v>-110.17797999999998</c:v>
                </c:pt>
                <c:pt idx="1731">
                  <c:v>-110.26542600000002</c:v>
                </c:pt>
                <c:pt idx="1732">
                  <c:v>-110.42269900000002</c:v>
                </c:pt>
                <c:pt idx="1733">
                  <c:v>-109.958905</c:v>
                </c:pt>
                <c:pt idx="1734">
                  <c:v>-109.62083999999992</c:v>
                </c:pt>
                <c:pt idx="1735">
                  <c:v>-109.78378799999992</c:v>
                </c:pt>
                <c:pt idx="1736">
                  <c:v>-109.287092</c:v>
                </c:pt>
                <c:pt idx="1737">
                  <c:v>-110.63594999999998</c:v>
                </c:pt>
                <c:pt idx="1738">
                  <c:v>-109.76605500000002</c:v>
                </c:pt>
                <c:pt idx="1739">
                  <c:v>-109.84654300000008</c:v>
                </c:pt>
                <c:pt idx="1740">
                  <c:v>-109.423906</c:v>
                </c:pt>
                <c:pt idx="1741">
                  <c:v>-110.10020799999998</c:v>
                </c:pt>
                <c:pt idx="1742">
                  <c:v>-110.549311</c:v>
                </c:pt>
                <c:pt idx="1743">
                  <c:v>-109.87017099999991</c:v>
                </c:pt>
                <c:pt idx="1744">
                  <c:v>-109.79242300000008</c:v>
                </c:pt>
                <c:pt idx="1745">
                  <c:v>-110.519412</c:v>
                </c:pt>
                <c:pt idx="1746">
                  <c:v>-110.089905</c:v>
                </c:pt>
                <c:pt idx="1747">
                  <c:v>-110.37307899999976</c:v>
                </c:pt>
                <c:pt idx="1748">
                  <c:v>-109.81460900000012</c:v>
                </c:pt>
                <c:pt idx="1749">
                  <c:v>-109.953334</c:v>
                </c:pt>
                <c:pt idx="1750">
                  <c:v>-109.580276</c:v>
                </c:pt>
                <c:pt idx="1751">
                  <c:v>-110.18733099999992</c:v>
                </c:pt>
                <c:pt idx="1752">
                  <c:v>-110.14360900000008</c:v>
                </c:pt>
                <c:pt idx="1753">
                  <c:v>-110.261937</c:v>
                </c:pt>
                <c:pt idx="1754">
                  <c:v>-109.41444300000013</c:v>
                </c:pt>
                <c:pt idx="1755">
                  <c:v>-110.08224300000002</c:v>
                </c:pt>
                <c:pt idx="1756">
                  <c:v>-109.61835099999998</c:v>
                </c:pt>
                <c:pt idx="1757">
                  <c:v>-109.96884300000002</c:v>
                </c:pt>
                <c:pt idx="1758">
                  <c:v>-109.732021</c:v>
                </c:pt>
                <c:pt idx="1759">
                  <c:v>-110.113055</c:v>
                </c:pt>
                <c:pt idx="1760">
                  <c:v>-109.488062</c:v>
                </c:pt>
                <c:pt idx="1761">
                  <c:v>-110.24543799999998</c:v>
                </c:pt>
                <c:pt idx="1762">
                  <c:v>-109.75874399999998</c:v>
                </c:pt>
                <c:pt idx="1763">
                  <c:v>-110.03669500000002</c:v>
                </c:pt>
                <c:pt idx="1764">
                  <c:v>-109.790198</c:v>
                </c:pt>
                <c:pt idx="1765">
                  <c:v>-110.06911000000002</c:v>
                </c:pt>
                <c:pt idx="1766">
                  <c:v>-110.49152000000024</c:v>
                </c:pt>
                <c:pt idx="1767">
                  <c:v>-110.21278599999998</c:v>
                </c:pt>
                <c:pt idx="1768">
                  <c:v>-110.18688599999992</c:v>
                </c:pt>
                <c:pt idx="1769">
                  <c:v>-109.81525000000002</c:v>
                </c:pt>
                <c:pt idx="1770">
                  <c:v>-109.87891499999998</c:v>
                </c:pt>
                <c:pt idx="1771">
                  <c:v>-109.97334499999998</c:v>
                </c:pt>
                <c:pt idx="1772">
                  <c:v>-109.82971999999998</c:v>
                </c:pt>
                <c:pt idx="1773">
                  <c:v>-109.97239699999992</c:v>
                </c:pt>
                <c:pt idx="1774">
                  <c:v>-109.692995</c:v>
                </c:pt>
                <c:pt idx="1775">
                  <c:v>-110.255616</c:v>
                </c:pt>
                <c:pt idx="1776">
                  <c:v>-109.98124900000012</c:v>
                </c:pt>
                <c:pt idx="1777">
                  <c:v>-109.94927900000012</c:v>
                </c:pt>
                <c:pt idx="1778">
                  <c:v>-110.387017</c:v>
                </c:pt>
                <c:pt idx="1779">
                  <c:v>-110.08277199999976</c:v>
                </c:pt>
                <c:pt idx="1780">
                  <c:v>-109.63015</c:v>
                </c:pt>
                <c:pt idx="1781">
                  <c:v>-109.792506</c:v>
                </c:pt>
                <c:pt idx="1782">
                  <c:v>-109.5976830000001</c:v>
                </c:pt>
                <c:pt idx="1783">
                  <c:v>-109.959422</c:v>
                </c:pt>
                <c:pt idx="1784">
                  <c:v>-109.64074799999995</c:v>
                </c:pt>
                <c:pt idx="1785">
                  <c:v>-109.823403</c:v>
                </c:pt>
                <c:pt idx="1786">
                  <c:v>-110.00253099999998</c:v>
                </c:pt>
                <c:pt idx="1787">
                  <c:v>-110.41019300000023</c:v>
                </c:pt>
                <c:pt idx="1788">
                  <c:v>-109.48453900000008</c:v>
                </c:pt>
                <c:pt idx="1789">
                  <c:v>-110.0879230000001</c:v>
                </c:pt>
                <c:pt idx="1790">
                  <c:v>-109.28903</c:v>
                </c:pt>
                <c:pt idx="1791">
                  <c:v>-110.13162100000002</c:v>
                </c:pt>
                <c:pt idx="1792">
                  <c:v>-110.16004</c:v>
                </c:pt>
                <c:pt idx="1793">
                  <c:v>-109.99879</c:v>
                </c:pt>
                <c:pt idx="1794">
                  <c:v>-110.160353</c:v>
                </c:pt>
                <c:pt idx="1795">
                  <c:v>-109.43029800000002</c:v>
                </c:pt>
                <c:pt idx="1796">
                  <c:v>-109.52848899999979</c:v>
                </c:pt>
                <c:pt idx="1797">
                  <c:v>-109.97178</c:v>
                </c:pt>
                <c:pt idx="1798">
                  <c:v>-109.77803199999991</c:v>
                </c:pt>
                <c:pt idx="1799">
                  <c:v>-109.86607599999998</c:v>
                </c:pt>
                <c:pt idx="1800">
                  <c:v>-109.74814900000008</c:v>
                </c:pt>
                <c:pt idx="1801">
                  <c:v>-109.9619830000001</c:v>
                </c:pt>
                <c:pt idx="1802">
                  <c:v>-110.081344</c:v>
                </c:pt>
                <c:pt idx="1803">
                  <c:v>-110.48356000000008</c:v>
                </c:pt>
                <c:pt idx="1804">
                  <c:v>-110.33149300000002</c:v>
                </c:pt>
                <c:pt idx="1805">
                  <c:v>-109.848992</c:v>
                </c:pt>
                <c:pt idx="1806">
                  <c:v>-109.70060600000002</c:v>
                </c:pt>
                <c:pt idx="1807">
                  <c:v>-110.327854</c:v>
                </c:pt>
                <c:pt idx="1808">
                  <c:v>-109.79174400000002</c:v>
                </c:pt>
                <c:pt idx="1809">
                  <c:v>-110.183156</c:v>
                </c:pt>
                <c:pt idx="1810">
                  <c:v>-109.950397</c:v>
                </c:pt>
                <c:pt idx="1811">
                  <c:v>-109.96900600000002</c:v>
                </c:pt>
                <c:pt idx="1812">
                  <c:v>-109.68501599999998</c:v>
                </c:pt>
                <c:pt idx="1813">
                  <c:v>-109.703439</c:v>
                </c:pt>
                <c:pt idx="1814">
                  <c:v>-109.769907</c:v>
                </c:pt>
                <c:pt idx="1815">
                  <c:v>-109.21960100000008</c:v>
                </c:pt>
                <c:pt idx="1816">
                  <c:v>-110.37146199999998</c:v>
                </c:pt>
                <c:pt idx="1817">
                  <c:v>-109.872609</c:v>
                </c:pt>
                <c:pt idx="1818">
                  <c:v>-109.84414500000008</c:v>
                </c:pt>
                <c:pt idx="1819">
                  <c:v>-110.117333</c:v>
                </c:pt>
                <c:pt idx="1820">
                  <c:v>-109.97874099999991</c:v>
                </c:pt>
                <c:pt idx="1821">
                  <c:v>-110.008861</c:v>
                </c:pt>
                <c:pt idx="1822">
                  <c:v>-110.062955</c:v>
                </c:pt>
                <c:pt idx="1823">
                  <c:v>-110.08185300000002</c:v>
                </c:pt>
                <c:pt idx="1824">
                  <c:v>-110.17992799999998</c:v>
                </c:pt>
                <c:pt idx="1825">
                  <c:v>-110.01333099999998</c:v>
                </c:pt>
                <c:pt idx="1826">
                  <c:v>-109.93264300000008</c:v>
                </c:pt>
                <c:pt idx="1827">
                  <c:v>-110.4126990000001</c:v>
                </c:pt>
                <c:pt idx="1828">
                  <c:v>-109.31306400000008</c:v>
                </c:pt>
                <c:pt idx="1829">
                  <c:v>-109.877028</c:v>
                </c:pt>
                <c:pt idx="1830">
                  <c:v>-109.298879</c:v>
                </c:pt>
                <c:pt idx="1831">
                  <c:v>-109.88228599999998</c:v>
                </c:pt>
                <c:pt idx="1832">
                  <c:v>-109.868467</c:v>
                </c:pt>
                <c:pt idx="1833">
                  <c:v>-110.44009600000008</c:v>
                </c:pt>
                <c:pt idx="1834">
                  <c:v>-109.67264899999977</c:v>
                </c:pt>
                <c:pt idx="1835">
                  <c:v>-110.02965500000002</c:v>
                </c:pt>
                <c:pt idx="1836">
                  <c:v>-110.13234199999989</c:v>
                </c:pt>
                <c:pt idx="1837">
                  <c:v>-109.57094099999998</c:v>
                </c:pt>
                <c:pt idx="1838">
                  <c:v>-110.05564699999998</c:v>
                </c:pt>
                <c:pt idx="1839">
                  <c:v>-109.80007499999998</c:v>
                </c:pt>
                <c:pt idx="1840">
                  <c:v>-109.960447</c:v>
                </c:pt>
                <c:pt idx="1841">
                  <c:v>-109.35980699999998</c:v>
                </c:pt>
                <c:pt idx="1842">
                  <c:v>-109.90482900000013</c:v>
                </c:pt>
                <c:pt idx="1843">
                  <c:v>-109.97255699999998</c:v>
                </c:pt>
                <c:pt idx="1844">
                  <c:v>-110.37914699999995</c:v>
                </c:pt>
                <c:pt idx="1845">
                  <c:v>-110.53773699999998</c:v>
                </c:pt>
                <c:pt idx="1846">
                  <c:v>-110.00306999999999</c:v>
                </c:pt>
                <c:pt idx="1847">
                  <c:v>-109.44507400000002</c:v>
                </c:pt>
                <c:pt idx="1848">
                  <c:v>-109.832983</c:v>
                </c:pt>
                <c:pt idx="1849">
                  <c:v>-109.698268</c:v>
                </c:pt>
                <c:pt idx="1850">
                  <c:v>-110.01185400000008</c:v>
                </c:pt>
                <c:pt idx="1851">
                  <c:v>-110.01856900000008</c:v>
                </c:pt>
                <c:pt idx="1852">
                  <c:v>-110.486374</c:v>
                </c:pt>
                <c:pt idx="1853">
                  <c:v>-109.67237499999976</c:v>
                </c:pt>
                <c:pt idx="1854">
                  <c:v>-109.89241199999998</c:v>
                </c:pt>
                <c:pt idx="1855">
                  <c:v>-109.698843</c:v>
                </c:pt>
                <c:pt idx="1856">
                  <c:v>-109.87380699999991</c:v>
                </c:pt>
                <c:pt idx="1857">
                  <c:v>-110.129515</c:v>
                </c:pt>
                <c:pt idx="1858">
                  <c:v>-110.085926</c:v>
                </c:pt>
                <c:pt idx="1859">
                  <c:v>-109.90532900000002</c:v>
                </c:pt>
                <c:pt idx="1860">
                  <c:v>-109.793997</c:v>
                </c:pt>
                <c:pt idx="1861">
                  <c:v>-109.98681300000008</c:v>
                </c:pt>
                <c:pt idx="1862">
                  <c:v>-109.91497400000009</c:v>
                </c:pt>
                <c:pt idx="1863">
                  <c:v>-110.184262</c:v>
                </c:pt>
                <c:pt idx="1864">
                  <c:v>-110.20134900000002</c:v>
                </c:pt>
                <c:pt idx="1865">
                  <c:v>-109.821726</c:v>
                </c:pt>
                <c:pt idx="1866">
                  <c:v>-109.70622000000009</c:v>
                </c:pt>
                <c:pt idx="1867">
                  <c:v>-109.52358</c:v>
                </c:pt>
                <c:pt idx="1868">
                  <c:v>-109.740728</c:v>
                </c:pt>
                <c:pt idx="1869">
                  <c:v>-109.57615799999998</c:v>
                </c:pt>
                <c:pt idx="1870">
                  <c:v>-109.905638</c:v>
                </c:pt>
                <c:pt idx="1871">
                  <c:v>-109.628615</c:v>
                </c:pt>
                <c:pt idx="1872">
                  <c:v>-109.98588099999998</c:v>
                </c:pt>
                <c:pt idx="1873">
                  <c:v>-109.30333599999992</c:v>
                </c:pt>
                <c:pt idx="1874">
                  <c:v>-109.94720200000012</c:v>
                </c:pt>
                <c:pt idx="1875">
                  <c:v>-109.95934</c:v>
                </c:pt>
                <c:pt idx="1876">
                  <c:v>-109.64243699999992</c:v>
                </c:pt>
                <c:pt idx="1877">
                  <c:v>-110.06238699999992</c:v>
                </c:pt>
                <c:pt idx="1878">
                  <c:v>-109.807188</c:v>
                </c:pt>
                <c:pt idx="1879">
                  <c:v>-110.567708</c:v>
                </c:pt>
                <c:pt idx="1880">
                  <c:v>-109.848591</c:v>
                </c:pt>
                <c:pt idx="1881">
                  <c:v>-109.57322500000002</c:v>
                </c:pt>
                <c:pt idx="1882">
                  <c:v>-110.268682</c:v>
                </c:pt>
                <c:pt idx="1883">
                  <c:v>-109.75585799999998</c:v>
                </c:pt>
                <c:pt idx="1884">
                  <c:v>-109.627111</c:v>
                </c:pt>
                <c:pt idx="1885">
                  <c:v>-110.17451199999998</c:v>
                </c:pt>
                <c:pt idx="1886">
                  <c:v>-109.827811</c:v>
                </c:pt>
                <c:pt idx="1887">
                  <c:v>-110.087596</c:v>
                </c:pt>
                <c:pt idx="1888">
                  <c:v>-110.007434</c:v>
                </c:pt>
                <c:pt idx="1889">
                  <c:v>-110.004892</c:v>
                </c:pt>
                <c:pt idx="1890">
                  <c:v>-109.31914500000002</c:v>
                </c:pt>
                <c:pt idx="1891">
                  <c:v>-110.2724489999999</c:v>
                </c:pt>
                <c:pt idx="1892">
                  <c:v>-109.681651</c:v>
                </c:pt>
                <c:pt idx="1893">
                  <c:v>-110.14416800000002</c:v>
                </c:pt>
                <c:pt idx="1894">
                  <c:v>-109.770793</c:v>
                </c:pt>
                <c:pt idx="1895">
                  <c:v>-110.474366</c:v>
                </c:pt>
                <c:pt idx="1896">
                  <c:v>-110.13343399999998</c:v>
                </c:pt>
                <c:pt idx="1897">
                  <c:v>-110.02554599999998</c:v>
                </c:pt>
                <c:pt idx="1898">
                  <c:v>-109.91650000000008</c:v>
                </c:pt>
                <c:pt idx="1899">
                  <c:v>-109.94504000000002</c:v>
                </c:pt>
                <c:pt idx="1900">
                  <c:v>-110.62814699999991</c:v>
                </c:pt>
                <c:pt idx="1901">
                  <c:v>-109.96843199999998</c:v>
                </c:pt>
                <c:pt idx="1902">
                  <c:v>-110.54071900000002</c:v>
                </c:pt>
                <c:pt idx="1903">
                  <c:v>-110.14537899999976</c:v>
                </c:pt>
                <c:pt idx="1904">
                  <c:v>-110.15991699999998</c:v>
                </c:pt>
                <c:pt idx="1905">
                  <c:v>-109.975655</c:v>
                </c:pt>
                <c:pt idx="1906">
                  <c:v>-109.27891</c:v>
                </c:pt>
                <c:pt idx="1907">
                  <c:v>-110.2954</c:v>
                </c:pt>
                <c:pt idx="1908">
                  <c:v>-110.56388</c:v>
                </c:pt>
                <c:pt idx="1909">
                  <c:v>-109.61178</c:v>
                </c:pt>
                <c:pt idx="1910">
                  <c:v>-110.015004</c:v>
                </c:pt>
                <c:pt idx="1911">
                  <c:v>-109.68995199999998</c:v>
                </c:pt>
                <c:pt idx="1912">
                  <c:v>-110.01700100000002</c:v>
                </c:pt>
                <c:pt idx="1913">
                  <c:v>-109.77567999999998</c:v>
                </c:pt>
                <c:pt idx="1914">
                  <c:v>-109.663222</c:v>
                </c:pt>
                <c:pt idx="1915">
                  <c:v>-109.71790200000002</c:v>
                </c:pt>
                <c:pt idx="1916">
                  <c:v>-109.77383199999991</c:v>
                </c:pt>
                <c:pt idx="1917">
                  <c:v>-109.96526600000009</c:v>
                </c:pt>
                <c:pt idx="1918">
                  <c:v>-110.112943</c:v>
                </c:pt>
                <c:pt idx="1919">
                  <c:v>-109.40920100000002</c:v>
                </c:pt>
                <c:pt idx="1920">
                  <c:v>-110.045976</c:v>
                </c:pt>
                <c:pt idx="1921">
                  <c:v>-109.554427</c:v>
                </c:pt>
                <c:pt idx="1922">
                  <c:v>-109.960908</c:v>
                </c:pt>
                <c:pt idx="1923">
                  <c:v>-109.641898</c:v>
                </c:pt>
                <c:pt idx="1924">
                  <c:v>-109.96400900000012</c:v>
                </c:pt>
                <c:pt idx="1925">
                  <c:v>-109.98359300000008</c:v>
                </c:pt>
                <c:pt idx="1926">
                  <c:v>-110.05944599999998</c:v>
                </c:pt>
                <c:pt idx="1927">
                  <c:v>-110.44414900000024</c:v>
                </c:pt>
                <c:pt idx="1928">
                  <c:v>-109.617705</c:v>
                </c:pt>
                <c:pt idx="1929">
                  <c:v>-109.76264</c:v>
                </c:pt>
                <c:pt idx="1930">
                  <c:v>-109.746908</c:v>
                </c:pt>
                <c:pt idx="1931">
                  <c:v>-109.62074599999991</c:v>
                </c:pt>
                <c:pt idx="1932">
                  <c:v>-109.50554699999998</c:v>
                </c:pt>
                <c:pt idx="1933">
                  <c:v>-109.91253500000002</c:v>
                </c:pt>
                <c:pt idx="1934">
                  <c:v>-110.12372699999995</c:v>
                </c:pt>
                <c:pt idx="1935">
                  <c:v>-109.78746000000002</c:v>
                </c:pt>
                <c:pt idx="1936">
                  <c:v>-109.73685300000002</c:v>
                </c:pt>
                <c:pt idx="1937">
                  <c:v>-110.22554699999998</c:v>
                </c:pt>
                <c:pt idx="1938">
                  <c:v>-109.90787400000002</c:v>
                </c:pt>
                <c:pt idx="1939">
                  <c:v>-110.03322000000009</c:v>
                </c:pt>
                <c:pt idx="1940">
                  <c:v>-109.58279899999989</c:v>
                </c:pt>
                <c:pt idx="1941">
                  <c:v>-110.20082600000002</c:v>
                </c:pt>
                <c:pt idx="1942">
                  <c:v>-110.29402600000009</c:v>
                </c:pt>
                <c:pt idx="1943">
                  <c:v>-109.477491</c:v>
                </c:pt>
                <c:pt idx="1944">
                  <c:v>-110.088943</c:v>
                </c:pt>
                <c:pt idx="1945">
                  <c:v>-110.04490500000009</c:v>
                </c:pt>
                <c:pt idx="1946">
                  <c:v>-109.65575799999976</c:v>
                </c:pt>
                <c:pt idx="1947">
                  <c:v>-109.69549199999992</c:v>
                </c:pt>
                <c:pt idx="1948">
                  <c:v>-109.602493</c:v>
                </c:pt>
                <c:pt idx="1949">
                  <c:v>-110.006676</c:v>
                </c:pt>
                <c:pt idx="1950">
                  <c:v>-109.899672</c:v>
                </c:pt>
                <c:pt idx="1951">
                  <c:v>-110.225013</c:v>
                </c:pt>
                <c:pt idx="1952">
                  <c:v>-109.37434399999998</c:v>
                </c:pt>
                <c:pt idx="1953">
                  <c:v>-110.14321500000008</c:v>
                </c:pt>
                <c:pt idx="1954">
                  <c:v>-110.13312400000002</c:v>
                </c:pt>
                <c:pt idx="1955">
                  <c:v>-110.23368300000008</c:v>
                </c:pt>
                <c:pt idx="1956">
                  <c:v>-109.65473699999991</c:v>
                </c:pt>
                <c:pt idx="1957">
                  <c:v>-110.35625300000002</c:v>
                </c:pt>
                <c:pt idx="1958">
                  <c:v>-109.80467</c:v>
                </c:pt>
                <c:pt idx="1959">
                  <c:v>-109.68372799999995</c:v>
                </c:pt>
                <c:pt idx="1960">
                  <c:v>-109.758258</c:v>
                </c:pt>
                <c:pt idx="1961">
                  <c:v>-109.98027</c:v>
                </c:pt>
                <c:pt idx="1962">
                  <c:v>-110.11547899999989</c:v>
                </c:pt>
                <c:pt idx="1963">
                  <c:v>-110.754739</c:v>
                </c:pt>
                <c:pt idx="1964">
                  <c:v>-109.8790879999999</c:v>
                </c:pt>
                <c:pt idx="1965">
                  <c:v>-109.92566600000002</c:v>
                </c:pt>
                <c:pt idx="1966">
                  <c:v>-109.969032</c:v>
                </c:pt>
                <c:pt idx="1967">
                  <c:v>-109.93741900000013</c:v>
                </c:pt>
                <c:pt idx="1968">
                  <c:v>-110.25485300000008</c:v>
                </c:pt>
                <c:pt idx="1969">
                  <c:v>-109.47111000000002</c:v>
                </c:pt>
                <c:pt idx="1970">
                  <c:v>-110.32858499999998</c:v>
                </c:pt>
                <c:pt idx="1971">
                  <c:v>-109.78545099999998</c:v>
                </c:pt>
                <c:pt idx="1972">
                  <c:v>-109.85200699999992</c:v>
                </c:pt>
                <c:pt idx="1973">
                  <c:v>-110.160946</c:v>
                </c:pt>
                <c:pt idx="1974">
                  <c:v>-110.1872230000001</c:v>
                </c:pt>
                <c:pt idx="1975">
                  <c:v>-110.429596</c:v>
                </c:pt>
                <c:pt idx="1976">
                  <c:v>-110.354105</c:v>
                </c:pt>
                <c:pt idx="1977">
                  <c:v>-110.05937399999998</c:v>
                </c:pt>
                <c:pt idx="1978">
                  <c:v>-110.16197099999998</c:v>
                </c:pt>
                <c:pt idx="1979">
                  <c:v>-109.93051300000012</c:v>
                </c:pt>
                <c:pt idx="1980">
                  <c:v>-109.752455</c:v>
                </c:pt>
                <c:pt idx="1981">
                  <c:v>-110.382222</c:v>
                </c:pt>
                <c:pt idx="1982">
                  <c:v>-110.168284</c:v>
                </c:pt>
                <c:pt idx="1983">
                  <c:v>-110.04709000000008</c:v>
                </c:pt>
                <c:pt idx="1984">
                  <c:v>-109.677314</c:v>
                </c:pt>
                <c:pt idx="1985">
                  <c:v>-109.97863199999998</c:v>
                </c:pt>
                <c:pt idx="1986">
                  <c:v>-110.380927</c:v>
                </c:pt>
                <c:pt idx="1987">
                  <c:v>-110.157303</c:v>
                </c:pt>
                <c:pt idx="1988">
                  <c:v>-110.33474</c:v>
                </c:pt>
                <c:pt idx="1989">
                  <c:v>-109.88817799999991</c:v>
                </c:pt>
                <c:pt idx="1990">
                  <c:v>-109.884879</c:v>
                </c:pt>
                <c:pt idx="1991">
                  <c:v>-109.80003699999995</c:v>
                </c:pt>
                <c:pt idx="1992">
                  <c:v>-109.557458</c:v>
                </c:pt>
                <c:pt idx="1993">
                  <c:v>-109.794871</c:v>
                </c:pt>
                <c:pt idx="1994">
                  <c:v>-109.98790100000002</c:v>
                </c:pt>
                <c:pt idx="1995">
                  <c:v>-109.94400800000008</c:v>
                </c:pt>
                <c:pt idx="1996">
                  <c:v>-109.645914</c:v>
                </c:pt>
                <c:pt idx="1997">
                  <c:v>-110.20456300000023</c:v>
                </c:pt>
                <c:pt idx="1998">
                  <c:v>-110.15673199999976</c:v>
                </c:pt>
                <c:pt idx="1999">
                  <c:v>-109.356039</c:v>
                </c:pt>
                <c:pt idx="2000">
                  <c:v>-110.146134</c:v>
                </c:pt>
                <c:pt idx="2001">
                  <c:v>-109.567345</c:v>
                </c:pt>
                <c:pt idx="2002">
                  <c:v>-109.97766000000009</c:v>
                </c:pt>
                <c:pt idx="2003">
                  <c:v>-110.11548799999991</c:v>
                </c:pt>
                <c:pt idx="2004">
                  <c:v>-109.96842100000002</c:v>
                </c:pt>
                <c:pt idx="2005">
                  <c:v>-109.86696400000002</c:v>
                </c:pt>
                <c:pt idx="2006">
                  <c:v>-109.78161600000008</c:v>
                </c:pt>
                <c:pt idx="2007">
                  <c:v>-110.2074690000001</c:v>
                </c:pt>
                <c:pt idx="2008">
                  <c:v>-109.61836699999998</c:v>
                </c:pt>
                <c:pt idx="2009">
                  <c:v>-109.41902200000008</c:v>
                </c:pt>
                <c:pt idx="2010">
                  <c:v>-109.83528799999998</c:v>
                </c:pt>
                <c:pt idx="2011">
                  <c:v>-109.66449</c:v>
                </c:pt>
                <c:pt idx="2012">
                  <c:v>-109.82867599999992</c:v>
                </c:pt>
                <c:pt idx="2013">
                  <c:v>-109.69</c:v>
                </c:pt>
                <c:pt idx="2014">
                  <c:v>-110.60575799999989</c:v>
                </c:pt>
                <c:pt idx="2015">
                  <c:v>-109.61806</c:v>
                </c:pt>
                <c:pt idx="2016">
                  <c:v>-110.019334</c:v>
                </c:pt>
                <c:pt idx="2017">
                  <c:v>-110.2411790000001</c:v>
                </c:pt>
                <c:pt idx="2018">
                  <c:v>-110.20151700000002</c:v>
                </c:pt>
                <c:pt idx="2019">
                  <c:v>-110.60523999999998</c:v>
                </c:pt>
                <c:pt idx="2020">
                  <c:v>-110.16051300000002</c:v>
                </c:pt>
                <c:pt idx="2021">
                  <c:v>-109.898526</c:v>
                </c:pt>
                <c:pt idx="2022">
                  <c:v>-109.89149300000008</c:v>
                </c:pt>
                <c:pt idx="2023">
                  <c:v>-109.156516</c:v>
                </c:pt>
                <c:pt idx="2024">
                  <c:v>-109.19088199999995</c:v>
                </c:pt>
                <c:pt idx="2025">
                  <c:v>-109.595016</c:v>
                </c:pt>
                <c:pt idx="2026">
                  <c:v>-110.046374</c:v>
                </c:pt>
                <c:pt idx="2027">
                  <c:v>-110.66901799999998</c:v>
                </c:pt>
                <c:pt idx="2028">
                  <c:v>-109.68393799999991</c:v>
                </c:pt>
                <c:pt idx="2029">
                  <c:v>-110.27625900000002</c:v>
                </c:pt>
                <c:pt idx="2030">
                  <c:v>-110.46892600000002</c:v>
                </c:pt>
                <c:pt idx="2031">
                  <c:v>-110.30345699999998</c:v>
                </c:pt>
                <c:pt idx="2032">
                  <c:v>-109.66846199999998</c:v>
                </c:pt>
                <c:pt idx="2033">
                  <c:v>-110.51896400000008</c:v>
                </c:pt>
                <c:pt idx="2034">
                  <c:v>-110.020985</c:v>
                </c:pt>
                <c:pt idx="2035">
                  <c:v>-110.448887</c:v>
                </c:pt>
                <c:pt idx="2036">
                  <c:v>-110.30288099999991</c:v>
                </c:pt>
                <c:pt idx="2037">
                  <c:v>-109.76487</c:v>
                </c:pt>
                <c:pt idx="2038">
                  <c:v>-109.894734</c:v>
                </c:pt>
                <c:pt idx="2039">
                  <c:v>-109.76753500000002</c:v>
                </c:pt>
                <c:pt idx="2040">
                  <c:v>-110.45581</c:v>
                </c:pt>
                <c:pt idx="2041">
                  <c:v>-110.006899</c:v>
                </c:pt>
                <c:pt idx="2042">
                  <c:v>-109.39900300000002</c:v>
                </c:pt>
                <c:pt idx="2043">
                  <c:v>-110.068851</c:v>
                </c:pt>
                <c:pt idx="2044">
                  <c:v>-110.23731600000002</c:v>
                </c:pt>
                <c:pt idx="2045">
                  <c:v>-110.215636</c:v>
                </c:pt>
                <c:pt idx="2046">
                  <c:v>-110.118257</c:v>
                </c:pt>
                <c:pt idx="2047">
                  <c:v>-110.38282</c:v>
                </c:pt>
                <c:pt idx="2048">
                  <c:v>-109.70945300000002</c:v>
                </c:pt>
                <c:pt idx="2049">
                  <c:v>-109.67969599999998</c:v>
                </c:pt>
                <c:pt idx="2050">
                  <c:v>-109.91945800000002</c:v>
                </c:pt>
                <c:pt idx="2051">
                  <c:v>-109.41722400000029</c:v>
                </c:pt>
                <c:pt idx="2052">
                  <c:v>-109.976608</c:v>
                </c:pt>
                <c:pt idx="2053">
                  <c:v>-109.79822100000008</c:v>
                </c:pt>
                <c:pt idx="2054">
                  <c:v>-109.80148699999998</c:v>
                </c:pt>
                <c:pt idx="2055">
                  <c:v>-109.99519400000008</c:v>
                </c:pt>
                <c:pt idx="2056">
                  <c:v>-110.137173</c:v>
                </c:pt>
                <c:pt idx="2057">
                  <c:v>-110.10347899999979</c:v>
                </c:pt>
                <c:pt idx="2058">
                  <c:v>-109.97801</c:v>
                </c:pt>
                <c:pt idx="2059">
                  <c:v>-109.94950200000002</c:v>
                </c:pt>
                <c:pt idx="2060">
                  <c:v>-110.12930099999991</c:v>
                </c:pt>
                <c:pt idx="2061">
                  <c:v>-110.348991</c:v>
                </c:pt>
                <c:pt idx="2062">
                  <c:v>-109.839035</c:v>
                </c:pt>
                <c:pt idx="2063">
                  <c:v>-110.01304900000002</c:v>
                </c:pt>
                <c:pt idx="2064">
                  <c:v>-110.09843599999998</c:v>
                </c:pt>
                <c:pt idx="2065">
                  <c:v>-110.03966000000008</c:v>
                </c:pt>
                <c:pt idx="2066">
                  <c:v>-109.70651700000002</c:v>
                </c:pt>
                <c:pt idx="2067">
                  <c:v>-109.85667099999998</c:v>
                </c:pt>
                <c:pt idx="2068">
                  <c:v>-110.408879</c:v>
                </c:pt>
                <c:pt idx="2069">
                  <c:v>-110.081457</c:v>
                </c:pt>
                <c:pt idx="2070">
                  <c:v>-110.268028</c:v>
                </c:pt>
                <c:pt idx="2071">
                  <c:v>-110.02790400000002</c:v>
                </c:pt>
                <c:pt idx="2072">
                  <c:v>-109.52412700000002</c:v>
                </c:pt>
                <c:pt idx="2073">
                  <c:v>-110.25641900000002</c:v>
                </c:pt>
                <c:pt idx="2074">
                  <c:v>-110.11334599999998</c:v>
                </c:pt>
                <c:pt idx="2075">
                  <c:v>-110.110826</c:v>
                </c:pt>
                <c:pt idx="2076">
                  <c:v>-110.626279</c:v>
                </c:pt>
                <c:pt idx="2077">
                  <c:v>-110.329104</c:v>
                </c:pt>
                <c:pt idx="2078">
                  <c:v>-110.28725600000008</c:v>
                </c:pt>
                <c:pt idx="2079">
                  <c:v>-109.698273</c:v>
                </c:pt>
                <c:pt idx="2080">
                  <c:v>-110.01972500000002</c:v>
                </c:pt>
                <c:pt idx="2081">
                  <c:v>-110.1755859999999</c:v>
                </c:pt>
                <c:pt idx="2082">
                  <c:v>-109.72764500000002</c:v>
                </c:pt>
                <c:pt idx="2083">
                  <c:v>-109.67781599999998</c:v>
                </c:pt>
                <c:pt idx="2084">
                  <c:v>-110.072554</c:v>
                </c:pt>
                <c:pt idx="2085">
                  <c:v>-110.215411</c:v>
                </c:pt>
                <c:pt idx="2086">
                  <c:v>-109.90562600000008</c:v>
                </c:pt>
                <c:pt idx="2087">
                  <c:v>-109.84356000000002</c:v>
                </c:pt>
                <c:pt idx="2088">
                  <c:v>-110.603573</c:v>
                </c:pt>
                <c:pt idx="2089">
                  <c:v>-109.68731099999998</c:v>
                </c:pt>
                <c:pt idx="2090">
                  <c:v>-110.30036999999999</c:v>
                </c:pt>
                <c:pt idx="2091">
                  <c:v>-110.001034</c:v>
                </c:pt>
                <c:pt idx="2092">
                  <c:v>-110.28177599999998</c:v>
                </c:pt>
                <c:pt idx="2093">
                  <c:v>-109.66953199999998</c:v>
                </c:pt>
                <c:pt idx="2094">
                  <c:v>-110.300856</c:v>
                </c:pt>
                <c:pt idx="2095">
                  <c:v>-110.06012200000002</c:v>
                </c:pt>
                <c:pt idx="2096">
                  <c:v>-109.898235</c:v>
                </c:pt>
                <c:pt idx="2097">
                  <c:v>-109.53524</c:v>
                </c:pt>
                <c:pt idx="2098">
                  <c:v>-110.37388099999991</c:v>
                </c:pt>
                <c:pt idx="2099">
                  <c:v>-109.860979</c:v>
                </c:pt>
                <c:pt idx="2100">
                  <c:v>-110.000276</c:v>
                </c:pt>
                <c:pt idx="2101">
                  <c:v>-109.9732290000001</c:v>
                </c:pt>
                <c:pt idx="2102">
                  <c:v>-109.444771</c:v>
                </c:pt>
                <c:pt idx="2103">
                  <c:v>-109.68469400000002</c:v>
                </c:pt>
                <c:pt idx="2104">
                  <c:v>-110.00121700000008</c:v>
                </c:pt>
                <c:pt idx="2105">
                  <c:v>-109.90937799999998</c:v>
                </c:pt>
                <c:pt idx="2106">
                  <c:v>-109.93424100000009</c:v>
                </c:pt>
                <c:pt idx="2107">
                  <c:v>-109.92485600000002</c:v>
                </c:pt>
                <c:pt idx="2108">
                  <c:v>-110.13162800000002</c:v>
                </c:pt>
                <c:pt idx="2109">
                  <c:v>-110.49142400000024</c:v>
                </c:pt>
                <c:pt idx="2110">
                  <c:v>-110.40690500000002</c:v>
                </c:pt>
                <c:pt idx="2111">
                  <c:v>-109.95101400000009</c:v>
                </c:pt>
                <c:pt idx="2112">
                  <c:v>-110.21296000000002</c:v>
                </c:pt>
                <c:pt idx="2113">
                  <c:v>-110.31716300000024</c:v>
                </c:pt>
                <c:pt idx="2114">
                  <c:v>-110.01565400000008</c:v>
                </c:pt>
                <c:pt idx="2115">
                  <c:v>-109.43163500000009</c:v>
                </c:pt>
                <c:pt idx="2116">
                  <c:v>-109.604175</c:v>
                </c:pt>
                <c:pt idx="2117">
                  <c:v>-110.14620000000002</c:v>
                </c:pt>
                <c:pt idx="2118">
                  <c:v>-110.30752200000002</c:v>
                </c:pt>
                <c:pt idx="2119">
                  <c:v>-109.424701</c:v>
                </c:pt>
                <c:pt idx="2120">
                  <c:v>-110.36227099999998</c:v>
                </c:pt>
                <c:pt idx="2121">
                  <c:v>-100.18642199999998</c:v>
                </c:pt>
                <c:pt idx="2122">
                  <c:v>-109.348416</c:v>
                </c:pt>
                <c:pt idx="2123">
                  <c:v>-109.89815</c:v>
                </c:pt>
                <c:pt idx="2124">
                  <c:v>-109.86077599999992</c:v>
                </c:pt>
                <c:pt idx="2125">
                  <c:v>-110.24460200000009</c:v>
                </c:pt>
                <c:pt idx="2126">
                  <c:v>-109.6555879999999</c:v>
                </c:pt>
                <c:pt idx="2127">
                  <c:v>-110.44368000000009</c:v>
                </c:pt>
                <c:pt idx="2128">
                  <c:v>-109.994038</c:v>
                </c:pt>
                <c:pt idx="2129">
                  <c:v>-110.04541</c:v>
                </c:pt>
                <c:pt idx="2130">
                  <c:v>-110.139212</c:v>
                </c:pt>
                <c:pt idx="2131">
                  <c:v>-109.75177499999998</c:v>
                </c:pt>
                <c:pt idx="2132">
                  <c:v>-109.80709</c:v>
                </c:pt>
                <c:pt idx="2133">
                  <c:v>-110.052201</c:v>
                </c:pt>
                <c:pt idx="2134">
                  <c:v>-109.82607599999992</c:v>
                </c:pt>
                <c:pt idx="2135">
                  <c:v>-110.43335400000002</c:v>
                </c:pt>
                <c:pt idx="2136">
                  <c:v>-109.923745</c:v>
                </c:pt>
                <c:pt idx="2137">
                  <c:v>-109.860637</c:v>
                </c:pt>
                <c:pt idx="2138">
                  <c:v>-110.43010100000002</c:v>
                </c:pt>
                <c:pt idx="2139">
                  <c:v>-110.698883</c:v>
                </c:pt>
                <c:pt idx="2140">
                  <c:v>-109.83343699999998</c:v>
                </c:pt>
                <c:pt idx="2141">
                  <c:v>-110.301794</c:v>
                </c:pt>
                <c:pt idx="2142">
                  <c:v>-110.00172300000008</c:v>
                </c:pt>
                <c:pt idx="2143">
                  <c:v>-109.88584599999992</c:v>
                </c:pt>
                <c:pt idx="2144">
                  <c:v>-110.38669900000002</c:v>
                </c:pt>
                <c:pt idx="2145">
                  <c:v>-110.17378299999973</c:v>
                </c:pt>
                <c:pt idx="2146">
                  <c:v>-110.778255</c:v>
                </c:pt>
                <c:pt idx="2147">
                  <c:v>-110.18140099999998</c:v>
                </c:pt>
                <c:pt idx="2148">
                  <c:v>-109.88506999999998</c:v>
                </c:pt>
                <c:pt idx="2149">
                  <c:v>-110.260936</c:v>
                </c:pt>
                <c:pt idx="2150">
                  <c:v>-109.51499500000008</c:v>
                </c:pt>
                <c:pt idx="2151">
                  <c:v>-110.701491</c:v>
                </c:pt>
                <c:pt idx="2152">
                  <c:v>-109.521986</c:v>
                </c:pt>
                <c:pt idx="2153">
                  <c:v>-109.93419900000023</c:v>
                </c:pt>
                <c:pt idx="2154">
                  <c:v>-109.60149799999998</c:v>
                </c:pt>
                <c:pt idx="2155">
                  <c:v>-109.75107</c:v>
                </c:pt>
                <c:pt idx="2156">
                  <c:v>-110.41464200000009</c:v>
                </c:pt>
                <c:pt idx="2157">
                  <c:v>-110.03011100000002</c:v>
                </c:pt>
                <c:pt idx="2158">
                  <c:v>-110.391907</c:v>
                </c:pt>
                <c:pt idx="2159">
                  <c:v>-109.927132</c:v>
                </c:pt>
                <c:pt idx="2160">
                  <c:v>-110.230011</c:v>
                </c:pt>
                <c:pt idx="2161">
                  <c:v>-109.968328</c:v>
                </c:pt>
                <c:pt idx="2162">
                  <c:v>-109.865025</c:v>
                </c:pt>
                <c:pt idx="2163">
                  <c:v>-110.42191500000008</c:v>
                </c:pt>
                <c:pt idx="2164">
                  <c:v>-110.322653</c:v>
                </c:pt>
                <c:pt idx="2165">
                  <c:v>-110.35835199999991</c:v>
                </c:pt>
                <c:pt idx="2166">
                  <c:v>-110.26662200000008</c:v>
                </c:pt>
                <c:pt idx="2167">
                  <c:v>-110.849997</c:v>
                </c:pt>
                <c:pt idx="2168">
                  <c:v>-109.75268699999998</c:v>
                </c:pt>
                <c:pt idx="2169">
                  <c:v>-110.40186900000012</c:v>
                </c:pt>
                <c:pt idx="2170">
                  <c:v>-110.43720900000024</c:v>
                </c:pt>
                <c:pt idx="2171">
                  <c:v>-110.048811</c:v>
                </c:pt>
                <c:pt idx="2172">
                  <c:v>-110.39774799999998</c:v>
                </c:pt>
                <c:pt idx="2173">
                  <c:v>-110.316692</c:v>
                </c:pt>
                <c:pt idx="2174">
                  <c:v>-109.80272099999998</c:v>
                </c:pt>
                <c:pt idx="2175">
                  <c:v>-110.07764300000002</c:v>
                </c:pt>
                <c:pt idx="2176">
                  <c:v>-110.3097379999999</c:v>
                </c:pt>
                <c:pt idx="2177">
                  <c:v>-110.30755300000008</c:v>
                </c:pt>
                <c:pt idx="2178">
                  <c:v>-110.05030599999998</c:v>
                </c:pt>
                <c:pt idx="2179">
                  <c:v>-109.853561</c:v>
                </c:pt>
                <c:pt idx="2180">
                  <c:v>-110.10217599999991</c:v>
                </c:pt>
                <c:pt idx="2181">
                  <c:v>-110.021315</c:v>
                </c:pt>
                <c:pt idx="2182">
                  <c:v>-109.973089</c:v>
                </c:pt>
                <c:pt idx="2183">
                  <c:v>-109.378243</c:v>
                </c:pt>
                <c:pt idx="2184">
                  <c:v>-109.660984</c:v>
                </c:pt>
                <c:pt idx="2185">
                  <c:v>-110.263818</c:v>
                </c:pt>
                <c:pt idx="2186">
                  <c:v>-110.44827000000002</c:v>
                </c:pt>
                <c:pt idx="2187">
                  <c:v>-110.456755</c:v>
                </c:pt>
                <c:pt idx="2188">
                  <c:v>-110.190466</c:v>
                </c:pt>
                <c:pt idx="2189">
                  <c:v>-109.57804499999995</c:v>
                </c:pt>
                <c:pt idx="2190">
                  <c:v>-109.64237899999976</c:v>
                </c:pt>
                <c:pt idx="2191">
                  <c:v>-110.207138</c:v>
                </c:pt>
                <c:pt idx="2192">
                  <c:v>-109.86977099999991</c:v>
                </c:pt>
                <c:pt idx="2193">
                  <c:v>-109.952185</c:v>
                </c:pt>
                <c:pt idx="2194">
                  <c:v>-109.85538699999979</c:v>
                </c:pt>
                <c:pt idx="2195">
                  <c:v>-110.092404</c:v>
                </c:pt>
                <c:pt idx="2196">
                  <c:v>-110.046074</c:v>
                </c:pt>
                <c:pt idx="2197">
                  <c:v>-109.96903300000002</c:v>
                </c:pt>
                <c:pt idx="2198">
                  <c:v>-109.9982540000001</c:v>
                </c:pt>
                <c:pt idx="2199">
                  <c:v>-109.884147</c:v>
                </c:pt>
                <c:pt idx="2200">
                  <c:v>-109.92739400000002</c:v>
                </c:pt>
                <c:pt idx="2201">
                  <c:v>-110.03360000000002</c:v>
                </c:pt>
                <c:pt idx="2202">
                  <c:v>-110.114743</c:v>
                </c:pt>
                <c:pt idx="2203">
                  <c:v>-109.94092200000009</c:v>
                </c:pt>
                <c:pt idx="2204">
                  <c:v>-109.90123600000008</c:v>
                </c:pt>
                <c:pt idx="2205">
                  <c:v>-109.92572199999998</c:v>
                </c:pt>
                <c:pt idx="2206">
                  <c:v>-109.86309799999998</c:v>
                </c:pt>
                <c:pt idx="2207">
                  <c:v>-110.04435500000002</c:v>
                </c:pt>
                <c:pt idx="2208">
                  <c:v>-110.065566</c:v>
                </c:pt>
                <c:pt idx="2209">
                  <c:v>-109.950148</c:v>
                </c:pt>
                <c:pt idx="2210">
                  <c:v>-110.17010799999991</c:v>
                </c:pt>
                <c:pt idx="2211">
                  <c:v>-110.03018300000002</c:v>
                </c:pt>
                <c:pt idx="2212">
                  <c:v>-110.41987300000002</c:v>
                </c:pt>
                <c:pt idx="2213">
                  <c:v>-110.2674190000001</c:v>
                </c:pt>
                <c:pt idx="2214">
                  <c:v>-109.38438199999995</c:v>
                </c:pt>
                <c:pt idx="2215">
                  <c:v>-110.25523</c:v>
                </c:pt>
                <c:pt idx="2216">
                  <c:v>-109.88318</c:v>
                </c:pt>
                <c:pt idx="2217">
                  <c:v>-110.12656</c:v>
                </c:pt>
                <c:pt idx="2218">
                  <c:v>-105.24466600000024</c:v>
                </c:pt>
                <c:pt idx="2219">
                  <c:v>-109.94694500000008</c:v>
                </c:pt>
                <c:pt idx="2220">
                  <c:v>-109.96901600000002</c:v>
                </c:pt>
                <c:pt idx="2221">
                  <c:v>-109.81273599999992</c:v>
                </c:pt>
                <c:pt idx="2222">
                  <c:v>-109.518004</c:v>
                </c:pt>
                <c:pt idx="2223">
                  <c:v>-109.74724000000012</c:v>
                </c:pt>
                <c:pt idx="2224">
                  <c:v>-110.282944</c:v>
                </c:pt>
                <c:pt idx="2225">
                  <c:v>-109.64806799999998</c:v>
                </c:pt>
                <c:pt idx="2226">
                  <c:v>-110.091311</c:v>
                </c:pt>
                <c:pt idx="2227">
                  <c:v>-110.40086100000002</c:v>
                </c:pt>
                <c:pt idx="2228">
                  <c:v>-109.99685300000009</c:v>
                </c:pt>
                <c:pt idx="2229">
                  <c:v>-110.27997599999998</c:v>
                </c:pt>
                <c:pt idx="2230">
                  <c:v>-109.81342400000008</c:v>
                </c:pt>
                <c:pt idx="2231">
                  <c:v>-110.05126100000008</c:v>
                </c:pt>
                <c:pt idx="2232">
                  <c:v>-110.01444000000002</c:v>
                </c:pt>
                <c:pt idx="2233">
                  <c:v>-109.59042300000009</c:v>
                </c:pt>
                <c:pt idx="2234">
                  <c:v>-109.82224099999998</c:v>
                </c:pt>
                <c:pt idx="2235">
                  <c:v>-110.11477499999998</c:v>
                </c:pt>
                <c:pt idx="2236">
                  <c:v>-109.94021500000024</c:v>
                </c:pt>
                <c:pt idx="2237">
                  <c:v>-109.93669100000002</c:v>
                </c:pt>
                <c:pt idx="2238">
                  <c:v>-109.781882</c:v>
                </c:pt>
                <c:pt idx="2239">
                  <c:v>-109.848108</c:v>
                </c:pt>
                <c:pt idx="2240">
                  <c:v>-110.283179</c:v>
                </c:pt>
                <c:pt idx="2241">
                  <c:v>-110.04486100000008</c:v>
                </c:pt>
                <c:pt idx="2242">
                  <c:v>-109.42885799999998</c:v>
                </c:pt>
                <c:pt idx="2243">
                  <c:v>-110.4205</c:v>
                </c:pt>
                <c:pt idx="2244">
                  <c:v>-109.720956</c:v>
                </c:pt>
                <c:pt idx="2245">
                  <c:v>-110.48722800000009</c:v>
                </c:pt>
                <c:pt idx="2246">
                  <c:v>-110.24251900000009</c:v>
                </c:pt>
                <c:pt idx="2247">
                  <c:v>-109.939937</c:v>
                </c:pt>
                <c:pt idx="2248">
                  <c:v>-109.99821400000012</c:v>
                </c:pt>
                <c:pt idx="2249">
                  <c:v>-109.71071000000002</c:v>
                </c:pt>
                <c:pt idx="2250">
                  <c:v>-109.61576199999998</c:v>
                </c:pt>
                <c:pt idx="2251">
                  <c:v>-110.15214799999991</c:v>
                </c:pt>
                <c:pt idx="2252">
                  <c:v>-109.85936799999998</c:v>
                </c:pt>
                <c:pt idx="2253">
                  <c:v>-110.02969400000002</c:v>
                </c:pt>
                <c:pt idx="2254">
                  <c:v>-109.95342000000002</c:v>
                </c:pt>
                <c:pt idx="2255">
                  <c:v>-110.148242</c:v>
                </c:pt>
                <c:pt idx="2256">
                  <c:v>-110.08237199999976</c:v>
                </c:pt>
                <c:pt idx="2257">
                  <c:v>-110.29237499999998</c:v>
                </c:pt>
                <c:pt idx="2258">
                  <c:v>-110.10209799999991</c:v>
                </c:pt>
                <c:pt idx="2259">
                  <c:v>-110.31525400000002</c:v>
                </c:pt>
                <c:pt idx="2260">
                  <c:v>-110.199241</c:v>
                </c:pt>
                <c:pt idx="2261">
                  <c:v>-110.52970699999995</c:v>
                </c:pt>
                <c:pt idx="2262">
                  <c:v>-109.701308</c:v>
                </c:pt>
                <c:pt idx="2263">
                  <c:v>-110.13775099999998</c:v>
                </c:pt>
                <c:pt idx="2264">
                  <c:v>-110.68066</c:v>
                </c:pt>
                <c:pt idx="2265">
                  <c:v>-110.08070699999998</c:v>
                </c:pt>
                <c:pt idx="2266">
                  <c:v>-109.962447</c:v>
                </c:pt>
                <c:pt idx="2267">
                  <c:v>-110.329121</c:v>
                </c:pt>
                <c:pt idx="2268">
                  <c:v>-109.8208829999999</c:v>
                </c:pt>
                <c:pt idx="2269">
                  <c:v>-110.23976900000002</c:v>
                </c:pt>
                <c:pt idx="2270">
                  <c:v>-109.90766000000023</c:v>
                </c:pt>
                <c:pt idx="2271">
                  <c:v>-110.17028699999995</c:v>
                </c:pt>
                <c:pt idx="2272">
                  <c:v>-110.34327</c:v>
                </c:pt>
                <c:pt idx="2273">
                  <c:v>-109.609503</c:v>
                </c:pt>
                <c:pt idx="2274">
                  <c:v>-110.606516</c:v>
                </c:pt>
                <c:pt idx="2275">
                  <c:v>-110.205939</c:v>
                </c:pt>
                <c:pt idx="2276">
                  <c:v>-109.95833999999998</c:v>
                </c:pt>
                <c:pt idx="2277">
                  <c:v>-110.05041300000002</c:v>
                </c:pt>
                <c:pt idx="2278">
                  <c:v>-110.19412500000008</c:v>
                </c:pt>
                <c:pt idx="2279">
                  <c:v>-110.24062800000009</c:v>
                </c:pt>
                <c:pt idx="2280">
                  <c:v>-109.87225099999998</c:v>
                </c:pt>
                <c:pt idx="2281">
                  <c:v>-110.834971</c:v>
                </c:pt>
                <c:pt idx="2282">
                  <c:v>-109.895939</c:v>
                </c:pt>
                <c:pt idx="2283">
                  <c:v>-110.05566900000002</c:v>
                </c:pt>
                <c:pt idx="2284">
                  <c:v>-110.73078</c:v>
                </c:pt>
                <c:pt idx="2285">
                  <c:v>-109.970207</c:v>
                </c:pt>
                <c:pt idx="2286">
                  <c:v>-109.97353699999998</c:v>
                </c:pt>
                <c:pt idx="2287">
                  <c:v>-109.975211</c:v>
                </c:pt>
                <c:pt idx="2288">
                  <c:v>-109.754335</c:v>
                </c:pt>
                <c:pt idx="2289">
                  <c:v>-109.979491</c:v>
                </c:pt>
                <c:pt idx="2290">
                  <c:v>-109.89403</c:v>
                </c:pt>
                <c:pt idx="2291">
                  <c:v>-110.053673</c:v>
                </c:pt>
                <c:pt idx="2292">
                  <c:v>-110.43910600000002</c:v>
                </c:pt>
                <c:pt idx="2293">
                  <c:v>-110.08837999999992</c:v>
                </c:pt>
                <c:pt idx="2294">
                  <c:v>-110.31633799999992</c:v>
                </c:pt>
                <c:pt idx="2295">
                  <c:v>-109.82878799999976</c:v>
                </c:pt>
                <c:pt idx="2296">
                  <c:v>-109.22796900000009</c:v>
                </c:pt>
                <c:pt idx="2297">
                  <c:v>-109.88615</c:v>
                </c:pt>
                <c:pt idx="2298">
                  <c:v>-109.7566630000001</c:v>
                </c:pt>
                <c:pt idx="2299">
                  <c:v>-109.993358</c:v>
                </c:pt>
                <c:pt idx="2300">
                  <c:v>-109.9692610000001</c:v>
                </c:pt>
                <c:pt idx="2301">
                  <c:v>-109.75951400000002</c:v>
                </c:pt>
                <c:pt idx="2302">
                  <c:v>-110.10034499999998</c:v>
                </c:pt>
                <c:pt idx="2303">
                  <c:v>-109.91896500000009</c:v>
                </c:pt>
                <c:pt idx="2304">
                  <c:v>-110.14341900000002</c:v>
                </c:pt>
                <c:pt idx="2305">
                  <c:v>-109.82289599999991</c:v>
                </c:pt>
                <c:pt idx="2306">
                  <c:v>-109.888267</c:v>
                </c:pt>
                <c:pt idx="2307">
                  <c:v>-110.19586799999998</c:v>
                </c:pt>
                <c:pt idx="2308">
                  <c:v>-109.88338799999991</c:v>
                </c:pt>
                <c:pt idx="2309">
                  <c:v>-109.90227300000002</c:v>
                </c:pt>
                <c:pt idx="2310">
                  <c:v>-110.03918300000002</c:v>
                </c:pt>
                <c:pt idx="2311">
                  <c:v>-109.871116</c:v>
                </c:pt>
                <c:pt idx="2312">
                  <c:v>-110.07276099999991</c:v>
                </c:pt>
                <c:pt idx="2313">
                  <c:v>-110.16999999999999</c:v>
                </c:pt>
                <c:pt idx="2314">
                  <c:v>-109.778109</c:v>
                </c:pt>
                <c:pt idx="2315">
                  <c:v>-109.49398900000008</c:v>
                </c:pt>
                <c:pt idx="2316">
                  <c:v>-110.37054999999998</c:v>
                </c:pt>
                <c:pt idx="2317">
                  <c:v>-110.10339999999998</c:v>
                </c:pt>
                <c:pt idx="2318">
                  <c:v>-109.85531999999998</c:v>
                </c:pt>
                <c:pt idx="2319">
                  <c:v>-109.84324600000002</c:v>
                </c:pt>
                <c:pt idx="2320">
                  <c:v>-109.88818699999995</c:v>
                </c:pt>
                <c:pt idx="2321">
                  <c:v>-109.861779</c:v>
                </c:pt>
                <c:pt idx="2322">
                  <c:v>-110.007482</c:v>
                </c:pt>
                <c:pt idx="2323">
                  <c:v>-109.962137</c:v>
                </c:pt>
                <c:pt idx="2324">
                  <c:v>-110.15689599999995</c:v>
                </c:pt>
                <c:pt idx="2325">
                  <c:v>-110.25236699999998</c:v>
                </c:pt>
                <c:pt idx="2326">
                  <c:v>-109.62023799999992</c:v>
                </c:pt>
                <c:pt idx="2327">
                  <c:v>-109.70301300000008</c:v>
                </c:pt>
                <c:pt idx="2328">
                  <c:v>-109.77118400000002</c:v>
                </c:pt>
                <c:pt idx="2329">
                  <c:v>-109.852121</c:v>
                </c:pt>
                <c:pt idx="2330">
                  <c:v>-110.766997</c:v>
                </c:pt>
                <c:pt idx="2331">
                  <c:v>-109.730977</c:v>
                </c:pt>
                <c:pt idx="2332">
                  <c:v>-110.202118</c:v>
                </c:pt>
                <c:pt idx="2333">
                  <c:v>-110.142297</c:v>
                </c:pt>
                <c:pt idx="2334">
                  <c:v>-109.634906</c:v>
                </c:pt>
                <c:pt idx="2335">
                  <c:v>-110.52242699999998</c:v>
                </c:pt>
                <c:pt idx="2336">
                  <c:v>-110.100014</c:v>
                </c:pt>
                <c:pt idx="2337">
                  <c:v>-110.11255799999998</c:v>
                </c:pt>
                <c:pt idx="2338">
                  <c:v>-109.44984400000008</c:v>
                </c:pt>
                <c:pt idx="2339">
                  <c:v>-110.330949</c:v>
                </c:pt>
                <c:pt idx="2340">
                  <c:v>-110.02819799999995</c:v>
                </c:pt>
                <c:pt idx="2341">
                  <c:v>-109.62588199999976</c:v>
                </c:pt>
                <c:pt idx="2342">
                  <c:v>-109.94914400000012</c:v>
                </c:pt>
                <c:pt idx="2343">
                  <c:v>-110.298733</c:v>
                </c:pt>
                <c:pt idx="2344">
                  <c:v>-109.646745</c:v>
                </c:pt>
                <c:pt idx="2345">
                  <c:v>-109.86928</c:v>
                </c:pt>
                <c:pt idx="2346">
                  <c:v>-110.063817</c:v>
                </c:pt>
                <c:pt idx="2347">
                  <c:v>-110.08956400000002</c:v>
                </c:pt>
                <c:pt idx="2348">
                  <c:v>-109.54666700000008</c:v>
                </c:pt>
                <c:pt idx="2349">
                  <c:v>-109.324662</c:v>
                </c:pt>
                <c:pt idx="2350">
                  <c:v>-109.65872399999998</c:v>
                </c:pt>
                <c:pt idx="2351">
                  <c:v>-110.35294599999995</c:v>
                </c:pt>
                <c:pt idx="2352">
                  <c:v>-110.078549</c:v>
                </c:pt>
                <c:pt idx="2353">
                  <c:v>-110.18235699999991</c:v>
                </c:pt>
                <c:pt idx="2354">
                  <c:v>-109.897586</c:v>
                </c:pt>
                <c:pt idx="2355">
                  <c:v>-110.19015400000002</c:v>
                </c:pt>
                <c:pt idx="2356">
                  <c:v>-110.11592900000002</c:v>
                </c:pt>
                <c:pt idx="2357">
                  <c:v>-110.233357</c:v>
                </c:pt>
                <c:pt idx="2358">
                  <c:v>-110.319811</c:v>
                </c:pt>
                <c:pt idx="2359">
                  <c:v>-110.24119600000009</c:v>
                </c:pt>
                <c:pt idx="2360">
                  <c:v>-109.98831199999998</c:v>
                </c:pt>
                <c:pt idx="2361">
                  <c:v>-110.29887699999998</c:v>
                </c:pt>
                <c:pt idx="2362">
                  <c:v>-109.90703300000008</c:v>
                </c:pt>
                <c:pt idx="2363">
                  <c:v>-110.224726</c:v>
                </c:pt>
                <c:pt idx="2364">
                  <c:v>-109.47628400000002</c:v>
                </c:pt>
                <c:pt idx="2365">
                  <c:v>-109.57588499999991</c:v>
                </c:pt>
                <c:pt idx="2366">
                  <c:v>-109.895021</c:v>
                </c:pt>
                <c:pt idx="2367">
                  <c:v>-110.538589</c:v>
                </c:pt>
                <c:pt idx="2368">
                  <c:v>-110.30622100000002</c:v>
                </c:pt>
                <c:pt idx="2369">
                  <c:v>-110.424712</c:v>
                </c:pt>
                <c:pt idx="2370">
                  <c:v>-109.82777599999991</c:v>
                </c:pt>
                <c:pt idx="2371">
                  <c:v>-109.79723000000008</c:v>
                </c:pt>
                <c:pt idx="2372">
                  <c:v>-109.9212040000001</c:v>
                </c:pt>
                <c:pt idx="2373">
                  <c:v>-109.655924</c:v>
                </c:pt>
                <c:pt idx="2374">
                  <c:v>-109.72904199999998</c:v>
                </c:pt>
                <c:pt idx="2375">
                  <c:v>-110.45508599999998</c:v>
                </c:pt>
                <c:pt idx="2376">
                  <c:v>-109.80373999999998</c:v>
                </c:pt>
                <c:pt idx="2377">
                  <c:v>-109.96544</c:v>
                </c:pt>
                <c:pt idx="2378">
                  <c:v>-110.17292599999998</c:v>
                </c:pt>
                <c:pt idx="2379">
                  <c:v>-109.426789</c:v>
                </c:pt>
                <c:pt idx="2380">
                  <c:v>-110.30371699999998</c:v>
                </c:pt>
                <c:pt idx="2381">
                  <c:v>-109.32266</c:v>
                </c:pt>
                <c:pt idx="2382">
                  <c:v>-109.98946000000002</c:v>
                </c:pt>
                <c:pt idx="2383">
                  <c:v>-110.354597</c:v>
                </c:pt>
                <c:pt idx="2384">
                  <c:v>-109.91562400000024</c:v>
                </c:pt>
                <c:pt idx="2385">
                  <c:v>-110.04361400000012</c:v>
                </c:pt>
                <c:pt idx="2386">
                  <c:v>-110.284783</c:v>
                </c:pt>
                <c:pt idx="2387">
                  <c:v>-109.79334</c:v>
                </c:pt>
                <c:pt idx="2388">
                  <c:v>-110.10227499999998</c:v>
                </c:pt>
                <c:pt idx="2389">
                  <c:v>-109.80378399999998</c:v>
                </c:pt>
                <c:pt idx="2390">
                  <c:v>-110.237988</c:v>
                </c:pt>
                <c:pt idx="2391">
                  <c:v>-109.90163000000008</c:v>
                </c:pt>
                <c:pt idx="2392">
                  <c:v>-109.69584199999991</c:v>
                </c:pt>
                <c:pt idx="2393">
                  <c:v>-109.77011</c:v>
                </c:pt>
                <c:pt idx="2394">
                  <c:v>-109.77421200000002</c:v>
                </c:pt>
                <c:pt idx="2395">
                  <c:v>-110.238062</c:v>
                </c:pt>
                <c:pt idx="2396">
                  <c:v>-109.73693400000002</c:v>
                </c:pt>
                <c:pt idx="2397">
                  <c:v>-109.90192900000024</c:v>
                </c:pt>
                <c:pt idx="2398">
                  <c:v>-109.75595799999998</c:v>
                </c:pt>
                <c:pt idx="2399">
                  <c:v>-110.16326900000008</c:v>
                </c:pt>
                <c:pt idx="2400">
                  <c:v>-110.087542</c:v>
                </c:pt>
                <c:pt idx="2401">
                  <c:v>-109.80972999999999</c:v>
                </c:pt>
                <c:pt idx="2402">
                  <c:v>-109.68077999999991</c:v>
                </c:pt>
                <c:pt idx="2403">
                  <c:v>-109.58804799999992</c:v>
                </c:pt>
                <c:pt idx="2404">
                  <c:v>-110.269238</c:v>
                </c:pt>
                <c:pt idx="2405">
                  <c:v>-109.583843</c:v>
                </c:pt>
                <c:pt idx="2406">
                  <c:v>-110.31012300000012</c:v>
                </c:pt>
                <c:pt idx="2407">
                  <c:v>-110.12737399999995</c:v>
                </c:pt>
                <c:pt idx="2408">
                  <c:v>-110.25239999999998</c:v>
                </c:pt>
                <c:pt idx="2409">
                  <c:v>-109.77480300000002</c:v>
                </c:pt>
                <c:pt idx="2410">
                  <c:v>-109.65034399999998</c:v>
                </c:pt>
                <c:pt idx="2411">
                  <c:v>-110.193074</c:v>
                </c:pt>
                <c:pt idx="2412">
                  <c:v>-110.72503799999991</c:v>
                </c:pt>
                <c:pt idx="2413">
                  <c:v>-109.71945500000002</c:v>
                </c:pt>
                <c:pt idx="2414">
                  <c:v>-109.46748400000008</c:v>
                </c:pt>
                <c:pt idx="2415">
                  <c:v>-109.63855199999998</c:v>
                </c:pt>
                <c:pt idx="2416">
                  <c:v>-110.196918</c:v>
                </c:pt>
                <c:pt idx="2417">
                  <c:v>-109.893505</c:v>
                </c:pt>
                <c:pt idx="2418">
                  <c:v>-109.53561000000002</c:v>
                </c:pt>
                <c:pt idx="2419">
                  <c:v>-109.97270999999998</c:v>
                </c:pt>
                <c:pt idx="2420">
                  <c:v>-109.55016000000002</c:v>
                </c:pt>
                <c:pt idx="2421">
                  <c:v>-110.335005</c:v>
                </c:pt>
                <c:pt idx="2422">
                  <c:v>-109.596175</c:v>
                </c:pt>
                <c:pt idx="2423">
                  <c:v>-109.789576</c:v>
                </c:pt>
                <c:pt idx="2424">
                  <c:v>-109.42695000000002</c:v>
                </c:pt>
                <c:pt idx="2425">
                  <c:v>-109.893002</c:v>
                </c:pt>
                <c:pt idx="2426">
                  <c:v>-110.00554699999998</c:v>
                </c:pt>
                <c:pt idx="2427">
                  <c:v>-110.16079199999992</c:v>
                </c:pt>
                <c:pt idx="2428">
                  <c:v>-109.908912</c:v>
                </c:pt>
                <c:pt idx="2429">
                  <c:v>-109.51650900000008</c:v>
                </c:pt>
                <c:pt idx="2430">
                  <c:v>-109.727208</c:v>
                </c:pt>
                <c:pt idx="2431">
                  <c:v>-110.278205</c:v>
                </c:pt>
                <c:pt idx="2432">
                  <c:v>-109.54184300000009</c:v>
                </c:pt>
                <c:pt idx="2433">
                  <c:v>-109.97187</c:v>
                </c:pt>
                <c:pt idx="2434">
                  <c:v>-110.258894</c:v>
                </c:pt>
                <c:pt idx="2435">
                  <c:v>-109.82857199999989</c:v>
                </c:pt>
                <c:pt idx="2436">
                  <c:v>-110.03854</c:v>
                </c:pt>
                <c:pt idx="2437">
                  <c:v>-109.579724</c:v>
                </c:pt>
                <c:pt idx="2438">
                  <c:v>-109.568046</c:v>
                </c:pt>
                <c:pt idx="2439">
                  <c:v>-110.18453199999998</c:v>
                </c:pt>
                <c:pt idx="2440">
                  <c:v>-110.165854</c:v>
                </c:pt>
                <c:pt idx="2441">
                  <c:v>-109.545862</c:v>
                </c:pt>
                <c:pt idx="2442">
                  <c:v>-109.80722300000023</c:v>
                </c:pt>
                <c:pt idx="2443">
                  <c:v>-109.894288</c:v>
                </c:pt>
                <c:pt idx="2444">
                  <c:v>-109.91326300000027</c:v>
                </c:pt>
                <c:pt idx="2445">
                  <c:v>-109.86832699999998</c:v>
                </c:pt>
                <c:pt idx="2446">
                  <c:v>-109.93797300000008</c:v>
                </c:pt>
                <c:pt idx="2447">
                  <c:v>-109.801362</c:v>
                </c:pt>
                <c:pt idx="2448">
                  <c:v>-110.28812300000008</c:v>
                </c:pt>
                <c:pt idx="2449">
                  <c:v>-109.756827</c:v>
                </c:pt>
                <c:pt idx="2450">
                  <c:v>-110.06023300000008</c:v>
                </c:pt>
                <c:pt idx="2451">
                  <c:v>-110.34472900000009</c:v>
                </c:pt>
                <c:pt idx="2452">
                  <c:v>-109.99873699999998</c:v>
                </c:pt>
                <c:pt idx="2453">
                  <c:v>-109.617451</c:v>
                </c:pt>
                <c:pt idx="2454">
                  <c:v>-110.09957900000002</c:v>
                </c:pt>
                <c:pt idx="2455">
                  <c:v>-109.75161700000002</c:v>
                </c:pt>
                <c:pt idx="2456">
                  <c:v>-109.69230399999998</c:v>
                </c:pt>
                <c:pt idx="2457">
                  <c:v>-109.399</c:v>
                </c:pt>
                <c:pt idx="2458">
                  <c:v>-110.076686</c:v>
                </c:pt>
                <c:pt idx="2459">
                  <c:v>-109.37933899999975</c:v>
                </c:pt>
                <c:pt idx="2460">
                  <c:v>-110.085234</c:v>
                </c:pt>
                <c:pt idx="2461">
                  <c:v>-110.18872099999992</c:v>
                </c:pt>
                <c:pt idx="2462">
                  <c:v>-110.073205</c:v>
                </c:pt>
                <c:pt idx="2463">
                  <c:v>-110.00102400000009</c:v>
                </c:pt>
                <c:pt idx="2464">
                  <c:v>-110.10888599999991</c:v>
                </c:pt>
                <c:pt idx="2465">
                  <c:v>-110.13243899999976</c:v>
                </c:pt>
                <c:pt idx="2466">
                  <c:v>-109.349992</c:v>
                </c:pt>
                <c:pt idx="2467">
                  <c:v>-109.923402</c:v>
                </c:pt>
                <c:pt idx="2468">
                  <c:v>-110.36129500000008</c:v>
                </c:pt>
                <c:pt idx="2469">
                  <c:v>-110.14109000000002</c:v>
                </c:pt>
                <c:pt idx="2470">
                  <c:v>-109.798017</c:v>
                </c:pt>
                <c:pt idx="2471">
                  <c:v>-110.14291799999998</c:v>
                </c:pt>
                <c:pt idx="2472">
                  <c:v>-109.849885</c:v>
                </c:pt>
                <c:pt idx="2473">
                  <c:v>-109.69897899999989</c:v>
                </c:pt>
                <c:pt idx="2474">
                  <c:v>-110.46409000000008</c:v>
                </c:pt>
                <c:pt idx="2475">
                  <c:v>-110.14279499999998</c:v>
                </c:pt>
                <c:pt idx="2476">
                  <c:v>-109.641795</c:v>
                </c:pt>
                <c:pt idx="2477">
                  <c:v>-109.97202300000002</c:v>
                </c:pt>
                <c:pt idx="2478">
                  <c:v>-109.67734699999991</c:v>
                </c:pt>
                <c:pt idx="2479">
                  <c:v>-110.224632</c:v>
                </c:pt>
                <c:pt idx="2480">
                  <c:v>-109.90106400000012</c:v>
                </c:pt>
                <c:pt idx="2481">
                  <c:v>-109.682413</c:v>
                </c:pt>
                <c:pt idx="2482">
                  <c:v>-109.666009</c:v>
                </c:pt>
                <c:pt idx="2483">
                  <c:v>-110.010946</c:v>
                </c:pt>
                <c:pt idx="2484">
                  <c:v>-110.34197500000002</c:v>
                </c:pt>
                <c:pt idx="2485">
                  <c:v>-109.67633599999976</c:v>
                </c:pt>
                <c:pt idx="2486">
                  <c:v>-109.65170199999991</c:v>
                </c:pt>
                <c:pt idx="2487">
                  <c:v>-109.63825900000002</c:v>
                </c:pt>
                <c:pt idx="2488">
                  <c:v>-110.54225100000002</c:v>
                </c:pt>
                <c:pt idx="2489">
                  <c:v>-110.13206599999998</c:v>
                </c:pt>
                <c:pt idx="2490">
                  <c:v>-109.712962</c:v>
                </c:pt>
                <c:pt idx="2491">
                  <c:v>-109.636833</c:v>
                </c:pt>
                <c:pt idx="2492">
                  <c:v>-109.46123800000002</c:v>
                </c:pt>
                <c:pt idx="2493">
                  <c:v>-109.766577</c:v>
                </c:pt>
                <c:pt idx="2494">
                  <c:v>-110.01912400000012</c:v>
                </c:pt>
                <c:pt idx="2495">
                  <c:v>-109.50769400000009</c:v>
                </c:pt>
                <c:pt idx="2496">
                  <c:v>-110.23415700000002</c:v>
                </c:pt>
                <c:pt idx="2497">
                  <c:v>-109.97297099999992</c:v>
                </c:pt>
                <c:pt idx="2498">
                  <c:v>-110.06979799999998</c:v>
                </c:pt>
                <c:pt idx="2499">
                  <c:v>-109.25263799999998</c:v>
                </c:pt>
                <c:pt idx="2500">
                  <c:v>-109.42379699999998</c:v>
                </c:pt>
                <c:pt idx="2501">
                  <c:v>-110.62837699999973</c:v>
                </c:pt>
                <c:pt idx="2502">
                  <c:v>-109.141498</c:v>
                </c:pt>
                <c:pt idx="2503">
                  <c:v>-109.53092500000002</c:v>
                </c:pt>
                <c:pt idx="2504">
                  <c:v>-109.859227</c:v>
                </c:pt>
                <c:pt idx="2505">
                  <c:v>-109.971436</c:v>
                </c:pt>
                <c:pt idx="2506">
                  <c:v>-110.253364</c:v>
                </c:pt>
                <c:pt idx="2507">
                  <c:v>-109.69749300000002</c:v>
                </c:pt>
                <c:pt idx="2508">
                  <c:v>-109.65064</c:v>
                </c:pt>
                <c:pt idx="2509">
                  <c:v>-109.11864799999998</c:v>
                </c:pt>
                <c:pt idx="2510">
                  <c:v>-109.844578</c:v>
                </c:pt>
                <c:pt idx="2511">
                  <c:v>-110.315034</c:v>
                </c:pt>
                <c:pt idx="2512">
                  <c:v>-109.96166400000027</c:v>
                </c:pt>
                <c:pt idx="2513">
                  <c:v>-109.35811099999998</c:v>
                </c:pt>
                <c:pt idx="2514">
                  <c:v>-109.96265700000002</c:v>
                </c:pt>
                <c:pt idx="2515">
                  <c:v>-110.13939999999998</c:v>
                </c:pt>
                <c:pt idx="2516">
                  <c:v>-109.76006900000009</c:v>
                </c:pt>
                <c:pt idx="2517">
                  <c:v>-109.60027099999998</c:v>
                </c:pt>
                <c:pt idx="2518">
                  <c:v>-109.63586199999995</c:v>
                </c:pt>
                <c:pt idx="2519">
                  <c:v>-110.03072</c:v>
                </c:pt>
                <c:pt idx="2520">
                  <c:v>-110.36800699999998</c:v>
                </c:pt>
                <c:pt idx="2521">
                  <c:v>-109.37485</c:v>
                </c:pt>
                <c:pt idx="2522">
                  <c:v>-109.788813</c:v>
                </c:pt>
                <c:pt idx="2523">
                  <c:v>-109.73453300000008</c:v>
                </c:pt>
                <c:pt idx="2524">
                  <c:v>-109.66200099999998</c:v>
                </c:pt>
                <c:pt idx="2525">
                  <c:v>-109.48664400000008</c:v>
                </c:pt>
                <c:pt idx="2526">
                  <c:v>-109.85520099999998</c:v>
                </c:pt>
                <c:pt idx="2527">
                  <c:v>-109.79923100000002</c:v>
                </c:pt>
                <c:pt idx="2528">
                  <c:v>-109.31900300000002</c:v>
                </c:pt>
                <c:pt idx="2529">
                  <c:v>-110.09715200000002</c:v>
                </c:pt>
                <c:pt idx="2530">
                  <c:v>-110.12135799999992</c:v>
                </c:pt>
                <c:pt idx="2531">
                  <c:v>-109.49618600000002</c:v>
                </c:pt>
                <c:pt idx="2532">
                  <c:v>-110.14895799999998</c:v>
                </c:pt>
                <c:pt idx="2533">
                  <c:v>-109.86614900000002</c:v>
                </c:pt>
                <c:pt idx="2534">
                  <c:v>-109.98480000000002</c:v>
                </c:pt>
                <c:pt idx="2535">
                  <c:v>-109.92357799999998</c:v>
                </c:pt>
                <c:pt idx="2536">
                  <c:v>-109.723451</c:v>
                </c:pt>
                <c:pt idx="2537">
                  <c:v>-109.863812</c:v>
                </c:pt>
                <c:pt idx="2538">
                  <c:v>-109.855323</c:v>
                </c:pt>
                <c:pt idx="2539">
                  <c:v>-110.09388300000002</c:v>
                </c:pt>
                <c:pt idx="2540">
                  <c:v>-109.562093</c:v>
                </c:pt>
                <c:pt idx="2541">
                  <c:v>-110.1720009999999</c:v>
                </c:pt>
                <c:pt idx="2542">
                  <c:v>-109.96250000000002</c:v>
                </c:pt>
                <c:pt idx="2543">
                  <c:v>-109.29635300000002</c:v>
                </c:pt>
                <c:pt idx="2544">
                  <c:v>-110.41864500000008</c:v>
                </c:pt>
                <c:pt idx="2545">
                  <c:v>-110.160596</c:v>
                </c:pt>
                <c:pt idx="2546">
                  <c:v>-109.633244</c:v>
                </c:pt>
                <c:pt idx="2547">
                  <c:v>-109.80627799999998</c:v>
                </c:pt>
                <c:pt idx="2548">
                  <c:v>-109.451334</c:v>
                </c:pt>
                <c:pt idx="2549">
                  <c:v>-110.2471960000001</c:v>
                </c:pt>
                <c:pt idx="2550">
                  <c:v>-110.05084199999995</c:v>
                </c:pt>
                <c:pt idx="2551">
                  <c:v>-110.129103</c:v>
                </c:pt>
                <c:pt idx="2552">
                  <c:v>-109.87980799999991</c:v>
                </c:pt>
                <c:pt idx="2553">
                  <c:v>-110.05362100000002</c:v>
                </c:pt>
                <c:pt idx="2554">
                  <c:v>-109.956408</c:v>
                </c:pt>
                <c:pt idx="2555">
                  <c:v>-109.88890199999992</c:v>
                </c:pt>
                <c:pt idx="2556">
                  <c:v>-110.229921</c:v>
                </c:pt>
                <c:pt idx="2557">
                  <c:v>-109.93285300000002</c:v>
                </c:pt>
                <c:pt idx="2558">
                  <c:v>-110.006011</c:v>
                </c:pt>
                <c:pt idx="2559">
                  <c:v>-110.34226100000002</c:v>
                </c:pt>
                <c:pt idx="2560">
                  <c:v>-109.818951</c:v>
                </c:pt>
                <c:pt idx="2561">
                  <c:v>-109.55577999999991</c:v>
                </c:pt>
                <c:pt idx="2562">
                  <c:v>-109.873199</c:v>
                </c:pt>
                <c:pt idx="2563">
                  <c:v>-109.553181</c:v>
                </c:pt>
                <c:pt idx="2564">
                  <c:v>-109.847352</c:v>
                </c:pt>
                <c:pt idx="2565">
                  <c:v>-109.388864</c:v>
                </c:pt>
                <c:pt idx="2566">
                  <c:v>-109.613468</c:v>
                </c:pt>
                <c:pt idx="2567">
                  <c:v>-109.751391</c:v>
                </c:pt>
                <c:pt idx="2568">
                  <c:v>-110.00152000000008</c:v>
                </c:pt>
                <c:pt idx="2569">
                  <c:v>-110.060137</c:v>
                </c:pt>
                <c:pt idx="2570">
                  <c:v>-110.22183699999998</c:v>
                </c:pt>
                <c:pt idx="2571">
                  <c:v>-109.94871300000008</c:v>
                </c:pt>
                <c:pt idx="2572">
                  <c:v>-109.958052</c:v>
                </c:pt>
                <c:pt idx="2573">
                  <c:v>-109.488795</c:v>
                </c:pt>
                <c:pt idx="2574">
                  <c:v>-110.28889599999998</c:v>
                </c:pt>
                <c:pt idx="2575">
                  <c:v>-109.90215300000008</c:v>
                </c:pt>
                <c:pt idx="2576">
                  <c:v>-109.67031599999991</c:v>
                </c:pt>
                <c:pt idx="2577">
                  <c:v>-109.304648</c:v>
                </c:pt>
                <c:pt idx="2578">
                  <c:v>-109.992282</c:v>
                </c:pt>
                <c:pt idx="2579">
                  <c:v>-110.00683099999998</c:v>
                </c:pt>
                <c:pt idx="2580">
                  <c:v>-110.01628400000008</c:v>
                </c:pt>
                <c:pt idx="2581">
                  <c:v>-109.79748500000002</c:v>
                </c:pt>
                <c:pt idx="2582">
                  <c:v>-110.028204</c:v>
                </c:pt>
                <c:pt idx="2583">
                  <c:v>-109.90311000000008</c:v>
                </c:pt>
                <c:pt idx="2584">
                  <c:v>-110.51565600000002</c:v>
                </c:pt>
                <c:pt idx="2585">
                  <c:v>-109.64186400000008</c:v>
                </c:pt>
                <c:pt idx="2586">
                  <c:v>-109.96788500000002</c:v>
                </c:pt>
                <c:pt idx="2587">
                  <c:v>-109.822925</c:v>
                </c:pt>
                <c:pt idx="2588">
                  <c:v>-109.5149540000001</c:v>
                </c:pt>
                <c:pt idx="2589">
                  <c:v>-109.60112000000002</c:v>
                </c:pt>
                <c:pt idx="2590">
                  <c:v>-109.706743</c:v>
                </c:pt>
                <c:pt idx="2591">
                  <c:v>-110.29</c:v>
                </c:pt>
                <c:pt idx="2592">
                  <c:v>-109.77181</c:v>
                </c:pt>
                <c:pt idx="2593">
                  <c:v>-110.192724</c:v>
                </c:pt>
                <c:pt idx="2594">
                  <c:v>-110.06449000000002</c:v>
                </c:pt>
                <c:pt idx="2595">
                  <c:v>-109.99461700000012</c:v>
                </c:pt>
                <c:pt idx="2596">
                  <c:v>-109.58379599999998</c:v>
                </c:pt>
                <c:pt idx="2597">
                  <c:v>-109.56127000000002</c:v>
                </c:pt>
                <c:pt idx="2598">
                  <c:v>-109.576218</c:v>
                </c:pt>
                <c:pt idx="2599">
                  <c:v>-110.05543099999991</c:v>
                </c:pt>
                <c:pt idx="2600">
                  <c:v>-110.00299099999998</c:v>
                </c:pt>
                <c:pt idx="2601">
                  <c:v>-109.200588</c:v>
                </c:pt>
                <c:pt idx="2602">
                  <c:v>-109.62590499999995</c:v>
                </c:pt>
                <c:pt idx="2603">
                  <c:v>-109.95587099999995</c:v>
                </c:pt>
                <c:pt idx="2604">
                  <c:v>-110.452218</c:v>
                </c:pt>
                <c:pt idx="2605">
                  <c:v>-110.19542</c:v>
                </c:pt>
                <c:pt idx="2606">
                  <c:v>-109.95110100000002</c:v>
                </c:pt>
                <c:pt idx="2607">
                  <c:v>-109.71757700000002</c:v>
                </c:pt>
                <c:pt idx="2608">
                  <c:v>-109.48939</c:v>
                </c:pt>
                <c:pt idx="2609">
                  <c:v>-109.899857</c:v>
                </c:pt>
                <c:pt idx="2610">
                  <c:v>-110.01133799999998</c:v>
                </c:pt>
                <c:pt idx="2611">
                  <c:v>-109.353274</c:v>
                </c:pt>
                <c:pt idx="2612">
                  <c:v>-109.54127100000002</c:v>
                </c:pt>
                <c:pt idx="2613">
                  <c:v>-109.70465300000023</c:v>
                </c:pt>
                <c:pt idx="2614">
                  <c:v>-109.81945900000002</c:v>
                </c:pt>
                <c:pt idx="2615">
                  <c:v>-109.792068</c:v>
                </c:pt>
                <c:pt idx="2616">
                  <c:v>-109.19233199999979</c:v>
                </c:pt>
                <c:pt idx="2617">
                  <c:v>-109.880561</c:v>
                </c:pt>
                <c:pt idx="2618">
                  <c:v>-109.774344</c:v>
                </c:pt>
                <c:pt idx="2619">
                  <c:v>-109.516058</c:v>
                </c:pt>
                <c:pt idx="2620">
                  <c:v>-109.3642200000001</c:v>
                </c:pt>
                <c:pt idx="2621">
                  <c:v>-110.083004</c:v>
                </c:pt>
                <c:pt idx="2622">
                  <c:v>-109.442937</c:v>
                </c:pt>
                <c:pt idx="2623">
                  <c:v>-109.95774300000002</c:v>
                </c:pt>
                <c:pt idx="2624">
                  <c:v>-109.98061300000012</c:v>
                </c:pt>
                <c:pt idx="2625">
                  <c:v>-109.87413199999995</c:v>
                </c:pt>
                <c:pt idx="2626">
                  <c:v>-109.824369</c:v>
                </c:pt>
                <c:pt idx="2627">
                  <c:v>-109.56712800000008</c:v>
                </c:pt>
                <c:pt idx="2628">
                  <c:v>-109.360704</c:v>
                </c:pt>
                <c:pt idx="2629">
                  <c:v>-110.15488199999992</c:v>
                </c:pt>
                <c:pt idx="2630">
                  <c:v>-109.56801300000002</c:v>
                </c:pt>
                <c:pt idx="2631">
                  <c:v>-110.11665000000002</c:v>
                </c:pt>
                <c:pt idx="2632">
                  <c:v>-109.84115200000002</c:v>
                </c:pt>
                <c:pt idx="2633">
                  <c:v>-109.85938599999992</c:v>
                </c:pt>
                <c:pt idx="2634">
                  <c:v>-109.687191</c:v>
                </c:pt>
                <c:pt idx="2635">
                  <c:v>-109.78826300000009</c:v>
                </c:pt>
                <c:pt idx="2636">
                  <c:v>-109.798804</c:v>
                </c:pt>
                <c:pt idx="2637">
                  <c:v>-109.27631599999998</c:v>
                </c:pt>
                <c:pt idx="2638">
                  <c:v>-109.87545499999995</c:v>
                </c:pt>
                <c:pt idx="2639">
                  <c:v>-109.91382800000002</c:v>
                </c:pt>
                <c:pt idx="2640">
                  <c:v>-109.33726100000008</c:v>
                </c:pt>
                <c:pt idx="2641">
                  <c:v>-109.69313699999998</c:v>
                </c:pt>
                <c:pt idx="2642">
                  <c:v>-109.90839</c:v>
                </c:pt>
                <c:pt idx="2643">
                  <c:v>-109.92062800000002</c:v>
                </c:pt>
                <c:pt idx="2644">
                  <c:v>-110.14920400000008</c:v>
                </c:pt>
                <c:pt idx="2645">
                  <c:v>-109.57545799999991</c:v>
                </c:pt>
                <c:pt idx="2646">
                  <c:v>-110.37162900000008</c:v>
                </c:pt>
                <c:pt idx="2647">
                  <c:v>-109.84976300000002</c:v>
                </c:pt>
                <c:pt idx="2648">
                  <c:v>-109.62917999999998</c:v>
                </c:pt>
                <c:pt idx="2649">
                  <c:v>-109.37093399999998</c:v>
                </c:pt>
                <c:pt idx="2650">
                  <c:v>-109.720152</c:v>
                </c:pt>
                <c:pt idx="2651">
                  <c:v>-109.92595</c:v>
                </c:pt>
                <c:pt idx="2652">
                  <c:v>-109.53528900000002</c:v>
                </c:pt>
                <c:pt idx="2653">
                  <c:v>-109.60627699999998</c:v>
                </c:pt>
                <c:pt idx="2654">
                  <c:v>-109.77904199999998</c:v>
                </c:pt>
                <c:pt idx="2655">
                  <c:v>-109.484379</c:v>
                </c:pt>
                <c:pt idx="2656">
                  <c:v>-109.868126</c:v>
                </c:pt>
                <c:pt idx="2657">
                  <c:v>-109.62124900000002</c:v>
                </c:pt>
                <c:pt idx="2658">
                  <c:v>-110.512062</c:v>
                </c:pt>
                <c:pt idx="2659">
                  <c:v>-109.59012600000008</c:v>
                </c:pt>
                <c:pt idx="2660">
                  <c:v>-109.75967799999998</c:v>
                </c:pt>
                <c:pt idx="2661">
                  <c:v>-109.32504099999991</c:v>
                </c:pt>
                <c:pt idx="2662">
                  <c:v>-109.688649</c:v>
                </c:pt>
                <c:pt idx="2663">
                  <c:v>-109.530475</c:v>
                </c:pt>
                <c:pt idx="2664">
                  <c:v>-109.87279799999976</c:v>
                </c:pt>
                <c:pt idx="2665">
                  <c:v>-109.96457500000002</c:v>
                </c:pt>
                <c:pt idx="2666">
                  <c:v>-109.57545699999991</c:v>
                </c:pt>
                <c:pt idx="2667">
                  <c:v>-109.69682</c:v>
                </c:pt>
                <c:pt idx="2668">
                  <c:v>-109.92185600000002</c:v>
                </c:pt>
                <c:pt idx="2669">
                  <c:v>-109.903468</c:v>
                </c:pt>
                <c:pt idx="2670">
                  <c:v>-110.400471</c:v>
                </c:pt>
                <c:pt idx="2671">
                  <c:v>-109.636383</c:v>
                </c:pt>
                <c:pt idx="2672">
                  <c:v>-109.07791300000002</c:v>
                </c:pt>
                <c:pt idx="2673">
                  <c:v>-109.795175</c:v>
                </c:pt>
                <c:pt idx="2674">
                  <c:v>-109.80409400000002</c:v>
                </c:pt>
                <c:pt idx="2675">
                  <c:v>-109.73553099999998</c:v>
                </c:pt>
                <c:pt idx="2676">
                  <c:v>-109.72192600000002</c:v>
                </c:pt>
                <c:pt idx="2677">
                  <c:v>-109.820083</c:v>
                </c:pt>
                <c:pt idx="2678">
                  <c:v>-110.18997099999991</c:v>
                </c:pt>
                <c:pt idx="2679">
                  <c:v>-109.664709</c:v>
                </c:pt>
                <c:pt idx="2680">
                  <c:v>-110.121155</c:v>
                </c:pt>
                <c:pt idx="2681">
                  <c:v>-110.08855699999998</c:v>
                </c:pt>
                <c:pt idx="2682">
                  <c:v>-109.91828000000002</c:v>
                </c:pt>
                <c:pt idx="2683">
                  <c:v>-110.193682</c:v>
                </c:pt>
                <c:pt idx="2684">
                  <c:v>-109.999375</c:v>
                </c:pt>
                <c:pt idx="2685">
                  <c:v>-109.985085</c:v>
                </c:pt>
                <c:pt idx="2686">
                  <c:v>-109.801637</c:v>
                </c:pt>
                <c:pt idx="2687">
                  <c:v>-109.753367</c:v>
                </c:pt>
                <c:pt idx="2688">
                  <c:v>-109.879294</c:v>
                </c:pt>
                <c:pt idx="2689">
                  <c:v>-110.06380900000002</c:v>
                </c:pt>
                <c:pt idx="2690">
                  <c:v>-110.27284399999998</c:v>
                </c:pt>
                <c:pt idx="2691">
                  <c:v>-110.25898599999998</c:v>
                </c:pt>
                <c:pt idx="2692">
                  <c:v>-109.282003</c:v>
                </c:pt>
                <c:pt idx="2693">
                  <c:v>-109.689869</c:v>
                </c:pt>
                <c:pt idx="2694">
                  <c:v>-109.76679300000002</c:v>
                </c:pt>
                <c:pt idx="2695">
                  <c:v>-110.046547</c:v>
                </c:pt>
                <c:pt idx="2696">
                  <c:v>-109.512502</c:v>
                </c:pt>
                <c:pt idx="2697">
                  <c:v>-109.62807799999975</c:v>
                </c:pt>
                <c:pt idx="2698">
                  <c:v>-109.41756500000024</c:v>
                </c:pt>
                <c:pt idx="2699">
                  <c:v>-109.321912</c:v>
                </c:pt>
                <c:pt idx="2700">
                  <c:v>-109.571995</c:v>
                </c:pt>
                <c:pt idx="2701">
                  <c:v>-109.411382</c:v>
                </c:pt>
                <c:pt idx="2702">
                  <c:v>-109.81028300000008</c:v>
                </c:pt>
                <c:pt idx="2703">
                  <c:v>-109.591348</c:v>
                </c:pt>
                <c:pt idx="2704">
                  <c:v>-109.87600999999998</c:v>
                </c:pt>
                <c:pt idx="2705">
                  <c:v>-109.286562</c:v>
                </c:pt>
                <c:pt idx="2706">
                  <c:v>-109.802121</c:v>
                </c:pt>
                <c:pt idx="2707">
                  <c:v>-109.70059000000002</c:v>
                </c:pt>
                <c:pt idx="2708">
                  <c:v>-109.59149400000008</c:v>
                </c:pt>
                <c:pt idx="2709">
                  <c:v>-109.976499</c:v>
                </c:pt>
                <c:pt idx="2710">
                  <c:v>-109.50808599999998</c:v>
                </c:pt>
                <c:pt idx="2711">
                  <c:v>-109.73754000000002</c:v>
                </c:pt>
                <c:pt idx="2712">
                  <c:v>-110.15534099999977</c:v>
                </c:pt>
                <c:pt idx="2713">
                  <c:v>-109.67022900000002</c:v>
                </c:pt>
                <c:pt idx="2714">
                  <c:v>-110.20417400000002</c:v>
                </c:pt>
                <c:pt idx="2715">
                  <c:v>-109.88866</c:v>
                </c:pt>
                <c:pt idx="2716">
                  <c:v>-109.89099</c:v>
                </c:pt>
                <c:pt idx="2717">
                  <c:v>-109.609599</c:v>
                </c:pt>
                <c:pt idx="2718">
                  <c:v>-109.46685400000008</c:v>
                </c:pt>
                <c:pt idx="2719">
                  <c:v>-109.653961</c:v>
                </c:pt>
                <c:pt idx="2720">
                  <c:v>-109.82452900000008</c:v>
                </c:pt>
                <c:pt idx="2721">
                  <c:v>-110.28203199999992</c:v>
                </c:pt>
                <c:pt idx="2722">
                  <c:v>-110.13214199999992</c:v>
                </c:pt>
                <c:pt idx="2723">
                  <c:v>-110.07162400000009</c:v>
                </c:pt>
                <c:pt idx="2724">
                  <c:v>-109.76842000000002</c:v>
                </c:pt>
                <c:pt idx="2725">
                  <c:v>-109.873273</c:v>
                </c:pt>
                <c:pt idx="2726">
                  <c:v>-110.23962700000008</c:v>
                </c:pt>
                <c:pt idx="2727">
                  <c:v>-109.47865400000002</c:v>
                </c:pt>
                <c:pt idx="2728">
                  <c:v>-110.33498300000002</c:v>
                </c:pt>
                <c:pt idx="2729">
                  <c:v>-109.99609600000002</c:v>
                </c:pt>
                <c:pt idx="2730">
                  <c:v>-109.869061</c:v>
                </c:pt>
                <c:pt idx="2731">
                  <c:v>-109.61979099999998</c:v>
                </c:pt>
                <c:pt idx="2732">
                  <c:v>-109.56176300000008</c:v>
                </c:pt>
                <c:pt idx="2733">
                  <c:v>-110.00928500000002</c:v>
                </c:pt>
                <c:pt idx="2734">
                  <c:v>-110.36412200000002</c:v>
                </c:pt>
                <c:pt idx="2735">
                  <c:v>-110.063577</c:v>
                </c:pt>
                <c:pt idx="2736">
                  <c:v>-110.51931400000002</c:v>
                </c:pt>
                <c:pt idx="2737">
                  <c:v>-110.198106</c:v>
                </c:pt>
                <c:pt idx="2738">
                  <c:v>-109.82223499999998</c:v>
                </c:pt>
                <c:pt idx="2739">
                  <c:v>-109.95543599999998</c:v>
                </c:pt>
                <c:pt idx="2740">
                  <c:v>-109.72485</c:v>
                </c:pt>
                <c:pt idx="2741">
                  <c:v>-110.42883199999991</c:v>
                </c:pt>
                <c:pt idx="2742">
                  <c:v>-110.23188400000002</c:v>
                </c:pt>
                <c:pt idx="2743">
                  <c:v>-109.52023799999998</c:v>
                </c:pt>
                <c:pt idx="2744">
                  <c:v>-109.717372</c:v>
                </c:pt>
                <c:pt idx="2745">
                  <c:v>-109.72358799999998</c:v>
                </c:pt>
                <c:pt idx="2746">
                  <c:v>-109.78606400000002</c:v>
                </c:pt>
                <c:pt idx="2747">
                  <c:v>-110.07343699999991</c:v>
                </c:pt>
                <c:pt idx="2748">
                  <c:v>-109.72011500000002</c:v>
                </c:pt>
                <c:pt idx="2749">
                  <c:v>-110.27607799999991</c:v>
                </c:pt>
                <c:pt idx="2750">
                  <c:v>-109.96624500000009</c:v>
                </c:pt>
                <c:pt idx="2751">
                  <c:v>-110.39704900000002</c:v>
                </c:pt>
                <c:pt idx="2752">
                  <c:v>-110.30276999999998</c:v>
                </c:pt>
                <c:pt idx="2753">
                  <c:v>-109.661584</c:v>
                </c:pt>
                <c:pt idx="2754">
                  <c:v>-110.265288</c:v>
                </c:pt>
                <c:pt idx="2755">
                  <c:v>-110.19172300000002</c:v>
                </c:pt>
                <c:pt idx="2756">
                  <c:v>-109.90059400000008</c:v>
                </c:pt>
                <c:pt idx="2757">
                  <c:v>-109.35200199999991</c:v>
                </c:pt>
                <c:pt idx="2758">
                  <c:v>-109.719745</c:v>
                </c:pt>
                <c:pt idx="2759">
                  <c:v>-109.764348</c:v>
                </c:pt>
                <c:pt idx="2760">
                  <c:v>-110.17963799999991</c:v>
                </c:pt>
                <c:pt idx="2761">
                  <c:v>-109.78787799999998</c:v>
                </c:pt>
                <c:pt idx="2762">
                  <c:v>-110.003491</c:v>
                </c:pt>
                <c:pt idx="2763">
                  <c:v>-110.49805300000008</c:v>
                </c:pt>
                <c:pt idx="2764">
                  <c:v>-109.84674199999998</c:v>
                </c:pt>
                <c:pt idx="2765">
                  <c:v>-110.027946</c:v>
                </c:pt>
                <c:pt idx="2766">
                  <c:v>-109.68454</c:v>
                </c:pt>
                <c:pt idx="2767">
                  <c:v>-110.26544</c:v>
                </c:pt>
                <c:pt idx="2768">
                  <c:v>-110.4316620000001</c:v>
                </c:pt>
                <c:pt idx="2769">
                  <c:v>-110.30671199999998</c:v>
                </c:pt>
                <c:pt idx="2770">
                  <c:v>-109.17743099999991</c:v>
                </c:pt>
                <c:pt idx="2771">
                  <c:v>-109.25885199999998</c:v>
                </c:pt>
                <c:pt idx="2772">
                  <c:v>-109.78518099999998</c:v>
                </c:pt>
                <c:pt idx="2773">
                  <c:v>-109.725054</c:v>
                </c:pt>
                <c:pt idx="2774">
                  <c:v>-110.100239</c:v>
                </c:pt>
                <c:pt idx="2775">
                  <c:v>-110.204542</c:v>
                </c:pt>
                <c:pt idx="2776">
                  <c:v>-109.777145</c:v>
                </c:pt>
                <c:pt idx="2777">
                  <c:v>-109.98160400000012</c:v>
                </c:pt>
                <c:pt idx="2778">
                  <c:v>-109.96705600000008</c:v>
                </c:pt>
                <c:pt idx="2779">
                  <c:v>-109.83563699999998</c:v>
                </c:pt>
                <c:pt idx="2780">
                  <c:v>-110.850151</c:v>
                </c:pt>
                <c:pt idx="2781">
                  <c:v>-109.44197600000008</c:v>
                </c:pt>
                <c:pt idx="2782">
                  <c:v>-109.689314</c:v>
                </c:pt>
                <c:pt idx="2783">
                  <c:v>-109.824833</c:v>
                </c:pt>
                <c:pt idx="2784">
                  <c:v>-110.02235099999992</c:v>
                </c:pt>
                <c:pt idx="2785">
                  <c:v>-108.98612200000002</c:v>
                </c:pt>
                <c:pt idx="2786">
                  <c:v>-109.60620400000002</c:v>
                </c:pt>
                <c:pt idx="2787">
                  <c:v>-109.67817899999973</c:v>
                </c:pt>
                <c:pt idx="2788">
                  <c:v>-109.5019690000001</c:v>
                </c:pt>
                <c:pt idx="2789">
                  <c:v>-110.04187</c:v>
                </c:pt>
                <c:pt idx="2790">
                  <c:v>-109.87914599999998</c:v>
                </c:pt>
                <c:pt idx="2791">
                  <c:v>-109.70916000000008</c:v>
                </c:pt>
                <c:pt idx="2792">
                  <c:v>-110.420238</c:v>
                </c:pt>
                <c:pt idx="2793">
                  <c:v>-109.46717600000002</c:v>
                </c:pt>
                <c:pt idx="2794">
                  <c:v>-109.706542</c:v>
                </c:pt>
                <c:pt idx="2795">
                  <c:v>-109.443876</c:v>
                </c:pt>
                <c:pt idx="2796">
                  <c:v>-110.47454400000002</c:v>
                </c:pt>
                <c:pt idx="2797">
                  <c:v>-109.845765</c:v>
                </c:pt>
                <c:pt idx="2798">
                  <c:v>-109.62308399999998</c:v>
                </c:pt>
                <c:pt idx="2799">
                  <c:v>-110.45099500000002</c:v>
                </c:pt>
                <c:pt idx="2800">
                  <c:v>-109.46168100000008</c:v>
                </c:pt>
                <c:pt idx="2801">
                  <c:v>-109.478865</c:v>
                </c:pt>
                <c:pt idx="2802">
                  <c:v>-109.80001900000002</c:v>
                </c:pt>
                <c:pt idx="2803">
                  <c:v>-109.57517099999991</c:v>
                </c:pt>
                <c:pt idx="2804">
                  <c:v>-109.80826400000002</c:v>
                </c:pt>
                <c:pt idx="2805">
                  <c:v>-109.57001099999998</c:v>
                </c:pt>
                <c:pt idx="2806">
                  <c:v>-109.506652</c:v>
                </c:pt>
                <c:pt idx="2807">
                  <c:v>-109.92023400000002</c:v>
                </c:pt>
                <c:pt idx="2808">
                  <c:v>-109.69570899999989</c:v>
                </c:pt>
                <c:pt idx="2809">
                  <c:v>-110.45626800000002</c:v>
                </c:pt>
                <c:pt idx="2810">
                  <c:v>-109.77332999999999</c:v>
                </c:pt>
                <c:pt idx="2811">
                  <c:v>-109.83852</c:v>
                </c:pt>
                <c:pt idx="2812">
                  <c:v>-109.54313</c:v>
                </c:pt>
                <c:pt idx="2813">
                  <c:v>-109.789933</c:v>
                </c:pt>
                <c:pt idx="2814">
                  <c:v>-109.73586900000002</c:v>
                </c:pt>
                <c:pt idx="2815">
                  <c:v>-109.293741</c:v>
                </c:pt>
                <c:pt idx="2816">
                  <c:v>-109.64337999999998</c:v>
                </c:pt>
                <c:pt idx="2817">
                  <c:v>-109.598631</c:v>
                </c:pt>
                <c:pt idx="2818">
                  <c:v>-109.81517699999998</c:v>
                </c:pt>
                <c:pt idx="2819">
                  <c:v>-109.600443</c:v>
                </c:pt>
                <c:pt idx="2820">
                  <c:v>-109.929281</c:v>
                </c:pt>
                <c:pt idx="2821">
                  <c:v>-109.260997</c:v>
                </c:pt>
                <c:pt idx="2822">
                  <c:v>-110.24578199999998</c:v>
                </c:pt>
                <c:pt idx="2823">
                  <c:v>-110.58796300000009</c:v>
                </c:pt>
                <c:pt idx="2824">
                  <c:v>-109.62634599999991</c:v>
                </c:pt>
                <c:pt idx="2825">
                  <c:v>-110.02645699999998</c:v>
                </c:pt>
                <c:pt idx="2826">
                  <c:v>-110.05239699999991</c:v>
                </c:pt>
                <c:pt idx="2827">
                  <c:v>-109.255724</c:v>
                </c:pt>
                <c:pt idx="2828">
                  <c:v>-109.974132</c:v>
                </c:pt>
                <c:pt idx="2829">
                  <c:v>-109.55167</c:v>
                </c:pt>
                <c:pt idx="2830">
                  <c:v>-109.996342</c:v>
                </c:pt>
                <c:pt idx="2831">
                  <c:v>-109.09691400000008</c:v>
                </c:pt>
                <c:pt idx="2832">
                  <c:v>-110.230801</c:v>
                </c:pt>
                <c:pt idx="2833">
                  <c:v>-110.42067400000002</c:v>
                </c:pt>
                <c:pt idx="2834">
                  <c:v>-110.07471</c:v>
                </c:pt>
                <c:pt idx="2835">
                  <c:v>-109.18344799999991</c:v>
                </c:pt>
                <c:pt idx="2836">
                  <c:v>-109.727932</c:v>
                </c:pt>
                <c:pt idx="2837">
                  <c:v>-109.82602999999999</c:v>
                </c:pt>
                <c:pt idx="2838">
                  <c:v>-110.18643099999991</c:v>
                </c:pt>
                <c:pt idx="2839">
                  <c:v>-110.47796500000008</c:v>
                </c:pt>
                <c:pt idx="2840">
                  <c:v>-109.52867199999991</c:v>
                </c:pt>
                <c:pt idx="2841">
                  <c:v>-109.69597399999998</c:v>
                </c:pt>
                <c:pt idx="2842">
                  <c:v>-109.86769100000002</c:v>
                </c:pt>
                <c:pt idx="2843">
                  <c:v>-109.81395500000002</c:v>
                </c:pt>
                <c:pt idx="2844">
                  <c:v>-109.97535099999995</c:v>
                </c:pt>
                <c:pt idx="2845">
                  <c:v>-109.56577399999998</c:v>
                </c:pt>
                <c:pt idx="2846">
                  <c:v>-110.04804900000002</c:v>
                </c:pt>
                <c:pt idx="2847">
                  <c:v>-109.79964000000002</c:v>
                </c:pt>
                <c:pt idx="2848">
                  <c:v>-109.17333799999973</c:v>
                </c:pt>
                <c:pt idx="2849">
                  <c:v>-109.36516300000002</c:v>
                </c:pt>
                <c:pt idx="2850">
                  <c:v>-110.004948</c:v>
                </c:pt>
                <c:pt idx="2851">
                  <c:v>-109.90877499999998</c:v>
                </c:pt>
                <c:pt idx="2852">
                  <c:v>-109.99104200000002</c:v>
                </c:pt>
                <c:pt idx="2853">
                  <c:v>-109.90140600000002</c:v>
                </c:pt>
                <c:pt idx="2854">
                  <c:v>-109.71681100000002</c:v>
                </c:pt>
                <c:pt idx="2855">
                  <c:v>-109.83844599999998</c:v>
                </c:pt>
                <c:pt idx="2856">
                  <c:v>-109.79583099999998</c:v>
                </c:pt>
                <c:pt idx="2857">
                  <c:v>-110.12663799999991</c:v>
                </c:pt>
                <c:pt idx="2858">
                  <c:v>-110.05269999999999</c:v>
                </c:pt>
                <c:pt idx="2859">
                  <c:v>-109.926602</c:v>
                </c:pt>
                <c:pt idx="2860">
                  <c:v>-109.421712</c:v>
                </c:pt>
                <c:pt idx="2861">
                  <c:v>-109.75157900000002</c:v>
                </c:pt>
                <c:pt idx="2862">
                  <c:v>-109.83132500000002</c:v>
                </c:pt>
                <c:pt idx="2863">
                  <c:v>-109.92030699999998</c:v>
                </c:pt>
                <c:pt idx="2864">
                  <c:v>-109.66475699999998</c:v>
                </c:pt>
                <c:pt idx="2865">
                  <c:v>-109.81588199999995</c:v>
                </c:pt>
                <c:pt idx="2866">
                  <c:v>-110.07689099999995</c:v>
                </c:pt>
                <c:pt idx="2867">
                  <c:v>-109.85809199999991</c:v>
                </c:pt>
                <c:pt idx="2868">
                  <c:v>-109.791088</c:v>
                </c:pt>
                <c:pt idx="2869">
                  <c:v>-110.500885</c:v>
                </c:pt>
                <c:pt idx="2870">
                  <c:v>-109.734835</c:v>
                </c:pt>
                <c:pt idx="2871">
                  <c:v>-109.589557</c:v>
                </c:pt>
                <c:pt idx="2872">
                  <c:v>-110.10258399999998</c:v>
                </c:pt>
                <c:pt idx="2873">
                  <c:v>-110.272013</c:v>
                </c:pt>
                <c:pt idx="2874">
                  <c:v>-109.703096</c:v>
                </c:pt>
                <c:pt idx="2875">
                  <c:v>-109.594052</c:v>
                </c:pt>
                <c:pt idx="2876">
                  <c:v>-110.08090300000002</c:v>
                </c:pt>
                <c:pt idx="2877">
                  <c:v>-109.22296900000002</c:v>
                </c:pt>
                <c:pt idx="2878">
                  <c:v>-109.728156</c:v>
                </c:pt>
                <c:pt idx="2879">
                  <c:v>-109.938822</c:v>
                </c:pt>
                <c:pt idx="2880">
                  <c:v>-109.62494099999998</c:v>
                </c:pt>
                <c:pt idx="2881">
                  <c:v>-109.571861</c:v>
                </c:pt>
                <c:pt idx="2882">
                  <c:v>-110.256989</c:v>
                </c:pt>
                <c:pt idx="2883">
                  <c:v>-109.614071</c:v>
                </c:pt>
                <c:pt idx="2884">
                  <c:v>-109.56833099999992</c:v>
                </c:pt>
                <c:pt idx="2885">
                  <c:v>-109.99396400000012</c:v>
                </c:pt>
                <c:pt idx="2886">
                  <c:v>-109.82543599999991</c:v>
                </c:pt>
                <c:pt idx="2887">
                  <c:v>-109.68953699999992</c:v>
                </c:pt>
                <c:pt idx="2888">
                  <c:v>-109.83670799999992</c:v>
                </c:pt>
                <c:pt idx="2889">
                  <c:v>-109.74662600000013</c:v>
                </c:pt>
                <c:pt idx="2890">
                  <c:v>-110.474896</c:v>
                </c:pt>
                <c:pt idx="2891">
                  <c:v>-109.61349300000002</c:v>
                </c:pt>
                <c:pt idx="2892">
                  <c:v>-109.65703799999991</c:v>
                </c:pt>
                <c:pt idx="2893">
                  <c:v>-109.76521100000002</c:v>
                </c:pt>
                <c:pt idx="2894">
                  <c:v>-110.03646500000002</c:v>
                </c:pt>
                <c:pt idx="2895">
                  <c:v>-109.73966500000009</c:v>
                </c:pt>
                <c:pt idx="2896">
                  <c:v>-110.45763700000002</c:v>
                </c:pt>
                <c:pt idx="2897">
                  <c:v>-110.086389</c:v>
                </c:pt>
                <c:pt idx="2898">
                  <c:v>-110.15003299999979</c:v>
                </c:pt>
                <c:pt idx="2899">
                  <c:v>-109.942336</c:v>
                </c:pt>
                <c:pt idx="2900">
                  <c:v>-109.82215799999992</c:v>
                </c:pt>
                <c:pt idx="2901">
                  <c:v>-109.90862600000008</c:v>
                </c:pt>
                <c:pt idx="2902">
                  <c:v>-109.141991</c:v>
                </c:pt>
                <c:pt idx="2903">
                  <c:v>-109.50435300000002</c:v>
                </c:pt>
                <c:pt idx="2904">
                  <c:v>-109.71790100000008</c:v>
                </c:pt>
                <c:pt idx="2905">
                  <c:v>-109.98854300000002</c:v>
                </c:pt>
                <c:pt idx="2906">
                  <c:v>-110.251998</c:v>
                </c:pt>
                <c:pt idx="2907">
                  <c:v>-109.69035799999995</c:v>
                </c:pt>
                <c:pt idx="2908">
                  <c:v>-109.7370190000001</c:v>
                </c:pt>
                <c:pt idx="2909">
                  <c:v>-109.569836</c:v>
                </c:pt>
                <c:pt idx="2910">
                  <c:v>-109.812236</c:v>
                </c:pt>
                <c:pt idx="2911">
                  <c:v>-109.985917</c:v>
                </c:pt>
                <c:pt idx="2912">
                  <c:v>-109.87024099999998</c:v>
                </c:pt>
                <c:pt idx="2913">
                  <c:v>-109.829516</c:v>
                </c:pt>
                <c:pt idx="2914">
                  <c:v>-109.928428</c:v>
                </c:pt>
                <c:pt idx="2915">
                  <c:v>-110.28877899999976</c:v>
                </c:pt>
                <c:pt idx="2916">
                  <c:v>-109.27402400000008</c:v>
                </c:pt>
                <c:pt idx="2917">
                  <c:v>-109.439477</c:v>
                </c:pt>
                <c:pt idx="2918">
                  <c:v>-109.81548799999995</c:v>
                </c:pt>
                <c:pt idx="2919">
                  <c:v>-109.392135</c:v>
                </c:pt>
                <c:pt idx="2920">
                  <c:v>-109.59212600000002</c:v>
                </c:pt>
                <c:pt idx="2921">
                  <c:v>-109.91205300000009</c:v>
                </c:pt>
                <c:pt idx="2922">
                  <c:v>-109.884096</c:v>
                </c:pt>
                <c:pt idx="2923">
                  <c:v>-109.904701</c:v>
                </c:pt>
                <c:pt idx="2924">
                  <c:v>-110.070679</c:v>
                </c:pt>
                <c:pt idx="2925">
                  <c:v>-110.108993</c:v>
                </c:pt>
                <c:pt idx="2926">
                  <c:v>-109.589601</c:v>
                </c:pt>
                <c:pt idx="2927">
                  <c:v>-110.27034499999998</c:v>
                </c:pt>
                <c:pt idx="2928">
                  <c:v>-109.23521900000009</c:v>
                </c:pt>
                <c:pt idx="2929">
                  <c:v>-109.881793</c:v>
                </c:pt>
                <c:pt idx="2930">
                  <c:v>-109.4827729999999</c:v>
                </c:pt>
                <c:pt idx="2931">
                  <c:v>-109.85388799999991</c:v>
                </c:pt>
                <c:pt idx="2932">
                  <c:v>-109.52940599999998</c:v>
                </c:pt>
                <c:pt idx="2933">
                  <c:v>-110.33222900000008</c:v>
                </c:pt>
                <c:pt idx="2934">
                  <c:v>-110.065566</c:v>
                </c:pt>
                <c:pt idx="2935">
                  <c:v>-109.49064500000009</c:v>
                </c:pt>
                <c:pt idx="2936">
                  <c:v>-110.24515300000009</c:v>
                </c:pt>
                <c:pt idx="2937">
                  <c:v>-109.90361000000009</c:v>
                </c:pt>
                <c:pt idx="2938">
                  <c:v>-109.79114100000002</c:v>
                </c:pt>
                <c:pt idx="2939">
                  <c:v>-110.03129100000002</c:v>
                </c:pt>
                <c:pt idx="2940">
                  <c:v>-110.18552799999998</c:v>
                </c:pt>
                <c:pt idx="2941">
                  <c:v>-110.50667799999998</c:v>
                </c:pt>
                <c:pt idx="2942">
                  <c:v>-109.26952400000012</c:v>
                </c:pt>
                <c:pt idx="2943">
                  <c:v>-109.925084</c:v>
                </c:pt>
                <c:pt idx="2944">
                  <c:v>-110.144355</c:v>
                </c:pt>
                <c:pt idx="2945">
                  <c:v>-109.95231699999998</c:v>
                </c:pt>
                <c:pt idx="2946">
                  <c:v>-109.9975390000001</c:v>
                </c:pt>
                <c:pt idx="2947">
                  <c:v>-109.850533</c:v>
                </c:pt>
                <c:pt idx="2948">
                  <c:v>-110.255275</c:v>
                </c:pt>
                <c:pt idx="2949">
                  <c:v>-110.30616500000002</c:v>
                </c:pt>
                <c:pt idx="2950">
                  <c:v>-109.710477</c:v>
                </c:pt>
                <c:pt idx="2951">
                  <c:v>-109.812235</c:v>
                </c:pt>
                <c:pt idx="2952">
                  <c:v>-109.710841</c:v>
                </c:pt>
                <c:pt idx="2953">
                  <c:v>-109.91537199999998</c:v>
                </c:pt>
                <c:pt idx="2954">
                  <c:v>-110.39230699999995</c:v>
                </c:pt>
                <c:pt idx="2955">
                  <c:v>-110.15964199999998</c:v>
                </c:pt>
                <c:pt idx="2956">
                  <c:v>-109.77230499999995</c:v>
                </c:pt>
                <c:pt idx="2957">
                  <c:v>-109.84243499999998</c:v>
                </c:pt>
                <c:pt idx="2958">
                  <c:v>-110.25818699999998</c:v>
                </c:pt>
                <c:pt idx="2959">
                  <c:v>-109.196894</c:v>
                </c:pt>
                <c:pt idx="2960">
                  <c:v>-109.98409000000002</c:v>
                </c:pt>
                <c:pt idx="2961">
                  <c:v>-110.100415</c:v>
                </c:pt>
                <c:pt idx="2962">
                  <c:v>-109.56658</c:v>
                </c:pt>
                <c:pt idx="2963">
                  <c:v>-109.50383699999998</c:v>
                </c:pt>
                <c:pt idx="2964">
                  <c:v>-109.97973199999991</c:v>
                </c:pt>
                <c:pt idx="2965">
                  <c:v>-109.74990400000009</c:v>
                </c:pt>
                <c:pt idx="2966">
                  <c:v>-109.62991199999998</c:v>
                </c:pt>
                <c:pt idx="2967">
                  <c:v>-109.12031599999995</c:v>
                </c:pt>
                <c:pt idx="2968">
                  <c:v>-109.431578</c:v>
                </c:pt>
                <c:pt idx="2969">
                  <c:v>-109.72243599999995</c:v>
                </c:pt>
                <c:pt idx="2970">
                  <c:v>-110.11235799999992</c:v>
                </c:pt>
                <c:pt idx="2971">
                  <c:v>-109.64563699999998</c:v>
                </c:pt>
                <c:pt idx="2972">
                  <c:v>-109.44811900000012</c:v>
                </c:pt>
                <c:pt idx="2973">
                  <c:v>-110.43364800000002</c:v>
                </c:pt>
                <c:pt idx="2974">
                  <c:v>-109.425403</c:v>
                </c:pt>
                <c:pt idx="2975">
                  <c:v>-109.74233699999998</c:v>
                </c:pt>
                <c:pt idx="2976">
                  <c:v>-109.7271690000001</c:v>
                </c:pt>
                <c:pt idx="2977">
                  <c:v>-109.35603499999998</c:v>
                </c:pt>
                <c:pt idx="2978">
                  <c:v>-109.866597</c:v>
                </c:pt>
                <c:pt idx="2979">
                  <c:v>-109.95652400000009</c:v>
                </c:pt>
                <c:pt idx="2980">
                  <c:v>-109.848556</c:v>
                </c:pt>
                <c:pt idx="2981">
                  <c:v>-110.11421300000013</c:v>
                </c:pt>
                <c:pt idx="2982">
                  <c:v>-110.15201399999998</c:v>
                </c:pt>
                <c:pt idx="2983">
                  <c:v>-110.08562400000002</c:v>
                </c:pt>
                <c:pt idx="2984">
                  <c:v>-110.09406600000008</c:v>
                </c:pt>
                <c:pt idx="2985">
                  <c:v>-110.13471699999998</c:v>
                </c:pt>
                <c:pt idx="2986">
                  <c:v>-109.165673</c:v>
                </c:pt>
                <c:pt idx="2987">
                  <c:v>-110.19589099999995</c:v>
                </c:pt>
                <c:pt idx="2988">
                  <c:v>-109.44838</c:v>
                </c:pt>
                <c:pt idx="2989">
                  <c:v>-109.61944199999998</c:v>
                </c:pt>
                <c:pt idx="2990">
                  <c:v>-109.090746</c:v>
                </c:pt>
                <c:pt idx="2991">
                  <c:v>-109.899407</c:v>
                </c:pt>
                <c:pt idx="2992">
                  <c:v>-109.70800199999998</c:v>
                </c:pt>
                <c:pt idx="2993">
                  <c:v>-109.861305</c:v>
                </c:pt>
                <c:pt idx="2994">
                  <c:v>-109.68593599999991</c:v>
                </c:pt>
                <c:pt idx="2995">
                  <c:v>-109.82378399999995</c:v>
                </c:pt>
                <c:pt idx="2996">
                  <c:v>-109.919712</c:v>
                </c:pt>
                <c:pt idx="2997">
                  <c:v>-109.8676250000001</c:v>
                </c:pt>
                <c:pt idx="2998">
                  <c:v>-109.55578799999977</c:v>
                </c:pt>
                <c:pt idx="2999">
                  <c:v>-109.921932</c:v>
                </c:pt>
                <c:pt idx="3000">
                  <c:v>-109.17840199999976</c:v>
                </c:pt>
                <c:pt idx="3001">
                  <c:v>-109.54744700000002</c:v>
                </c:pt>
                <c:pt idx="3002">
                  <c:v>-109.52982900000002</c:v>
                </c:pt>
                <c:pt idx="3003">
                  <c:v>-109.761347</c:v>
                </c:pt>
                <c:pt idx="3004">
                  <c:v>-109.91139800000002</c:v>
                </c:pt>
                <c:pt idx="3005">
                  <c:v>-109.803364</c:v>
                </c:pt>
                <c:pt idx="3006">
                  <c:v>-109.68712000000002</c:v>
                </c:pt>
                <c:pt idx="3007">
                  <c:v>-109.304783</c:v>
                </c:pt>
                <c:pt idx="3008">
                  <c:v>-110.225753</c:v>
                </c:pt>
                <c:pt idx="3009">
                  <c:v>-109.621697</c:v>
                </c:pt>
                <c:pt idx="3010">
                  <c:v>-109.36653099999998</c:v>
                </c:pt>
                <c:pt idx="3011">
                  <c:v>-109.61677799999991</c:v>
                </c:pt>
                <c:pt idx="3012">
                  <c:v>-109.880999</c:v>
                </c:pt>
                <c:pt idx="3013">
                  <c:v>-110.435946</c:v>
                </c:pt>
                <c:pt idx="3014">
                  <c:v>-110.021907</c:v>
                </c:pt>
                <c:pt idx="3015">
                  <c:v>-109.59049900000002</c:v>
                </c:pt>
                <c:pt idx="3016">
                  <c:v>-109.6176030000001</c:v>
                </c:pt>
                <c:pt idx="3017">
                  <c:v>-109.371405</c:v>
                </c:pt>
                <c:pt idx="3018">
                  <c:v>-109.72725200000002</c:v>
                </c:pt>
                <c:pt idx="3019">
                  <c:v>-109.871095</c:v>
                </c:pt>
                <c:pt idx="3020">
                  <c:v>-110.140646</c:v>
                </c:pt>
                <c:pt idx="3021">
                  <c:v>-109.463536</c:v>
                </c:pt>
                <c:pt idx="3022">
                  <c:v>-109.45244</c:v>
                </c:pt>
                <c:pt idx="3023">
                  <c:v>-109.863764</c:v>
                </c:pt>
                <c:pt idx="3024">
                  <c:v>-109.76352500000009</c:v>
                </c:pt>
                <c:pt idx="3025">
                  <c:v>-109.24321400000024</c:v>
                </c:pt>
                <c:pt idx="3026">
                  <c:v>-109.48716200000008</c:v>
                </c:pt>
                <c:pt idx="3027">
                  <c:v>-109.869585</c:v>
                </c:pt>
                <c:pt idx="3028">
                  <c:v>-110.338866</c:v>
                </c:pt>
                <c:pt idx="3029">
                  <c:v>-109.753998</c:v>
                </c:pt>
                <c:pt idx="3030">
                  <c:v>-109.64730400000002</c:v>
                </c:pt>
                <c:pt idx="3031">
                  <c:v>-109.71355400000009</c:v>
                </c:pt>
                <c:pt idx="3032">
                  <c:v>-109.83359</c:v>
                </c:pt>
                <c:pt idx="3033">
                  <c:v>-109.972004</c:v>
                </c:pt>
                <c:pt idx="3034">
                  <c:v>-109.99767200000002</c:v>
                </c:pt>
                <c:pt idx="3035">
                  <c:v>-109.42175400000002</c:v>
                </c:pt>
                <c:pt idx="3036">
                  <c:v>-109.33736500000002</c:v>
                </c:pt>
                <c:pt idx="3037">
                  <c:v>-109.528103</c:v>
                </c:pt>
                <c:pt idx="3038">
                  <c:v>-109.54626300000024</c:v>
                </c:pt>
                <c:pt idx="3039">
                  <c:v>-110.14934599999998</c:v>
                </c:pt>
                <c:pt idx="3040">
                  <c:v>-110.04108500000002</c:v>
                </c:pt>
                <c:pt idx="3041">
                  <c:v>-109.85972099999998</c:v>
                </c:pt>
                <c:pt idx="3042">
                  <c:v>-109.829014</c:v>
                </c:pt>
                <c:pt idx="3043">
                  <c:v>-109.412671</c:v>
                </c:pt>
                <c:pt idx="3044">
                  <c:v>-109.997371</c:v>
                </c:pt>
                <c:pt idx="3045">
                  <c:v>-109.794752</c:v>
                </c:pt>
                <c:pt idx="3046">
                  <c:v>-109.62592699999998</c:v>
                </c:pt>
                <c:pt idx="3047">
                  <c:v>-110.08429900000009</c:v>
                </c:pt>
                <c:pt idx="3048">
                  <c:v>-109.85561799999998</c:v>
                </c:pt>
                <c:pt idx="3049">
                  <c:v>-109.98548199999998</c:v>
                </c:pt>
                <c:pt idx="3050">
                  <c:v>-109.995018</c:v>
                </c:pt>
                <c:pt idx="3051">
                  <c:v>-110.2132890000001</c:v>
                </c:pt>
                <c:pt idx="3052">
                  <c:v>-109.76843599999998</c:v>
                </c:pt>
                <c:pt idx="3053">
                  <c:v>-109.50921700000002</c:v>
                </c:pt>
                <c:pt idx="3054">
                  <c:v>-109.90659900000009</c:v>
                </c:pt>
                <c:pt idx="3055">
                  <c:v>-109.71329400000012</c:v>
                </c:pt>
                <c:pt idx="3056">
                  <c:v>-110.02256799999998</c:v>
                </c:pt>
                <c:pt idx="3057">
                  <c:v>-109.90423200000002</c:v>
                </c:pt>
                <c:pt idx="3058">
                  <c:v>-110.134291</c:v>
                </c:pt>
                <c:pt idx="3059">
                  <c:v>-110.02724900000008</c:v>
                </c:pt>
                <c:pt idx="3060">
                  <c:v>-109.812421</c:v>
                </c:pt>
                <c:pt idx="3061">
                  <c:v>-109.429973</c:v>
                </c:pt>
                <c:pt idx="3062">
                  <c:v>-109.63670799999991</c:v>
                </c:pt>
                <c:pt idx="3063">
                  <c:v>-109.64706400000009</c:v>
                </c:pt>
                <c:pt idx="3064">
                  <c:v>-109.363105</c:v>
                </c:pt>
                <c:pt idx="3065">
                  <c:v>-109.38427300000002</c:v>
                </c:pt>
                <c:pt idx="3066">
                  <c:v>-109.96551600000002</c:v>
                </c:pt>
                <c:pt idx="3067">
                  <c:v>-109.465536</c:v>
                </c:pt>
                <c:pt idx="3068">
                  <c:v>-110.035079</c:v>
                </c:pt>
                <c:pt idx="3069">
                  <c:v>-110.371827</c:v>
                </c:pt>
                <c:pt idx="3070">
                  <c:v>-109.99509</c:v>
                </c:pt>
                <c:pt idx="3071">
                  <c:v>-109.38415500000002</c:v>
                </c:pt>
                <c:pt idx="3072">
                  <c:v>-109.684369</c:v>
                </c:pt>
                <c:pt idx="3073">
                  <c:v>-110.26823400000002</c:v>
                </c:pt>
                <c:pt idx="3074">
                  <c:v>-109.303528</c:v>
                </c:pt>
                <c:pt idx="3075">
                  <c:v>-110.40729900000024</c:v>
                </c:pt>
                <c:pt idx="3076">
                  <c:v>-109.70113600000002</c:v>
                </c:pt>
                <c:pt idx="3077">
                  <c:v>-109.803066</c:v>
                </c:pt>
                <c:pt idx="3078">
                  <c:v>-110.131868</c:v>
                </c:pt>
                <c:pt idx="3079">
                  <c:v>-109.791938</c:v>
                </c:pt>
                <c:pt idx="3080">
                  <c:v>-109.551815</c:v>
                </c:pt>
                <c:pt idx="3081">
                  <c:v>-109.980846</c:v>
                </c:pt>
                <c:pt idx="3082">
                  <c:v>-110.210707</c:v>
                </c:pt>
                <c:pt idx="3083">
                  <c:v>-109.712174</c:v>
                </c:pt>
                <c:pt idx="3084">
                  <c:v>-110.345596</c:v>
                </c:pt>
                <c:pt idx="3085">
                  <c:v>-109.85808599999991</c:v>
                </c:pt>
                <c:pt idx="3086">
                  <c:v>-109.62579299999975</c:v>
                </c:pt>
                <c:pt idx="3087">
                  <c:v>-109.84536900000002</c:v>
                </c:pt>
                <c:pt idx="3088">
                  <c:v>-109.86517799999991</c:v>
                </c:pt>
                <c:pt idx="3089">
                  <c:v>-110.122225</c:v>
                </c:pt>
                <c:pt idx="3090">
                  <c:v>-109.506483</c:v>
                </c:pt>
                <c:pt idx="3091">
                  <c:v>-109.00684099999998</c:v>
                </c:pt>
                <c:pt idx="3092">
                  <c:v>-109.497072</c:v>
                </c:pt>
                <c:pt idx="3093">
                  <c:v>-109.457401</c:v>
                </c:pt>
                <c:pt idx="3094">
                  <c:v>-109.360061</c:v>
                </c:pt>
                <c:pt idx="3095">
                  <c:v>-109.53285699999998</c:v>
                </c:pt>
                <c:pt idx="3096">
                  <c:v>-109.731078</c:v>
                </c:pt>
                <c:pt idx="3097">
                  <c:v>-109.479044</c:v>
                </c:pt>
                <c:pt idx="3098">
                  <c:v>-109.708685</c:v>
                </c:pt>
                <c:pt idx="3099">
                  <c:v>-109.76493000000002</c:v>
                </c:pt>
                <c:pt idx="3100">
                  <c:v>-109.62185099999998</c:v>
                </c:pt>
                <c:pt idx="3101">
                  <c:v>-109.856426</c:v>
                </c:pt>
                <c:pt idx="3102">
                  <c:v>-110.259319</c:v>
                </c:pt>
                <c:pt idx="3103">
                  <c:v>-109.87281499999995</c:v>
                </c:pt>
                <c:pt idx="3104">
                  <c:v>-109.5319240000001</c:v>
                </c:pt>
                <c:pt idx="3105">
                  <c:v>-109.77649099999998</c:v>
                </c:pt>
                <c:pt idx="3106">
                  <c:v>-109.81863300000002</c:v>
                </c:pt>
                <c:pt idx="3107">
                  <c:v>-109.92382300000008</c:v>
                </c:pt>
                <c:pt idx="3108">
                  <c:v>-109.613427</c:v>
                </c:pt>
                <c:pt idx="3109">
                  <c:v>-109.56237399999998</c:v>
                </c:pt>
                <c:pt idx="3110">
                  <c:v>-109.82250199999991</c:v>
                </c:pt>
                <c:pt idx="3111">
                  <c:v>-110.06233199999991</c:v>
                </c:pt>
                <c:pt idx="3112">
                  <c:v>-110.02897999999998</c:v>
                </c:pt>
                <c:pt idx="3113">
                  <c:v>-109.337431</c:v>
                </c:pt>
                <c:pt idx="3114">
                  <c:v>-109.553139</c:v>
                </c:pt>
                <c:pt idx="3115">
                  <c:v>-109.67980099999991</c:v>
                </c:pt>
                <c:pt idx="3116">
                  <c:v>-109.38816300000002</c:v>
                </c:pt>
                <c:pt idx="3117">
                  <c:v>-109.43163500000009</c:v>
                </c:pt>
                <c:pt idx="3118">
                  <c:v>-109.925039</c:v>
                </c:pt>
                <c:pt idx="3119">
                  <c:v>-109.23448</c:v>
                </c:pt>
                <c:pt idx="3120">
                  <c:v>-110.110494</c:v>
                </c:pt>
                <c:pt idx="3121">
                  <c:v>-109.93028700000002</c:v>
                </c:pt>
                <c:pt idx="3122">
                  <c:v>-109.124359</c:v>
                </c:pt>
                <c:pt idx="3123">
                  <c:v>-110.07399199999998</c:v>
                </c:pt>
                <c:pt idx="3124">
                  <c:v>-109.783795</c:v>
                </c:pt>
                <c:pt idx="3125">
                  <c:v>-109.61858699999998</c:v>
                </c:pt>
                <c:pt idx="3126">
                  <c:v>-109.49778000000002</c:v>
                </c:pt>
                <c:pt idx="3127">
                  <c:v>-109.29226300000012</c:v>
                </c:pt>
                <c:pt idx="3128">
                  <c:v>-109.71740600000008</c:v>
                </c:pt>
                <c:pt idx="3129">
                  <c:v>-109.928361</c:v>
                </c:pt>
                <c:pt idx="3130">
                  <c:v>-110.41675600000002</c:v>
                </c:pt>
                <c:pt idx="3131">
                  <c:v>-109.83124100000002</c:v>
                </c:pt>
                <c:pt idx="3132">
                  <c:v>-109.489012</c:v>
                </c:pt>
                <c:pt idx="3133">
                  <c:v>-109.64232</c:v>
                </c:pt>
                <c:pt idx="3134">
                  <c:v>-109.42126300000024</c:v>
                </c:pt>
                <c:pt idx="3135">
                  <c:v>-110.24562600000009</c:v>
                </c:pt>
                <c:pt idx="3136">
                  <c:v>-109.40135000000002</c:v>
                </c:pt>
                <c:pt idx="3137">
                  <c:v>-109.17767199999992</c:v>
                </c:pt>
                <c:pt idx="3138">
                  <c:v>-109.553884</c:v>
                </c:pt>
                <c:pt idx="3139">
                  <c:v>-109.48582999999999</c:v>
                </c:pt>
                <c:pt idx="3140">
                  <c:v>-109.316327</c:v>
                </c:pt>
                <c:pt idx="3141">
                  <c:v>-110.11782000000002</c:v>
                </c:pt>
                <c:pt idx="3142">
                  <c:v>-110.37197099999995</c:v>
                </c:pt>
                <c:pt idx="3143">
                  <c:v>-109.460171</c:v>
                </c:pt>
                <c:pt idx="3144">
                  <c:v>-109.59944900000002</c:v>
                </c:pt>
                <c:pt idx="3145">
                  <c:v>-109.69209699999998</c:v>
                </c:pt>
                <c:pt idx="3146">
                  <c:v>-109.56015000000002</c:v>
                </c:pt>
                <c:pt idx="3147">
                  <c:v>-109.7631530000001</c:v>
                </c:pt>
                <c:pt idx="3148">
                  <c:v>-109.82844399999998</c:v>
                </c:pt>
                <c:pt idx="3149">
                  <c:v>-109.57506099999998</c:v>
                </c:pt>
                <c:pt idx="3150">
                  <c:v>-109.28553099999998</c:v>
                </c:pt>
                <c:pt idx="3151">
                  <c:v>-109.18303099999991</c:v>
                </c:pt>
                <c:pt idx="3152">
                  <c:v>-109.43181900000012</c:v>
                </c:pt>
                <c:pt idx="3153">
                  <c:v>-109.8123779999999</c:v>
                </c:pt>
                <c:pt idx="3154">
                  <c:v>-109.649902</c:v>
                </c:pt>
                <c:pt idx="3155">
                  <c:v>-109.537807</c:v>
                </c:pt>
                <c:pt idx="3156">
                  <c:v>-109.694012</c:v>
                </c:pt>
                <c:pt idx="3157">
                  <c:v>-109.98930300000002</c:v>
                </c:pt>
                <c:pt idx="3158">
                  <c:v>-109.48418100000002</c:v>
                </c:pt>
                <c:pt idx="3159">
                  <c:v>-109.56516500000002</c:v>
                </c:pt>
                <c:pt idx="3160">
                  <c:v>-109.517438</c:v>
                </c:pt>
                <c:pt idx="3161">
                  <c:v>-109.809444</c:v>
                </c:pt>
                <c:pt idx="3162">
                  <c:v>-109.25532999999999</c:v>
                </c:pt>
                <c:pt idx="3163">
                  <c:v>-109.9949330000001</c:v>
                </c:pt>
                <c:pt idx="3164">
                  <c:v>-109.41664100000008</c:v>
                </c:pt>
                <c:pt idx="3165">
                  <c:v>-110.27036699999998</c:v>
                </c:pt>
                <c:pt idx="3166">
                  <c:v>-109.44996900000024</c:v>
                </c:pt>
                <c:pt idx="3167">
                  <c:v>-109.474941</c:v>
                </c:pt>
                <c:pt idx="3168">
                  <c:v>-109.345012</c:v>
                </c:pt>
                <c:pt idx="3169">
                  <c:v>-109.54456800000008</c:v>
                </c:pt>
                <c:pt idx="3170">
                  <c:v>-109.552823</c:v>
                </c:pt>
                <c:pt idx="3171">
                  <c:v>-109.557754</c:v>
                </c:pt>
                <c:pt idx="3172">
                  <c:v>-109.19683999999998</c:v>
                </c:pt>
                <c:pt idx="3173">
                  <c:v>-109.996717</c:v>
                </c:pt>
                <c:pt idx="3174">
                  <c:v>-109.41432700000009</c:v>
                </c:pt>
                <c:pt idx="3175">
                  <c:v>-110.184286</c:v>
                </c:pt>
                <c:pt idx="3176">
                  <c:v>-109.556956</c:v>
                </c:pt>
                <c:pt idx="3177">
                  <c:v>-109.37726600000002</c:v>
                </c:pt>
                <c:pt idx="3178">
                  <c:v>-108.80039499999998</c:v>
                </c:pt>
                <c:pt idx="3179">
                  <c:v>-109.59130900000002</c:v>
                </c:pt>
                <c:pt idx="3180">
                  <c:v>-109.78129100000002</c:v>
                </c:pt>
                <c:pt idx="3181">
                  <c:v>-110.10871999999998</c:v>
                </c:pt>
                <c:pt idx="3182">
                  <c:v>-109.61011300000008</c:v>
                </c:pt>
                <c:pt idx="3183">
                  <c:v>-109.76912800000002</c:v>
                </c:pt>
                <c:pt idx="3184">
                  <c:v>-109.79474400000002</c:v>
                </c:pt>
                <c:pt idx="3185">
                  <c:v>-109.479534</c:v>
                </c:pt>
                <c:pt idx="3186">
                  <c:v>-109.890292</c:v>
                </c:pt>
                <c:pt idx="3187">
                  <c:v>-109.34651500000002</c:v>
                </c:pt>
                <c:pt idx="3188">
                  <c:v>-109.46500400000002</c:v>
                </c:pt>
                <c:pt idx="3189">
                  <c:v>-109.39357799999998</c:v>
                </c:pt>
                <c:pt idx="3190">
                  <c:v>-109.432602</c:v>
                </c:pt>
                <c:pt idx="3191">
                  <c:v>-109.49022400000027</c:v>
                </c:pt>
                <c:pt idx="3192">
                  <c:v>-109.25432600000002</c:v>
                </c:pt>
                <c:pt idx="3193">
                  <c:v>-109.94372100000002</c:v>
                </c:pt>
                <c:pt idx="3194">
                  <c:v>-109.78166700000008</c:v>
                </c:pt>
                <c:pt idx="3195">
                  <c:v>-109.458489</c:v>
                </c:pt>
                <c:pt idx="3196">
                  <c:v>-109.40812400000009</c:v>
                </c:pt>
                <c:pt idx="3197">
                  <c:v>-109.86293599999998</c:v>
                </c:pt>
                <c:pt idx="3198">
                  <c:v>-109.931708</c:v>
                </c:pt>
                <c:pt idx="3199">
                  <c:v>-109.82042999999999</c:v>
                </c:pt>
                <c:pt idx="3200">
                  <c:v>-109.87911199999998</c:v>
                </c:pt>
                <c:pt idx="3201">
                  <c:v>-109.600419</c:v>
                </c:pt>
                <c:pt idx="3202">
                  <c:v>-109.94018600000008</c:v>
                </c:pt>
                <c:pt idx="3203">
                  <c:v>-109.785676</c:v>
                </c:pt>
                <c:pt idx="3204">
                  <c:v>-109.546576</c:v>
                </c:pt>
                <c:pt idx="3205">
                  <c:v>-109.97018300000002</c:v>
                </c:pt>
                <c:pt idx="3206">
                  <c:v>-109.483552</c:v>
                </c:pt>
                <c:pt idx="3207">
                  <c:v>-109.635279</c:v>
                </c:pt>
                <c:pt idx="3208">
                  <c:v>-109.57828099999998</c:v>
                </c:pt>
                <c:pt idx="3209">
                  <c:v>-109.694385</c:v>
                </c:pt>
                <c:pt idx="3210">
                  <c:v>-109.519046</c:v>
                </c:pt>
                <c:pt idx="3211">
                  <c:v>-109.521528</c:v>
                </c:pt>
                <c:pt idx="3212">
                  <c:v>-109.673249</c:v>
                </c:pt>
                <c:pt idx="3213">
                  <c:v>-109.86752200000002</c:v>
                </c:pt>
                <c:pt idx="3214">
                  <c:v>-109.58906500000002</c:v>
                </c:pt>
                <c:pt idx="3215">
                  <c:v>-110.02377199999989</c:v>
                </c:pt>
                <c:pt idx="3216">
                  <c:v>-109.61051500000002</c:v>
                </c:pt>
                <c:pt idx="3217">
                  <c:v>-109.63431300000002</c:v>
                </c:pt>
                <c:pt idx="3218">
                  <c:v>-109.472697</c:v>
                </c:pt>
                <c:pt idx="3219">
                  <c:v>-109.48857799999998</c:v>
                </c:pt>
                <c:pt idx="3220">
                  <c:v>-109.79839199999998</c:v>
                </c:pt>
                <c:pt idx="3221">
                  <c:v>-109.683409</c:v>
                </c:pt>
                <c:pt idx="3222">
                  <c:v>-109.623299</c:v>
                </c:pt>
                <c:pt idx="3223">
                  <c:v>-110.149952</c:v>
                </c:pt>
                <c:pt idx="3224">
                  <c:v>-109.80765600000002</c:v>
                </c:pt>
                <c:pt idx="3225">
                  <c:v>-109.76452500000013</c:v>
                </c:pt>
                <c:pt idx="3226">
                  <c:v>-109.72796600000002</c:v>
                </c:pt>
                <c:pt idx="3227">
                  <c:v>-109.88226300000002</c:v>
                </c:pt>
                <c:pt idx="3228">
                  <c:v>-109.37987499999991</c:v>
                </c:pt>
                <c:pt idx="3229">
                  <c:v>-109.91993500000002</c:v>
                </c:pt>
                <c:pt idx="3230">
                  <c:v>-109.58335199999998</c:v>
                </c:pt>
                <c:pt idx="3231">
                  <c:v>-109.47831599999998</c:v>
                </c:pt>
                <c:pt idx="3232">
                  <c:v>-109.38569199999998</c:v>
                </c:pt>
                <c:pt idx="3233">
                  <c:v>-109.20025400000009</c:v>
                </c:pt>
                <c:pt idx="3234">
                  <c:v>-109.52612999999999</c:v>
                </c:pt>
                <c:pt idx="3235">
                  <c:v>-109.703816</c:v>
                </c:pt>
                <c:pt idx="3236">
                  <c:v>-109.93474400000002</c:v>
                </c:pt>
                <c:pt idx="3237">
                  <c:v>-109.396401</c:v>
                </c:pt>
                <c:pt idx="3238">
                  <c:v>-109.34382000000002</c:v>
                </c:pt>
                <c:pt idx="3239">
                  <c:v>-109.394148</c:v>
                </c:pt>
                <c:pt idx="3240">
                  <c:v>-109.751501</c:v>
                </c:pt>
                <c:pt idx="3241">
                  <c:v>-110.058953</c:v>
                </c:pt>
                <c:pt idx="3242">
                  <c:v>-109.531312</c:v>
                </c:pt>
                <c:pt idx="3243">
                  <c:v>-110.12289199999979</c:v>
                </c:pt>
                <c:pt idx="3244">
                  <c:v>-109.71797500000002</c:v>
                </c:pt>
                <c:pt idx="3245">
                  <c:v>-109.13044799999992</c:v>
                </c:pt>
                <c:pt idx="3246">
                  <c:v>-110.12670499999992</c:v>
                </c:pt>
                <c:pt idx="3247">
                  <c:v>-109.49660200000002</c:v>
                </c:pt>
                <c:pt idx="3248">
                  <c:v>-109.55110000000002</c:v>
                </c:pt>
                <c:pt idx="3249">
                  <c:v>-109.70622200000008</c:v>
                </c:pt>
                <c:pt idx="3250">
                  <c:v>-109.86804099999998</c:v>
                </c:pt>
                <c:pt idx="3251">
                  <c:v>-109.66788199999998</c:v>
                </c:pt>
                <c:pt idx="3252">
                  <c:v>-109.662285</c:v>
                </c:pt>
                <c:pt idx="3253">
                  <c:v>-109.46808799999998</c:v>
                </c:pt>
                <c:pt idx="3254">
                  <c:v>-109.67004299999977</c:v>
                </c:pt>
                <c:pt idx="3255">
                  <c:v>-109.65777999999995</c:v>
                </c:pt>
                <c:pt idx="3256">
                  <c:v>-109.361306</c:v>
                </c:pt>
                <c:pt idx="3257">
                  <c:v>-109.92413400000002</c:v>
                </c:pt>
                <c:pt idx="3258">
                  <c:v>-110.20713300000008</c:v>
                </c:pt>
                <c:pt idx="3259">
                  <c:v>-109.18088299999989</c:v>
                </c:pt>
                <c:pt idx="3260">
                  <c:v>-109.345511</c:v>
                </c:pt>
                <c:pt idx="3261">
                  <c:v>-109.61914</c:v>
                </c:pt>
                <c:pt idx="3262">
                  <c:v>-109.89271199999995</c:v>
                </c:pt>
                <c:pt idx="3263">
                  <c:v>-109.59269900000002</c:v>
                </c:pt>
                <c:pt idx="3264">
                  <c:v>-108.98362300000024</c:v>
                </c:pt>
                <c:pt idx="3265">
                  <c:v>-109.254986</c:v>
                </c:pt>
                <c:pt idx="3266">
                  <c:v>-109.58623</c:v>
                </c:pt>
                <c:pt idx="3267">
                  <c:v>-109.519982</c:v>
                </c:pt>
                <c:pt idx="3268">
                  <c:v>-109.18814999999998</c:v>
                </c:pt>
                <c:pt idx="3269">
                  <c:v>-109.026039</c:v>
                </c:pt>
                <c:pt idx="3270">
                  <c:v>-109.44786600000012</c:v>
                </c:pt>
                <c:pt idx="3271">
                  <c:v>-110.02657599999998</c:v>
                </c:pt>
                <c:pt idx="3272">
                  <c:v>-109.46952200000008</c:v>
                </c:pt>
                <c:pt idx="3273">
                  <c:v>-109.000274</c:v>
                </c:pt>
                <c:pt idx="3274">
                  <c:v>-109.83838699999991</c:v>
                </c:pt>
                <c:pt idx="3275">
                  <c:v>-108.97295199999998</c:v>
                </c:pt>
                <c:pt idx="3276">
                  <c:v>-109.48105100000002</c:v>
                </c:pt>
                <c:pt idx="3277">
                  <c:v>-109.285095</c:v>
                </c:pt>
                <c:pt idx="3278">
                  <c:v>-109.09844799999998</c:v>
                </c:pt>
                <c:pt idx="3279">
                  <c:v>-109.642827</c:v>
                </c:pt>
                <c:pt idx="3280">
                  <c:v>-109.91630300000008</c:v>
                </c:pt>
                <c:pt idx="3281">
                  <c:v>-109.95027300000002</c:v>
                </c:pt>
                <c:pt idx="3282">
                  <c:v>-109.81937599999998</c:v>
                </c:pt>
                <c:pt idx="3283">
                  <c:v>-109.61722800000008</c:v>
                </c:pt>
                <c:pt idx="3284">
                  <c:v>-109.311877</c:v>
                </c:pt>
                <c:pt idx="3285">
                  <c:v>-109.245816</c:v>
                </c:pt>
                <c:pt idx="3286">
                  <c:v>-109.98469700000008</c:v>
                </c:pt>
                <c:pt idx="3287">
                  <c:v>-109.374014</c:v>
                </c:pt>
                <c:pt idx="3288">
                  <c:v>-109.606201</c:v>
                </c:pt>
                <c:pt idx="3289">
                  <c:v>-109.47401300000008</c:v>
                </c:pt>
                <c:pt idx="3290">
                  <c:v>-109.23355000000002</c:v>
                </c:pt>
                <c:pt idx="3291">
                  <c:v>-109.392696</c:v>
                </c:pt>
                <c:pt idx="3292">
                  <c:v>-109.19711100000002</c:v>
                </c:pt>
                <c:pt idx="3293">
                  <c:v>-109.07913099999998</c:v>
                </c:pt>
                <c:pt idx="3294">
                  <c:v>-109.64549199999998</c:v>
                </c:pt>
                <c:pt idx="3295">
                  <c:v>-109.686429</c:v>
                </c:pt>
                <c:pt idx="3296">
                  <c:v>-109.14285599999998</c:v>
                </c:pt>
                <c:pt idx="3297">
                  <c:v>-109.523642</c:v>
                </c:pt>
                <c:pt idx="3298">
                  <c:v>-109.47071</c:v>
                </c:pt>
                <c:pt idx="3299">
                  <c:v>-109.35397799999991</c:v>
                </c:pt>
                <c:pt idx="3300">
                  <c:v>-109.15028</c:v>
                </c:pt>
                <c:pt idx="3301">
                  <c:v>-109.737138</c:v>
                </c:pt>
                <c:pt idx="3302">
                  <c:v>-109.39916300000009</c:v>
                </c:pt>
                <c:pt idx="3303">
                  <c:v>-108.988995</c:v>
                </c:pt>
                <c:pt idx="3304">
                  <c:v>-109.755313</c:v>
                </c:pt>
                <c:pt idx="3305">
                  <c:v>-109.807433</c:v>
                </c:pt>
                <c:pt idx="3306">
                  <c:v>-109.455305</c:v>
                </c:pt>
                <c:pt idx="3307">
                  <c:v>-109.02996</c:v>
                </c:pt>
                <c:pt idx="3308">
                  <c:v>-109.51411600000009</c:v>
                </c:pt>
                <c:pt idx="3309">
                  <c:v>-109.41715900000027</c:v>
                </c:pt>
                <c:pt idx="3310">
                  <c:v>-110.245473</c:v>
                </c:pt>
                <c:pt idx="3311">
                  <c:v>-109.374685</c:v>
                </c:pt>
                <c:pt idx="3312">
                  <c:v>-109.166494</c:v>
                </c:pt>
                <c:pt idx="3313">
                  <c:v>-109.346896</c:v>
                </c:pt>
                <c:pt idx="3314">
                  <c:v>-109.24670900000002</c:v>
                </c:pt>
                <c:pt idx="3315">
                  <c:v>-109.142256</c:v>
                </c:pt>
                <c:pt idx="3316">
                  <c:v>-109.137411</c:v>
                </c:pt>
                <c:pt idx="3317">
                  <c:v>-109.76362800000008</c:v>
                </c:pt>
                <c:pt idx="3318">
                  <c:v>-109.52034599999998</c:v>
                </c:pt>
                <c:pt idx="3319">
                  <c:v>-109.603601</c:v>
                </c:pt>
                <c:pt idx="3320">
                  <c:v>-110.27141</c:v>
                </c:pt>
                <c:pt idx="3321">
                  <c:v>-109.07275299999976</c:v>
                </c:pt>
                <c:pt idx="3322">
                  <c:v>-109.467572</c:v>
                </c:pt>
                <c:pt idx="3323">
                  <c:v>-109.192286</c:v>
                </c:pt>
                <c:pt idx="3324">
                  <c:v>-109.786779</c:v>
                </c:pt>
                <c:pt idx="3325">
                  <c:v>-109.86911400000002</c:v>
                </c:pt>
                <c:pt idx="3326">
                  <c:v>-108.810717</c:v>
                </c:pt>
                <c:pt idx="3327">
                  <c:v>-109.48515400000002</c:v>
                </c:pt>
                <c:pt idx="3328">
                  <c:v>-109.09317799999998</c:v>
                </c:pt>
                <c:pt idx="3329">
                  <c:v>-109.940738</c:v>
                </c:pt>
                <c:pt idx="3330">
                  <c:v>-109.00983799999995</c:v>
                </c:pt>
                <c:pt idx="3331">
                  <c:v>-109.723814</c:v>
                </c:pt>
                <c:pt idx="3332">
                  <c:v>-109.242985</c:v>
                </c:pt>
                <c:pt idx="3333">
                  <c:v>-109.623226</c:v>
                </c:pt>
                <c:pt idx="3334">
                  <c:v>-109.28981900000002</c:v>
                </c:pt>
                <c:pt idx="3335">
                  <c:v>-109.08142300000009</c:v>
                </c:pt>
                <c:pt idx="3336">
                  <c:v>-109.3586</c:v>
                </c:pt>
                <c:pt idx="3337">
                  <c:v>-109.63166100000002</c:v>
                </c:pt>
                <c:pt idx="3338">
                  <c:v>-108.91264000000002</c:v>
                </c:pt>
                <c:pt idx="3339">
                  <c:v>-109.13442999999999</c:v>
                </c:pt>
                <c:pt idx="3340">
                  <c:v>-109.697502</c:v>
                </c:pt>
                <c:pt idx="3341">
                  <c:v>-109.174105</c:v>
                </c:pt>
                <c:pt idx="3342">
                  <c:v>-108.913078</c:v>
                </c:pt>
                <c:pt idx="3343">
                  <c:v>-109.37535999999992</c:v>
                </c:pt>
                <c:pt idx="3344">
                  <c:v>-109.222859</c:v>
                </c:pt>
                <c:pt idx="3345">
                  <c:v>-109.66726700000002</c:v>
                </c:pt>
                <c:pt idx="3346">
                  <c:v>-109.10792400000008</c:v>
                </c:pt>
                <c:pt idx="3347">
                  <c:v>-109.53379199999998</c:v>
                </c:pt>
                <c:pt idx="3348">
                  <c:v>-108.959086</c:v>
                </c:pt>
                <c:pt idx="3349">
                  <c:v>-109.062074</c:v>
                </c:pt>
                <c:pt idx="3350">
                  <c:v>-109.08855</c:v>
                </c:pt>
                <c:pt idx="3351">
                  <c:v>-109.60277399999991</c:v>
                </c:pt>
                <c:pt idx="3352">
                  <c:v>-109.150626</c:v>
                </c:pt>
                <c:pt idx="3353">
                  <c:v>-108.81604300000002</c:v>
                </c:pt>
                <c:pt idx="3354">
                  <c:v>-109.53902400000008</c:v>
                </c:pt>
                <c:pt idx="3355">
                  <c:v>-109.10824199999998</c:v>
                </c:pt>
                <c:pt idx="3356">
                  <c:v>-109.713002</c:v>
                </c:pt>
                <c:pt idx="3357">
                  <c:v>-109.48919300000009</c:v>
                </c:pt>
                <c:pt idx="3358">
                  <c:v>-108.98942300000009</c:v>
                </c:pt>
                <c:pt idx="3359">
                  <c:v>-109.21921700000009</c:v>
                </c:pt>
                <c:pt idx="3360">
                  <c:v>-109.63461700000002</c:v>
                </c:pt>
                <c:pt idx="3361">
                  <c:v>-109.19395300000002</c:v>
                </c:pt>
                <c:pt idx="3362">
                  <c:v>-109.71986700000002</c:v>
                </c:pt>
                <c:pt idx="3363">
                  <c:v>-109.57704</c:v>
                </c:pt>
                <c:pt idx="3364">
                  <c:v>-109.30530099999991</c:v>
                </c:pt>
                <c:pt idx="3365">
                  <c:v>-109.03963</c:v>
                </c:pt>
                <c:pt idx="3366">
                  <c:v>-109.452719</c:v>
                </c:pt>
                <c:pt idx="3367">
                  <c:v>-109.265147</c:v>
                </c:pt>
                <c:pt idx="3368">
                  <c:v>-109.513131</c:v>
                </c:pt>
                <c:pt idx="3369">
                  <c:v>-109.01488300000008</c:v>
                </c:pt>
                <c:pt idx="3370">
                  <c:v>-109.59674799999998</c:v>
                </c:pt>
                <c:pt idx="3371">
                  <c:v>-109.74821200000002</c:v>
                </c:pt>
                <c:pt idx="3372">
                  <c:v>-109.227468</c:v>
                </c:pt>
                <c:pt idx="3373">
                  <c:v>-109.65110300000002</c:v>
                </c:pt>
                <c:pt idx="3374">
                  <c:v>-109.77548599999992</c:v>
                </c:pt>
                <c:pt idx="3375">
                  <c:v>-109.16374199999991</c:v>
                </c:pt>
                <c:pt idx="3376">
                  <c:v>-109.63131199999998</c:v>
                </c:pt>
                <c:pt idx="3377">
                  <c:v>-108.576634</c:v>
                </c:pt>
                <c:pt idx="3378">
                  <c:v>-109.048455</c:v>
                </c:pt>
                <c:pt idx="3379">
                  <c:v>-108.962591</c:v>
                </c:pt>
                <c:pt idx="3380">
                  <c:v>-109.191784</c:v>
                </c:pt>
                <c:pt idx="3381">
                  <c:v>-109.22249599999998</c:v>
                </c:pt>
                <c:pt idx="3382">
                  <c:v>-109.697976</c:v>
                </c:pt>
                <c:pt idx="3383">
                  <c:v>-109.08761600000008</c:v>
                </c:pt>
                <c:pt idx="3384">
                  <c:v>-109.647282</c:v>
                </c:pt>
                <c:pt idx="3385">
                  <c:v>-109.46120000000012</c:v>
                </c:pt>
                <c:pt idx="3386">
                  <c:v>-109.370255</c:v>
                </c:pt>
                <c:pt idx="3387">
                  <c:v>-109.646066</c:v>
                </c:pt>
                <c:pt idx="3388">
                  <c:v>-109.65489599999998</c:v>
                </c:pt>
                <c:pt idx="3389">
                  <c:v>-109.529011</c:v>
                </c:pt>
                <c:pt idx="3390">
                  <c:v>-108.75393099999998</c:v>
                </c:pt>
                <c:pt idx="3391">
                  <c:v>-109.74449500000009</c:v>
                </c:pt>
                <c:pt idx="3392">
                  <c:v>-109.731876</c:v>
                </c:pt>
                <c:pt idx="3393">
                  <c:v>-109.459496</c:v>
                </c:pt>
                <c:pt idx="3394">
                  <c:v>-109.2640140000001</c:v>
                </c:pt>
                <c:pt idx="3395">
                  <c:v>-109.47873199999989</c:v>
                </c:pt>
                <c:pt idx="3396">
                  <c:v>-109.15264499999998</c:v>
                </c:pt>
                <c:pt idx="3397">
                  <c:v>-109.390139</c:v>
                </c:pt>
                <c:pt idx="3398">
                  <c:v>-109.32510599999998</c:v>
                </c:pt>
                <c:pt idx="3399">
                  <c:v>-109.513042</c:v>
                </c:pt>
                <c:pt idx="3400">
                  <c:v>-108.98237699999991</c:v>
                </c:pt>
                <c:pt idx="3401">
                  <c:v>-109.02877899999973</c:v>
                </c:pt>
                <c:pt idx="3402">
                  <c:v>-109.49427900000013</c:v>
                </c:pt>
                <c:pt idx="3403">
                  <c:v>-109.248687</c:v>
                </c:pt>
                <c:pt idx="3404">
                  <c:v>-109.478554</c:v>
                </c:pt>
                <c:pt idx="3405">
                  <c:v>-109.20494300000009</c:v>
                </c:pt>
                <c:pt idx="3406">
                  <c:v>-108.948791</c:v>
                </c:pt>
                <c:pt idx="3407">
                  <c:v>-108.92195300000009</c:v>
                </c:pt>
                <c:pt idx="3408">
                  <c:v>-109.074921</c:v>
                </c:pt>
                <c:pt idx="3409">
                  <c:v>-109.59456700000008</c:v>
                </c:pt>
                <c:pt idx="3410">
                  <c:v>-108.769481</c:v>
                </c:pt>
                <c:pt idx="3411">
                  <c:v>-109.73629800000002</c:v>
                </c:pt>
                <c:pt idx="3412">
                  <c:v>-109.43654500000002</c:v>
                </c:pt>
                <c:pt idx="3413">
                  <c:v>-109.35849999999998</c:v>
                </c:pt>
                <c:pt idx="3414">
                  <c:v>-109.39226600000002</c:v>
                </c:pt>
                <c:pt idx="3415">
                  <c:v>-109.14924900000008</c:v>
                </c:pt>
                <c:pt idx="3416">
                  <c:v>-109.41085200000002</c:v>
                </c:pt>
                <c:pt idx="3417">
                  <c:v>-109.35666900000002</c:v>
                </c:pt>
                <c:pt idx="3418">
                  <c:v>-109.301357</c:v>
                </c:pt>
                <c:pt idx="3419">
                  <c:v>-109.349502</c:v>
                </c:pt>
                <c:pt idx="3420">
                  <c:v>-109.349057</c:v>
                </c:pt>
                <c:pt idx="3421">
                  <c:v>-109.41561000000009</c:v>
                </c:pt>
                <c:pt idx="3422">
                  <c:v>-109.17630399999992</c:v>
                </c:pt>
                <c:pt idx="3423">
                  <c:v>-109.533041</c:v>
                </c:pt>
                <c:pt idx="3424">
                  <c:v>-109.72315</c:v>
                </c:pt>
                <c:pt idx="3425">
                  <c:v>-109.61002300000008</c:v>
                </c:pt>
                <c:pt idx="3426">
                  <c:v>-109.1204369999999</c:v>
                </c:pt>
                <c:pt idx="3427">
                  <c:v>-108.87978899999976</c:v>
                </c:pt>
                <c:pt idx="3428">
                  <c:v>-109.339084</c:v>
                </c:pt>
                <c:pt idx="3429">
                  <c:v>-109.06835699999998</c:v>
                </c:pt>
                <c:pt idx="3430">
                  <c:v>-109.46373799999998</c:v>
                </c:pt>
                <c:pt idx="3431">
                  <c:v>-109.52938199999991</c:v>
                </c:pt>
                <c:pt idx="3432">
                  <c:v>-109.39611000000002</c:v>
                </c:pt>
                <c:pt idx="3433">
                  <c:v>-109.527248</c:v>
                </c:pt>
                <c:pt idx="3434">
                  <c:v>-109.194816</c:v>
                </c:pt>
                <c:pt idx="3435">
                  <c:v>-109.234379</c:v>
                </c:pt>
                <c:pt idx="3436">
                  <c:v>-108.829044</c:v>
                </c:pt>
                <c:pt idx="3437">
                  <c:v>-109.52939499999998</c:v>
                </c:pt>
                <c:pt idx="3438">
                  <c:v>-109.604445</c:v>
                </c:pt>
                <c:pt idx="3439">
                  <c:v>-109.07346799999998</c:v>
                </c:pt>
                <c:pt idx="3440">
                  <c:v>-109.77988999999998</c:v>
                </c:pt>
                <c:pt idx="3441">
                  <c:v>-109.316187</c:v>
                </c:pt>
                <c:pt idx="3442">
                  <c:v>-109.593842</c:v>
                </c:pt>
                <c:pt idx="3443">
                  <c:v>-109.40962900000024</c:v>
                </c:pt>
                <c:pt idx="3444">
                  <c:v>-109.1192240000001</c:v>
                </c:pt>
                <c:pt idx="3445">
                  <c:v>-109.164171</c:v>
                </c:pt>
                <c:pt idx="3446">
                  <c:v>-109.36269799999998</c:v>
                </c:pt>
                <c:pt idx="3447">
                  <c:v>-109.22581699999998</c:v>
                </c:pt>
                <c:pt idx="3448">
                  <c:v>-109.15470999999998</c:v>
                </c:pt>
                <c:pt idx="3449">
                  <c:v>-108.75084099999998</c:v>
                </c:pt>
                <c:pt idx="3450">
                  <c:v>-109.50007799999995</c:v>
                </c:pt>
                <c:pt idx="3451">
                  <c:v>-109.19159400000002</c:v>
                </c:pt>
                <c:pt idx="3452">
                  <c:v>-109.19051</c:v>
                </c:pt>
                <c:pt idx="3453">
                  <c:v>-108.9432060000001</c:v>
                </c:pt>
                <c:pt idx="3454">
                  <c:v>-108.9841260000001</c:v>
                </c:pt>
                <c:pt idx="3455">
                  <c:v>-109.39239499999998</c:v>
                </c:pt>
                <c:pt idx="3456">
                  <c:v>-109.300158</c:v>
                </c:pt>
                <c:pt idx="3457">
                  <c:v>-108.773329</c:v>
                </c:pt>
                <c:pt idx="3458">
                  <c:v>-109.18537499999979</c:v>
                </c:pt>
                <c:pt idx="3459">
                  <c:v>-109.47513799999992</c:v>
                </c:pt>
                <c:pt idx="3460">
                  <c:v>-109.14711100000002</c:v>
                </c:pt>
                <c:pt idx="3461">
                  <c:v>-109.59246400000002</c:v>
                </c:pt>
                <c:pt idx="3462">
                  <c:v>-109.243182</c:v>
                </c:pt>
                <c:pt idx="3463">
                  <c:v>-109.234835</c:v>
                </c:pt>
                <c:pt idx="3464">
                  <c:v>-109.38292</c:v>
                </c:pt>
                <c:pt idx="3465">
                  <c:v>-109.837986</c:v>
                </c:pt>
                <c:pt idx="3466">
                  <c:v>-109.43202700000002</c:v>
                </c:pt>
                <c:pt idx="3467">
                  <c:v>-109.25106300000009</c:v>
                </c:pt>
                <c:pt idx="3468">
                  <c:v>-109.215307</c:v>
                </c:pt>
                <c:pt idx="3469">
                  <c:v>-109.42557099999998</c:v>
                </c:pt>
                <c:pt idx="3470">
                  <c:v>-109.57030399999998</c:v>
                </c:pt>
                <c:pt idx="3471">
                  <c:v>-108.954002</c:v>
                </c:pt>
                <c:pt idx="3472">
                  <c:v>-108.565909</c:v>
                </c:pt>
                <c:pt idx="3473">
                  <c:v>-109.165544</c:v>
                </c:pt>
                <c:pt idx="3474">
                  <c:v>-109.450641</c:v>
                </c:pt>
                <c:pt idx="3475">
                  <c:v>-109.41111400000027</c:v>
                </c:pt>
                <c:pt idx="3476">
                  <c:v>-109.442682</c:v>
                </c:pt>
                <c:pt idx="3477">
                  <c:v>-109.99139900000009</c:v>
                </c:pt>
                <c:pt idx="3478">
                  <c:v>-109.45647</c:v>
                </c:pt>
                <c:pt idx="3479">
                  <c:v>-109.306355</c:v>
                </c:pt>
                <c:pt idx="3480">
                  <c:v>-109.567032</c:v>
                </c:pt>
                <c:pt idx="3481">
                  <c:v>-109.9911450000001</c:v>
                </c:pt>
                <c:pt idx="3482">
                  <c:v>-108.99521800000002</c:v>
                </c:pt>
                <c:pt idx="3483">
                  <c:v>-109.1526719999999</c:v>
                </c:pt>
                <c:pt idx="3484">
                  <c:v>-109.17481699999998</c:v>
                </c:pt>
                <c:pt idx="3485">
                  <c:v>-109.67684499999991</c:v>
                </c:pt>
                <c:pt idx="3486">
                  <c:v>-108.724931</c:v>
                </c:pt>
                <c:pt idx="3487">
                  <c:v>-109.15373499999991</c:v>
                </c:pt>
                <c:pt idx="3488">
                  <c:v>-109.31022800000002</c:v>
                </c:pt>
                <c:pt idx="3489">
                  <c:v>-109.261782</c:v>
                </c:pt>
                <c:pt idx="3490">
                  <c:v>-109.66309699999998</c:v>
                </c:pt>
                <c:pt idx="3491">
                  <c:v>-109.21770100000002</c:v>
                </c:pt>
                <c:pt idx="3492">
                  <c:v>-109.059099</c:v>
                </c:pt>
                <c:pt idx="3493">
                  <c:v>-109.515765</c:v>
                </c:pt>
                <c:pt idx="3494">
                  <c:v>-109.19432</c:v>
                </c:pt>
                <c:pt idx="3495">
                  <c:v>-109.07308999999998</c:v>
                </c:pt>
                <c:pt idx="3496">
                  <c:v>-109.111097</c:v>
                </c:pt>
                <c:pt idx="3497">
                  <c:v>-109.1142090000001</c:v>
                </c:pt>
                <c:pt idx="3498">
                  <c:v>-109.151991</c:v>
                </c:pt>
                <c:pt idx="3499">
                  <c:v>-109.62539099999979</c:v>
                </c:pt>
                <c:pt idx="3500">
                  <c:v>-108.978145</c:v>
                </c:pt>
                <c:pt idx="3501">
                  <c:v>-108.91828900000009</c:v>
                </c:pt>
                <c:pt idx="3502">
                  <c:v>-109.33452200000002</c:v>
                </c:pt>
                <c:pt idx="3503">
                  <c:v>-109.05832799999995</c:v>
                </c:pt>
                <c:pt idx="3504">
                  <c:v>-109.00579499999998</c:v>
                </c:pt>
                <c:pt idx="3505">
                  <c:v>-108.353827</c:v>
                </c:pt>
                <c:pt idx="3506">
                  <c:v>-108.91120900000027</c:v>
                </c:pt>
                <c:pt idx="3507">
                  <c:v>-109.72707799999998</c:v>
                </c:pt>
                <c:pt idx="3508">
                  <c:v>-109.16522900000002</c:v>
                </c:pt>
                <c:pt idx="3509">
                  <c:v>-109.41206200000002</c:v>
                </c:pt>
                <c:pt idx="3510">
                  <c:v>-109.030902</c:v>
                </c:pt>
                <c:pt idx="3511">
                  <c:v>-109.139606</c:v>
                </c:pt>
                <c:pt idx="3512">
                  <c:v>-109.62424300000002</c:v>
                </c:pt>
                <c:pt idx="3513">
                  <c:v>-109.47590099999998</c:v>
                </c:pt>
                <c:pt idx="3514">
                  <c:v>-109.6985</c:v>
                </c:pt>
                <c:pt idx="3515">
                  <c:v>-108.936571</c:v>
                </c:pt>
                <c:pt idx="3516">
                  <c:v>-108.86034599999998</c:v>
                </c:pt>
                <c:pt idx="3517">
                  <c:v>-109.39833399999998</c:v>
                </c:pt>
                <c:pt idx="3518">
                  <c:v>-109.43172200000002</c:v>
                </c:pt>
                <c:pt idx="3519">
                  <c:v>-109.253232</c:v>
                </c:pt>
                <c:pt idx="3520">
                  <c:v>-109.48352500000009</c:v>
                </c:pt>
                <c:pt idx="3521">
                  <c:v>-109.06142600000008</c:v>
                </c:pt>
                <c:pt idx="3522">
                  <c:v>-109.25371799999998</c:v>
                </c:pt>
                <c:pt idx="3523">
                  <c:v>-109.439716</c:v>
                </c:pt>
                <c:pt idx="3524">
                  <c:v>-108.86396900000008</c:v>
                </c:pt>
                <c:pt idx="3525">
                  <c:v>-109.05839999999998</c:v>
                </c:pt>
                <c:pt idx="3526">
                  <c:v>-108.96016700000008</c:v>
                </c:pt>
                <c:pt idx="3527">
                  <c:v>-108.48437</c:v>
                </c:pt>
                <c:pt idx="3528">
                  <c:v>-104.60968799999998</c:v>
                </c:pt>
                <c:pt idx="3529">
                  <c:v>-109.008323</c:v>
                </c:pt>
                <c:pt idx="3530">
                  <c:v>-109.17038999999991</c:v>
                </c:pt>
                <c:pt idx="3531">
                  <c:v>-108.423585</c:v>
                </c:pt>
                <c:pt idx="3532">
                  <c:v>-109.00660500000002</c:v>
                </c:pt>
                <c:pt idx="3533">
                  <c:v>-108.839365</c:v>
                </c:pt>
                <c:pt idx="3534">
                  <c:v>-109.127404</c:v>
                </c:pt>
                <c:pt idx="3535">
                  <c:v>-109.519392</c:v>
                </c:pt>
                <c:pt idx="3536">
                  <c:v>-109.01855500000002</c:v>
                </c:pt>
                <c:pt idx="3537">
                  <c:v>-109.401077</c:v>
                </c:pt>
                <c:pt idx="3538">
                  <c:v>-109.17984899999976</c:v>
                </c:pt>
                <c:pt idx="3539">
                  <c:v>-109.403407</c:v>
                </c:pt>
                <c:pt idx="3540">
                  <c:v>-109.38634699999992</c:v>
                </c:pt>
                <c:pt idx="3541">
                  <c:v>-109.10957999999998</c:v>
                </c:pt>
                <c:pt idx="3542">
                  <c:v>-109.494777</c:v>
                </c:pt>
                <c:pt idx="3543">
                  <c:v>-109.21170500000002</c:v>
                </c:pt>
                <c:pt idx="3544">
                  <c:v>-109.15843699999976</c:v>
                </c:pt>
                <c:pt idx="3545">
                  <c:v>-108.81851300000002</c:v>
                </c:pt>
                <c:pt idx="3546">
                  <c:v>-109.34624900000009</c:v>
                </c:pt>
                <c:pt idx="3547">
                  <c:v>-109.30888599999992</c:v>
                </c:pt>
                <c:pt idx="3548">
                  <c:v>-108.84813199999998</c:v>
                </c:pt>
                <c:pt idx="3549">
                  <c:v>-108.90710000000009</c:v>
                </c:pt>
                <c:pt idx="3550">
                  <c:v>-109.837537</c:v>
                </c:pt>
                <c:pt idx="3551">
                  <c:v>-109.479314</c:v>
                </c:pt>
                <c:pt idx="3552">
                  <c:v>-108.768547</c:v>
                </c:pt>
                <c:pt idx="3553">
                  <c:v>-108.827287</c:v>
                </c:pt>
                <c:pt idx="3554">
                  <c:v>-109.36357799999998</c:v>
                </c:pt>
                <c:pt idx="3555">
                  <c:v>-109.12908599999992</c:v>
                </c:pt>
                <c:pt idx="3556">
                  <c:v>-109.066427</c:v>
                </c:pt>
                <c:pt idx="3557">
                  <c:v>-109.57881699999992</c:v>
                </c:pt>
                <c:pt idx="3558">
                  <c:v>-108.73809300000002</c:v>
                </c:pt>
                <c:pt idx="3559">
                  <c:v>-108.92894799999998</c:v>
                </c:pt>
                <c:pt idx="3560">
                  <c:v>-109.07152000000002</c:v>
                </c:pt>
                <c:pt idx="3561">
                  <c:v>-108.55846999999999</c:v>
                </c:pt>
                <c:pt idx="3562">
                  <c:v>-109.01459500000009</c:v>
                </c:pt>
                <c:pt idx="3563">
                  <c:v>-108.94745300000024</c:v>
                </c:pt>
                <c:pt idx="3564">
                  <c:v>-109.22259</c:v>
                </c:pt>
                <c:pt idx="3565">
                  <c:v>-109.25412100000008</c:v>
                </c:pt>
                <c:pt idx="3566">
                  <c:v>-109.49247699999998</c:v>
                </c:pt>
                <c:pt idx="3567">
                  <c:v>-108.514081</c:v>
                </c:pt>
                <c:pt idx="3568">
                  <c:v>-109.44947400000002</c:v>
                </c:pt>
                <c:pt idx="3569">
                  <c:v>-108.851421</c:v>
                </c:pt>
                <c:pt idx="3570">
                  <c:v>-109.23000500000002</c:v>
                </c:pt>
                <c:pt idx="3571">
                  <c:v>-108.80164500000002</c:v>
                </c:pt>
                <c:pt idx="3572">
                  <c:v>-109.27357499999998</c:v>
                </c:pt>
                <c:pt idx="3573">
                  <c:v>-108.88034099999992</c:v>
                </c:pt>
                <c:pt idx="3574">
                  <c:v>-108.96985100000002</c:v>
                </c:pt>
                <c:pt idx="3575">
                  <c:v>-109.41811700000002</c:v>
                </c:pt>
                <c:pt idx="3576">
                  <c:v>-109.36274799999991</c:v>
                </c:pt>
                <c:pt idx="3577">
                  <c:v>-109.55112600000002</c:v>
                </c:pt>
                <c:pt idx="3578">
                  <c:v>-108.98985400000002</c:v>
                </c:pt>
                <c:pt idx="3579">
                  <c:v>-108.94552900000023</c:v>
                </c:pt>
                <c:pt idx="3580">
                  <c:v>-109.16552799999998</c:v>
                </c:pt>
                <c:pt idx="3581">
                  <c:v>-109.08274599999991</c:v>
                </c:pt>
                <c:pt idx="3582">
                  <c:v>-108.87967699999992</c:v>
                </c:pt>
                <c:pt idx="3583">
                  <c:v>-108.48645300000008</c:v>
                </c:pt>
                <c:pt idx="3584">
                  <c:v>-108.98237199999991</c:v>
                </c:pt>
                <c:pt idx="3585">
                  <c:v>-108.78194500000002</c:v>
                </c:pt>
                <c:pt idx="3586">
                  <c:v>-108.74126500000027</c:v>
                </c:pt>
                <c:pt idx="3587">
                  <c:v>-109.67762</c:v>
                </c:pt>
                <c:pt idx="3588">
                  <c:v>-108.164698</c:v>
                </c:pt>
                <c:pt idx="3589">
                  <c:v>-109.33961600000002</c:v>
                </c:pt>
                <c:pt idx="3590">
                  <c:v>-109.268484</c:v>
                </c:pt>
                <c:pt idx="3591">
                  <c:v>-108.90370300000002</c:v>
                </c:pt>
                <c:pt idx="3592">
                  <c:v>-108.82854599999995</c:v>
                </c:pt>
                <c:pt idx="3593">
                  <c:v>-109.099057</c:v>
                </c:pt>
                <c:pt idx="3594">
                  <c:v>-109.1791379999999</c:v>
                </c:pt>
                <c:pt idx="3595">
                  <c:v>-109.11513199999995</c:v>
                </c:pt>
                <c:pt idx="3596">
                  <c:v>-109.11518799999995</c:v>
                </c:pt>
                <c:pt idx="3597">
                  <c:v>-109.16536699999995</c:v>
                </c:pt>
                <c:pt idx="3598">
                  <c:v>-109.08784799999998</c:v>
                </c:pt>
                <c:pt idx="3599">
                  <c:v>-109.46164200000008</c:v>
                </c:pt>
                <c:pt idx="3600">
                  <c:v>-109.05862999999999</c:v>
                </c:pt>
                <c:pt idx="3601">
                  <c:v>-109.081722</c:v>
                </c:pt>
                <c:pt idx="3602">
                  <c:v>-108.831092</c:v>
                </c:pt>
                <c:pt idx="3603">
                  <c:v>-109.403907</c:v>
                </c:pt>
                <c:pt idx="3604">
                  <c:v>-109.25861300000008</c:v>
                </c:pt>
                <c:pt idx="3605">
                  <c:v>-109.210172</c:v>
                </c:pt>
                <c:pt idx="3606">
                  <c:v>-109.120969</c:v>
                </c:pt>
                <c:pt idx="3607">
                  <c:v>-109.05752100000002</c:v>
                </c:pt>
                <c:pt idx="3608">
                  <c:v>-108.72993</c:v>
                </c:pt>
                <c:pt idx="3609">
                  <c:v>-109.448458</c:v>
                </c:pt>
                <c:pt idx="3610">
                  <c:v>-108.85567699999991</c:v>
                </c:pt>
                <c:pt idx="3611">
                  <c:v>-108.87201199999991</c:v>
                </c:pt>
                <c:pt idx="3612">
                  <c:v>-109.09415200000002</c:v>
                </c:pt>
                <c:pt idx="3613">
                  <c:v>-108.773179</c:v>
                </c:pt>
                <c:pt idx="3614">
                  <c:v>-109.046389</c:v>
                </c:pt>
                <c:pt idx="3615">
                  <c:v>-109.110197</c:v>
                </c:pt>
                <c:pt idx="3616">
                  <c:v>-109.048562</c:v>
                </c:pt>
                <c:pt idx="3617">
                  <c:v>-109.27389699999998</c:v>
                </c:pt>
                <c:pt idx="3618">
                  <c:v>-108.474131</c:v>
                </c:pt>
                <c:pt idx="3619">
                  <c:v>-109.37057299999979</c:v>
                </c:pt>
                <c:pt idx="3620">
                  <c:v>-108.79297</c:v>
                </c:pt>
                <c:pt idx="3621">
                  <c:v>-108.95799600000002</c:v>
                </c:pt>
                <c:pt idx="3622">
                  <c:v>-108.786801</c:v>
                </c:pt>
                <c:pt idx="3623">
                  <c:v>-109.127053</c:v>
                </c:pt>
                <c:pt idx="3624">
                  <c:v>-107.156262</c:v>
                </c:pt>
                <c:pt idx="3625">
                  <c:v>-109.327146</c:v>
                </c:pt>
                <c:pt idx="3626">
                  <c:v>-109.139912</c:v>
                </c:pt>
                <c:pt idx="3627">
                  <c:v>-109.23024500000002</c:v>
                </c:pt>
                <c:pt idx="3628">
                  <c:v>-108.9858</c:v>
                </c:pt>
                <c:pt idx="3629">
                  <c:v>-108.869809</c:v>
                </c:pt>
                <c:pt idx="3630">
                  <c:v>-108.703557</c:v>
                </c:pt>
                <c:pt idx="3631">
                  <c:v>-109.51092600000008</c:v>
                </c:pt>
                <c:pt idx="3632">
                  <c:v>-108.56165600000008</c:v>
                </c:pt>
                <c:pt idx="3633">
                  <c:v>-108.689106</c:v>
                </c:pt>
                <c:pt idx="3634">
                  <c:v>-109.53975199999998</c:v>
                </c:pt>
                <c:pt idx="3635">
                  <c:v>-109.54174500000002</c:v>
                </c:pt>
                <c:pt idx="3636">
                  <c:v>-109.034892</c:v>
                </c:pt>
                <c:pt idx="3637">
                  <c:v>-108.68179699999995</c:v>
                </c:pt>
                <c:pt idx="3638">
                  <c:v>-108.81078699999998</c:v>
                </c:pt>
                <c:pt idx="3639">
                  <c:v>-108.80220799999998</c:v>
                </c:pt>
                <c:pt idx="3640">
                  <c:v>-108.76831199999998</c:v>
                </c:pt>
                <c:pt idx="3641">
                  <c:v>-109.49044300000008</c:v>
                </c:pt>
                <c:pt idx="3642">
                  <c:v>-108.52499400000002</c:v>
                </c:pt>
                <c:pt idx="3643">
                  <c:v>-109.39677399999998</c:v>
                </c:pt>
                <c:pt idx="3644">
                  <c:v>-109.02896999999999</c:v>
                </c:pt>
                <c:pt idx="3645">
                  <c:v>-108.979206</c:v>
                </c:pt>
                <c:pt idx="3646">
                  <c:v>-108.943376</c:v>
                </c:pt>
                <c:pt idx="3647">
                  <c:v>-108.984078</c:v>
                </c:pt>
                <c:pt idx="3648">
                  <c:v>-108.967336</c:v>
                </c:pt>
                <c:pt idx="3649">
                  <c:v>-108.59259400000002</c:v>
                </c:pt>
                <c:pt idx="3650">
                  <c:v>-108.759638</c:v>
                </c:pt>
                <c:pt idx="3651">
                  <c:v>-108.92474300000002</c:v>
                </c:pt>
                <c:pt idx="3652">
                  <c:v>-109.189634</c:v>
                </c:pt>
                <c:pt idx="3653">
                  <c:v>-108.74434900000008</c:v>
                </c:pt>
                <c:pt idx="3654">
                  <c:v>-109.269192</c:v>
                </c:pt>
                <c:pt idx="3655">
                  <c:v>-108.89728000000002</c:v>
                </c:pt>
                <c:pt idx="3656">
                  <c:v>-108.862883</c:v>
                </c:pt>
                <c:pt idx="3657">
                  <c:v>-108.84773799999998</c:v>
                </c:pt>
                <c:pt idx="3658">
                  <c:v>-108.83786300000008</c:v>
                </c:pt>
                <c:pt idx="3659">
                  <c:v>-109.12867599999991</c:v>
                </c:pt>
                <c:pt idx="3660">
                  <c:v>-108.82515699999998</c:v>
                </c:pt>
                <c:pt idx="3661">
                  <c:v>-108.84062400000012</c:v>
                </c:pt>
                <c:pt idx="3662">
                  <c:v>-108.384998</c:v>
                </c:pt>
                <c:pt idx="3663">
                  <c:v>-109.46707900000008</c:v>
                </c:pt>
                <c:pt idx="3664">
                  <c:v>-109.27819599999998</c:v>
                </c:pt>
                <c:pt idx="3665">
                  <c:v>-109.435981</c:v>
                </c:pt>
                <c:pt idx="3666">
                  <c:v>-109.17228399999998</c:v>
                </c:pt>
                <c:pt idx="3667">
                  <c:v>-108.605769</c:v>
                </c:pt>
                <c:pt idx="3668">
                  <c:v>-109.11239599999998</c:v>
                </c:pt>
                <c:pt idx="3669">
                  <c:v>-108.545231</c:v>
                </c:pt>
                <c:pt idx="3670">
                  <c:v>-108.83663900000002</c:v>
                </c:pt>
                <c:pt idx="3671">
                  <c:v>-108.807137</c:v>
                </c:pt>
                <c:pt idx="3672">
                  <c:v>-109.523843</c:v>
                </c:pt>
                <c:pt idx="3673">
                  <c:v>-109.43414300000013</c:v>
                </c:pt>
                <c:pt idx="3674">
                  <c:v>-108.77862300000002</c:v>
                </c:pt>
                <c:pt idx="3675">
                  <c:v>-109.26318300000008</c:v>
                </c:pt>
                <c:pt idx="3676">
                  <c:v>-109.056811</c:v>
                </c:pt>
                <c:pt idx="3677">
                  <c:v>-109.28660000000002</c:v>
                </c:pt>
                <c:pt idx="3678">
                  <c:v>-109.107354</c:v>
                </c:pt>
                <c:pt idx="3679">
                  <c:v>-108.76075900000002</c:v>
                </c:pt>
                <c:pt idx="3680">
                  <c:v>-108.98312100000008</c:v>
                </c:pt>
                <c:pt idx="3681">
                  <c:v>-108.770517</c:v>
                </c:pt>
                <c:pt idx="3682">
                  <c:v>-109.167936</c:v>
                </c:pt>
                <c:pt idx="3683">
                  <c:v>-108.92054300000002</c:v>
                </c:pt>
                <c:pt idx="3684">
                  <c:v>-109.242774</c:v>
                </c:pt>
                <c:pt idx="3685">
                  <c:v>-108.614327</c:v>
                </c:pt>
                <c:pt idx="3686">
                  <c:v>-109.152253</c:v>
                </c:pt>
                <c:pt idx="3687">
                  <c:v>-109.466931</c:v>
                </c:pt>
                <c:pt idx="3688">
                  <c:v>-109.231398</c:v>
                </c:pt>
                <c:pt idx="3689">
                  <c:v>-109.08973399999998</c:v>
                </c:pt>
                <c:pt idx="3690">
                  <c:v>-109.292467</c:v>
                </c:pt>
                <c:pt idx="3691">
                  <c:v>-108.94742700000012</c:v>
                </c:pt>
                <c:pt idx="3692">
                  <c:v>-109.141079</c:v>
                </c:pt>
                <c:pt idx="3693">
                  <c:v>-108.91149500000009</c:v>
                </c:pt>
                <c:pt idx="3694">
                  <c:v>-108.67700699999995</c:v>
                </c:pt>
                <c:pt idx="3695">
                  <c:v>-109.08608199999998</c:v>
                </c:pt>
                <c:pt idx="3696">
                  <c:v>-108.77389599999998</c:v>
                </c:pt>
                <c:pt idx="3697">
                  <c:v>-108.74329400000013</c:v>
                </c:pt>
                <c:pt idx="3698">
                  <c:v>-108.995041</c:v>
                </c:pt>
                <c:pt idx="3699">
                  <c:v>-108.84762500000024</c:v>
                </c:pt>
                <c:pt idx="3700">
                  <c:v>-108.7892640000001</c:v>
                </c:pt>
                <c:pt idx="3701">
                  <c:v>-108.57553099999991</c:v>
                </c:pt>
                <c:pt idx="3702">
                  <c:v>-108.50466900000023</c:v>
                </c:pt>
                <c:pt idx="3703">
                  <c:v>-108.640551</c:v>
                </c:pt>
                <c:pt idx="3704">
                  <c:v>-109.332866</c:v>
                </c:pt>
                <c:pt idx="3705">
                  <c:v>-108.74390200000002</c:v>
                </c:pt>
                <c:pt idx="3706">
                  <c:v>-109.13566999999999</c:v>
                </c:pt>
                <c:pt idx="3707">
                  <c:v>-108.88936</c:v>
                </c:pt>
                <c:pt idx="3708">
                  <c:v>-108.895116</c:v>
                </c:pt>
                <c:pt idx="3709">
                  <c:v>-109.156426</c:v>
                </c:pt>
                <c:pt idx="3710">
                  <c:v>-108.87707499999998</c:v>
                </c:pt>
                <c:pt idx="3711">
                  <c:v>-108.698666</c:v>
                </c:pt>
                <c:pt idx="3712">
                  <c:v>-108.89027900000002</c:v>
                </c:pt>
                <c:pt idx="3713">
                  <c:v>-109.023914</c:v>
                </c:pt>
                <c:pt idx="3714">
                  <c:v>-108.57616</c:v>
                </c:pt>
                <c:pt idx="3715">
                  <c:v>-109.506854</c:v>
                </c:pt>
                <c:pt idx="3716">
                  <c:v>-108.88136999999999</c:v>
                </c:pt>
                <c:pt idx="3717">
                  <c:v>-109.09999000000002</c:v>
                </c:pt>
                <c:pt idx="3718">
                  <c:v>-108.39643199999998</c:v>
                </c:pt>
                <c:pt idx="3719">
                  <c:v>-108.33995900000002</c:v>
                </c:pt>
                <c:pt idx="3720">
                  <c:v>-109.04483</c:v>
                </c:pt>
                <c:pt idx="3721">
                  <c:v>-108.54799700000002</c:v>
                </c:pt>
                <c:pt idx="3722">
                  <c:v>-109.03904199999998</c:v>
                </c:pt>
                <c:pt idx="3723">
                  <c:v>-108.90607799999998</c:v>
                </c:pt>
                <c:pt idx="3724">
                  <c:v>-109.24682700000002</c:v>
                </c:pt>
                <c:pt idx="3725">
                  <c:v>-108.46355000000008</c:v>
                </c:pt>
                <c:pt idx="3726">
                  <c:v>-109.02574199999989</c:v>
                </c:pt>
                <c:pt idx="3727">
                  <c:v>-108.98436300000009</c:v>
                </c:pt>
                <c:pt idx="3728">
                  <c:v>-109.02107699999998</c:v>
                </c:pt>
                <c:pt idx="3729">
                  <c:v>-108.968739</c:v>
                </c:pt>
                <c:pt idx="3730">
                  <c:v>-108.50586999999999</c:v>
                </c:pt>
                <c:pt idx="3731">
                  <c:v>-108.85186900000002</c:v>
                </c:pt>
                <c:pt idx="3732">
                  <c:v>-109.110105</c:v>
                </c:pt>
                <c:pt idx="3733">
                  <c:v>-108.79005100000002</c:v>
                </c:pt>
                <c:pt idx="3734">
                  <c:v>-108.61387699999995</c:v>
                </c:pt>
                <c:pt idx="3735">
                  <c:v>-108.92101400000008</c:v>
                </c:pt>
                <c:pt idx="3736">
                  <c:v>-108.52126200000002</c:v>
                </c:pt>
                <c:pt idx="3737">
                  <c:v>-108.94839400000002</c:v>
                </c:pt>
                <c:pt idx="3738">
                  <c:v>-108.48769800000002</c:v>
                </c:pt>
                <c:pt idx="3739">
                  <c:v>-108.94012000000023</c:v>
                </c:pt>
                <c:pt idx="3740">
                  <c:v>-108.49166000000024</c:v>
                </c:pt>
                <c:pt idx="3741">
                  <c:v>-108.41296000000008</c:v>
                </c:pt>
                <c:pt idx="3742">
                  <c:v>-108.242706</c:v>
                </c:pt>
                <c:pt idx="3743">
                  <c:v>-108.76703900000008</c:v>
                </c:pt>
                <c:pt idx="3744">
                  <c:v>-108.67394499999995</c:v>
                </c:pt>
                <c:pt idx="3745">
                  <c:v>-108.699084</c:v>
                </c:pt>
                <c:pt idx="3746">
                  <c:v>-108.8440130000001</c:v>
                </c:pt>
                <c:pt idx="3747">
                  <c:v>-109.006107</c:v>
                </c:pt>
                <c:pt idx="3748">
                  <c:v>-108.61638099999998</c:v>
                </c:pt>
                <c:pt idx="3749">
                  <c:v>-108.66495300000008</c:v>
                </c:pt>
                <c:pt idx="3750">
                  <c:v>-109.00280699999998</c:v>
                </c:pt>
                <c:pt idx="3751">
                  <c:v>-108.581647</c:v>
                </c:pt>
                <c:pt idx="3752">
                  <c:v>-108.43067500000002</c:v>
                </c:pt>
                <c:pt idx="3753">
                  <c:v>-108.87344599999992</c:v>
                </c:pt>
                <c:pt idx="3754">
                  <c:v>-109.23537499999998</c:v>
                </c:pt>
                <c:pt idx="3755">
                  <c:v>-109.114277</c:v>
                </c:pt>
                <c:pt idx="3756">
                  <c:v>-109.15580799999979</c:v>
                </c:pt>
                <c:pt idx="3757">
                  <c:v>-108.72619</c:v>
                </c:pt>
                <c:pt idx="3758">
                  <c:v>-109.04853</c:v>
                </c:pt>
                <c:pt idx="3759">
                  <c:v>-108.817705</c:v>
                </c:pt>
                <c:pt idx="3760">
                  <c:v>-109.18878599999979</c:v>
                </c:pt>
                <c:pt idx="3761">
                  <c:v>-109.015084</c:v>
                </c:pt>
                <c:pt idx="3762">
                  <c:v>-108.50975199999998</c:v>
                </c:pt>
                <c:pt idx="3763">
                  <c:v>-108.54114800000002</c:v>
                </c:pt>
                <c:pt idx="3764">
                  <c:v>-108.52329</c:v>
                </c:pt>
                <c:pt idx="3765">
                  <c:v>-108.42192400000012</c:v>
                </c:pt>
                <c:pt idx="3766">
                  <c:v>-108.35293699999991</c:v>
                </c:pt>
                <c:pt idx="3767">
                  <c:v>-108.91548400000002</c:v>
                </c:pt>
                <c:pt idx="3768">
                  <c:v>-108.529917</c:v>
                </c:pt>
                <c:pt idx="3769">
                  <c:v>-108.76037199999998</c:v>
                </c:pt>
                <c:pt idx="3770">
                  <c:v>-108.366466</c:v>
                </c:pt>
                <c:pt idx="3771">
                  <c:v>-109.436438</c:v>
                </c:pt>
                <c:pt idx="3772">
                  <c:v>-108.35267999999998</c:v>
                </c:pt>
                <c:pt idx="3773">
                  <c:v>-108.498752</c:v>
                </c:pt>
                <c:pt idx="3774">
                  <c:v>-108.867118</c:v>
                </c:pt>
                <c:pt idx="3775">
                  <c:v>-108.40601700000002</c:v>
                </c:pt>
                <c:pt idx="3776">
                  <c:v>-108.70682000000002</c:v>
                </c:pt>
                <c:pt idx="3777">
                  <c:v>-109.21190300000023</c:v>
                </c:pt>
                <c:pt idx="3778">
                  <c:v>-108.819136</c:v>
                </c:pt>
                <c:pt idx="3779">
                  <c:v>-109.003349</c:v>
                </c:pt>
                <c:pt idx="3780">
                  <c:v>-108.45284099999998</c:v>
                </c:pt>
                <c:pt idx="3781">
                  <c:v>-108.57383399999998</c:v>
                </c:pt>
                <c:pt idx="3782">
                  <c:v>-108.79798900000009</c:v>
                </c:pt>
                <c:pt idx="3783">
                  <c:v>-109.149597</c:v>
                </c:pt>
                <c:pt idx="3784">
                  <c:v>-108.985558</c:v>
                </c:pt>
                <c:pt idx="3785">
                  <c:v>-108.63349099999998</c:v>
                </c:pt>
                <c:pt idx="3786">
                  <c:v>-108.60898499999998</c:v>
                </c:pt>
                <c:pt idx="3787">
                  <c:v>-108.774562</c:v>
                </c:pt>
                <c:pt idx="3788">
                  <c:v>-108.29786000000009</c:v>
                </c:pt>
                <c:pt idx="3789">
                  <c:v>-108.643405</c:v>
                </c:pt>
                <c:pt idx="3790">
                  <c:v>-108.79695000000002</c:v>
                </c:pt>
                <c:pt idx="3791">
                  <c:v>-108.748677</c:v>
                </c:pt>
                <c:pt idx="3792">
                  <c:v>-108.79223900000002</c:v>
                </c:pt>
                <c:pt idx="3793">
                  <c:v>-108.682255</c:v>
                </c:pt>
                <c:pt idx="3794">
                  <c:v>-108.98002200000002</c:v>
                </c:pt>
                <c:pt idx="3795">
                  <c:v>-108.53137699999998</c:v>
                </c:pt>
                <c:pt idx="3796">
                  <c:v>-108.38282199999998</c:v>
                </c:pt>
                <c:pt idx="3797">
                  <c:v>-108.93983799999998</c:v>
                </c:pt>
                <c:pt idx="3798">
                  <c:v>-107.964337</c:v>
                </c:pt>
                <c:pt idx="3799">
                  <c:v>-108.93678</c:v>
                </c:pt>
                <c:pt idx="3800">
                  <c:v>-108.789648</c:v>
                </c:pt>
                <c:pt idx="3801">
                  <c:v>-108.89363400000002</c:v>
                </c:pt>
                <c:pt idx="3802">
                  <c:v>-108.36895699999998</c:v>
                </c:pt>
                <c:pt idx="3803">
                  <c:v>-107.89000900000002</c:v>
                </c:pt>
                <c:pt idx="3804">
                  <c:v>-108.88011</c:v>
                </c:pt>
                <c:pt idx="3805">
                  <c:v>-108.51728500000009</c:v>
                </c:pt>
                <c:pt idx="3806">
                  <c:v>-108.52543499999992</c:v>
                </c:pt>
                <c:pt idx="3807">
                  <c:v>-108.37241599999992</c:v>
                </c:pt>
                <c:pt idx="3808">
                  <c:v>-108.99766300000027</c:v>
                </c:pt>
                <c:pt idx="3809">
                  <c:v>-108.61222400000008</c:v>
                </c:pt>
                <c:pt idx="3810">
                  <c:v>-108.47914300000002</c:v>
                </c:pt>
                <c:pt idx="3811">
                  <c:v>-108.792804</c:v>
                </c:pt>
                <c:pt idx="3812">
                  <c:v>-109.23745300000009</c:v>
                </c:pt>
                <c:pt idx="3813">
                  <c:v>-108.85852</c:v>
                </c:pt>
                <c:pt idx="3814">
                  <c:v>-108.59628600000002</c:v>
                </c:pt>
                <c:pt idx="3815">
                  <c:v>-108.78951300000008</c:v>
                </c:pt>
                <c:pt idx="3816">
                  <c:v>-108.24884400000002</c:v>
                </c:pt>
                <c:pt idx="3817">
                  <c:v>-108.584712</c:v>
                </c:pt>
                <c:pt idx="3818">
                  <c:v>-108.56866300000009</c:v>
                </c:pt>
                <c:pt idx="3819">
                  <c:v>-108.48241</c:v>
                </c:pt>
                <c:pt idx="3820">
                  <c:v>-108.101062</c:v>
                </c:pt>
                <c:pt idx="3821">
                  <c:v>-108.49651500000009</c:v>
                </c:pt>
                <c:pt idx="3822">
                  <c:v>-108.08200599999998</c:v>
                </c:pt>
                <c:pt idx="3823">
                  <c:v>-108.600016</c:v>
                </c:pt>
                <c:pt idx="3824">
                  <c:v>-108.305286</c:v>
                </c:pt>
                <c:pt idx="3825">
                  <c:v>-108.84613400000002</c:v>
                </c:pt>
                <c:pt idx="3826">
                  <c:v>-108.42838499999998</c:v>
                </c:pt>
                <c:pt idx="3827">
                  <c:v>-107.998704</c:v>
                </c:pt>
                <c:pt idx="3828">
                  <c:v>-108.589474</c:v>
                </c:pt>
                <c:pt idx="3829">
                  <c:v>-108.206948</c:v>
                </c:pt>
                <c:pt idx="3830">
                  <c:v>-108.145973</c:v>
                </c:pt>
                <c:pt idx="3831">
                  <c:v>-108.35907999999998</c:v>
                </c:pt>
                <c:pt idx="3832">
                  <c:v>-108.771147</c:v>
                </c:pt>
                <c:pt idx="3833">
                  <c:v>-108.68233999999991</c:v>
                </c:pt>
                <c:pt idx="3834">
                  <c:v>-108.085825</c:v>
                </c:pt>
                <c:pt idx="3835">
                  <c:v>-108.71890500000002</c:v>
                </c:pt>
                <c:pt idx="3836">
                  <c:v>-108.893728</c:v>
                </c:pt>
                <c:pt idx="3837">
                  <c:v>-108.855953</c:v>
                </c:pt>
                <c:pt idx="3838">
                  <c:v>-108.68638299999976</c:v>
                </c:pt>
                <c:pt idx="3839">
                  <c:v>-108.38238199999977</c:v>
                </c:pt>
                <c:pt idx="3840">
                  <c:v>-108.36115500000002</c:v>
                </c:pt>
                <c:pt idx="3841">
                  <c:v>-109.063005</c:v>
                </c:pt>
                <c:pt idx="3842">
                  <c:v>-108.30705</c:v>
                </c:pt>
                <c:pt idx="3843">
                  <c:v>-108.57614799999998</c:v>
                </c:pt>
                <c:pt idx="3844">
                  <c:v>-108.06573799999991</c:v>
                </c:pt>
                <c:pt idx="3845">
                  <c:v>-108.674519</c:v>
                </c:pt>
                <c:pt idx="3846">
                  <c:v>-108.377865</c:v>
                </c:pt>
                <c:pt idx="3847">
                  <c:v>-108.58989199999998</c:v>
                </c:pt>
                <c:pt idx="3848">
                  <c:v>-108.334598</c:v>
                </c:pt>
                <c:pt idx="3849">
                  <c:v>-108.03745500000002</c:v>
                </c:pt>
                <c:pt idx="3850">
                  <c:v>-108.22348</c:v>
                </c:pt>
                <c:pt idx="3851">
                  <c:v>-108.256179</c:v>
                </c:pt>
                <c:pt idx="3852">
                  <c:v>-108.362906</c:v>
                </c:pt>
                <c:pt idx="3853">
                  <c:v>-108.51707300000002</c:v>
                </c:pt>
                <c:pt idx="3854">
                  <c:v>-108.296148</c:v>
                </c:pt>
                <c:pt idx="3855">
                  <c:v>-108.33815</c:v>
                </c:pt>
                <c:pt idx="3856">
                  <c:v>-108.960077</c:v>
                </c:pt>
                <c:pt idx="3857">
                  <c:v>-108.21392200000008</c:v>
                </c:pt>
                <c:pt idx="3858">
                  <c:v>-108.12965199999998</c:v>
                </c:pt>
                <c:pt idx="3859">
                  <c:v>-107.92033599999998</c:v>
                </c:pt>
                <c:pt idx="3860">
                  <c:v>-108.42425100000008</c:v>
                </c:pt>
                <c:pt idx="3861">
                  <c:v>-108.121697</c:v>
                </c:pt>
                <c:pt idx="3862">
                  <c:v>-108.44757000000008</c:v>
                </c:pt>
                <c:pt idx="3863">
                  <c:v>-108.55380099999998</c:v>
                </c:pt>
                <c:pt idx="3864">
                  <c:v>-107.91007300000008</c:v>
                </c:pt>
                <c:pt idx="3865">
                  <c:v>-108.39476500000002</c:v>
                </c:pt>
                <c:pt idx="3866">
                  <c:v>-107.808009</c:v>
                </c:pt>
                <c:pt idx="3867">
                  <c:v>-108.1863369999999</c:v>
                </c:pt>
                <c:pt idx="3868">
                  <c:v>-108.95115500000009</c:v>
                </c:pt>
                <c:pt idx="3869">
                  <c:v>-109.038534</c:v>
                </c:pt>
                <c:pt idx="3870">
                  <c:v>-108.10017499999998</c:v>
                </c:pt>
                <c:pt idx="3871">
                  <c:v>-108.79736300000012</c:v>
                </c:pt>
                <c:pt idx="3872">
                  <c:v>-108.24846500000002</c:v>
                </c:pt>
                <c:pt idx="3873">
                  <c:v>-107.99731600000008</c:v>
                </c:pt>
                <c:pt idx="3874">
                  <c:v>-107.51463600000002</c:v>
                </c:pt>
                <c:pt idx="3875">
                  <c:v>-107.974502</c:v>
                </c:pt>
                <c:pt idx="3876">
                  <c:v>-108.13197199999998</c:v>
                </c:pt>
                <c:pt idx="3877">
                  <c:v>-108.160993</c:v>
                </c:pt>
                <c:pt idx="3878">
                  <c:v>-108.07479199999995</c:v>
                </c:pt>
                <c:pt idx="3879">
                  <c:v>-108.05647499999998</c:v>
                </c:pt>
                <c:pt idx="3880">
                  <c:v>-108.04933699999998</c:v>
                </c:pt>
                <c:pt idx="3881">
                  <c:v>-108.15814599999995</c:v>
                </c:pt>
                <c:pt idx="3882">
                  <c:v>-108.27397099999995</c:v>
                </c:pt>
                <c:pt idx="3883">
                  <c:v>-108.63741</c:v>
                </c:pt>
                <c:pt idx="3884">
                  <c:v>-108.37880799999976</c:v>
                </c:pt>
                <c:pt idx="3885">
                  <c:v>-107.82985799999992</c:v>
                </c:pt>
                <c:pt idx="3886">
                  <c:v>-108.421357</c:v>
                </c:pt>
                <c:pt idx="3887">
                  <c:v>-108.75673499999998</c:v>
                </c:pt>
                <c:pt idx="3888">
                  <c:v>-107.84412200000008</c:v>
                </c:pt>
                <c:pt idx="3889">
                  <c:v>-108.53977199999991</c:v>
                </c:pt>
                <c:pt idx="3890">
                  <c:v>-108.103275</c:v>
                </c:pt>
                <c:pt idx="3891">
                  <c:v>-108.34931</c:v>
                </c:pt>
                <c:pt idx="3892">
                  <c:v>-108.93277399999998</c:v>
                </c:pt>
                <c:pt idx="3893">
                  <c:v>-107.92129500000009</c:v>
                </c:pt>
                <c:pt idx="3894">
                  <c:v>-108.17215699999991</c:v>
                </c:pt>
                <c:pt idx="3895">
                  <c:v>-107.951598</c:v>
                </c:pt>
                <c:pt idx="3896">
                  <c:v>-107.956688</c:v>
                </c:pt>
                <c:pt idx="3897">
                  <c:v>-108.348766</c:v>
                </c:pt>
                <c:pt idx="3898">
                  <c:v>-107.86699400000002</c:v>
                </c:pt>
                <c:pt idx="3899">
                  <c:v>-108.06090900000002</c:v>
                </c:pt>
                <c:pt idx="3900">
                  <c:v>-107.95954900000002</c:v>
                </c:pt>
                <c:pt idx="3901">
                  <c:v>-108.282945</c:v>
                </c:pt>
                <c:pt idx="3902">
                  <c:v>-108.215898</c:v>
                </c:pt>
                <c:pt idx="3903">
                  <c:v>-108.030896</c:v>
                </c:pt>
                <c:pt idx="3904">
                  <c:v>-107.98790600000002</c:v>
                </c:pt>
                <c:pt idx="3905">
                  <c:v>-107.90156900000024</c:v>
                </c:pt>
                <c:pt idx="3906">
                  <c:v>-108.27090099999998</c:v>
                </c:pt>
                <c:pt idx="3907">
                  <c:v>-108.71748100000002</c:v>
                </c:pt>
                <c:pt idx="3908">
                  <c:v>-108.07208899999976</c:v>
                </c:pt>
                <c:pt idx="3909">
                  <c:v>-108.136015</c:v>
                </c:pt>
                <c:pt idx="3910">
                  <c:v>-107.72987199999992</c:v>
                </c:pt>
                <c:pt idx="3911">
                  <c:v>-108.27741</c:v>
                </c:pt>
                <c:pt idx="3912">
                  <c:v>-108.62501799999991</c:v>
                </c:pt>
                <c:pt idx="3913">
                  <c:v>-108.19909199999998</c:v>
                </c:pt>
                <c:pt idx="3914">
                  <c:v>-108.226027</c:v>
                </c:pt>
                <c:pt idx="3915">
                  <c:v>-108.64203099999995</c:v>
                </c:pt>
                <c:pt idx="3916">
                  <c:v>-108.42278499999998</c:v>
                </c:pt>
                <c:pt idx="3917">
                  <c:v>-108.06981500000002</c:v>
                </c:pt>
                <c:pt idx="3918">
                  <c:v>-107.73932500000002</c:v>
                </c:pt>
                <c:pt idx="3919">
                  <c:v>-108.16016999999999</c:v>
                </c:pt>
                <c:pt idx="3920">
                  <c:v>-108.51602800000002</c:v>
                </c:pt>
                <c:pt idx="3921">
                  <c:v>-108.67827399999992</c:v>
                </c:pt>
                <c:pt idx="3922">
                  <c:v>-108.205062</c:v>
                </c:pt>
                <c:pt idx="3923">
                  <c:v>-108.21599900000002</c:v>
                </c:pt>
                <c:pt idx="3924">
                  <c:v>-108.320239</c:v>
                </c:pt>
                <c:pt idx="3925">
                  <c:v>-108.27258399999998</c:v>
                </c:pt>
                <c:pt idx="3926">
                  <c:v>-108.187217</c:v>
                </c:pt>
                <c:pt idx="3927">
                  <c:v>-107.766947</c:v>
                </c:pt>
                <c:pt idx="3928">
                  <c:v>-108.504408</c:v>
                </c:pt>
                <c:pt idx="3929">
                  <c:v>-108.31914</c:v>
                </c:pt>
                <c:pt idx="3930">
                  <c:v>-107.920727</c:v>
                </c:pt>
                <c:pt idx="3931">
                  <c:v>-108.08289099999998</c:v>
                </c:pt>
                <c:pt idx="3932">
                  <c:v>-108.140795</c:v>
                </c:pt>
                <c:pt idx="3933">
                  <c:v>-108.03214</c:v>
                </c:pt>
                <c:pt idx="3934">
                  <c:v>-107.96888300000002</c:v>
                </c:pt>
                <c:pt idx="3935">
                  <c:v>-108.13769900000008</c:v>
                </c:pt>
                <c:pt idx="3936">
                  <c:v>-108.46914200000002</c:v>
                </c:pt>
                <c:pt idx="3937">
                  <c:v>-108.00661300000009</c:v>
                </c:pt>
                <c:pt idx="3938">
                  <c:v>-108.21160400000024</c:v>
                </c:pt>
                <c:pt idx="3939">
                  <c:v>-107.980178</c:v>
                </c:pt>
                <c:pt idx="3940">
                  <c:v>-107.978769</c:v>
                </c:pt>
                <c:pt idx="3941">
                  <c:v>-107.89592400000002</c:v>
                </c:pt>
                <c:pt idx="3942">
                  <c:v>-108.21825000000008</c:v>
                </c:pt>
                <c:pt idx="3943">
                  <c:v>-107.819839</c:v>
                </c:pt>
                <c:pt idx="3944">
                  <c:v>-107.59035900000002</c:v>
                </c:pt>
                <c:pt idx="3945">
                  <c:v>-108.24969800000002</c:v>
                </c:pt>
                <c:pt idx="3946">
                  <c:v>-108.21728100000009</c:v>
                </c:pt>
                <c:pt idx="3947">
                  <c:v>-107.86530999999998</c:v>
                </c:pt>
                <c:pt idx="3948">
                  <c:v>-107.899686</c:v>
                </c:pt>
                <c:pt idx="3949">
                  <c:v>-107.95919400000002</c:v>
                </c:pt>
                <c:pt idx="3950">
                  <c:v>-107.699184</c:v>
                </c:pt>
                <c:pt idx="3951">
                  <c:v>-107.53243999999998</c:v>
                </c:pt>
                <c:pt idx="3952">
                  <c:v>-107.500722</c:v>
                </c:pt>
                <c:pt idx="3953">
                  <c:v>-107.968501</c:v>
                </c:pt>
                <c:pt idx="3954">
                  <c:v>-107.676293</c:v>
                </c:pt>
                <c:pt idx="3955">
                  <c:v>-107.783976</c:v>
                </c:pt>
                <c:pt idx="3956">
                  <c:v>-107.79446800000002</c:v>
                </c:pt>
                <c:pt idx="3957">
                  <c:v>-107.905106</c:v>
                </c:pt>
                <c:pt idx="3958">
                  <c:v>-107.96359500000008</c:v>
                </c:pt>
                <c:pt idx="3959">
                  <c:v>-107.606939</c:v>
                </c:pt>
                <c:pt idx="3960">
                  <c:v>-107.95671</c:v>
                </c:pt>
                <c:pt idx="3961">
                  <c:v>-108.14007599999998</c:v>
                </c:pt>
                <c:pt idx="3962">
                  <c:v>-108.13363799999998</c:v>
                </c:pt>
                <c:pt idx="3963">
                  <c:v>-107.62946699999998</c:v>
                </c:pt>
                <c:pt idx="3964">
                  <c:v>-107.61147</c:v>
                </c:pt>
                <c:pt idx="3965">
                  <c:v>-107.263846</c:v>
                </c:pt>
                <c:pt idx="3966">
                  <c:v>-108.01006700000002</c:v>
                </c:pt>
                <c:pt idx="3967">
                  <c:v>-108.266755</c:v>
                </c:pt>
                <c:pt idx="3968">
                  <c:v>-108.12228499999998</c:v>
                </c:pt>
                <c:pt idx="3969">
                  <c:v>-108.46612300000024</c:v>
                </c:pt>
                <c:pt idx="3970">
                  <c:v>-107.69785400000002</c:v>
                </c:pt>
                <c:pt idx="3971">
                  <c:v>-108.02043999999998</c:v>
                </c:pt>
                <c:pt idx="3972">
                  <c:v>-107.877914</c:v>
                </c:pt>
                <c:pt idx="3973">
                  <c:v>-108.21539900000002</c:v>
                </c:pt>
                <c:pt idx="3974">
                  <c:v>-107.556271</c:v>
                </c:pt>
                <c:pt idx="3975">
                  <c:v>-107.9471010000001</c:v>
                </c:pt>
                <c:pt idx="3976">
                  <c:v>-108.04327900000008</c:v>
                </c:pt>
                <c:pt idx="3977">
                  <c:v>-107.613315</c:v>
                </c:pt>
                <c:pt idx="3978">
                  <c:v>-107.59755100000002</c:v>
                </c:pt>
                <c:pt idx="3979">
                  <c:v>-108.72895699999998</c:v>
                </c:pt>
                <c:pt idx="3980">
                  <c:v>-107.74221200000002</c:v>
                </c:pt>
                <c:pt idx="3981">
                  <c:v>-107.805211</c:v>
                </c:pt>
                <c:pt idx="3982">
                  <c:v>-107.33539499999998</c:v>
                </c:pt>
                <c:pt idx="3983">
                  <c:v>-107.690522</c:v>
                </c:pt>
                <c:pt idx="3984">
                  <c:v>-107.76193000000002</c:v>
                </c:pt>
                <c:pt idx="3985">
                  <c:v>-107.84224500000002</c:v>
                </c:pt>
                <c:pt idx="3986">
                  <c:v>-107.609691</c:v>
                </c:pt>
                <c:pt idx="3987">
                  <c:v>-107.46772900000013</c:v>
                </c:pt>
                <c:pt idx="3988">
                  <c:v>-108.08110300000008</c:v>
                </c:pt>
                <c:pt idx="3989">
                  <c:v>-107.835612</c:v>
                </c:pt>
                <c:pt idx="3990">
                  <c:v>-107.53677799999991</c:v>
                </c:pt>
                <c:pt idx="3991">
                  <c:v>-107.570954</c:v>
                </c:pt>
                <c:pt idx="3992">
                  <c:v>-107.53001</c:v>
                </c:pt>
                <c:pt idx="3993">
                  <c:v>-107.871343</c:v>
                </c:pt>
                <c:pt idx="3994">
                  <c:v>-107.99866300000024</c:v>
                </c:pt>
                <c:pt idx="3995">
                  <c:v>-108.11060300000008</c:v>
                </c:pt>
                <c:pt idx="3996">
                  <c:v>-107.54615600000002</c:v>
                </c:pt>
                <c:pt idx="3997">
                  <c:v>-107.96726200000012</c:v>
                </c:pt>
                <c:pt idx="3998">
                  <c:v>-107.591176</c:v>
                </c:pt>
                <c:pt idx="3999">
                  <c:v>-108.03848099999998</c:v>
                </c:pt>
                <c:pt idx="4000">
                  <c:v>-108.002979</c:v>
                </c:pt>
                <c:pt idx="4001">
                  <c:v>-107.738198</c:v>
                </c:pt>
                <c:pt idx="4002">
                  <c:v>-108.08253099999995</c:v>
                </c:pt>
                <c:pt idx="4003">
                  <c:v>-107.41682800000002</c:v>
                </c:pt>
                <c:pt idx="4004">
                  <c:v>-107.717735</c:v>
                </c:pt>
                <c:pt idx="4005">
                  <c:v>-107.569237</c:v>
                </c:pt>
                <c:pt idx="4006">
                  <c:v>-107.501091</c:v>
                </c:pt>
                <c:pt idx="4007">
                  <c:v>-107.70091300000009</c:v>
                </c:pt>
                <c:pt idx="4008">
                  <c:v>-107.562234</c:v>
                </c:pt>
                <c:pt idx="4009">
                  <c:v>-107.85293899999976</c:v>
                </c:pt>
                <c:pt idx="4010">
                  <c:v>-108.09351900000009</c:v>
                </c:pt>
                <c:pt idx="4011">
                  <c:v>-107.92929100000002</c:v>
                </c:pt>
                <c:pt idx="4012">
                  <c:v>-107.42863699999998</c:v>
                </c:pt>
                <c:pt idx="4013">
                  <c:v>-107.61136</c:v>
                </c:pt>
                <c:pt idx="4014">
                  <c:v>-107.660459</c:v>
                </c:pt>
                <c:pt idx="4015">
                  <c:v>-107.358425</c:v>
                </c:pt>
                <c:pt idx="4016">
                  <c:v>-107.474039</c:v>
                </c:pt>
                <c:pt idx="4017">
                  <c:v>-106.992142</c:v>
                </c:pt>
                <c:pt idx="4018">
                  <c:v>-107.853799</c:v>
                </c:pt>
                <c:pt idx="4019">
                  <c:v>-107.39806900000002</c:v>
                </c:pt>
                <c:pt idx="4020">
                  <c:v>-107.90782800000002</c:v>
                </c:pt>
                <c:pt idx="4021">
                  <c:v>-107.306515</c:v>
                </c:pt>
                <c:pt idx="4022">
                  <c:v>-107.837402</c:v>
                </c:pt>
                <c:pt idx="4023">
                  <c:v>-107.54205900000002</c:v>
                </c:pt>
                <c:pt idx="4024">
                  <c:v>-107.74802600000002</c:v>
                </c:pt>
                <c:pt idx="4025">
                  <c:v>-108.06969300000009</c:v>
                </c:pt>
                <c:pt idx="4026">
                  <c:v>-107.59196800000002</c:v>
                </c:pt>
                <c:pt idx="4027">
                  <c:v>-107.93859</c:v>
                </c:pt>
                <c:pt idx="4028">
                  <c:v>-108.00910300000002</c:v>
                </c:pt>
                <c:pt idx="4029">
                  <c:v>-107.45567699999998</c:v>
                </c:pt>
                <c:pt idx="4030">
                  <c:v>-108.76494900000009</c:v>
                </c:pt>
                <c:pt idx="4031">
                  <c:v>-108.09534699999998</c:v>
                </c:pt>
                <c:pt idx="4032">
                  <c:v>-107.200698</c:v>
                </c:pt>
                <c:pt idx="4033">
                  <c:v>-107.251352</c:v>
                </c:pt>
                <c:pt idx="4034">
                  <c:v>-107.908744</c:v>
                </c:pt>
                <c:pt idx="4035">
                  <c:v>-108.04864300000008</c:v>
                </c:pt>
                <c:pt idx="4036">
                  <c:v>-107.934848</c:v>
                </c:pt>
                <c:pt idx="4037">
                  <c:v>-107.904481</c:v>
                </c:pt>
                <c:pt idx="4038">
                  <c:v>-107.778266</c:v>
                </c:pt>
                <c:pt idx="4039">
                  <c:v>-107.38235499999998</c:v>
                </c:pt>
                <c:pt idx="4040">
                  <c:v>-107.52307199999991</c:v>
                </c:pt>
                <c:pt idx="4041">
                  <c:v>-107.563052</c:v>
                </c:pt>
                <c:pt idx="4042">
                  <c:v>-107.488539</c:v>
                </c:pt>
                <c:pt idx="4043">
                  <c:v>-107.45382500000002</c:v>
                </c:pt>
                <c:pt idx="4044">
                  <c:v>-107.42220400000002</c:v>
                </c:pt>
                <c:pt idx="4045">
                  <c:v>-108.45369900000009</c:v>
                </c:pt>
                <c:pt idx="4046">
                  <c:v>-108.455568</c:v>
                </c:pt>
                <c:pt idx="4047">
                  <c:v>-107.418716</c:v>
                </c:pt>
                <c:pt idx="4048">
                  <c:v>-107.6703849999999</c:v>
                </c:pt>
                <c:pt idx="4049">
                  <c:v>-107.56747799999998</c:v>
                </c:pt>
                <c:pt idx="4050">
                  <c:v>-107.96983900000002</c:v>
                </c:pt>
                <c:pt idx="4051">
                  <c:v>-107.281848</c:v>
                </c:pt>
                <c:pt idx="4052">
                  <c:v>-107.19824300000002</c:v>
                </c:pt>
                <c:pt idx="4053">
                  <c:v>-107.49068400000009</c:v>
                </c:pt>
                <c:pt idx="4054">
                  <c:v>-107.41443900000009</c:v>
                </c:pt>
                <c:pt idx="4055">
                  <c:v>-107.47882</c:v>
                </c:pt>
                <c:pt idx="4056">
                  <c:v>-107.40087</c:v>
                </c:pt>
                <c:pt idx="4057">
                  <c:v>-107.193136</c:v>
                </c:pt>
                <c:pt idx="4058">
                  <c:v>-107.445785</c:v>
                </c:pt>
                <c:pt idx="4059">
                  <c:v>-107.465945</c:v>
                </c:pt>
                <c:pt idx="4060">
                  <c:v>-106.645546</c:v>
                </c:pt>
                <c:pt idx="4061">
                  <c:v>-107.32026999999999</c:v>
                </c:pt>
                <c:pt idx="4062">
                  <c:v>-107.32002999999999</c:v>
                </c:pt>
                <c:pt idx="4063">
                  <c:v>-107.89564</c:v>
                </c:pt>
                <c:pt idx="4064">
                  <c:v>-107.91197500000008</c:v>
                </c:pt>
                <c:pt idx="4065">
                  <c:v>-107.516768</c:v>
                </c:pt>
                <c:pt idx="4066">
                  <c:v>-106.95912200000002</c:v>
                </c:pt>
                <c:pt idx="4067">
                  <c:v>-107.53800199999998</c:v>
                </c:pt>
                <c:pt idx="4068">
                  <c:v>-107.68204399999998</c:v>
                </c:pt>
                <c:pt idx="4069">
                  <c:v>-107.62352999999999</c:v>
                </c:pt>
                <c:pt idx="4070">
                  <c:v>-107.33355900000002</c:v>
                </c:pt>
                <c:pt idx="4071">
                  <c:v>-107.26335900000002</c:v>
                </c:pt>
                <c:pt idx="4072">
                  <c:v>-107.47603199999998</c:v>
                </c:pt>
                <c:pt idx="4073">
                  <c:v>-107.484381</c:v>
                </c:pt>
                <c:pt idx="4074">
                  <c:v>-107.24940700000002</c:v>
                </c:pt>
                <c:pt idx="4075">
                  <c:v>-107.26381600000002</c:v>
                </c:pt>
                <c:pt idx="4076">
                  <c:v>-107.46736000000008</c:v>
                </c:pt>
                <c:pt idx="4077">
                  <c:v>-106.96877199999992</c:v>
                </c:pt>
                <c:pt idx="4078">
                  <c:v>-107.43858</c:v>
                </c:pt>
                <c:pt idx="4079">
                  <c:v>-107.19370599999998</c:v>
                </c:pt>
                <c:pt idx="4080">
                  <c:v>-107.20916700000002</c:v>
                </c:pt>
                <c:pt idx="4081">
                  <c:v>-106.57633899999976</c:v>
                </c:pt>
                <c:pt idx="4082">
                  <c:v>-106.488235</c:v>
                </c:pt>
                <c:pt idx="4083">
                  <c:v>-107.139939</c:v>
                </c:pt>
                <c:pt idx="4084">
                  <c:v>-107.239682</c:v>
                </c:pt>
                <c:pt idx="4085">
                  <c:v>-107.26451100000008</c:v>
                </c:pt>
                <c:pt idx="4086">
                  <c:v>-107.67039499999991</c:v>
                </c:pt>
                <c:pt idx="4087">
                  <c:v>-107.334537</c:v>
                </c:pt>
                <c:pt idx="4088">
                  <c:v>-107.14313</c:v>
                </c:pt>
                <c:pt idx="4089">
                  <c:v>-107.415702</c:v>
                </c:pt>
                <c:pt idx="4090">
                  <c:v>-106.85856699999998</c:v>
                </c:pt>
                <c:pt idx="4091">
                  <c:v>-108.27068799999998</c:v>
                </c:pt>
                <c:pt idx="4092">
                  <c:v>-106.824426</c:v>
                </c:pt>
                <c:pt idx="4093">
                  <c:v>-107.48898199999998</c:v>
                </c:pt>
                <c:pt idx="4094">
                  <c:v>-107.68162400000008</c:v>
                </c:pt>
                <c:pt idx="4095">
                  <c:v>-106.961778</c:v>
                </c:pt>
              </c:numCache>
            </c:numRef>
          </c:yVal>
          <c:smooth val="1"/>
        </c:ser>
        <c:axId val="44580224"/>
        <c:axId val="49712512"/>
      </c:scatterChart>
      <c:valAx>
        <c:axId val="44580224"/>
        <c:scaling>
          <c:orientation val="minMax"/>
          <c:max val="7"/>
          <c:min val="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Distance from Luna OBR</a:t>
                </a:r>
                <a:r>
                  <a:rPr lang="en-US" sz="1600" baseline="0"/>
                  <a:t> (m)</a:t>
                </a:r>
                <a:endParaRPr lang="en-US" sz="1600"/>
              </a:p>
            </c:rich>
          </c:tx>
          <c:layout/>
        </c:title>
        <c:numFmt formatCode="0" sourceLinked="0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49712512"/>
        <c:crosses val="autoZero"/>
        <c:crossBetween val="midCat"/>
      </c:valAx>
      <c:valAx>
        <c:axId val="49712512"/>
        <c:scaling>
          <c:orientation val="minMax"/>
          <c:max val="-40"/>
          <c:min val="-11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Amplitude (dB/mm)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4580224"/>
        <c:crosses val="autoZero"/>
        <c:crossBetween val="midCat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46221781891901"/>
          <c:y val="0.16711615691075388"/>
          <c:w val="0.79837126929929403"/>
          <c:h val="0.77659159490892404"/>
        </c:manualLayout>
      </c:layout>
      <c:scatterChart>
        <c:scatterStyle val="smoothMarker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REFSCAN_Upper!$A$836:$A$913</c:f>
              <c:numCache>
                <c:formatCode>0.00</c:formatCode>
                <c:ptCount val="78"/>
                <c:pt idx="0">
                  <c:v>5.8625137599999722</c:v>
                </c:pt>
                <c:pt idx="1">
                  <c:v>5.8708725099999866</c:v>
                </c:pt>
                <c:pt idx="2">
                  <c:v>5.87923127</c:v>
                </c:pt>
                <c:pt idx="3">
                  <c:v>5.8875900199999798</c:v>
                </c:pt>
                <c:pt idx="4">
                  <c:v>5.8959487699999826</c:v>
                </c:pt>
                <c:pt idx="5">
                  <c:v>5.9043075299999845</c:v>
                </c:pt>
                <c:pt idx="6">
                  <c:v>5.9126662799999865</c:v>
                </c:pt>
                <c:pt idx="7">
                  <c:v>5.92102504</c:v>
                </c:pt>
                <c:pt idx="8">
                  <c:v>5.9293837900000081</c:v>
                </c:pt>
                <c:pt idx="9">
                  <c:v>5.9377425500000003</c:v>
                </c:pt>
                <c:pt idx="10">
                  <c:v>5.9461013000000014</c:v>
                </c:pt>
                <c:pt idx="11">
                  <c:v>5.9544600599999855</c:v>
                </c:pt>
                <c:pt idx="12">
                  <c:v>5.9628188099999768</c:v>
                </c:pt>
                <c:pt idx="13">
                  <c:v>5.97117757</c:v>
                </c:pt>
                <c:pt idx="14">
                  <c:v>5.9795363200000002</c:v>
                </c:pt>
                <c:pt idx="15">
                  <c:v>5.9878950699999915</c:v>
                </c:pt>
                <c:pt idx="16">
                  <c:v>5.9962538300000023</c:v>
                </c:pt>
                <c:pt idx="17">
                  <c:v>6.0046125799999759</c:v>
                </c:pt>
                <c:pt idx="18">
                  <c:v>6.0129713399999787</c:v>
                </c:pt>
                <c:pt idx="19">
                  <c:v>6.0213300900000002</c:v>
                </c:pt>
                <c:pt idx="20">
                  <c:v>6.0296888499999817</c:v>
                </c:pt>
                <c:pt idx="21">
                  <c:v>6.0380476000000014</c:v>
                </c:pt>
                <c:pt idx="22">
                  <c:v>6.0464063599999864</c:v>
                </c:pt>
                <c:pt idx="23">
                  <c:v>6.05476511</c:v>
                </c:pt>
                <c:pt idx="24">
                  <c:v>6.0631238599999797</c:v>
                </c:pt>
                <c:pt idx="25">
                  <c:v>6.0714826200000003</c:v>
                </c:pt>
                <c:pt idx="26">
                  <c:v>6.0798413700000014</c:v>
                </c:pt>
                <c:pt idx="27">
                  <c:v>6.0882001300000024</c:v>
                </c:pt>
                <c:pt idx="28">
                  <c:v>6.0965588799999768</c:v>
                </c:pt>
                <c:pt idx="29">
                  <c:v>6.1049176399999654</c:v>
                </c:pt>
                <c:pt idx="30">
                  <c:v>6.1132763900000002</c:v>
                </c:pt>
                <c:pt idx="31">
                  <c:v>6.1216351499999826</c:v>
                </c:pt>
                <c:pt idx="32">
                  <c:v>6.1299938999999855</c:v>
                </c:pt>
                <c:pt idx="33">
                  <c:v>6.1383526599999865</c:v>
                </c:pt>
                <c:pt idx="34">
                  <c:v>6.14671141</c:v>
                </c:pt>
                <c:pt idx="35">
                  <c:v>6.1550701599999806</c:v>
                </c:pt>
                <c:pt idx="36">
                  <c:v>6.1634289199999817</c:v>
                </c:pt>
                <c:pt idx="37">
                  <c:v>6.1717876699999845</c:v>
                </c:pt>
                <c:pt idx="38">
                  <c:v>6.1801464299999864</c:v>
                </c:pt>
                <c:pt idx="39">
                  <c:v>6.1885051799999768</c:v>
                </c:pt>
                <c:pt idx="40">
                  <c:v>6.1968639400000001</c:v>
                </c:pt>
                <c:pt idx="41">
                  <c:v>6.2052226900000091</c:v>
                </c:pt>
                <c:pt idx="42">
                  <c:v>6.2135814499999826</c:v>
                </c:pt>
                <c:pt idx="43">
                  <c:v>6.2219401999999997</c:v>
                </c:pt>
                <c:pt idx="44">
                  <c:v>6.2302989500000034</c:v>
                </c:pt>
                <c:pt idx="45">
                  <c:v>6.238657710000008</c:v>
                </c:pt>
                <c:pt idx="46">
                  <c:v>6.2470164599999816</c:v>
                </c:pt>
                <c:pt idx="47">
                  <c:v>6.2553752199999826</c:v>
                </c:pt>
                <c:pt idx="48">
                  <c:v>6.2637339699999846</c:v>
                </c:pt>
                <c:pt idx="49">
                  <c:v>6.2720927300000024</c:v>
                </c:pt>
                <c:pt idx="50">
                  <c:v>6.2804514800000071</c:v>
                </c:pt>
                <c:pt idx="51">
                  <c:v>6.2888102399999797</c:v>
                </c:pt>
                <c:pt idx="52">
                  <c:v>6.2971689900000003</c:v>
                </c:pt>
                <c:pt idx="53">
                  <c:v>6.3055277399999845</c:v>
                </c:pt>
                <c:pt idx="54">
                  <c:v>6.3138864999999855</c:v>
                </c:pt>
                <c:pt idx="55">
                  <c:v>6.3222452499999768</c:v>
                </c:pt>
                <c:pt idx="56">
                  <c:v>6.3306040100000001</c:v>
                </c:pt>
                <c:pt idx="57">
                  <c:v>6.3389627600000003</c:v>
                </c:pt>
                <c:pt idx="58">
                  <c:v>6.3473215199999826</c:v>
                </c:pt>
                <c:pt idx="59">
                  <c:v>6.3556802699999722</c:v>
                </c:pt>
                <c:pt idx="60">
                  <c:v>6.364039029999975</c:v>
                </c:pt>
                <c:pt idx="61">
                  <c:v>6.372397780000008</c:v>
                </c:pt>
                <c:pt idx="62">
                  <c:v>6.3807565399999797</c:v>
                </c:pt>
                <c:pt idx="63">
                  <c:v>6.3891152899999826</c:v>
                </c:pt>
                <c:pt idx="64">
                  <c:v>6.3974740399999703</c:v>
                </c:pt>
                <c:pt idx="65">
                  <c:v>6.4058327999999998</c:v>
                </c:pt>
                <c:pt idx="66">
                  <c:v>6.4141915499999778</c:v>
                </c:pt>
                <c:pt idx="67">
                  <c:v>6.4225503099999788</c:v>
                </c:pt>
                <c:pt idx="68">
                  <c:v>6.4309090600000003</c:v>
                </c:pt>
                <c:pt idx="69">
                  <c:v>6.4392678200000111</c:v>
                </c:pt>
                <c:pt idx="70">
                  <c:v>6.4476265699999855</c:v>
                </c:pt>
                <c:pt idx="71">
                  <c:v>6.455985329999975</c:v>
                </c:pt>
                <c:pt idx="72">
                  <c:v>6.46434408</c:v>
                </c:pt>
                <c:pt idx="73">
                  <c:v>6.4727028300000002</c:v>
                </c:pt>
                <c:pt idx="74">
                  <c:v>6.4810615900000093</c:v>
                </c:pt>
                <c:pt idx="75">
                  <c:v>6.4894203400000023</c:v>
                </c:pt>
                <c:pt idx="76">
                  <c:v>6.4977791000000034</c:v>
                </c:pt>
                <c:pt idx="77">
                  <c:v>6.5061378499999787</c:v>
                </c:pt>
              </c:numCache>
            </c:numRef>
          </c:xVal>
          <c:yVal>
            <c:numRef>
              <c:f>REFSCAN_Upper!$B$836:$B$913</c:f>
              <c:numCache>
                <c:formatCode>0.00E+00</c:formatCode>
                <c:ptCount val="78"/>
                <c:pt idx="0">
                  <c:v>-99.792084500000001</c:v>
                </c:pt>
                <c:pt idx="1">
                  <c:v>-100.74546600000002</c:v>
                </c:pt>
                <c:pt idx="2">
                  <c:v>-100.20574999999998</c:v>
                </c:pt>
                <c:pt idx="3">
                  <c:v>-100.334171</c:v>
                </c:pt>
                <c:pt idx="4">
                  <c:v>-101.118014</c:v>
                </c:pt>
                <c:pt idx="5">
                  <c:v>-100.68433599999992</c:v>
                </c:pt>
                <c:pt idx="6">
                  <c:v>-100.020994</c:v>
                </c:pt>
                <c:pt idx="7">
                  <c:v>-100.64739</c:v>
                </c:pt>
                <c:pt idx="8">
                  <c:v>-100.193883</c:v>
                </c:pt>
                <c:pt idx="9">
                  <c:v>-100.12139999999998</c:v>
                </c:pt>
                <c:pt idx="10">
                  <c:v>-100.018079</c:v>
                </c:pt>
                <c:pt idx="11">
                  <c:v>-100.00893599999998</c:v>
                </c:pt>
                <c:pt idx="12">
                  <c:v>-99.838229200000143</c:v>
                </c:pt>
                <c:pt idx="13">
                  <c:v>-99.68686529999998</c:v>
                </c:pt>
                <c:pt idx="14">
                  <c:v>-100.99094900000009</c:v>
                </c:pt>
                <c:pt idx="15">
                  <c:v>-100.41333400000002</c:v>
                </c:pt>
                <c:pt idx="16">
                  <c:v>-100.562417</c:v>
                </c:pt>
                <c:pt idx="17">
                  <c:v>-100.478604</c:v>
                </c:pt>
                <c:pt idx="18">
                  <c:v>-100.35587999999991</c:v>
                </c:pt>
                <c:pt idx="19">
                  <c:v>-100.83077299999989</c:v>
                </c:pt>
                <c:pt idx="20">
                  <c:v>-100.34829900000008</c:v>
                </c:pt>
                <c:pt idx="21">
                  <c:v>-100.24939500000002</c:v>
                </c:pt>
                <c:pt idx="22">
                  <c:v>-100.633016</c:v>
                </c:pt>
                <c:pt idx="23">
                  <c:v>-99.938734400000001</c:v>
                </c:pt>
                <c:pt idx="24">
                  <c:v>-99.895181099999888</c:v>
                </c:pt>
                <c:pt idx="25">
                  <c:v>-100.66786300000008</c:v>
                </c:pt>
                <c:pt idx="26">
                  <c:v>-99.856514099999998</c:v>
                </c:pt>
                <c:pt idx="27">
                  <c:v>-100.90662800000008</c:v>
                </c:pt>
                <c:pt idx="28">
                  <c:v>-100.228211</c:v>
                </c:pt>
                <c:pt idx="29">
                  <c:v>-100.5302190000001</c:v>
                </c:pt>
                <c:pt idx="30">
                  <c:v>-100.980397</c:v>
                </c:pt>
                <c:pt idx="31">
                  <c:v>-101.004755</c:v>
                </c:pt>
                <c:pt idx="32">
                  <c:v>-101.10978999999998</c:v>
                </c:pt>
                <c:pt idx="33">
                  <c:v>-100.574833</c:v>
                </c:pt>
                <c:pt idx="34">
                  <c:v>-100.67917199999989</c:v>
                </c:pt>
                <c:pt idx="35">
                  <c:v>-99.7284547</c:v>
                </c:pt>
                <c:pt idx="36">
                  <c:v>-100.55949</c:v>
                </c:pt>
                <c:pt idx="37">
                  <c:v>-100.90193900000008</c:v>
                </c:pt>
                <c:pt idx="38">
                  <c:v>-100.87012300000002</c:v>
                </c:pt>
                <c:pt idx="39">
                  <c:v>-100.62595499999998</c:v>
                </c:pt>
                <c:pt idx="40">
                  <c:v>-100.324074</c:v>
                </c:pt>
                <c:pt idx="41">
                  <c:v>-100.36909300000002</c:v>
                </c:pt>
                <c:pt idx="42">
                  <c:v>-100.31641300000008</c:v>
                </c:pt>
                <c:pt idx="43">
                  <c:v>-100.461792</c:v>
                </c:pt>
                <c:pt idx="44">
                  <c:v>-100.83573399999995</c:v>
                </c:pt>
                <c:pt idx="45">
                  <c:v>-100.94755900000027</c:v>
                </c:pt>
                <c:pt idx="46">
                  <c:v>-100.389973</c:v>
                </c:pt>
                <c:pt idx="47">
                  <c:v>-100.40839</c:v>
                </c:pt>
                <c:pt idx="48">
                  <c:v>-100.199825</c:v>
                </c:pt>
                <c:pt idx="49">
                  <c:v>-100.54359600000002</c:v>
                </c:pt>
                <c:pt idx="50">
                  <c:v>-99.926607200000007</c:v>
                </c:pt>
                <c:pt idx="51">
                  <c:v>-100.98326700000008</c:v>
                </c:pt>
                <c:pt idx="52">
                  <c:v>-100.19736900000002</c:v>
                </c:pt>
                <c:pt idx="53">
                  <c:v>-100.366581</c:v>
                </c:pt>
                <c:pt idx="54">
                  <c:v>-99.532254400000127</c:v>
                </c:pt>
                <c:pt idx="55">
                  <c:v>-99.955062999999981</c:v>
                </c:pt>
                <c:pt idx="56">
                  <c:v>-99.883327799999918</c:v>
                </c:pt>
                <c:pt idx="57">
                  <c:v>-100.602113</c:v>
                </c:pt>
                <c:pt idx="58">
                  <c:v>-100.995575</c:v>
                </c:pt>
                <c:pt idx="59">
                  <c:v>-100.25957099999998</c:v>
                </c:pt>
                <c:pt idx="60">
                  <c:v>-100.303231</c:v>
                </c:pt>
                <c:pt idx="61">
                  <c:v>-100.34751900000012</c:v>
                </c:pt>
                <c:pt idx="62">
                  <c:v>-100.67736599999998</c:v>
                </c:pt>
                <c:pt idx="63">
                  <c:v>-100.11384699999998</c:v>
                </c:pt>
                <c:pt idx="64">
                  <c:v>-99.981101400000128</c:v>
                </c:pt>
                <c:pt idx="65">
                  <c:v>-101.23435500000002</c:v>
                </c:pt>
                <c:pt idx="66">
                  <c:v>-101.17151799999998</c:v>
                </c:pt>
                <c:pt idx="67">
                  <c:v>-100.67814299999976</c:v>
                </c:pt>
                <c:pt idx="68">
                  <c:v>-100.37579599999989</c:v>
                </c:pt>
                <c:pt idx="69">
                  <c:v>-101.169291</c:v>
                </c:pt>
                <c:pt idx="70">
                  <c:v>-100.38114400000002</c:v>
                </c:pt>
                <c:pt idx="71">
                  <c:v>-100.09702500000009</c:v>
                </c:pt>
                <c:pt idx="72">
                  <c:v>-101.17386599999998</c:v>
                </c:pt>
                <c:pt idx="73">
                  <c:v>-100.21190700000002</c:v>
                </c:pt>
                <c:pt idx="74">
                  <c:v>-101.10139099999998</c:v>
                </c:pt>
                <c:pt idx="75">
                  <c:v>-99.593376599999758</c:v>
                </c:pt>
                <c:pt idx="76">
                  <c:v>-100.59698300000002</c:v>
                </c:pt>
                <c:pt idx="77">
                  <c:v>-100.51737199999998</c:v>
                </c:pt>
              </c:numCache>
            </c:numRef>
          </c:yVal>
          <c:smooth val="1"/>
        </c:ser>
        <c:axId val="45496960"/>
        <c:axId val="45159168"/>
      </c:scatterChart>
      <c:valAx>
        <c:axId val="454969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Distance from Luna O</a:t>
                </a:r>
                <a:r>
                  <a:rPr lang="en-US" sz="1400" baseline="0"/>
                  <a:t>BR (m)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33845163430097347"/>
              <c:y val="2.5881271766301163E-3"/>
            </c:manualLayout>
          </c:layout>
        </c:title>
        <c:numFmt formatCode="0.0" sourceLinked="0"/>
        <c:tickLblPos val="high"/>
        <c:txPr>
          <a:bodyPr/>
          <a:lstStyle/>
          <a:p>
            <a:pPr>
              <a:defRPr sz="1200"/>
            </a:pPr>
            <a:endParaRPr lang="en-US"/>
          </a:p>
        </c:txPr>
        <c:crossAx val="45159168"/>
        <c:crosses val="autoZero"/>
        <c:crossBetween val="midCat"/>
      </c:valAx>
      <c:valAx>
        <c:axId val="45159168"/>
        <c:scaling>
          <c:orientation val="minMax"/>
          <c:max val="-99.4"/>
          <c:min val="-101.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Amplitude (dB/mm)</a:t>
                </a:r>
              </a:p>
            </c:rich>
          </c:tx>
          <c:layout/>
        </c:title>
        <c:numFmt formatCode="#,##0.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5496960"/>
        <c:crosses val="autoZero"/>
        <c:crossBetween val="midCat"/>
      </c:valAx>
    </c:plotArea>
    <c:plotVisOnly val="1"/>
    <c:dispBlanksAs val="gap"/>
  </c:chart>
  <c:spPr>
    <a:solidFill>
      <a:schemeClr val="bg1"/>
    </a:solidFill>
    <a:ln>
      <a:solidFill>
        <a:schemeClr val="tx1"/>
      </a:solidFill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800" b="0">
                <a:latin typeface="Arial"/>
                <a:cs typeface="Arial"/>
              </a:defRPr>
            </a:pPr>
            <a:r>
              <a:rPr lang="en-US" sz="1800" b="0" dirty="0">
                <a:latin typeface="Arial"/>
                <a:cs typeface="Arial"/>
              </a:rPr>
              <a:t>FBG Heat Treatment </a:t>
            </a:r>
            <a:r>
              <a:rPr lang="en-US" sz="1800" b="0" dirty="0" smtClean="0">
                <a:latin typeface="Arial"/>
                <a:cs typeface="Arial"/>
              </a:rPr>
              <a:t>Test</a:t>
            </a:r>
            <a:endParaRPr lang="en-US" sz="1800" b="0" dirty="0">
              <a:latin typeface="Arial"/>
              <a:cs typeface="Arial"/>
            </a:endParaRP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Wavelength</c:v>
          </c:tx>
          <c:spPr>
            <a:ln w="9525"/>
          </c:spPr>
          <c:xVal>
            <c:numRef>
              <c:f>Sheet1!$C$2:$C$8477</c:f>
              <c:numCache>
                <c:formatCode>General</c:formatCode>
                <c:ptCount val="8476"/>
                <c:pt idx="0">
                  <c:v>23.497070000000001</c:v>
                </c:pt>
                <c:pt idx="5">
                  <c:v>23.493502999999947</c:v>
                </c:pt>
                <c:pt idx="36">
                  <c:v>23.506345</c:v>
                </c:pt>
                <c:pt idx="67">
                  <c:v>23.504561000000031</c:v>
                </c:pt>
                <c:pt idx="98">
                  <c:v>23.48065999999994</c:v>
                </c:pt>
                <c:pt idx="129">
                  <c:v>23.478162999999949</c:v>
                </c:pt>
                <c:pt idx="160">
                  <c:v>23.47673599999996</c:v>
                </c:pt>
                <c:pt idx="191">
                  <c:v>23.88044899999996</c:v>
                </c:pt>
                <c:pt idx="222">
                  <c:v>24.883734999999959</c:v>
                </c:pt>
                <c:pt idx="253">
                  <c:v>26.325588</c:v>
                </c:pt>
                <c:pt idx="284">
                  <c:v>27.879721999999987</c:v>
                </c:pt>
                <c:pt idx="315">
                  <c:v>29.542919999999967</c:v>
                </c:pt>
                <c:pt idx="346">
                  <c:v>31.079056000000001</c:v>
                </c:pt>
                <c:pt idx="377">
                  <c:v>32.627008000000011</c:v>
                </c:pt>
                <c:pt idx="408">
                  <c:v>34.036997</c:v>
                </c:pt>
                <c:pt idx="439">
                  <c:v>35.352989999999998</c:v>
                </c:pt>
                <c:pt idx="470">
                  <c:v>36.486204999999998</c:v>
                </c:pt>
                <c:pt idx="501">
                  <c:v>37.691747000000007</c:v>
                </c:pt>
                <c:pt idx="532">
                  <c:v>38.929809000000006</c:v>
                </c:pt>
                <c:pt idx="563">
                  <c:v>40.120083000000001</c:v>
                </c:pt>
                <c:pt idx="594">
                  <c:v>41.369602</c:v>
                </c:pt>
                <c:pt idx="625">
                  <c:v>42.711390000000002</c:v>
                </c:pt>
                <c:pt idx="656">
                  <c:v>44.105773000000013</c:v>
                </c:pt>
                <c:pt idx="687">
                  <c:v>45.555557</c:v>
                </c:pt>
                <c:pt idx="718">
                  <c:v>47.142884000000002</c:v>
                </c:pt>
                <c:pt idx="749">
                  <c:v>48.773208000000011</c:v>
                </c:pt>
                <c:pt idx="780">
                  <c:v>50.540351000000001</c:v>
                </c:pt>
                <c:pt idx="811">
                  <c:v>52.380624999999945</c:v>
                </c:pt>
                <c:pt idx="842">
                  <c:v>54.241880999999992</c:v>
                </c:pt>
                <c:pt idx="873">
                  <c:v>56.249374000000003</c:v>
                </c:pt>
                <c:pt idx="904">
                  <c:v>58.305405</c:v>
                </c:pt>
                <c:pt idx="935">
                  <c:v>60.430577</c:v>
                </c:pt>
                <c:pt idx="966">
                  <c:v>62.635106000000064</c:v>
                </c:pt>
                <c:pt idx="997">
                  <c:v>64.856656999999998</c:v>
                </c:pt>
                <c:pt idx="1028">
                  <c:v>67.119258000000002</c:v>
                </c:pt>
                <c:pt idx="1059">
                  <c:v>69.472753999999981</c:v>
                </c:pt>
                <c:pt idx="1090">
                  <c:v>71.839224000000144</c:v>
                </c:pt>
                <c:pt idx="1121">
                  <c:v>74.247491000000025</c:v>
                </c:pt>
                <c:pt idx="1152">
                  <c:v>76.716066000000026</c:v>
                </c:pt>
                <c:pt idx="1183">
                  <c:v>79.138299999999987</c:v>
                </c:pt>
                <c:pt idx="1214">
                  <c:v>81.629614000000004</c:v>
                </c:pt>
                <c:pt idx="1245">
                  <c:v>84.129269999999991</c:v>
                </c:pt>
                <c:pt idx="1276">
                  <c:v>86.646696000000006</c:v>
                </c:pt>
                <c:pt idx="1307">
                  <c:v>89.16477399999998</c:v>
                </c:pt>
                <c:pt idx="1338">
                  <c:v>91.734890000000007</c:v>
                </c:pt>
                <c:pt idx="1369">
                  <c:v>94.271648999999982</c:v>
                </c:pt>
                <c:pt idx="1400">
                  <c:v>96.819654000000128</c:v>
                </c:pt>
                <c:pt idx="1431">
                  <c:v>99.384937999999948</c:v>
                </c:pt>
                <c:pt idx="1462">
                  <c:v>101.921783</c:v>
                </c:pt>
                <c:pt idx="1493">
                  <c:v>104.49095700000002</c:v>
                </c:pt>
                <c:pt idx="1524">
                  <c:v>107.062839</c:v>
                </c:pt>
                <c:pt idx="1555">
                  <c:v>109.596416</c:v>
                </c:pt>
                <c:pt idx="1586">
                  <c:v>112.18272799999991</c:v>
                </c:pt>
                <c:pt idx="1617">
                  <c:v>114.76254300000002</c:v>
                </c:pt>
                <c:pt idx="1648">
                  <c:v>117.26696600000002</c:v>
                </c:pt>
                <c:pt idx="1679">
                  <c:v>119.84966400000012</c:v>
                </c:pt>
                <c:pt idx="1710">
                  <c:v>122.39411100000002</c:v>
                </c:pt>
                <c:pt idx="1741">
                  <c:v>124.91785300000024</c:v>
                </c:pt>
                <c:pt idx="1772">
                  <c:v>127.46188600000002</c:v>
                </c:pt>
                <c:pt idx="1803">
                  <c:v>129.974547</c:v>
                </c:pt>
                <c:pt idx="1834">
                  <c:v>132.50535199999999</c:v>
                </c:pt>
                <c:pt idx="1865">
                  <c:v>135.02640700000032</c:v>
                </c:pt>
                <c:pt idx="1896">
                  <c:v>137.57229900000004</c:v>
                </c:pt>
                <c:pt idx="1927">
                  <c:v>140.01827600000001</c:v>
                </c:pt>
                <c:pt idx="1958">
                  <c:v>142.55095399999999</c:v>
                </c:pt>
                <c:pt idx="1989">
                  <c:v>145.05186</c:v>
                </c:pt>
                <c:pt idx="2020">
                  <c:v>147.52768600000024</c:v>
                </c:pt>
                <c:pt idx="2051">
                  <c:v>150.05910900000001</c:v>
                </c:pt>
                <c:pt idx="2082">
                  <c:v>152.59153700000024</c:v>
                </c:pt>
                <c:pt idx="2113">
                  <c:v>155.12198600000028</c:v>
                </c:pt>
                <c:pt idx="2144">
                  <c:v>157.67821600000028</c:v>
                </c:pt>
                <c:pt idx="2175">
                  <c:v>160.167879</c:v>
                </c:pt>
                <c:pt idx="2206">
                  <c:v>162.72961399999974</c:v>
                </c:pt>
                <c:pt idx="2237">
                  <c:v>165.31182000000001</c:v>
                </c:pt>
                <c:pt idx="2268">
                  <c:v>167.83781500000001</c:v>
                </c:pt>
                <c:pt idx="2299">
                  <c:v>170.45221400000028</c:v>
                </c:pt>
                <c:pt idx="2330">
                  <c:v>173.04559799999998</c:v>
                </c:pt>
                <c:pt idx="2361">
                  <c:v>175.66785199999998</c:v>
                </c:pt>
                <c:pt idx="2392">
                  <c:v>178.28784200000001</c:v>
                </c:pt>
                <c:pt idx="2423">
                  <c:v>180.90269700000024</c:v>
                </c:pt>
                <c:pt idx="2454">
                  <c:v>183.54654499999998</c:v>
                </c:pt>
                <c:pt idx="2485">
                  <c:v>186.2242</c:v>
                </c:pt>
                <c:pt idx="2516">
                  <c:v>188.86714700000041</c:v>
                </c:pt>
                <c:pt idx="2547">
                  <c:v>191.567733</c:v>
                </c:pt>
                <c:pt idx="2578">
                  <c:v>194.26545099999998</c:v>
                </c:pt>
                <c:pt idx="2609">
                  <c:v>196.973423</c:v>
                </c:pt>
                <c:pt idx="2640">
                  <c:v>199.69597299999998</c:v>
                </c:pt>
                <c:pt idx="2671">
                  <c:v>202.417768</c:v>
                </c:pt>
                <c:pt idx="2702">
                  <c:v>205.15153600000028</c:v>
                </c:pt>
                <c:pt idx="2733">
                  <c:v>207.90500399999999</c:v>
                </c:pt>
                <c:pt idx="2764">
                  <c:v>210.62482399999999</c:v>
                </c:pt>
                <c:pt idx="2795">
                  <c:v>213.40702000000024</c:v>
                </c:pt>
                <c:pt idx="2826">
                  <c:v>216.135187</c:v>
                </c:pt>
                <c:pt idx="2857">
                  <c:v>218.884852</c:v>
                </c:pt>
                <c:pt idx="2888">
                  <c:v>221.62811700000032</c:v>
                </c:pt>
                <c:pt idx="2919">
                  <c:v>224.40501900000001</c:v>
                </c:pt>
                <c:pt idx="2950">
                  <c:v>227.16001</c:v>
                </c:pt>
                <c:pt idx="2981">
                  <c:v>229.92515900000001</c:v>
                </c:pt>
                <c:pt idx="3012">
                  <c:v>232.66106499999998</c:v>
                </c:pt>
                <c:pt idx="3043">
                  <c:v>235.42553900000001</c:v>
                </c:pt>
                <c:pt idx="3074">
                  <c:v>238.17614800000001</c:v>
                </c:pt>
                <c:pt idx="3105">
                  <c:v>240.910518</c:v>
                </c:pt>
                <c:pt idx="3136">
                  <c:v>243.67709199999999</c:v>
                </c:pt>
                <c:pt idx="3167">
                  <c:v>246.44565099999974</c:v>
                </c:pt>
                <c:pt idx="3198">
                  <c:v>249.21929899999998</c:v>
                </c:pt>
                <c:pt idx="3229">
                  <c:v>251.97170399999999</c:v>
                </c:pt>
                <c:pt idx="3260">
                  <c:v>254.72243200000028</c:v>
                </c:pt>
                <c:pt idx="3291">
                  <c:v>257.51549799999964</c:v>
                </c:pt>
                <c:pt idx="3322">
                  <c:v>260.25774000000001</c:v>
                </c:pt>
                <c:pt idx="3353">
                  <c:v>263.02164899999963</c:v>
                </c:pt>
                <c:pt idx="3384">
                  <c:v>265.788739999999</c:v>
                </c:pt>
                <c:pt idx="3415">
                  <c:v>268.53874599999864</c:v>
                </c:pt>
                <c:pt idx="3446">
                  <c:v>271.28742099999999</c:v>
                </c:pt>
                <c:pt idx="3477">
                  <c:v>274.05259799999999</c:v>
                </c:pt>
                <c:pt idx="3508">
                  <c:v>276.80366800000002</c:v>
                </c:pt>
                <c:pt idx="3539">
                  <c:v>279.55655999999863</c:v>
                </c:pt>
                <c:pt idx="3570">
                  <c:v>282.31348800000001</c:v>
                </c:pt>
                <c:pt idx="3601">
                  <c:v>285.04026100000038</c:v>
                </c:pt>
                <c:pt idx="3632">
                  <c:v>287.82275399999963</c:v>
                </c:pt>
                <c:pt idx="3663">
                  <c:v>290.56383099999999</c:v>
                </c:pt>
                <c:pt idx="3694">
                  <c:v>293.32589999999999</c:v>
                </c:pt>
                <c:pt idx="3725">
                  <c:v>296.08434799999964</c:v>
                </c:pt>
                <c:pt idx="3756">
                  <c:v>298.79290199999969</c:v>
                </c:pt>
                <c:pt idx="3787">
                  <c:v>301.567499</c:v>
                </c:pt>
                <c:pt idx="3818">
                  <c:v>304.28970499999969</c:v>
                </c:pt>
                <c:pt idx="3849">
                  <c:v>307.01691999999906</c:v>
                </c:pt>
                <c:pt idx="3880">
                  <c:v>309.75612199999898</c:v>
                </c:pt>
                <c:pt idx="3911">
                  <c:v>312.48483899999957</c:v>
                </c:pt>
                <c:pt idx="3942">
                  <c:v>315.21463599999964</c:v>
                </c:pt>
                <c:pt idx="3973">
                  <c:v>317.96127399999864</c:v>
                </c:pt>
                <c:pt idx="4004">
                  <c:v>320.683989</c:v>
                </c:pt>
                <c:pt idx="4035">
                  <c:v>323.42279399999944</c:v>
                </c:pt>
                <c:pt idx="4066">
                  <c:v>326.15801299999964</c:v>
                </c:pt>
                <c:pt idx="4097">
                  <c:v>328.91090599999944</c:v>
                </c:pt>
                <c:pt idx="4128">
                  <c:v>331.62901399999964</c:v>
                </c:pt>
                <c:pt idx="4159">
                  <c:v>334.35984000000064</c:v>
                </c:pt>
                <c:pt idx="4190">
                  <c:v>337.08250699999957</c:v>
                </c:pt>
                <c:pt idx="4221">
                  <c:v>339.77572099999963</c:v>
                </c:pt>
                <c:pt idx="4252">
                  <c:v>342.49756599999898</c:v>
                </c:pt>
                <c:pt idx="4283">
                  <c:v>345.229288</c:v>
                </c:pt>
                <c:pt idx="4314">
                  <c:v>347.91729699999945</c:v>
                </c:pt>
                <c:pt idx="4345">
                  <c:v>350.610321</c:v>
                </c:pt>
                <c:pt idx="4376">
                  <c:v>353.32409100000001</c:v>
                </c:pt>
                <c:pt idx="4407">
                  <c:v>356.04495300000002</c:v>
                </c:pt>
                <c:pt idx="4438">
                  <c:v>358.73422699999963</c:v>
                </c:pt>
                <c:pt idx="4469">
                  <c:v>361.44818199999963</c:v>
                </c:pt>
                <c:pt idx="4500">
                  <c:v>364.15964300000064</c:v>
                </c:pt>
                <c:pt idx="4531">
                  <c:v>366.85432200000002</c:v>
                </c:pt>
                <c:pt idx="4562">
                  <c:v>369.57496600000002</c:v>
                </c:pt>
                <c:pt idx="4593">
                  <c:v>372.27396699999969</c:v>
                </c:pt>
                <c:pt idx="4624">
                  <c:v>374.97841599999805</c:v>
                </c:pt>
                <c:pt idx="4655">
                  <c:v>377.71113299999598</c:v>
                </c:pt>
                <c:pt idx="4686">
                  <c:v>380.44046200000031</c:v>
                </c:pt>
                <c:pt idx="4717">
                  <c:v>383.12117899999805</c:v>
                </c:pt>
                <c:pt idx="4748">
                  <c:v>385.81315199999869</c:v>
                </c:pt>
                <c:pt idx="4779">
                  <c:v>388.545276</c:v>
                </c:pt>
                <c:pt idx="4810">
                  <c:v>391.24294400000002</c:v>
                </c:pt>
                <c:pt idx="4841">
                  <c:v>393.96191899999604</c:v>
                </c:pt>
                <c:pt idx="4872">
                  <c:v>396.63038799999964</c:v>
                </c:pt>
                <c:pt idx="4903">
                  <c:v>399.33693699999804</c:v>
                </c:pt>
                <c:pt idx="4934">
                  <c:v>402.02011899999604</c:v>
                </c:pt>
                <c:pt idx="4965">
                  <c:v>404.69875499999898</c:v>
                </c:pt>
                <c:pt idx="4996">
                  <c:v>407.38031299999869</c:v>
                </c:pt>
                <c:pt idx="5027">
                  <c:v>410.08426200000002</c:v>
                </c:pt>
                <c:pt idx="5058">
                  <c:v>412.77630199999834</c:v>
                </c:pt>
                <c:pt idx="5089">
                  <c:v>415.443468</c:v>
                </c:pt>
                <c:pt idx="5120">
                  <c:v>418.148123</c:v>
                </c:pt>
                <c:pt idx="5151">
                  <c:v>420.81650999999863</c:v>
                </c:pt>
                <c:pt idx="5182">
                  <c:v>423.47015499999804</c:v>
                </c:pt>
                <c:pt idx="5213">
                  <c:v>426.16128900000001</c:v>
                </c:pt>
                <c:pt idx="5244">
                  <c:v>428.82754999999963</c:v>
                </c:pt>
                <c:pt idx="5275">
                  <c:v>431.49443399999944</c:v>
                </c:pt>
                <c:pt idx="5306">
                  <c:v>434.172371</c:v>
                </c:pt>
                <c:pt idx="5337">
                  <c:v>436.79062099999999</c:v>
                </c:pt>
                <c:pt idx="5368">
                  <c:v>439.44588400000032</c:v>
                </c:pt>
                <c:pt idx="5399">
                  <c:v>442.08367399999963</c:v>
                </c:pt>
                <c:pt idx="5430">
                  <c:v>444.72075299999869</c:v>
                </c:pt>
                <c:pt idx="5461">
                  <c:v>447.36624899999964</c:v>
                </c:pt>
                <c:pt idx="5492">
                  <c:v>450.06813999999906</c:v>
                </c:pt>
                <c:pt idx="5523">
                  <c:v>452.70043099999964</c:v>
                </c:pt>
                <c:pt idx="5554">
                  <c:v>455.34474000000051</c:v>
                </c:pt>
                <c:pt idx="5585">
                  <c:v>457.98293099999938</c:v>
                </c:pt>
                <c:pt idx="5616">
                  <c:v>460.646255</c:v>
                </c:pt>
                <c:pt idx="5647">
                  <c:v>463.28111799999533</c:v>
                </c:pt>
                <c:pt idx="5678">
                  <c:v>465.90696199999957</c:v>
                </c:pt>
                <c:pt idx="5709">
                  <c:v>468.50023199999964</c:v>
                </c:pt>
                <c:pt idx="5740">
                  <c:v>471.14860300000032</c:v>
                </c:pt>
                <c:pt idx="5771">
                  <c:v>473.75995799999964</c:v>
                </c:pt>
                <c:pt idx="5802">
                  <c:v>476.36522400000001</c:v>
                </c:pt>
                <c:pt idx="5833">
                  <c:v>478.95117099999834</c:v>
                </c:pt>
                <c:pt idx="5864">
                  <c:v>481.57792599999999</c:v>
                </c:pt>
                <c:pt idx="5895">
                  <c:v>484.18391299999945</c:v>
                </c:pt>
                <c:pt idx="5926">
                  <c:v>486.77195199999863</c:v>
                </c:pt>
                <c:pt idx="5957">
                  <c:v>489.37232599999999</c:v>
                </c:pt>
                <c:pt idx="5988">
                  <c:v>491.95333799999804</c:v>
                </c:pt>
                <c:pt idx="6019">
                  <c:v>494.53750199999945</c:v>
                </c:pt>
                <c:pt idx="6050">
                  <c:v>497.13506000000001</c:v>
                </c:pt>
                <c:pt idx="6081">
                  <c:v>499.67649899999969</c:v>
                </c:pt>
                <c:pt idx="6112">
                  <c:v>502.22867799999869</c:v>
                </c:pt>
                <c:pt idx="6143">
                  <c:v>504.78836799999863</c:v>
                </c:pt>
                <c:pt idx="6174">
                  <c:v>507.36552899999964</c:v>
                </c:pt>
                <c:pt idx="6205">
                  <c:v>509.91416499999963</c:v>
                </c:pt>
                <c:pt idx="6236">
                  <c:v>512.47335500000054</c:v>
                </c:pt>
                <c:pt idx="6267">
                  <c:v>515.030438</c:v>
                </c:pt>
                <c:pt idx="6298">
                  <c:v>517.58742499999937</c:v>
                </c:pt>
                <c:pt idx="6329">
                  <c:v>520.1426009999974</c:v>
                </c:pt>
                <c:pt idx="6360">
                  <c:v>522.63226099999736</c:v>
                </c:pt>
                <c:pt idx="6391">
                  <c:v>525.15565699999786</c:v>
                </c:pt>
                <c:pt idx="6422">
                  <c:v>527.68699300000003</c:v>
                </c:pt>
                <c:pt idx="6453">
                  <c:v>530.21612199999936</c:v>
                </c:pt>
                <c:pt idx="6484">
                  <c:v>532.79231200000004</c:v>
                </c:pt>
                <c:pt idx="6515">
                  <c:v>535.34154699999738</c:v>
                </c:pt>
                <c:pt idx="6546">
                  <c:v>537.87896000000001</c:v>
                </c:pt>
                <c:pt idx="6577">
                  <c:v>540.41841899999997</c:v>
                </c:pt>
                <c:pt idx="6608">
                  <c:v>542.94337800000005</c:v>
                </c:pt>
                <c:pt idx="6639">
                  <c:v>545.491398</c:v>
                </c:pt>
                <c:pt idx="6670">
                  <c:v>548.06343900000002</c:v>
                </c:pt>
                <c:pt idx="6701">
                  <c:v>550.65133400000002</c:v>
                </c:pt>
                <c:pt idx="6732">
                  <c:v>553.25284199999999</c:v>
                </c:pt>
                <c:pt idx="6763">
                  <c:v>555.81668099999786</c:v>
                </c:pt>
                <c:pt idx="6794">
                  <c:v>558.43109399999787</c:v>
                </c:pt>
                <c:pt idx="6825">
                  <c:v>560.97313300000053</c:v>
                </c:pt>
                <c:pt idx="6856">
                  <c:v>563.55684799999938</c:v>
                </c:pt>
                <c:pt idx="6887">
                  <c:v>566.16371900000001</c:v>
                </c:pt>
                <c:pt idx="6918">
                  <c:v>568.75411099999997</c:v>
                </c:pt>
                <c:pt idx="6949">
                  <c:v>571.374236</c:v>
                </c:pt>
                <c:pt idx="6980">
                  <c:v>573.97539200000051</c:v>
                </c:pt>
                <c:pt idx="7011">
                  <c:v>576.56273899999997</c:v>
                </c:pt>
                <c:pt idx="7042">
                  <c:v>579.11541</c:v>
                </c:pt>
                <c:pt idx="7073">
                  <c:v>581.70775000000003</c:v>
                </c:pt>
                <c:pt idx="7104">
                  <c:v>584.28891400000055</c:v>
                </c:pt>
                <c:pt idx="7135">
                  <c:v>586.89563599999997</c:v>
                </c:pt>
                <c:pt idx="7166">
                  <c:v>589.49795199999937</c:v>
                </c:pt>
                <c:pt idx="7197">
                  <c:v>592.08799099999999</c:v>
                </c:pt>
                <c:pt idx="7228">
                  <c:v>594.64444000000003</c:v>
                </c:pt>
                <c:pt idx="7259">
                  <c:v>597.22817000000055</c:v>
                </c:pt>
                <c:pt idx="7290">
                  <c:v>599.82392099999936</c:v>
                </c:pt>
                <c:pt idx="7321">
                  <c:v>602.440789</c:v>
                </c:pt>
                <c:pt idx="7352">
                  <c:v>605.03979400000003</c:v>
                </c:pt>
                <c:pt idx="7383">
                  <c:v>607.64805999999999</c:v>
                </c:pt>
                <c:pt idx="7414">
                  <c:v>610.23967600000003</c:v>
                </c:pt>
                <c:pt idx="7445">
                  <c:v>612.81442799999786</c:v>
                </c:pt>
                <c:pt idx="7476">
                  <c:v>615.35646099999644</c:v>
                </c:pt>
                <c:pt idx="7507">
                  <c:v>617.96158399999786</c:v>
                </c:pt>
                <c:pt idx="7538">
                  <c:v>620.61315100000002</c:v>
                </c:pt>
                <c:pt idx="7569">
                  <c:v>623.18954400000052</c:v>
                </c:pt>
                <c:pt idx="7600">
                  <c:v>625.80093099999999</c:v>
                </c:pt>
                <c:pt idx="7631">
                  <c:v>628.38091699999939</c:v>
                </c:pt>
                <c:pt idx="7662">
                  <c:v>630.98444000000052</c:v>
                </c:pt>
                <c:pt idx="7692">
                  <c:v>633.53294799999844</c:v>
                </c:pt>
                <c:pt idx="7722">
                  <c:v>636.17794800000001</c:v>
                </c:pt>
                <c:pt idx="7752">
                  <c:v>638.80039899999997</c:v>
                </c:pt>
                <c:pt idx="7782">
                  <c:v>641.43348400000002</c:v>
                </c:pt>
                <c:pt idx="7812">
                  <c:v>644.00628899999936</c:v>
                </c:pt>
                <c:pt idx="7843">
                  <c:v>646.57369100000005</c:v>
                </c:pt>
                <c:pt idx="7874">
                  <c:v>649.16128999999739</c:v>
                </c:pt>
                <c:pt idx="7905">
                  <c:v>651.79052200000001</c:v>
                </c:pt>
                <c:pt idx="7935">
                  <c:v>654.38783100000001</c:v>
                </c:pt>
                <c:pt idx="7965">
                  <c:v>657.01387800000055</c:v>
                </c:pt>
                <c:pt idx="7996">
                  <c:v>659.57980300000054</c:v>
                </c:pt>
                <c:pt idx="8027">
                  <c:v>662.15453500000001</c:v>
                </c:pt>
                <c:pt idx="8057">
                  <c:v>664.74708899999996</c:v>
                </c:pt>
                <c:pt idx="8089">
                  <c:v>667.35089799999787</c:v>
                </c:pt>
                <c:pt idx="8120">
                  <c:v>669.92850599999997</c:v>
                </c:pt>
                <c:pt idx="8151">
                  <c:v>672.55364399999996</c:v>
                </c:pt>
                <c:pt idx="8182">
                  <c:v>675.15333800000053</c:v>
                </c:pt>
                <c:pt idx="8213">
                  <c:v>677.68602899999996</c:v>
                </c:pt>
                <c:pt idx="8244">
                  <c:v>680.27211699999998</c:v>
                </c:pt>
                <c:pt idx="8275">
                  <c:v>682.84814100000006</c:v>
                </c:pt>
                <c:pt idx="8306">
                  <c:v>685.38907700000004</c:v>
                </c:pt>
                <c:pt idx="8337">
                  <c:v>687.97467600000004</c:v>
                </c:pt>
                <c:pt idx="8365">
                  <c:v>690.50990899999999</c:v>
                </c:pt>
                <c:pt idx="8366">
                  <c:v>693.00452600000006</c:v>
                </c:pt>
                <c:pt idx="8367">
                  <c:v>695.514679</c:v>
                </c:pt>
                <c:pt idx="8368">
                  <c:v>698.07487600000115</c:v>
                </c:pt>
                <c:pt idx="8369">
                  <c:v>700.61709299999939</c:v>
                </c:pt>
                <c:pt idx="8370">
                  <c:v>703.14426199999787</c:v>
                </c:pt>
                <c:pt idx="8371">
                  <c:v>705.63988100000051</c:v>
                </c:pt>
                <c:pt idx="8372">
                  <c:v>708.10906899999998</c:v>
                </c:pt>
                <c:pt idx="8373">
                  <c:v>710.65384600000004</c:v>
                </c:pt>
                <c:pt idx="8374">
                  <c:v>713.18313900000055</c:v>
                </c:pt>
                <c:pt idx="8375">
                  <c:v>715.70619099999999</c:v>
                </c:pt>
                <c:pt idx="8376">
                  <c:v>718.20164799999998</c:v>
                </c:pt>
                <c:pt idx="8377">
                  <c:v>720.72852399999999</c:v>
                </c:pt>
                <c:pt idx="8378">
                  <c:v>723.15693599999997</c:v>
                </c:pt>
                <c:pt idx="8379">
                  <c:v>725.70661999999936</c:v>
                </c:pt>
                <c:pt idx="8380">
                  <c:v>728.21370500000114</c:v>
                </c:pt>
                <c:pt idx="8381">
                  <c:v>730.74229299999786</c:v>
                </c:pt>
                <c:pt idx="8382">
                  <c:v>733.20184900000004</c:v>
                </c:pt>
                <c:pt idx="8383">
                  <c:v>735.66181399999937</c:v>
                </c:pt>
                <c:pt idx="8384">
                  <c:v>738.14695599999936</c:v>
                </c:pt>
                <c:pt idx="8385">
                  <c:v>740.64344900000003</c:v>
                </c:pt>
                <c:pt idx="8386">
                  <c:v>743.17873000000191</c:v>
                </c:pt>
                <c:pt idx="8387">
                  <c:v>745.65571999999997</c:v>
                </c:pt>
                <c:pt idx="8388">
                  <c:v>748.08777900000052</c:v>
                </c:pt>
                <c:pt idx="8389">
                  <c:v>750.54724999999382</c:v>
                </c:pt>
                <c:pt idx="8390">
                  <c:v>753.04651899999737</c:v>
                </c:pt>
                <c:pt idx="8391">
                  <c:v>755.55428699999936</c:v>
                </c:pt>
                <c:pt idx="8392">
                  <c:v>758.00551499999938</c:v>
                </c:pt>
                <c:pt idx="8393">
                  <c:v>760.46331799999996</c:v>
                </c:pt>
                <c:pt idx="8394">
                  <c:v>762.94930999999997</c:v>
                </c:pt>
                <c:pt idx="8395">
                  <c:v>765.39626499999736</c:v>
                </c:pt>
                <c:pt idx="8396">
                  <c:v>767.9175479999974</c:v>
                </c:pt>
                <c:pt idx="8397">
                  <c:v>770.40418199999999</c:v>
                </c:pt>
                <c:pt idx="8398">
                  <c:v>772.89622899999279</c:v>
                </c:pt>
                <c:pt idx="8399">
                  <c:v>775.29295400000001</c:v>
                </c:pt>
                <c:pt idx="8400">
                  <c:v>777.77813000000128</c:v>
                </c:pt>
                <c:pt idx="8401">
                  <c:v>780.23645799999997</c:v>
                </c:pt>
                <c:pt idx="8402">
                  <c:v>782.75024999999937</c:v>
                </c:pt>
                <c:pt idx="8403">
                  <c:v>785.20030600000052</c:v>
                </c:pt>
                <c:pt idx="8404">
                  <c:v>787.63883200000055</c:v>
                </c:pt>
                <c:pt idx="8405">
                  <c:v>790.09230300000002</c:v>
                </c:pt>
                <c:pt idx="8406">
                  <c:v>792.55878800000005</c:v>
                </c:pt>
                <c:pt idx="8407">
                  <c:v>795.06185499999845</c:v>
                </c:pt>
                <c:pt idx="8408">
                  <c:v>797.50242799999739</c:v>
                </c:pt>
                <c:pt idx="8409">
                  <c:v>799.95361399999786</c:v>
                </c:pt>
                <c:pt idx="8410">
                  <c:v>802.39866199999938</c:v>
                </c:pt>
                <c:pt idx="8411">
                  <c:v>804.85895799999787</c:v>
                </c:pt>
                <c:pt idx="8412">
                  <c:v>807.35710799999219</c:v>
                </c:pt>
                <c:pt idx="8413">
                  <c:v>809.83311699999786</c:v>
                </c:pt>
                <c:pt idx="8414">
                  <c:v>812.263418</c:v>
                </c:pt>
                <c:pt idx="8415">
                  <c:v>814.71483600000101</c:v>
                </c:pt>
                <c:pt idx="8416">
                  <c:v>817.1472849999974</c:v>
                </c:pt>
                <c:pt idx="8417">
                  <c:v>819.64438000000052</c:v>
                </c:pt>
                <c:pt idx="8418">
                  <c:v>822.08922500000006</c:v>
                </c:pt>
                <c:pt idx="8419">
                  <c:v>824.56787399999996</c:v>
                </c:pt>
                <c:pt idx="8420">
                  <c:v>826.98430600000052</c:v>
                </c:pt>
                <c:pt idx="8421">
                  <c:v>829.44598899999937</c:v>
                </c:pt>
                <c:pt idx="8422">
                  <c:v>831.92595099999937</c:v>
                </c:pt>
                <c:pt idx="8423">
                  <c:v>834.40523700000006</c:v>
                </c:pt>
                <c:pt idx="8424">
                  <c:v>836.82474300000001</c:v>
                </c:pt>
                <c:pt idx="8425">
                  <c:v>839.24965599999996</c:v>
                </c:pt>
                <c:pt idx="8426">
                  <c:v>841.75760299999786</c:v>
                </c:pt>
                <c:pt idx="8427">
                  <c:v>844.22816899999998</c:v>
                </c:pt>
                <c:pt idx="8428">
                  <c:v>846.67400200000054</c:v>
                </c:pt>
                <c:pt idx="8429">
                  <c:v>849.10361899999998</c:v>
                </c:pt>
                <c:pt idx="8430">
                  <c:v>851.48610399999939</c:v>
                </c:pt>
                <c:pt idx="8431">
                  <c:v>853.94221299999208</c:v>
                </c:pt>
                <c:pt idx="8432">
                  <c:v>856.41719399999738</c:v>
                </c:pt>
                <c:pt idx="8433">
                  <c:v>858.89571799999999</c:v>
                </c:pt>
                <c:pt idx="8434">
                  <c:v>861.33029499999736</c:v>
                </c:pt>
                <c:pt idx="8435">
                  <c:v>863.744057</c:v>
                </c:pt>
                <c:pt idx="8436">
                  <c:v>866.12384200000054</c:v>
                </c:pt>
                <c:pt idx="8437">
                  <c:v>868.62756999999738</c:v>
                </c:pt>
                <c:pt idx="8438">
                  <c:v>871.07054300000004</c:v>
                </c:pt>
                <c:pt idx="8439">
                  <c:v>873.50539800000001</c:v>
                </c:pt>
                <c:pt idx="8440">
                  <c:v>875.91263099999844</c:v>
                </c:pt>
                <c:pt idx="8441">
                  <c:v>878.37564399999997</c:v>
                </c:pt>
                <c:pt idx="8442">
                  <c:v>880.82153899999787</c:v>
                </c:pt>
                <c:pt idx="8443">
                  <c:v>883.24763099999996</c:v>
                </c:pt>
                <c:pt idx="8444">
                  <c:v>885.67539100000101</c:v>
                </c:pt>
                <c:pt idx="8445">
                  <c:v>888.07749200000001</c:v>
                </c:pt>
                <c:pt idx="8446">
                  <c:v>890.52105599999936</c:v>
                </c:pt>
                <c:pt idx="8447">
                  <c:v>892.986583</c:v>
                </c:pt>
                <c:pt idx="8448">
                  <c:v>895.40229599999736</c:v>
                </c:pt>
                <c:pt idx="8449">
                  <c:v>897.73373300000117</c:v>
                </c:pt>
                <c:pt idx="8450">
                  <c:v>900.20658800000001</c:v>
                </c:pt>
                <c:pt idx="8451">
                  <c:v>902.64208599999938</c:v>
                </c:pt>
                <c:pt idx="8452">
                  <c:v>905.08200599999998</c:v>
                </c:pt>
                <c:pt idx="8453">
                  <c:v>906.34249299999738</c:v>
                </c:pt>
                <c:pt idx="8454">
                  <c:v>906.53877600000055</c:v>
                </c:pt>
                <c:pt idx="8455">
                  <c:v>906.626531</c:v>
                </c:pt>
                <c:pt idx="8456">
                  <c:v>906.58864200000005</c:v>
                </c:pt>
                <c:pt idx="8457">
                  <c:v>906.60550899999998</c:v>
                </c:pt>
                <c:pt idx="8458">
                  <c:v>906.55441999999937</c:v>
                </c:pt>
                <c:pt idx="8459">
                  <c:v>906.53217599999937</c:v>
                </c:pt>
                <c:pt idx="8460">
                  <c:v>906.51408800000002</c:v>
                </c:pt>
                <c:pt idx="8461">
                  <c:v>906.52997600000003</c:v>
                </c:pt>
                <c:pt idx="8462">
                  <c:v>906.55490899999938</c:v>
                </c:pt>
                <c:pt idx="8463">
                  <c:v>906.48842200000001</c:v>
                </c:pt>
                <c:pt idx="8464">
                  <c:v>906.46006699999737</c:v>
                </c:pt>
                <c:pt idx="8465">
                  <c:v>906.46519999999737</c:v>
                </c:pt>
                <c:pt idx="8466">
                  <c:v>906.52093200000002</c:v>
                </c:pt>
                <c:pt idx="8467">
                  <c:v>906.489644</c:v>
                </c:pt>
                <c:pt idx="8468">
                  <c:v>906.46544499999936</c:v>
                </c:pt>
                <c:pt idx="8469">
                  <c:v>906.46813299999997</c:v>
                </c:pt>
                <c:pt idx="8470">
                  <c:v>906.48035500000003</c:v>
                </c:pt>
                <c:pt idx="8471">
                  <c:v>906.52508799999998</c:v>
                </c:pt>
                <c:pt idx="8472">
                  <c:v>906.47791099999938</c:v>
                </c:pt>
                <c:pt idx="8473">
                  <c:v>906.44711199999279</c:v>
                </c:pt>
                <c:pt idx="8474">
                  <c:v>906.44833400000005</c:v>
                </c:pt>
                <c:pt idx="8475">
                  <c:v>906.48915499999998</c:v>
                </c:pt>
              </c:numCache>
            </c:numRef>
          </c:xVal>
          <c:yVal>
            <c:numRef>
              <c:f>Sheet1!$B$2:$B$8078</c:f>
              <c:numCache>
                <c:formatCode>General</c:formatCode>
                <c:ptCount val="8077"/>
                <c:pt idx="0">
                  <c:v>1568.0930999999998</c:v>
                </c:pt>
                <c:pt idx="2">
                  <c:v>1568.0922999999998</c:v>
                </c:pt>
                <c:pt idx="3">
                  <c:v>1568.0922999999998</c:v>
                </c:pt>
                <c:pt idx="4">
                  <c:v>1568.0923999999998</c:v>
                </c:pt>
                <c:pt idx="5">
                  <c:v>1568.0923999999998</c:v>
                </c:pt>
                <c:pt idx="7">
                  <c:v>1568.0918999999999</c:v>
                </c:pt>
                <c:pt idx="8">
                  <c:v>1568.0925</c:v>
                </c:pt>
                <c:pt idx="9">
                  <c:v>1568.0927999999999</c:v>
                </c:pt>
                <c:pt idx="10">
                  <c:v>1568.0926999999999</c:v>
                </c:pt>
                <c:pt idx="11">
                  <c:v>1568.0925999999999</c:v>
                </c:pt>
                <c:pt idx="12">
                  <c:v>1568.0921999999998</c:v>
                </c:pt>
                <c:pt idx="13">
                  <c:v>1568.0933999999977</c:v>
                </c:pt>
                <c:pt idx="14">
                  <c:v>1568.0922999999998</c:v>
                </c:pt>
                <c:pt idx="15">
                  <c:v>1568.0925</c:v>
                </c:pt>
                <c:pt idx="16">
                  <c:v>1568.0928999999999</c:v>
                </c:pt>
                <c:pt idx="17">
                  <c:v>1568.0916999999999</c:v>
                </c:pt>
                <c:pt idx="18">
                  <c:v>1568.0929999999998</c:v>
                </c:pt>
                <c:pt idx="19">
                  <c:v>1568.0916999999999</c:v>
                </c:pt>
                <c:pt idx="20">
                  <c:v>1568.0927999999999</c:v>
                </c:pt>
                <c:pt idx="21">
                  <c:v>1568.0926999999999</c:v>
                </c:pt>
                <c:pt idx="22">
                  <c:v>1568.0923999999998</c:v>
                </c:pt>
                <c:pt idx="23">
                  <c:v>1568.0922999999998</c:v>
                </c:pt>
                <c:pt idx="24">
                  <c:v>1568.0925999999999</c:v>
                </c:pt>
                <c:pt idx="25">
                  <c:v>1568.0928999999999</c:v>
                </c:pt>
                <c:pt idx="26">
                  <c:v>1568.0923999999998</c:v>
                </c:pt>
                <c:pt idx="27">
                  <c:v>1568.0916999999999</c:v>
                </c:pt>
                <c:pt idx="28">
                  <c:v>1568.0928999999999</c:v>
                </c:pt>
                <c:pt idx="29">
                  <c:v>1568.0926999999999</c:v>
                </c:pt>
                <c:pt idx="30">
                  <c:v>1568.0923999999998</c:v>
                </c:pt>
                <c:pt idx="31">
                  <c:v>1568.0921999999998</c:v>
                </c:pt>
                <c:pt idx="32">
                  <c:v>1568.0923999999998</c:v>
                </c:pt>
                <c:pt idx="33">
                  <c:v>1568.0918999999999</c:v>
                </c:pt>
                <c:pt idx="34">
                  <c:v>1568.0922999999998</c:v>
                </c:pt>
                <c:pt idx="35">
                  <c:v>1568.0928999999999</c:v>
                </c:pt>
                <c:pt idx="36">
                  <c:v>1568.0926999999999</c:v>
                </c:pt>
                <c:pt idx="38">
                  <c:v>1568.0925999999999</c:v>
                </c:pt>
                <c:pt idx="39">
                  <c:v>1568.0917999999999</c:v>
                </c:pt>
                <c:pt idx="40">
                  <c:v>1568.0925999999999</c:v>
                </c:pt>
                <c:pt idx="41">
                  <c:v>1568.0927999999999</c:v>
                </c:pt>
                <c:pt idx="42">
                  <c:v>1568.0918999999999</c:v>
                </c:pt>
                <c:pt idx="43">
                  <c:v>1568.0925</c:v>
                </c:pt>
                <c:pt idx="44">
                  <c:v>1568.0925999999999</c:v>
                </c:pt>
                <c:pt idx="45">
                  <c:v>1568.0922999999998</c:v>
                </c:pt>
                <c:pt idx="46">
                  <c:v>1568.0927999999999</c:v>
                </c:pt>
                <c:pt idx="47">
                  <c:v>1568.0922999999998</c:v>
                </c:pt>
                <c:pt idx="48">
                  <c:v>1568.0933999999977</c:v>
                </c:pt>
                <c:pt idx="49">
                  <c:v>1568.0928999999999</c:v>
                </c:pt>
                <c:pt idx="50">
                  <c:v>1568.0925999999999</c:v>
                </c:pt>
                <c:pt idx="51">
                  <c:v>1568.0927999999999</c:v>
                </c:pt>
                <c:pt idx="52">
                  <c:v>1568.0917999999999</c:v>
                </c:pt>
                <c:pt idx="53">
                  <c:v>1568.0923999999998</c:v>
                </c:pt>
                <c:pt idx="54">
                  <c:v>1568.0925</c:v>
                </c:pt>
                <c:pt idx="55">
                  <c:v>1568.0926999999999</c:v>
                </c:pt>
                <c:pt idx="56">
                  <c:v>1568.0921999999998</c:v>
                </c:pt>
                <c:pt idx="57">
                  <c:v>1568.0925</c:v>
                </c:pt>
                <c:pt idx="58">
                  <c:v>1568.0925</c:v>
                </c:pt>
                <c:pt idx="59">
                  <c:v>1568.0921999999998</c:v>
                </c:pt>
                <c:pt idx="60">
                  <c:v>1568.0930999999998</c:v>
                </c:pt>
                <c:pt idx="61">
                  <c:v>1568.0923999999998</c:v>
                </c:pt>
                <c:pt idx="62">
                  <c:v>1568.0925</c:v>
                </c:pt>
                <c:pt idx="63">
                  <c:v>1568.0930999999998</c:v>
                </c:pt>
                <c:pt idx="64">
                  <c:v>1568.0928999999999</c:v>
                </c:pt>
                <c:pt idx="65">
                  <c:v>1568.0925</c:v>
                </c:pt>
                <c:pt idx="66">
                  <c:v>1568.0921999999998</c:v>
                </c:pt>
                <c:pt idx="67">
                  <c:v>1568.0926999999999</c:v>
                </c:pt>
                <c:pt idx="69">
                  <c:v>1568.0927999999999</c:v>
                </c:pt>
                <c:pt idx="70">
                  <c:v>1568.0925</c:v>
                </c:pt>
                <c:pt idx="71">
                  <c:v>1568.0925999999999</c:v>
                </c:pt>
                <c:pt idx="72">
                  <c:v>1568.0925999999999</c:v>
                </c:pt>
                <c:pt idx="73">
                  <c:v>1568.0929999999998</c:v>
                </c:pt>
                <c:pt idx="74">
                  <c:v>1568.0925</c:v>
                </c:pt>
                <c:pt idx="75">
                  <c:v>1568.0923999999998</c:v>
                </c:pt>
                <c:pt idx="76">
                  <c:v>1568.0926999999999</c:v>
                </c:pt>
                <c:pt idx="77">
                  <c:v>1568.0926999999999</c:v>
                </c:pt>
                <c:pt idx="78">
                  <c:v>1568.0922999999998</c:v>
                </c:pt>
                <c:pt idx="79">
                  <c:v>1568.0926999999999</c:v>
                </c:pt>
                <c:pt idx="80">
                  <c:v>1568.0927999999999</c:v>
                </c:pt>
                <c:pt idx="81">
                  <c:v>1568.0925</c:v>
                </c:pt>
                <c:pt idx="82">
                  <c:v>1568.0926999999999</c:v>
                </c:pt>
                <c:pt idx="83">
                  <c:v>1568.0930999999998</c:v>
                </c:pt>
                <c:pt idx="84">
                  <c:v>1568.0925</c:v>
                </c:pt>
                <c:pt idx="85">
                  <c:v>1568.0916999999999</c:v>
                </c:pt>
                <c:pt idx="86">
                  <c:v>1568.0921999999998</c:v>
                </c:pt>
                <c:pt idx="87">
                  <c:v>1568.0926999999999</c:v>
                </c:pt>
                <c:pt idx="88">
                  <c:v>1568.0928999999999</c:v>
                </c:pt>
                <c:pt idx="89">
                  <c:v>1568.0934999999974</c:v>
                </c:pt>
                <c:pt idx="90">
                  <c:v>1568.0925</c:v>
                </c:pt>
                <c:pt idx="91">
                  <c:v>1568.0929999999998</c:v>
                </c:pt>
                <c:pt idx="92">
                  <c:v>1568.0925</c:v>
                </c:pt>
                <c:pt idx="93">
                  <c:v>1568.0923999999998</c:v>
                </c:pt>
                <c:pt idx="94">
                  <c:v>1568.0922999999998</c:v>
                </c:pt>
                <c:pt idx="95">
                  <c:v>1568.0931999999998</c:v>
                </c:pt>
                <c:pt idx="96">
                  <c:v>1568.0928999999999</c:v>
                </c:pt>
                <c:pt idx="97">
                  <c:v>1568.0925999999999</c:v>
                </c:pt>
                <c:pt idx="98">
                  <c:v>1568.0928999999999</c:v>
                </c:pt>
                <c:pt idx="100">
                  <c:v>1568.0922999999998</c:v>
                </c:pt>
                <c:pt idx="101">
                  <c:v>1568.0922999999998</c:v>
                </c:pt>
                <c:pt idx="102">
                  <c:v>1568.0925999999999</c:v>
                </c:pt>
                <c:pt idx="103">
                  <c:v>1568.0927999999999</c:v>
                </c:pt>
                <c:pt idx="104">
                  <c:v>1568.0925</c:v>
                </c:pt>
                <c:pt idx="105">
                  <c:v>1568.0927999999999</c:v>
                </c:pt>
                <c:pt idx="106">
                  <c:v>1568.0927999999999</c:v>
                </c:pt>
                <c:pt idx="107">
                  <c:v>1568.0926999999999</c:v>
                </c:pt>
                <c:pt idx="108">
                  <c:v>1568.0922999999998</c:v>
                </c:pt>
                <c:pt idx="109">
                  <c:v>1568.0926999999999</c:v>
                </c:pt>
                <c:pt idx="110">
                  <c:v>1568.0923999999998</c:v>
                </c:pt>
                <c:pt idx="111">
                  <c:v>1568.0927999999999</c:v>
                </c:pt>
                <c:pt idx="112">
                  <c:v>1568.0931999999998</c:v>
                </c:pt>
                <c:pt idx="113">
                  <c:v>1568.0925999999999</c:v>
                </c:pt>
                <c:pt idx="114">
                  <c:v>1568.0925</c:v>
                </c:pt>
                <c:pt idx="115">
                  <c:v>1568.0927999999999</c:v>
                </c:pt>
                <c:pt idx="116">
                  <c:v>1568.0930999999998</c:v>
                </c:pt>
                <c:pt idx="117">
                  <c:v>1568.0919999999999</c:v>
                </c:pt>
                <c:pt idx="118">
                  <c:v>1568.0923999999998</c:v>
                </c:pt>
                <c:pt idx="119">
                  <c:v>1568.0925999999999</c:v>
                </c:pt>
                <c:pt idx="120">
                  <c:v>1568.0925</c:v>
                </c:pt>
                <c:pt idx="121">
                  <c:v>1568.0920999999998</c:v>
                </c:pt>
                <c:pt idx="122">
                  <c:v>1568.0926999999999</c:v>
                </c:pt>
                <c:pt idx="123">
                  <c:v>1568.0922999999998</c:v>
                </c:pt>
                <c:pt idx="124">
                  <c:v>1568.0921999999998</c:v>
                </c:pt>
                <c:pt idx="125">
                  <c:v>1568.0923999999998</c:v>
                </c:pt>
                <c:pt idx="126">
                  <c:v>1568.0925</c:v>
                </c:pt>
                <c:pt idx="127">
                  <c:v>1568.0926999999999</c:v>
                </c:pt>
                <c:pt idx="128">
                  <c:v>1568.0928999999999</c:v>
                </c:pt>
                <c:pt idx="129">
                  <c:v>1568.0927999999999</c:v>
                </c:pt>
                <c:pt idx="131">
                  <c:v>1568.0925999999999</c:v>
                </c:pt>
                <c:pt idx="132">
                  <c:v>1568.0926999999999</c:v>
                </c:pt>
                <c:pt idx="133">
                  <c:v>1568.0919999999999</c:v>
                </c:pt>
                <c:pt idx="134">
                  <c:v>1568.0927999999999</c:v>
                </c:pt>
                <c:pt idx="135">
                  <c:v>1568.0927999999999</c:v>
                </c:pt>
                <c:pt idx="136">
                  <c:v>1568.0921999999998</c:v>
                </c:pt>
                <c:pt idx="137">
                  <c:v>1568.0923999999998</c:v>
                </c:pt>
                <c:pt idx="138">
                  <c:v>1568.0931999999998</c:v>
                </c:pt>
                <c:pt idx="139">
                  <c:v>1568.0927999999999</c:v>
                </c:pt>
                <c:pt idx="140">
                  <c:v>1568.0930999999998</c:v>
                </c:pt>
                <c:pt idx="141">
                  <c:v>1568.0925999999999</c:v>
                </c:pt>
                <c:pt idx="142">
                  <c:v>1568.0922999999998</c:v>
                </c:pt>
                <c:pt idx="143">
                  <c:v>1568.0925999999999</c:v>
                </c:pt>
                <c:pt idx="144">
                  <c:v>1568.0932999999998</c:v>
                </c:pt>
                <c:pt idx="145">
                  <c:v>1568.0925</c:v>
                </c:pt>
                <c:pt idx="146">
                  <c:v>1568.0928999999999</c:v>
                </c:pt>
                <c:pt idx="147">
                  <c:v>1568.0922999999998</c:v>
                </c:pt>
                <c:pt idx="148">
                  <c:v>1568.0925999999999</c:v>
                </c:pt>
                <c:pt idx="149">
                  <c:v>1568.0926999999999</c:v>
                </c:pt>
                <c:pt idx="150">
                  <c:v>1568.0916999999999</c:v>
                </c:pt>
                <c:pt idx="151">
                  <c:v>1568.0926999999999</c:v>
                </c:pt>
                <c:pt idx="152">
                  <c:v>1568.0931999999998</c:v>
                </c:pt>
                <c:pt idx="153">
                  <c:v>1568.0922999999998</c:v>
                </c:pt>
                <c:pt idx="154">
                  <c:v>1568.0925</c:v>
                </c:pt>
                <c:pt idx="155">
                  <c:v>1568.0925999999999</c:v>
                </c:pt>
                <c:pt idx="156">
                  <c:v>1568.0925999999999</c:v>
                </c:pt>
                <c:pt idx="157">
                  <c:v>1568.0925999999999</c:v>
                </c:pt>
                <c:pt idx="158">
                  <c:v>1568.0927999999999</c:v>
                </c:pt>
                <c:pt idx="159">
                  <c:v>1568.0923999999998</c:v>
                </c:pt>
                <c:pt idx="160">
                  <c:v>1568.0927999999999</c:v>
                </c:pt>
                <c:pt idx="162">
                  <c:v>1568.0923999999998</c:v>
                </c:pt>
                <c:pt idx="163">
                  <c:v>1568.0928999999999</c:v>
                </c:pt>
                <c:pt idx="164">
                  <c:v>1568.0927999999999</c:v>
                </c:pt>
                <c:pt idx="165">
                  <c:v>1568.0933999999977</c:v>
                </c:pt>
                <c:pt idx="166">
                  <c:v>1568.0929999999998</c:v>
                </c:pt>
                <c:pt idx="167">
                  <c:v>1568.0919999999999</c:v>
                </c:pt>
                <c:pt idx="168">
                  <c:v>1568.0922999999998</c:v>
                </c:pt>
                <c:pt idx="169">
                  <c:v>1568.0921999999998</c:v>
                </c:pt>
                <c:pt idx="170">
                  <c:v>1568.0920999999998</c:v>
                </c:pt>
                <c:pt idx="171">
                  <c:v>1568.0929999999998</c:v>
                </c:pt>
                <c:pt idx="172">
                  <c:v>1568.0920999999998</c:v>
                </c:pt>
                <c:pt idx="173">
                  <c:v>1568.0927999999999</c:v>
                </c:pt>
                <c:pt idx="174">
                  <c:v>1568.0926999999999</c:v>
                </c:pt>
                <c:pt idx="175">
                  <c:v>1568.0930999999998</c:v>
                </c:pt>
                <c:pt idx="176">
                  <c:v>1568.0925999999999</c:v>
                </c:pt>
                <c:pt idx="177">
                  <c:v>1568.0923999999998</c:v>
                </c:pt>
                <c:pt idx="178">
                  <c:v>1568.0927999999999</c:v>
                </c:pt>
                <c:pt idx="179">
                  <c:v>1568.0925999999999</c:v>
                </c:pt>
                <c:pt idx="180">
                  <c:v>1568.0936999999999</c:v>
                </c:pt>
                <c:pt idx="181">
                  <c:v>1568.0938999999998</c:v>
                </c:pt>
                <c:pt idx="182">
                  <c:v>1568.0936999999999</c:v>
                </c:pt>
                <c:pt idx="183">
                  <c:v>1568.0941999999998</c:v>
                </c:pt>
                <c:pt idx="184">
                  <c:v>1568.0948999999998</c:v>
                </c:pt>
                <c:pt idx="185">
                  <c:v>1568.0953999999999</c:v>
                </c:pt>
                <c:pt idx="186">
                  <c:v>1568.0953999999999</c:v>
                </c:pt>
                <c:pt idx="187">
                  <c:v>1568.0967000000001</c:v>
                </c:pt>
                <c:pt idx="188">
                  <c:v>1568.0968</c:v>
                </c:pt>
                <c:pt idx="189">
                  <c:v>1568.0978</c:v>
                </c:pt>
                <c:pt idx="190">
                  <c:v>1568.0986</c:v>
                </c:pt>
                <c:pt idx="191">
                  <c:v>1568.0991999999999</c:v>
                </c:pt>
                <c:pt idx="193">
                  <c:v>1568.0997</c:v>
                </c:pt>
                <c:pt idx="194">
                  <c:v>1568.0996</c:v>
                </c:pt>
                <c:pt idx="195">
                  <c:v>1568.1008999999999</c:v>
                </c:pt>
                <c:pt idx="196">
                  <c:v>1568.1021999999998</c:v>
                </c:pt>
                <c:pt idx="197">
                  <c:v>1568.1021999999998</c:v>
                </c:pt>
                <c:pt idx="198">
                  <c:v>1568.1025</c:v>
                </c:pt>
                <c:pt idx="199">
                  <c:v>1568.1042999999975</c:v>
                </c:pt>
                <c:pt idx="200">
                  <c:v>1568.1042999999975</c:v>
                </c:pt>
                <c:pt idx="201">
                  <c:v>1568.1047999999998</c:v>
                </c:pt>
                <c:pt idx="202">
                  <c:v>1568.1057000000001</c:v>
                </c:pt>
                <c:pt idx="203">
                  <c:v>1568.1066000000001</c:v>
                </c:pt>
                <c:pt idx="204">
                  <c:v>1568.1079</c:v>
                </c:pt>
                <c:pt idx="205">
                  <c:v>1568.1082999999999</c:v>
                </c:pt>
                <c:pt idx="206">
                  <c:v>1568.1085</c:v>
                </c:pt>
                <c:pt idx="207">
                  <c:v>1568.11</c:v>
                </c:pt>
                <c:pt idx="208">
                  <c:v>1568.1111999999998</c:v>
                </c:pt>
                <c:pt idx="209">
                  <c:v>1568.1108999999999</c:v>
                </c:pt>
                <c:pt idx="210">
                  <c:v>1568.1116999999999</c:v>
                </c:pt>
                <c:pt idx="211">
                  <c:v>1568.1132999999998</c:v>
                </c:pt>
                <c:pt idx="212">
                  <c:v>1568.1136999999999</c:v>
                </c:pt>
                <c:pt idx="213">
                  <c:v>1568.1152</c:v>
                </c:pt>
                <c:pt idx="214">
                  <c:v>1568.1159</c:v>
                </c:pt>
                <c:pt idx="215">
                  <c:v>1568.1169</c:v>
                </c:pt>
                <c:pt idx="216">
                  <c:v>1568.1172999999999</c:v>
                </c:pt>
                <c:pt idx="217">
                  <c:v>1568.1181999999999</c:v>
                </c:pt>
                <c:pt idx="218">
                  <c:v>1568.1191999999999</c:v>
                </c:pt>
                <c:pt idx="219">
                  <c:v>1568.1198999999999</c:v>
                </c:pt>
                <c:pt idx="220">
                  <c:v>1568.12</c:v>
                </c:pt>
                <c:pt idx="221">
                  <c:v>1568.1213999999998</c:v>
                </c:pt>
                <c:pt idx="222">
                  <c:v>1568.1219999999998</c:v>
                </c:pt>
                <c:pt idx="224">
                  <c:v>1568.1229999999998</c:v>
                </c:pt>
                <c:pt idx="225">
                  <c:v>1568.1251999999999</c:v>
                </c:pt>
                <c:pt idx="226">
                  <c:v>1568.1247999999998</c:v>
                </c:pt>
                <c:pt idx="227">
                  <c:v>1568.1257000000001</c:v>
                </c:pt>
                <c:pt idx="228">
                  <c:v>1568.1269</c:v>
                </c:pt>
                <c:pt idx="229">
                  <c:v>1568.1269</c:v>
                </c:pt>
                <c:pt idx="230">
                  <c:v>1568.1283999999998</c:v>
                </c:pt>
                <c:pt idx="231">
                  <c:v>1568.1288</c:v>
                </c:pt>
                <c:pt idx="232">
                  <c:v>1568.1300999999999</c:v>
                </c:pt>
                <c:pt idx="233">
                  <c:v>1568.1303999999998</c:v>
                </c:pt>
                <c:pt idx="234">
                  <c:v>1568.1315</c:v>
                </c:pt>
                <c:pt idx="235">
                  <c:v>1568.1322999999998</c:v>
                </c:pt>
                <c:pt idx="236">
                  <c:v>1568.1332999999975</c:v>
                </c:pt>
                <c:pt idx="237">
                  <c:v>1568.1344999999972</c:v>
                </c:pt>
                <c:pt idx="238">
                  <c:v>1568.135</c:v>
                </c:pt>
                <c:pt idx="239">
                  <c:v>1568.1359</c:v>
                </c:pt>
                <c:pt idx="240">
                  <c:v>1568.1360999999999</c:v>
                </c:pt>
                <c:pt idx="241">
                  <c:v>1568.1371999999999</c:v>
                </c:pt>
                <c:pt idx="242">
                  <c:v>1568.1378999999999</c:v>
                </c:pt>
                <c:pt idx="243">
                  <c:v>1568.1389999999999</c:v>
                </c:pt>
                <c:pt idx="244">
                  <c:v>1568.1393999999998</c:v>
                </c:pt>
                <c:pt idx="245">
                  <c:v>1568.1407999999999</c:v>
                </c:pt>
                <c:pt idx="246">
                  <c:v>1568.1415999999999</c:v>
                </c:pt>
                <c:pt idx="247">
                  <c:v>1568.1415999999999</c:v>
                </c:pt>
                <c:pt idx="248">
                  <c:v>1568.1426999999999</c:v>
                </c:pt>
                <c:pt idx="249">
                  <c:v>1568.1433999999974</c:v>
                </c:pt>
                <c:pt idx="250">
                  <c:v>1568.1444999999972</c:v>
                </c:pt>
                <c:pt idx="251">
                  <c:v>1568.1452999999999</c:v>
                </c:pt>
                <c:pt idx="252">
                  <c:v>1568.1466</c:v>
                </c:pt>
                <c:pt idx="253">
                  <c:v>1568.1470999999999</c:v>
                </c:pt>
                <c:pt idx="255">
                  <c:v>1568.1476</c:v>
                </c:pt>
                <c:pt idx="256">
                  <c:v>1568.1479999999999</c:v>
                </c:pt>
                <c:pt idx="257">
                  <c:v>1568.1493999999998</c:v>
                </c:pt>
                <c:pt idx="258">
                  <c:v>1568.1503999999998</c:v>
                </c:pt>
                <c:pt idx="259">
                  <c:v>1568.1503999999998</c:v>
                </c:pt>
                <c:pt idx="260">
                  <c:v>1568.1515999999999</c:v>
                </c:pt>
                <c:pt idx="261">
                  <c:v>1568.1523999999974</c:v>
                </c:pt>
                <c:pt idx="262">
                  <c:v>1568.1537999999998</c:v>
                </c:pt>
                <c:pt idx="263">
                  <c:v>1568.1542999999974</c:v>
                </c:pt>
                <c:pt idx="264">
                  <c:v>1568.1546999999998</c:v>
                </c:pt>
                <c:pt idx="265">
                  <c:v>1568.1552999999999</c:v>
                </c:pt>
                <c:pt idx="266">
                  <c:v>1568.1566</c:v>
                </c:pt>
                <c:pt idx="267">
                  <c:v>1568.1572999999999</c:v>
                </c:pt>
                <c:pt idx="268">
                  <c:v>1568.1577</c:v>
                </c:pt>
                <c:pt idx="269">
                  <c:v>1568.1585</c:v>
                </c:pt>
                <c:pt idx="270">
                  <c:v>1568.1589999999999</c:v>
                </c:pt>
                <c:pt idx="271">
                  <c:v>1568.1593999999998</c:v>
                </c:pt>
                <c:pt idx="272">
                  <c:v>1568.1606999999999</c:v>
                </c:pt>
                <c:pt idx="273">
                  <c:v>1568.1611999999998</c:v>
                </c:pt>
                <c:pt idx="274">
                  <c:v>1568.1620999999998</c:v>
                </c:pt>
                <c:pt idx="275">
                  <c:v>1568.1624999999972</c:v>
                </c:pt>
                <c:pt idx="276">
                  <c:v>1568.1637999999998</c:v>
                </c:pt>
                <c:pt idx="277">
                  <c:v>1568.1640999999975</c:v>
                </c:pt>
                <c:pt idx="278">
                  <c:v>1568.165</c:v>
                </c:pt>
                <c:pt idx="279">
                  <c:v>1568.1661999999999</c:v>
                </c:pt>
                <c:pt idx="280">
                  <c:v>1568.1660999999999</c:v>
                </c:pt>
                <c:pt idx="281">
                  <c:v>1568.1663999999998</c:v>
                </c:pt>
                <c:pt idx="282">
                  <c:v>1568.1672999999998</c:v>
                </c:pt>
                <c:pt idx="283">
                  <c:v>1568.1683999999998</c:v>
                </c:pt>
                <c:pt idx="284">
                  <c:v>1568.1688999999999</c:v>
                </c:pt>
                <c:pt idx="286">
                  <c:v>1568.1697999999999</c:v>
                </c:pt>
                <c:pt idx="287">
                  <c:v>1568.1705999999999</c:v>
                </c:pt>
                <c:pt idx="288">
                  <c:v>1568.1708999999998</c:v>
                </c:pt>
                <c:pt idx="289">
                  <c:v>1568.1713999999974</c:v>
                </c:pt>
                <c:pt idx="290">
                  <c:v>1568.1727999999998</c:v>
                </c:pt>
                <c:pt idx="291">
                  <c:v>1568.1732999999974</c:v>
                </c:pt>
                <c:pt idx="292">
                  <c:v>1568.1741999999974</c:v>
                </c:pt>
                <c:pt idx="293">
                  <c:v>1568.1745999999998</c:v>
                </c:pt>
                <c:pt idx="294">
                  <c:v>1568.175</c:v>
                </c:pt>
                <c:pt idx="295">
                  <c:v>1568.1761999999999</c:v>
                </c:pt>
                <c:pt idx="296">
                  <c:v>1568.1765</c:v>
                </c:pt>
                <c:pt idx="297">
                  <c:v>1568.1772999999998</c:v>
                </c:pt>
                <c:pt idx="298">
                  <c:v>1568.1777</c:v>
                </c:pt>
                <c:pt idx="299">
                  <c:v>1568.1785</c:v>
                </c:pt>
                <c:pt idx="300">
                  <c:v>1568.1787999999999</c:v>
                </c:pt>
                <c:pt idx="301">
                  <c:v>1568.1801999999998</c:v>
                </c:pt>
                <c:pt idx="302">
                  <c:v>1568.1808999999998</c:v>
                </c:pt>
                <c:pt idx="303">
                  <c:v>1568.1811999999998</c:v>
                </c:pt>
                <c:pt idx="304">
                  <c:v>1568.1815999999999</c:v>
                </c:pt>
                <c:pt idx="305">
                  <c:v>1568.1822999999974</c:v>
                </c:pt>
                <c:pt idx="306">
                  <c:v>1568.1834999999971</c:v>
                </c:pt>
                <c:pt idx="307">
                  <c:v>1568.1833999999972</c:v>
                </c:pt>
                <c:pt idx="308">
                  <c:v>1568.1839999999977</c:v>
                </c:pt>
                <c:pt idx="309">
                  <c:v>1568.1850999999999</c:v>
                </c:pt>
                <c:pt idx="310">
                  <c:v>1568.1848999999977</c:v>
                </c:pt>
                <c:pt idx="311">
                  <c:v>1568.1863999999998</c:v>
                </c:pt>
                <c:pt idx="312">
                  <c:v>1568.1871999999998</c:v>
                </c:pt>
                <c:pt idx="313">
                  <c:v>1568.1872999999998</c:v>
                </c:pt>
                <c:pt idx="314">
                  <c:v>1568.1876999999999</c:v>
                </c:pt>
                <c:pt idx="315">
                  <c:v>1568.1893999999998</c:v>
                </c:pt>
                <c:pt idx="317">
                  <c:v>1568.1886999999999</c:v>
                </c:pt>
                <c:pt idx="318">
                  <c:v>1568.1897999999999</c:v>
                </c:pt>
                <c:pt idx="319">
                  <c:v>1568.1908999999998</c:v>
                </c:pt>
                <c:pt idx="320">
                  <c:v>1568.1910999999998</c:v>
                </c:pt>
                <c:pt idx="321">
                  <c:v>1568.1917999999998</c:v>
                </c:pt>
                <c:pt idx="322">
                  <c:v>1568.1914999999972</c:v>
                </c:pt>
                <c:pt idx="323">
                  <c:v>1568.1927999999998</c:v>
                </c:pt>
                <c:pt idx="324">
                  <c:v>1568.1929999999998</c:v>
                </c:pt>
                <c:pt idx="325">
                  <c:v>1568.1939999999975</c:v>
                </c:pt>
                <c:pt idx="326">
                  <c:v>1568.1945999999998</c:v>
                </c:pt>
                <c:pt idx="327">
                  <c:v>1568.1950999999999</c:v>
                </c:pt>
                <c:pt idx="328">
                  <c:v>1568.1952999999999</c:v>
                </c:pt>
                <c:pt idx="329">
                  <c:v>1568.1959999999999</c:v>
                </c:pt>
                <c:pt idx="330">
                  <c:v>1568.1967999999999</c:v>
                </c:pt>
                <c:pt idx="331">
                  <c:v>1568.1970999999999</c:v>
                </c:pt>
                <c:pt idx="332">
                  <c:v>1568.1979999999999</c:v>
                </c:pt>
                <c:pt idx="333">
                  <c:v>1568.1982999999998</c:v>
                </c:pt>
                <c:pt idx="334">
                  <c:v>1568.1983999999998</c:v>
                </c:pt>
                <c:pt idx="335">
                  <c:v>1568.1997999999999</c:v>
                </c:pt>
                <c:pt idx="336">
                  <c:v>1568.2001</c:v>
                </c:pt>
                <c:pt idx="337">
                  <c:v>1568.2005000000001</c:v>
                </c:pt>
                <c:pt idx="338">
                  <c:v>1568.2012999999999</c:v>
                </c:pt>
                <c:pt idx="339">
                  <c:v>1568.2009</c:v>
                </c:pt>
                <c:pt idx="340">
                  <c:v>1568.2018</c:v>
                </c:pt>
                <c:pt idx="341">
                  <c:v>1568.2026000000001</c:v>
                </c:pt>
                <c:pt idx="342">
                  <c:v>1568.2027</c:v>
                </c:pt>
                <c:pt idx="343">
                  <c:v>1568.203</c:v>
                </c:pt>
                <c:pt idx="344">
                  <c:v>1568.2045000000001</c:v>
                </c:pt>
                <c:pt idx="345">
                  <c:v>1568.2046</c:v>
                </c:pt>
                <c:pt idx="346">
                  <c:v>1568.2049</c:v>
                </c:pt>
                <c:pt idx="348">
                  <c:v>1568.2053000000001</c:v>
                </c:pt>
                <c:pt idx="349">
                  <c:v>1568.2062000000001</c:v>
                </c:pt>
                <c:pt idx="350">
                  <c:v>1568.2064</c:v>
                </c:pt>
                <c:pt idx="351">
                  <c:v>1568.2074</c:v>
                </c:pt>
                <c:pt idx="352">
                  <c:v>1568.2078000000001</c:v>
                </c:pt>
                <c:pt idx="353">
                  <c:v>1568.2087000000001</c:v>
                </c:pt>
                <c:pt idx="354">
                  <c:v>1568.2093</c:v>
                </c:pt>
                <c:pt idx="355">
                  <c:v>1568.2089000000001</c:v>
                </c:pt>
                <c:pt idx="356">
                  <c:v>1568.2095000000011</c:v>
                </c:pt>
                <c:pt idx="357">
                  <c:v>1568.2106000000001</c:v>
                </c:pt>
                <c:pt idx="358">
                  <c:v>1568.2108000000001</c:v>
                </c:pt>
                <c:pt idx="359">
                  <c:v>1568.211</c:v>
                </c:pt>
                <c:pt idx="360">
                  <c:v>1568.2118</c:v>
                </c:pt>
                <c:pt idx="361">
                  <c:v>1568.2118</c:v>
                </c:pt>
                <c:pt idx="362">
                  <c:v>1568.2118</c:v>
                </c:pt>
                <c:pt idx="363">
                  <c:v>1568.213</c:v>
                </c:pt>
                <c:pt idx="364">
                  <c:v>1568.2137</c:v>
                </c:pt>
                <c:pt idx="365">
                  <c:v>1568.2141999999999</c:v>
                </c:pt>
                <c:pt idx="366">
                  <c:v>1568.2147</c:v>
                </c:pt>
                <c:pt idx="367">
                  <c:v>1568.2152000000001</c:v>
                </c:pt>
                <c:pt idx="368">
                  <c:v>1568.2157000000011</c:v>
                </c:pt>
                <c:pt idx="369">
                  <c:v>1568.2159000000001</c:v>
                </c:pt>
                <c:pt idx="370">
                  <c:v>1568.2169000000001</c:v>
                </c:pt>
                <c:pt idx="371">
                  <c:v>1568.2167000000011</c:v>
                </c:pt>
                <c:pt idx="372">
                  <c:v>1568.2172</c:v>
                </c:pt>
                <c:pt idx="373">
                  <c:v>1568.2174</c:v>
                </c:pt>
                <c:pt idx="374">
                  <c:v>1568.2178000000001</c:v>
                </c:pt>
                <c:pt idx="375">
                  <c:v>1568.2181</c:v>
                </c:pt>
                <c:pt idx="376">
                  <c:v>1568.2190000000001</c:v>
                </c:pt>
                <c:pt idx="377">
                  <c:v>1568.2194</c:v>
                </c:pt>
                <c:pt idx="379">
                  <c:v>1568.2194</c:v>
                </c:pt>
                <c:pt idx="380">
                  <c:v>1568.22</c:v>
                </c:pt>
                <c:pt idx="381">
                  <c:v>1568.2211</c:v>
                </c:pt>
                <c:pt idx="382">
                  <c:v>1568.222</c:v>
                </c:pt>
                <c:pt idx="383">
                  <c:v>1568.2212999999999</c:v>
                </c:pt>
                <c:pt idx="384">
                  <c:v>1568.2216000000001</c:v>
                </c:pt>
                <c:pt idx="385">
                  <c:v>1568.2226000000001</c:v>
                </c:pt>
                <c:pt idx="386">
                  <c:v>1568.2229</c:v>
                </c:pt>
                <c:pt idx="387">
                  <c:v>1568.2232999999999</c:v>
                </c:pt>
                <c:pt idx="388">
                  <c:v>1568.2236</c:v>
                </c:pt>
                <c:pt idx="389">
                  <c:v>1568.2240999999999</c:v>
                </c:pt>
                <c:pt idx="390">
                  <c:v>1568.2247</c:v>
                </c:pt>
                <c:pt idx="391">
                  <c:v>1568.2255000000011</c:v>
                </c:pt>
                <c:pt idx="392">
                  <c:v>1568.2253000000001</c:v>
                </c:pt>
                <c:pt idx="393">
                  <c:v>1568.2259000000001</c:v>
                </c:pt>
                <c:pt idx="394">
                  <c:v>1568.2262000000001</c:v>
                </c:pt>
                <c:pt idx="395">
                  <c:v>1568.2266000000011</c:v>
                </c:pt>
                <c:pt idx="396">
                  <c:v>1568.2272</c:v>
                </c:pt>
                <c:pt idx="397">
                  <c:v>1568.2277000000001</c:v>
                </c:pt>
                <c:pt idx="398">
                  <c:v>1568.2281</c:v>
                </c:pt>
                <c:pt idx="399">
                  <c:v>1568.2279000000001</c:v>
                </c:pt>
                <c:pt idx="400">
                  <c:v>1568.2282</c:v>
                </c:pt>
                <c:pt idx="401">
                  <c:v>1568.2288000000001</c:v>
                </c:pt>
                <c:pt idx="402">
                  <c:v>1568.2303999999999</c:v>
                </c:pt>
                <c:pt idx="403">
                  <c:v>1568.2293</c:v>
                </c:pt>
                <c:pt idx="404">
                  <c:v>1568.2302999999999</c:v>
                </c:pt>
                <c:pt idx="405">
                  <c:v>1568.2306000000001</c:v>
                </c:pt>
                <c:pt idx="406">
                  <c:v>1568.2303999999999</c:v>
                </c:pt>
                <c:pt idx="407">
                  <c:v>1568.2307000000001</c:v>
                </c:pt>
                <c:pt idx="408">
                  <c:v>1568.2313999999999</c:v>
                </c:pt>
                <c:pt idx="410">
                  <c:v>1568.2327</c:v>
                </c:pt>
                <c:pt idx="411">
                  <c:v>1568.2326</c:v>
                </c:pt>
                <c:pt idx="412">
                  <c:v>1568.2327</c:v>
                </c:pt>
                <c:pt idx="413">
                  <c:v>1568.2336</c:v>
                </c:pt>
                <c:pt idx="414">
                  <c:v>1568.2331999999999</c:v>
                </c:pt>
                <c:pt idx="415">
                  <c:v>1568.2332999999999</c:v>
                </c:pt>
                <c:pt idx="416">
                  <c:v>1568.2341999999999</c:v>
                </c:pt>
                <c:pt idx="417">
                  <c:v>1568.2341999999999</c:v>
                </c:pt>
                <c:pt idx="418">
                  <c:v>1568.2342999999998</c:v>
                </c:pt>
                <c:pt idx="419">
                  <c:v>1568.2358000000011</c:v>
                </c:pt>
                <c:pt idx="420">
                  <c:v>1568.2354</c:v>
                </c:pt>
                <c:pt idx="421">
                  <c:v>1568.2361000000001</c:v>
                </c:pt>
                <c:pt idx="422">
                  <c:v>1568.2355000000011</c:v>
                </c:pt>
                <c:pt idx="423">
                  <c:v>1568.2364</c:v>
                </c:pt>
                <c:pt idx="424">
                  <c:v>1568.2367000000011</c:v>
                </c:pt>
                <c:pt idx="425">
                  <c:v>1568.2370000000001</c:v>
                </c:pt>
                <c:pt idx="426">
                  <c:v>1568.2373</c:v>
                </c:pt>
                <c:pt idx="427">
                  <c:v>1568.2377000000001</c:v>
                </c:pt>
                <c:pt idx="428">
                  <c:v>1568.2378000000001</c:v>
                </c:pt>
                <c:pt idx="429">
                  <c:v>1568.2381</c:v>
                </c:pt>
                <c:pt idx="430">
                  <c:v>1568.2381</c:v>
                </c:pt>
                <c:pt idx="431">
                  <c:v>1568.2387000000001</c:v>
                </c:pt>
                <c:pt idx="432">
                  <c:v>1568.2393999999999</c:v>
                </c:pt>
                <c:pt idx="433">
                  <c:v>1568.2396000000001</c:v>
                </c:pt>
                <c:pt idx="434">
                  <c:v>1568.24</c:v>
                </c:pt>
                <c:pt idx="435">
                  <c:v>1568.24</c:v>
                </c:pt>
                <c:pt idx="436">
                  <c:v>1568.2407000000001</c:v>
                </c:pt>
                <c:pt idx="437">
                  <c:v>1568.2411</c:v>
                </c:pt>
                <c:pt idx="438">
                  <c:v>1568.2416000000001</c:v>
                </c:pt>
                <c:pt idx="439">
                  <c:v>1568.241</c:v>
                </c:pt>
                <c:pt idx="441">
                  <c:v>1568.2421999999999</c:v>
                </c:pt>
                <c:pt idx="442">
                  <c:v>1568.2419</c:v>
                </c:pt>
                <c:pt idx="443">
                  <c:v>1568.2425000000001</c:v>
                </c:pt>
                <c:pt idx="444">
                  <c:v>1568.2431999999999</c:v>
                </c:pt>
                <c:pt idx="445">
                  <c:v>1568.2431999999999</c:v>
                </c:pt>
                <c:pt idx="446">
                  <c:v>1568.2435</c:v>
                </c:pt>
                <c:pt idx="447">
                  <c:v>1568.2439999999999</c:v>
                </c:pt>
                <c:pt idx="448">
                  <c:v>1568.2441999999999</c:v>
                </c:pt>
                <c:pt idx="449">
                  <c:v>1568.2447</c:v>
                </c:pt>
                <c:pt idx="450">
                  <c:v>1568.2452000000001</c:v>
                </c:pt>
                <c:pt idx="451">
                  <c:v>1568.2447999999999</c:v>
                </c:pt>
                <c:pt idx="452">
                  <c:v>1568.2457000000011</c:v>
                </c:pt>
                <c:pt idx="453">
                  <c:v>1568.2457000000011</c:v>
                </c:pt>
                <c:pt idx="454">
                  <c:v>1568.2460000000001</c:v>
                </c:pt>
                <c:pt idx="455">
                  <c:v>1568.2463</c:v>
                </c:pt>
                <c:pt idx="456">
                  <c:v>1568.2470000000001</c:v>
                </c:pt>
                <c:pt idx="457">
                  <c:v>1568.2466000000011</c:v>
                </c:pt>
                <c:pt idx="458">
                  <c:v>1568.2472</c:v>
                </c:pt>
                <c:pt idx="459">
                  <c:v>1568.248</c:v>
                </c:pt>
                <c:pt idx="460">
                  <c:v>1568.2475000000011</c:v>
                </c:pt>
                <c:pt idx="461">
                  <c:v>1568.2478000000001</c:v>
                </c:pt>
                <c:pt idx="462">
                  <c:v>1568.2482</c:v>
                </c:pt>
                <c:pt idx="463">
                  <c:v>1568.2489</c:v>
                </c:pt>
                <c:pt idx="464">
                  <c:v>1568.2489</c:v>
                </c:pt>
                <c:pt idx="465">
                  <c:v>1568.2489</c:v>
                </c:pt>
                <c:pt idx="466">
                  <c:v>1568.249</c:v>
                </c:pt>
                <c:pt idx="467">
                  <c:v>1568.2477000000001</c:v>
                </c:pt>
                <c:pt idx="468">
                  <c:v>1568.2502999999999</c:v>
                </c:pt>
                <c:pt idx="469">
                  <c:v>1568.2503999999999</c:v>
                </c:pt>
                <c:pt idx="470">
                  <c:v>1568.2506000000001</c:v>
                </c:pt>
                <c:pt idx="472">
                  <c:v>1568.2511</c:v>
                </c:pt>
                <c:pt idx="473">
                  <c:v>1568.2513999999999</c:v>
                </c:pt>
                <c:pt idx="474">
                  <c:v>1568.2520999999999</c:v>
                </c:pt>
                <c:pt idx="475">
                  <c:v>1568.2518</c:v>
                </c:pt>
                <c:pt idx="476">
                  <c:v>1568.2519</c:v>
                </c:pt>
                <c:pt idx="477">
                  <c:v>1568.2529</c:v>
                </c:pt>
                <c:pt idx="478">
                  <c:v>1568.2520999999999</c:v>
                </c:pt>
                <c:pt idx="479">
                  <c:v>1568.2528</c:v>
                </c:pt>
                <c:pt idx="480">
                  <c:v>1568.2529</c:v>
                </c:pt>
                <c:pt idx="481">
                  <c:v>1568.2536</c:v>
                </c:pt>
                <c:pt idx="482">
                  <c:v>1568.2537</c:v>
                </c:pt>
                <c:pt idx="483">
                  <c:v>1568.2541999999999</c:v>
                </c:pt>
                <c:pt idx="484">
                  <c:v>1568.2540999999999</c:v>
                </c:pt>
                <c:pt idx="485">
                  <c:v>1568.2546</c:v>
                </c:pt>
                <c:pt idx="486">
                  <c:v>1568.2556000000011</c:v>
                </c:pt>
                <c:pt idx="487">
                  <c:v>1568.2555000000011</c:v>
                </c:pt>
                <c:pt idx="488">
                  <c:v>1568.2551000000001</c:v>
                </c:pt>
                <c:pt idx="489">
                  <c:v>1568.2562</c:v>
                </c:pt>
                <c:pt idx="490">
                  <c:v>1568.2563</c:v>
                </c:pt>
                <c:pt idx="491">
                  <c:v>1568.2569000000001</c:v>
                </c:pt>
                <c:pt idx="492">
                  <c:v>1568.2567000000001</c:v>
                </c:pt>
                <c:pt idx="493">
                  <c:v>1568.2576000000001</c:v>
                </c:pt>
                <c:pt idx="494">
                  <c:v>1568.2579000000001</c:v>
                </c:pt>
                <c:pt idx="495">
                  <c:v>1568.2583</c:v>
                </c:pt>
                <c:pt idx="496">
                  <c:v>1568.2583</c:v>
                </c:pt>
                <c:pt idx="497">
                  <c:v>1568.2593999999999</c:v>
                </c:pt>
                <c:pt idx="498">
                  <c:v>1568.2592</c:v>
                </c:pt>
                <c:pt idx="499">
                  <c:v>1568.2591</c:v>
                </c:pt>
                <c:pt idx="500">
                  <c:v>1568.2601</c:v>
                </c:pt>
                <c:pt idx="501">
                  <c:v>1568.26</c:v>
                </c:pt>
                <c:pt idx="503">
                  <c:v>1568.2606000000001</c:v>
                </c:pt>
                <c:pt idx="504">
                  <c:v>1568.2610999999999</c:v>
                </c:pt>
                <c:pt idx="505">
                  <c:v>1568.2612999999999</c:v>
                </c:pt>
                <c:pt idx="506">
                  <c:v>1568.2612999999999</c:v>
                </c:pt>
                <c:pt idx="507">
                  <c:v>1568.2621999999999</c:v>
                </c:pt>
                <c:pt idx="508">
                  <c:v>1568.2622999999999</c:v>
                </c:pt>
                <c:pt idx="509">
                  <c:v>1568.2617</c:v>
                </c:pt>
                <c:pt idx="510">
                  <c:v>1568.2626</c:v>
                </c:pt>
                <c:pt idx="511">
                  <c:v>1568.2627</c:v>
                </c:pt>
                <c:pt idx="512">
                  <c:v>1568.2637999999999</c:v>
                </c:pt>
                <c:pt idx="513">
                  <c:v>1568.2643999999998</c:v>
                </c:pt>
                <c:pt idx="514">
                  <c:v>1568.2642999999998</c:v>
                </c:pt>
                <c:pt idx="515">
                  <c:v>1568.2648999999999</c:v>
                </c:pt>
                <c:pt idx="516">
                  <c:v>1568.2643999999998</c:v>
                </c:pt>
                <c:pt idx="517">
                  <c:v>1568.2648999999999</c:v>
                </c:pt>
                <c:pt idx="518">
                  <c:v>1568.2651000000001</c:v>
                </c:pt>
                <c:pt idx="519">
                  <c:v>1568.2659000000001</c:v>
                </c:pt>
                <c:pt idx="520">
                  <c:v>1568.2657000000011</c:v>
                </c:pt>
                <c:pt idx="521">
                  <c:v>1568.2664</c:v>
                </c:pt>
                <c:pt idx="522">
                  <c:v>1568.2675000000011</c:v>
                </c:pt>
                <c:pt idx="523">
                  <c:v>1568.2675000000011</c:v>
                </c:pt>
                <c:pt idx="524">
                  <c:v>1568.2677000000001</c:v>
                </c:pt>
                <c:pt idx="525">
                  <c:v>1568.2678000000001</c:v>
                </c:pt>
                <c:pt idx="526">
                  <c:v>1568.2683</c:v>
                </c:pt>
                <c:pt idx="527">
                  <c:v>1568.2682</c:v>
                </c:pt>
                <c:pt idx="528">
                  <c:v>1568.2689</c:v>
                </c:pt>
                <c:pt idx="529">
                  <c:v>1568.2692</c:v>
                </c:pt>
                <c:pt idx="530">
                  <c:v>1568.2692999999999</c:v>
                </c:pt>
                <c:pt idx="531">
                  <c:v>1568.27</c:v>
                </c:pt>
                <c:pt idx="532">
                  <c:v>1568.2706000000001</c:v>
                </c:pt>
                <c:pt idx="534">
                  <c:v>1568.2710999999999</c:v>
                </c:pt>
                <c:pt idx="535">
                  <c:v>1568.2703999999999</c:v>
                </c:pt>
                <c:pt idx="536">
                  <c:v>1568.2711999999999</c:v>
                </c:pt>
                <c:pt idx="537">
                  <c:v>1568.2718</c:v>
                </c:pt>
                <c:pt idx="538">
                  <c:v>1568.2719</c:v>
                </c:pt>
                <c:pt idx="539">
                  <c:v>1568.2722999999999</c:v>
                </c:pt>
                <c:pt idx="540">
                  <c:v>1568.2721999999999</c:v>
                </c:pt>
                <c:pt idx="541">
                  <c:v>1568.2731999999999</c:v>
                </c:pt>
                <c:pt idx="542">
                  <c:v>1568.2730999999999</c:v>
                </c:pt>
                <c:pt idx="543">
                  <c:v>1568.2733999999998</c:v>
                </c:pt>
                <c:pt idx="544">
                  <c:v>1568.2746</c:v>
                </c:pt>
                <c:pt idx="545">
                  <c:v>1568.2738999999999</c:v>
                </c:pt>
                <c:pt idx="546">
                  <c:v>1568.2746</c:v>
                </c:pt>
                <c:pt idx="547">
                  <c:v>1568.2747999999999</c:v>
                </c:pt>
                <c:pt idx="548">
                  <c:v>1568.2754</c:v>
                </c:pt>
                <c:pt idx="549">
                  <c:v>1568.2757000000001</c:v>
                </c:pt>
                <c:pt idx="550">
                  <c:v>1568.2758000000001</c:v>
                </c:pt>
                <c:pt idx="551">
                  <c:v>1568.2761</c:v>
                </c:pt>
                <c:pt idx="552">
                  <c:v>1568.2771</c:v>
                </c:pt>
                <c:pt idx="553">
                  <c:v>1568.2771</c:v>
                </c:pt>
                <c:pt idx="554">
                  <c:v>1568.2768000000001</c:v>
                </c:pt>
                <c:pt idx="555">
                  <c:v>1568.2773999999999</c:v>
                </c:pt>
                <c:pt idx="556">
                  <c:v>1568.2781</c:v>
                </c:pt>
                <c:pt idx="557">
                  <c:v>1568.2783999999999</c:v>
                </c:pt>
                <c:pt idx="558">
                  <c:v>1568.278</c:v>
                </c:pt>
                <c:pt idx="559">
                  <c:v>1568.2788</c:v>
                </c:pt>
                <c:pt idx="560">
                  <c:v>1568.2793999999999</c:v>
                </c:pt>
                <c:pt idx="561">
                  <c:v>1568.2799</c:v>
                </c:pt>
                <c:pt idx="562">
                  <c:v>1568.2806</c:v>
                </c:pt>
                <c:pt idx="563">
                  <c:v>1568.2805000000001</c:v>
                </c:pt>
                <c:pt idx="565">
                  <c:v>1568.2812999999999</c:v>
                </c:pt>
                <c:pt idx="566">
                  <c:v>1568.2809</c:v>
                </c:pt>
                <c:pt idx="567">
                  <c:v>1568.2823999999998</c:v>
                </c:pt>
                <c:pt idx="568">
                  <c:v>1568.2815000000001</c:v>
                </c:pt>
                <c:pt idx="569">
                  <c:v>1568.2828</c:v>
                </c:pt>
                <c:pt idx="570">
                  <c:v>1568.2833999999998</c:v>
                </c:pt>
                <c:pt idx="571">
                  <c:v>1568.2833999999998</c:v>
                </c:pt>
                <c:pt idx="572">
                  <c:v>1568.2839999999999</c:v>
                </c:pt>
                <c:pt idx="573">
                  <c:v>1568.2845</c:v>
                </c:pt>
                <c:pt idx="574">
                  <c:v>1568.2846999999999</c:v>
                </c:pt>
                <c:pt idx="575">
                  <c:v>1568.2854</c:v>
                </c:pt>
                <c:pt idx="576">
                  <c:v>1568.2847999999999</c:v>
                </c:pt>
                <c:pt idx="577">
                  <c:v>1568.2863</c:v>
                </c:pt>
                <c:pt idx="578">
                  <c:v>1568.2860000000001</c:v>
                </c:pt>
                <c:pt idx="579">
                  <c:v>1568.2866000000001</c:v>
                </c:pt>
                <c:pt idx="580">
                  <c:v>1568.2879</c:v>
                </c:pt>
                <c:pt idx="581">
                  <c:v>1568.2869000000001</c:v>
                </c:pt>
                <c:pt idx="582">
                  <c:v>1568.2877000000001</c:v>
                </c:pt>
                <c:pt idx="583">
                  <c:v>1568.2888</c:v>
                </c:pt>
                <c:pt idx="584">
                  <c:v>1568.2886000000001</c:v>
                </c:pt>
                <c:pt idx="585">
                  <c:v>1568.289</c:v>
                </c:pt>
                <c:pt idx="586">
                  <c:v>1568.2889</c:v>
                </c:pt>
                <c:pt idx="587">
                  <c:v>1568.2899</c:v>
                </c:pt>
                <c:pt idx="588">
                  <c:v>1568.2907</c:v>
                </c:pt>
                <c:pt idx="589">
                  <c:v>1568.2911999999999</c:v>
                </c:pt>
                <c:pt idx="590">
                  <c:v>1568.2909</c:v>
                </c:pt>
                <c:pt idx="591">
                  <c:v>1568.2917</c:v>
                </c:pt>
                <c:pt idx="592">
                  <c:v>1568.2913999999998</c:v>
                </c:pt>
                <c:pt idx="593">
                  <c:v>1568.2919999999999</c:v>
                </c:pt>
                <c:pt idx="594">
                  <c:v>1568.2922999999998</c:v>
                </c:pt>
                <c:pt idx="596">
                  <c:v>1568.2930999999999</c:v>
                </c:pt>
                <c:pt idx="597">
                  <c:v>1568.2937999999999</c:v>
                </c:pt>
                <c:pt idx="598">
                  <c:v>1568.2940999999998</c:v>
                </c:pt>
                <c:pt idx="599">
                  <c:v>1568.2947999999999</c:v>
                </c:pt>
                <c:pt idx="600">
                  <c:v>1568.2950000000001</c:v>
                </c:pt>
                <c:pt idx="601">
                  <c:v>1568.2957000000001</c:v>
                </c:pt>
                <c:pt idx="602">
                  <c:v>1568.2958000000001</c:v>
                </c:pt>
                <c:pt idx="603">
                  <c:v>1568.2967000000001</c:v>
                </c:pt>
                <c:pt idx="604">
                  <c:v>1568.2969000000001</c:v>
                </c:pt>
                <c:pt idx="605">
                  <c:v>1568.2969000000001</c:v>
                </c:pt>
                <c:pt idx="606">
                  <c:v>1568.2978000000001</c:v>
                </c:pt>
                <c:pt idx="607">
                  <c:v>1568.2981</c:v>
                </c:pt>
                <c:pt idx="608">
                  <c:v>1568.2987000000001</c:v>
                </c:pt>
                <c:pt idx="609">
                  <c:v>1568.2991</c:v>
                </c:pt>
                <c:pt idx="610">
                  <c:v>1568.2997</c:v>
                </c:pt>
                <c:pt idx="611">
                  <c:v>1568.3012999999999</c:v>
                </c:pt>
                <c:pt idx="612">
                  <c:v>1568.3006</c:v>
                </c:pt>
                <c:pt idx="613">
                  <c:v>1568.3007</c:v>
                </c:pt>
                <c:pt idx="614">
                  <c:v>1568.3015</c:v>
                </c:pt>
                <c:pt idx="615">
                  <c:v>1568.3018999999999</c:v>
                </c:pt>
                <c:pt idx="616">
                  <c:v>1568.3019999999999</c:v>
                </c:pt>
                <c:pt idx="617">
                  <c:v>1568.3027</c:v>
                </c:pt>
                <c:pt idx="618">
                  <c:v>1568.3028999999999</c:v>
                </c:pt>
                <c:pt idx="619">
                  <c:v>1568.3038999999999</c:v>
                </c:pt>
                <c:pt idx="620">
                  <c:v>1568.3042999999998</c:v>
                </c:pt>
                <c:pt idx="621">
                  <c:v>1568.3042999999998</c:v>
                </c:pt>
                <c:pt idx="622">
                  <c:v>1568.3054</c:v>
                </c:pt>
                <c:pt idx="623">
                  <c:v>1568.3052</c:v>
                </c:pt>
                <c:pt idx="624">
                  <c:v>1568.3056000000001</c:v>
                </c:pt>
                <c:pt idx="625">
                  <c:v>1568.3063</c:v>
                </c:pt>
                <c:pt idx="627">
                  <c:v>1568.3073999999999</c:v>
                </c:pt>
                <c:pt idx="628">
                  <c:v>1568.3077000000001</c:v>
                </c:pt>
                <c:pt idx="629">
                  <c:v>1568.3068000000001</c:v>
                </c:pt>
                <c:pt idx="630">
                  <c:v>1568.3081</c:v>
                </c:pt>
                <c:pt idx="631">
                  <c:v>1568.3083999999999</c:v>
                </c:pt>
                <c:pt idx="632">
                  <c:v>1568.3091999999999</c:v>
                </c:pt>
                <c:pt idx="633">
                  <c:v>1568.3091999999999</c:v>
                </c:pt>
                <c:pt idx="634">
                  <c:v>1568.3099</c:v>
                </c:pt>
                <c:pt idx="635">
                  <c:v>1568.3100999999999</c:v>
                </c:pt>
                <c:pt idx="636">
                  <c:v>1568.3107</c:v>
                </c:pt>
                <c:pt idx="637">
                  <c:v>1568.3108999999999</c:v>
                </c:pt>
                <c:pt idx="638">
                  <c:v>1568.3120999999999</c:v>
                </c:pt>
                <c:pt idx="639">
                  <c:v>1568.3118999999999</c:v>
                </c:pt>
                <c:pt idx="640">
                  <c:v>1568.3126</c:v>
                </c:pt>
                <c:pt idx="641">
                  <c:v>1568.3128999999999</c:v>
                </c:pt>
                <c:pt idx="642">
                  <c:v>1568.3132999999998</c:v>
                </c:pt>
                <c:pt idx="643">
                  <c:v>1568.3137999999999</c:v>
                </c:pt>
                <c:pt idx="644">
                  <c:v>1568.3146999999999</c:v>
                </c:pt>
                <c:pt idx="645">
                  <c:v>1568.3153</c:v>
                </c:pt>
                <c:pt idx="646">
                  <c:v>1568.3151</c:v>
                </c:pt>
                <c:pt idx="647">
                  <c:v>1568.3159000000001</c:v>
                </c:pt>
                <c:pt idx="648">
                  <c:v>1568.316</c:v>
                </c:pt>
                <c:pt idx="649">
                  <c:v>1568.3172999999999</c:v>
                </c:pt>
                <c:pt idx="650">
                  <c:v>1568.3176000000001</c:v>
                </c:pt>
                <c:pt idx="651">
                  <c:v>1568.3172999999999</c:v>
                </c:pt>
                <c:pt idx="652">
                  <c:v>1568.3183999999999</c:v>
                </c:pt>
                <c:pt idx="653">
                  <c:v>1568.3182999999999</c:v>
                </c:pt>
                <c:pt idx="654">
                  <c:v>1568.3195000000001</c:v>
                </c:pt>
                <c:pt idx="655">
                  <c:v>1568.3201999999999</c:v>
                </c:pt>
                <c:pt idx="656">
                  <c:v>1568.3210999999999</c:v>
                </c:pt>
                <c:pt idx="658">
                  <c:v>1568.3210999999999</c:v>
                </c:pt>
                <c:pt idx="659">
                  <c:v>1568.3211999999999</c:v>
                </c:pt>
                <c:pt idx="660">
                  <c:v>1568.3221999999998</c:v>
                </c:pt>
                <c:pt idx="661">
                  <c:v>1568.3226</c:v>
                </c:pt>
                <c:pt idx="662">
                  <c:v>1568.3235</c:v>
                </c:pt>
                <c:pt idx="663">
                  <c:v>1568.3235</c:v>
                </c:pt>
                <c:pt idx="664">
                  <c:v>1568.3237999999999</c:v>
                </c:pt>
                <c:pt idx="665">
                  <c:v>1568.3252</c:v>
                </c:pt>
                <c:pt idx="666">
                  <c:v>1568.3252</c:v>
                </c:pt>
                <c:pt idx="667">
                  <c:v>1568.3253</c:v>
                </c:pt>
                <c:pt idx="668">
                  <c:v>1568.3259</c:v>
                </c:pt>
                <c:pt idx="669">
                  <c:v>1568.3262999999999</c:v>
                </c:pt>
                <c:pt idx="670">
                  <c:v>1568.3272999999999</c:v>
                </c:pt>
                <c:pt idx="671">
                  <c:v>1568.327</c:v>
                </c:pt>
                <c:pt idx="672">
                  <c:v>1568.3278</c:v>
                </c:pt>
                <c:pt idx="673">
                  <c:v>1568.3287</c:v>
                </c:pt>
                <c:pt idx="674">
                  <c:v>1568.3296</c:v>
                </c:pt>
                <c:pt idx="675">
                  <c:v>1568.3299</c:v>
                </c:pt>
                <c:pt idx="676">
                  <c:v>1568.3303999999998</c:v>
                </c:pt>
                <c:pt idx="677">
                  <c:v>1568.3315</c:v>
                </c:pt>
                <c:pt idx="678">
                  <c:v>1568.3312999999998</c:v>
                </c:pt>
                <c:pt idx="679">
                  <c:v>1568.3320999999999</c:v>
                </c:pt>
                <c:pt idx="680">
                  <c:v>1568.3327999999999</c:v>
                </c:pt>
                <c:pt idx="681">
                  <c:v>1568.3331999999998</c:v>
                </c:pt>
                <c:pt idx="682">
                  <c:v>1568.3329999999999</c:v>
                </c:pt>
                <c:pt idx="683">
                  <c:v>1568.3347999999999</c:v>
                </c:pt>
                <c:pt idx="684">
                  <c:v>1568.3341999999998</c:v>
                </c:pt>
                <c:pt idx="685">
                  <c:v>1568.335</c:v>
                </c:pt>
                <c:pt idx="686">
                  <c:v>1568.3363999999999</c:v>
                </c:pt>
                <c:pt idx="687">
                  <c:v>1568.3363999999999</c:v>
                </c:pt>
                <c:pt idx="689">
                  <c:v>1568.3375000000001</c:v>
                </c:pt>
                <c:pt idx="690">
                  <c:v>1568.3386</c:v>
                </c:pt>
                <c:pt idx="691">
                  <c:v>1568.3381999999999</c:v>
                </c:pt>
                <c:pt idx="692">
                  <c:v>1568.3383999999999</c:v>
                </c:pt>
                <c:pt idx="693">
                  <c:v>1568.3398</c:v>
                </c:pt>
                <c:pt idx="694">
                  <c:v>1568.3388</c:v>
                </c:pt>
                <c:pt idx="695">
                  <c:v>1568.3406</c:v>
                </c:pt>
                <c:pt idx="696">
                  <c:v>1568.3406</c:v>
                </c:pt>
                <c:pt idx="697">
                  <c:v>1568.3416</c:v>
                </c:pt>
                <c:pt idx="698">
                  <c:v>1568.3418999999999</c:v>
                </c:pt>
                <c:pt idx="699">
                  <c:v>1568.3421999999998</c:v>
                </c:pt>
                <c:pt idx="700">
                  <c:v>1568.3429999999998</c:v>
                </c:pt>
                <c:pt idx="701">
                  <c:v>1568.3428999999999</c:v>
                </c:pt>
                <c:pt idx="702">
                  <c:v>1568.3442999999977</c:v>
                </c:pt>
                <c:pt idx="703">
                  <c:v>1568.3448999999998</c:v>
                </c:pt>
                <c:pt idx="704">
                  <c:v>1568.345</c:v>
                </c:pt>
                <c:pt idx="705">
                  <c:v>1568.3457000000001</c:v>
                </c:pt>
                <c:pt idx="706">
                  <c:v>1568.346</c:v>
                </c:pt>
                <c:pt idx="707">
                  <c:v>1568.3462999999999</c:v>
                </c:pt>
                <c:pt idx="708">
                  <c:v>1568.347</c:v>
                </c:pt>
                <c:pt idx="709">
                  <c:v>1568.3479</c:v>
                </c:pt>
                <c:pt idx="710">
                  <c:v>1568.3487</c:v>
                </c:pt>
                <c:pt idx="711">
                  <c:v>1568.3491999999999</c:v>
                </c:pt>
                <c:pt idx="712">
                  <c:v>1568.3493999999998</c:v>
                </c:pt>
                <c:pt idx="713">
                  <c:v>1568.3502999999998</c:v>
                </c:pt>
                <c:pt idx="714">
                  <c:v>1568.3507</c:v>
                </c:pt>
                <c:pt idx="715">
                  <c:v>1568.3518999999999</c:v>
                </c:pt>
                <c:pt idx="716">
                  <c:v>1568.3518999999999</c:v>
                </c:pt>
                <c:pt idx="717">
                  <c:v>1568.3525999999999</c:v>
                </c:pt>
                <c:pt idx="718">
                  <c:v>1568.3525999999999</c:v>
                </c:pt>
                <c:pt idx="720">
                  <c:v>1568.3532999999998</c:v>
                </c:pt>
                <c:pt idx="721">
                  <c:v>1568.3540999999998</c:v>
                </c:pt>
                <c:pt idx="722">
                  <c:v>1568.3553999999999</c:v>
                </c:pt>
                <c:pt idx="723">
                  <c:v>1568.3545999999999</c:v>
                </c:pt>
                <c:pt idx="724">
                  <c:v>1568.3563999999999</c:v>
                </c:pt>
                <c:pt idx="725">
                  <c:v>1568.3569</c:v>
                </c:pt>
                <c:pt idx="726">
                  <c:v>1568.3571999999999</c:v>
                </c:pt>
                <c:pt idx="727">
                  <c:v>1568.3575000000001</c:v>
                </c:pt>
                <c:pt idx="728">
                  <c:v>1568.3579999999999</c:v>
                </c:pt>
                <c:pt idx="729">
                  <c:v>1568.3589999999999</c:v>
                </c:pt>
                <c:pt idx="730">
                  <c:v>1568.3595</c:v>
                </c:pt>
                <c:pt idx="731">
                  <c:v>1568.3597</c:v>
                </c:pt>
                <c:pt idx="732">
                  <c:v>1568.3602999999998</c:v>
                </c:pt>
                <c:pt idx="733">
                  <c:v>1568.3619999999999</c:v>
                </c:pt>
                <c:pt idx="734">
                  <c:v>1568.3613999999998</c:v>
                </c:pt>
                <c:pt idx="735">
                  <c:v>1568.3620999999998</c:v>
                </c:pt>
                <c:pt idx="736">
                  <c:v>1568.3631999999998</c:v>
                </c:pt>
                <c:pt idx="737">
                  <c:v>1568.3631999999998</c:v>
                </c:pt>
                <c:pt idx="738">
                  <c:v>1568.3648999999998</c:v>
                </c:pt>
                <c:pt idx="739">
                  <c:v>1568.3644999999972</c:v>
                </c:pt>
                <c:pt idx="740">
                  <c:v>1568.3655000000001</c:v>
                </c:pt>
                <c:pt idx="741">
                  <c:v>1568.3659</c:v>
                </c:pt>
                <c:pt idx="742">
                  <c:v>1568.3667</c:v>
                </c:pt>
                <c:pt idx="743">
                  <c:v>1568.3676</c:v>
                </c:pt>
                <c:pt idx="744">
                  <c:v>1568.3681999999999</c:v>
                </c:pt>
                <c:pt idx="745">
                  <c:v>1568.3688999999999</c:v>
                </c:pt>
                <c:pt idx="746">
                  <c:v>1568.3691999999999</c:v>
                </c:pt>
                <c:pt idx="747">
                  <c:v>1568.3698999999999</c:v>
                </c:pt>
                <c:pt idx="748">
                  <c:v>1568.3703999999998</c:v>
                </c:pt>
                <c:pt idx="749">
                  <c:v>1568.3709999999999</c:v>
                </c:pt>
                <c:pt idx="751">
                  <c:v>1568.3715</c:v>
                </c:pt>
                <c:pt idx="752">
                  <c:v>1568.3723999999977</c:v>
                </c:pt>
                <c:pt idx="753">
                  <c:v>1568.3732999999977</c:v>
                </c:pt>
                <c:pt idx="754">
                  <c:v>1568.3737999999998</c:v>
                </c:pt>
                <c:pt idx="755">
                  <c:v>1568.3740999999998</c:v>
                </c:pt>
                <c:pt idx="756">
                  <c:v>1568.3755000000001</c:v>
                </c:pt>
                <c:pt idx="757">
                  <c:v>1568.3751999999999</c:v>
                </c:pt>
                <c:pt idx="758">
                  <c:v>1568.376</c:v>
                </c:pt>
                <c:pt idx="759">
                  <c:v>1568.3775000000001</c:v>
                </c:pt>
                <c:pt idx="760">
                  <c:v>1568.3777</c:v>
                </c:pt>
                <c:pt idx="761">
                  <c:v>1568.3781999999999</c:v>
                </c:pt>
                <c:pt idx="762">
                  <c:v>1568.3783999999998</c:v>
                </c:pt>
                <c:pt idx="763">
                  <c:v>1568.3797999999999</c:v>
                </c:pt>
                <c:pt idx="764">
                  <c:v>1568.3798999999999</c:v>
                </c:pt>
                <c:pt idx="765">
                  <c:v>1568.3805</c:v>
                </c:pt>
                <c:pt idx="766">
                  <c:v>1568.3817999999999</c:v>
                </c:pt>
                <c:pt idx="767">
                  <c:v>1568.3815999999999</c:v>
                </c:pt>
                <c:pt idx="768">
                  <c:v>1568.3823999999975</c:v>
                </c:pt>
                <c:pt idx="769">
                  <c:v>1568.3831999999998</c:v>
                </c:pt>
                <c:pt idx="770">
                  <c:v>1568.3839999999998</c:v>
                </c:pt>
                <c:pt idx="771">
                  <c:v>1568.3848999999998</c:v>
                </c:pt>
                <c:pt idx="772">
                  <c:v>1568.3852999999999</c:v>
                </c:pt>
                <c:pt idx="773">
                  <c:v>1568.3853999999999</c:v>
                </c:pt>
                <c:pt idx="774">
                  <c:v>1568.3866</c:v>
                </c:pt>
                <c:pt idx="775">
                  <c:v>1568.3870999999999</c:v>
                </c:pt>
                <c:pt idx="776">
                  <c:v>1568.3869</c:v>
                </c:pt>
                <c:pt idx="777">
                  <c:v>1568.3885</c:v>
                </c:pt>
                <c:pt idx="778">
                  <c:v>1568.3880999999999</c:v>
                </c:pt>
                <c:pt idx="779">
                  <c:v>1568.3901999999998</c:v>
                </c:pt>
                <c:pt idx="780">
                  <c:v>1568.3903999999998</c:v>
                </c:pt>
                <c:pt idx="782">
                  <c:v>1568.3903999999998</c:v>
                </c:pt>
                <c:pt idx="783">
                  <c:v>1568.3911999999998</c:v>
                </c:pt>
                <c:pt idx="784">
                  <c:v>1568.3922999999998</c:v>
                </c:pt>
                <c:pt idx="785">
                  <c:v>1568.3926999999999</c:v>
                </c:pt>
                <c:pt idx="786">
                  <c:v>1568.3927999999999</c:v>
                </c:pt>
                <c:pt idx="787">
                  <c:v>1568.3941999999975</c:v>
                </c:pt>
                <c:pt idx="788">
                  <c:v>1568.395</c:v>
                </c:pt>
                <c:pt idx="789">
                  <c:v>1568.3956000000001</c:v>
                </c:pt>
                <c:pt idx="790">
                  <c:v>1568.3961999999999</c:v>
                </c:pt>
                <c:pt idx="791">
                  <c:v>1568.3967</c:v>
                </c:pt>
                <c:pt idx="792">
                  <c:v>1568.3965000000001</c:v>
                </c:pt>
                <c:pt idx="793">
                  <c:v>1568.3981999999999</c:v>
                </c:pt>
                <c:pt idx="794">
                  <c:v>1568.3977</c:v>
                </c:pt>
                <c:pt idx="795">
                  <c:v>1568.3995</c:v>
                </c:pt>
                <c:pt idx="796">
                  <c:v>1568.3996999999999</c:v>
                </c:pt>
                <c:pt idx="797">
                  <c:v>1568.4013</c:v>
                </c:pt>
                <c:pt idx="798">
                  <c:v>1568.4008000000001</c:v>
                </c:pt>
                <c:pt idx="799">
                  <c:v>1568.4022</c:v>
                </c:pt>
                <c:pt idx="800">
                  <c:v>1568.4027000000001</c:v>
                </c:pt>
                <c:pt idx="801">
                  <c:v>1568.4029</c:v>
                </c:pt>
                <c:pt idx="802">
                  <c:v>1568.4041</c:v>
                </c:pt>
                <c:pt idx="803">
                  <c:v>1568.4049</c:v>
                </c:pt>
                <c:pt idx="804">
                  <c:v>1568.4049</c:v>
                </c:pt>
                <c:pt idx="805">
                  <c:v>1568.4061000000011</c:v>
                </c:pt>
                <c:pt idx="806">
                  <c:v>1568.4068000000011</c:v>
                </c:pt>
                <c:pt idx="807">
                  <c:v>1568.4074000000001</c:v>
                </c:pt>
                <c:pt idx="808">
                  <c:v>1568.4080000000001</c:v>
                </c:pt>
                <c:pt idx="809">
                  <c:v>1568.4089000000001</c:v>
                </c:pt>
                <c:pt idx="810">
                  <c:v>1568.4087000000011</c:v>
                </c:pt>
                <c:pt idx="811">
                  <c:v>1568.4102</c:v>
                </c:pt>
                <c:pt idx="813">
                  <c:v>1568.4110000000001</c:v>
                </c:pt>
                <c:pt idx="814">
                  <c:v>1568.4116000000001</c:v>
                </c:pt>
                <c:pt idx="815">
                  <c:v>1568.4123999999999</c:v>
                </c:pt>
                <c:pt idx="816">
                  <c:v>1568.4126000000001</c:v>
                </c:pt>
                <c:pt idx="817">
                  <c:v>1568.4132</c:v>
                </c:pt>
                <c:pt idx="818">
                  <c:v>1568.4145000000001</c:v>
                </c:pt>
                <c:pt idx="819">
                  <c:v>1568.4146000000001</c:v>
                </c:pt>
                <c:pt idx="820">
                  <c:v>1568.4158000000011</c:v>
                </c:pt>
                <c:pt idx="821">
                  <c:v>1568.4161000000001</c:v>
                </c:pt>
                <c:pt idx="822">
                  <c:v>1568.4165000000023</c:v>
                </c:pt>
                <c:pt idx="823">
                  <c:v>1568.4173000000001</c:v>
                </c:pt>
                <c:pt idx="824">
                  <c:v>1568.4182000000001</c:v>
                </c:pt>
                <c:pt idx="825">
                  <c:v>1568.4195000000011</c:v>
                </c:pt>
                <c:pt idx="826">
                  <c:v>1568.4201</c:v>
                </c:pt>
                <c:pt idx="827">
                  <c:v>1568.4205000000011</c:v>
                </c:pt>
                <c:pt idx="828">
                  <c:v>1568.4215000000011</c:v>
                </c:pt>
                <c:pt idx="829">
                  <c:v>1568.422</c:v>
                </c:pt>
                <c:pt idx="830">
                  <c:v>1568.4225000000001</c:v>
                </c:pt>
                <c:pt idx="831">
                  <c:v>1568.4232</c:v>
                </c:pt>
                <c:pt idx="832">
                  <c:v>1568.4235000000001</c:v>
                </c:pt>
                <c:pt idx="833">
                  <c:v>1568.4245000000001</c:v>
                </c:pt>
                <c:pt idx="834">
                  <c:v>1568.4249</c:v>
                </c:pt>
                <c:pt idx="835">
                  <c:v>1568.4265000000023</c:v>
                </c:pt>
                <c:pt idx="836">
                  <c:v>1568.4269000000011</c:v>
                </c:pt>
                <c:pt idx="837">
                  <c:v>1568.4272000000001</c:v>
                </c:pt>
                <c:pt idx="838">
                  <c:v>1568.4280000000001</c:v>
                </c:pt>
                <c:pt idx="839">
                  <c:v>1568.4287000000011</c:v>
                </c:pt>
                <c:pt idx="840">
                  <c:v>1568.4301</c:v>
                </c:pt>
                <c:pt idx="841">
                  <c:v>1568.4301</c:v>
                </c:pt>
                <c:pt idx="842">
                  <c:v>1568.4308000000001</c:v>
                </c:pt>
                <c:pt idx="844">
                  <c:v>1568.4316000000001</c:v>
                </c:pt>
                <c:pt idx="845">
                  <c:v>1568.4323999999999</c:v>
                </c:pt>
                <c:pt idx="846">
                  <c:v>1568.4337</c:v>
                </c:pt>
                <c:pt idx="847">
                  <c:v>1568.4336000000001</c:v>
                </c:pt>
                <c:pt idx="848">
                  <c:v>1568.4343999999999</c:v>
                </c:pt>
                <c:pt idx="849">
                  <c:v>1568.4358000000011</c:v>
                </c:pt>
                <c:pt idx="850">
                  <c:v>1568.4364</c:v>
                </c:pt>
                <c:pt idx="851">
                  <c:v>1568.4366000000011</c:v>
                </c:pt>
                <c:pt idx="852">
                  <c:v>1568.4375000000011</c:v>
                </c:pt>
                <c:pt idx="853">
                  <c:v>1568.4380000000001</c:v>
                </c:pt>
                <c:pt idx="854">
                  <c:v>1568.4391000000001</c:v>
                </c:pt>
                <c:pt idx="855">
                  <c:v>1568.4388000000001</c:v>
                </c:pt>
                <c:pt idx="856">
                  <c:v>1568.44</c:v>
                </c:pt>
                <c:pt idx="857">
                  <c:v>1568.4409000000001</c:v>
                </c:pt>
                <c:pt idx="858">
                  <c:v>1568.4419</c:v>
                </c:pt>
                <c:pt idx="859">
                  <c:v>1568.4425000000001</c:v>
                </c:pt>
                <c:pt idx="860">
                  <c:v>1568.4432999999999</c:v>
                </c:pt>
                <c:pt idx="861">
                  <c:v>1568.4438</c:v>
                </c:pt>
                <c:pt idx="862">
                  <c:v>1568.4442999999999</c:v>
                </c:pt>
                <c:pt idx="863">
                  <c:v>1568.4454000000001</c:v>
                </c:pt>
                <c:pt idx="864">
                  <c:v>1568.4469000000001</c:v>
                </c:pt>
                <c:pt idx="865">
                  <c:v>1568.4470000000001</c:v>
                </c:pt>
                <c:pt idx="866">
                  <c:v>1568.4471000000001</c:v>
                </c:pt>
                <c:pt idx="867">
                  <c:v>1568.4484</c:v>
                </c:pt>
                <c:pt idx="868">
                  <c:v>1568.4488000000001</c:v>
                </c:pt>
                <c:pt idx="869">
                  <c:v>1568.4496000000001</c:v>
                </c:pt>
                <c:pt idx="870">
                  <c:v>1568.4502</c:v>
                </c:pt>
                <c:pt idx="871">
                  <c:v>1568.4512</c:v>
                </c:pt>
                <c:pt idx="872">
                  <c:v>1568.4521</c:v>
                </c:pt>
                <c:pt idx="873">
                  <c:v>1568.4528</c:v>
                </c:pt>
                <c:pt idx="875">
                  <c:v>1568.4530999999999</c:v>
                </c:pt>
                <c:pt idx="876">
                  <c:v>1568.4536000000001</c:v>
                </c:pt>
                <c:pt idx="877">
                  <c:v>1568.4543999999999</c:v>
                </c:pt>
                <c:pt idx="878">
                  <c:v>1568.4563000000001</c:v>
                </c:pt>
                <c:pt idx="879">
                  <c:v>1568.4566000000011</c:v>
                </c:pt>
                <c:pt idx="880">
                  <c:v>1568.4575000000011</c:v>
                </c:pt>
                <c:pt idx="881">
                  <c:v>1568.4582</c:v>
                </c:pt>
                <c:pt idx="882">
                  <c:v>1568.4586000000011</c:v>
                </c:pt>
                <c:pt idx="883">
                  <c:v>1568.4596000000001</c:v>
                </c:pt>
                <c:pt idx="884">
                  <c:v>1568.4606000000001</c:v>
                </c:pt>
                <c:pt idx="885">
                  <c:v>1568.4612</c:v>
                </c:pt>
                <c:pt idx="886">
                  <c:v>1568.4617000000001</c:v>
                </c:pt>
                <c:pt idx="887">
                  <c:v>1568.4629</c:v>
                </c:pt>
                <c:pt idx="888">
                  <c:v>1568.4631999999999</c:v>
                </c:pt>
                <c:pt idx="889">
                  <c:v>1568.4639999999999</c:v>
                </c:pt>
                <c:pt idx="890">
                  <c:v>1568.4646</c:v>
                </c:pt>
                <c:pt idx="891">
                  <c:v>1568.4655000000023</c:v>
                </c:pt>
                <c:pt idx="892">
                  <c:v>1568.4661000000001</c:v>
                </c:pt>
                <c:pt idx="893">
                  <c:v>1568.4670000000001</c:v>
                </c:pt>
                <c:pt idx="894">
                  <c:v>1568.4681</c:v>
                </c:pt>
                <c:pt idx="895">
                  <c:v>1568.4688000000001</c:v>
                </c:pt>
                <c:pt idx="896">
                  <c:v>1568.4685000000011</c:v>
                </c:pt>
                <c:pt idx="897">
                  <c:v>1568.4699000000001</c:v>
                </c:pt>
                <c:pt idx="898">
                  <c:v>1568.4708000000001</c:v>
                </c:pt>
                <c:pt idx="899">
                  <c:v>1568.4721999999999</c:v>
                </c:pt>
                <c:pt idx="900">
                  <c:v>1568.4717000000001</c:v>
                </c:pt>
                <c:pt idx="901">
                  <c:v>1568.473</c:v>
                </c:pt>
                <c:pt idx="902">
                  <c:v>1568.473</c:v>
                </c:pt>
                <c:pt idx="903">
                  <c:v>1568.4737</c:v>
                </c:pt>
                <c:pt idx="904">
                  <c:v>1568.4759000000001</c:v>
                </c:pt>
                <c:pt idx="906">
                  <c:v>1568.4753000000001</c:v>
                </c:pt>
                <c:pt idx="907">
                  <c:v>1568.4768000000001</c:v>
                </c:pt>
                <c:pt idx="908">
                  <c:v>1568.4779000000001</c:v>
                </c:pt>
                <c:pt idx="909">
                  <c:v>1568.4784</c:v>
                </c:pt>
                <c:pt idx="910">
                  <c:v>1568.4785000000011</c:v>
                </c:pt>
                <c:pt idx="911">
                  <c:v>1568.48</c:v>
                </c:pt>
                <c:pt idx="912">
                  <c:v>1568.4808</c:v>
                </c:pt>
                <c:pt idx="913">
                  <c:v>1568.4815000000001</c:v>
                </c:pt>
                <c:pt idx="914">
                  <c:v>1568.482</c:v>
                </c:pt>
                <c:pt idx="915">
                  <c:v>1568.4837</c:v>
                </c:pt>
                <c:pt idx="916">
                  <c:v>1568.4829</c:v>
                </c:pt>
                <c:pt idx="917">
                  <c:v>1568.4847</c:v>
                </c:pt>
                <c:pt idx="918">
                  <c:v>1568.4857000000011</c:v>
                </c:pt>
                <c:pt idx="919">
                  <c:v>1568.4863</c:v>
                </c:pt>
                <c:pt idx="920">
                  <c:v>1568.4866000000011</c:v>
                </c:pt>
                <c:pt idx="921">
                  <c:v>1568.4876000000011</c:v>
                </c:pt>
                <c:pt idx="922">
                  <c:v>1568.4879000000001</c:v>
                </c:pt>
                <c:pt idx="923">
                  <c:v>1568.4889000000001</c:v>
                </c:pt>
                <c:pt idx="924">
                  <c:v>1568.4893999999999</c:v>
                </c:pt>
                <c:pt idx="925">
                  <c:v>1568.4907000000001</c:v>
                </c:pt>
                <c:pt idx="926">
                  <c:v>1568.4908</c:v>
                </c:pt>
                <c:pt idx="927">
                  <c:v>1568.4926</c:v>
                </c:pt>
                <c:pt idx="928">
                  <c:v>1568.4926</c:v>
                </c:pt>
                <c:pt idx="929">
                  <c:v>1568.4928</c:v>
                </c:pt>
                <c:pt idx="930">
                  <c:v>1568.4947</c:v>
                </c:pt>
                <c:pt idx="931">
                  <c:v>1568.4953</c:v>
                </c:pt>
                <c:pt idx="932">
                  <c:v>1568.4959000000001</c:v>
                </c:pt>
                <c:pt idx="933">
                  <c:v>1568.4967000000001</c:v>
                </c:pt>
                <c:pt idx="934">
                  <c:v>1568.4983</c:v>
                </c:pt>
                <c:pt idx="935">
                  <c:v>1568.4986000000001</c:v>
                </c:pt>
                <c:pt idx="937">
                  <c:v>1568.4988000000001</c:v>
                </c:pt>
                <c:pt idx="938">
                  <c:v>1568.4995000000001</c:v>
                </c:pt>
                <c:pt idx="939">
                  <c:v>1568.501</c:v>
                </c:pt>
                <c:pt idx="940">
                  <c:v>1568.5011</c:v>
                </c:pt>
                <c:pt idx="941">
                  <c:v>1568.5022999999999</c:v>
                </c:pt>
                <c:pt idx="942">
                  <c:v>1568.5029</c:v>
                </c:pt>
                <c:pt idx="943">
                  <c:v>1568.5039999999999</c:v>
                </c:pt>
                <c:pt idx="944">
                  <c:v>1568.5050000000001</c:v>
                </c:pt>
                <c:pt idx="945">
                  <c:v>1568.5052000000001</c:v>
                </c:pt>
                <c:pt idx="946">
                  <c:v>1568.5061000000001</c:v>
                </c:pt>
                <c:pt idx="947">
                  <c:v>1568.5070000000001</c:v>
                </c:pt>
                <c:pt idx="948">
                  <c:v>1568.5082</c:v>
                </c:pt>
                <c:pt idx="949">
                  <c:v>1568.5083999999999</c:v>
                </c:pt>
                <c:pt idx="950">
                  <c:v>1568.5098</c:v>
                </c:pt>
                <c:pt idx="951">
                  <c:v>1568.5105000000001</c:v>
                </c:pt>
                <c:pt idx="952">
                  <c:v>1568.5107</c:v>
                </c:pt>
                <c:pt idx="953">
                  <c:v>1568.5119</c:v>
                </c:pt>
                <c:pt idx="954">
                  <c:v>1568.5122999999999</c:v>
                </c:pt>
                <c:pt idx="955">
                  <c:v>1568.5138999999999</c:v>
                </c:pt>
                <c:pt idx="956">
                  <c:v>1568.5138999999999</c:v>
                </c:pt>
                <c:pt idx="957">
                  <c:v>1568.5150000000001</c:v>
                </c:pt>
                <c:pt idx="958">
                  <c:v>1568.5156000000011</c:v>
                </c:pt>
                <c:pt idx="959">
                  <c:v>1568.5167000000001</c:v>
                </c:pt>
                <c:pt idx="960">
                  <c:v>1568.5176000000001</c:v>
                </c:pt>
                <c:pt idx="961">
                  <c:v>1568.5183</c:v>
                </c:pt>
                <c:pt idx="962">
                  <c:v>1568.5191</c:v>
                </c:pt>
                <c:pt idx="963">
                  <c:v>1568.5202999999999</c:v>
                </c:pt>
                <c:pt idx="964">
                  <c:v>1568.5211999999999</c:v>
                </c:pt>
                <c:pt idx="965">
                  <c:v>1568.5217</c:v>
                </c:pt>
                <c:pt idx="966">
                  <c:v>1568.5220999999999</c:v>
                </c:pt>
                <c:pt idx="968">
                  <c:v>1568.5230999999999</c:v>
                </c:pt>
                <c:pt idx="969">
                  <c:v>1568.5241999999998</c:v>
                </c:pt>
                <c:pt idx="970">
                  <c:v>1568.5241999999998</c:v>
                </c:pt>
                <c:pt idx="971">
                  <c:v>1568.5254</c:v>
                </c:pt>
                <c:pt idx="972">
                  <c:v>1568.5266000000001</c:v>
                </c:pt>
                <c:pt idx="973">
                  <c:v>1568.5272</c:v>
                </c:pt>
                <c:pt idx="974">
                  <c:v>1568.5282999999999</c:v>
                </c:pt>
                <c:pt idx="975">
                  <c:v>1568.5282</c:v>
                </c:pt>
                <c:pt idx="976">
                  <c:v>1568.529</c:v>
                </c:pt>
                <c:pt idx="977">
                  <c:v>1568.5297</c:v>
                </c:pt>
                <c:pt idx="978">
                  <c:v>1568.5309</c:v>
                </c:pt>
                <c:pt idx="979">
                  <c:v>1568.5317</c:v>
                </c:pt>
                <c:pt idx="980">
                  <c:v>1568.5331999999999</c:v>
                </c:pt>
                <c:pt idx="981">
                  <c:v>1568.5337</c:v>
                </c:pt>
                <c:pt idx="982">
                  <c:v>1568.5340999999999</c:v>
                </c:pt>
                <c:pt idx="983">
                  <c:v>1568.5350000000001</c:v>
                </c:pt>
                <c:pt idx="984">
                  <c:v>1568.5361</c:v>
                </c:pt>
                <c:pt idx="985">
                  <c:v>1568.5367000000001</c:v>
                </c:pt>
                <c:pt idx="986">
                  <c:v>1568.5375000000001</c:v>
                </c:pt>
                <c:pt idx="987">
                  <c:v>1568.5387000000001</c:v>
                </c:pt>
                <c:pt idx="988">
                  <c:v>1568.5383999999999</c:v>
                </c:pt>
                <c:pt idx="989">
                  <c:v>1568.5399</c:v>
                </c:pt>
                <c:pt idx="990">
                  <c:v>1568.5406</c:v>
                </c:pt>
                <c:pt idx="991">
                  <c:v>1568.5418</c:v>
                </c:pt>
                <c:pt idx="992">
                  <c:v>1568.5427999999999</c:v>
                </c:pt>
                <c:pt idx="993">
                  <c:v>1568.5437999999999</c:v>
                </c:pt>
                <c:pt idx="994">
                  <c:v>1568.5438999999999</c:v>
                </c:pt>
                <c:pt idx="995">
                  <c:v>1568.5450000000001</c:v>
                </c:pt>
                <c:pt idx="996">
                  <c:v>1568.5457000000001</c:v>
                </c:pt>
                <c:pt idx="997">
                  <c:v>1568.5469000000001</c:v>
                </c:pt>
                <c:pt idx="999">
                  <c:v>1568.5473999999999</c:v>
                </c:pt>
                <c:pt idx="1000">
                  <c:v>1568.5482999999999</c:v>
                </c:pt>
                <c:pt idx="1001">
                  <c:v>1568.5491</c:v>
                </c:pt>
                <c:pt idx="1002">
                  <c:v>1568.5499</c:v>
                </c:pt>
                <c:pt idx="1003">
                  <c:v>1568.5507</c:v>
                </c:pt>
                <c:pt idx="1004">
                  <c:v>1568.5509999999999</c:v>
                </c:pt>
                <c:pt idx="1005">
                  <c:v>1568.5512999999999</c:v>
                </c:pt>
                <c:pt idx="1006">
                  <c:v>1568.5531999999998</c:v>
                </c:pt>
                <c:pt idx="1007">
                  <c:v>1568.5536999999999</c:v>
                </c:pt>
                <c:pt idx="1008">
                  <c:v>1568.5547999999999</c:v>
                </c:pt>
                <c:pt idx="1009">
                  <c:v>1568.5559000000001</c:v>
                </c:pt>
                <c:pt idx="1010">
                  <c:v>1568.5567000000001</c:v>
                </c:pt>
                <c:pt idx="1011">
                  <c:v>1568.5577000000001</c:v>
                </c:pt>
                <c:pt idx="1012">
                  <c:v>1568.5586000000001</c:v>
                </c:pt>
                <c:pt idx="1013">
                  <c:v>1568.5595000000001</c:v>
                </c:pt>
                <c:pt idx="1014">
                  <c:v>1568.5601999999999</c:v>
                </c:pt>
                <c:pt idx="1015">
                  <c:v>1568.5610999999999</c:v>
                </c:pt>
                <c:pt idx="1016">
                  <c:v>1568.5615</c:v>
                </c:pt>
                <c:pt idx="1017">
                  <c:v>1568.5621999999998</c:v>
                </c:pt>
                <c:pt idx="1018">
                  <c:v>1568.5633999999998</c:v>
                </c:pt>
                <c:pt idx="1019">
                  <c:v>1568.5645999999999</c:v>
                </c:pt>
                <c:pt idx="1020">
                  <c:v>1568.5652</c:v>
                </c:pt>
                <c:pt idx="1021">
                  <c:v>1568.5663</c:v>
                </c:pt>
                <c:pt idx="1022">
                  <c:v>1568.5667000000001</c:v>
                </c:pt>
                <c:pt idx="1023">
                  <c:v>1568.5675000000001</c:v>
                </c:pt>
                <c:pt idx="1024">
                  <c:v>1568.568</c:v>
                </c:pt>
                <c:pt idx="1025">
                  <c:v>1568.5696</c:v>
                </c:pt>
                <c:pt idx="1026">
                  <c:v>1568.5698</c:v>
                </c:pt>
                <c:pt idx="1027">
                  <c:v>1568.5709999999999</c:v>
                </c:pt>
                <c:pt idx="1028">
                  <c:v>1568.5716</c:v>
                </c:pt>
                <c:pt idx="1030">
                  <c:v>1568.5725</c:v>
                </c:pt>
                <c:pt idx="1031">
                  <c:v>1568.5729999999999</c:v>
                </c:pt>
                <c:pt idx="1032">
                  <c:v>1568.5731999999998</c:v>
                </c:pt>
                <c:pt idx="1033">
                  <c:v>1568.5748999999998</c:v>
                </c:pt>
                <c:pt idx="1034">
                  <c:v>1568.5765000000001</c:v>
                </c:pt>
                <c:pt idx="1035">
                  <c:v>1568.5768</c:v>
                </c:pt>
                <c:pt idx="1036">
                  <c:v>1568.5779</c:v>
                </c:pt>
                <c:pt idx="1037">
                  <c:v>1568.5785000000001</c:v>
                </c:pt>
                <c:pt idx="1038">
                  <c:v>1568.5791999999999</c:v>
                </c:pt>
                <c:pt idx="1039">
                  <c:v>1568.58</c:v>
                </c:pt>
                <c:pt idx="1040">
                  <c:v>1568.5812999999998</c:v>
                </c:pt>
                <c:pt idx="1041">
                  <c:v>1568.5812999999998</c:v>
                </c:pt>
                <c:pt idx="1042">
                  <c:v>1568.5828999999999</c:v>
                </c:pt>
                <c:pt idx="1043">
                  <c:v>1568.5838999999999</c:v>
                </c:pt>
                <c:pt idx="1044">
                  <c:v>1568.5842999999998</c:v>
                </c:pt>
                <c:pt idx="1045">
                  <c:v>1568.5846999999999</c:v>
                </c:pt>
                <c:pt idx="1046">
                  <c:v>1568.5862</c:v>
                </c:pt>
                <c:pt idx="1047">
                  <c:v>1568.5871999999999</c:v>
                </c:pt>
                <c:pt idx="1048">
                  <c:v>1568.5878</c:v>
                </c:pt>
                <c:pt idx="1049">
                  <c:v>1568.5886</c:v>
                </c:pt>
                <c:pt idx="1050">
                  <c:v>1568.5896</c:v>
                </c:pt>
                <c:pt idx="1051">
                  <c:v>1568.5903999999998</c:v>
                </c:pt>
                <c:pt idx="1052">
                  <c:v>1568.5909999999999</c:v>
                </c:pt>
                <c:pt idx="1053">
                  <c:v>1568.5911999999998</c:v>
                </c:pt>
                <c:pt idx="1054">
                  <c:v>1568.5931999999998</c:v>
                </c:pt>
                <c:pt idx="1055">
                  <c:v>1568.5938999999998</c:v>
                </c:pt>
                <c:pt idx="1056">
                  <c:v>1568.5942999999977</c:v>
                </c:pt>
                <c:pt idx="1057">
                  <c:v>1568.5947999999999</c:v>
                </c:pt>
                <c:pt idx="1058">
                  <c:v>1568.5962999999999</c:v>
                </c:pt>
                <c:pt idx="1059">
                  <c:v>1568.5969</c:v>
                </c:pt>
                <c:pt idx="1061">
                  <c:v>1568.5980999999999</c:v>
                </c:pt>
                <c:pt idx="1062">
                  <c:v>1568.5990999999999</c:v>
                </c:pt>
                <c:pt idx="1063">
                  <c:v>1568.6000999999999</c:v>
                </c:pt>
                <c:pt idx="1064">
                  <c:v>1568.6001999999999</c:v>
                </c:pt>
                <c:pt idx="1065">
                  <c:v>1568.6015</c:v>
                </c:pt>
                <c:pt idx="1066">
                  <c:v>1568.6019999999999</c:v>
                </c:pt>
                <c:pt idx="1067">
                  <c:v>1568.6031999999998</c:v>
                </c:pt>
                <c:pt idx="1068">
                  <c:v>1568.6036999999999</c:v>
                </c:pt>
                <c:pt idx="1069">
                  <c:v>1568.6043999999974</c:v>
                </c:pt>
                <c:pt idx="1070">
                  <c:v>1568.6052</c:v>
                </c:pt>
                <c:pt idx="1071">
                  <c:v>1568.6065000000001</c:v>
                </c:pt>
                <c:pt idx="1072">
                  <c:v>1568.6070999999999</c:v>
                </c:pt>
                <c:pt idx="1073">
                  <c:v>1568.6085</c:v>
                </c:pt>
                <c:pt idx="1074">
                  <c:v>1568.6092999999998</c:v>
                </c:pt>
                <c:pt idx="1075">
                  <c:v>1568.6091999999999</c:v>
                </c:pt>
                <c:pt idx="1076">
                  <c:v>1568.6106</c:v>
                </c:pt>
                <c:pt idx="1077">
                  <c:v>1568.6110999999999</c:v>
                </c:pt>
                <c:pt idx="1078">
                  <c:v>1568.6122999999998</c:v>
                </c:pt>
                <c:pt idx="1079">
                  <c:v>1568.6131999999998</c:v>
                </c:pt>
                <c:pt idx="1080">
                  <c:v>1568.6141999999998</c:v>
                </c:pt>
                <c:pt idx="1081">
                  <c:v>1568.6155000000001</c:v>
                </c:pt>
                <c:pt idx="1082">
                  <c:v>1568.6165000000001</c:v>
                </c:pt>
                <c:pt idx="1083">
                  <c:v>1568.617</c:v>
                </c:pt>
                <c:pt idx="1084">
                  <c:v>1568.6179</c:v>
                </c:pt>
                <c:pt idx="1085">
                  <c:v>1568.6180999999999</c:v>
                </c:pt>
                <c:pt idx="1086">
                  <c:v>1568.6196</c:v>
                </c:pt>
                <c:pt idx="1087">
                  <c:v>1568.6200999999999</c:v>
                </c:pt>
                <c:pt idx="1088">
                  <c:v>1568.6217999999999</c:v>
                </c:pt>
                <c:pt idx="1089">
                  <c:v>1568.6208999999999</c:v>
                </c:pt>
                <c:pt idx="1090">
                  <c:v>1568.6219999999998</c:v>
                </c:pt>
                <c:pt idx="1092">
                  <c:v>1568.6236999999999</c:v>
                </c:pt>
                <c:pt idx="1093">
                  <c:v>1568.6244999999972</c:v>
                </c:pt>
                <c:pt idx="1094">
                  <c:v>1568.6251999999999</c:v>
                </c:pt>
                <c:pt idx="1095">
                  <c:v>1568.6258</c:v>
                </c:pt>
                <c:pt idx="1096">
                  <c:v>1568.627</c:v>
                </c:pt>
                <c:pt idx="1097">
                  <c:v>1568.6278</c:v>
                </c:pt>
                <c:pt idx="1098">
                  <c:v>1568.6289999999999</c:v>
                </c:pt>
                <c:pt idx="1099">
                  <c:v>1568.6298999999999</c:v>
                </c:pt>
                <c:pt idx="1100">
                  <c:v>1568.6312999999998</c:v>
                </c:pt>
                <c:pt idx="1101">
                  <c:v>1568.6316999999999</c:v>
                </c:pt>
                <c:pt idx="1102">
                  <c:v>1568.6325999999999</c:v>
                </c:pt>
                <c:pt idx="1103">
                  <c:v>1568.6330999999998</c:v>
                </c:pt>
                <c:pt idx="1104">
                  <c:v>1568.6340999999998</c:v>
                </c:pt>
                <c:pt idx="1105">
                  <c:v>1568.6346999999998</c:v>
                </c:pt>
                <c:pt idx="1106">
                  <c:v>1568.636</c:v>
                </c:pt>
                <c:pt idx="1107">
                  <c:v>1568.6365000000001</c:v>
                </c:pt>
                <c:pt idx="1108">
                  <c:v>1568.6378</c:v>
                </c:pt>
                <c:pt idx="1109">
                  <c:v>1568.6386</c:v>
                </c:pt>
                <c:pt idx="1110">
                  <c:v>1568.6395</c:v>
                </c:pt>
                <c:pt idx="1111">
                  <c:v>1568.6405999999999</c:v>
                </c:pt>
                <c:pt idx="1112">
                  <c:v>1568.6410999999998</c:v>
                </c:pt>
                <c:pt idx="1113">
                  <c:v>1568.6422999999998</c:v>
                </c:pt>
                <c:pt idx="1114">
                  <c:v>1568.6426999999999</c:v>
                </c:pt>
                <c:pt idx="1115">
                  <c:v>1568.6435999999999</c:v>
                </c:pt>
                <c:pt idx="1116">
                  <c:v>1568.6446999999998</c:v>
                </c:pt>
                <c:pt idx="1117">
                  <c:v>1568.6458</c:v>
                </c:pt>
                <c:pt idx="1118">
                  <c:v>1568.646</c:v>
                </c:pt>
                <c:pt idx="1119">
                  <c:v>1568.6475</c:v>
                </c:pt>
                <c:pt idx="1120">
                  <c:v>1568.6487999999999</c:v>
                </c:pt>
                <c:pt idx="1121">
                  <c:v>1568.6489999999999</c:v>
                </c:pt>
                <c:pt idx="1123">
                  <c:v>1568.6499999999999</c:v>
                </c:pt>
                <c:pt idx="1124">
                  <c:v>1568.6509999999998</c:v>
                </c:pt>
                <c:pt idx="1125">
                  <c:v>1568.6516999999999</c:v>
                </c:pt>
                <c:pt idx="1126">
                  <c:v>1568.6513999999975</c:v>
                </c:pt>
                <c:pt idx="1127">
                  <c:v>1568.6529999999998</c:v>
                </c:pt>
                <c:pt idx="1128">
                  <c:v>1568.6547999999998</c:v>
                </c:pt>
                <c:pt idx="1129">
                  <c:v>1568.6552999999999</c:v>
                </c:pt>
                <c:pt idx="1130">
                  <c:v>1568.6563999999998</c:v>
                </c:pt>
                <c:pt idx="1131">
                  <c:v>1568.6575</c:v>
                </c:pt>
                <c:pt idx="1132">
                  <c:v>1568.6580999999999</c:v>
                </c:pt>
                <c:pt idx="1133">
                  <c:v>1568.6591999999998</c:v>
                </c:pt>
                <c:pt idx="1134">
                  <c:v>1568.6597999999999</c:v>
                </c:pt>
                <c:pt idx="1135">
                  <c:v>1568.6602999999998</c:v>
                </c:pt>
                <c:pt idx="1136">
                  <c:v>1568.6618999999998</c:v>
                </c:pt>
                <c:pt idx="1137">
                  <c:v>1568.6621999999998</c:v>
                </c:pt>
                <c:pt idx="1138">
                  <c:v>1568.6630999999998</c:v>
                </c:pt>
                <c:pt idx="1139">
                  <c:v>1568.6641999999974</c:v>
                </c:pt>
                <c:pt idx="1140">
                  <c:v>1568.665</c:v>
                </c:pt>
                <c:pt idx="1141">
                  <c:v>1568.6658</c:v>
                </c:pt>
                <c:pt idx="1142">
                  <c:v>1568.6671999999999</c:v>
                </c:pt>
                <c:pt idx="1143">
                  <c:v>1568.6675</c:v>
                </c:pt>
                <c:pt idx="1144">
                  <c:v>1568.6686999999999</c:v>
                </c:pt>
                <c:pt idx="1145">
                  <c:v>1568.6698999999999</c:v>
                </c:pt>
                <c:pt idx="1146">
                  <c:v>1568.6701999999998</c:v>
                </c:pt>
                <c:pt idx="1147">
                  <c:v>1568.6713999999974</c:v>
                </c:pt>
                <c:pt idx="1148">
                  <c:v>1568.6723999999974</c:v>
                </c:pt>
                <c:pt idx="1149">
                  <c:v>1568.6738999999998</c:v>
                </c:pt>
                <c:pt idx="1150">
                  <c:v>1568.6742999999972</c:v>
                </c:pt>
                <c:pt idx="1151">
                  <c:v>1568.6756</c:v>
                </c:pt>
                <c:pt idx="1152">
                  <c:v>1568.6753999999999</c:v>
                </c:pt>
                <c:pt idx="1154">
                  <c:v>1568.6768999999999</c:v>
                </c:pt>
                <c:pt idx="1155">
                  <c:v>1568.6777</c:v>
                </c:pt>
                <c:pt idx="1156">
                  <c:v>1568.6782999999998</c:v>
                </c:pt>
                <c:pt idx="1157">
                  <c:v>1568.6798999999999</c:v>
                </c:pt>
                <c:pt idx="1158">
                  <c:v>1568.6799999999998</c:v>
                </c:pt>
                <c:pt idx="1159">
                  <c:v>1568.6809999999998</c:v>
                </c:pt>
                <c:pt idx="1160">
                  <c:v>1568.6812999999975</c:v>
                </c:pt>
                <c:pt idx="1161">
                  <c:v>1568.6831999999974</c:v>
                </c:pt>
                <c:pt idx="1162">
                  <c:v>1568.6838999999998</c:v>
                </c:pt>
                <c:pt idx="1163">
                  <c:v>1568.6845999999998</c:v>
                </c:pt>
                <c:pt idx="1164">
                  <c:v>1568.6858999999999</c:v>
                </c:pt>
                <c:pt idx="1165">
                  <c:v>1568.6868999999999</c:v>
                </c:pt>
                <c:pt idx="1166">
                  <c:v>1568.6875</c:v>
                </c:pt>
                <c:pt idx="1167">
                  <c:v>1568.6886999999999</c:v>
                </c:pt>
                <c:pt idx="1168">
                  <c:v>1568.6892999999998</c:v>
                </c:pt>
                <c:pt idx="1169">
                  <c:v>1568.6903999999975</c:v>
                </c:pt>
                <c:pt idx="1170">
                  <c:v>1568.6912999999975</c:v>
                </c:pt>
                <c:pt idx="1171">
                  <c:v>1568.6926999999998</c:v>
                </c:pt>
                <c:pt idx="1172">
                  <c:v>1568.6933999999972</c:v>
                </c:pt>
                <c:pt idx="1173">
                  <c:v>1568.6934999999971</c:v>
                </c:pt>
                <c:pt idx="1174">
                  <c:v>1568.6943999999971</c:v>
                </c:pt>
                <c:pt idx="1175">
                  <c:v>1568.6955</c:v>
                </c:pt>
                <c:pt idx="1176">
                  <c:v>1568.6968999999999</c:v>
                </c:pt>
                <c:pt idx="1177">
                  <c:v>1568.6973999999998</c:v>
                </c:pt>
                <c:pt idx="1178">
                  <c:v>1568.6985</c:v>
                </c:pt>
                <c:pt idx="1179">
                  <c:v>1568.6991999999998</c:v>
                </c:pt>
                <c:pt idx="1180">
                  <c:v>1568.7012</c:v>
                </c:pt>
                <c:pt idx="1181">
                  <c:v>1568.7006000000001</c:v>
                </c:pt>
                <c:pt idx="1182">
                  <c:v>1568.7021999999999</c:v>
                </c:pt>
                <c:pt idx="1183">
                  <c:v>1568.7030999999999</c:v>
                </c:pt>
                <c:pt idx="1185">
                  <c:v>1568.704</c:v>
                </c:pt>
                <c:pt idx="1186">
                  <c:v>1568.7050000000011</c:v>
                </c:pt>
                <c:pt idx="1187">
                  <c:v>1568.7056000000011</c:v>
                </c:pt>
                <c:pt idx="1188">
                  <c:v>1568.7067000000011</c:v>
                </c:pt>
                <c:pt idx="1189">
                  <c:v>1568.7074</c:v>
                </c:pt>
                <c:pt idx="1190">
                  <c:v>1568.7082</c:v>
                </c:pt>
                <c:pt idx="1191">
                  <c:v>1568.7089000000001</c:v>
                </c:pt>
                <c:pt idx="1192">
                  <c:v>1568.7099000000001</c:v>
                </c:pt>
                <c:pt idx="1193">
                  <c:v>1568.7108000000001</c:v>
                </c:pt>
                <c:pt idx="1194">
                  <c:v>1568.7119</c:v>
                </c:pt>
                <c:pt idx="1195">
                  <c:v>1568.7131999999999</c:v>
                </c:pt>
                <c:pt idx="1196">
                  <c:v>1568.7139999999999</c:v>
                </c:pt>
                <c:pt idx="1197">
                  <c:v>1568.7150000000001</c:v>
                </c:pt>
                <c:pt idx="1198">
                  <c:v>1568.7156000000011</c:v>
                </c:pt>
                <c:pt idx="1199">
                  <c:v>1568.7169000000001</c:v>
                </c:pt>
                <c:pt idx="1200">
                  <c:v>1568.7175000000011</c:v>
                </c:pt>
                <c:pt idx="1201">
                  <c:v>1568.7190000000001</c:v>
                </c:pt>
                <c:pt idx="1202">
                  <c:v>1568.7195000000011</c:v>
                </c:pt>
                <c:pt idx="1203">
                  <c:v>1568.7205000000001</c:v>
                </c:pt>
                <c:pt idx="1204">
                  <c:v>1568.7216000000001</c:v>
                </c:pt>
                <c:pt idx="1205">
                  <c:v>1568.7222999999999</c:v>
                </c:pt>
                <c:pt idx="1206">
                  <c:v>1568.7229</c:v>
                </c:pt>
                <c:pt idx="1207">
                  <c:v>1568.7242999999999</c:v>
                </c:pt>
                <c:pt idx="1208">
                  <c:v>1568.7251000000001</c:v>
                </c:pt>
                <c:pt idx="1209">
                  <c:v>1568.7254</c:v>
                </c:pt>
                <c:pt idx="1210">
                  <c:v>1568.7274</c:v>
                </c:pt>
                <c:pt idx="1211">
                  <c:v>1568.7274</c:v>
                </c:pt>
                <c:pt idx="1212">
                  <c:v>1568.7283</c:v>
                </c:pt>
                <c:pt idx="1213">
                  <c:v>1568.729</c:v>
                </c:pt>
                <c:pt idx="1214">
                  <c:v>1568.7307000000001</c:v>
                </c:pt>
                <c:pt idx="1216">
                  <c:v>1568.7312999999999</c:v>
                </c:pt>
                <c:pt idx="1217">
                  <c:v>1568.7315000000001</c:v>
                </c:pt>
                <c:pt idx="1218">
                  <c:v>1568.732</c:v>
                </c:pt>
                <c:pt idx="1219">
                  <c:v>1568.7341999999999</c:v>
                </c:pt>
                <c:pt idx="1220">
                  <c:v>1568.7350000000001</c:v>
                </c:pt>
                <c:pt idx="1221">
                  <c:v>1568.7360000000001</c:v>
                </c:pt>
                <c:pt idx="1222">
                  <c:v>1568.7368000000001</c:v>
                </c:pt>
                <c:pt idx="1223">
                  <c:v>1568.7373</c:v>
                </c:pt>
                <c:pt idx="1224">
                  <c:v>1568.7392</c:v>
                </c:pt>
                <c:pt idx="1225">
                  <c:v>1568.7402999999999</c:v>
                </c:pt>
                <c:pt idx="1226">
                  <c:v>1568.7401</c:v>
                </c:pt>
                <c:pt idx="1227">
                  <c:v>1568.7419</c:v>
                </c:pt>
                <c:pt idx="1228">
                  <c:v>1568.7422999999999</c:v>
                </c:pt>
                <c:pt idx="1229">
                  <c:v>1568.7428</c:v>
                </c:pt>
                <c:pt idx="1230">
                  <c:v>1568.7436</c:v>
                </c:pt>
                <c:pt idx="1231">
                  <c:v>1568.7447999999999</c:v>
                </c:pt>
                <c:pt idx="1232">
                  <c:v>1568.7460000000001</c:v>
                </c:pt>
                <c:pt idx="1233">
                  <c:v>1568.7469000000001</c:v>
                </c:pt>
                <c:pt idx="1234">
                  <c:v>1568.7483999999999</c:v>
                </c:pt>
                <c:pt idx="1235">
                  <c:v>1568.7481</c:v>
                </c:pt>
                <c:pt idx="1236">
                  <c:v>1568.7492</c:v>
                </c:pt>
                <c:pt idx="1237">
                  <c:v>1568.7501999999999</c:v>
                </c:pt>
                <c:pt idx="1238">
                  <c:v>1568.7515000000001</c:v>
                </c:pt>
                <c:pt idx="1239">
                  <c:v>1568.7528</c:v>
                </c:pt>
                <c:pt idx="1240">
                  <c:v>1568.7536</c:v>
                </c:pt>
                <c:pt idx="1241">
                  <c:v>1568.7543999999998</c:v>
                </c:pt>
                <c:pt idx="1242">
                  <c:v>1568.7557000000011</c:v>
                </c:pt>
                <c:pt idx="1243">
                  <c:v>1568.7561000000001</c:v>
                </c:pt>
                <c:pt idx="1244">
                  <c:v>1568.7577000000001</c:v>
                </c:pt>
                <c:pt idx="1245">
                  <c:v>1568.7579000000001</c:v>
                </c:pt>
                <c:pt idx="1247">
                  <c:v>1568.759</c:v>
                </c:pt>
                <c:pt idx="1248">
                  <c:v>1568.7597000000001</c:v>
                </c:pt>
                <c:pt idx="1249">
                  <c:v>1568.7603999999999</c:v>
                </c:pt>
                <c:pt idx="1250">
                  <c:v>1568.7618</c:v>
                </c:pt>
                <c:pt idx="1251">
                  <c:v>1568.7628</c:v>
                </c:pt>
                <c:pt idx="1252">
                  <c:v>1568.7637999999999</c:v>
                </c:pt>
                <c:pt idx="1253">
                  <c:v>1568.7642999999998</c:v>
                </c:pt>
                <c:pt idx="1254">
                  <c:v>1568.7651000000001</c:v>
                </c:pt>
                <c:pt idx="1255">
                  <c:v>1568.7661000000001</c:v>
                </c:pt>
                <c:pt idx="1256">
                  <c:v>1568.7672</c:v>
                </c:pt>
                <c:pt idx="1257">
                  <c:v>1568.7679000000001</c:v>
                </c:pt>
                <c:pt idx="1258">
                  <c:v>1568.7689</c:v>
                </c:pt>
                <c:pt idx="1259">
                  <c:v>1568.7699</c:v>
                </c:pt>
                <c:pt idx="1260">
                  <c:v>1568.7706000000001</c:v>
                </c:pt>
                <c:pt idx="1261">
                  <c:v>1568.7717</c:v>
                </c:pt>
                <c:pt idx="1262">
                  <c:v>1568.7729999999999</c:v>
                </c:pt>
                <c:pt idx="1263">
                  <c:v>1568.7737999999999</c:v>
                </c:pt>
                <c:pt idx="1264">
                  <c:v>1568.7754</c:v>
                </c:pt>
                <c:pt idx="1265">
                  <c:v>1568.7759000000001</c:v>
                </c:pt>
                <c:pt idx="1266">
                  <c:v>1568.7768000000001</c:v>
                </c:pt>
                <c:pt idx="1267">
                  <c:v>1568.7775000000001</c:v>
                </c:pt>
                <c:pt idx="1268">
                  <c:v>1568.7782</c:v>
                </c:pt>
                <c:pt idx="1269">
                  <c:v>1568.7799</c:v>
                </c:pt>
                <c:pt idx="1270">
                  <c:v>1568.7809</c:v>
                </c:pt>
                <c:pt idx="1271">
                  <c:v>1568.7815000000001</c:v>
                </c:pt>
                <c:pt idx="1272">
                  <c:v>1568.7825</c:v>
                </c:pt>
                <c:pt idx="1273">
                  <c:v>1568.7835</c:v>
                </c:pt>
                <c:pt idx="1274">
                  <c:v>1568.7842999999998</c:v>
                </c:pt>
                <c:pt idx="1275">
                  <c:v>1568.7846999999999</c:v>
                </c:pt>
                <c:pt idx="1276">
                  <c:v>1568.7860000000001</c:v>
                </c:pt>
                <c:pt idx="1278">
                  <c:v>1568.7872</c:v>
                </c:pt>
                <c:pt idx="1279">
                  <c:v>1568.7875000000001</c:v>
                </c:pt>
                <c:pt idx="1280">
                  <c:v>1568.7888</c:v>
                </c:pt>
                <c:pt idx="1281">
                  <c:v>1568.7887000000001</c:v>
                </c:pt>
                <c:pt idx="1282">
                  <c:v>1568.7910999999999</c:v>
                </c:pt>
                <c:pt idx="1283">
                  <c:v>1568.7913999999998</c:v>
                </c:pt>
                <c:pt idx="1284">
                  <c:v>1568.7923999999998</c:v>
                </c:pt>
                <c:pt idx="1285">
                  <c:v>1568.7936999999999</c:v>
                </c:pt>
                <c:pt idx="1286">
                  <c:v>1568.7945999999999</c:v>
                </c:pt>
                <c:pt idx="1287">
                  <c:v>1568.7953</c:v>
                </c:pt>
                <c:pt idx="1288">
                  <c:v>1568.7967000000001</c:v>
                </c:pt>
                <c:pt idx="1289">
                  <c:v>1568.7973</c:v>
                </c:pt>
                <c:pt idx="1290">
                  <c:v>1568.7978000000001</c:v>
                </c:pt>
                <c:pt idx="1291">
                  <c:v>1568.7983999999999</c:v>
                </c:pt>
                <c:pt idx="1292">
                  <c:v>1568.8002999999999</c:v>
                </c:pt>
                <c:pt idx="1293">
                  <c:v>1568.8011999999999</c:v>
                </c:pt>
                <c:pt idx="1294">
                  <c:v>1568.8016</c:v>
                </c:pt>
                <c:pt idx="1295">
                  <c:v>1568.8026</c:v>
                </c:pt>
                <c:pt idx="1296">
                  <c:v>1568.8033999999998</c:v>
                </c:pt>
                <c:pt idx="1297">
                  <c:v>1568.8045999999999</c:v>
                </c:pt>
                <c:pt idx="1298">
                  <c:v>1568.8057000000001</c:v>
                </c:pt>
                <c:pt idx="1299">
                  <c:v>1568.8063999999999</c:v>
                </c:pt>
                <c:pt idx="1300">
                  <c:v>1568.8079</c:v>
                </c:pt>
                <c:pt idx="1301">
                  <c:v>1568.8081</c:v>
                </c:pt>
                <c:pt idx="1302">
                  <c:v>1568.8096</c:v>
                </c:pt>
                <c:pt idx="1303">
                  <c:v>1568.8100999999999</c:v>
                </c:pt>
                <c:pt idx="1304">
                  <c:v>1568.8112999999998</c:v>
                </c:pt>
                <c:pt idx="1305">
                  <c:v>1568.8117999999999</c:v>
                </c:pt>
                <c:pt idx="1306">
                  <c:v>1568.8128999999999</c:v>
                </c:pt>
                <c:pt idx="1307">
                  <c:v>1568.8137999999999</c:v>
                </c:pt>
                <c:pt idx="1309">
                  <c:v>1568.8153</c:v>
                </c:pt>
                <c:pt idx="1310">
                  <c:v>1568.8159000000001</c:v>
                </c:pt>
                <c:pt idx="1311">
                  <c:v>1568.8166000000001</c:v>
                </c:pt>
                <c:pt idx="1312">
                  <c:v>1568.818</c:v>
                </c:pt>
                <c:pt idx="1313">
                  <c:v>1568.8182999999999</c:v>
                </c:pt>
                <c:pt idx="1314">
                  <c:v>1568.8190999999999</c:v>
                </c:pt>
                <c:pt idx="1315">
                  <c:v>1568.8210999999999</c:v>
                </c:pt>
                <c:pt idx="1316">
                  <c:v>1568.8219999999999</c:v>
                </c:pt>
                <c:pt idx="1317">
                  <c:v>1568.8227999999999</c:v>
                </c:pt>
                <c:pt idx="1318">
                  <c:v>1568.8233999999998</c:v>
                </c:pt>
                <c:pt idx="1319">
                  <c:v>1568.8244999999974</c:v>
                </c:pt>
                <c:pt idx="1320">
                  <c:v>1568.8243999999975</c:v>
                </c:pt>
                <c:pt idx="1321">
                  <c:v>1568.8262</c:v>
                </c:pt>
                <c:pt idx="1322">
                  <c:v>1568.8271</c:v>
                </c:pt>
                <c:pt idx="1323">
                  <c:v>1568.8276000000001</c:v>
                </c:pt>
                <c:pt idx="1324">
                  <c:v>1568.829</c:v>
                </c:pt>
                <c:pt idx="1325">
                  <c:v>1568.8295000000001</c:v>
                </c:pt>
                <c:pt idx="1326">
                  <c:v>1568.8316</c:v>
                </c:pt>
                <c:pt idx="1327">
                  <c:v>1568.8317999999999</c:v>
                </c:pt>
                <c:pt idx="1328">
                  <c:v>1568.8328999999999</c:v>
                </c:pt>
                <c:pt idx="1329">
                  <c:v>1568.8332999999998</c:v>
                </c:pt>
                <c:pt idx="1330">
                  <c:v>1568.8353</c:v>
                </c:pt>
                <c:pt idx="1331">
                  <c:v>1568.8362</c:v>
                </c:pt>
                <c:pt idx="1332">
                  <c:v>1568.8372999999999</c:v>
                </c:pt>
                <c:pt idx="1333">
                  <c:v>1568.8373999999999</c:v>
                </c:pt>
                <c:pt idx="1334">
                  <c:v>1568.838</c:v>
                </c:pt>
                <c:pt idx="1335">
                  <c:v>1568.8392999999999</c:v>
                </c:pt>
                <c:pt idx="1336">
                  <c:v>1568.8398</c:v>
                </c:pt>
                <c:pt idx="1337">
                  <c:v>1568.8413999999998</c:v>
                </c:pt>
                <c:pt idx="1338">
                  <c:v>1568.8425</c:v>
                </c:pt>
                <c:pt idx="1340">
                  <c:v>1568.8435999999999</c:v>
                </c:pt>
                <c:pt idx="1341">
                  <c:v>1568.8440999999998</c:v>
                </c:pt>
                <c:pt idx="1342">
                  <c:v>1568.8447999999999</c:v>
                </c:pt>
                <c:pt idx="1343">
                  <c:v>1568.8463999999999</c:v>
                </c:pt>
                <c:pt idx="1344">
                  <c:v>1568.8467000000001</c:v>
                </c:pt>
                <c:pt idx="1345">
                  <c:v>1568.8479</c:v>
                </c:pt>
                <c:pt idx="1346">
                  <c:v>1568.8489</c:v>
                </c:pt>
                <c:pt idx="1347">
                  <c:v>1568.8498</c:v>
                </c:pt>
                <c:pt idx="1348">
                  <c:v>1568.8505</c:v>
                </c:pt>
                <c:pt idx="1349">
                  <c:v>1568.8510999999999</c:v>
                </c:pt>
                <c:pt idx="1350">
                  <c:v>1568.8520999999998</c:v>
                </c:pt>
                <c:pt idx="1351">
                  <c:v>1568.8532999999998</c:v>
                </c:pt>
                <c:pt idx="1352">
                  <c:v>1568.8546999999999</c:v>
                </c:pt>
                <c:pt idx="1353">
                  <c:v>1568.8558</c:v>
                </c:pt>
                <c:pt idx="1354">
                  <c:v>1568.8568</c:v>
                </c:pt>
                <c:pt idx="1355">
                  <c:v>1568.8577</c:v>
                </c:pt>
                <c:pt idx="1356">
                  <c:v>1568.8585</c:v>
                </c:pt>
                <c:pt idx="1357">
                  <c:v>1568.8591999999999</c:v>
                </c:pt>
                <c:pt idx="1358">
                  <c:v>1568.8601999999998</c:v>
                </c:pt>
                <c:pt idx="1359">
                  <c:v>1568.8615</c:v>
                </c:pt>
                <c:pt idx="1360">
                  <c:v>1568.8620999999998</c:v>
                </c:pt>
                <c:pt idx="1361">
                  <c:v>1568.8625</c:v>
                </c:pt>
                <c:pt idx="1362">
                  <c:v>1568.8637999999999</c:v>
                </c:pt>
                <c:pt idx="1363">
                  <c:v>1568.8652</c:v>
                </c:pt>
                <c:pt idx="1364">
                  <c:v>1568.8659</c:v>
                </c:pt>
                <c:pt idx="1365">
                  <c:v>1568.8669</c:v>
                </c:pt>
                <c:pt idx="1366">
                  <c:v>1568.8676</c:v>
                </c:pt>
                <c:pt idx="1367">
                  <c:v>1568.8692999999998</c:v>
                </c:pt>
                <c:pt idx="1368">
                  <c:v>1568.8697</c:v>
                </c:pt>
                <c:pt idx="1369">
                  <c:v>1568.8713999999998</c:v>
                </c:pt>
                <c:pt idx="1371">
                  <c:v>1568.8719999999998</c:v>
                </c:pt>
                <c:pt idx="1372">
                  <c:v>1568.8730999999998</c:v>
                </c:pt>
                <c:pt idx="1373">
                  <c:v>1568.8738999999998</c:v>
                </c:pt>
                <c:pt idx="1374">
                  <c:v>1568.8743999999974</c:v>
                </c:pt>
                <c:pt idx="1375">
                  <c:v>1568.8752999999999</c:v>
                </c:pt>
                <c:pt idx="1376">
                  <c:v>1568.8761999999999</c:v>
                </c:pt>
                <c:pt idx="1377">
                  <c:v>1568.8776</c:v>
                </c:pt>
                <c:pt idx="1378">
                  <c:v>1568.8781999999999</c:v>
                </c:pt>
                <c:pt idx="1379">
                  <c:v>1568.8797999999999</c:v>
                </c:pt>
                <c:pt idx="1380">
                  <c:v>1568.8807999999999</c:v>
                </c:pt>
                <c:pt idx="1381">
                  <c:v>1568.8810999999998</c:v>
                </c:pt>
                <c:pt idx="1382">
                  <c:v>1568.8822999999998</c:v>
                </c:pt>
                <c:pt idx="1383">
                  <c:v>1568.8832999999975</c:v>
                </c:pt>
                <c:pt idx="1384">
                  <c:v>1568.8835999999999</c:v>
                </c:pt>
                <c:pt idx="1385">
                  <c:v>1568.8844999999972</c:v>
                </c:pt>
                <c:pt idx="1386">
                  <c:v>1568.8858</c:v>
                </c:pt>
                <c:pt idx="1387">
                  <c:v>1568.8869999999999</c:v>
                </c:pt>
                <c:pt idx="1388">
                  <c:v>1568.8881999999999</c:v>
                </c:pt>
                <c:pt idx="1389">
                  <c:v>1568.8890999999999</c:v>
                </c:pt>
                <c:pt idx="1390">
                  <c:v>1568.8905</c:v>
                </c:pt>
                <c:pt idx="1391">
                  <c:v>1568.8905999999999</c:v>
                </c:pt>
                <c:pt idx="1392">
                  <c:v>1568.8913999999977</c:v>
                </c:pt>
                <c:pt idx="1393">
                  <c:v>1568.8926999999999</c:v>
                </c:pt>
                <c:pt idx="1394">
                  <c:v>1568.8942999999974</c:v>
                </c:pt>
                <c:pt idx="1395">
                  <c:v>1568.8956000000001</c:v>
                </c:pt>
                <c:pt idx="1396">
                  <c:v>1568.8965000000001</c:v>
                </c:pt>
                <c:pt idx="1397">
                  <c:v>1568.8962999999999</c:v>
                </c:pt>
                <c:pt idx="1398">
                  <c:v>1568.8977</c:v>
                </c:pt>
                <c:pt idx="1399">
                  <c:v>1568.8982999999998</c:v>
                </c:pt>
                <c:pt idx="1400">
                  <c:v>1568.8991999999998</c:v>
                </c:pt>
                <c:pt idx="1402">
                  <c:v>1568.9017000000001</c:v>
                </c:pt>
                <c:pt idx="1403">
                  <c:v>1568.9022</c:v>
                </c:pt>
                <c:pt idx="1404">
                  <c:v>1568.9026000000001</c:v>
                </c:pt>
                <c:pt idx="1405">
                  <c:v>1568.9032999999999</c:v>
                </c:pt>
                <c:pt idx="1406">
                  <c:v>1568.9043999999999</c:v>
                </c:pt>
                <c:pt idx="1407">
                  <c:v>1568.9046000000001</c:v>
                </c:pt>
                <c:pt idx="1408">
                  <c:v>1568.9063000000001</c:v>
                </c:pt>
                <c:pt idx="1409">
                  <c:v>1568.9072000000001</c:v>
                </c:pt>
                <c:pt idx="1410">
                  <c:v>1568.9077000000011</c:v>
                </c:pt>
                <c:pt idx="1411">
                  <c:v>1568.9091000000001</c:v>
                </c:pt>
                <c:pt idx="1412">
                  <c:v>1568.9105000000011</c:v>
                </c:pt>
                <c:pt idx="1413">
                  <c:v>1568.9110000000001</c:v>
                </c:pt>
                <c:pt idx="1414">
                  <c:v>1568.9121</c:v>
                </c:pt>
                <c:pt idx="1415">
                  <c:v>1568.9132999999999</c:v>
                </c:pt>
                <c:pt idx="1416">
                  <c:v>1568.9145000000001</c:v>
                </c:pt>
                <c:pt idx="1417">
                  <c:v>1568.9141999999999</c:v>
                </c:pt>
                <c:pt idx="1418">
                  <c:v>1568.9160000000011</c:v>
                </c:pt>
                <c:pt idx="1419">
                  <c:v>1568.9174</c:v>
                </c:pt>
                <c:pt idx="1420">
                  <c:v>1568.9183</c:v>
                </c:pt>
                <c:pt idx="1421">
                  <c:v>1568.9188000000001</c:v>
                </c:pt>
                <c:pt idx="1422">
                  <c:v>1568.9196000000011</c:v>
                </c:pt>
                <c:pt idx="1423">
                  <c:v>1568.9216000000001</c:v>
                </c:pt>
                <c:pt idx="1424">
                  <c:v>1568.9221</c:v>
                </c:pt>
                <c:pt idx="1425">
                  <c:v>1568.9232</c:v>
                </c:pt>
                <c:pt idx="1426">
                  <c:v>1568.923</c:v>
                </c:pt>
                <c:pt idx="1427">
                  <c:v>1568.9241</c:v>
                </c:pt>
                <c:pt idx="1428">
                  <c:v>1568.9257000000011</c:v>
                </c:pt>
                <c:pt idx="1429">
                  <c:v>1568.9271000000001</c:v>
                </c:pt>
                <c:pt idx="1430">
                  <c:v>1568.9269000000011</c:v>
                </c:pt>
                <c:pt idx="1431">
                  <c:v>1568.9285000000011</c:v>
                </c:pt>
                <c:pt idx="1433">
                  <c:v>1568.9299000000001</c:v>
                </c:pt>
                <c:pt idx="1434">
                  <c:v>1568.9304</c:v>
                </c:pt>
                <c:pt idx="1435">
                  <c:v>1568.9319</c:v>
                </c:pt>
                <c:pt idx="1436">
                  <c:v>1568.9328</c:v>
                </c:pt>
                <c:pt idx="1437">
                  <c:v>1568.9331</c:v>
                </c:pt>
                <c:pt idx="1438">
                  <c:v>1568.9349</c:v>
                </c:pt>
                <c:pt idx="1439">
                  <c:v>1568.9362000000001</c:v>
                </c:pt>
                <c:pt idx="1440">
                  <c:v>1568.9365000000023</c:v>
                </c:pt>
                <c:pt idx="1441">
                  <c:v>1568.9379000000001</c:v>
                </c:pt>
                <c:pt idx="1442">
                  <c:v>1568.9388000000001</c:v>
                </c:pt>
                <c:pt idx="1443">
                  <c:v>1568.9391000000001</c:v>
                </c:pt>
                <c:pt idx="1444">
                  <c:v>1568.9409000000001</c:v>
                </c:pt>
                <c:pt idx="1445">
                  <c:v>1568.9406000000001</c:v>
                </c:pt>
                <c:pt idx="1446">
                  <c:v>1568.9417000000001</c:v>
                </c:pt>
                <c:pt idx="1447">
                  <c:v>1568.9425000000001</c:v>
                </c:pt>
                <c:pt idx="1448">
                  <c:v>1568.9442999999999</c:v>
                </c:pt>
                <c:pt idx="1449">
                  <c:v>1568.9449</c:v>
                </c:pt>
                <c:pt idx="1450">
                  <c:v>1568.9462000000001</c:v>
                </c:pt>
                <c:pt idx="1451">
                  <c:v>1568.9472000000001</c:v>
                </c:pt>
                <c:pt idx="1452">
                  <c:v>1568.9478000000001</c:v>
                </c:pt>
                <c:pt idx="1453">
                  <c:v>1568.9488000000001</c:v>
                </c:pt>
                <c:pt idx="1454">
                  <c:v>1568.9497000000001</c:v>
                </c:pt>
                <c:pt idx="1455">
                  <c:v>1568.9516000000001</c:v>
                </c:pt>
                <c:pt idx="1456">
                  <c:v>1568.9519</c:v>
                </c:pt>
                <c:pt idx="1457">
                  <c:v>1568.9527</c:v>
                </c:pt>
                <c:pt idx="1458">
                  <c:v>1568.9538</c:v>
                </c:pt>
                <c:pt idx="1459">
                  <c:v>1568.9557000000011</c:v>
                </c:pt>
                <c:pt idx="1460">
                  <c:v>1568.9558000000011</c:v>
                </c:pt>
                <c:pt idx="1461">
                  <c:v>1568.9569000000001</c:v>
                </c:pt>
                <c:pt idx="1462">
                  <c:v>1568.9582</c:v>
                </c:pt>
                <c:pt idx="1464">
                  <c:v>1568.9590000000001</c:v>
                </c:pt>
                <c:pt idx="1465">
                  <c:v>1568.96</c:v>
                </c:pt>
                <c:pt idx="1466">
                  <c:v>1568.9611</c:v>
                </c:pt>
                <c:pt idx="1467">
                  <c:v>1568.9618</c:v>
                </c:pt>
                <c:pt idx="1468">
                  <c:v>1568.9627</c:v>
                </c:pt>
                <c:pt idx="1469">
                  <c:v>1568.9638</c:v>
                </c:pt>
                <c:pt idx="1470">
                  <c:v>1568.9642999999999</c:v>
                </c:pt>
                <c:pt idx="1471">
                  <c:v>1568.9653000000001</c:v>
                </c:pt>
                <c:pt idx="1472">
                  <c:v>1568.9667000000011</c:v>
                </c:pt>
                <c:pt idx="1473">
                  <c:v>1568.9677000000001</c:v>
                </c:pt>
                <c:pt idx="1474">
                  <c:v>1568.9686000000011</c:v>
                </c:pt>
                <c:pt idx="1475">
                  <c:v>1568.9699000000001</c:v>
                </c:pt>
                <c:pt idx="1476">
                  <c:v>1568.9701</c:v>
                </c:pt>
                <c:pt idx="1477">
                  <c:v>1568.9703999999999</c:v>
                </c:pt>
                <c:pt idx="1478">
                  <c:v>1568.9723999999999</c:v>
                </c:pt>
                <c:pt idx="1479">
                  <c:v>1568.9739999999999</c:v>
                </c:pt>
                <c:pt idx="1480">
                  <c:v>1568.9750000000001</c:v>
                </c:pt>
                <c:pt idx="1481">
                  <c:v>1568.9755000000011</c:v>
                </c:pt>
                <c:pt idx="1482">
                  <c:v>1568.9768000000001</c:v>
                </c:pt>
                <c:pt idx="1483">
                  <c:v>1568.9772</c:v>
                </c:pt>
                <c:pt idx="1484">
                  <c:v>1568.9778000000001</c:v>
                </c:pt>
                <c:pt idx="1485">
                  <c:v>1568.9793999999999</c:v>
                </c:pt>
                <c:pt idx="1486">
                  <c:v>1568.9796000000001</c:v>
                </c:pt>
                <c:pt idx="1487">
                  <c:v>1568.9809</c:v>
                </c:pt>
                <c:pt idx="1488">
                  <c:v>1568.9812999999999</c:v>
                </c:pt>
                <c:pt idx="1489">
                  <c:v>1568.9830999999999</c:v>
                </c:pt>
                <c:pt idx="1490">
                  <c:v>1568.9839999999999</c:v>
                </c:pt>
                <c:pt idx="1491">
                  <c:v>1568.9857000000011</c:v>
                </c:pt>
                <c:pt idx="1492">
                  <c:v>1568.9857000000011</c:v>
                </c:pt>
                <c:pt idx="1493">
                  <c:v>1568.9867000000011</c:v>
                </c:pt>
                <c:pt idx="1495">
                  <c:v>1568.9880000000001</c:v>
                </c:pt>
                <c:pt idx="1496">
                  <c:v>1568.9891</c:v>
                </c:pt>
                <c:pt idx="1497">
                  <c:v>1568.9898000000001</c:v>
                </c:pt>
                <c:pt idx="1498">
                  <c:v>1568.9913999999999</c:v>
                </c:pt>
                <c:pt idx="1499">
                  <c:v>1568.9913999999999</c:v>
                </c:pt>
                <c:pt idx="1500">
                  <c:v>1568.9929</c:v>
                </c:pt>
                <c:pt idx="1501">
                  <c:v>1568.9941999999999</c:v>
                </c:pt>
                <c:pt idx="1502">
                  <c:v>1568.9952000000001</c:v>
                </c:pt>
                <c:pt idx="1503">
                  <c:v>1568.9970000000001</c:v>
                </c:pt>
                <c:pt idx="1504">
                  <c:v>1568.9970000000001</c:v>
                </c:pt>
                <c:pt idx="1505">
                  <c:v>1568.9979000000001</c:v>
                </c:pt>
                <c:pt idx="1506">
                  <c:v>1568.9989</c:v>
                </c:pt>
                <c:pt idx="1507">
                  <c:v>1569.0007000000001</c:v>
                </c:pt>
                <c:pt idx="1508">
                  <c:v>1569.0008</c:v>
                </c:pt>
                <c:pt idx="1509">
                  <c:v>1569.0021999999999</c:v>
                </c:pt>
                <c:pt idx="1510">
                  <c:v>1569.0028</c:v>
                </c:pt>
                <c:pt idx="1511">
                  <c:v>1569.0037</c:v>
                </c:pt>
                <c:pt idx="1512">
                  <c:v>1569.0046</c:v>
                </c:pt>
                <c:pt idx="1513">
                  <c:v>1569.0055000000011</c:v>
                </c:pt>
                <c:pt idx="1514">
                  <c:v>1569.0071</c:v>
                </c:pt>
                <c:pt idx="1515">
                  <c:v>1569.008</c:v>
                </c:pt>
                <c:pt idx="1516">
                  <c:v>1569.0078000000001</c:v>
                </c:pt>
                <c:pt idx="1517">
                  <c:v>1569.0091</c:v>
                </c:pt>
                <c:pt idx="1518">
                  <c:v>1569.0101</c:v>
                </c:pt>
                <c:pt idx="1519">
                  <c:v>1569.0116</c:v>
                </c:pt>
                <c:pt idx="1520">
                  <c:v>1569.0128999999999</c:v>
                </c:pt>
                <c:pt idx="1521">
                  <c:v>1569.0142999999998</c:v>
                </c:pt>
                <c:pt idx="1522">
                  <c:v>1569.0140999999999</c:v>
                </c:pt>
                <c:pt idx="1523">
                  <c:v>1569.0167000000001</c:v>
                </c:pt>
                <c:pt idx="1524">
                  <c:v>1569.0175000000011</c:v>
                </c:pt>
                <c:pt idx="1526">
                  <c:v>1569.0179000000001</c:v>
                </c:pt>
                <c:pt idx="1527">
                  <c:v>1569.0191</c:v>
                </c:pt>
                <c:pt idx="1528">
                  <c:v>1569.0192</c:v>
                </c:pt>
                <c:pt idx="1529">
                  <c:v>1569.0206000000001</c:v>
                </c:pt>
                <c:pt idx="1530">
                  <c:v>1569.0219999999999</c:v>
                </c:pt>
                <c:pt idx="1531">
                  <c:v>1569.0219999999999</c:v>
                </c:pt>
                <c:pt idx="1532">
                  <c:v>1569.0232999999998</c:v>
                </c:pt>
                <c:pt idx="1533">
                  <c:v>1569.0243999999998</c:v>
                </c:pt>
                <c:pt idx="1534">
                  <c:v>1569.0251000000001</c:v>
                </c:pt>
                <c:pt idx="1535">
                  <c:v>1569.0258000000001</c:v>
                </c:pt>
                <c:pt idx="1536">
                  <c:v>1569.0269000000001</c:v>
                </c:pt>
                <c:pt idx="1537">
                  <c:v>1569.0279</c:v>
                </c:pt>
                <c:pt idx="1538">
                  <c:v>1569.0287000000001</c:v>
                </c:pt>
                <c:pt idx="1539">
                  <c:v>1569.0299</c:v>
                </c:pt>
                <c:pt idx="1540">
                  <c:v>1569.0319999999999</c:v>
                </c:pt>
                <c:pt idx="1541">
                  <c:v>1569.0320999999999</c:v>
                </c:pt>
                <c:pt idx="1542">
                  <c:v>1569.0333999999998</c:v>
                </c:pt>
                <c:pt idx="1543">
                  <c:v>1569.0346999999999</c:v>
                </c:pt>
                <c:pt idx="1544">
                  <c:v>1569.0348999999999</c:v>
                </c:pt>
                <c:pt idx="1545">
                  <c:v>1569.0366000000001</c:v>
                </c:pt>
                <c:pt idx="1546">
                  <c:v>1569.0373999999999</c:v>
                </c:pt>
                <c:pt idx="1547">
                  <c:v>1569.0381</c:v>
                </c:pt>
                <c:pt idx="1548">
                  <c:v>1569.039</c:v>
                </c:pt>
                <c:pt idx="1549">
                  <c:v>1569.0405000000001</c:v>
                </c:pt>
                <c:pt idx="1550">
                  <c:v>1569.0412999999999</c:v>
                </c:pt>
                <c:pt idx="1551">
                  <c:v>1569.0417</c:v>
                </c:pt>
                <c:pt idx="1552">
                  <c:v>1569.0431999999998</c:v>
                </c:pt>
                <c:pt idx="1553">
                  <c:v>1569.0439999999999</c:v>
                </c:pt>
                <c:pt idx="1554">
                  <c:v>1569.0440999999998</c:v>
                </c:pt>
                <c:pt idx="1555">
                  <c:v>1569.0453</c:v>
                </c:pt>
                <c:pt idx="1557">
                  <c:v>1569.0465000000011</c:v>
                </c:pt>
                <c:pt idx="1558">
                  <c:v>1569.048</c:v>
                </c:pt>
                <c:pt idx="1559">
                  <c:v>1569.0482</c:v>
                </c:pt>
                <c:pt idx="1560">
                  <c:v>1569.0493999999999</c:v>
                </c:pt>
                <c:pt idx="1561">
                  <c:v>1569.0507</c:v>
                </c:pt>
                <c:pt idx="1562">
                  <c:v>1569.0520999999999</c:v>
                </c:pt>
                <c:pt idx="1563">
                  <c:v>1569.0532999999998</c:v>
                </c:pt>
                <c:pt idx="1564">
                  <c:v>1569.0546999999999</c:v>
                </c:pt>
                <c:pt idx="1565">
                  <c:v>1569.0554</c:v>
                </c:pt>
                <c:pt idx="1566">
                  <c:v>1569.0566000000001</c:v>
                </c:pt>
                <c:pt idx="1567">
                  <c:v>1569.0572999999999</c:v>
                </c:pt>
                <c:pt idx="1568">
                  <c:v>1569.0573999999999</c:v>
                </c:pt>
                <c:pt idx="1569">
                  <c:v>1569.0585000000001</c:v>
                </c:pt>
                <c:pt idx="1570">
                  <c:v>1569.0600999999999</c:v>
                </c:pt>
                <c:pt idx="1571">
                  <c:v>1569.0609999999999</c:v>
                </c:pt>
                <c:pt idx="1572">
                  <c:v>1569.0615</c:v>
                </c:pt>
                <c:pt idx="1573">
                  <c:v>1569.0618999999999</c:v>
                </c:pt>
                <c:pt idx="1574">
                  <c:v>1569.0638999999999</c:v>
                </c:pt>
                <c:pt idx="1575">
                  <c:v>1569.0645</c:v>
                </c:pt>
                <c:pt idx="1576">
                  <c:v>1569.0658000000001</c:v>
                </c:pt>
                <c:pt idx="1577">
                  <c:v>1569.0662</c:v>
                </c:pt>
                <c:pt idx="1578">
                  <c:v>1569.0675000000001</c:v>
                </c:pt>
                <c:pt idx="1579">
                  <c:v>1569.0692999999999</c:v>
                </c:pt>
                <c:pt idx="1580">
                  <c:v>1569.0685000000001</c:v>
                </c:pt>
                <c:pt idx="1581">
                  <c:v>1569.0702999999999</c:v>
                </c:pt>
                <c:pt idx="1582">
                  <c:v>1569.0715</c:v>
                </c:pt>
                <c:pt idx="1583">
                  <c:v>1569.0730999999998</c:v>
                </c:pt>
                <c:pt idx="1584">
                  <c:v>1569.0729999999999</c:v>
                </c:pt>
                <c:pt idx="1585">
                  <c:v>1569.0739999999998</c:v>
                </c:pt>
                <c:pt idx="1586">
                  <c:v>1569.0748999999998</c:v>
                </c:pt>
                <c:pt idx="1588">
                  <c:v>1569.0768</c:v>
                </c:pt>
                <c:pt idx="1589">
                  <c:v>1569.0778</c:v>
                </c:pt>
                <c:pt idx="1590">
                  <c:v>1569.079</c:v>
                </c:pt>
                <c:pt idx="1591">
                  <c:v>1569.0798</c:v>
                </c:pt>
                <c:pt idx="1592">
                  <c:v>1569.0810999999999</c:v>
                </c:pt>
                <c:pt idx="1593">
                  <c:v>1569.0816</c:v>
                </c:pt>
                <c:pt idx="1594">
                  <c:v>1569.0822999999998</c:v>
                </c:pt>
                <c:pt idx="1595">
                  <c:v>1569.0831999999998</c:v>
                </c:pt>
                <c:pt idx="1596">
                  <c:v>1569.0847999999999</c:v>
                </c:pt>
                <c:pt idx="1597">
                  <c:v>1569.085</c:v>
                </c:pt>
                <c:pt idx="1598">
                  <c:v>1569.0865000000001</c:v>
                </c:pt>
                <c:pt idx="1599">
                  <c:v>1569.0872999999999</c:v>
                </c:pt>
                <c:pt idx="1600">
                  <c:v>1569.0879</c:v>
                </c:pt>
                <c:pt idx="1601">
                  <c:v>1569.0888</c:v>
                </c:pt>
                <c:pt idx="1602">
                  <c:v>1569.09</c:v>
                </c:pt>
                <c:pt idx="1603">
                  <c:v>1569.0912999999998</c:v>
                </c:pt>
                <c:pt idx="1604">
                  <c:v>1569.0919999999999</c:v>
                </c:pt>
                <c:pt idx="1605">
                  <c:v>1569.0933999999977</c:v>
                </c:pt>
                <c:pt idx="1606">
                  <c:v>1569.0943999999974</c:v>
                </c:pt>
                <c:pt idx="1607">
                  <c:v>1569.0942999999977</c:v>
                </c:pt>
                <c:pt idx="1608">
                  <c:v>1569.0959</c:v>
                </c:pt>
                <c:pt idx="1609">
                  <c:v>1569.0976000000001</c:v>
                </c:pt>
                <c:pt idx="1610">
                  <c:v>1569.0986</c:v>
                </c:pt>
                <c:pt idx="1611">
                  <c:v>1569.0988</c:v>
                </c:pt>
                <c:pt idx="1612">
                  <c:v>1569.0993999999998</c:v>
                </c:pt>
                <c:pt idx="1613">
                  <c:v>1569.1009999999999</c:v>
                </c:pt>
                <c:pt idx="1614">
                  <c:v>1569.1021999999998</c:v>
                </c:pt>
                <c:pt idx="1615">
                  <c:v>1569.1028999999999</c:v>
                </c:pt>
                <c:pt idx="1616">
                  <c:v>1569.1043999999974</c:v>
                </c:pt>
                <c:pt idx="1617">
                  <c:v>1569.1052999999999</c:v>
                </c:pt>
                <c:pt idx="1619">
                  <c:v>1569.1058</c:v>
                </c:pt>
                <c:pt idx="1620">
                  <c:v>1569.1070999999999</c:v>
                </c:pt>
                <c:pt idx="1621">
                  <c:v>1569.1072999999999</c:v>
                </c:pt>
                <c:pt idx="1622">
                  <c:v>1569.1091999999999</c:v>
                </c:pt>
                <c:pt idx="1623">
                  <c:v>1569.1097</c:v>
                </c:pt>
                <c:pt idx="1624">
                  <c:v>1569.1110999999999</c:v>
                </c:pt>
                <c:pt idx="1625">
                  <c:v>1569.1119999999999</c:v>
                </c:pt>
                <c:pt idx="1626">
                  <c:v>1569.1128999999999</c:v>
                </c:pt>
                <c:pt idx="1627">
                  <c:v>1569.1137999999999</c:v>
                </c:pt>
                <c:pt idx="1628">
                  <c:v>1569.1151</c:v>
                </c:pt>
                <c:pt idx="1629">
                  <c:v>1569.1163999999999</c:v>
                </c:pt>
                <c:pt idx="1630">
                  <c:v>1569.1170999999999</c:v>
                </c:pt>
                <c:pt idx="1631">
                  <c:v>1569.1186</c:v>
                </c:pt>
                <c:pt idx="1632">
                  <c:v>1569.1180999999999</c:v>
                </c:pt>
                <c:pt idx="1633">
                  <c:v>1569.1198999999999</c:v>
                </c:pt>
                <c:pt idx="1634">
                  <c:v>1569.1210999999998</c:v>
                </c:pt>
                <c:pt idx="1635">
                  <c:v>1569.1226999999999</c:v>
                </c:pt>
                <c:pt idx="1636">
                  <c:v>1569.1227999999999</c:v>
                </c:pt>
                <c:pt idx="1637">
                  <c:v>1569.1247999999998</c:v>
                </c:pt>
                <c:pt idx="1638">
                  <c:v>1569.1253999999999</c:v>
                </c:pt>
                <c:pt idx="1639">
                  <c:v>1569.1261</c:v>
                </c:pt>
                <c:pt idx="1640">
                  <c:v>1569.1271999999999</c:v>
                </c:pt>
                <c:pt idx="1641">
                  <c:v>1569.1277</c:v>
                </c:pt>
                <c:pt idx="1642">
                  <c:v>1569.1287</c:v>
                </c:pt>
                <c:pt idx="1643">
                  <c:v>1569.1297999999999</c:v>
                </c:pt>
                <c:pt idx="1644">
                  <c:v>1569.1307999999999</c:v>
                </c:pt>
                <c:pt idx="1645">
                  <c:v>1569.1322999999998</c:v>
                </c:pt>
                <c:pt idx="1646">
                  <c:v>1569.1324999999974</c:v>
                </c:pt>
                <c:pt idx="1647">
                  <c:v>1569.1333999999974</c:v>
                </c:pt>
                <c:pt idx="1648">
                  <c:v>1569.1345999999999</c:v>
                </c:pt>
                <c:pt idx="1650">
                  <c:v>1569.1353999999999</c:v>
                </c:pt>
                <c:pt idx="1651">
                  <c:v>1569.1359</c:v>
                </c:pt>
                <c:pt idx="1652">
                  <c:v>1569.1378999999999</c:v>
                </c:pt>
                <c:pt idx="1653">
                  <c:v>1569.1380999999999</c:v>
                </c:pt>
                <c:pt idx="1654">
                  <c:v>1569.1399999999999</c:v>
                </c:pt>
                <c:pt idx="1655">
                  <c:v>1569.1407999999999</c:v>
                </c:pt>
                <c:pt idx="1656">
                  <c:v>1569.1415999999999</c:v>
                </c:pt>
                <c:pt idx="1657">
                  <c:v>1569.1430999999998</c:v>
                </c:pt>
                <c:pt idx="1658">
                  <c:v>1569.1435999999999</c:v>
                </c:pt>
                <c:pt idx="1659">
                  <c:v>1569.1456000000001</c:v>
                </c:pt>
                <c:pt idx="1660">
                  <c:v>1569.1455000000001</c:v>
                </c:pt>
                <c:pt idx="1661">
                  <c:v>1569.1462999999999</c:v>
                </c:pt>
                <c:pt idx="1662">
                  <c:v>1569.1475</c:v>
                </c:pt>
                <c:pt idx="1663">
                  <c:v>1569.1481999999999</c:v>
                </c:pt>
                <c:pt idx="1664">
                  <c:v>1569.1495</c:v>
                </c:pt>
                <c:pt idx="1665">
                  <c:v>1569.1510999999998</c:v>
                </c:pt>
                <c:pt idx="1666">
                  <c:v>1569.1513999999975</c:v>
                </c:pt>
                <c:pt idx="1667">
                  <c:v>1569.1529999999998</c:v>
                </c:pt>
                <c:pt idx="1668">
                  <c:v>1569.1538999999998</c:v>
                </c:pt>
                <c:pt idx="1669">
                  <c:v>1569.1544999999971</c:v>
                </c:pt>
                <c:pt idx="1670">
                  <c:v>1569.1559999999999</c:v>
                </c:pt>
                <c:pt idx="1671">
                  <c:v>1569.1559999999999</c:v>
                </c:pt>
                <c:pt idx="1672">
                  <c:v>1569.1572999999999</c:v>
                </c:pt>
                <c:pt idx="1673">
                  <c:v>1569.1578</c:v>
                </c:pt>
                <c:pt idx="1674">
                  <c:v>1569.1595</c:v>
                </c:pt>
                <c:pt idx="1675">
                  <c:v>1569.1607999999999</c:v>
                </c:pt>
                <c:pt idx="1676">
                  <c:v>1569.1620999999998</c:v>
                </c:pt>
                <c:pt idx="1677">
                  <c:v>1569.1623999999974</c:v>
                </c:pt>
                <c:pt idx="1678">
                  <c:v>1569.1641999999974</c:v>
                </c:pt>
                <c:pt idx="1679">
                  <c:v>1569.1648999999998</c:v>
                </c:pt>
                <c:pt idx="1681">
                  <c:v>1569.1659999999999</c:v>
                </c:pt>
                <c:pt idx="1682">
                  <c:v>1569.1669999999999</c:v>
                </c:pt>
                <c:pt idx="1683">
                  <c:v>1569.1673999999998</c:v>
                </c:pt>
                <c:pt idx="1684">
                  <c:v>1569.1688999999999</c:v>
                </c:pt>
                <c:pt idx="1685">
                  <c:v>1569.1697999999999</c:v>
                </c:pt>
                <c:pt idx="1686">
                  <c:v>1569.1704999999974</c:v>
                </c:pt>
                <c:pt idx="1687">
                  <c:v>1569.1716999999999</c:v>
                </c:pt>
                <c:pt idx="1688">
                  <c:v>1569.1726999999998</c:v>
                </c:pt>
                <c:pt idx="1689">
                  <c:v>1569.1730999999977</c:v>
                </c:pt>
                <c:pt idx="1690">
                  <c:v>1569.1746999999998</c:v>
                </c:pt>
                <c:pt idx="1691">
                  <c:v>1569.1759</c:v>
                </c:pt>
                <c:pt idx="1692">
                  <c:v>1569.1760999999999</c:v>
                </c:pt>
                <c:pt idx="1693">
                  <c:v>1569.1777</c:v>
                </c:pt>
                <c:pt idx="1694">
                  <c:v>1569.1785</c:v>
                </c:pt>
                <c:pt idx="1695">
                  <c:v>1569.1782999999998</c:v>
                </c:pt>
                <c:pt idx="1696">
                  <c:v>1569.1801999999998</c:v>
                </c:pt>
                <c:pt idx="1697">
                  <c:v>1569.1810999999998</c:v>
                </c:pt>
                <c:pt idx="1698">
                  <c:v>1569.1828999999998</c:v>
                </c:pt>
                <c:pt idx="1699">
                  <c:v>1569.1832999999974</c:v>
                </c:pt>
                <c:pt idx="1700">
                  <c:v>1569.1838999999998</c:v>
                </c:pt>
                <c:pt idx="1701">
                  <c:v>1569.1855</c:v>
                </c:pt>
                <c:pt idx="1702">
                  <c:v>1569.1866</c:v>
                </c:pt>
                <c:pt idx="1703">
                  <c:v>1569.1875</c:v>
                </c:pt>
                <c:pt idx="1704">
                  <c:v>1569.1886999999999</c:v>
                </c:pt>
                <c:pt idx="1705">
                  <c:v>1569.1895999999999</c:v>
                </c:pt>
                <c:pt idx="1706">
                  <c:v>1569.1909999999998</c:v>
                </c:pt>
                <c:pt idx="1707">
                  <c:v>1569.1918999999998</c:v>
                </c:pt>
                <c:pt idx="1708">
                  <c:v>1569.1922999999974</c:v>
                </c:pt>
                <c:pt idx="1709">
                  <c:v>1569.1937999999998</c:v>
                </c:pt>
                <c:pt idx="1710">
                  <c:v>1569.1944999999969</c:v>
                </c:pt>
                <c:pt idx="1712">
                  <c:v>1569.1948999999975</c:v>
                </c:pt>
                <c:pt idx="1713">
                  <c:v>1569.1962999999998</c:v>
                </c:pt>
                <c:pt idx="1714">
                  <c:v>1569.1969999999999</c:v>
                </c:pt>
                <c:pt idx="1715">
                  <c:v>1569.1979999999999</c:v>
                </c:pt>
                <c:pt idx="1716">
                  <c:v>1569.1995999999999</c:v>
                </c:pt>
                <c:pt idx="1717">
                  <c:v>1569.2003999999999</c:v>
                </c:pt>
                <c:pt idx="1718">
                  <c:v>1569.2013999999999</c:v>
                </c:pt>
                <c:pt idx="1719">
                  <c:v>1569.2017000000001</c:v>
                </c:pt>
                <c:pt idx="1720">
                  <c:v>1569.2032999999999</c:v>
                </c:pt>
                <c:pt idx="1721">
                  <c:v>1569.2046</c:v>
                </c:pt>
                <c:pt idx="1722">
                  <c:v>1569.2055000000023</c:v>
                </c:pt>
                <c:pt idx="1723">
                  <c:v>1569.2074</c:v>
                </c:pt>
                <c:pt idx="1724">
                  <c:v>1569.2079000000001</c:v>
                </c:pt>
                <c:pt idx="1725">
                  <c:v>1569.2094</c:v>
                </c:pt>
                <c:pt idx="1726">
                  <c:v>1569.2084</c:v>
                </c:pt>
                <c:pt idx="1727">
                  <c:v>1569.2112</c:v>
                </c:pt>
                <c:pt idx="1728">
                  <c:v>1569.2118</c:v>
                </c:pt>
                <c:pt idx="1729">
                  <c:v>1569.2122999999999</c:v>
                </c:pt>
                <c:pt idx="1730">
                  <c:v>1569.2136</c:v>
                </c:pt>
                <c:pt idx="1731">
                  <c:v>1569.2136</c:v>
                </c:pt>
                <c:pt idx="1732">
                  <c:v>1569.2148999999999</c:v>
                </c:pt>
                <c:pt idx="1733">
                  <c:v>1569.2163</c:v>
                </c:pt>
                <c:pt idx="1734">
                  <c:v>1569.2168000000001</c:v>
                </c:pt>
                <c:pt idx="1735">
                  <c:v>1569.2185000000011</c:v>
                </c:pt>
                <c:pt idx="1736">
                  <c:v>1569.2185000000011</c:v>
                </c:pt>
                <c:pt idx="1737">
                  <c:v>1569.2197000000001</c:v>
                </c:pt>
                <c:pt idx="1738">
                  <c:v>1569.2208000000001</c:v>
                </c:pt>
                <c:pt idx="1739">
                  <c:v>1569.2222999999999</c:v>
                </c:pt>
                <c:pt idx="1740">
                  <c:v>1569.2232999999999</c:v>
                </c:pt>
                <c:pt idx="1741">
                  <c:v>1569.2239999999999</c:v>
                </c:pt>
                <c:pt idx="1743">
                  <c:v>1569.2250000000001</c:v>
                </c:pt>
                <c:pt idx="1744">
                  <c:v>1569.2267000000011</c:v>
                </c:pt>
                <c:pt idx="1745">
                  <c:v>1569.2271000000001</c:v>
                </c:pt>
                <c:pt idx="1746">
                  <c:v>1569.2286000000001</c:v>
                </c:pt>
                <c:pt idx="1747">
                  <c:v>1569.2301</c:v>
                </c:pt>
                <c:pt idx="1748">
                  <c:v>1569.2306000000001</c:v>
                </c:pt>
                <c:pt idx="1749">
                  <c:v>1569.2315000000001</c:v>
                </c:pt>
                <c:pt idx="1750">
                  <c:v>1569.2316000000001</c:v>
                </c:pt>
                <c:pt idx="1751">
                  <c:v>1569.2336</c:v>
                </c:pt>
                <c:pt idx="1752">
                  <c:v>1569.2338999999999</c:v>
                </c:pt>
                <c:pt idx="1753">
                  <c:v>1569.2348</c:v>
                </c:pt>
                <c:pt idx="1754">
                  <c:v>1569.2357000000011</c:v>
                </c:pt>
                <c:pt idx="1755">
                  <c:v>1569.2371000000001</c:v>
                </c:pt>
                <c:pt idx="1756">
                  <c:v>1569.2384</c:v>
                </c:pt>
                <c:pt idx="1757">
                  <c:v>1569.2388000000001</c:v>
                </c:pt>
                <c:pt idx="1758">
                  <c:v>1569.2402999999999</c:v>
                </c:pt>
                <c:pt idx="1759">
                  <c:v>1569.2412999999999</c:v>
                </c:pt>
                <c:pt idx="1760">
                  <c:v>1569.2423999999999</c:v>
                </c:pt>
                <c:pt idx="1761">
                  <c:v>1569.2432999999999</c:v>
                </c:pt>
                <c:pt idx="1762">
                  <c:v>1569.2441999999999</c:v>
                </c:pt>
                <c:pt idx="1763">
                  <c:v>1569.2446</c:v>
                </c:pt>
                <c:pt idx="1764">
                  <c:v>1569.2466000000011</c:v>
                </c:pt>
                <c:pt idx="1765">
                  <c:v>1569.2469000000001</c:v>
                </c:pt>
                <c:pt idx="1766">
                  <c:v>1569.2486000000001</c:v>
                </c:pt>
                <c:pt idx="1767">
                  <c:v>1569.2492</c:v>
                </c:pt>
                <c:pt idx="1768">
                  <c:v>1569.2505000000001</c:v>
                </c:pt>
                <c:pt idx="1769">
                  <c:v>1569.2512999999999</c:v>
                </c:pt>
                <c:pt idx="1770">
                  <c:v>1569.2525000000001</c:v>
                </c:pt>
                <c:pt idx="1771">
                  <c:v>1569.2528</c:v>
                </c:pt>
                <c:pt idx="1772">
                  <c:v>1569.2537</c:v>
                </c:pt>
                <c:pt idx="1774">
                  <c:v>1569.2555000000011</c:v>
                </c:pt>
                <c:pt idx="1775">
                  <c:v>1569.2562</c:v>
                </c:pt>
                <c:pt idx="1776">
                  <c:v>1569.2566000000011</c:v>
                </c:pt>
                <c:pt idx="1777">
                  <c:v>1569.2579000000001</c:v>
                </c:pt>
                <c:pt idx="1778">
                  <c:v>1569.2587000000001</c:v>
                </c:pt>
                <c:pt idx="1779">
                  <c:v>1569.2598</c:v>
                </c:pt>
                <c:pt idx="1780">
                  <c:v>1569.2607</c:v>
                </c:pt>
                <c:pt idx="1781">
                  <c:v>1569.2619999999999</c:v>
                </c:pt>
                <c:pt idx="1782">
                  <c:v>1569.2627</c:v>
                </c:pt>
                <c:pt idx="1783">
                  <c:v>1569.2638999999999</c:v>
                </c:pt>
                <c:pt idx="1784">
                  <c:v>1569.2643999999998</c:v>
                </c:pt>
                <c:pt idx="1785">
                  <c:v>1569.2668000000001</c:v>
                </c:pt>
                <c:pt idx="1786">
                  <c:v>1569.2673</c:v>
                </c:pt>
                <c:pt idx="1787">
                  <c:v>1569.2677000000001</c:v>
                </c:pt>
                <c:pt idx="1788">
                  <c:v>1569.2693999999999</c:v>
                </c:pt>
                <c:pt idx="1789">
                  <c:v>1569.2697000000001</c:v>
                </c:pt>
                <c:pt idx="1790">
                  <c:v>1569.2717</c:v>
                </c:pt>
                <c:pt idx="1791">
                  <c:v>1569.2721999999999</c:v>
                </c:pt>
                <c:pt idx="1792">
                  <c:v>1569.2728999999999</c:v>
                </c:pt>
                <c:pt idx="1793">
                  <c:v>1569.2737999999999</c:v>
                </c:pt>
                <c:pt idx="1794">
                  <c:v>1569.2750000000001</c:v>
                </c:pt>
                <c:pt idx="1795">
                  <c:v>1569.2760000000001</c:v>
                </c:pt>
                <c:pt idx="1796">
                  <c:v>1569.2768000000001</c:v>
                </c:pt>
                <c:pt idx="1797">
                  <c:v>1569.2781</c:v>
                </c:pt>
                <c:pt idx="1798">
                  <c:v>1569.2786000000001</c:v>
                </c:pt>
                <c:pt idx="1799">
                  <c:v>1569.2803999999999</c:v>
                </c:pt>
                <c:pt idx="1800">
                  <c:v>1569.2809</c:v>
                </c:pt>
                <c:pt idx="1801">
                  <c:v>1569.2810999999999</c:v>
                </c:pt>
                <c:pt idx="1802">
                  <c:v>1569.2827</c:v>
                </c:pt>
                <c:pt idx="1803">
                  <c:v>1569.2838999999999</c:v>
                </c:pt>
                <c:pt idx="1805">
                  <c:v>1569.2845</c:v>
                </c:pt>
                <c:pt idx="1806">
                  <c:v>1569.2864</c:v>
                </c:pt>
                <c:pt idx="1807">
                  <c:v>1569.2861</c:v>
                </c:pt>
                <c:pt idx="1808">
                  <c:v>1569.2879</c:v>
                </c:pt>
                <c:pt idx="1809">
                  <c:v>1569.2891</c:v>
                </c:pt>
                <c:pt idx="1810">
                  <c:v>1569.2900999999999</c:v>
                </c:pt>
                <c:pt idx="1811">
                  <c:v>1569.2910999999999</c:v>
                </c:pt>
                <c:pt idx="1812">
                  <c:v>1569.2919999999999</c:v>
                </c:pt>
                <c:pt idx="1813">
                  <c:v>1569.2931999999998</c:v>
                </c:pt>
                <c:pt idx="1814">
                  <c:v>1569.2943999999998</c:v>
                </c:pt>
                <c:pt idx="1815">
                  <c:v>1569.2948999999999</c:v>
                </c:pt>
                <c:pt idx="1816">
                  <c:v>1569.2961</c:v>
                </c:pt>
                <c:pt idx="1817">
                  <c:v>1569.2966000000001</c:v>
                </c:pt>
                <c:pt idx="1818">
                  <c:v>1569.2977000000001</c:v>
                </c:pt>
                <c:pt idx="1819">
                  <c:v>1569.2986000000001</c:v>
                </c:pt>
                <c:pt idx="1820">
                  <c:v>1569.3</c:v>
                </c:pt>
                <c:pt idx="1821">
                  <c:v>1569.3005000000001</c:v>
                </c:pt>
                <c:pt idx="1822">
                  <c:v>1569.3027</c:v>
                </c:pt>
                <c:pt idx="1823">
                  <c:v>1569.3025</c:v>
                </c:pt>
                <c:pt idx="1824">
                  <c:v>1569.3036999999999</c:v>
                </c:pt>
                <c:pt idx="1825">
                  <c:v>1569.3047999999999</c:v>
                </c:pt>
                <c:pt idx="1826">
                  <c:v>1569.3058000000001</c:v>
                </c:pt>
                <c:pt idx="1827">
                  <c:v>1569.3067000000001</c:v>
                </c:pt>
                <c:pt idx="1828">
                  <c:v>1569.3079</c:v>
                </c:pt>
                <c:pt idx="1829">
                  <c:v>1569.3095000000001</c:v>
                </c:pt>
                <c:pt idx="1830">
                  <c:v>1569.3100999999999</c:v>
                </c:pt>
                <c:pt idx="1831">
                  <c:v>1569.3112999999998</c:v>
                </c:pt>
                <c:pt idx="1832">
                  <c:v>1569.3118999999999</c:v>
                </c:pt>
                <c:pt idx="1833">
                  <c:v>1569.3126999999999</c:v>
                </c:pt>
                <c:pt idx="1834">
                  <c:v>1569.3154</c:v>
                </c:pt>
                <c:pt idx="1836">
                  <c:v>1569.3148999999999</c:v>
                </c:pt>
                <c:pt idx="1837">
                  <c:v>1569.3162</c:v>
                </c:pt>
                <c:pt idx="1838">
                  <c:v>1569.3171</c:v>
                </c:pt>
                <c:pt idx="1839">
                  <c:v>1569.318</c:v>
                </c:pt>
                <c:pt idx="1840">
                  <c:v>1569.3188</c:v>
                </c:pt>
                <c:pt idx="1841">
                  <c:v>1569.32</c:v>
                </c:pt>
                <c:pt idx="1842">
                  <c:v>1569.3205</c:v>
                </c:pt>
                <c:pt idx="1843">
                  <c:v>1569.3213999999998</c:v>
                </c:pt>
                <c:pt idx="1844">
                  <c:v>1569.3226999999999</c:v>
                </c:pt>
                <c:pt idx="1845">
                  <c:v>1569.3237999999999</c:v>
                </c:pt>
                <c:pt idx="1846">
                  <c:v>1569.3251</c:v>
                </c:pt>
                <c:pt idx="1847">
                  <c:v>1569.3257000000001</c:v>
                </c:pt>
                <c:pt idx="1848">
                  <c:v>1569.327</c:v>
                </c:pt>
                <c:pt idx="1849">
                  <c:v>1569.3283999999999</c:v>
                </c:pt>
                <c:pt idx="1850">
                  <c:v>1569.3286000000001</c:v>
                </c:pt>
                <c:pt idx="1851">
                  <c:v>1569.3300999999999</c:v>
                </c:pt>
                <c:pt idx="1852">
                  <c:v>1569.3311999999999</c:v>
                </c:pt>
                <c:pt idx="1853">
                  <c:v>1569.3321999999998</c:v>
                </c:pt>
                <c:pt idx="1854">
                  <c:v>1569.3330999999998</c:v>
                </c:pt>
                <c:pt idx="1855">
                  <c:v>1569.3342999999998</c:v>
                </c:pt>
                <c:pt idx="1856">
                  <c:v>1569.3352</c:v>
                </c:pt>
                <c:pt idx="1857">
                  <c:v>1569.3361</c:v>
                </c:pt>
                <c:pt idx="1858">
                  <c:v>1569.3368</c:v>
                </c:pt>
                <c:pt idx="1859">
                  <c:v>1569.3379</c:v>
                </c:pt>
                <c:pt idx="1860">
                  <c:v>1569.3390999999999</c:v>
                </c:pt>
                <c:pt idx="1861">
                  <c:v>1569.3402999999998</c:v>
                </c:pt>
                <c:pt idx="1862">
                  <c:v>1569.3406</c:v>
                </c:pt>
                <c:pt idx="1863">
                  <c:v>1569.3417999999999</c:v>
                </c:pt>
                <c:pt idx="1864">
                  <c:v>1569.3426999999999</c:v>
                </c:pt>
                <c:pt idx="1865">
                  <c:v>1569.3442999999977</c:v>
                </c:pt>
                <c:pt idx="1867">
                  <c:v>1569.3445999999999</c:v>
                </c:pt>
                <c:pt idx="1868">
                  <c:v>1569.3453999999999</c:v>
                </c:pt>
                <c:pt idx="1869">
                  <c:v>1569.3476000000001</c:v>
                </c:pt>
                <c:pt idx="1870">
                  <c:v>1569.3472999999999</c:v>
                </c:pt>
                <c:pt idx="1871">
                  <c:v>1569.3487</c:v>
                </c:pt>
                <c:pt idx="1872">
                  <c:v>1569.3498</c:v>
                </c:pt>
                <c:pt idx="1873">
                  <c:v>1569.3505</c:v>
                </c:pt>
                <c:pt idx="1874">
                  <c:v>1569.3519999999999</c:v>
                </c:pt>
                <c:pt idx="1875">
                  <c:v>1569.3530999999998</c:v>
                </c:pt>
                <c:pt idx="1876">
                  <c:v>1569.3543999999974</c:v>
                </c:pt>
                <c:pt idx="1877">
                  <c:v>1569.3552999999999</c:v>
                </c:pt>
                <c:pt idx="1878">
                  <c:v>1569.356</c:v>
                </c:pt>
                <c:pt idx="1879">
                  <c:v>1569.3578</c:v>
                </c:pt>
                <c:pt idx="1880">
                  <c:v>1569.3578</c:v>
                </c:pt>
                <c:pt idx="1881">
                  <c:v>1569.3588</c:v>
                </c:pt>
                <c:pt idx="1882">
                  <c:v>1569.3595</c:v>
                </c:pt>
                <c:pt idx="1883">
                  <c:v>1569.3605</c:v>
                </c:pt>
                <c:pt idx="1884">
                  <c:v>1569.3621999999998</c:v>
                </c:pt>
                <c:pt idx="1885">
                  <c:v>1569.3625</c:v>
                </c:pt>
                <c:pt idx="1886">
                  <c:v>1569.3640999999998</c:v>
                </c:pt>
                <c:pt idx="1887">
                  <c:v>1569.3640999999998</c:v>
                </c:pt>
                <c:pt idx="1888">
                  <c:v>1569.3662999999999</c:v>
                </c:pt>
                <c:pt idx="1889">
                  <c:v>1569.3666000000001</c:v>
                </c:pt>
                <c:pt idx="1890">
                  <c:v>1569.3678</c:v>
                </c:pt>
                <c:pt idx="1891">
                  <c:v>1569.3689999999999</c:v>
                </c:pt>
                <c:pt idx="1892">
                  <c:v>1569.37</c:v>
                </c:pt>
                <c:pt idx="1893">
                  <c:v>1569.3715</c:v>
                </c:pt>
                <c:pt idx="1894">
                  <c:v>1569.3720999999998</c:v>
                </c:pt>
                <c:pt idx="1895">
                  <c:v>1569.3733999999974</c:v>
                </c:pt>
                <c:pt idx="1896">
                  <c:v>1569.3746999999998</c:v>
                </c:pt>
                <c:pt idx="1898">
                  <c:v>1569.3753999999999</c:v>
                </c:pt>
                <c:pt idx="1899">
                  <c:v>1569.3761999999999</c:v>
                </c:pt>
                <c:pt idx="1900">
                  <c:v>1569.3773999999999</c:v>
                </c:pt>
                <c:pt idx="1901">
                  <c:v>1569.3788</c:v>
                </c:pt>
                <c:pt idx="1902">
                  <c:v>1569.3791999999999</c:v>
                </c:pt>
                <c:pt idx="1903">
                  <c:v>1569.3799999999999</c:v>
                </c:pt>
                <c:pt idx="1904">
                  <c:v>1569.3810999999998</c:v>
                </c:pt>
                <c:pt idx="1905">
                  <c:v>1569.3823999999975</c:v>
                </c:pt>
                <c:pt idx="1906">
                  <c:v>1569.3835999999999</c:v>
                </c:pt>
                <c:pt idx="1907">
                  <c:v>1569.3835999999999</c:v>
                </c:pt>
                <c:pt idx="1908">
                  <c:v>1569.3856000000001</c:v>
                </c:pt>
                <c:pt idx="1909">
                  <c:v>1569.3860999999999</c:v>
                </c:pt>
                <c:pt idx="1910">
                  <c:v>1569.3867</c:v>
                </c:pt>
                <c:pt idx="1911">
                  <c:v>1569.3880999999999</c:v>
                </c:pt>
                <c:pt idx="1912">
                  <c:v>1569.3895</c:v>
                </c:pt>
                <c:pt idx="1913">
                  <c:v>1569.3896</c:v>
                </c:pt>
                <c:pt idx="1914">
                  <c:v>1569.3912999999998</c:v>
                </c:pt>
                <c:pt idx="1915">
                  <c:v>1569.3919999999998</c:v>
                </c:pt>
                <c:pt idx="1916">
                  <c:v>1569.3932999999975</c:v>
                </c:pt>
                <c:pt idx="1917">
                  <c:v>1569.3941999999975</c:v>
                </c:pt>
                <c:pt idx="1918">
                  <c:v>1569.3948999999998</c:v>
                </c:pt>
                <c:pt idx="1919">
                  <c:v>1569.3963999999999</c:v>
                </c:pt>
                <c:pt idx="1920">
                  <c:v>1569.3977</c:v>
                </c:pt>
                <c:pt idx="1921">
                  <c:v>1569.3985</c:v>
                </c:pt>
                <c:pt idx="1922">
                  <c:v>1569.3993999999998</c:v>
                </c:pt>
                <c:pt idx="1923">
                  <c:v>1569.4003</c:v>
                </c:pt>
                <c:pt idx="1924">
                  <c:v>1569.4012</c:v>
                </c:pt>
                <c:pt idx="1925">
                  <c:v>1569.4023999999999</c:v>
                </c:pt>
                <c:pt idx="1926">
                  <c:v>1569.4033999999999</c:v>
                </c:pt>
                <c:pt idx="1927">
                  <c:v>1569.4048</c:v>
                </c:pt>
                <c:pt idx="1929">
                  <c:v>1569.4052000000001</c:v>
                </c:pt>
                <c:pt idx="1930">
                  <c:v>1569.4060000000011</c:v>
                </c:pt>
                <c:pt idx="1931">
                  <c:v>1569.4071000000001</c:v>
                </c:pt>
                <c:pt idx="1932">
                  <c:v>1569.4081000000001</c:v>
                </c:pt>
                <c:pt idx="1933">
                  <c:v>1569.4094</c:v>
                </c:pt>
                <c:pt idx="1934">
                  <c:v>1569.4094</c:v>
                </c:pt>
                <c:pt idx="1935">
                  <c:v>1569.4113</c:v>
                </c:pt>
                <c:pt idx="1936">
                  <c:v>1569.4125000000001</c:v>
                </c:pt>
                <c:pt idx="1937">
                  <c:v>1569.4137000000001</c:v>
                </c:pt>
                <c:pt idx="1938">
                  <c:v>1569.4141999999999</c:v>
                </c:pt>
                <c:pt idx="1939">
                  <c:v>1569.4159000000011</c:v>
                </c:pt>
                <c:pt idx="1940">
                  <c:v>1569.4166000000023</c:v>
                </c:pt>
                <c:pt idx="1941">
                  <c:v>1569.4175000000023</c:v>
                </c:pt>
                <c:pt idx="1942">
                  <c:v>1569.4180000000001</c:v>
                </c:pt>
                <c:pt idx="1943">
                  <c:v>1569.4195000000011</c:v>
                </c:pt>
                <c:pt idx="1944">
                  <c:v>1569.4204</c:v>
                </c:pt>
                <c:pt idx="1945">
                  <c:v>1569.4215000000011</c:v>
                </c:pt>
                <c:pt idx="1946">
                  <c:v>1569.4223999999999</c:v>
                </c:pt>
                <c:pt idx="1947">
                  <c:v>1569.4236000000001</c:v>
                </c:pt>
                <c:pt idx="1948">
                  <c:v>1569.4250000000011</c:v>
                </c:pt>
                <c:pt idx="1949">
                  <c:v>1569.4250000000011</c:v>
                </c:pt>
                <c:pt idx="1950">
                  <c:v>1569.4259000000011</c:v>
                </c:pt>
                <c:pt idx="1951">
                  <c:v>1569.4268000000011</c:v>
                </c:pt>
                <c:pt idx="1952">
                  <c:v>1569.4284</c:v>
                </c:pt>
                <c:pt idx="1953">
                  <c:v>1569.4298000000001</c:v>
                </c:pt>
                <c:pt idx="1954">
                  <c:v>1569.4309000000001</c:v>
                </c:pt>
                <c:pt idx="1955">
                  <c:v>1569.4308000000001</c:v>
                </c:pt>
                <c:pt idx="1956">
                  <c:v>1569.4319</c:v>
                </c:pt>
                <c:pt idx="1957">
                  <c:v>1569.4332999999999</c:v>
                </c:pt>
                <c:pt idx="1958">
                  <c:v>1569.4349</c:v>
                </c:pt>
                <c:pt idx="1960">
                  <c:v>1569.4354000000001</c:v>
                </c:pt>
                <c:pt idx="1961">
                  <c:v>1569.4365000000023</c:v>
                </c:pt>
                <c:pt idx="1962">
                  <c:v>1569.4373000000001</c:v>
                </c:pt>
                <c:pt idx="1963">
                  <c:v>1569.4384</c:v>
                </c:pt>
                <c:pt idx="1964">
                  <c:v>1569.4397000000001</c:v>
                </c:pt>
                <c:pt idx="1965">
                  <c:v>1569.4408000000001</c:v>
                </c:pt>
                <c:pt idx="1966">
                  <c:v>1569.442</c:v>
                </c:pt>
                <c:pt idx="1967">
                  <c:v>1569.4427000000001</c:v>
                </c:pt>
                <c:pt idx="1968">
                  <c:v>1569.4436000000001</c:v>
                </c:pt>
                <c:pt idx="1969">
                  <c:v>1569.4450000000011</c:v>
                </c:pt>
                <c:pt idx="1970">
                  <c:v>1569.4453000000001</c:v>
                </c:pt>
                <c:pt idx="1971">
                  <c:v>1569.4465000000023</c:v>
                </c:pt>
                <c:pt idx="1972">
                  <c:v>1569.4481000000001</c:v>
                </c:pt>
                <c:pt idx="1973">
                  <c:v>1569.4486000000011</c:v>
                </c:pt>
                <c:pt idx="1974">
                  <c:v>1569.4488000000001</c:v>
                </c:pt>
                <c:pt idx="1975">
                  <c:v>1569.4507000000001</c:v>
                </c:pt>
                <c:pt idx="1976">
                  <c:v>1569.4515000000001</c:v>
                </c:pt>
                <c:pt idx="1977">
                  <c:v>1569.452</c:v>
                </c:pt>
                <c:pt idx="1978">
                  <c:v>1569.4538</c:v>
                </c:pt>
                <c:pt idx="1979">
                  <c:v>1569.4545000000001</c:v>
                </c:pt>
                <c:pt idx="1980">
                  <c:v>1569.4558000000011</c:v>
                </c:pt>
                <c:pt idx="1981">
                  <c:v>1569.4566000000011</c:v>
                </c:pt>
                <c:pt idx="1982">
                  <c:v>1569.4581000000001</c:v>
                </c:pt>
                <c:pt idx="1983">
                  <c:v>1569.4591</c:v>
                </c:pt>
                <c:pt idx="1984">
                  <c:v>1569.4597000000001</c:v>
                </c:pt>
                <c:pt idx="1985">
                  <c:v>1569.4612</c:v>
                </c:pt>
                <c:pt idx="1986">
                  <c:v>1569.4616000000001</c:v>
                </c:pt>
                <c:pt idx="1987">
                  <c:v>1569.463</c:v>
                </c:pt>
                <c:pt idx="1988">
                  <c:v>1569.4643999999998</c:v>
                </c:pt>
                <c:pt idx="1989">
                  <c:v>1569.4645</c:v>
                </c:pt>
                <c:pt idx="1991">
                  <c:v>1569.4660000000001</c:v>
                </c:pt>
                <c:pt idx="1992">
                  <c:v>1569.4662000000001</c:v>
                </c:pt>
                <c:pt idx="1993">
                  <c:v>1569.4681</c:v>
                </c:pt>
                <c:pt idx="1994">
                  <c:v>1569.4686000000011</c:v>
                </c:pt>
                <c:pt idx="1995">
                  <c:v>1569.4697000000001</c:v>
                </c:pt>
                <c:pt idx="1996">
                  <c:v>1569.4705000000001</c:v>
                </c:pt>
                <c:pt idx="1997">
                  <c:v>1569.4718</c:v>
                </c:pt>
                <c:pt idx="1998">
                  <c:v>1569.4722999999999</c:v>
                </c:pt>
                <c:pt idx="1999">
                  <c:v>1569.4740999999999</c:v>
                </c:pt>
                <c:pt idx="2000">
                  <c:v>1569.4748999999999</c:v>
                </c:pt>
                <c:pt idx="2001">
                  <c:v>1569.4754</c:v>
                </c:pt>
                <c:pt idx="2002">
                  <c:v>1569.4768000000001</c:v>
                </c:pt>
                <c:pt idx="2003">
                  <c:v>1569.4782</c:v>
                </c:pt>
                <c:pt idx="2004">
                  <c:v>1569.4791</c:v>
                </c:pt>
                <c:pt idx="2005">
                  <c:v>1569.4807000000001</c:v>
                </c:pt>
                <c:pt idx="2006">
                  <c:v>1569.481</c:v>
                </c:pt>
                <c:pt idx="2007">
                  <c:v>1569.4825000000001</c:v>
                </c:pt>
                <c:pt idx="2008">
                  <c:v>1569.4829999999999</c:v>
                </c:pt>
                <c:pt idx="2009">
                  <c:v>1569.4839999999999</c:v>
                </c:pt>
                <c:pt idx="2010">
                  <c:v>1569.4860000000001</c:v>
                </c:pt>
                <c:pt idx="2011">
                  <c:v>1569.4859000000001</c:v>
                </c:pt>
                <c:pt idx="2012">
                  <c:v>1569.4868000000001</c:v>
                </c:pt>
                <c:pt idx="2013">
                  <c:v>1569.4885000000011</c:v>
                </c:pt>
                <c:pt idx="2014">
                  <c:v>1569.4887000000001</c:v>
                </c:pt>
                <c:pt idx="2015">
                  <c:v>1569.49</c:v>
                </c:pt>
                <c:pt idx="2016">
                  <c:v>1569.491</c:v>
                </c:pt>
                <c:pt idx="2017">
                  <c:v>1569.4915000000001</c:v>
                </c:pt>
                <c:pt idx="2018">
                  <c:v>1569.4921999999999</c:v>
                </c:pt>
                <c:pt idx="2019">
                  <c:v>1569.4941999999999</c:v>
                </c:pt>
                <c:pt idx="2020">
                  <c:v>1569.4948999999999</c:v>
                </c:pt>
                <c:pt idx="2022">
                  <c:v>1569.4967000000001</c:v>
                </c:pt>
                <c:pt idx="2023">
                  <c:v>1569.4976000000001</c:v>
                </c:pt>
                <c:pt idx="2024">
                  <c:v>1569.4989</c:v>
                </c:pt>
                <c:pt idx="2025">
                  <c:v>1569.4993999999999</c:v>
                </c:pt>
                <c:pt idx="2026">
                  <c:v>1569.5003999999999</c:v>
                </c:pt>
                <c:pt idx="2027">
                  <c:v>1569.5012999999999</c:v>
                </c:pt>
                <c:pt idx="2028">
                  <c:v>1569.5022999999999</c:v>
                </c:pt>
                <c:pt idx="2029">
                  <c:v>1569.5037</c:v>
                </c:pt>
                <c:pt idx="2030">
                  <c:v>1569.5046</c:v>
                </c:pt>
                <c:pt idx="2031">
                  <c:v>1569.5059000000001</c:v>
                </c:pt>
                <c:pt idx="2032">
                  <c:v>1569.5068000000001</c:v>
                </c:pt>
                <c:pt idx="2033">
                  <c:v>1569.5074</c:v>
                </c:pt>
                <c:pt idx="2034">
                  <c:v>1569.5081</c:v>
                </c:pt>
                <c:pt idx="2035">
                  <c:v>1569.5101</c:v>
                </c:pt>
                <c:pt idx="2036">
                  <c:v>1569.5106000000001</c:v>
                </c:pt>
                <c:pt idx="2037">
                  <c:v>1569.5115000000001</c:v>
                </c:pt>
                <c:pt idx="2038">
                  <c:v>1569.5130999999999</c:v>
                </c:pt>
                <c:pt idx="2039">
                  <c:v>1569.5133999999998</c:v>
                </c:pt>
                <c:pt idx="2040">
                  <c:v>1569.5147999999999</c:v>
                </c:pt>
                <c:pt idx="2041">
                  <c:v>1569.5160000000001</c:v>
                </c:pt>
                <c:pt idx="2042">
                  <c:v>1569.5171</c:v>
                </c:pt>
                <c:pt idx="2043">
                  <c:v>1569.5181</c:v>
                </c:pt>
                <c:pt idx="2044">
                  <c:v>1569.519</c:v>
                </c:pt>
                <c:pt idx="2045">
                  <c:v>1569.5199</c:v>
                </c:pt>
                <c:pt idx="2046">
                  <c:v>1569.5208</c:v>
                </c:pt>
                <c:pt idx="2047">
                  <c:v>1569.5223999999998</c:v>
                </c:pt>
                <c:pt idx="2048">
                  <c:v>1569.5236</c:v>
                </c:pt>
                <c:pt idx="2049">
                  <c:v>1569.5241999999998</c:v>
                </c:pt>
                <c:pt idx="2050">
                  <c:v>1569.5254</c:v>
                </c:pt>
                <c:pt idx="2051">
                  <c:v>1569.5255000000011</c:v>
                </c:pt>
                <c:pt idx="2053">
                  <c:v>1569.5276000000001</c:v>
                </c:pt>
                <c:pt idx="2054">
                  <c:v>1569.5277000000001</c:v>
                </c:pt>
                <c:pt idx="2055">
                  <c:v>1569.5291</c:v>
                </c:pt>
                <c:pt idx="2056">
                  <c:v>1569.5303999999999</c:v>
                </c:pt>
                <c:pt idx="2057">
                  <c:v>1569.5315000000001</c:v>
                </c:pt>
                <c:pt idx="2058">
                  <c:v>1569.5322999999999</c:v>
                </c:pt>
                <c:pt idx="2059">
                  <c:v>1569.5331999999999</c:v>
                </c:pt>
                <c:pt idx="2060">
                  <c:v>1569.5346</c:v>
                </c:pt>
                <c:pt idx="2061">
                  <c:v>1569.5352</c:v>
                </c:pt>
                <c:pt idx="2062">
                  <c:v>1569.5361</c:v>
                </c:pt>
                <c:pt idx="2063">
                  <c:v>1569.5377000000001</c:v>
                </c:pt>
                <c:pt idx="2064">
                  <c:v>1569.5388</c:v>
                </c:pt>
                <c:pt idx="2065">
                  <c:v>1569.5391999999999</c:v>
                </c:pt>
                <c:pt idx="2066">
                  <c:v>1569.5413999999998</c:v>
                </c:pt>
                <c:pt idx="2067">
                  <c:v>1569.5420999999999</c:v>
                </c:pt>
                <c:pt idx="2068">
                  <c:v>1569.5433999999998</c:v>
                </c:pt>
                <c:pt idx="2069">
                  <c:v>1569.5436</c:v>
                </c:pt>
                <c:pt idx="2070">
                  <c:v>1569.5447999999999</c:v>
                </c:pt>
                <c:pt idx="2071">
                  <c:v>1569.5465000000011</c:v>
                </c:pt>
                <c:pt idx="2072">
                  <c:v>1569.5471</c:v>
                </c:pt>
                <c:pt idx="2073">
                  <c:v>1569.5481</c:v>
                </c:pt>
                <c:pt idx="2074">
                  <c:v>1569.549</c:v>
                </c:pt>
                <c:pt idx="2075">
                  <c:v>1569.5498</c:v>
                </c:pt>
                <c:pt idx="2076">
                  <c:v>1569.5513999999998</c:v>
                </c:pt>
                <c:pt idx="2077">
                  <c:v>1569.5527</c:v>
                </c:pt>
                <c:pt idx="2078">
                  <c:v>1569.5540999999998</c:v>
                </c:pt>
                <c:pt idx="2079">
                  <c:v>1569.5542999999998</c:v>
                </c:pt>
                <c:pt idx="2080">
                  <c:v>1569.5552</c:v>
                </c:pt>
                <c:pt idx="2081">
                  <c:v>1569.5569</c:v>
                </c:pt>
                <c:pt idx="2082">
                  <c:v>1569.5575000000001</c:v>
                </c:pt>
                <c:pt idx="2084">
                  <c:v>1569.5587</c:v>
                </c:pt>
                <c:pt idx="2085">
                  <c:v>1569.5595000000001</c:v>
                </c:pt>
                <c:pt idx="2086">
                  <c:v>1569.5606</c:v>
                </c:pt>
                <c:pt idx="2087">
                  <c:v>1569.5618999999999</c:v>
                </c:pt>
                <c:pt idx="2088">
                  <c:v>1569.5627999999999</c:v>
                </c:pt>
                <c:pt idx="2089">
                  <c:v>1569.5645</c:v>
                </c:pt>
                <c:pt idx="2090">
                  <c:v>1569.5653</c:v>
                </c:pt>
                <c:pt idx="2091">
                  <c:v>1569.5657000000001</c:v>
                </c:pt>
                <c:pt idx="2092">
                  <c:v>1569.5672</c:v>
                </c:pt>
                <c:pt idx="2093">
                  <c:v>1569.5682999999999</c:v>
                </c:pt>
                <c:pt idx="2094">
                  <c:v>1569.569</c:v>
                </c:pt>
                <c:pt idx="2095">
                  <c:v>1569.5700999999999</c:v>
                </c:pt>
                <c:pt idx="2096">
                  <c:v>1569.5715</c:v>
                </c:pt>
                <c:pt idx="2097">
                  <c:v>1569.5725</c:v>
                </c:pt>
                <c:pt idx="2098">
                  <c:v>1569.5733999999998</c:v>
                </c:pt>
                <c:pt idx="2099">
                  <c:v>1569.5735999999999</c:v>
                </c:pt>
                <c:pt idx="2100">
                  <c:v>1569.575</c:v>
                </c:pt>
                <c:pt idx="2101">
                  <c:v>1569.5757000000001</c:v>
                </c:pt>
                <c:pt idx="2102">
                  <c:v>1569.5769</c:v>
                </c:pt>
                <c:pt idx="2103">
                  <c:v>1569.578</c:v>
                </c:pt>
                <c:pt idx="2104">
                  <c:v>1569.5791999999999</c:v>
                </c:pt>
                <c:pt idx="2105">
                  <c:v>1569.5801999999999</c:v>
                </c:pt>
                <c:pt idx="2106">
                  <c:v>1569.5812999999998</c:v>
                </c:pt>
                <c:pt idx="2107">
                  <c:v>1569.5828999999999</c:v>
                </c:pt>
                <c:pt idx="2108">
                  <c:v>1569.5835</c:v>
                </c:pt>
                <c:pt idx="2109">
                  <c:v>1569.5853999999999</c:v>
                </c:pt>
                <c:pt idx="2110">
                  <c:v>1569.5853</c:v>
                </c:pt>
                <c:pt idx="2111">
                  <c:v>1569.5869</c:v>
                </c:pt>
                <c:pt idx="2112">
                  <c:v>1569.5879</c:v>
                </c:pt>
                <c:pt idx="2113">
                  <c:v>1569.5891999999999</c:v>
                </c:pt>
                <c:pt idx="2115">
                  <c:v>1569.5906</c:v>
                </c:pt>
                <c:pt idx="2116">
                  <c:v>1569.5912999999998</c:v>
                </c:pt>
                <c:pt idx="2117">
                  <c:v>1569.5916</c:v>
                </c:pt>
                <c:pt idx="2118">
                  <c:v>1569.5926999999999</c:v>
                </c:pt>
                <c:pt idx="2119">
                  <c:v>1569.5944999999974</c:v>
                </c:pt>
                <c:pt idx="2120">
                  <c:v>1569.5951</c:v>
                </c:pt>
                <c:pt idx="2121">
                  <c:v>1569.5962999999999</c:v>
                </c:pt>
                <c:pt idx="2122">
                  <c:v>1569.5972999999999</c:v>
                </c:pt>
                <c:pt idx="2123">
                  <c:v>1569.5980999999999</c:v>
                </c:pt>
                <c:pt idx="2124">
                  <c:v>1569.5985000000001</c:v>
                </c:pt>
                <c:pt idx="2125">
                  <c:v>1569.5997</c:v>
                </c:pt>
                <c:pt idx="2126">
                  <c:v>1569.6010999999999</c:v>
                </c:pt>
                <c:pt idx="2127">
                  <c:v>1569.6019999999999</c:v>
                </c:pt>
                <c:pt idx="2128">
                  <c:v>1569.6037999999999</c:v>
                </c:pt>
                <c:pt idx="2129">
                  <c:v>1569.6051</c:v>
                </c:pt>
                <c:pt idx="2130">
                  <c:v>1569.6061999999999</c:v>
                </c:pt>
                <c:pt idx="2131">
                  <c:v>1569.6065000000001</c:v>
                </c:pt>
                <c:pt idx="2132">
                  <c:v>1569.6081999999999</c:v>
                </c:pt>
                <c:pt idx="2133">
                  <c:v>1569.6091999999999</c:v>
                </c:pt>
                <c:pt idx="2134">
                  <c:v>1569.6101999999998</c:v>
                </c:pt>
                <c:pt idx="2135">
                  <c:v>1569.6107999999999</c:v>
                </c:pt>
                <c:pt idx="2136">
                  <c:v>1569.6123999999998</c:v>
                </c:pt>
                <c:pt idx="2137">
                  <c:v>1569.6131999999998</c:v>
                </c:pt>
                <c:pt idx="2138">
                  <c:v>1569.6145999999999</c:v>
                </c:pt>
                <c:pt idx="2139">
                  <c:v>1569.6148999999998</c:v>
                </c:pt>
                <c:pt idx="2140">
                  <c:v>1569.6158</c:v>
                </c:pt>
                <c:pt idx="2141">
                  <c:v>1569.6176</c:v>
                </c:pt>
                <c:pt idx="2142">
                  <c:v>1569.6182999999999</c:v>
                </c:pt>
                <c:pt idx="2143">
                  <c:v>1569.6185</c:v>
                </c:pt>
                <c:pt idx="2144">
                  <c:v>1569.6202999999998</c:v>
                </c:pt>
                <c:pt idx="2146">
                  <c:v>1569.6207999999999</c:v>
                </c:pt>
                <c:pt idx="2147">
                  <c:v>1569.6220999999998</c:v>
                </c:pt>
                <c:pt idx="2148">
                  <c:v>1569.6238999999998</c:v>
                </c:pt>
                <c:pt idx="2149">
                  <c:v>1569.6251</c:v>
                </c:pt>
                <c:pt idx="2150">
                  <c:v>1569.6256000000001</c:v>
                </c:pt>
                <c:pt idx="2151">
                  <c:v>1569.6268</c:v>
                </c:pt>
                <c:pt idx="2152">
                  <c:v>1569.6273999999999</c:v>
                </c:pt>
                <c:pt idx="2153">
                  <c:v>1569.6286</c:v>
                </c:pt>
                <c:pt idx="2154">
                  <c:v>1569.6302999999998</c:v>
                </c:pt>
                <c:pt idx="2155">
                  <c:v>1569.6313999999998</c:v>
                </c:pt>
                <c:pt idx="2156">
                  <c:v>1569.6315999999999</c:v>
                </c:pt>
                <c:pt idx="2157">
                  <c:v>1569.6329999999998</c:v>
                </c:pt>
                <c:pt idx="2158">
                  <c:v>1569.6336999999999</c:v>
                </c:pt>
                <c:pt idx="2159">
                  <c:v>1569.6352999999999</c:v>
                </c:pt>
                <c:pt idx="2160">
                  <c:v>1569.6352999999999</c:v>
                </c:pt>
                <c:pt idx="2161">
                  <c:v>1569.6371999999999</c:v>
                </c:pt>
                <c:pt idx="2162">
                  <c:v>1569.6381999999999</c:v>
                </c:pt>
                <c:pt idx="2163">
                  <c:v>1569.6388999999999</c:v>
                </c:pt>
                <c:pt idx="2164">
                  <c:v>1569.6403999999998</c:v>
                </c:pt>
                <c:pt idx="2165">
                  <c:v>1569.6415</c:v>
                </c:pt>
                <c:pt idx="2166">
                  <c:v>1569.6418999999999</c:v>
                </c:pt>
                <c:pt idx="2167">
                  <c:v>1569.6437999999998</c:v>
                </c:pt>
                <c:pt idx="2168">
                  <c:v>1569.6439999999998</c:v>
                </c:pt>
                <c:pt idx="2169">
                  <c:v>1569.6458</c:v>
                </c:pt>
                <c:pt idx="2170">
                  <c:v>1569.6461999999999</c:v>
                </c:pt>
                <c:pt idx="2171">
                  <c:v>1569.6473999999998</c:v>
                </c:pt>
                <c:pt idx="2172">
                  <c:v>1569.6487999999999</c:v>
                </c:pt>
                <c:pt idx="2173">
                  <c:v>1569.6503999999998</c:v>
                </c:pt>
                <c:pt idx="2174">
                  <c:v>1569.6505</c:v>
                </c:pt>
                <c:pt idx="2175">
                  <c:v>1569.6514999999974</c:v>
                </c:pt>
                <c:pt idx="2177">
                  <c:v>1569.6529999999998</c:v>
                </c:pt>
                <c:pt idx="2178">
                  <c:v>1569.6538999999998</c:v>
                </c:pt>
                <c:pt idx="2179">
                  <c:v>1569.6547999999998</c:v>
                </c:pt>
                <c:pt idx="2180">
                  <c:v>1569.6566</c:v>
                </c:pt>
                <c:pt idx="2181">
                  <c:v>1569.6569</c:v>
                </c:pt>
                <c:pt idx="2182">
                  <c:v>1569.6581999999999</c:v>
                </c:pt>
                <c:pt idx="2183">
                  <c:v>1569.6591999999998</c:v>
                </c:pt>
                <c:pt idx="2184">
                  <c:v>1569.6600999999998</c:v>
                </c:pt>
                <c:pt idx="2185">
                  <c:v>1569.6615999999999</c:v>
                </c:pt>
                <c:pt idx="2186">
                  <c:v>1569.6618999999998</c:v>
                </c:pt>
                <c:pt idx="2187">
                  <c:v>1569.6633999999972</c:v>
                </c:pt>
                <c:pt idx="2188">
                  <c:v>1569.6640999999975</c:v>
                </c:pt>
                <c:pt idx="2189">
                  <c:v>1569.6655000000001</c:v>
                </c:pt>
                <c:pt idx="2190">
                  <c:v>1569.6655000000001</c:v>
                </c:pt>
                <c:pt idx="2191">
                  <c:v>1569.6675</c:v>
                </c:pt>
                <c:pt idx="2192">
                  <c:v>1569.6683999999998</c:v>
                </c:pt>
                <c:pt idx="2193">
                  <c:v>1569.6696999999999</c:v>
                </c:pt>
                <c:pt idx="2194">
                  <c:v>1569.6706999999999</c:v>
                </c:pt>
                <c:pt idx="2195">
                  <c:v>1569.6718999999998</c:v>
                </c:pt>
                <c:pt idx="2196">
                  <c:v>1569.6725999999999</c:v>
                </c:pt>
                <c:pt idx="2197">
                  <c:v>1569.6739999999998</c:v>
                </c:pt>
                <c:pt idx="2198">
                  <c:v>1569.6752999999999</c:v>
                </c:pt>
                <c:pt idx="2199">
                  <c:v>1569.6758</c:v>
                </c:pt>
                <c:pt idx="2200">
                  <c:v>1569.6772999999998</c:v>
                </c:pt>
                <c:pt idx="2201">
                  <c:v>1569.6776</c:v>
                </c:pt>
                <c:pt idx="2202">
                  <c:v>1569.6795</c:v>
                </c:pt>
                <c:pt idx="2203">
                  <c:v>1569.6799999999998</c:v>
                </c:pt>
                <c:pt idx="2204">
                  <c:v>1569.6814999999974</c:v>
                </c:pt>
                <c:pt idx="2205">
                  <c:v>1569.6824999999972</c:v>
                </c:pt>
                <c:pt idx="2206">
                  <c:v>1569.6840999999974</c:v>
                </c:pt>
                <c:pt idx="2208">
                  <c:v>1569.6844999999969</c:v>
                </c:pt>
                <c:pt idx="2209">
                  <c:v>1569.6852999999999</c:v>
                </c:pt>
                <c:pt idx="2210">
                  <c:v>1569.6863999999998</c:v>
                </c:pt>
                <c:pt idx="2211">
                  <c:v>1569.6881999999998</c:v>
                </c:pt>
                <c:pt idx="2212">
                  <c:v>1569.6893999999998</c:v>
                </c:pt>
                <c:pt idx="2213">
                  <c:v>1569.6897999999999</c:v>
                </c:pt>
                <c:pt idx="2214">
                  <c:v>1569.6913999999974</c:v>
                </c:pt>
                <c:pt idx="2215">
                  <c:v>1569.6919999999998</c:v>
                </c:pt>
                <c:pt idx="2216">
                  <c:v>1569.6931999999974</c:v>
                </c:pt>
                <c:pt idx="2217">
                  <c:v>1569.6943999999971</c:v>
                </c:pt>
                <c:pt idx="2218">
                  <c:v>1569.6949999999974</c:v>
                </c:pt>
                <c:pt idx="2219">
                  <c:v>1569.6960999999999</c:v>
                </c:pt>
                <c:pt idx="2220">
                  <c:v>1569.6978999999999</c:v>
                </c:pt>
                <c:pt idx="2221">
                  <c:v>1569.6988999999999</c:v>
                </c:pt>
                <c:pt idx="2222">
                  <c:v>1569.6995999999999</c:v>
                </c:pt>
                <c:pt idx="2223">
                  <c:v>1569.7001</c:v>
                </c:pt>
                <c:pt idx="2224">
                  <c:v>1569.7017000000001</c:v>
                </c:pt>
                <c:pt idx="2225">
                  <c:v>1569.7022999999999</c:v>
                </c:pt>
                <c:pt idx="2226">
                  <c:v>1569.7035000000001</c:v>
                </c:pt>
                <c:pt idx="2227">
                  <c:v>1569.7045000000001</c:v>
                </c:pt>
                <c:pt idx="2228">
                  <c:v>1569.7055000000023</c:v>
                </c:pt>
                <c:pt idx="2229">
                  <c:v>1569.7071000000001</c:v>
                </c:pt>
                <c:pt idx="2230">
                  <c:v>1569.7083</c:v>
                </c:pt>
                <c:pt idx="2231">
                  <c:v>1569.7090000000001</c:v>
                </c:pt>
                <c:pt idx="2232">
                  <c:v>1569.71</c:v>
                </c:pt>
                <c:pt idx="2233">
                  <c:v>1569.7108000000001</c:v>
                </c:pt>
                <c:pt idx="2234">
                  <c:v>1569.7121</c:v>
                </c:pt>
                <c:pt idx="2235">
                  <c:v>1569.7131999999999</c:v>
                </c:pt>
                <c:pt idx="2236">
                  <c:v>1569.7143999999998</c:v>
                </c:pt>
                <c:pt idx="2237">
                  <c:v>1569.7155000000023</c:v>
                </c:pt>
                <c:pt idx="2239">
                  <c:v>1569.7166000000011</c:v>
                </c:pt>
                <c:pt idx="2240">
                  <c:v>1569.7175000000011</c:v>
                </c:pt>
                <c:pt idx="2241">
                  <c:v>1569.7191</c:v>
                </c:pt>
                <c:pt idx="2242">
                  <c:v>1569.7201</c:v>
                </c:pt>
                <c:pt idx="2243">
                  <c:v>1569.7203</c:v>
                </c:pt>
                <c:pt idx="2244">
                  <c:v>1569.7212999999999</c:v>
                </c:pt>
                <c:pt idx="2245">
                  <c:v>1569.7230999999999</c:v>
                </c:pt>
                <c:pt idx="2246">
                  <c:v>1569.7239999999999</c:v>
                </c:pt>
                <c:pt idx="2247">
                  <c:v>1569.7255000000011</c:v>
                </c:pt>
                <c:pt idx="2248">
                  <c:v>1569.7259000000001</c:v>
                </c:pt>
                <c:pt idx="2249">
                  <c:v>1569.7271000000001</c:v>
                </c:pt>
                <c:pt idx="2250">
                  <c:v>1569.7286000000001</c:v>
                </c:pt>
                <c:pt idx="2251">
                  <c:v>1569.7293</c:v>
                </c:pt>
                <c:pt idx="2252">
                  <c:v>1569.7303999999999</c:v>
                </c:pt>
                <c:pt idx="2253">
                  <c:v>1569.7317</c:v>
                </c:pt>
                <c:pt idx="2254">
                  <c:v>1569.7325000000001</c:v>
                </c:pt>
                <c:pt idx="2255">
                  <c:v>1569.7340999999999</c:v>
                </c:pt>
                <c:pt idx="2256">
                  <c:v>1569.7347</c:v>
                </c:pt>
                <c:pt idx="2257">
                  <c:v>1569.7354</c:v>
                </c:pt>
                <c:pt idx="2258">
                  <c:v>1569.7379000000001</c:v>
                </c:pt>
                <c:pt idx="2259">
                  <c:v>1569.7388000000001</c:v>
                </c:pt>
                <c:pt idx="2260">
                  <c:v>1569.739</c:v>
                </c:pt>
                <c:pt idx="2261">
                  <c:v>1569.7408</c:v>
                </c:pt>
                <c:pt idx="2262">
                  <c:v>1569.7413999999999</c:v>
                </c:pt>
                <c:pt idx="2263">
                  <c:v>1569.7419</c:v>
                </c:pt>
                <c:pt idx="2264">
                  <c:v>1569.7428</c:v>
                </c:pt>
                <c:pt idx="2265">
                  <c:v>1569.7450000000001</c:v>
                </c:pt>
                <c:pt idx="2266">
                  <c:v>1569.7453</c:v>
                </c:pt>
                <c:pt idx="2267">
                  <c:v>1569.7463</c:v>
                </c:pt>
                <c:pt idx="2268">
                  <c:v>1569.7475000000011</c:v>
                </c:pt>
                <c:pt idx="2270">
                  <c:v>1569.7487000000001</c:v>
                </c:pt>
                <c:pt idx="2271">
                  <c:v>1569.7498000000001</c:v>
                </c:pt>
                <c:pt idx="2272">
                  <c:v>1569.7515000000001</c:v>
                </c:pt>
                <c:pt idx="2273">
                  <c:v>1569.7528</c:v>
                </c:pt>
                <c:pt idx="2274">
                  <c:v>1569.7530999999999</c:v>
                </c:pt>
                <c:pt idx="2275">
                  <c:v>1569.7547</c:v>
                </c:pt>
                <c:pt idx="2276">
                  <c:v>1569.7555000000011</c:v>
                </c:pt>
                <c:pt idx="2277">
                  <c:v>1569.7564</c:v>
                </c:pt>
                <c:pt idx="2278">
                  <c:v>1569.7581</c:v>
                </c:pt>
                <c:pt idx="2279">
                  <c:v>1569.7583</c:v>
                </c:pt>
                <c:pt idx="2280">
                  <c:v>1569.7601999999999</c:v>
                </c:pt>
                <c:pt idx="2281">
                  <c:v>1569.7611999999999</c:v>
                </c:pt>
                <c:pt idx="2282">
                  <c:v>1569.7619999999999</c:v>
                </c:pt>
                <c:pt idx="2283">
                  <c:v>1569.7635</c:v>
                </c:pt>
                <c:pt idx="2284">
                  <c:v>1569.7636</c:v>
                </c:pt>
                <c:pt idx="2285">
                  <c:v>1569.7655000000011</c:v>
                </c:pt>
                <c:pt idx="2286">
                  <c:v>1569.7658000000001</c:v>
                </c:pt>
                <c:pt idx="2287">
                  <c:v>1569.7669000000001</c:v>
                </c:pt>
                <c:pt idx="2288">
                  <c:v>1569.7683999999999</c:v>
                </c:pt>
                <c:pt idx="2289">
                  <c:v>1569.7692</c:v>
                </c:pt>
                <c:pt idx="2290">
                  <c:v>1569.7697000000001</c:v>
                </c:pt>
                <c:pt idx="2291">
                  <c:v>1569.7716</c:v>
                </c:pt>
                <c:pt idx="2292">
                  <c:v>1569.7729999999999</c:v>
                </c:pt>
                <c:pt idx="2293">
                  <c:v>1569.7739999999999</c:v>
                </c:pt>
                <c:pt idx="2294">
                  <c:v>1569.7742999999998</c:v>
                </c:pt>
                <c:pt idx="2295">
                  <c:v>1569.7767000000001</c:v>
                </c:pt>
                <c:pt idx="2296">
                  <c:v>1569.7766000000001</c:v>
                </c:pt>
                <c:pt idx="2297">
                  <c:v>1569.7781</c:v>
                </c:pt>
                <c:pt idx="2298">
                  <c:v>1569.78</c:v>
                </c:pt>
                <c:pt idx="2299">
                  <c:v>1569.7808</c:v>
                </c:pt>
                <c:pt idx="2301">
                  <c:v>1569.7812999999999</c:v>
                </c:pt>
                <c:pt idx="2302">
                  <c:v>1569.7822999999999</c:v>
                </c:pt>
                <c:pt idx="2303">
                  <c:v>1569.7837</c:v>
                </c:pt>
                <c:pt idx="2304">
                  <c:v>1569.7842999999998</c:v>
                </c:pt>
                <c:pt idx="2305">
                  <c:v>1569.7855000000011</c:v>
                </c:pt>
                <c:pt idx="2306">
                  <c:v>1569.7869000000001</c:v>
                </c:pt>
                <c:pt idx="2307">
                  <c:v>1569.7882999999999</c:v>
                </c:pt>
                <c:pt idx="2308">
                  <c:v>1569.7888</c:v>
                </c:pt>
                <c:pt idx="2309">
                  <c:v>1569.7898</c:v>
                </c:pt>
                <c:pt idx="2310">
                  <c:v>1569.7910999999999</c:v>
                </c:pt>
                <c:pt idx="2311">
                  <c:v>1569.7918999999999</c:v>
                </c:pt>
                <c:pt idx="2312">
                  <c:v>1569.7932999999998</c:v>
                </c:pt>
                <c:pt idx="2313">
                  <c:v>1569.7942999999998</c:v>
                </c:pt>
                <c:pt idx="2314">
                  <c:v>1569.7963999999999</c:v>
                </c:pt>
                <c:pt idx="2315">
                  <c:v>1569.7963</c:v>
                </c:pt>
                <c:pt idx="2316">
                  <c:v>1569.7982999999999</c:v>
                </c:pt>
                <c:pt idx="2317">
                  <c:v>1569.8</c:v>
                </c:pt>
                <c:pt idx="2318">
                  <c:v>1569.8001999999999</c:v>
                </c:pt>
                <c:pt idx="2319">
                  <c:v>1569.8015</c:v>
                </c:pt>
                <c:pt idx="2320">
                  <c:v>1569.8026</c:v>
                </c:pt>
                <c:pt idx="2321">
                  <c:v>1569.8036999999999</c:v>
                </c:pt>
                <c:pt idx="2322">
                  <c:v>1569.8048999999999</c:v>
                </c:pt>
                <c:pt idx="2323">
                  <c:v>1569.8063999999999</c:v>
                </c:pt>
                <c:pt idx="2324">
                  <c:v>1569.8072</c:v>
                </c:pt>
                <c:pt idx="2325">
                  <c:v>1569.8079</c:v>
                </c:pt>
                <c:pt idx="2326">
                  <c:v>1569.8093999999999</c:v>
                </c:pt>
                <c:pt idx="2327">
                  <c:v>1569.8098</c:v>
                </c:pt>
                <c:pt idx="2328">
                  <c:v>1569.8110999999999</c:v>
                </c:pt>
                <c:pt idx="2329">
                  <c:v>1569.8119999999999</c:v>
                </c:pt>
                <c:pt idx="2330">
                  <c:v>1569.8135</c:v>
                </c:pt>
                <c:pt idx="2332">
                  <c:v>1569.8143999999998</c:v>
                </c:pt>
                <c:pt idx="2333">
                  <c:v>1569.8154</c:v>
                </c:pt>
                <c:pt idx="2334">
                  <c:v>1569.817</c:v>
                </c:pt>
                <c:pt idx="2335">
                  <c:v>1569.818</c:v>
                </c:pt>
                <c:pt idx="2336">
                  <c:v>1569.8187</c:v>
                </c:pt>
                <c:pt idx="2337">
                  <c:v>1569.8201999999999</c:v>
                </c:pt>
                <c:pt idx="2338">
                  <c:v>1569.8216</c:v>
                </c:pt>
                <c:pt idx="2339">
                  <c:v>1569.8222999999998</c:v>
                </c:pt>
                <c:pt idx="2340">
                  <c:v>1569.8239999999998</c:v>
                </c:pt>
                <c:pt idx="2341">
                  <c:v>1569.8245999999999</c:v>
                </c:pt>
                <c:pt idx="2342">
                  <c:v>1569.8257000000001</c:v>
                </c:pt>
                <c:pt idx="2343">
                  <c:v>1569.8267000000001</c:v>
                </c:pt>
                <c:pt idx="2344">
                  <c:v>1569.8278</c:v>
                </c:pt>
                <c:pt idx="2345">
                  <c:v>1569.8286000000001</c:v>
                </c:pt>
                <c:pt idx="2346">
                  <c:v>1569.8295000000001</c:v>
                </c:pt>
                <c:pt idx="2347">
                  <c:v>1569.8309999999999</c:v>
                </c:pt>
                <c:pt idx="2348">
                  <c:v>1569.8317999999999</c:v>
                </c:pt>
                <c:pt idx="2349">
                  <c:v>1569.8328999999999</c:v>
                </c:pt>
                <c:pt idx="2350">
                  <c:v>1569.8339999999998</c:v>
                </c:pt>
                <c:pt idx="2351">
                  <c:v>1569.8356000000001</c:v>
                </c:pt>
                <c:pt idx="2352">
                  <c:v>1569.8367000000001</c:v>
                </c:pt>
                <c:pt idx="2353">
                  <c:v>1569.838</c:v>
                </c:pt>
                <c:pt idx="2354">
                  <c:v>1569.8388</c:v>
                </c:pt>
                <c:pt idx="2355">
                  <c:v>1569.8402999999998</c:v>
                </c:pt>
                <c:pt idx="2356">
                  <c:v>1569.8415</c:v>
                </c:pt>
                <c:pt idx="2357">
                  <c:v>1569.8422999999998</c:v>
                </c:pt>
                <c:pt idx="2358">
                  <c:v>1569.8433999999977</c:v>
                </c:pt>
                <c:pt idx="2359">
                  <c:v>1569.8442999999977</c:v>
                </c:pt>
                <c:pt idx="2360">
                  <c:v>1569.8459</c:v>
                </c:pt>
                <c:pt idx="2361">
                  <c:v>1569.847</c:v>
                </c:pt>
                <c:pt idx="2363">
                  <c:v>1569.8475000000001</c:v>
                </c:pt>
                <c:pt idx="2364">
                  <c:v>1569.8486</c:v>
                </c:pt>
                <c:pt idx="2365">
                  <c:v>1569.8498</c:v>
                </c:pt>
                <c:pt idx="2366">
                  <c:v>1569.8508999999999</c:v>
                </c:pt>
                <c:pt idx="2367">
                  <c:v>1569.8525</c:v>
                </c:pt>
                <c:pt idx="2368">
                  <c:v>1569.8531999999998</c:v>
                </c:pt>
                <c:pt idx="2369">
                  <c:v>1569.8543999999974</c:v>
                </c:pt>
                <c:pt idx="2370">
                  <c:v>1569.8558</c:v>
                </c:pt>
                <c:pt idx="2371">
                  <c:v>1569.8571999999999</c:v>
                </c:pt>
                <c:pt idx="2372">
                  <c:v>1569.8571999999999</c:v>
                </c:pt>
                <c:pt idx="2373">
                  <c:v>1569.8583999999998</c:v>
                </c:pt>
                <c:pt idx="2374">
                  <c:v>1569.8602999999998</c:v>
                </c:pt>
                <c:pt idx="2375">
                  <c:v>1569.8611999999998</c:v>
                </c:pt>
                <c:pt idx="2376">
                  <c:v>1569.8616</c:v>
                </c:pt>
                <c:pt idx="2377">
                  <c:v>1569.8635999999999</c:v>
                </c:pt>
                <c:pt idx="2378">
                  <c:v>1569.8644999999972</c:v>
                </c:pt>
                <c:pt idx="2379">
                  <c:v>1569.8651</c:v>
                </c:pt>
                <c:pt idx="2380">
                  <c:v>1569.8662999999999</c:v>
                </c:pt>
                <c:pt idx="2381">
                  <c:v>1569.8679999999999</c:v>
                </c:pt>
                <c:pt idx="2382">
                  <c:v>1569.8687</c:v>
                </c:pt>
                <c:pt idx="2383">
                  <c:v>1569.8697999999999</c:v>
                </c:pt>
                <c:pt idx="2384">
                  <c:v>1569.8711999999998</c:v>
                </c:pt>
                <c:pt idx="2385">
                  <c:v>1569.8721999999998</c:v>
                </c:pt>
                <c:pt idx="2386">
                  <c:v>1569.8732999999977</c:v>
                </c:pt>
                <c:pt idx="2387">
                  <c:v>1569.8739999999998</c:v>
                </c:pt>
                <c:pt idx="2388">
                  <c:v>1569.8744999999972</c:v>
                </c:pt>
                <c:pt idx="2389">
                  <c:v>1569.8765000000001</c:v>
                </c:pt>
                <c:pt idx="2390">
                  <c:v>1569.8782999999999</c:v>
                </c:pt>
                <c:pt idx="2391">
                  <c:v>1569.8782999999999</c:v>
                </c:pt>
                <c:pt idx="2392">
                  <c:v>1569.8795</c:v>
                </c:pt>
                <c:pt idx="2394">
                  <c:v>1569.8806</c:v>
                </c:pt>
                <c:pt idx="2395">
                  <c:v>1569.8825999999999</c:v>
                </c:pt>
                <c:pt idx="2396">
                  <c:v>1569.8836999999999</c:v>
                </c:pt>
                <c:pt idx="2397">
                  <c:v>1569.8847999999998</c:v>
                </c:pt>
                <c:pt idx="2398">
                  <c:v>1569.8858</c:v>
                </c:pt>
                <c:pt idx="2399">
                  <c:v>1569.8862999999999</c:v>
                </c:pt>
                <c:pt idx="2400">
                  <c:v>1569.8886</c:v>
                </c:pt>
                <c:pt idx="2401">
                  <c:v>1569.8889999999999</c:v>
                </c:pt>
                <c:pt idx="2402">
                  <c:v>1569.8897999999999</c:v>
                </c:pt>
                <c:pt idx="2403">
                  <c:v>1569.8909999999998</c:v>
                </c:pt>
                <c:pt idx="2404">
                  <c:v>1569.8923999999975</c:v>
                </c:pt>
                <c:pt idx="2405">
                  <c:v>1569.8932999999975</c:v>
                </c:pt>
                <c:pt idx="2406">
                  <c:v>1569.8942999999974</c:v>
                </c:pt>
                <c:pt idx="2407">
                  <c:v>1569.8951999999999</c:v>
                </c:pt>
                <c:pt idx="2408">
                  <c:v>1569.8969999999999</c:v>
                </c:pt>
                <c:pt idx="2409">
                  <c:v>1569.8979999999999</c:v>
                </c:pt>
                <c:pt idx="2410">
                  <c:v>1569.8986</c:v>
                </c:pt>
                <c:pt idx="2411">
                  <c:v>1569.9001000000001</c:v>
                </c:pt>
                <c:pt idx="2412">
                  <c:v>1569.9014</c:v>
                </c:pt>
                <c:pt idx="2413">
                  <c:v>1569.902</c:v>
                </c:pt>
                <c:pt idx="2414">
                  <c:v>1569.903</c:v>
                </c:pt>
                <c:pt idx="2415">
                  <c:v>1569.9039</c:v>
                </c:pt>
                <c:pt idx="2416">
                  <c:v>1569.9066000000023</c:v>
                </c:pt>
                <c:pt idx="2417">
                  <c:v>1569.9073000000001</c:v>
                </c:pt>
                <c:pt idx="2418">
                  <c:v>1569.9083000000001</c:v>
                </c:pt>
                <c:pt idx="2419">
                  <c:v>1569.9096000000011</c:v>
                </c:pt>
                <c:pt idx="2420">
                  <c:v>1569.9105000000011</c:v>
                </c:pt>
                <c:pt idx="2421">
                  <c:v>1569.9118000000001</c:v>
                </c:pt>
                <c:pt idx="2422">
                  <c:v>1569.913</c:v>
                </c:pt>
                <c:pt idx="2423">
                  <c:v>1569.9136000000001</c:v>
                </c:pt>
                <c:pt idx="2425">
                  <c:v>1569.9142999999999</c:v>
                </c:pt>
                <c:pt idx="2426">
                  <c:v>1569.9161000000001</c:v>
                </c:pt>
                <c:pt idx="2427">
                  <c:v>1569.9167000000011</c:v>
                </c:pt>
                <c:pt idx="2428">
                  <c:v>1569.9182000000001</c:v>
                </c:pt>
                <c:pt idx="2429">
                  <c:v>1569.9190000000001</c:v>
                </c:pt>
                <c:pt idx="2430">
                  <c:v>1569.92</c:v>
                </c:pt>
                <c:pt idx="2431">
                  <c:v>1569.9213</c:v>
                </c:pt>
                <c:pt idx="2432">
                  <c:v>1569.9221</c:v>
                </c:pt>
                <c:pt idx="2433">
                  <c:v>1569.9237000000001</c:v>
                </c:pt>
                <c:pt idx="2434">
                  <c:v>1569.9249</c:v>
                </c:pt>
                <c:pt idx="2435">
                  <c:v>1569.9265000000023</c:v>
                </c:pt>
                <c:pt idx="2436">
                  <c:v>1569.9270000000001</c:v>
                </c:pt>
                <c:pt idx="2437">
                  <c:v>1569.9287000000011</c:v>
                </c:pt>
                <c:pt idx="2438">
                  <c:v>1569.9295000000011</c:v>
                </c:pt>
                <c:pt idx="2439">
                  <c:v>1569.9305000000011</c:v>
                </c:pt>
                <c:pt idx="2440">
                  <c:v>1569.932</c:v>
                </c:pt>
                <c:pt idx="2441">
                  <c:v>1569.9333999999999</c:v>
                </c:pt>
                <c:pt idx="2442">
                  <c:v>1569.9340999999999</c:v>
                </c:pt>
                <c:pt idx="2443">
                  <c:v>1569.9350000000011</c:v>
                </c:pt>
                <c:pt idx="2444">
                  <c:v>1569.9370000000001</c:v>
                </c:pt>
                <c:pt idx="2445">
                  <c:v>1569.9375000000011</c:v>
                </c:pt>
                <c:pt idx="2446">
                  <c:v>1569.9386000000011</c:v>
                </c:pt>
                <c:pt idx="2447">
                  <c:v>1569.9393</c:v>
                </c:pt>
                <c:pt idx="2448">
                  <c:v>1569.9405000000011</c:v>
                </c:pt>
                <c:pt idx="2449">
                  <c:v>1569.9421</c:v>
                </c:pt>
                <c:pt idx="2450">
                  <c:v>1569.9439</c:v>
                </c:pt>
                <c:pt idx="2451">
                  <c:v>1569.9440999999999</c:v>
                </c:pt>
                <c:pt idx="2452">
                  <c:v>1569.9454000000001</c:v>
                </c:pt>
                <c:pt idx="2453">
                  <c:v>1569.9465000000023</c:v>
                </c:pt>
                <c:pt idx="2454">
                  <c:v>1569.9480000000001</c:v>
                </c:pt>
                <c:pt idx="2456">
                  <c:v>1569.9488000000001</c:v>
                </c:pt>
                <c:pt idx="2457">
                  <c:v>1569.9491</c:v>
                </c:pt>
                <c:pt idx="2458">
                  <c:v>1569.9513999999999</c:v>
                </c:pt>
                <c:pt idx="2459">
                  <c:v>1569.9513999999999</c:v>
                </c:pt>
                <c:pt idx="2460">
                  <c:v>1569.9532999999999</c:v>
                </c:pt>
                <c:pt idx="2461">
                  <c:v>1569.9545000000001</c:v>
                </c:pt>
                <c:pt idx="2462">
                  <c:v>1569.9559000000011</c:v>
                </c:pt>
                <c:pt idx="2463">
                  <c:v>1569.9571000000001</c:v>
                </c:pt>
                <c:pt idx="2464">
                  <c:v>1569.9581000000001</c:v>
                </c:pt>
                <c:pt idx="2465">
                  <c:v>1569.9584</c:v>
                </c:pt>
                <c:pt idx="2466">
                  <c:v>1569.9599000000001</c:v>
                </c:pt>
                <c:pt idx="2467">
                  <c:v>1569.9608000000001</c:v>
                </c:pt>
                <c:pt idx="2468">
                  <c:v>1569.9625000000001</c:v>
                </c:pt>
                <c:pt idx="2469">
                  <c:v>1569.9631999999999</c:v>
                </c:pt>
                <c:pt idx="2470">
                  <c:v>1569.9647</c:v>
                </c:pt>
                <c:pt idx="2471">
                  <c:v>1569.9661000000001</c:v>
                </c:pt>
                <c:pt idx="2472">
                  <c:v>1569.9670000000001</c:v>
                </c:pt>
                <c:pt idx="2473">
                  <c:v>1569.9686000000011</c:v>
                </c:pt>
                <c:pt idx="2474">
                  <c:v>1569.9687000000001</c:v>
                </c:pt>
                <c:pt idx="2475">
                  <c:v>1569.9705000000001</c:v>
                </c:pt>
                <c:pt idx="2476">
                  <c:v>1569.971</c:v>
                </c:pt>
                <c:pt idx="2477">
                  <c:v>1569.9722999999999</c:v>
                </c:pt>
                <c:pt idx="2478">
                  <c:v>1569.9737</c:v>
                </c:pt>
                <c:pt idx="2479">
                  <c:v>1569.9753000000001</c:v>
                </c:pt>
                <c:pt idx="2480">
                  <c:v>1569.9764</c:v>
                </c:pt>
                <c:pt idx="2481">
                  <c:v>1569.9776000000011</c:v>
                </c:pt>
                <c:pt idx="2482">
                  <c:v>1569.9777000000001</c:v>
                </c:pt>
                <c:pt idx="2483">
                  <c:v>1569.9796000000001</c:v>
                </c:pt>
                <c:pt idx="2484">
                  <c:v>1569.9811</c:v>
                </c:pt>
                <c:pt idx="2485">
                  <c:v>1569.9820999999999</c:v>
                </c:pt>
                <c:pt idx="2487">
                  <c:v>1569.9831999999999</c:v>
                </c:pt>
                <c:pt idx="2488">
                  <c:v>1569.9837</c:v>
                </c:pt>
                <c:pt idx="2489">
                  <c:v>1569.9850000000001</c:v>
                </c:pt>
                <c:pt idx="2490">
                  <c:v>1569.9867000000011</c:v>
                </c:pt>
                <c:pt idx="2491">
                  <c:v>1569.9877000000001</c:v>
                </c:pt>
                <c:pt idx="2492">
                  <c:v>1569.989</c:v>
                </c:pt>
                <c:pt idx="2493">
                  <c:v>1569.9898000000001</c:v>
                </c:pt>
                <c:pt idx="2494">
                  <c:v>1569.9913999999999</c:v>
                </c:pt>
                <c:pt idx="2495">
                  <c:v>1569.992</c:v>
                </c:pt>
                <c:pt idx="2496">
                  <c:v>1569.9931999999999</c:v>
                </c:pt>
                <c:pt idx="2497">
                  <c:v>1569.9943999999998</c:v>
                </c:pt>
                <c:pt idx="2498">
                  <c:v>1569.9960000000001</c:v>
                </c:pt>
                <c:pt idx="2499">
                  <c:v>1569.9967000000001</c:v>
                </c:pt>
                <c:pt idx="2500">
                  <c:v>1569.998</c:v>
                </c:pt>
                <c:pt idx="2501">
                  <c:v>1569.9989</c:v>
                </c:pt>
                <c:pt idx="2502">
                  <c:v>1570.0001</c:v>
                </c:pt>
                <c:pt idx="2503">
                  <c:v>1570.0009</c:v>
                </c:pt>
                <c:pt idx="2504">
                  <c:v>1570.0019</c:v>
                </c:pt>
                <c:pt idx="2505">
                  <c:v>1570.0031999999999</c:v>
                </c:pt>
                <c:pt idx="2506">
                  <c:v>1570.0042999999998</c:v>
                </c:pt>
                <c:pt idx="2507">
                  <c:v>1570.0058000000001</c:v>
                </c:pt>
                <c:pt idx="2508">
                  <c:v>1570.0064</c:v>
                </c:pt>
                <c:pt idx="2509">
                  <c:v>1570.008</c:v>
                </c:pt>
                <c:pt idx="2510">
                  <c:v>1570.0095000000001</c:v>
                </c:pt>
                <c:pt idx="2511">
                  <c:v>1570.0106000000001</c:v>
                </c:pt>
                <c:pt idx="2512">
                  <c:v>1570.0119</c:v>
                </c:pt>
                <c:pt idx="2513">
                  <c:v>1570.0133999999998</c:v>
                </c:pt>
                <c:pt idx="2514">
                  <c:v>1570.0145</c:v>
                </c:pt>
                <c:pt idx="2515">
                  <c:v>1570.0156000000011</c:v>
                </c:pt>
                <c:pt idx="2516">
                  <c:v>1570.0162</c:v>
                </c:pt>
                <c:pt idx="2518">
                  <c:v>1570.018</c:v>
                </c:pt>
                <c:pt idx="2519">
                  <c:v>1570.019</c:v>
                </c:pt>
                <c:pt idx="2520">
                  <c:v>1570.0195000000001</c:v>
                </c:pt>
                <c:pt idx="2521">
                  <c:v>1570.021</c:v>
                </c:pt>
                <c:pt idx="2522">
                  <c:v>1570.0220999999999</c:v>
                </c:pt>
                <c:pt idx="2523">
                  <c:v>1570.0227</c:v>
                </c:pt>
                <c:pt idx="2524">
                  <c:v>1570.0246</c:v>
                </c:pt>
                <c:pt idx="2525">
                  <c:v>1570.0263</c:v>
                </c:pt>
                <c:pt idx="2526">
                  <c:v>1570.0269000000001</c:v>
                </c:pt>
                <c:pt idx="2527">
                  <c:v>1570.0276000000001</c:v>
                </c:pt>
                <c:pt idx="2528">
                  <c:v>1570.0291</c:v>
                </c:pt>
                <c:pt idx="2529">
                  <c:v>1570.0291</c:v>
                </c:pt>
                <c:pt idx="2530">
                  <c:v>1570.0321999999999</c:v>
                </c:pt>
                <c:pt idx="2531">
                  <c:v>1570.0323999999998</c:v>
                </c:pt>
                <c:pt idx="2532">
                  <c:v>1570.0336</c:v>
                </c:pt>
                <c:pt idx="2533">
                  <c:v>1570.0346999999999</c:v>
                </c:pt>
                <c:pt idx="2534">
                  <c:v>1570.0354</c:v>
                </c:pt>
                <c:pt idx="2535">
                  <c:v>1570.0368000000001</c:v>
                </c:pt>
                <c:pt idx="2536">
                  <c:v>1570.0379</c:v>
                </c:pt>
                <c:pt idx="2537">
                  <c:v>1570.0395000000001</c:v>
                </c:pt>
                <c:pt idx="2538">
                  <c:v>1570.0408</c:v>
                </c:pt>
                <c:pt idx="2539">
                  <c:v>1570.0413999999998</c:v>
                </c:pt>
                <c:pt idx="2540">
                  <c:v>1570.0428999999999</c:v>
                </c:pt>
                <c:pt idx="2541">
                  <c:v>1570.0442999999998</c:v>
                </c:pt>
                <c:pt idx="2542">
                  <c:v>1570.0451</c:v>
                </c:pt>
                <c:pt idx="2543">
                  <c:v>1570.0457000000001</c:v>
                </c:pt>
                <c:pt idx="2544">
                  <c:v>1570.0475000000001</c:v>
                </c:pt>
                <c:pt idx="2545">
                  <c:v>1570.0487000000001</c:v>
                </c:pt>
                <c:pt idx="2546">
                  <c:v>1570.0496000000001</c:v>
                </c:pt>
                <c:pt idx="2547">
                  <c:v>1570.0509999999999</c:v>
                </c:pt>
                <c:pt idx="2549">
                  <c:v>1570.0521999999999</c:v>
                </c:pt>
                <c:pt idx="2550">
                  <c:v>1570.0530999999999</c:v>
                </c:pt>
                <c:pt idx="2551">
                  <c:v>1570.0542999999998</c:v>
                </c:pt>
                <c:pt idx="2552">
                  <c:v>1570.0554</c:v>
                </c:pt>
                <c:pt idx="2553">
                  <c:v>1570.0568000000001</c:v>
                </c:pt>
                <c:pt idx="2554">
                  <c:v>1570.0581999999999</c:v>
                </c:pt>
                <c:pt idx="2555">
                  <c:v>1570.0592999999999</c:v>
                </c:pt>
                <c:pt idx="2556">
                  <c:v>1570.0602999999999</c:v>
                </c:pt>
                <c:pt idx="2557">
                  <c:v>1570.0610999999999</c:v>
                </c:pt>
                <c:pt idx="2558">
                  <c:v>1570.0625</c:v>
                </c:pt>
                <c:pt idx="2559">
                  <c:v>1570.0637999999999</c:v>
                </c:pt>
                <c:pt idx="2560">
                  <c:v>1570.0648999999999</c:v>
                </c:pt>
                <c:pt idx="2561">
                  <c:v>1570.0658000000001</c:v>
                </c:pt>
                <c:pt idx="2562">
                  <c:v>1570.0668000000001</c:v>
                </c:pt>
                <c:pt idx="2563">
                  <c:v>1570.0679</c:v>
                </c:pt>
                <c:pt idx="2564">
                  <c:v>1570.0692999999999</c:v>
                </c:pt>
                <c:pt idx="2565">
                  <c:v>1570.0706</c:v>
                </c:pt>
                <c:pt idx="2566">
                  <c:v>1570.0718999999999</c:v>
                </c:pt>
                <c:pt idx="2567">
                  <c:v>1570.0735</c:v>
                </c:pt>
                <c:pt idx="2568">
                  <c:v>1570.0737999999999</c:v>
                </c:pt>
                <c:pt idx="2569">
                  <c:v>1570.0753999999999</c:v>
                </c:pt>
                <c:pt idx="2570">
                  <c:v>1570.0769</c:v>
                </c:pt>
                <c:pt idx="2571">
                  <c:v>1570.0779</c:v>
                </c:pt>
                <c:pt idx="2572">
                  <c:v>1570.0792999999999</c:v>
                </c:pt>
                <c:pt idx="2573">
                  <c:v>1570.0795000000001</c:v>
                </c:pt>
                <c:pt idx="2574">
                  <c:v>1570.0811999999999</c:v>
                </c:pt>
                <c:pt idx="2575">
                  <c:v>1570.0821999999998</c:v>
                </c:pt>
                <c:pt idx="2576">
                  <c:v>1570.0835</c:v>
                </c:pt>
                <c:pt idx="2577">
                  <c:v>1570.0841999999998</c:v>
                </c:pt>
                <c:pt idx="2578">
                  <c:v>1570.0855000000001</c:v>
                </c:pt>
                <c:pt idx="2580">
                  <c:v>1570.0869</c:v>
                </c:pt>
                <c:pt idx="2581">
                  <c:v>1570.0887</c:v>
                </c:pt>
                <c:pt idx="2582">
                  <c:v>1570.0889999999999</c:v>
                </c:pt>
                <c:pt idx="2583">
                  <c:v>1570.0907999999999</c:v>
                </c:pt>
                <c:pt idx="2584">
                  <c:v>1570.0916999999999</c:v>
                </c:pt>
                <c:pt idx="2585">
                  <c:v>1570.0926999999999</c:v>
                </c:pt>
                <c:pt idx="2586">
                  <c:v>1570.0938999999998</c:v>
                </c:pt>
                <c:pt idx="2587">
                  <c:v>1570.0945999999999</c:v>
                </c:pt>
                <c:pt idx="2588">
                  <c:v>1570.0962</c:v>
                </c:pt>
                <c:pt idx="2589">
                  <c:v>1570.0973999999999</c:v>
                </c:pt>
                <c:pt idx="2590">
                  <c:v>1570.0997</c:v>
                </c:pt>
                <c:pt idx="2591">
                  <c:v>1570.1002999999998</c:v>
                </c:pt>
                <c:pt idx="2592">
                  <c:v>1570.1013999999998</c:v>
                </c:pt>
                <c:pt idx="2593">
                  <c:v>1570.1019999999999</c:v>
                </c:pt>
                <c:pt idx="2594">
                  <c:v>1570.1029999999998</c:v>
                </c:pt>
                <c:pt idx="2595">
                  <c:v>1570.1040999999998</c:v>
                </c:pt>
                <c:pt idx="2596">
                  <c:v>1570.1059</c:v>
                </c:pt>
                <c:pt idx="2597">
                  <c:v>1570.1066000000001</c:v>
                </c:pt>
                <c:pt idx="2598">
                  <c:v>1570.1079</c:v>
                </c:pt>
                <c:pt idx="2599">
                  <c:v>1570.1093999999998</c:v>
                </c:pt>
                <c:pt idx="2600">
                  <c:v>1570.1102999999998</c:v>
                </c:pt>
                <c:pt idx="2601">
                  <c:v>1570.1116</c:v>
                </c:pt>
                <c:pt idx="2602">
                  <c:v>1570.1125</c:v>
                </c:pt>
                <c:pt idx="2603">
                  <c:v>1570.1135999999999</c:v>
                </c:pt>
                <c:pt idx="2604">
                  <c:v>1570.1155000000001</c:v>
                </c:pt>
                <c:pt idx="2605">
                  <c:v>1570.1161999999999</c:v>
                </c:pt>
                <c:pt idx="2606">
                  <c:v>1570.1178</c:v>
                </c:pt>
                <c:pt idx="2607">
                  <c:v>1570.1188</c:v>
                </c:pt>
                <c:pt idx="2608">
                  <c:v>1570.1191999999999</c:v>
                </c:pt>
                <c:pt idx="2609">
                  <c:v>1570.1207999999999</c:v>
                </c:pt>
                <c:pt idx="2611">
                  <c:v>1570.1216999999999</c:v>
                </c:pt>
                <c:pt idx="2612">
                  <c:v>1570.1228999999998</c:v>
                </c:pt>
                <c:pt idx="2613">
                  <c:v>1570.1240999999998</c:v>
                </c:pt>
                <c:pt idx="2614">
                  <c:v>1570.125</c:v>
                </c:pt>
                <c:pt idx="2615">
                  <c:v>1570.1262999999999</c:v>
                </c:pt>
                <c:pt idx="2616">
                  <c:v>1570.1277</c:v>
                </c:pt>
                <c:pt idx="2617">
                  <c:v>1570.1287</c:v>
                </c:pt>
                <c:pt idx="2618">
                  <c:v>1570.1297999999999</c:v>
                </c:pt>
                <c:pt idx="2619">
                  <c:v>1570.1313999999998</c:v>
                </c:pt>
                <c:pt idx="2620">
                  <c:v>1570.1318999999999</c:v>
                </c:pt>
                <c:pt idx="2621">
                  <c:v>1570.1332999999975</c:v>
                </c:pt>
                <c:pt idx="2622">
                  <c:v>1570.1341999999975</c:v>
                </c:pt>
                <c:pt idx="2623">
                  <c:v>1570.1363999999999</c:v>
                </c:pt>
                <c:pt idx="2624">
                  <c:v>1570.1373999999998</c:v>
                </c:pt>
                <c:pt idx="2625">
                  <c:v>1570.1382999999998</c:v>
                </c:pt>
                <c:pt idx="2626">
                  <c:v>1570.1398999999999</c:v>
                </c:pt>
                <c:pt idx="2627">
                  <c:v>1570.1406999999999</c:v>
                </c:pt>
                <c:pt idx="2628">
                  <c:v>1570.1416999999999</c:v>
                </c:pt>
                <c:pt idx="2629">
                  <c:v>1570.1440999999998</c:v>
                </c:pt>
                <c:pt idx="2630">
                  <c:v>1570.1442999999974</c:v>
                </c:pt>
                <c:pt idx="2631">
                  <c:v>1570.1456000000001</c:v>
                </c:pt>
                <c:pt idx="2632">
                  <c:v>1570.1469999999999</c:v>
                </c:pt>
                <c:pt idx="2633">
                  <c:v>1570.1471999999999</c:v>
                </c:pt>
                <c:pt idx="2634">
                  <c:v>1570.1487999999999</c:v>
                </c:pt>
                <c:pt idx="2635">
                  <c:v>1570.1505999999999</c:v>
                </c:pt>
                <c:pt idx="2636">
                  <c:v>1570.1513999999975</c:v>
                </c:pt>
                <c:pt idx="2637">
                  <c:v>1570.1524999999974</c:v>
                </c:pt>
                <c:pt idx="2638">
                  <c:v>1570.1527999999998</c:v>
                </c:pt>
                <c:pt idx="2639">
                  <c:v>1570.155</c:v>
                </c:pt>
                <c:pt idx="2640">
                  <c:v>1570.1560999999999</c:v>
                </c:pt>
                <c:pt idx="2642">
                  <c:v>1570.1569999999999</c:v>
                </c:pt>
                <c:pt idx="2643">
                  <c:v>1570.1583999999998</c:v>
                </c:pt>
                <c:pt idx="2644">
                  <c:v>1570.1586</c:v>
                </c:pt>
                <c:pt idx="2645">
                  <c:v>1570.1605</c:v>
                </c:pt>
                <c:pt idx="2646">
                  <c:v>1570.1621999999998</c:v>
                </c:pt>
                <c:pt idx="2647">
                  <c:v>1570.1631999999975</c:v>
                </c:pt>
                <c:pt idx="2648">
                  <c:v>1570.1641999999974</c:v>
                </c:pt>
                <c:pt idx="2649">
                  <c:v>1570.1663999999998</c:v>
                </c:pt>
                <c:pt idx="2650">
                  <c:v>1570.1672999999998</c:v>
                </c:pt>
                <c:pt idx="2651">
                  <c:v>1570.1677999999999</c:v>
                </c:pt>
                <c:pt idx="2652">
                  <c:v>1570.1686999999999</c:v>
                </c:pt>
                <c:pt idx="2653">
                  <c:v>1570.1700999999998</c:v>
                </c:pt>
                <c:pt idx="2654">
                  <c:v>1570.1715999999999</c:v>
                </c:pt>
                <c:pt idx="2655">
                  <c:v>1570.1728999999998</c:v>
                </c:pt>
                <c:pt idx="2656">
                  <c:v>1570.1734999999971</c:v>
                </c:pt>
                <c:pt idx="2657">
                  <c:v>1570.1742999999972</c:v>
                </c:pt>
                <c:pt idx="2658">
                  <c:v>1570.1761999999999</c:v>
                </c:pt>
                <c:pt idx="2659">
                  <c:v>1570.1763999999998</c:v>
                </c:pt>
                <c:pt idx="2660">
                  <c:v>1570.1777999999999</c:v>
                </c:pt>
                <c:pt idx="2661">
                  <c:v>1570.1795999999999</c:v>
                </c:pt>
                <c:pt idx="2662">
                  <c:v>1570.1813999999974</c:v>
                </c:pt>
                <c:pt idx="2663">
                  <c:v>1570.1820999999998</c:v>
                </c:pt>
                <c:pt idx="2664">
                  <c:v>1570.1828999999998</c:v>
                </c:pt>
                <c:pt idx="2665">
                  <c:v>1570.1843999999971</c:v>
                </c:pt>
                <c:pt idx="2666">
                  <c:v>1570.1860999999999</c:v>
                </c:pt>
                <c:pt idx="2667">
                  <c:v>1570.1875</c:v>
                </c:pt>
                <c:pt idx="2668">
                  <c:v>1570.1881999999998</c:v>
                </c:pt>
                <c:pt idx="2669">
                  <c:v>1570.1892999999998</c:v>
                </c:pt>
                <c:pt idx="2670">
                  <c:v>1570.1901999999998</c:v>
                </c:pt>
                <c:pt idx="2671">
                  <c:v>1570.1917999999998</c:v>
                </c:pt>
                <c:pt idx="2673">
                  <c:v>1570.1923999999972</c:v>
                </c:pt>
                <c:pt idx="2674">
                  <c:v>1570.1942999999972</c:v>
                </c:pt>
                <c:pt idx="2675">
                  <c:v>1570.1950999999999</c:v>
                </c:pt>
                <c:pt idx="2676">
                  <c:v>1570.1955</c:v>
                </c:pt>
                <c:pt idx="2677">
                  <c:v>1570.1975</c:v>
                </c:pt>
                <c:pt idx="2678">
                  <c:v>1570.1980999999998</c:v>
                </c:pt>
                <c:pt idx="2679">
                  <c:v>1570.1993999999975</c:v>
                </c:pt>
                <c:pt idx="2680">
                  <c:v>1570.2009</c:v>
                </c:pt>
                <c:pt idx="2681">
                  <c:v>1570.2016000000001</c:v>
                </c:pt>
                <c:pt idx="2682">
                  <c:v>1570.2037</c:v>
                </c:pt>
                <c:pt idx="2683">
                  <c:v>1570.2047</c:v>
                </c:pt>
                <c:pt idx="2684">
                  <c:v>1570.2056000000011</c:v>
                </c:pt>
                <c:pt idx="2685">
                  <c:v>1570.2070000000001</c:v>
                </c:pt>
                <c:pt idx="2686">
                  <c:v>1570.2082</c:v>
                </c:pt>
                <c:pt idx="2687">
                  <c:v>1570.2098000000001</c:v>
                </c:pt>
                <c:pt idx="2688">
                  <c:v>1570.2109</c:v>
                </c:pt>
                <c:pt idx="2689">
                  <c:v>1570.2115000000001</c:v>
                </c:pt>
                <c:pt idx="2690">
                  <c:v>1570.2128</c:v>
                </c:pt>
                <c:pt idx="2691">
                  <c:v>1570.2139</c:v>
                </c:pt>
                <c:pt idx="2692">
                  <c:v>1570.2148999999999</c:v>
                </c:pt>
                <c:pt idx="2693">
                  <c:v>1570.2163</c:v>
                </c:pt>
                <c:pt idx="2694">
                  <c:v>1570.2177000000001</c:v>
                </c:pt>
                <c:pt idx="2695">
                  <c:v>1570.2185000000011</c:v>
                </c:pt>
                <c:pt idx="2696">
                  <c:v>1570.2196000000001</c:v>
                </c:pt>
                <c:pt idx="2697">
                  <c:v>1570.2205000000001</c:v>
                </c:pt>
                <c:pt idx="2698">
                  <c:v>1570.2221</c:v>
                </c:pt>
                <c:pt idx="2699">
                  <c:v>1570.2239999999999</c:v>
                </c:pt>
                <c:pt idx="2700">
                  <c:v>1570.2251000000001</c:v>
                </c:pt>
                <c:pt idx="2701">
                  <c:v>1570.2258000000011</c:v>
                </c:pt>
                <c:pt idx="2702">
                  <c:v>1570.2269000000001</c:v>
                </c:pt>
                <c:pt idx="2704">
                  <c:v>1570.2286000000001</c:v>
                </c:pt>
                <c:pt idx="2705">
                  <c:v>1570.2299</c:v>
                </c:pt>
                <c:pt idx="2706">
                  <c:v>1570.2305000000001</c:v>
                </c:pt>
                <c:pt idx="2707">
                  <c:v>1570.2316000000001</c:v>
                </c:pt>
                <c:pt idx="2708">
                  <c:v>1570.2337</c:v>
                </c:pt>
                <c:pt idx="2709">
                  <c:v>1570.2343999999998</c:v>
                </c:pt>
                <c:pt idx="2710">
                  <c:v>1570.2354</c:v>
                </c:pt>
                <c:pt idx="2711">
                  <c:v>1570.2365000000011</c:v>
                </c:pt>
                <c:pt idx="2712">
                  <c:v>1570.2378000000001</c:v>
                </c:pt>
                <c:pt idx="2713">
                  <c:v>1570.2392</c:v>
                </c:pt>
                <c:pt idx="2714">
                  <c:v>1570.2405000000001</c:v>
                </c:pt>
                <c:pt idx="2715">
                  <c:v>1570.2408</c:v>
                </c:pt>
                <c:pt idx="2716">
                  <c:v>1570.2421999999999</c:v>
                </c:pt>
                <c:pt idx="2717">
                  <c:v>1570.2435</c:v>
                </c:pt>
                <c:pt idx="2718">
                  <c:v>1570.2455000000011</c:v>
                </c:pt>
                <c:pt idx="2719">
                  <c:v>1570.2465000000011</c:v>
                </c:pt>
                <c:pt idx="2720">
                  <c:v>1570.2470000000001</c:v>
                </c:pt>
                <c:pt idx="2721">
                  <c:v>1570.2487000000001</c:v>
                </c:pt>
                <c:pt idx="2722">
                  <c:v>1570.2501999999999</c:v>
                </c:pt>
                <c:pt idx="2723">
                  <c:v>1570.2511</c:v>
                </c:pt>
                <c:pt idx="2724">
                  <c:v>1570.2522999999999</c:v>
                </c:pt>
                <c:pt idx="2725">
                  <c:v>1570.2529999999999</c:v>
                </c:pt>
                <c:pt idx="2726">
                  <c:v>1570.2548999999999</c:v>
                </c:pt>
                <c:pt idx="2727">
                  <c:v>1570.2562</c:v>
                </c:pt>
                <c:pt idx="2728">
                  <c:v>1570.2563</c:v>
                </c:pt>
                <c:pt idx="2729">
                  <c:v>1570.2576000000001</c:v>
                </c:pt>
                <c:pt idx="2730">
                  <c:v>1570.2588000000001</c:v>
                </c:pt>
                <c:pt idx="2731">
                  <c:v>1570.26</c:v>
                </c:pt>
                <c:pt idx="2732">
                  <c:v>1570.2617</c:v>
                </c:pt>
                <c:pt idx="2733">
                  <c:v>1570.2625</c:v>
                </c:pt>
                <c:pt idx="2735">
                  <c:v>1570.2633999999998</c:v>
                </c:pt>
                <c:pt idx="2736">
                  <c:v>1570.2646</c:v>
                </c:pt>
                <c:pt idx="2737">
                  <c:v>1570.2660000000001</c:v>
                </c:pt>
                <c:pt idx="2738">
                  <c:v>1570.2679000000001</c:v>
                </c:pt>
                <c:pt idx="2739">
                  <c:v>1570.269</c:v>
                </c:pt>
                <c:pt idx="2740">
                  <c:v>1570.2702999999999</c:v>
                </c:pt>
                <c:pt idx="2741">
                  <c:v>1570.2710999999999</c:v>
                </c:pt>
                <c:pt idx="2742">
                  <c:v>1570.2728</c:v>
                </c:pt>
                <c:pt idx="2743">
                  <c:v>1570.2739999999999</c:v>
                </c:pt>
                <c:pt idx="2744">
                  <c:v>1570.2748999999999</c:v>
                </c:pt>
                <c:pt idx="2745">
                  <c:v>1570.2757000000001</c:v>
                </c:pt>
                <c:pt idx="2746">
                  <c:v>1570.2767000000001</c:v>
                </c:pt>
                <c:pt idx="2747">
                  <c:v>1570.2779</c:v>
                </c:pt>
                <c:pt idx="2748">
                  <c:v>1570.2796000000001</c:v>
                </c:pt>
                <c:pt idx="2749">
                  <c:v>1570.2808</c:v>
                </c:pt>
                <c:pt idx="2750">
                  <c:v>1570.2818</c:v>
                </c:pt>
                <c:pt idx="2751">
                  <c:v>1570.2831999999999</c:v>
                </c:pt>
                <c:pt idx="2752">
                  <c:v>1570.2841999999998</c:v>
                </c:pt>
                <c:pt idx="2753">
                  <c:v>1570.2853</c:v>
                </c:pt>
                <c:pt idx="2754">
                  <c:v>1570.2859000000001</c:v>
                </c:pt>
                <c:pt idx="2755">
                  <c:v>1570.2888</c:v>
                </c:pt>
                <c:pt idx="2756">
                  <c:v>1570.2888</c:v>
                </c:pt>
                <c:pt idx="2757">
                  <c:v>1570.2900999999999</c:v>
                </c:pt>
                <c:pt idx="2758">
                  <c:v>1570.2921999999999</c:v>
                </c:pt>
                <c:pt idx="2759">
                  <c:v>1570.2928999999999</c:v>
                </c:pt>
                <c:pt idx="2760">
                  <c:v>1570.2951</c:v>
                </c:pt>
                <c:pt idx="2761">
                  <c:v>1570.2952</c:v>
                </c:pt>
                <c:pt idx="2762">
                  <c:v>1570.2971</c:v>
                </c:pt>
                <c:pt idx="2763">
                  <c:v>1570.298</c:v>
                </c:pt>
                <c:pt idx="2764">
                  <c:v>1570.2988</c:v>
                </c:pt>
                <c:pt idx="2766">
                  <c:v>1570.2996000000001</c:v>
                </c:pt>
                <c:pt idx="2767">
                  <c:v>1570.3011999999999</c:v>
                </c:pt>
                <c:pt idx="2768">
                  <c:v>1570.3028999999999</c:v>
                </c:pt>
                <c:pt idx="2769">
                  <c:v>1570.3033999999998</c:v>
                </c:pt>
                <c:pt idx="2770">
                  <c:v>1570.3041999999998</c:v>
                </c:pt>
                <c:pt idx="2771">
                  <c:v>1570.3048999999999</c:v>
                </c:pt>
                <c:pt idx="2772">
                  <c:v>1570.3068000000001</c:v>
                </c:pt>
                <c:pt idx="2773">
                  <c:v>1570.3078</c:v>
                </c:pt>
                <c:pt idx="2774">
                  <c:v>1570.309</c:v>
                </c:pt>
                <c:pt idx="2775">
                  <c:v>1570.3102999999999</c:v>
                </c:pt>
                <c:pt idx="2776">
                  <c:v>1570.3113999999998</c:v>
                </c:pt>
                <c:pt idx="2777">
                  <c:v>1570.3131999999998</c:v>
                </c:pt>
                <c:pt idx="2778">
                  <c:v>1570.3145</c:v>
                </c:pt>
                <c:pt idx="2779">
                  <c:v>1570.3154</c:v>
                </c:pt>
                <c:pt idx="2780">
                  <c:v>1570.3163999999999</c:v>
                </c:pt>
                <c:pt idx="2781">
                  <c:v>1570.3172</c:v>
                </c:pt>
                <c:pt idx="2782">
                  <c:v>1570.3191999999999</c:v>
                </c:pt>
                <c:pt idx="2783">
                  <c:v>1570.3203999999998</c:v>
                </c:pt>
                <c:pt idx="2784">
                  <c:v>1570.3212999999998</c:v>
                </c:pt>
                <c:pt idx="2785">
                  <c:v>1570.3222999999998</c:v>
                </c:pt>
                <c:pt idx="2786">
                  <c:v>1570.3229999999999</c:v>
                </c:pt>
                <c:pt idx="2787">
                  <c:v>1570.3245999999999</c:v>
                </c:pt>
                <c:pt idx="2788">
                  <c:v>1570.3259</c:v>
                </c:pt>
                <c:pt idx="2789">
                  <c:v>1570.3271999999999</c:v>
                </c:pt>
                <c:pt idx="2790">
                  <c:v>1570.3281999999999</c:v>
                </c:pt>
                <c:pt idx="2791">
                  <c:v>1570.3295000000001</c:v>
                </c:pt>
                <c:pt idx="2792">
                  <c:v>1570.3309999999999</c:v>
                </c:pt>
                <c:pt idx="2793">
                  <c:v>1570.3326</c:v>
                </c:pt>
                <c:pt idx="2794">
                  <c:v>1570.3330999999998</c:v>
                </c:pt>
                <c:pt idx="2795">
                  <c:v>1570.3348999999998</c:v>
                </c:pt>
                <c:pt idx="2797">
                  <c:v>1570.3362999999999</c:v>
                </c:pt>
                <c:pt idx="2798">
                  <c:v>1570.337</c:v>
                </c:pt>
                <c:pt idx="2799">
                  <c:v>1570.3380999999999</c:v>
                </c:pt>
                <c:pt idx="2800">
                  <c:v>1570.3395</c:v>
                </c:pt>
                <c:pt idx="2801">
                  <c:v>1570.3410999999999</c:v>
                </c:pt>
                <c:pt idx="2802">
                  <c:v>1570.3418999999999</c:v>
                </c:pt>
                <c:pt idx="2803">
                  <c:v>1570.3429999999998</c:v>
                </c:pt>
                <c:pt idx="2804">
                  <c:v>1570.3442999999977</c:v>
                </c:pt>
                <c:pt idx="2805">
                  <c:v>1570.3453999999999</c:v>
                </c:pt>
                <c:pt idx="2806">
                  <c:v>1570.3461</c:v>
                </c:pt>
                <c:pt idx="2807">
                  <c:v>1570.348</c:v>
                </c:pt>
                <c:pt idx="2808">
                  <c:v>1570.3489999999999</c:v>
                </c:pt>
                <c:pt idx="2809">
                  <c:v>1570.35</c:v>
                </c:pt>
                <c:pt idx="2810">
                  <c:v>1570.3507</c:v>
                </c:pt>
                <c:pt idx="2811">
                  <c:v>1570.3525</c:v>
                </c:pt>
                <c:pt idx="2812">
                  <c:v>1570.3537999999999</c:v>
                </c:pt>
                <c:pt idx="2813">
                  <c:v>1570.3553999999999</c:v>
                </c:pt>
                <c:pt idx="2814">
                  <c:v>1570.3566000000001</c:v>
                </c:pt>
                <c:pt idx="2815">
                  <c:v>1570.3581999999999</c:v>
                </c:pt>
                <c:pt idx="2816">
                  <c:v>1570.3588999999999</c:v>
                </c:pt>
                <c:pt idx="2817">
                  <c:v>1570.3598</c:v>
                </c:pt>
                <c:pt idx="2818">
                  <c:v>1570.3610999999999</c:v>
                </c:pt>
                <c:pt idx="2819">
                  <c:v>1570.3623999999998</c:v>
                </c:pt>
                <c:pt idx="2820">
                  <c:v>1570.3630999999998</c:v>
                </c:pt>
                <c:pt idx="2821">
                  <c:v>1570.3645999999999</c:v>
                </c:pt>
                <c:pt idx="2822">
                  <c:v>1570.3653999999999</c:v>
                </c:pt>
                <c:pt idx="2823">
                  <c:v>1570.3671999999999</c:v>
                </c:pt>
                <c:pt idx="2824">
                  <c:v>1570.3679999999999</c:v>
                </c:pt>
                <c:pt idx="2825">
                  <c:v>1570.3692999999998</c:v>
                </c:pt>
                <c:pt idx="2826">
                  <c:v>1570.3703999999998</c:v>
                </c:pt>
                <c:pt idx="2828">
                  <c:v>1570.3715999999999</c:v>
                </c:pt>
                <c:pt idx="2829">
                  <c:v>1570.3732999999977</c:v>
                </c:pt>
                <c:pt idx="2830">
                  <c:v>1570.3739999999998</c:v>
                </c:pt>
                <c:pt idx="2831">
                  <c:v>1570.3757000000001</c:v>
                </c:pt>
                <c:pt idx="2832">
                  <c:v>1570.3765000000001</c:v>
                </c:pt>
                <c:pt idx="2833">
                  <c:v>1570.3776</c:v>
                </c:pt>
                <c:pt idx="2834">
                  <c:v>1570.3793999999998</c:v>
                </c:pt>
                <c:pt idx="2835">
                  <c:v>1570.3806</c:v>
                </c:pt>
                <c:pt idx="2836">
                  <c:v>1570.3816999999999</c:v>
                </c:pt>
                <c:pt idx="2837">
                  <c:v>1570.3831999999998</c:v>
                </c:pt>
                <c:pt idx="2838">
                  <c:v>1570.3836999999999</c:v>
                </c:pt>
                <c:pt idx="2839">
                  <c:v>1570.3847999999998</c:v>
                </c:pt>
                <c:pt idx="2840">
                  <c:v>1570.3869</c:v>
                </c:pt>
                <c:pt idx="2841">
                  <c:v>1570.3869</c:v>
                </c:pt>
                <c:pt idx="2842">
                  <c:v>1570.3882999999998</c:v>
                </c:pt>
                <c:pt idx="2843">
                  <c:v>1570.3901999999998</c:v>
                </c:pt>
                <c:pt idx="2844">
                  <c:v>1570.3907999999999</c:v>
                </c:pt>
                <c:pt idx="2845">
                  <c:v>1570.3921999999998</c:v>
                </c:pt>
                <c:pt idx="2846">
                  <c:v>1570.3929999999998</c:v>
                </c:pt>
                <c:pt idx="2847">
                  <c:v>1570.3941999999975</c:v>
                </c:pt>
                <c:pt idx="2848">
                  <c:v>1570.3959</c:v>
                </c:pt>
                <c:pt idx="2849">
                  <c:v>1570.3971999999999</c:v>
                </c:pt>
                <c:pt idx="2850">
                  <c:v>1570.3990999999999</c:v>
                </c:pt>
                <c:pt idx="2851">
                  <c:v>1570.3992999999998</c:v>
                </c:pt>
                <c:pt idx="2852">
                  <c:v>1570.4009000000001</c:v>
                </c:pt>
                <c:pt idx="2853">
                  <c:v>1570.402</c:v>
                </c:pt>
                <c:pt idx="2854">
                  <c:v>1570.4037000000001</c:v>
                </c:pt>
                <c:pt idx="2855">
                  <c:v>1570.4042999999999</c:v>
                </c:pt>
                <c:pt idx="2856">
                  <c:v>1570.4059000000011</c:v>
                </c:pt>
                <c:pt idx="2857">
                  <c:v>1570.4067000000011</c:v>
                </c:pt>
                <c:pt idx="2859">
                  <c:v>1570.4080000000001</c:v>
                </c:pt>
                <c:pt idx="2860">
                  <c:v>1570.4085000000011</c:v>
                </c:pt>
                <c:pt idx="2861">
                  <c:v>1570.4106000000011</c:v>
                </c:pt>
                <c:pt idx="2862">
                  <c:v>1570.4116000000001</c:v>
                </c:pt>
                <c:pt idx="2863">
                  <c:v>1570.4129</c:v>
                </c:pt>
                <c:pt idx="2864">
                  <c:v>1570.4145000000001</c:v>
                </c:pt>
                <c:pt idx="2865">
                  <c:v>1570.4154000000001</c:v>
                </c:pt>
                <c:pt idx="2866">
                  <c:v>1570.4169000000011</c:v>
                </c:pt>
                <c:pt idx="2867">
                  <c:v>1570.4185000000011</c:v>
                </c:pt>
                <c:pt idx="2868">
                  <c:v>1570.4195000000011</c:v>
                </c:pt>
                <c:pt idx="2869">
                  <c:v>1570.4202</c:v>
                </c:pt>
                <c:pt idx="2870">
                  <c:v>1570.4213999999999</c:v>
                </c:pt>
                <c:pt idx="2871">
                  <c:v>1570.4227000000001</c:v>
                </c:pt>
                <c:pt idx="2872">
                  <c:v>1570.4233999999999</c:v>
                </c:pt>
                <c:pt idx="2873">
                  <c:v>1570.4251000000011</c:v>
                </c:pt>
                <c:pt idx="2874">
                  <c:v>1570.4259000000011</c:v>
                </c:pt>
                <c:pt idx="2875">
                  <c:v>1570.4276000000011</c:v>
                </c:pt>
                <c:pt idx="2876">
                  <c:v>1570.4287000000011</c:v>
                </c:pt>
                <c:pt idx="2877">
                  <c:v>1570.4296000000011</c:v>
                </c:pt>
                <c:pt idx="2878">
                  <c:v>1570.4302</c:v>
                </c:pt>
                <c:pt idx="2879">
                  <c:v>1570.4327000000001</c:v>
                </c:pt>
                <c:pt idx="2880">
                  <c:v>1570.4331</c:v>
                </c:pt>
                <c:pt idx="2881">
                  <c:v>1570.4345000000001</c:v>
                </c:pt>
                <c:pt idx="2882">
                  <c:v>1570.4358000000011</c:v>
                </c:pt>
                <c:pt idx="2883">
                  <c:v>1570.4361000000001</c:v>
                </c:pt>
                <c:pt idx="2884">
                  <c:v>1570.4382000000001</c:v>
                </c:pt>
                <c:pt idx="2885">
                  <c:v>1570.4391000000001</c:v>
                </c:pt>
                <c:pt idx="2886">
                  <c:v>1570.4411</c:v>
                </c:pt>
                <c:pt idx="2887">
                  <c:v>1570.4423999999999</c:v>
                </c:pt>
                <c:pt idx="2888">
                  <c:v>1570.4426000000001</c:v>
                </c:pt>
                <c:pt idx="2890">
                  <c:v>1570.4445000000001</c:v>
                </c:pt>
                <c:pt idx="2891">
                  <c:v>1570.4447</c:v>
                </c:pt>
                <c:pt idx="2892">
                  <c:v>1570.4466000000011</c:v>
                </c:pt>
                <c:pt idx="2893">
                  <c:v>1570.4483</c:v>
                </c:pt>
                <c:pt idx="2894">
                  <c:v>1570.4489000000001</c:v>
                </c:pt>
                <c:pt idx="2895">
                  <c:v>1570.4495000000011</c:v>
                </c:pt>
                <c:pt idx="2896">
                  <c:v>1570.4518</c:v>
                </c:pt>
                <c:pt idx="2897">
                  <c:v>1570.4527</c:v>
                </c:pt>
                <c:pt idx="2898">
                  <c:v>1570.4541999999999</c:v>
                </c:pt>
                <c:pt idx="2899">
                  <c:v>1570.4550000000011</c:v>
                </c:pt>
                <c:pt idx="2900">
                  <c:v>1570.4568000000011</c:v>
                </c:pt>
                <c:pt idx="2901">
                  <c:v>1570.4577000000011</c:v>
                </c:pt>
                <c:pt idx="2902">
                  <c:v>1570.4585000000011</c:v>
                </c:pt>
                <c:pt idx="2903">
                  <c:v>1570.4598000000001</c:v>
                </c:pt>
                <c:pt idx="2904">
                  <c:v>1570.4612999999999</c:v>
                </c:pt>
                <c:pt idx="2905">
                  <c:v>1570.4628</c:v>
                </c:pt>
                <c:pt idx="2906">
                  <c:v>1570.463</c:v>
                </c:pt>
                <c:pt idx="2907">
                  <c:v>1570.4642999999999</c:v>
                </c:pt>
                <c:pt idx="2908">
                  <c:v>1570.4664</c:v>
                </c:pt>
                <c:pt idx="2909">
                  <c:v>1570.4673</c:v>
                </c:pt>
                <c:pt idx="2910">
                  <c:v>1570.4686000000011</c:v>
                </c:pt>
                <c:pt idx="2911">
                  <c:v>1570.4703999999999</c:v>
                </c:pt>
                <c:pt idx="2912">
                  <c:v>1570.4706000000001</c:v>
                </c:pt>
                <c:pt idx="2913">
                  <c:v>1570.4719</c:v>
                </c:pt>
                <c:pt idx="2914">
                  <c:v>1570.4732999999999</c:v>
                </c:pt>
                <c:pt idx="2915">
                  <c:v>1570.4745</c:v>
                </c:pt>
                <c:pt idx="2916">
                  <c:v>1570.4758000000011</c:v>
                </c:pt>
                <c:pt idx="2917">
                  <c:v>1570.4772</c:v>
                </c:pt>
                <c:pt idx="2918">
                  <c:v>1570.4782</c:v>
                </c:pt>
                <c:pt idx="2919">
                  <c:v>1570.4795000000001</c:v>
                </c:pt>
                <c:pt idx="2921">
                  <c:v>1570.4806000000001</c:v>
                </c:pt>
                <c:pt idx="2922">
                  <c:v>1570.4817</c:v>
                </c:pt>
                <c:pt idx="2923">
                  <c:v>1570.4829</c:v>
                </c:pt>
                <c:pt idx="2924">
                  <c:v>1570.4840999999999</c:v>
                </c:pt>
                <c:pt idx="2925">
                  <c:v>1570.4852000000001</c:v>
                </c:pt>
                <c:pt idx="2926">
                  <c:v>1570.4871000000001</c:v>
                </c:pt>
                <c:pt idx="2927">
                  <c:v>1570.4877000000001</c:v>
                </c:pt>
                <c:pt idx="2928">
                  <c:v>1570.4892</c:v>
                </c:pt>
                <c:pt idx="2929">
                  <c:v>1570.4902999999999</c:v>
                </c:pt>
                <c:pt idx="2930">
                  <c:v>1570.4922999999999</c:v>
                </c:pt>
                <c:pt idx="2931">
                  <c:v>1570.4923999999999</c:v>
                </c:pt>
                <c:pt idx="2932">
                  <c:v>1570.4942999999998</c:v>
                </c:pt>
                <c:pt idx="2933">
                  <c:v>1570.4946</c:v>
                </c:pt>
                <c:pt idx="2934">
                  <c:v>1570.4966000000011</c:v>
                </c:pt>
                <c:pt idx="2935">
                  <c:v>1570.4966000000011</c:v>
                </c:pt>
                <c:pt idx="2936">
                  <c:v>1570.4983</c:v>
                </c:pt>
                <c:pt idx="2937">
                  <c:v>1570.5001</c:v>
                </c:pt>
                <c:pt idx="2938">
                  <c:v>1570.5011</c:v>
                </c:pt>
                <c:pt idx="2939">
                  <c:v>1570.5029999999999</c:v>
                </c:pt>
                <c:pt idx="2940">
                  <c:v>1570.5035</c:v>
                </c:pt>
                <c:pt idx="2941">
                  <c:v>1570.5043999999998</c:v>
                </c:pt>
                <c:pt idx="2942">
                  <c:v>1570.5060000000001</c:v>
                </c:pt>
                <c:pt idx="2943">
                  <c:v>1570.5072</c:v>
                </c:pt>
                <c:pt idx="2944">
                  <c:v>1570.5085000000001</c:v>
                </c:pt>
                <c:pt idx="2945">
                  <c:v>1570.5095000000001</c:v>
                </c:pt>
                <c:pt idx="2946">
                  <c:v>1570.5109</c:v>
                </c:pt>
                <c:pt idx="2947">
                  <c:v>1570.5115000000001</c:v>
                </c:pt>
                <c:pt idx="2948">
                  <c:v>1570.5132999999998</c:v>
                </c:pt>
                <c:pt idx="2949">
                  <c:v>1570.5145</c:v>
                </c:pt>
                <c:pt idx="2950">
                  <c:v>1570.5159000000001</c:v>
                </c:pt>
                <c:pt idx="2952">
                  <c:v>1570.5169000000001</c:v>
                </c:pt>
                <c:pt idx="2953">
                  <c:v>1570.5183</c:v>
                </c:pt>
                <c:pt idx="2954">
                  <c:v>1570.5187000000001</c:v>
                </c:pt>
                <c:pt idx="2955">
                  <c:v>1570.5208</c:v>
                </c:pt>
                <c:pt idx="2956">
                  <c:v>1570.5217</c:v>
                </c:pt>
                <c:pt idx="2957">
                  <c:v>1570.5235</c:v>
                </c:pt>
                <c:pt idx="2958">
                  <c:v>1570.5248999999999</c:v>
                </c:pt>
                <c:pt idx="2959">
                  <c:v>1570.5248999999999</c:v>
                </c:pt>
                <c:pt idx="2960">
                  <c:v>1570.5264</c:v>
                </c:pt>
                <c:pt idx="2961">
                  <c:v>1570.5269000000001</c:v>
                </c:pt>
                <c:pt idx="2962">
                  <c:v>1570.5282999999999</c:v>
                </c:pt>
                <c:pt idx="2963">
                  <c:v>1570.5299</c:v>
                </c:pt>
                <c:pt idx="2964">
                  <c:v>1570.5308</c:v>
                </c:pt>
                <c:pt idx="2965">
                  <c:v>1570.5328999999999</c:v>
                </c:pt>
                <c:pt idx="2966">
                  <c:v>1570.5342999999998</c:v>
                </c:pt>
                <c:pt idx="2967">
                  <c:v>1570.5351000000001</c:v>
                </c:pt>
                <c:pt idx="2968">
                  <c:v>1570.5364</c:v>
                </c:pt>
                <c:pt idx="2969">
                  <c:v>1570.5372</c:v>
                </c:pt>
                <c:pt idx="2970">
                  <c:v>1570.5388</c:v>
                </c:pt>
                <c:pt idx="2971">
                  <c:v>1570.5403999999999</c:v>
                </c:pt>
                <c:pt idx="2972">
                  <c:v>1570.5415</c:v>
                </c:pt>
                <c:pt idx="2973">
                  <c:v>1570.5430999999999</c:v>
                </c:pt>
                <c:pt idx="2974">
                  <c:v>1570.5433999999998</c:v>
                </c:pt>
                <c:pt idx="2975">
                  <c:v>1570.5450000000001</c:v>
                </c:pt>
                <c:pt idx="2976">
                  <c:v>1570.5459000000001</c:v>
                </c:pt>
                <c:pt idx="2977">
                  <c:v>1570.5465000000011</c:v>
                </c:pt>
                <c:pt idx="2978">
                  <c:v>1570.5481</c:v>
                </c:pt>
                <c:pt idx="2979">
                  <c:v>1570.5501999999999</c:v>
                </c:pt>
                <c:pt idx="2980">
                  <c:v>1570.5515</c:v>
                </c:pt>
                <c:pt idx="2981">
                  <c:v>1570.5519999999999</c:v>
                </c:pt>
                <c:pt idx="2983">
                  <c:v>1570.5537999999999</c:v>
                </c:pt>
                <c:pt idx="2984">
                  <c:v>1570.5548999999999</c:v>
                </c:pt>
                <c:pt idx="2985">
                  <c:v>1570.5559000000001</c:v>
                </c:pt>
                <c:pt idx="2986">
                  <c:v>1570.5563</c:v>
                </c:pt>
                <c:pt idx="2987">
                  <c:v>1570.5581999999999</c:v>
                </c:pt>
                <c:pt idx="2988">
                  <c:v>1570.5592999999999</c:v>
                </c:pt>
                <c:pt idx="2989">
                  <c:v>1570.5606</c:v>
                </c:pt>
                <c:pt idx="2990">
                  <c:v>1570.5617</c:v>
                </c:pt>
                <c:pt idx="2991">
                  <c:v>1570.5636999999999</c:v>
                </c:pt>
                <c:pt idx="2992">
                  <c:v>1570.5638999999999</c:v>
                </c:pt>
                <c:pt idx="2993">
                  <c:v>1570.5659000000001</c:v>
                </c:pt>
                <c:pt idx="2994">
                  <c:v>1570.5671</c:v>
                </c:pt>
                <c:pt idx="2995">
                  <c:v>1570.5673999999999</c:v>
                </c:pt>
                <c:pt idx="2996">
                  <c:v>1570.5690999999999</c:v>
                </c:pt>
                <c:pt idx="2997">
                  <c:v>1570.5708</c:v>
                </c:pt>
                <c:pt idx="2998">
                  <c:v>1570.5711999999999</c:v>
                </c:pt>
                <c:pt idx="2999">
                  <c:v>1570.5729999999999</c:v>
                </c:pt>
                <c:pt idx="3000">
                  <c:v>1570.5736999999999</c:v>
                </c:pt>
                <c:pt idx="3001">
                  <c:v>1570.5753</c:v>
                </c:pt>
                <c:pt idx="3002">
                  <c:v>1570.5762</c:v>
                </c:pt>
                <c:pt idx="3003">
                  <c:v>1570.5772999999999</c:v>
                </c:pt>
                <c:pt idx="3004">
                  <c:v>1570.5786000000001</c:v>
                </c:pt>
                <c:pt idx="3005">
                  <c:v>1570.5798</c:v>
                </c:pt>
                <c:pt idx="3006">
                  <c:v>1570.5807</c:v>
                </c:pt>
                <c:pt idx="3007">
                  <c:v>1570.5829999999999</c:v>
                </c:pt>
                <c:pt idx="3008">
                  <c:v>1570.5831999999998</c:v>
                </c:pt>
                <c:pt idx="3009">
                  <c:v>1570.5851</c:v>
                </c:pt>
                <c:pt idx="3010">
                  <c:v>1570.5858000000001</c:v>
                </c:pt>
                <c:pt idx="3011">
                  <c:v>1570.5869</c:v>
                </c:pt>
                <c:pt idx="3012">
                  <c:v>1570.5887</c:v>
                </c:pt>
                <c:pt idx="3014">
                  <c:v>1570.5906</c:v>
                </c:pt>
                <c:pt idx="3015">
                  <c:v>1570.5915</c:v>
                </c:pt>
                <c:pt idx="3016">
                  <c:v>1570.5920999999998</c:v>
                </c:pt>
                <c:pt idx="3017">
                  <c:v>1570.5929999999998</c:v>
                </c:pt>
                <c:pt idx="3018">
                  <c:v>1570.5943999999974</c:v>
                </c:pt>
                <c:pt idx="3019">
                  <c:v>1570.5953999999999</c:v>
                </c:pt>
                <c:pt idx="3020">
                  <c:v>1570.5971999999999</c:v>
                </c:pt>
                <c:pt idx="3021">
                  <c:v>1570.5979</c:v>
                </c:pt>
                <c:pt idx="3022">
                  <c:v>1570.5998</c:v>
                </c:pt>
                <c:pt idx="3023">
                  <c:v>1570.6011999999998</c:v>
                </c:pt>
                <c:pt idx="3024">
                  <c:v>1570.6017999999999</c:v>
                </c:pt>
                <c:pt idx="3025">
                  <c:v>1570.6029999999998</c:v>
                </c:pt>
                <c:pt idx="3026">
                  <c:v>1570.6035999999999</c:v>
                </c:pt>
                <c:pt idx="3027">
                  <c:v>1570.6048999999998</c:v>
                </c:pt>
                <c:pt idx="3028">
                  <c:v>1570.6070999999999</c:v>
                </c:pt>
                <c:pt idx="3029">
                  <c:v>1570.6079</c:v>
                </c:pt>
                <c:pt idx="3030">
                  <c:v>1570.6095</c:v>
                </c:pt>
                <c:pt idx="3031">
                  <c:v>1570.6107999999999</c:v>
                </c:pt>
                <c:pt idx="3032">
                  <c:v>1570.6121999999998</c:v>
                </c:pt>
                <c:pt idx="3033">
                  <c:v>1570.6130999999998</c:v>
                </c:pt>
                <c:pt idx="3034">
                  <c:v>1570.6138999999998</c:v>
                </c:pt>
                <c:pt idx="3035">
                  <c:v>1570.6151</c:v>
                </c:pt>
                <c:pt idx="3036">
                  <c:v>1570.6169</c:v>
                </c:pt>
                <c:pt idx="3037">
                  <c:v>1570.6177</c:v>
                </c:pt>
                <c:pt idx="3038">
                  <c:v>1570.6189999999999</c:v>
                </c:pt>
                <c:pt idx="3039">
                  <c:v>1570.6205</c:v>
                </c:pt>
                <c:pt idx="3040">
                  <c:v>1570.6218999999999</c:v>
                </c:pt>
                <c:pt idx="3041">
                  <c:v>1570.6216999999999</c:v>
                </c:pt>
                <c:pt idx="3042">
                  <c:v>1570.6235999999999</c:v>
                </c:pt>
                <c:pt idx="3043">
                  <c:v>1570.6257000000001</c:v>
                </c:pt>
                <c:pt idx="3045">
                  <c:v>1570.6265000000001</c:v>
                </c:pt>
                <c:pt idx="3046">
                  <c:v>1570.6280999999999</c:v>
                </c:pt>
                <c:pt idx="3047">
                  <c:v>1570.6288999999999</c:v>
                </c:pt>
                <c:pt idx="3048">
                  <c:v>1570.6303999999998</c:v>
                </c:pt>
                <c:pt idx="3049">
                  <c:v>1570.6309999999999</c:v>
                </c:pt>
                <c:pt idx="3050">
                  <c:v>1570.6322999999998</c:v>
                </c:pt>
                <c:pt idx="3051">
                  <c:v>1570.6334999999972</c:v>
                </c:pt>
                <c:pt idx="3052">
                  <c:v>1570.635</c:v>
                </c:pt>
                <c:pt idx="3053">
                  <c:v>1570.6366</c:v>
                </c:pt>
                <c:pt idx="3054">
                  <c:v>1570.6370999999999</c:v>
                </c:pt>
                <c:pt idx="3055">
                  <c:v>1570.6396</c:v>
                </c:pt>
                <c:pt idx="3056">
                  <c:v>1570.6392999999998</c:v>
                </c:pt>
                <c:pt idx="3057">
                  <c:v>1570.6413999999977</c:v>
                </c:pt>
                <c:pt idx="3058">
                  <c:v>1570.6418999999999</c:v>
                </c:pt>
                <c:pt idx="3059">
                  <c:v>1570.6435999999999</c:v>
                </c:pt>
                <c:pt idx="3060">
                  <c:v>1570.6444999999972</c:v>
                </c:pt>
                <c:pt idx="3061">
                  <c:v>1570.6461999999999</c:v>
                </c:pt>
                <c:pt idx="3062">
                  <c:v>1570.6478</c:v>
                </c:pt>
                <c:pt idx="3063">
                  <c:v>1570.6480999999999</c:v>
                </c:pt>
                <c:pt idx="3064">
                  <c:v>1570.6490999999999</c:v>
                </c:pt>
                <c:pt idx="3065">
                  <c:v>1570.6509999999998</c:v>
                </c:pt>
                <c:pt idx="3066">
                  <c:v>1570.6525999999999</c:v>
                </c:pt>
                <c:pt idx="3067">
                  <c:v>1570.6536999999998</c:v>
                </c:pt>
                <c:pt idx="3068">
                  <c:v>1570.6541999999974</c:v>
                </c:pt>
                <c:pt idx="3069">
                  <c:v>1570.6559999999999</c:v>
                </c:pt>
                <c:pt idx="3070">
                  <c:v>1570.6573999999998</c:v>
                </c:pt>
                <c:pt idx="3071">
                  <c:v>1570.6587</c:v>
                </c:pt>
                <c:pt idx="3072">
                  <c:v>1570.6597999999999</c:v>
                </c:pt>
                <c:pt idx="3073">
                  <c:v>1570.6610999999998</c:v>
                </c:pt>
                <c:pt idx="3074">
                  <c:v>1570.6623999999974</c:v>
                </c:pt>
                <c:pt idx="3076">
                  <c:v>1570.6635999999999</c:v>
                </c:pt>
                <c:pt idx="3077">
                  <c:v>1570.6641999999974</c:v>
                </c:pt>
                <c:pt idx="3078">
                  <c:v>1570.6662999999999</c:v>
                </c:pt>
                <c:pt idx="3079">
                  <c:v>1570.6670999999999</c:v>
                </c:pt>
                <c:pt idx="3080">
                  <c:v>1570.6677999999999</c:v>
                </c:pt>
                <c:pt idx="3081">
                  <c:v>1570.6695</c:v>
                </c:pt>
                <c:pt idx="3082">
                  <c:v>1570.6716999999999</c:v>
                </c:pt>
                <c:pt idx="3083">
                  <c:v>1570.6718999999998</c:v>
                </c:pt>
                <c:pt idx="3084">
                  <c:v>1570.6730999999977</c:v>
                </c:pt>
                <c:pt idx="3085">
                  <c:v>1570.675</c:v>
                </c:pt>
                <c:pt idx="3086">
                  <c:v>1570.6757</c:v>
                </c:pt>
                <c:pt idx="3087">
                  <c:v>1570.6768</c:v>
                </c:pt>
                <c:pt idx="3088">
                  <c:v>1570.6779999999999</c:v>
                </c:pt>
                <c:pt idx="3089">
                  <c:v>1570.6792999999998</c:v>
                </c:pt>
                <c:pt idx="3090">
                  <c:v>1570.6799999999998</c:v>
                </c:pt>
                <c:pt idx="3091">
                  <c:v>1570.6814999999974</c:v>
                </c:pt>
                <c:pt idx="3092">
                  <c:v>1570.6828999999998</c:v>
                </c:pt>
                <c:pt idx="3093">
                  <c:v>1570.6842999999972</c:v>
                </c:pt>
                <c:pt idx="3094">
                  <c:v>1570.6853999999998</c:v>
                </c:pt>
                <c:pt idx="3095">
                  <c:v>1570.6862999999998</c:v>
                </c:pt>
                <c:pt idx="3096">
                  <c:v>1570.6875</c:v>
                </c:pt>
                <c:pt idx="3097">
                  <c:v>1570.6888999999999</c:v>
                </c:pt>
                <c:pt idx="3098">
                  <c:v>1570.6897999999999</c:v>
                </c:pt>
                <c:pt idx="3099">
                  <c:v>1570.6915999999999</c:v>
                </c:pt>
                <c:pt idx="3100">
                  <c:v>1570.6926999999998</c:v>
                </c:pt>
                <c:pt idx="3101">
                  <c:v>1570.6936999999998</c:v>
                </c:pt>
                <c:pt idx="3102">
                  <c:v>1570.6952999999999</c:v>
                </c:pt>
                <c:pt idx="3103">
                  <c:v>1570.6965</c:v>
                </c:pt>
                <c:pt idx="3104">
                  <c:v>1570.6969999999999</c:v>
                </c:pt>
                <c:pt idx="3105">
                  <c:v>1570.6985999999999</c:v>
                </c:pt>
                <c:pt idx="3107">
                  <c:v>1570.6995999999999</c:v>
                </c:pt>
                <c:pt idx="3108">
                  <c:v>1570.7006000000001</c:v>
                </c:pt>
                <c:pt idx="3109">
                  <c:v>1570.7022999999999</c:v>
                </c:pt>
                <c:pt idx="3110">
                  <c:v>1570.7036000000001</c:v>
                </c:pt>
                <c:pt idx="3111">
                  <c:v>1570.7048</c:v>
                </c:pt>
                <c:pt idx="3112">
                  <c:v>1570.7061000000001</c:v>
                </c:pt>
                <c:pt idx="3113">
                  <c:v>1570.7068000000011</c:v>
                </c:pt>
                <c:pt idx="3114">
                  <c:v>1570.7088000000001</c:v>
                </c:pt>
                <c:pt idx="3115">
                  <c:v>1570.7096000000001</c:v>
                </c:pt>
                <c:pt idx="3116">
                  <c:v>1570.7112</c:v>
                </c:pt>
                <c:pt idx="3117">
                  <c:v>1570.7116000000001</c:v>
                </c:pt>
                <c:pt idx="3118">
                  <c:v>1570.7133999999999</c:v>
                </c:pt>
                <c:pt idx="3119">
                  <c:v>1570.7146</c:v>
                </c:pt>
                <c:pt idx="3120">
                  <c:v>1570.7160000000001</c:v>
                </c:pt>
                <c:pt idx="3121">
                  <c:v>1570.7176000000011</c:v>
                </c:pt>
                <c:pt idx="3122">
                  <c:v>1570.7184</c:v>
                </c:pt>
                <c:pt idx="3123">
                  <c:v>1570.7197000000001</c:v>
                </c:pt>
                <c:pt idx="3124">
                  <c:v>1570.7211</c:v>
                </c:pt>
                <c:pt idx="3125">
                  <c:v>1570.7219</c:v>
                </c:pt>
                <c:pt idx="3126">
                  <c:v>1570.7229</c:v>
                </c:pt>
                <c:pt idx="3127">
                  <c:v>1570.7239999999999</c:v>
                </c:pt>
                <c:pt idx="3128">
                  <c:v>1570.7257000000011</c:v>
                </c:pt>
                <c:pt idx="3129">
                  <c:v>1570.7267000000011</c:v>
                </c:pt>
                <c:pt idx="3130">
                  <c:v>1570.7286000000001</c:v>
                </c:pt>
                <c:pt idx="3131">
                  <c:v>1570.7291</c:v>
                </c:pt>
                <c:pt idx="3132">
                  <c:v>1570.7305000000001</c:v>
                </c:pt>
                <c:pt idx="3133">
                  <c:v>1570.7319</c:v>
                </c:pt>
                <c:pt idx="3134">
                  <c:v>1570.7328</c:v>
                </c:pt>
                <c:pt idx="3135">
                  <c:v>1570.7342999999998</c:v>
                </c:pt>
                <c:pt idx="3136">
                  <c:v>1570.7358000000011</c:v>
                </c:pt>
                <c:pt idx="3138">
                  <c:v>1570.7368000000001</c:v>
                </c:pt>
                <c:pt idx="3139">
                  <c:v>1570.7380000000001</c:v>
                </c:pt>
                <c:pt idx="3140">
                  <c:v>1570.7402</c:v>
                </c:pt>
                <c:pt idx="3141">
                  <c:v>1570.7396000000001</c:v>
                </c:pt>
                <c:pt idx="3142">
                  <c:v>1570.7416000000001</c:v>
                </c:pt>
                <c:pt idx="3143">
                  <c:v>1570.7435</c:v>
                </c:pt>
                <c:pt idx="3144">
                  <c:v>1570.7447999999999</c:v>
                </c:pt>
                <c:pt idx="3145">
                  <c:v>1570.7450000000001</c:v>
                </c:pt>
                <c:pt idx="3146">
                  <c:v>1570.7462</c:v>
                </c:pt>
                <c:pt idx="3147">
                  <c:v>1570.7479000000001</c:v>
                </c:pt>
                <c:pt idx="3148">
                  <c:v>1570.7492</c:v>
                </c:pt>
                <c:pt idx="3149">
                  <c:v>1570.7505000000001</c:v>
                </c:pt>
                <c:pt idx="3150">
                  <c:v>1570.7515000000001</c:v>
                </c:pt>
                <c:pt idx="3151">
                  <c:v>1570.7526</c:v>
                </c:pt>
                <c:pt idx="3152">
                  <c:v>1570.7548999999999</c:v>
                </c:pt>
                <c:pt idx="3153">
                  <c:v>1570.7554</c:v>
                </c:pt>
                <c:pt idx="3154">
                  <c:v>1570.7561000000001</c:v>
                </c:pt>
                <c:pt idx="3155">
                  <c:v>1570.7578000000001</c:v>
                </c:pt>
                <c:pt idx="3156">
                  <c:v>1570.7583999999999</c:v>
                </c:pt>
                <c:pt idx="3157">
                  <c:v>1570.7601999999999</c:v>
                </c:pt>
                <c:pt idx="3158">
                  <c:v>1570.7612999999999</c:v>
                </c:pt>
                <c:pt idx="3159">
                  <c:v>1570.7627</c:v>
                </c:pt>
                <c:pt idx="3160">
                  <c:v>1570.7645</c:v>
                </c:pt>
                <c:pt idx="3161">
                  <c:v>1570.7645</c:v>
                </c:pt>
                <c:pt idx="3162">
                  <c:v>1570.7664</c:v>
                </c:pt>
                <c:pt idx="3163">
                  <c:v>1570.7675000000011</c:v>
                </c:pt>
                <c:pt idx="3164">
                  <c:v>1570.7689</c:v>
                </c:pt>
                <c:pt idx="3165">
                  <c:v>1570.7697000000001</c:v>
                </c:pt>
                <c:pt idx="3166">
                  <c:v>1570.771</c:v>
                </c:pt>
                <c:pt idx="3167">
                  <c:v>1570.7722999999999</c:v>
                </c:pt>
                <c:pt idx="3169">
                  <c:v>1570.7735</c:v>
                </c:pt>
                <c:pt idx="3170">
                  <c:v>1570.7756000000011</c:v>
                </c:pt>
                <c:pt idx="3171">
                  <c:v>1570.7764</c:v>
                </c:pt>
                <c:pt idx="3172">
                  <c:v>1570.7777000000001</c:v>
                </c:pt>
                <c:pt idx="3173">
                  <c:v>1570.7785000000001</c:v>
                </c:pt>
                <c:pt idx="3174">
                  <c:v>1570.7807</c:v>
                </c:pt>
                <c:pt idx="3175">
                  <c:v>1570.7809</c:v>
                </c:pt>
                <c:pt idx="3176">
                  <c:v>1570.7822999999999</c:v>
                </c:pt>
                <c:pt idx="3177">
                  <c:v>1570.7837999999999</c:v>
                </c:pt>
                <c:pt idx="3178">
                  <c:v>1570.7845</c:v>
                </c:pt>
                <c:pt idx="3179">
                  <c:v>1570.7862</c:v>
                </c:pt>
                <c:pt idx="3180">
                  <c:v>1570.7873</c:v>
                </c:pt>
                <c:pt idx="3181">
                  <c:v>1570.7881</c:v>
                </c:pt>
                <c:pt idx="3182">
                  <c:v>1570.7900999999999</c:v>
                </c:pt>
                <c:pt idx="3183">
                  <c:v>1570.7909</c:v>
                </c:pt>
                <c:pt idx="3184">
                  <c:v>1570.7927999999999</c:v>
                </c:pt>
                <c:pt idx="3185">
                  <c:v>1570.7937999999999</c:v>
                </c:pt>
                <c:pt idx="3186">
                  <c:v>1570.7947999999999</c:v>
                </c:pt>
                <c:pt idx="3187">
                  <c:v>1570.7953</c:v>
                </c:pt>
                <c:pt idx="3188">
                  <c:v>1570.7975000000001</c:v>
                </c:pt>
                <c:pt idx="3189">
                  <c:v>1570.7983999999999</c:v>
                </c:pt>
                <c:pt idx="3190">
                  <c:v>1570.8</c:v>
                </c:pt>
                <c:pt idx="3191">
                  <c:v>1570.8012999999999</c:v>
                </c:pt>
                <c:pt idx="3192">
                  <c:v>1570.8021999999999</c:v>
                </c:pt>
                <c:pt idx="3193">
                  <c:v>1570.8028999999999</c:v>
                </c:pt>
                <c:pt idx="3194">
                  <c:v>1570.8048999999999</c:v>
                </c:pt>
                <c:pt idx="3195">
                  <c:v>1570.8066000000001</c:v>
                </c:pt>
                <c:pt idx="3196">
                  <c:v>1570.8067000000001</c:v>
                </c:pt>
                <c:pt idx="3197">
                  <c:v>1570.8077000000001</c:v>
                </c:pt>
                <c:pt idx="3198">
                  <c:v>1570.81</c:v>
                </c:pt>
                <c:pt idx="3200">
                  <c:v>1570.8111999999999</c:v>
                </c:pt>
                <c:pt idx="3201">
                  <c:v>1570.8125</c:v>
                </c:pt>
                <c:pt idx="3202">
                  <c:v>1570.8132999999998</c:v>
                </c:pt>
                <c:pt idx="3203">
                  <c:v>1570.8150000000001</c:v>
                </c:pt>
                <c:pt idx="3204">
                  <c:v>1570.8159000000001</c:v>
                </c:pt>
                <c:pt idx="3205">
                  <c:v>1570.8172</c:v>
                </c:pt>
                <c:pt idx="3206">
                  <c:v>1570.8183999999999</c:v>
                </c:pt>
                <c:pt idx="3207">
                  <c:v>1570.8200999999999</c:v>
                </c:pt>
                <c:pt idx="3208">
                  <c:v>1570.8208999999999</c:v>
                </c:pt>
                <c:pt idx="3209">
                  <c:v>1570.8217999999999</c:v>
                </c:pt>
                <c:pt idx="3210">
                  <c:v>1570.8228999999999</c:v>
                </c:pt>
                <c:pt idx="3211">
                  <c:v>1570.8248999999998</c:v>
                </c:pt>
                <c:pt idx="3212">
                  <c:v>1570.8261</c:v>
                </c:pt>
                <c:pt idx="3213">
                  <c:v>1570.8266000000001</c:v>
                </c:pt>
                <c:pt idx="3214">
                  <c:v>1570.8275000000001</c:v>
                </c:pt>
                <c:pt idx="3215">
                  <c:v>1570.8296</c:v>
                </c:pt>
                <c:pt idx="3216">
                  <c:v>1570.8300999999999</c:v>
                </c:pt>
                <c:pt idx="3217">
                  <c:v>1570.8317999999999</c:v>
                </c:pt>
                <c:pt idx="3218">
                  <c:v>1570.8330999999998</c:v>
                </c:pt>
                <c:pt idx="3219">
                  <c:v>1570.8337999999999</c:v>
                </c:pt>
                <c:pt idx="3220">
                  <c:v>1570.8356000000001</c:v>
                </c:pt>
                <c:pt idx="3221">
                  <c:v>1570.8362999999999</c:v>
                </c:pt>
                <c:pt idx="3222">
                  <c:v>1570.8383999999999</c:v>
                </c:pt>
                <c:pt idx="3223">
                  <c:v>1570.8392999999999</c:v>
                </c:pt>
                <c:pt idx="3224">
                  <c:v>1570.8407</c:v>
                </c:pt>
                <c:pt idx="3225">
                  <c:v>1570.8421999999998</c:v>
                </c:pt>
                <c:pt idx="3226">
                  <c:v>1570.8434999999974</c:v>
                </c:pt>
                <c:pt idx="3227">
                  <c:v>1570.8438999999998</c:v>
                </c:pt>
                <c:pt idx="3228">
                  <c:v>1570.846</c:v>
                </c:pt>
                <c:pt idx="3229">
                  <c:v>1570.847</c:v>
                </c:pt>
                <c:pt idx="3231">
                  <c:v>1570.8481999999999</c:v>
                </c:pt>
                <c:pt idx="3232">
                  <c:v>1570.8497</c:v>
                </c:pt>
                <c:pt idx="3233">
                  <c:v>1570.8506</c:v>
                </c:pt>
                <c:pt idx="3234">
                  <c:v>1570.8516</c:v>
                </c:pt>
                <c:pt idx="3235">
                  <c:v>1570.8527999999999</c:v>
                </c:pt>
                <c:pt idx="3236">
                  <c:v>1570.8548999999998</c:v>
                </c:pt>
                <c:pt idx="3237">
                  <c:v>1570.8552999999999</c:v>
                </c:pt>
                <c:pt idx="3238">
                  <c:v>1570.8568</c:v>
                </c:pt>
                <c:pt idx="3239">
                  <c:v>1570.8578</c:v>
                </c:pt>
                <c:pt idx="3240">
                  <c:v>1570.8588</c:v>
                </c:pt>
                <c:pt idx="3241">
                  <c:v>1570.86</c:v>
                </c:pt>
                <c:pt idx="3242">
                  <c:v>1570.8608999999999</c:v>
                </c:pt>
                <c:pt idx="3243">
                  <c:v>1570.8632999999998</c:v>
                </c:pt>
                <c:pt idx="3244">
                  <c:v>1570.8637999999999</c:v>
                </c:pt>
                <c:pt idx="3245">
                  <c:v>1570.8652999999999</c:v>
                </c:pt>
                <c:pt idx="3246">
                  <c:v>1570.8661999999999</c:v>
                </c:pt>
                <c:pt idx="3247">
                  <c:v>1570.8675000000001</c:v>
                </c:pt>
                <c:pt idx="3248">
                  <c:v>1570.8689999999999</c:v>
                </c:pt>
                <c:pt idx="3249">
                  <c:v>1570.87</c:v>
                </c:pt>
                <c:pt idx="3250">
                  <c:v>1570.8717999999999</c:v>
                </c:pt>
                <c:pt idx="3251">
                  <c:v>1570.8730999999998</c:v>
                </c:pt>
                <c:pt idx="3252">
                  <c:v>1570.8739999999998</c:v>
                </c:pt>
                <c:pt idx="3253">
                  <c:v>1570.8756000000001</c:v>
                </c:pt>
                <c:pt idx="3254">
                  <c:v>1570.8771999999999</c:v>
                </c:pt>
                <c:pt idx="3255">
                  <c:v>1570.8779999999999</c:v>
                </c:pt>
                <c:pt idx="3256">
                  <c:v>1570.8797</c:v>
                </c:pt>
                <c:pt idx="3257">
                  <c:v>1570.8810999999998</c:v>
                </c:pt>
                <c:pt idx="3258">
                  <c:v>1570.8811999999998</c:v>
                </c:pt>
                <c:pt idx="3259">
                  <c:v>1570.8823999999975</c:v>
                </c:pt>
                <c:pt idx="3260">
                  <c:v>1570.8836999999999</c:v>
                </c:pt>
                <c:pt idx="3262">
                  <c:v>1570.8856000000001</c:v>
                </c:pt>
                <c:pt idx="3263">
                  <c:v>1570.8863999999999</c:v>
                </c:pt>
                <c:pt idx="3264">
                  <c:v>1570.8878999999999</c:v>
                </c:pt>
                <c:pt idx="3265">
                  <c:v>1570.8890999999999</c:v>
                </c:pt>
                <c:pt idx="3266">
                  <c:v>1570.8897999999999</c:v>
                </c:pt>
                <c:pt idx="3267">
                  <c:v>1570.8911999999998</c:v>
                </c:pt>
                <c:pt idx="3268">
                  <c:v>1570.8923999999975</c:v>
                </c:pt>
                <c:pt idx="3269">
                  <c:v>1570.8935999999999</c:v>
                </c:pt>
                <c:pt idx="3270">
                  <c:v>1570.8951</c:v>
                </c:pt>
                <c:pt idx="3271">
                  <c:v>1570.8966</c:v>
                </c:pt>
                <c:pt idx="3272">
                  <c:v>1570.8970999999999</c:v>
                </c:pt>
                <c:pt idx="3273">
                  <c:v>1570.8988999999999</c:v>
                </c:pt>
                <c:pt idx="3274">
                  <c:v>1570.8997999999999</c:v>
                </c:pt>
                <c:pt idx="3275">
                  <c:v>1570.9008000000001</c:v>
                </c:pt>
                <c:pt idx="3276">
                  <c:v>1570.9021</c:v>
                </c:pt>
                <c:pt idx="3277">
                  <c:v>1570.9043999999999</c:v>
                </c:pt>
                <c:pt idx="3278">
                  <c:v>1570.9047</c:v>
                </c:pt>
                <c:pt idx="3279">
                  <c:v>1570.9058000000011</c:v>
                </c:pt>
                <c:pt idx="3280">
                  <c:v>1570.9068000000011</c:v>
                </c:pt>
                <c:pt idx="3281">
                  <c:v>1570.9087000000011</c:v>
                </c:pt>
                <c:pt idx="3282">
                  <c:v>1570.9108000000001</c:v>
                </c:pt>
                <c:pt idx="3283">
                  <c:v>1570.9102</c:v>
                </c:pt>
                <c:pt idx="3284">
                  <c:v>1570.9126000000001</c:v>
                </c:pt>
                <c:pt idx="3285">
                  <c:v>1570.9133999999999</c:v>
                </c:pt>
                <c:pt idx="3286">
                  <c:v>1570.9151000000011</c:v>
                </c:pt>
                <c:pt idx="3287">
                  <c:v>1570.9161000000001</c:v>
                </c:pt>
                <c:pt idx="3288">
                  <c:v>1570.9172000000001</c:v>
                </c:pt>
                <c:pt idx="3289">
                  <c:v>1570.9184</c:v>
                </c:pt>
                <c:pt idx="3290">
                  <c:v>1570.9192</c:v>
                </c:pt>
                <c:pt idx="3291">
                  <c:v>1570.921</c:v>
                </c:pt>
                <c:pt idx="3293">
                  <c:v>1570.9223999999999</c:v>
                </c:pt>
                <c:pt idx="3294">
                  <c:v>1570.9232999999999</c:v>
                </c:pt>
                <c:pt idx="3295">
                  <c:v>1570.9251000000011</c:v>
                </c:pt>
                <c:pt idx="3296">
                  <c:v>1570.9267000000011</c:v>
                </c:pt>
                <c:pt idx="3297">
                  <c:v>1570.9273000000001</c:v>
                </c:pt>
                <c:pt idx="3298">
                  <c:v>1570.9284</c:v>
                </c:pt>
                <c:pt idx="3299">
                  <c:v>1570.9298000000001</c:v>
                </c:pt>
                <c:pt idx="3300">
                  <c:v>1570.9313999999999</c:v>
                </c:pt>
                <c:pt idx="3301">
                  <c:v>1570.9323999999999</c:v>
                </c:pt>
                <c:pt idx="3302">
                  <c:v>1570.9336000000001</c:v>
                </c:pt>
                <c:pt idx="3303">
                  <c:v>1570.9343999999999</c:v>
                </c:pt>
                <c:pt idx="3304">
                  <c:v>1570.9360000000001</c:v>
                </c:pt>
                <c:pt idx="3305">
                  <c:v>1570.9376000000011</c:v>
                </c:pt>
                <c:pt idx="3306">
                  <c:v>1570.9384</c:v>
                </c:pt>
                <c:pt idx="3307">
                  <c:v>1570.9399000000001</c:v>
                </c:pt>
                <c:pt idx="3308">
                  <c:v>1570.9411</c:v>
                </c:pt>
                <c:pt idx="3309">
                  <c:v>1570.9421</c:v>
                </c:pt>
                <c:pt idx="3310">
                  <c:v>1570.9441999999999</c:v>
                </c:pt>
                <c:pt idx="3311">
                  <c:v>1570.9450000000011</c:v>
                </c:pt>
                <c:pt idx="3312">
                  <c:v>1570.9457000000011</c:v>
                </c:pt>
                <c:pt idx="3313">
                  <c:v>1570.9472000000001</c:v>
                </c:pt>
                <c:pt idx="3314">
                  <c:v>1570.9478000000001</c:v>
                </c:pt>
                <c:pt idx="3315">
                  <c:v>1570.95</c:v>
                </c:pt>
                <c:pt idx="3316">
                  <c:v>1570.951</c:v>
                </c:pt>
                <c:pt idx="3317">
                  <c:v>1570.9525000000001</c:v>
                </c:pt>
                <c:pt idx="3318">
                  <c:v>1570.9533999999999</c:v>
                </c:pt>
                <c:pt idx="3319">
                  <c:v>1570.9545000000001</c:v>
                </c:pt>
                <c:pt idx="3320">
                  <c:v>1570.9565000000011</c:v>
                </c:pt>
                <c:pt idx="3321">
                  <c:v>1570.9572000000001</c:v>
                </c:pt>
                <c:pt idx="3322">
                  <c:v>1570.9582</c:v>
                </c:pt>
                <c:pt idx="3324">
                  <c:v>1570.9595000000011</c:v>
                </c:pt>
                <c:pt idx="3325">
                  <c:v>1570.9603999999999</c:v>
                </c:pt>
                <c:pt idx="3326">
                  <c:v>1570.9626000000001</c:v>
                </c:pt>
                <c:pt idx="3327">
                  <c:v>1570.9628</c:v>
                </c:pt>
                <c:pt idx="3328">
                  <c:v>1570.9641999999999</c:v>
                </c:pt>
                <c:pt idx="3329">
                  <c:v>1570.9655000000023</c:v>
                </c:pt>
                <c:pt idx="3330">
                  <c:v>1570.9671000000001</c:v>
                </c:pt>
                <c:pt idx="3331">
                  <c:v>1570.9688000000001</c:v>
                </c:pt>
                <c:pt idx="3332">
                  <c:v>1570.9694</c:v>
                </c:pt>
                <c:pt idx="3333">
                  <c:v>1570.9701</c:v>
                </c:pt>
                <c:pt idx="3334">
                  <c:v>1570.9721</c:v>
                </c:pt>
                <c:pt idx="3335">
                  <c:v>1570.9730999999999</c:v>
                </c:pt>
                <c:pt idx="3336">
                  <c:v>1570.9743999999998</c:v>
                </c:pt>
                <c:pt idx="3337">
                  <c:v>1570.9754</c:v>
                </c:pt>
                <c:pt idx="3338">
                  <c:v>1570.9770000000001</c:v>
                </c:pt>
                <c:pt idx="3339">
                  <c:v>1570.9784</c:v>
                </c:pt>
                <c:pt idx="3340">
                  <c:v>1570.9792</c:v>
                </c:pt>
                <c:pt idx="3341">
                  <c:v>1570.9808</c:v>
                </c:pt>
                <c:pt idx="3342">
                  <c:v>1570.9811999999999</c:v>
                </c:pt>
                <c:pt idx="3343">
                  <c:v>1570.9828</c:v>
                </c:pt>
                <c:pt idx="3344">
                  <c:v>1570.9847</c:v>
                </c:pt>
                <c:pt idx="3345">
                  <c:v>1570.9857000000011</c:v>
                </c:pt>
                <c:pt idx="3346">
                  <c:v>1570.9868000000001</c:v>
                </c:pt>
                <c:pt idx="3347">
                  <c:v>1570.9886000000001</c:v>
                </c:pt>
                <c:pt idx="3348">
                  <c:v>1570.9888000000001</c:v>
                </c:pt>
                <c:pt idx="3349">
                  <c:v>1570.9915000000001</c:v>
                </c:pt>
                <c:pt idx="3350">
                  <c:v>1570.9917</c:v>
                </c:pt>
                <c:pt idx="3351">
                  <c:v>1570.9930999999999</c:v>
                </c:pt>
                <c:pt idx="3352">
                  <c:v>1570.9950000000001</c:v>
                </c:pt>
                <c:pt idx="3353">
                  <c:v>1570.9957000000011</c:v>
                </c:pt>
                <c:pt idx="3355">
                  <c:v>1570.9962</c:v>
                </c:pt>
                <c:pt idx="3356">
                  <c:v>1570.9991</c:v>
                </c:pt>
                <c:pt idx="3357">
                  <c:v>1570.9993999999999</c:v>
                </c:pt>
                <c:pt idx="3358">
                  <c:v>1571.0011999999999</c:v>
                </c:pt>
                <c:pt idx="3359">
                  <c:v>1571.0017</c:v>
                </c:pt>
                <c:pt idx="3360">
                  <c:v>1571.0029</c:v>
                </c:pt>
                <c:pt idx="3361">
                  <c:v>1571.0054</c:v>
                </c:pt>
                <c:pt idx="3362">
                  <c:v>1571.0057000000011</c:v>
                </c:pt>
                <c:pt idx="3363">
                  <c:v>1571.0076000000001</c:v>
                </c:pt>
                <c:pt idx="3364">
                  <c:v>1571.009</c:v>
                </c:pt>
                <c:pt idx="3365">
                  <c:v>1571.0099</c:v>
                </c:pt>
                <c:pt idx="3366">
                  <c:v>1571.0116</c:v>
                </c:pt>
                <c:pt idx="3367">
                  <c:v>1571.0121999999999</c:v>
                </c:pt>
                <c:pt idx="3368">
                  <c:v>1571.0133999999998</c:v>
                </c:pt>
                <c:pt idx="3369">
                  <c:v>1571.0145</c:v>
                </c:pt>
                <c:pt idx="3370">
                  <c:v>1571.0161000000001</c:v>
                </c:pt>
                <c:pt idx="3371">
                  <c:v>1571.0175000000011</c:v>
                </c:pt>
                <c:pt idx="3372">
                  <c:v>1571.0181</c:v>
                </c:pt>
                <c:pt idx="3373">
                  <c:v>1571.0202999999999</c:v>
                </c:pt>
                <c:pt idx="3374">
                  <c:v>1571.0211999999999</c:v>
                </c:pt>
                <c:pt idx="3375">
                  <c:v>1571.0220999999999</c:v>
                </c:pt>
                <c:pt idx="3376">
                  <c:v>1571.0233999999998</c:v>
                </c:pt>
                <c:pt idx="3377">
                  <c:v>1571.0250000000001</c:v>
                </c:pt>
                <c:pt idx="3378">
                  <c:v>1571.0263</c:v>
                </c:pt>
                <c:pt idx="3379">
                  <c:v>1571.0268000000001</c:v>
                </c:pt>
                <c:pt idx="3380">
                  <c:v>1571.0288</c:v>
                </c:pt>
                <c:pt idx="3381">
                  <c:v>1571.0300999999999</c:v>
                </c:pt>
                <c:pt idx="3382">
                  <c:v>1571.0302999999999</c:v>
                </c:pt>
                <c:pt idx="3383">
                  <c:v>1571.0328999999999</c:v>
                </c:pt>
                <c:pt idx="3384">
                  <c:v>1571.0328999999999</c:v>
                </c:pt>
                <c:pt idx="3386">
                  <c:v>1571.0342999999998</c:v>
                </c:pt>
                <c:pt idx="3387">
                  <c:v>1571.0360000000001</c:v>
                </c:pt>
                <c:pt idx="3388">
                  <c:v>1571.0368000000001</c:v>
                </c:pt>
                <c:pt idx="3389">
                  <c:v>1571.038</c:v>
                </c:pt>
                <c:pt idx="3390">
                  <c:v>1571.04</c:v>
                </c:pt>
                <c:pt idx="3391">
                  <c:v>1571.0413999999998</c:v>
                </c:pt>
                <c:pt idx="3392">
                  <c:v>1571.0420999999999</c:v>
                </c:pt>
                <c:pt idx="3393">
                  <c:v>1571.0429999999999</c:v>
                </c:pt>
                <c:pt idx="3394">
                  <c:v>1571.0445</c:v>
                </c:pt>
                <c:pt idx="3395">
                  <c:v>1571.0450000000001</c:v>
                </c:pt>
                <c:pt idx="3396">
                  <c:v>1571.0473999999999</c:v>
                </c:pt>
                <c:pt idx="3397">
                  <c:v>1571.0478000000001</c:v>
                </c:pt>
                <c:pt idx="3398">
                  <c:v>1571.0492999999999</c:v>
                </c:pt>
                <c:pt idx="3399">
                  <c:v>1571.0503999999999</c:v>
                </c:pt>
                <c:pt idx="3400">
                  <c:v>1571.0513999999998</c:v>
                </c:pt>
                <c:pt idx="3401">
                  <c:v>1571.0532999999998</c:v>
                </c:pt>
                <c:pt idx="3402">
                  <c:v>1571.0545999999999</c:v>
                </c:pt>
                <c:pt idx="3403">
                  <c:v>1571.0562</c:v>
                </c:pt>
                <c:pt idx="3404">
                  <c:v>1571.057</c:v>
                </c:pt>
                <c:pt idx="3405">
                  <c:v>1571.0581</c:v>
                </c:pt>
                <c:pt idx="3406">
                  <c:v>1571.0601999999999</c:v>
                </c:pt>
                <c:pt idx="3407">
                  <c:v>1571.0606</c:v>
                </c:pt>
                <c:pt idx="3408">
                  <c:v>1571.0616</c:v>
                </c:pt>
                <c:pt idx="3409">
                  <c:v>1571.0633999999998</c:v>
                </c:pt>
                <c:pt idx="3410">
                  <c:v>1571.0652</c:v>
                </c:pt>
                <c:pt idx="3411">
                  <c:v>1571.0655000000011</c:v>
                </c:pt>
                <c:pt idx="3412">
                  <c:v>1571.0672</c:v>
                </c:pt>
                <c:pt idx="3413">
                  <c:v>1571.0685000000001</c:v>
                </c:pt>
                <c:pt idx="3414">
                  <c:v>1571.0688</c:v>
                </c:pt>
                <c:pt idx="3415">
                  <c:v>1571.0705</c:v>
                </c:pt>
                <c:pt idx="3417">
                  <c:v>1571.0723999999998</c:v>
                </c:pt>
                <c:pt idx="3418">
                  <c:v>1571.0730999999998</c:v>
                </c:pt>
                <c:pt idx="3419">
                  <c:v>1571.0736999999999</c:v>
                </c:pt>
                <c:pt idx="3420">
                  <c:v>1571.0762</c:v>
                </c:pt>
                <c:pt idx="3421">
                  <c:v>1571.0771999999999</c:v>
                </c:pt>
                <c:pt idx="3422">
                  <c:v>1571.0780999999999</c:v>
                </c:pt>
                <c:pt idx="3423">
                  <c:v>1571.0792999999999</c:v>
                </c:pt>
                <c:pt idx="3424">
                  <c:v>1571.0809999999999</c:v>
                </c:pt>
                <c:pt idx="3425">
                  <c:v>1571.0819999999999</c:v>
                </c:pt>
                <c:pt idx="3426">
                  <c:v>1571.0832999999998</c:v>
                </c:pt>
                <c:pt idx="3427">
                  <c:v>1571.0842999999998</c:v>
                </c:pt>
                <c:pt idx="3428">
                  <c:v>1571.086</c:v>
                </c:pt>
                <c:pt idx="3429">
                  <c:v>1571.087</c:v>
                </c:pt>
                <c:pt idx="3430">
                  <c:v>1571.0886</c:v>
                </c:pt>
                <c:pt idx="3431">
                  <c:v>1571.0892999999999</c:v>
                </c:pt>
                <c:pt idx="3432">
                  <c:v>1571.0915</c:v>
                </c:pt>
                <c:pt idx="3433">
                  <c:v>1571.0920999999998</c:v>
                </c:pt>
                <c:pt idx="3434">
                  <c:v>1571.0938999999998</c:v>
                </c:pt>
                <c:pt idx="3435">
                  <c:v>1571.0953999999999</c:v>
                </c:pt>
                <c:pt idx="3436">
                  <c:v>1571.0958000000001</c:v>
                </c:pt>
                <c:pt idx="3437">
                  <c:v>1571.0973999999999</c:v>
                </c:pt>
                <c:pt idx="3438">
                  <c:v>1571.0983999999999</c:v>
                </c:pt>
                <c:pt idx="3439">
                  <c:v>1571.0997</c:v>
                </c:pt>
                <c:pt idx="3440">
                  <c:v>1571.1010999999999</c:v>
                </c:pt>
                <c:pt idx="3441">
                  <c:v>1571.1025999999999</c:v>
                </c:pt>
                <c:pt idx="3442">
                  <c:v>1571.1033999999975</c:v>
                </c:pt>
                <c:pt idx="3443">
                  <c:v>1571.1046999999999</c:v>
                </c:pt>
                <c:pt idx="3444">
                  <c:v>1571.1052</c:v>
                </c:pt>
                <c:pt idx="3445">
                  <c:v>1571.1077</c:v>
                </c:pt>
                <c:pt idx="3446">
                  <c:v>1571.1091999999999</c:v>
                </c:pt>
                <c:pt idx="3448">
                  <c:v>1571.1095</c:v>
                </c:pt>
                <c:pt idx="3449">
                  <c:v>1571.1113999999998</c:v>
                </c:pt>
                <c:pt idx="3450">
                  <c:v>1571.1119999999999</c:v>
                </c:pt>
                <c:pt idx="3451">
                  <c:v>1571.1140999999998</c:v>
                </c:pt>
                <c:pt idx="3452">
                  <c:v>1571.1142999999975</c:v>
                </c:pt>
                <c:pt idx="3453">
                  <c:v>1571.1165000000001</c:v>
                </c:pt>
                <c:pt idx="3454">
                  <c:v>1571.1171999999999</c:v>
                </c:pt>
                <c:pt idx="3455">
                  <c:v>1571.1188</c:v>
                </c:pt>
                <c:pt idx="3456">
                  <c:v>1571.1198999999999</c:v>
                </c:pt>
                <c:pt idx="3457">
                  <c:v>1571.1206</c:v>
                </c:pt>
                <c:pt idx="3458">
                  <c:v>1571.1227999999999</c:v>
                </c:pt>
                <c:pt idx="3459">
                  <c:v>1571.1235999999999</c:v>
                </c:pt>
                <c:pt idx="3460">
                  <c:v>1571.1258</c:v>
                </c:pt>
                <c:pt idx="3461">
                  <c:v>1571.1257000000001</c:v>
                </c:pt>
                <c:pt idx="3462">
                  <c:v>1571.1270999999999</c:v>
                </c:pt>
                <c:pt idx="3463">
                  <c:v>1571.1290999999999</c:v>
                </c:pt>
                <c:pt idx="3464">
                  <c:v>1571.1299999999999</c:v>
                </c:pt>
                <c:pt idx="3465">
                  <c:v>1571.1312999999998</c:v>
                </c:pt>
                <c:pt idx="3466">
                  <c:v>1571.1322999999998</c:v>
                </c:pt>
                <c:pt idx="3467">
                  <c:v>1571.1338999999998</c:v>
                </c:pt>
                <c:pt idx="3468">
                  <c:v>1571.1353999999999</c:v>
                </c:pt>
                <c:pt idx="3469">
                  <c:v>1571.1360999999999</c:v>
                </c:pt>
                <c:pt idx="3470">
                  <c:v>1571.1379999999999</c:v>
                </c:pt>
                <c:pt idx="3471">
                  <c:v>1571.1387</c:v>
                </c:pt>
                <c:pt idx="3472">
                  <c:v>1571.1395</c:v>
                </c:pt>
                <c:pt idx="3473">
                  <c:v>1571.1416999999999</c:v>
                </c:pt>
                <c:pt idx="3474">
                  <c:v>1571.1418999999999</c:v>
                </c:pt>
                <c:pt idx="3475">
                  <c:v>1571.1443999999972</c:v>
                </c:pt>
                <c:pt idx="3476">
                  <c:v>1571.1441999999975</c:v>
                </c:pt>
                <c:pt idx="3477">
                  <c:v>1571.1466</c:v>
                </c:pt>
                <c:pt idx="3479">
                  <c:v>1571.1481999999999</c:v>
                </c:pt>
                <c:pt idx="3480">
                  <c:v>1571.1491999999998</c:v>
                </c:pt>
                <c:pt idx="3481">
                  <c:v>1571.1496</c:v>
                </c:pt>
                <c:pt idx="3482">
                  <c:v>1571.1517999999999</c:v>
                </c:pt>
                <c:pt idx="3483">
                  <c:v>1571.1527999999998</c:v>
                </c:pt>
                <c:pt idx="3484">
                  <c:v>1571.1535999999999</c:v>
                </c:pt>
                <c:pt idx="3485">
                  <c:v>1571.1550999999999</c:v>
                </c:pt>
                <c:pt idx="3486">
                  <c:v>1571.1559</c:v>
                </c:pt>
                <c:pt idx="3487">
                  <c:v>1571.1575</c:v>
                </c:pt>
                <c:pt idx="3488">
                  <c:v>1571.1585</c:v>
                </c:pt>
                <c:pt idx="3489">
                  <c:v>1571.1603999999998</c:v>
                </c:pt>
                <c:pt idx="3490">
                  <c:v>1571.1613999999975</c:v>
                </c:pt>
                <c:pt idx="3491">
                  <c:v>1571.1629999999998</c:v>
                </c:pt>
                <c:pt idx="3492">
                  <c:v>1571.1642999999972</c:v>
                </c:pt>
                <c:pt idx="3493">
                  <c:v>1571.1652999999999</c:v>
                </c:pt>
                <c:pt idx="3494">
                  <c:v>1571.1662999999999</c:v>
                </c:pt>
                <c:pt idx="3495">
                  <c:v>1571.1677999999999</c:v>
                </c:pt>
                <c:pt idx="3496">
                  <c:v>1571.1686999999999</c:v>
                </c:pt>
                <c:pt idx="3497">
                  <c:v>1571.1705999999999</c:v>
                </c:pt>
                <c:pt idx="3498">
                  <c:v>1571.1717999999998</c:v>
                </c:pt>
                <c:pt idx="3499">
                  <c:v>1571.1731999999975</c:v>
                </c:pt>
                <c:pt idx="3500">
                  <c:v>1571.1737999999998</c:v>
                </c:pt>
                <c:pt idx="3501">
                  <c:v>1571.1760999999999</c:v>
                </c:pt>
                <c:pt idx="3502">
                  <c:v>1571.1765</c:v>
                </c:pt>
                <c:pt idx="3503">
                  <c:v>1571.1778999999999</c:v>
                </c:pt>
                <c:pt idx="3504">
                  <c:v>1571.1788999999999</c:v>
                </c:pt>
                <c:pt idx="3505">
                  <c:v>1571.1805999999999</c:v>
                </c:pt>
                <c:pt idx="3506">
                  <c:v>1571.1816999999999</c:v>
                </c:pt>
                <c:pt idx="3507">
                  <c:v>1571.1829999999998</c:v>
                </c:pt>
                <c:pt idx="3508">
                  <c:v>1571.1837999999998</c:v>
                </c:pt>
                <c:pt idx="3510">
                  <c:v>1571.1857</c:v>
                </c:pt>
                <c:pt idx="3511">
                  <c:v>1571.1872999999998</c:v>
                </c:pt>
                <c:pt idx="3512">
                  <c:v>1571.1879999999999</c:v>
                </c:pt>
                <c:pt idx="3513">
                  <c:v>1571.1895999999999</c:v>
                </c:pt>
                <c:pt idx="3514">
                  <c:v>1571.1903999999975</c:v>
                </c:pt>
                <c:pt idx="3515">
                  <c:v>1571.1920999999998</c:v>
                </c:pt>
                <c:pt idx="3516">
                  <c:v>1571.1933999999972</c:v>
                </c:pt>
                <c:pt idx="3517">
                  <c:v>1571.1942999999972</c:v>
                </c:pt>
                <c:pt idx="3518">
                  <c:v>1571.1955</c:v>
                </c:pt>
                <c:pt idx="3519">
                  <c:v>1571.1969999999999</c:v>
                </c:pt>
                <c:pt idx="3520">
                  <c:v>1571.1979999999999</c:v>
                </c:pt>
                <c:pt idx="3521">
                  <c:v>1571.1993999999975</c:v>
                </c:pt>
                <c:pt idx="3522">
                  <c:v>1571.2012999999999</c:v>
                </c:pt>
                <c:pt idx="3523">
                  <c:v>1571.2019</c:v>
                </c:pt>
                <c:pt idx="3524">
                  <c:v>1571.2035000000001</c:v>
                </c:pt>
                <c:pt idx="3525">
                  <c:v>1571.2051000000001</c:v>
                </c:pt>
                <c:pt idx="3526">
                  <c:v>1571.2064</c:v>
                </c:pt>
                <c:pt idx="3527">
                  <c:v>1571.2071000000001</c:v>
                </c:pt>
                <c:pt idx="3528">
                  <c:v>1571.2088000000001</c:v>
                </c:pt>
                <c:pt idx="3529">
                  <c:v>1571.2101</c:v>
                </c:pt>
                <c:pt idx="3530">
                  <c:v>1571.2112999999999</c:v>
                </c:pt>
                <c:pt idx="3531">
                  <c:v>1571.213</c:v>
                </c:pt>
                <c:pt idx="3532">
                  <c:v>1571.2135000000001</c:v>
                </c:pt>
                <c:pt idx="3533">
                  <c:v>1571.2153000000001</c:v>
                </c:pt>
                <c:pt idx="3534">
                  <c:v>1571.2163</c:v>
                </c:pt>
                <c:pt idx="3535">
                  <c:v>1571.2171000000001</c:v>
                </c:pt>
                <c:pt idx="3536">
                  <c:v>1571.2190000000001</c:v>
                </c:pt>
                <c:pt idx="3537">
                  <c:v>1571.2197000000001</c:v>
                </c:pt>
                <c:pt idx="3538">
                  <c:v>1571.2212</c:v>
                </c:pt>
                <c:pt idx="3539">
                  <c:v>1571.222</c:v>
                </c:pt>
                <c:pt idx="3541">
                  <c:v>1571.2238</c:v>
                </c:pt>
                <c:pt idx="3542">
                  <c:v>1571.2242999999999</c:v>
                </c:pt>
                <c:pt idx="3543">
                  <c:v>1571.2269000000001</c:v>
                </c:pt>
                <c:pt idx="3544">
                  <c:v>1571.2272</c:v>
                </c:pt>
                <c:pt idx="3545">
                  <c:v>1571.2291</c:v>
                </c:pt>
                <c:pt idx="3546">
                  <c:v>1571.2301</c:v>
                </c:pt>
                <c:pt idx="3547">
                  <c:v>1571.2307000000001</c:v>
                </c:pt>
                <c:pt idx="3548">
                  <c:v>1571.232</c:v>
                </c:pt>
                <c:pt idx="3549">
                  <c:v>1571.2337</c:v>
                </c:pt>
                <c:pt idx="3550">
                  <c:v>1571.2343999999998</c:v>
                </c:pt>
                <c:pt idx="3551">
                  <c:v>1571.2367000000011</c:v>
                </c:pt>
                <c:pt idx="3552">
                  <c:v>1571.2370000000001</c:v>
                </c:pt>
                <c:pt idx="3553">
                  <c:v>1571.2383</c:v>
                </c:pt>
                <c:pt idx="3554">
                  <c:v>1571.2397000000001</c:v>
                </c:pt>
                <c:pt idx="3555">
                  <c:v>1571.2411</c:v>
                </c:pt>
                <c:pt idx="3556">
                  <c:v>1571.2427</c:v>
                </c:pt>
                <c:pt idx="3557">
                  <c:v>1571.2435</c:v>
                </c:pt>
                <c:pt idx="3558">
                  <c:v>1571.2450000000001</c:v>
                </c:pt>
                <c:pt idx="3559">
                  <c:v>1571.2465000000011</c:v>
                </c:pt>
                <c:pt idx="3560">
                  <c:v>1571.2478000000001</c:v>
                </c:pt>
                <c:pt idx="3561">
                  <c:v>1571.2489</c:v>
                </c:pt>
                <c:pt idx="3562">
                  <c:v>1571.2499</c:v>
                </c:pt>
                <c:pt idx="3563">
                  <c:v>1571.2518</c:v>
                </c:pt>
                <c:pt idx="3564">
                  <c:v>1571.2523999999999</c:v>
                </c:pt>
                <c:pt idx="3565">
                  <c:v>1571.2536</c:v>
                </c:pt>
                <c:pt idx="3566">
                  <c:v>1571.2556000000011</c:v>
                </c:pt>
                <c:pt idx="3567">
                  <c:v>1571.2568000000001</c:v>
                </c:pt>
                <c:pt idx="3568">
                  <c:v>1571.258</c:v>
                </c:pt>
                <c:pt idx="3569">
                  <c:v>1571.2598</c:v>
                </c:pt>
                <c:pt idx="3570">
                  <c:v>1571.2605000000001</c:v>
                </c:pt>
                <c:pt idx="3572">
                  <c:v>1571.2612999999999</c:v>
                </c:pt>
                <c:pt idx="3573">
                  <c:v>1571.2627</c:v>
                </c:pt>
                <c:pt idx="3574">
                  <c:v>1571.2638999999999</c:v>
                </c:pt>
                <c:pt idx="3575">
                  <c:v>1571.2652</c:v>
                </c:pt>
                <c:pt idx="3576">
                  <c:v>1571.2661000000001</c:v>
                </c:pt>
                <c:pt idx="3577">
                  <c:v>1571.2672</c:v>
                </c:pt>
                <c:pt idx="3578">
                  <c:v>1571.2693999999999</c:v>
                </c:pt>
                <c:pt idx="3579">
                  <c:v>1571.2702999999999</c:v>
                </c:pt>
                <c:pt idx="3580">
                  <c:v>1571.2718</c:v>
                </c:pt>
                <c:pt idx="3581">
                  <c:v>1571.2730999999999</c:v>
                </c:pt>
                <c:pt idx="3582">
                  <c:v>1571.2740999999999</c:v>
                </c:pt>
                <c:pt idx="3583">
                  <c:v>1571.2753</c:v>
                </c:pt>
                <c:pt idx="3584">
                  <c:v>1571.2759000000001</c:v>
                </c:pt>
                <c:pt idx="3585">
                  <c:v>1571.2779</c:v>
                </c:pt>
                <c:pt idx="3586">
                  <c:v>1571.2788</c:v>
                </c:pt>
                <c:pt idx="3587">
                  <c:v>1571.2806</c:v>
                </c:pt>
                <c:pt idx="3588">
                  <c:v>1571.2813999999998</c:v>
                </c:pt>
                <c:pt idx="3589">
                  <c:v>1571.2825</c:v>
                </c:pt>
                <c:pt idx="3590">
                  <c:v>1571.2842999999998</c:v>
                </c:pt>
                <c:pt idx="3591">
                  <c:v>1571.2853</c:v>
                </c:pt>
                <c:pt idx="3592">
                  <c:v>1571.2873</c:v>
                </c:pt>
                <c:pt idx="3593">
                  <c:v>1571.288</c:v>
                </c:pt>
                <c:pt idx="3594">
                  <c:v>1571.2892999999999</c:v>
                </c:pt>
                <c:pt idx="3595">
                  <c:v>1571.2908</c:v>
                </c:pt>
                <c:pt idx="3596">
                  <c:v>1571.2917</c:v>
                </c:pt>
                <c:pt idx="3597">
                  <c:v>1571.2932999999998</c:v>
                </c:pt>
                <c:pt idx="3598">
                  <c:v>1571.2951</c:v>
                </c:pt>
                <c:pt idx="3599">
                  <c:v>1571.296</c:v>
                </c:pt>
                <c:pt idx="3600">
                  <c:v>1571.2967000000001</c:v>
                </c:pt>
                <c:pt idx="3601">
                  <c:v>1571.2977000000001</c:v>
                </c:pt>
                <c:pt idx="3603">
                  <c:v>1571.2996000000001</c:v>
                </c:pt>
                <c:pt idx="3604">
                  <c:v>1571.3009999999999</c:v>
                </c:pt>
                <c:pt idx="3605">
                  <c:v>1571.3015</c:v>
                </c:pt>
                <c:pt idx="3606">
                  <c:v>1571.3031999999998</c:v>
                </c:pt>
                <c:pt idx="3607">
                  <c:v>1571.3045</c:v>
                </c:pt>
                <c:pt idx="3608">
                  <c:v>1571.3048999999999</c:v>
                </c:pt>
                <c:pt idx="3609">
                  <c:v>1571.3067000000001</c:v>
                </c:pt>
                <c:pt idx="3610">
                  <c:v>1571.3083999999999</c:v>
                </c:pt>
                <c:pt idx="3611">
                  <c:v>1571.3088</c:v>
                </c:pt>
                <c:pt idx="3612">
                  <c:v>1571.3111999999999</c:v>
                </c:pt>
                <c:pt idx="3613">
                  <c:v>1571.3118999999999</c:v>
                </c:pt>
                <c:pt idx="3614">
                  <c:v>1571.3136</c:v>
                </c:pt>
                <c:pt idx="3615">
                  <c:v>1571.3143999999998</c:v>
                </c:pt>
                <c:pt idx="3616">
                  <c:v>1571.3152</c:v>
                </c:pt>
                <c:pt idx="3617">
                  <c:v>1571.3172</c:v>
                </c:pt>
                <c:pt idx="3618">
                  <c:v>1571.3185000000001</c:v>
                </c:pt>
                <c:pt idx="3619">
                  <c:v>1571.3198</c:v>
                </c:pt>
                <c:pt idx="3620">
                  <c:v>1571.3211999999999</c:v>
                </c:pt>
                <c:pt idx="3621">
                  <c:v>1571.3218999999999</c:v>
                </c:pt>
                <c:pt idx="3622">
                  <c:v>1571.3231999999998</c:v>
                </c:pt>
                <c:pt idx="3623">
                  <c:v>1571.3238999999999</c:v>
                </c:pt>
                <c:pt idx="3624">
                  <c:v>1571.3265000000001</c:v>
                </c:pt>
                <c:pt idx="3625">
                  <c:v>1571.3262</c:v>
                </c:pt>
                <c:pt idx="3626">
                  <c:v>1571.3282999999999</c:v>
                </c:pt>
                <c:pt idx="3627">
                  <c:v>1571.3303999999998</c:v>
                </c:pt>
                <c:pt idx="3628">
                  <c:v>1571.3309999999999</c:v>
                </c:pt>
                <c:pt idx="3629">
                  <c:v>1571.3322999999998</c:v>
                </c:pt>
                <c:pt idx="3630">
                  <c:v>1571.3337999999999</c:v>
                </c:pt>
                <c:pt idx="3631">
                  <c:v>1571.3353999999999</c:v>
                </c:pt>
                <c:pt idx="3632">
                  <c:v>1571.3365000000001</c:v>
                </c:pt>
                <c:pt idx="3634">
                  <c:v>1571.3369</c:v>
                </c:pt>
                <c:pt idx="3635">
                  <c:v>1571.3387</c:v>
                </c:pt>
                <c:pt idx="3636">
                  <c:v>1571.34</c:v>
                </c:pt>
                <c:pt idx="3637">
                  <c:v>1571.3408999999999</c:v>
                </c:pt>
                <c:pt idx="3638">
                  <c:v>1571.3425999999999</c:v>
                </c:pt>
                <c:pt idx="3639">
                  <c:v>1571.3436999999999</c:v>
                </c:pt>
                <c:pt idx="3640">
                  <c:v>1571.3440999999998</c:v>
                </c:pt>
                <c:pt idx="3641">
                  <c:v>1571.3459</c:v>
                </c:pt>
                <c:pt idx="3642">
                  <c:v>1571.3469</c:v>
                </c:pt>
                <c:pt idx="3643">
                  <c:v>1571.3489999999999</c:v>
                </c:pt>
                <c:pt idx="3644">
                  <c:v>1571.3498</c:v>
                </c:pt>
                <c:pt idx="3645">
                  <c:v>1571.3507</c:v>
                </c:pt>
                <c:pt idx="3646">
                  <c:v>1571.3518999999999</c:v>
                </c:pt>
                <c:pt idx="3647">
                  <c:v>1571.3529999999998</c:v>
                </c:pt>
                <c:pt idx="3648">
                  <c:v>1571.3552</c:v>
                </c:pt>
                <c:pt idx="3649">
                  <c:v>1571.3558</c:v>
                </c:pt>
                <c:pt idx="3650">
                  <c:v>1571.3572999999999</c:v>
                </c:pt>
                <c:pt idx="3651">
                  <c:v>1571.3582999999999</c:v>
                </c:pt>
                <c:pt idx="3652">
                  <c:v>1571.3608999999999</c:v>
                </c:pt>
                <c:pt idx="3653">
                  <c:v>1571.3609999999999</c:v>
                </c:pt>
                <c:pt idx="3654">
                  <c:v>1571.3620999999998</c:v>
                </c:pt>
                <c:pt idx="3655">
                  <c:v>1571.3631999999998</c:v>
                </c:pt>
                <c:pt idx="3656">
                  <c:v>1571.3640999999998</c:v>
                </c:pt>
                <c:pt idx="3657">
                  <c:v>1571.3663999999999</c:v>
                </c:pt>
                <c:pt idx="3658">
                  <c:v>1571.3677</c:v>
                </c:pt>
                <c:pt idx="3659">
                  <c:v>1571.3690999999999</c:v>
                </c:pt>
                <c:pt idx="3660">
                  <c:v>1571.3698999999999</c:v>
                </c:pt>
                <c:pt idx="3661">
                  <c:v>1571.3721999999998</c:v>
                </c:pt>
                <c:pt idx="3662">
                  <c:v>1571.3725999999999</c:v>
                </c:pt>
                <c:pt idx="3663">
                  <c:v>1571.3736999999999</c:v>
                </c:pt>
                <c:pt idx="3665">
                  <c:v>1571.3745999999999</c:v>
                </c:pt>
                <c:pt idx="3666">
                  <c:v>1571.3762999999999</c:v>
                </c:pt>
                <c:pt idx="3667">
                  <c:v>1571.3772999999999</c:v>
                </c:pt>
                <c:pt idx="3668">
                  <c:v>1571.3792999999998</c:v>
                </c:pt>
                <c:pt idx="3669">
                  <c:v>1571.3806999999999</c:v>
                </c:pt>
                <c:pt idx="3670">
                  <c:v>1571.3817999999999</c:v>
                </c:pt>
                <c:pt idx="3671">
                  <c:v>1571.3831999999998</c:v>
                </c:pt>
                <c:pt idx="3672">
                  <c:v>1571.3839999999998</c:v>
                </c:pt>
                <c:pt idx="3673">
                  <c:v>1571.385</c:v>
                </c:pt>
                <c:pt idx="3674">
                  <c:v>1571.3861999999999</c:v>
                </c:pt>
                <c:pt idx="3675">
                  <c:v>1571.3879999999999</c:v>
                </c:pt>
                <c:pt idx="3676">
                  <c:v>1571.3892999999998</c:v>
                </c:pt>
                <c:pt idx="3677">
                  <c:v>1571.3905999999999</c:v>
                </c:pt>
                <c:pt idx="3678">
                  <c:v>1571.3917999999999</c:v>
                </c:pt>
                <c:pt idx="3679">
                  <c:v>1571.3928999999998</c:v>
                </c:pt>
                <c:pt idx="3680">
                  <c:v>1571.3946999999998</c:v>
                </c:pt>
                <c:pt idx="3681">
                  <c:v>1571.3947999999998</c:v>
                </c:pt>
                <c:pt idx="3682">
                  <c:v>1571.3966</c:v>
                </c:pt>
                <c:pt idx="3683">
                  <c:v>1571.3978999999999</c:v>
                </c:pt>
                <c:pt idx="3684">
                  <c:v>1571.3993999999998</c:v>
                </c:pt>
                <c:pt idx="3685">
                  <c:v>1571.4010000000001</c:v>
                </c:pt>
                <c:pt idx="3686">
                  <c:v>1571.4017000000001</c:v>
                </c:pt>
                <c:pt idx="3687">
                  <c:v>1571.4031</c:v>
                </c:pt>
                <c:pt idx="3688">
                  <c:v>1571.404</c:v>
                </c:pt>
                <c:pt idx="3689">
                  <c:v>1571.4053000000001</c:v>
                </c:pt>
                <c:pt idx="3690">
                  <c:v>1571.4071000000001</c:v>
                </c:pt>
                <c:pt idx="3691">
                  <c:v>1571.4082000000001</c:v>
                </c:pt>
                <c:pt idx="3692">
                  <c:v>1571.4091000000001</c:v>
                </c:pt>
                <c:pt idx="3693">
                  <c:v>1571.4104</c:v>
                </c:pt>
                <c:pt idx="3694">
                  <c:v>1571.4121</c:v>
                </c:pt>
                <c:pt idx="3696">
                  <c:v>1571.4137000000001</c:v>
                </c:pt>
                <c:pt idx="3697">
                  <c:v>1571.4145000000001</c:v>
                </c:pt>
                <c:pt idx="3698">
                  <c:v>1571.4151000000011</c:v>
                </c:pt>
                <c:pt idx="3699">
                  <c:v>1571.4171000000001</c:v>
                </c:pt>
                <c:pt idx="3700">
                  <c:v>1571.4183</c:v>
                </c:pt>
                <c:pt idx="3701">
                  <c:v>1571.4191000000001</c:v>
                </c:pt>
                <c:pt idx="3702">
                  <c:v>1571.4207000000001</c:v>
                </c:pt>
                <c:pt idx="3703">
                  <c:v>1571.4223</c:v>
                </c:pt>
                <c:pt idx="3704">
                  <c:v>1571.4229</c:v>
                </c:pt>
                <c:pt idx="3705">
                  <c:v>1571.4245000000001</c:v>
                </c:pt>
                <c:pt idx="3706">
                  <c:v>1571.4256000000023</c:v>
                </c:pt>
                <c:pt idx="3707">
                  <c:v>1571.4271000000001</c:v>
                </c:pt>
                <c:pt idx="3708">
                  <c:v>1571.4279000000001</c:v>
                </c:pt>
                <c:pt idx="3709">
                  <c:v>1571.43</c:v>
                </c:pt>
                <c:pt idx="3710">
                  <c:v>1571.4319</c:v>
                </c:pt>
                <c:pt idx="3711">
                  <c:v>1571.4319</c:v>
                </c:pt>
                <c:pt idx="3712">
                  <c:v>1571.4332999999999</c:v>
                </c:pt>
                <c:pt idx="3713">
                  <c:v>1571.4345000000001</c:v>
                </c:pt>
                <c:pt idx="3714">
                  <c:v>1571.4359000000011</c:v>
                </c:pt>
                <c:pt idx="3715">
                  <c:v>1571.4380000000001</c:v>
                </c:pt>
                <c:pt idx="3716">
                  <c:v>1571.4390000000001</c:v>
                </c:pt>
                <c:pt idx="3717">
                  <c:v>1571.4402</c:v>
                </c:pt>
                <c:pt idx="3718">
                  <c:v>1571.4409000000001</c:v>
                </c:pt>
                <c:pt idx="3719">
                  <c:v>1571.4422999999999</c:v>
                </c:pt>
                <c:pt idx="3720">
                  <c:v>1571.4432999999999</c:v>
                </c:pt>
                <c:pt idx="3721">
                  <c:v>1571.4455000000023</c:v>
                </c:pt>
                <c:pt idx="3722">
                  <c:v>1571.4459000000011</c:v>
                </c:pt>
                <c:pt idx="3723">
                  <c:v>1571.4472000000001</c:v>
                </c:pt>
                <c:pt idx="3724">
                  <c:v>1571.4482</c:v>
                </c:pt>
                <c:pt idx="3725">
                  <c:v>1571.4503999999999</c:v>
                </c:pt>
                <c:pt idx="3727">
                  <c:v>1571.4516000000001</c:v>
                </c:pt>
                <c:pt idx="3728">
                  <c:v>1571.4528</c:v>
                </c:pt>
                <c:pt idx="3729">
                  <c:v>1571.4535000000001</c:v>
                </c:pt>
                <c:pt idx="3730">
                  <c:v>1571.4549</c:v>
                </c:pt>
                <c:pt idx="3731">
                  <c:v>1571.4557000000011</c:v>
                </c:pt>
                <c:pt idx="3732">
                  <c:v>1571.4573</c:v>
                </c:pt>
                <c:pt idx="3733">
                  <c:v>1571.4582</c:v>
                </c:pt>
                <c:pt idx="3734">
                  <c:v>1571.4594</c:v>
                </c:pt>
                <c:pt idx="3735">
                  <c:v>1571.4618</c:v>
                </c:pt>
                <c:pt idx="3736">
                  <c:v>1571.4629</c:v>
                </c:pt>
                <c:pt idx="3737">
                  <c:v>1571.4632999999999</c:v>
                </c:pt>
                <c:pt idx="3738">
                  <c:v>1571.4658000000011</c:v>
                </c:pt>
                <c:pt idx="3739">
                  <c:v>1571.4663</c:v>
                </c:pt>
                <c:pt idx="3740">
                  <c:v>1571.4680000000001</c:v>
                </c:pt>
                <c:pt idx="3741">
                  <c:v>1571.4690000000001</c:v>
                </c:pt>
                <c:pt idx="3742">
                  <c:v>1571.4697000000001</c:v>
                </c:pt>
                <c:pt idx="3743">
                  <c:v>1571.4716000000001</c:v>
                </c:pt>
                <c:pt idx="3744">
                  <c:v>1571.4727</c:v>
                </c:pt>
                <c:pt idx="3745">
                  <c:v>1571.4741999999999</c:v>
                </c:pt>
                <c:pt idx="3746">
                  <c:v>1571.4753000000001</c:v>
                </c:pt>
                <c:pt idx="3747">
                  <c:v>1571.4768000000001</c:v>
                </c:pt>
                <c:pt idx="3748">
                  <c:v>1571.4771000000001</c:v>
                </c:pt>
                <c:pt idx="3749">
                  <c:v>1571.4789000000001</c:v>
                </c:pt>
                <c:pt idx="3750">
                  <c:v>1571.4798000000001</c:v>
                </c:pt>
                <c:pt idx="3751">
                  <c:v>1571.4816000000001</c:v>
                </c:pt>
                <c:pt idx="3752">
                  <c:v>1571.4822999999999</c:v>
                </c:pt>
                <c:pt idx="3753">
                  <c:v>1571.4838</c:v>
                </c:pt>
                <c:pt idx="3754">
                  <c:v>1571.4854</c:v>
                </c:pt>
                <c:pt idx="3755">
                  <c:v>1571.4865000000011</c:v>
                </c:pt>
                <c:pt idx="3756">
                  <c:v>1571.4880000000001</c:v>
                </c:pt>
                <c:pt idx="3758">
                  <c:v>1571.4896000000001</c:v>
                </c:pt>
                <c:pt idx="3759">
                  <c:v>1571.4906000000001</c:v>
                </c:pt>
                <c:pt idx="3760">
                  <c:v>1571.4919</c:v>
                </c:pt>
                <c:pt idx="3761">
                  <c:v>1571.4923999999999</c:v>
                </c:pt>
                <c:pt idx="3762">
                  <c:v>1571.4942999999998</c:v>
                </c:pt>
                <c:pt idx="3763">
                  <c:v>1571.4962</c:v>
                </c:pt>
                <c:pt idx="3764">
                  <c:v>1571.4974</c:v>
                </c:pt>
                <c:pt idx="3765">
                  <c:v>1571.4981</c:v>
                </c:pt>
                <c:pt idx="3766">
                  <c:v>1571.4997000000001</c:v>
                </c:pt>
                <c:pt idx="3767">
                  <c:v>1571.5003999999999</c:v>
                </c:pt>
                <c:pt idx="3768">
                  <c:v>1571.5013999999999</c:v>
                </c:pt>
                <c:pt idx="3769">
                  <c:v>1571.5030999999999</c:v>
                </c:pt>
                <c:pt idx="3770">
                  <c:v>1571.5041999999999</c:v>
                </c:pt>
                <c:pt idx="3771">
                  <c:v>1571.5047</c:v>
                </c:pt>
                <c:pt idx="3772">
                  <c:v>1571.5066000000011</c:v>
                </c:pt>
                <c:pt idx="3773">
                  <c:v>1571.5078000000001</c:v>
                </c:pt>
                <c:pt idx="3774">
                  <c:v>1571.5093999999999</c:v>
                </c:pt>
                <c:pt idx="3775">
                  <c:v>1571.5101</c:v>
                </c:pt>
                <c:pt idx="3776">
                  <c:v>1571.5110999999999</c:v>
                </c:pt>
                <c:pt idx="3777">
                  <c:v>1571.5128999999999</c:v>
                </c:pt>
                <c:pt idx="3778">
                  <c:v>1571.5139999999999</c:v>
                </c:pt>
                <c:pt idx="3779">
                  <c:v>1571.5158000000001</c:v>
                </c:pt>
                <c:pt idx="3780">
                  <c:v>1571.5166000000011</c:v>
                </c:pt>
                <c:pt idx="3781">
                  <c:v>1571.5178000000001</c:v>
                </c:pt>
                <c:pt idx="3782">
                  <c:v>1571.519</c:v>
                </c:pt>
                <c:pt idx="3783">
                  <c:v>1571.5205000000001</c:v>
                </c:pt>
                <c:pt idx="3784">
                  <c:v>1571.5222999999999</c:v>
                </c:pt>
                <c:pt idx="3785">
                  <c:v>1571.5231999999999</c:v>
                </c:pt>
                <c:pt idx="3786">
                  <c:v>1571.5246</c:v>
                </c:pt>
                <c:pt idx="3787">
                  <c:v>1571.5259000000001</c:v>
                </c:pt>
                <c:pt idx="3789">
                  <c:v>1571.5269000000001</c:v>
                </c:pt>
                <c:pt idx="3790">
                  <c:v>1571.5278000000001</c:v>
                </c:pt>
                <c:pt idx="3791">
                  <c:v>1571.5297</c:v>
                </c:pt>
                <c:pt idx="3792">
                  <c:v>1571.5300999999999</c:v>
                </c:pt>
                <c:pt idx="3793">
                  <c:v>1571.5315000000001</c:v>
                </c:pt>
                <c:pt idx="3794">
                  <c:v>1571.5331999999999</c:v>
                </c:pt>
                <c:pt idx="3795">
                  <c:v>1571.5343999999998</c:v>
                </c:pt>
                <c:pt idx="3796">
                  <c:v>1571.5360000000001</c:v>
                </c:pt>
                <c:pt idx="3797">
                  <c:v>1571.5373999999999</c:v>
                </c:pt>
                <c:pt idx="3798">
                  <c:v>1571.5379</c:v>
                </c:pt>
                <c:pt idx="3799">
                  <c:v>1571.54</c:v>
                </c:pt>
                <c:pt idx="3800">
                  <c:v>1571.5406</c:v>
                </c:pt>
                <c:pt idx="3801">
                  <c:v>1571.5422999999998</c:v>
                </c:pt>
                <c:pt idx="3802">
                  <c:v>1571.5433999999998</c:v>
                </c:pt>
                <c:pt idx="3803">
                  <c:v>1571.5447999999999</c:v>
                </c:pt>
                <c:pt idx="3804">
                  <c:v>1571.5458000000001</c:v>
                </c:pt>
                <c:pt idx="3805">
                  <c:v>1571.5473</c:v>
                </c:pt>
                <c:pt idx="3806">
                  <c:v>1571.549</c:v>
                </c:pt>
                <c:pt idx="3807">
                  <c:v>1571.5500999999999</c:v>
                </c:pt>
                <c:pt idx="3808">
                  <c:v>1571.5506</c:v>
                </c:pt>
                <c:pt idx="3809">
                  <c:v>1571.5518</c:v>
                </c:pt>
                <c:pt idx="3810">
                  <c:v>1571.5527</c:v>
                </c:pt>
                <c:pt idx="3811">
                  <c:v>1571.5548999999999</c:v>
                </c:pt>
                <c:pt idx="3812">
                  <c:v>1571.5554</c:v>
                </c:pt>
                <c:pt idx="3813">
                  <c:v>1571.5568000000001</c:v>
                </c:pt>
                <c:pt idx="3814">
                  <c:v>1571.5585000000001</c:v>
                </c:pt>
                <c:pt idx="3815">
                  <c:v>1571.56</c:v>
                </c:pt>
                <c:pt idx="3816">
                  <c:v>1571.5616</c:v>
                </c:pt>
                <c:pt idx="3817">
                  <c:v>1571.5625</c:v>
                </c:pt>
                <c:pt idx="3818">
                  <c:v>1571.5638999999999</c:v>
                </c:pt>
                <c:pt idx="3820">
                  <c:v>1571.5646999999999</c:v>
                </c:pt>
                <c:pt idx="3821">
                  <c:v>1571.5665000000001</c:v>
                </c:pt>
                <c:pt idx="3822">
                  <c:v>1571.5663</c:v>
                </c:pt>
                <c:pt idx="3823">
                  <c:v>1571.5681999999999</c:v>
                </c:pt>
                <c:pt idx="3824">
                  <c:v>1571.5698</c:v>
                </c:pt>
                <c:pt idx="3825">
                  <c:v>1571.5698</c:v>
                </c:pt>
                <c:pt idx="3826">
                  <c:v>1571.5723999999998</c:v>
                </c:pt>
                <c:pt idx="3827">
                  <c:v>1571.5744999999974</c:v>
                </c:pt>
                <c:pt idx="3828">
                  <c:v>1571.5753</c:v>
                </c:pt>
                <c:pt idx="3829">
                  <c:v>1571.5763999999999</c:v>
                </c:pt>
                <c:pt idx="3830">
                  <c:v>1571.5783999999999</c:v>
                </c:pt>
                <c:pt idx="3831">
                  <c:v>1571.5789</c:v>
                </c:pt>
                <c:pt idx="3832">
                  <c:v>1571.5800999999999</c:v>
                </c:pt>
                <c:pt idx="3833">
                  <c:v>1571.5817999999999</c:v>
                </c:pt>
                <c:pt idx="3834">
                  <c:v>1571.5830999999998</c:v>
                </c:pt>
                <c:pt idx="3835">
                  <c:v>1571.5832999999998</c:v>
                </c:pt>
                <c:pt idx="3836">
                  <c:v>1571.5858000000001</c:v>
                </c:pt>
                <c:pt idx="3837">
                  <c:v>1571.5872999999999</c:v>
                </c:pt>
                <c:pt idx="3838">
                  <c:v>1571.5881999999999</c:v>
                </c:pt>
                <c:pt idx="3839">
                  <c:v>1571.5895</c:v>
                </c:pt>
                <c:pt idx="3840">
                  <c:v>1571.5907</c:v>
                </c:pt>
                <c:pt idx="3841">
                  <c:v>1571.5908999999999</c:v>
                </c:pt>
                <c:pt idx="3842">
                  <c:v>1571.5928999999999</c:v>
                </c:pt>
                <c:pt idx="3843">
                  <c:v>1571.5940999999998</c:v>
                </c:pt>
                <c:pt idx="3844">
                  <c:v>1571.5951</c:v>
                </c:pt>
                <c:pt idx="3845">
                  <c:v>1571.5967000000001</c:v>
                </c:pt>
                <c:pt idx="3846">
                  <c:v>1571.5989</c:v>
                </c:pt>
                <c:pt idx="3847">
                  <c:v>1571.5998</c:v>
                </c:pt>
                <c:pt idx="3848">
                  <c:v>1571.6002999999998</c:v>
                </c:pt>
                <c:pt idx="3849">
                  <c:v>1571.6023999999998</c:v>
                </c:pt>
                <c:pt idx="3851">
                  <c:v>1571.6028999999999</c:v>
                </c:pt>
                <c:pt idx="3852">
                  <c:v>1571.6047999999998</c:v>
                </c:pt>
                <c:pt idx="3853">
                  <c:v>1571.6058</c:v>
                </c:pt>
                <c:pt idx="3854">
                  <c:v>1571.6066000000001</c:v>
                </c:pt>
                <c:pt idx="3855">
                  <c:v>1571.6086</c:v>
                </c:pt>
                <c:pt idx="3856">
                  <c:v>1571.6097</c:v>
                </c:pt>
                <c:pt idx="3857">
                  <c:v>1571.6108999999999</c:v>
                </c:pt>
                <c:pt idx="3858">
                  <c:v>1571.6119999999999</c:v>
                </c:pt>
                <c:pt idx="3859">
                  <c:v>1571.6128999999999</c:v>
                </c:pt>
                <c:pt idx="3860">
                  <c:v>1571.6144999999972</c:v>
                </c:pt>
                <c:pt idx="3861">
                  <c:v>1571.6157000000001</c:v>
                </c:pt>
                <c:pt idx="3862">
                  <c:v>1571.6162999999999</c:v>
                </c:pt>
                <c:pt idx="3863">
                  <c:v>1571.6185</c:v>
                </c:pt>
                <c:pt idx="3864">
                  <c:v>1571.6192999999998</c:v>
                </c:pt>
                <c:pt idx="3865">
                  <c:v>1571.6208999999999</c:v>
                </c:pt>
                <c:pt idx="3866">
                  <c:v>1571.6220999999998</c:v>
                </c:pt>
                <c:pt idx="3867">
                  <c:v>1571.6240999999998</c:v>
                </c:pt>
                <c:pt idx="3868">
                  <c:v>1571.6247999999998</c:v>
                </c:pt>
                <c:pt idx="3869">
                  <c:v>1571.6261</c:v>
                </c:pt>
                <c:pt idx="3870">
                  <c:v>1571.6279999999999</c:v>
                </c:pt>
                <c:pt idx="3871">
                  <c:v>1571.6292999999998</c:v>
                </c:pt>
                <c:pt idx="3872">
                  <c:v>1571.6301999999998</c:v>
                </c:pt>
                <c:pt idx="3873">
                  <c:v>1571.6310999999998</c:v>
                </c:pt>
                <c:pt idx="3874">
                  <c:v>1571.6320999999998</c:v>
                </c:pt>
                <c:pt idx="3875">
                  <c:v>1571.6330999999998</c:v>
                </c:pt>
                <c:pt idx="3876">
                  <c:v>1571.6346999999998</c:v>
                </c:pt>
                <c:pt idx="3877">
                  <c:v>1571.6365000000001</c:v>
                </c:pt>
                <c:pt idx="3878">
                  <c:v>1571.6378999999999</c:v>
                </c:pt>
                <c:pt idx="3879">
                  <c:v>1571.6386</c:v>
                </c:pt>
                <c:pt idx="3880">
                  <c:v>1571.6399999999999</c:v>
                </c:pt>
                <c:pt idx="3882">
                  <c:v>1571.6415</c:v>
                </c:pt>
                <c:pt idx="3883">
                  <c:v>1571.6425999999999</c:v>
                </c:pt>
                <c:pt idx="3884">
                  <c:v>1571.6437999999998</c:v>
                </c:pt>
                <c:pt idx="3885">
                  <c:v>1571.6443999999972</c:v>
                </c:pt>
                <c:pt idx="3886">
                  <c:v>1571.6466</c:v>
                </c:pt>
                <c:pt idx="3887">
                  <c:v>1571.6477</c:v>
                </c:pt>
                <c:pt idx="3888">
                  <c:v>1571.6487</c:v>
                </c:pt>
                <c:pt idx="3889">
                  <c:v>1571.6496</c:v>
                </c:pt>
                <c:pt idx="3890">
                  <c:v>1571.6513999999975</c:v>
                </c:pt>
                <c:pt idx="3891">
                  <c:v>1571.6527999999998</c:v>
                </c:pt>
                <c:pt idx="3892">
                  <c:v>1571.6539999999998</c:v>
                </c:pt>
                <c:pt idx="3893">
                  <c:v>1571.6556</c:v>
                </c:pt>
                <c:pt idx="3894">
                  <c:v>1571.6561999999999</c:v>
                </c:pt>
                <c:pt idx="3895">
                  <c:v>1571.6577</c:v>
                </c:pt>
                <c:pt idx="3896">
                  <c:v>1571.6590999999999</c:v>
                </c:pt>
                <c:pt idx="3897">
                  <c:v>1571.6599999999999</c:v>
                </c:pt>
                <c:pt idx="3898">
                  <c:v>1571.6618999999998</c:v>
                </c:pt>
                <c:pt idx="3899">
                  <c:v>1571.6626999999999</c:v>
                </c:pt>
                <c:pt idx="3900">
                  <c:v>1571.6636999999998</c:v>
                </c:pt>
                <c:pt idx="3901">
                  <c:v>1571.6662999999999</c:v>
                </c:pt>
                <c:pt idx="3902">
                  <c:v>1571.6670999999999</c:v>
                </c:pt>
                <c:pt idx="3903">
                  <c:v>1571.6687999999999</c:v>
                </c:pt>
                <c:pt idx="3904">
                  <c:v>1571.6695</c:v>
                </c:pt>
                <c:pt idx="3905">
                  <c:v>1571.6713999999974</c:v>
                </c:pt>
                <c:pt idx="3906">
                  <c:v>1571.6718999999998</c:v>
                </c:pt>
                <c:pt idx="3907">
                  <c:v>1571.6732999999974</c:v>
                </c:pt>
                <c:pt idx="3908">
                  <c:v>1571.6736999999998</c:v>
                </c:pt>
                <c:pt idx="3909">
                  <c:v>1571.6763999999998</c:v>
                </c:pt>
                <c:pt idx="3910">
                  <c:v>1571.6769999999999</c:v>
                </c:pt>
                <c:pt idx="3911">
                  <c:v>1571.6778999999999</c:v>
                </c:pt>
                <c:pt idx="3913">
                  <c:v>1571.6797999999999</c:v>
                </c:pt>
                <c:pt idx="3914">
                  <c:v>1571.6809999999998</c:v>
                </c:pt>
                <c:pt idx="3915">
                  <c:v>1571.6827999999998</c:v>
                </c:pt>
                <c:pt idx="3916">
                  <c:v>1571.6836999999998</c:v>
                </c:pt>
                <c:pt idx="3917">
                  <c:v>1571.6843999999971</c:v>
                </c:pt>
                <c:pt idx="3918">
                  <c:v>1571.6859999999999</c:v>
                </c:pt>
                <c:pt idx="3919">
                  <c:v>1571.6875</c:v>
                </c:pt>
                <c:pt idx="3920">
                  <c:v>1571.6889999999999</c:v>
                </c:pt>
                <c:pt idx="3921">
                  <c:v>1571.6895</c:v>
                </c:pt>
                <c:pt idx="3922">
                  <c:v>1571.6902999999998</c:v>
                </c:pt>
                <c:pt idx="3923">
                  <c:v>1571.6922999999974</c:v>
                </c:pt>
                <c:pt idx="3924">
                  <c:v>1571.6936999999998</c:v>
                </c:pt>
                <c:pt idx="3925">
                  <c:v>1571.6945999999998</c:v>
                </c:pt>
                <c:pt idx="3926">
                  <c:v>1571.6956</c:v>
                </c:pt>
                <c:pt idx="3927">
                  <c:v>1571.6976999999999</c:v>
                </c:pt>
                <c:pt idx="3928">
                  <c:v>1571.6991999999998</c:v>
                </c:pt>
                <c:pt idx="3929">
                  <c:v>1571.7002</c:v>
                </c:pt>
                <c:pt idx="3930">
                  <c:v>1571.7011</c:v>
                </c:pt>
                <c:pt idx="3931">
                  <c:v>1571.7029</c:v>
                </c:pt>
                <c:pt idx="3932">
                  <c:v>1571.7035000000001</c:v>
                </c:pt>
                <c:pt idx="3933">
                  <c:v>1571.7050000000011</c:v>
                </c:pt>
                <c:pt idx="3934">
                  <c:v>1571.7059000000011</c:v>
                </c:pt>
                <c:pt idx="3935">
                  <c:v>1571.7069000000001</c:v>
                </c:pt>
                <c:pt idx="3936">
                  <c:v>1571.7092</c:v>
                </c:pt>
                <c:pt idx="3937">
                  <c:v>1571.7102</c:v>
                </c:pt>
                <c:pt idx="3938">
                  <c:v>1571.7116000000001</c:v>
                </c:pt>
                <c:pt idx="3939">
                  <c:v>1571.7131999999999</c:v>
                </c:pt>
                <c:pt idx="3940">
                  <c:v>1571.7145</c:v>
                </c:pt>
                <c:pt idx="3941">
                  <c:v>1571.7158000000011</c:v>
                </c:pt>
                <c:pt idx="3942">
                  <c:v>1571.7165000000011</c:v>
                </c:pt>
                <c:pt idx="3944">
                  <c:v>1571.7182</c:v>
                </c:pt>
                <c:pt idx="3945">
                  <c:v>1571.7187000000001</c:v>
                </c:pt>
                <c:pt idx="3946">
                  <c:v>1571.7201</c:v>
                </c:pt>
                <c:pt idx="3947">
                  <c:v>1571.7218</c:v>
                </c:pt>
                <c:pt idx="3948">
                  <c:v>1571.7222999999999</c:v>
                </c:pt>
                <c:pt idx="3949">
                  <c:v>1571.7236</c:v>
                </c:pt>
                <c:pt idx="3950">
                  <c:v>1571.7255000000011</c:v>
                </c:pt>
                <c:pt idx="3951">
                  <c:v>1571.7273</c:v>
                </c:pt>
                <c:pt idx="3952">
                  <c:v>1571.7280000000001</c:v>
                </c:pt>
                <c:pt idx="3953">
                  <c:v>1571.7302999999999</c:v>
                </c:pt>
                <c:pt idx="3954">
                  <c:v>1571.7311</c:v>
                </c:pt>
                <c:pt idx="3955">
                  <c:v>1571.7320999999999</c:v>
                </c:pt>
                <c:pt idx="3956">
                  <c:v>1571.7328</c:v>
                </c:pt>
                <c:pt idx="3957">
                  <c:v>1571.7345</c:v>
                </c:pt>
                <c:pt idx="3958">
                  <c:v>1571.7358000000011</c:v>
                </c:pt>
                <c:pt idx="3959">
                  <c:v>1571.7366000000011</c:v>
                </c:pt>
                <c:pt idx="3960">
                  <c:v>1571.7382</c:v>
                </c:pt>
                <c:pt idx="3961">
                  <c:v>1571.7402</c:v>
                </c:pt>
                <c:pt idx="3962">
                  <c:v>1571.741</c:v>
                </c:pt>
                <c:pt idx="3963">
                  <c:v>1571.7420999999999</c:v>
                </c:pt>
                <c:pt idx="3964">
                  <c:v>1571.7443999999998</c:v>
                </c:pt>
                <c:pt idx="3965">
                  <c:v>1571.7442999999998</c:v>
                </c:pt>
                <c:pt idx="3966">
                  <c:v>1571.7459000000001</c:v>
                </c:pt>
                <c:pt idx="3967">
                  <c:v>1571.7479000000001</c:v>
                </c:pt>
                <c:pt idx="3968">
                  <c:v>1571.7483999999999</c:v>
                </c:pt>
                <c:pt idx="3969">
                  <c:v>1571.7502999999999</c:v>
                </c:pt>
                <c:pt idx="3970">
                  <c:v>1571.7508</c:v>
                </c:pt>
                <c:pt idx="3971">
                  <c:v>1571.7529</c:v>
                </c:pt>
                <c:pt idx="3972">
                  <c:v>1571.7538999999999</c:v>
                </c:pt>
                <c:pt idx="3973">
                  <c:v>1571.7548999999999</c:v>
                </c:pt>
                <c:pt idx="3975">
                  <c:v>1571.7567000000001</c:v>
                </c:pt>
                <c:pt idx="3976">
                  <c:v>1571.7574</c:v>
                </c:pt>
                <c:pt idx="3977">
                  <c:v>1571.7589</c:v>
                </c:pt>
                <c:pt idx="3978">
                  <c:v>1571.7601</c:v>
                </c:pt>
                <c:pt idx="3979">
                  <c:v>1571.7610999999999</c:v>
                </c:pt>
                <c:pt idx="3980">
                  <c:v>1571.7618</c:v>
                </c:pt>
                <c:pt idx="3981">
                  <c:v>1571.7628999999999</c:v>
                </c:pt>
                <c:pt idx="3982">
                  <c:v>1571.7642999999998</c:v>
                </c:pt>
                <c:pt idx="3983">
                  <c:v>1571.7661000000001</c:v>
                </c:pt>
                <c:pt idx="3984">
                  <c:v>1571.7683</c:v>
                </c:pt>
                <c:pt idx="3985">
                  <c:v>1571.77</c:v>
                </c:pt>
                <c:pt idx="3986">
                  <c:v>1571.77</c:v>
                </c:pt>
                <c:pt idx="3987">
                  <c:v>1571.7720999999999</c:v>
                </c:pt>
                <c:pt idx="3988">
                  <c:v>1571.7735</c:v>
                </c:pt>
                <c:pt idx="3989">
                  <c:v>1571.7742999999998</c:v>
                </c:pt>
                <c:pt idx="3990">
                  <c:v>1571.7741999999998</c:v>
                </c:pt>
                <c:pt idx="3991">
                  <c:v>1571.7765000000011</c:v>
                </c:pt>
                <c:pt idx="3992">
                  <c:v>1571.778</c:v>
                </c:pt>
                <c:pt idx="3993">
                  <c:v>1571.779</c:v>
                </c:pt>
                <c:pt idx="3994">
                  <c:v>1571.7806</c:v>
                </c:pt>
                <c:pt idx="3995">
                  <c:v>1571.7816</c:v>
                </c:pt>
                <c:pt idx="3996">
                  <c:v>1571.7826</c:v>
                </c:pt>
                <c:pt idx="3997">
                  <c:v>1571.7846999999999</c:v>
                </c:pt>
                <c:pt idx="3998">
                  <c:v>1571.7866000000001</c:v>
                </c:pt>
                <c:pt idx="3999">
                  <c:v>1571.7872</c:v>
                </c:pt>
                <c:pt idx="4000">
                  <c:v>1571.7885000000001</c:v>
                </c:pt>
                <c:pt idx="4001">
                  <c:v>1571.7891999999999</c:v>
                </c:pt>
                <c:pt idx="4002">
                  <c:v>1571.7907</c:v>
                </c:pt>
                <c:pt idx="4003">
                  <c:v>1571.7918</c:v>
                </c:pt>
                <c:pt idx="4004">
                  <c:v>1571.7933999999998</c:v>
                </c:pt>
                <c:pt idx="4006">
                  <c:v>1571.7932999999998</c:v>
                </c:pt>
                <c:pt idx="4007">
                  <c:v>1571.7953</c:v>
                </c:pt>
                <c:pt idx="4008">
                  <c:v>1571.7972</c:v>
                </c:pt>
                <c:pt idx="4009">
                  <c:v>1571.7986000000001</c:v>
                </c:pt>
                <c:pt idx="4010">
                  <c:v>1571.8000999999999</c:v>
                </c:pt>
                <c:pt idx="4011">
                  <c:v>1571.8012999999999</c:v>
                </c:pt>
                <c:pt idx="4012">
                  <c:v>1571.8028999999999</c:v>
                </c:pt>
                <c:pt idx="4013">
                  <c:v>1571.8041999999998</c:v>
                </c:pt>
                <c:pt idx="4014">
                  <c:v>1571.8047999999999</c:v>
                </c:pt>
                <c:pt idx="4015">
                  <c:v>1571.8063999999999</c:v>
                </c:pt>
                <c:pt idx="4016">
                  <c:v>1571.8076000000001</c:v>
                </c:pt>
                <c:pt idx="4017">
                  <c:v>1571.8088</c:v>
                </c:pt>
                <c:pt idx="4018">
                  <c:v>1571.8095000000001</c:v>
                </c:pt>
                <c:pt idx="4019">
                  <c:v>1571.8116</c:v>
                </c:pt>
                <c:pt idx="4020">
                  <c:v>1571.8126999999999</c:v>
                </c:pt>
                <c:pt idx="4021">
                  <c:v>1571.8137999999999</c:v>
                </c:pt>
                <c:pt idx="4022">
                  <c:v>1571.8154</c:v>
                </c:pt>
                <c:pt idx="4023">
                  <c:v>1571.8166000000001</c:v>
                </c:pt>
                <c:pt idx="4024">
                  <c:v>1571.8176000000001</c:v>
                </c:pt>
                <c:pt idx="4025">
                  <c:v>1571.8188</c:v>
                </c:pt>
                <c:pt idx="4026">
                  <c:v>1571.8207</c:v>
                </c:pt>
                <c:pt idx="4027">
                  <c:v>1571.8218999999999</c:v>
                </c:pt>
                <c:pt idx="4028">
                  <c:v>1571.8226999999999</c:v>
                </c:pt>
                <c:pt idx="4029">
                  <c:v>1571.8248999999998</c:v>
                </c:pt>
                <c:pt idx="4030">
                  <c:v>1571.8257000000001</c:v>
                </c:pt>
                <c:pt idx="4031">
                  <c:v>1571.8269</c:v>
                </c:pt>
                <c:pt idx="4032">
                  <c:v>1571.8286000000001</c:v>
                </c:pt>
                <c:pt idx="4033">
                  <c:v>1571.8292999999999</c:v>
                </c:pt>
                <c:pt idx="4034">
                  <c:v>1571.8310999999999</c:v>
                </c:pt>
                <c:pt idx="4035">
                  <c:v>1571.8319999999999</c:v>
                </c:pt>
                <c:pt idx="4037">
                  <c:v>1571.8327999999999</c:v>
                </c:pt>
                <c:pt idx="4038">
                  <c:v>1571.8346999999999</c:v>
                </c:pt>
                <c:pt idx="4039">
                  <c:v>1571.8358000000001</c:v>
                </c:pt>
                <c:pt idx="4040">
                  <c:v>1571.8372999999999</c:v>
                </c:pt>
                <c:pt idx="4041">
                  <c:v>1571.8380999999999</c:v>
                </c:pt>
                <c:pt idx="4042">
                  <c:v>1571.8398999999999</c:v>
                </c:pt>
                <c:pt idx="4043">
                  <c:v>1571.8416999999999</c:v>
                </c:pt>
                <c:pt idx="4044">
                  <c:v>1571.8420999999998</c:v>
                </c:pt>
                <c:pt idx="4045">
                  <c:v>1571.8426999999999</c:v>
                </c:pt>
                <c:pt idx="4046">
                  <c:v>1571.8448999999998</c:v>
                </c:pt>
                <c:pt idx="4047">
                  <c:v>1571.8462999999999</c:v>
                </c:pt>
                <c:pt idx="4048">
                  <c:v>1571.8482999999999</c:v>
                </c:pt>
                <c:pt idx="4049">
                  <c:v>1571.8489</c:v>
                </c:pt>
                <c:pt idx="4050">
                  <c:v>1571.8498999999999</c:v>
                </c:pt>
                <c:pt idx="4051">
                  <c:v>1571.8511999999998</c:v>
                </c:pt>
                <c:pt idx="4052">
                  <c:v>1571.8523999999998</c:v>
                </c:pt>
                <c:pt idx="4053">
                  <c:v>1571.8535999999999</c:v>
                </c:pt>
                <c:pt idx="4054">
                  <c:v>1571.8544999999974</c:v>
                </c:pt>
                <c:pt idx="4055">
                  <c:v>1571.8563999999999</c:v>
                </c:pt>
                <c:pt idx="4056">
                  <c:v>1571.8577</c:v>
                </c:pt>
                <c:pt idx="4057">
                  <c:v>1571.8588999999999</c:v>
                </c:pt>
                <c:pt idx="4058">
                  <c:v>1571.8600999999999</c:v>
                </c:pt>
                <c:pt idx="4059">
                  <c:v>1571.8616</c:v>
                </c:pt>
                <c:pt idx="4060">
                  <c:v>1571.8627999999999</c:v>
                </c:pt>
                <c:pt idx="4061">
                  <c:v>1571.8644999999972</c:v>
                </c:pt>
                <c:pt idx="4062">
                  <c:v>1571.8657000000001</c:v>
                </c:pt>
                <c:pt idx="4063">
                  <c:v>1571.8663999999999</c:v>
                </c:pt>
                <c:pt idx="4064">
                  <c:v>1571.8672999999999</c:v>
                </c:pt>
                <c:pt idx="4065">
                  <c:v>1571.8695</c:v>
                </c:pt>
                <c:pt idx="4066">
                  <c:v>1571.8708999999999</c:v>
                </c:pt>
                <c:pt idx="4068">
                  <c:v>1571.8711999999998</c:v>
                </c:pt>
                <c:pt idx="4069">
                  <c:v>1571.8731999999998</c:v>
                </c:pt>
                <c:pt idx="4070">
                  <c:v>1571.8734999999974</c:v>
                </c:pt>
                <c:pt idx="4071">
                  <c:v>1571.8763999999999</c:v>
                </c:pt>
                <c:pt idx="4072">
                  <c:v>1571.8768</c:v>
                </c:pt>
                <c:pt idx="4073">
                  <c:v>1571.8782999999999</c:v>
                </c:pt>
                <c:pt idx="4074">
                  <c:v>1571.8791999999999</c:v>
                </c:pt>
                <c:pt idx="4075">
                  <c:v>1571.8806</c:v>
                </c:pt>
                <c:pt idx="4076">
                  <c:v>1571.8809999999999</c:v>
                </c:pt>
                <c:pt idx="4077">
                  <c:v>1571.8834999999972</c:v>
                </c:pt>
                <c:pt idx="4078">
                  <c:v>1571.8840999999998</c:v>
                </c:pt>
                <c:pt idx="4079">
                  <c:v>1571.8855000000001</c:v>
                </c:pt>
                <c:pt idx="4080">
                  <c:v>1571.8872999999999</c:v>
                </c:pt>
                <c:pt idx="4081">
                  <c:v>1571.8887</c:v>
                </c:pt>
                <c:pt idx="4082">
                  <c:v>1571.8903999999998</c:v>
                </c:pt>
                <c:pt idx="4083">
                  <c:v>1571.8912999999998</c:v>
                </c:pt>
                <c:pt idx="4084">
                  <c:v>1571.8924999999974</c:v>
                </c:pt>
                <c:pt idx="4085">
                  <c:v>1571.8936999999999</c:v>
                </c:pt>
                <c:pt idx="4086">
                  <c:v>1571.8946999999998</c:v>
                </c:pt>
                <c:pt idx="4087">
                  <c:v>1571.8958</c:v>
                </c:pt>
                <c:pt idx="4088">
                  <c:v>1571.8973999999998</c:v>
                </c:pt>
                <c:pt idx="4089">
                  <c:v>1571.8986</c:v>
                </c:pt>
                <c:pt idx="4090">
                  <c:v>1571.8996</c:v>
                </c:pt>
                <c:pt idx="4091">
                  <c:v>1571.9011</c:v>
                </c:pt>
                <c:pt idx="4092">
                  <c:v>1571.903</c:v>
                </c:pt>
                <c:pt idx="4093">
                  <c:v>1571.9043999999999</c:v>
                </c:pt>
                <c:pt idx="4094">
                  <c:v>1571.9053000000001</c:v>
                </c:pt>
                <c:pt idx="4095">
                  <c:v>1571.9074000000001</c:v>
                </c:pt>
                <c:pt idx="4096">
                  <c:v>1571.9086000000011</c:v>
                </c:pt>
                <c:pt idx="4097">
                  <c:v>1571.9092000000001</c:v>
                </c:pt>
                <c:pt idx="4099">
                  <c:v>1571.9105000000011</c:v>
                </c:pt>
                <c:pt idx="4100">
                  <c:v>1571.912</c:v>
                </c:pt>
                <c:pt idx="4101">
                  <c:v>1571.9121</c:v>
                </c:pt>
                <c:pt idx="4102">
                  <c:v>1571.914</c:v>
                </c:pt>
                <c:pt idx="4103">
                  <c:v>1571.9158000000011</c:v>
                </c:pt>
                <c:pt idx="4104">
                  <c:v>1571.9167000000011</c:v>
                </c:pt>
                <c:pt idx="4105">
                  <c:v>1571.9189000000001</c:v>
                </c:pt>
                <c:pt idx="4106">
                  <c:v>1571.9199000000001</c:v>
                </c:pt>
                <c:pt idx="4107">
                  <c:v>1571.9208000000001</c:v>
                </c:pt>
                <c:pt idx="4108">
                  <c:v>1571.9228000000001</c:v>
                </c:pt>
                <c:pt idx="4109">
                  <c:v>1571.9233999999999</c:v>
                </c:pt>
                <c:pt idx="4110">
                  <c:v>1571.9238</c:v>
                </c:pt>
                <c:pt idx="4111">
                  <c:v>1571.9260000000011</c:v>
                </c:pt>
                <c:pt idx="4112">
                  <c:v>1571.9273000000001</c:v>
                </c:pt>
                <c:pt idx="4113">
                  <c:v>1571.9283</c:v>
                </c:pt>
                <c:pt idx="4114">
                  <c:v>1571.9299000000001</c:v>
                </c:pt>
                <c:pt idx="4115">
                  <c:v>1571.9311</c:v>
                </c:pt>
                <c:pt idx="4116">
                  <c:v>1571.9325000000001</c:v>
                </c:pt>
                <c:pt idx="4117">
                  <c:v>1571.9332999999999</c:v>
                </c:pt>
                <c:pt idx="4118">
                  <c:v>1571.9356000000023</c:v>
                </c:pt>
                <c:pt idx="4119">
                  <c:v>1571.9355000000023</c:v>
                </c:pt>
                <c:pt idx="4120">
                  <c:v>1571.9371000000001</c:v>
                </c:pt>
                <c:pt idx="4121">
                  <c:v>1571.9394</c:v>
                </c:pt>
                <c:pt idx="4122">
                  <c:v>1571.9396000000011</c:v>
                </c:pt>
                <c:pt idx="4123">
                  <c:v>1571.9408000000001</c:v>
                </c:pt>
                <c:pt idx="4124">
                  <c:v>1571.9425000000001</c:v>
                </c:pt>
                <c:pt idx="4125">
                  <c:v>1571.9435000000001</c:v>
                </c:pt>
                <c:pt idx="4126">
                  <c:v>1571.9451000000001</c:v>
                </c:pt>
                <c:pt idx="4127">
                  <c:v>1571.9462000000001</c:v>
                </c:pt>
                <c:pt idx="4128">
                  <c:v>1571.9483</c:v>
                </c:pt>
                <c:pt idx="4130">
                  <c:v>1571.9493</c:v>
                </c:pt>
                <c:pt idx="4131">
                  <c:v>1571.9505000000001</c:v>
                </c:pt>
                <c:pt idx="4132">
                  <c:v>1571.9518</c:v>
                </c:pt>
                <c:pt idx="4133">
                  <c:v>1571.9521999999999</c:v>
                </c:pt>
                <c:pt idx="4134">
                  <c:v>1571.9530999999999</c:v>
                </c:pt>
                <c:pt idx="4135">
                  <c:v>1571.9553000000001</c:v>
                </c:pt>
                <c:pt idx="4136">
                  <c:v>1571.9564</c:v>
                </c:pt>
                <c:pt idx="4137">
                  <c:v>1571.9578000000001</c:v>
                </c:pt>
                <c:pt idx="4138">
                  <c:v>1571.9593</c:v>
                </c:pt>
                <c:pt idx="4139">
                  <c:v>1571.9602</c:v>
                </c:pt>
                <c:pt idx="4140">
                  <c:v>1571.9619</c:v>
                </c:pt>
                <c:pt idx="4141">
                  <c:v>1571.9628</c:v>
                </c:pt>
                <c:pt idx="4142">
                  <c:v>1571.9639999999999</c:v>
                </c:pt>
                <c:pt idx="4143">
                  <c:v>1571.9660000000001</c:v>
                </c:pt>
                <c:pt idx="4144">
                  <c:v>1571.9668000000001</c:v>
                </c:pt>
                <c:pt idx="4145">
                  <c:v>1571.9683</c:v>
                </c:pt>
                <c:pt idx="4146">
                  <c:v>1571.9688000000001</c:v>
                </c:pt>
                <c:pt idx="4147">
                  <c:v>1571.9711</c:v>
                </c:pt>
                <c:pt idx="4148">
                  <c:v>1571.9721999999999</c:v>
                </c:pt>
                <c:pt idx="4149">
                  <c:v>1571.9728</c:v>
                </c:pt>
                <c:pt idx="4150">
                  <c:v>1571.9748999999999</c:v>
                </c:pt>
                <c:pt idx="4151">
                  <c:v>1571.9761000000001</c:v>
                </c:pt>
                <c:pt idx="4152">
                  <c:v>1571.9778000000001</c:v>
                </c:pt>
                <c:pt idx="4153">
                  <c:v>1571.979</c:v>
                </c:pt>
                <c:pt idx="4154">
                  <c:v>1571.9799</c:v>
                </c:pt>
                <c:pt idx="4155">
                  <c:v>1571.9813999999999</c:v>
                </c:pt>
                <c:pt idx="4156">
                  <c:v>1571.9827</c:v>
                </c:pt>
                <c:pt idx="4157">
                  <c:v>1571.9838</c:v>
                </c:pt>
                <c:pt idx="4158">
                  <c:v>1571.9846</c:v>
                </c:pt>
                <c:pt idx="4159">
                  <c:v>1571.9864</c:v>
                </c:pt>
                <c:pt idx="4161">
                  <c:v>1571.9879000000001</c:v>
                </c:pt>
                <c:pt idx="4162">
                  <c:v>1571.9883</c:v>
                </c:pt>
                <c:pt idx="4163">
                  <c:v>1571.9908</c:v>
                </c:pt>
                <c:pt idx="4164">
                  <c:v>1571.9911</c:v>
                </c:pt>
                <c:pt idx="4165">
                  <c:v>1571.9932999999999</c:v>
                </c:pt>
                <c:pt idx="4166">
                  <c:v>1571.9941999999999</c:v>
                </c:pt>
                <c:pt idx="4167">
                  <c:v>1571.9951000000001</c:v>
                </c:pt>
                <c:pt idx="4168">
                  <c:v>1571.9965000000011</c:v>
                </c:pt>
                <c:pt idx="4169">
                  <c:v>1571.9978000000001</c:v>
                </c:pt>
                <c:pt idx="4170">
                  <c:v>1571.9988000000001</c:v>
                </c:pt>
                <c:pt idx="4171">
                  <c:v>1572.0002999999999</c:v>
                </c:pt>
                <c:pt idx="4172">
                  <c:v>1572.0011</c:v>
                </c:pt>
                <c:pt idx="4173">
                  <c:v>1572.0032999999999</c:v>
                </c:pt>
                <c:pt idx="4174">
                  <c:v>1572.0048999999999</c:v>
                </c:pt>
                <c:pt idx="4175">
                  <c:v>1572.0052000000001</c:v>
                </c:pt>
                <c:pt idx="4176">
                  <c:v>1572.0070000000001</c:v>
                </c:pt>
                <c:pt idx="4177">
                  <c:v>1572.0085000000001</c:v>
                </c:pt>
                <c:pt idx="4178">
                  <c:v>1572.0098</c:v>
                </c:pt>
                <c:pt idx="4179">
                  <c:v>1572.011</c:v>
                </c:pt>
                <c:pt idx="4180">
                  <c:v>1572.0118</c:v>
                </c:pt>
                <c:pt idx="4181">
                  <c:v>1572.0131999999999</c:v>
                </c:pt>
                <c:pt idx="4182">
                  <c:v>1572.0139999999999</c:v>
                </c:pt>
                <c:pt idx="4183">
                  <c:v>1572.0159000000001</c:v>
                </c:pt>
                <c:pt idx="4184">
                  <c:v>1572.0167000000001</c:v>
                </c:pt>
                <c:pt idx="4185">
                  <c:v>1572.0183</c:v>
                </c:pt>
                <c:pt idx="4186">
                  <c:v>1572.0192999999999</c:v>
                </c:pt>
                <c:pt idx="4187">
                  <c:v>1572.0211999999999</c:v>
                </c:pt>
                <c:pt idx="4188">
                  <c:v>1572.0221999999999</c:v>
                </c:pt>
                <c:pt idx="4189">
                  <c:v>1572.0235</c:v>
                </c:pt>
                <c:pt idx="4190">
                  <c:v>1572.0253</c:v>
                </c:pt>
                <c:pt idx="4192">
                  <c:v>1572.0260000000001</c:v>
                </c:pt>
                <c:pt idx="4193">
                  <c:v>1572.0275000000001</c:v>
                </c:pt>
                <c:pt idx="4194">
                  <c:v>1572.0281</c:v>
                </c:pt>
                <c:pt idx="4195">
                  <c:v>1572.0291999999999</c:v>
                </c:pt>
                <c:pt idx="4196">
                  <c:v>1572.0317</c:v>
                </c:pt>
                <c:pt idx="4197">
                  <c:v>1572.0322999999999</c:v>
                </c:pt>
                <c:pt idx="4198">
                  <c:v>1572.0330999999999</c:v>
                </c:pt>
                <c:pt idx="4199">
                  <c:v>1572.0354</c:v>
                </c:pt>
                <c:pt idx="4200">
                  <c:v>1572.0369000000001</c:v>
                </c:pt>
                <c:pt idx="4201">
                  <c:v>1572.0382</c:v>
                </c:pt>
                <c:pt idx="4202">
                  <c:v>1572.0383999999999</c:v>
                </c:pt>
                <c:pt idx="4203">
                  <c:v>1572.0403999999999</c:v>
                </c:pt>
                <c:pt idx="4204">
                  <c:v>1572.0409</c:v>
                </c:pt>
                <c:pt idx="4205">
                  <c:v>1572.0430999999999</c:v>
                </c:pt>
                <c:pt idx="4206">
                  <c:v>1572.0437999999999</c:v>
                </c:pt>
                <c:pt idx="4207">
                  <c:v>1572.0450000000001</c:v>
                </c:pt>
                <c:pt idx="4208">
                  <c:v>1572.0467000000001</c:v>
                </c:pt>
                <c:pt idx="4209">
                  <c:v>1572.0473</c:v>
                </c:pt>
                <c:pt idx="4210">
                  <c:v>1572.0483999999999</c:v>
                </c:pt>
                <c:pt idx="4211">
                  <c:v>1572.0509999999999</c:v>
                </c:pt>
                <c:pt idx="4212">
                  <c:v>1572.0518</c:v>
                </c:pt>
                <c:pt idx="4213">
                  <c:v>1572.0533999999998</c:v>
                </c:pt>
                <c:pt idx="4214">
                  <c:v>1572.0536</c:v>
                </c:pt>
                <c:pt idx="4215">
                  <c:v>1572.0556000000001</c:v>
                </c:pt>
                <c:pt idx="4216">
                  <c:v>1572.0561</c:v>
                </c:pt>
                <c:pt idx="4217">
                  <c:v>1572.0581999999999</c:v>
                </c:pt>
                <c:pt idx="4218">
                  <c:v>1572.0595000000001</c:v>
                </c:pt>
                <c:pt idx="4219">
                  <c:v>1572.0607</c:v>
                </c:pt>
                <c:pt idx="4220">
                  <c:v>1572.0626999999999</c:v>
                </c:pt>
                <c:pt idx="4221">
                  <c:v>1572.0627999999999</c:v>
                </c:pt>
                <c:pt idx="4223">
                  <c:v>1572.0652</c:v>
                </c:pt>
                <c:pt idx="4224">
                  <c:v>1572.0672999999999</c:v>
                </c:pt>
                <c:pt idx="4225">
                  <c:v>1572.0677000000001</c:v>
                </c:pt>
                <c:pt idx="4226">
                  <c:v>1572.0690999999999</c:v>
                </c:pt>
                <c:pt idx="4227">
                  <c:v>1572.0696</c:v>
                </c:pt>
                <c:pt idx="4228">
                  <c:v>1572.0712999999998</c:v>
                </c:pt>
                <c:pt idx="4229">
                  <c:v>1572.0720999999999</c:v>
                </c:pt>
                <c:pt idx="4230">
                  <c:v>1572.0726999999999</c:v>
                </c:pt>
                <c:pt idx="4231">
                  <c:v>1572.0747999999999</c:v>
                </c:pt>
                <c:pt idx="4232">
                  <c:v>1572.0759</c:v>
                </c:pt>
                <c:pt idx="4233">
                  <c:v>1572.077</c:v>
                </c:pt>
                <c:pt idx="4234">
                  <c:v>1572.079</c:v>
                </c:pt>
                <c:pt idx="4235">
                  <c:v>1572.0805</c:v>
                </c:pt>
                <c:pt idx="4236">
                  <c:v>1572.0818999999999</c:v>
                </c:pt>
                <c:pt idx="4237">
                  <c:v>1572.0826</c:v>
                </c:pt>
                <c:pt idx="4238">
                  <c:v>1572.0835999999999</c:v>
                </c:pt>
                <c:pt idx="4239">
                  <c:v>1572.0858000000001</c:v>
                </c:pt>
                <c:pt idx="4240">
                  <c:v>1572.0865000000001</c:v>
                </c:pt>
                <c:pt idx="4241">
                  <c:v>1572.0880999999999</c:v>
                </c:pt>
                <c:pt idx="4242">
                  <c:v>1572.0893999999998</c:v>
                </c:pt>
                <c:pt idx="4243">
                  <c:v>1572.0907</c:v>
                </c:pt>
                <c:pt idx="4244">
                  <c:v>1572.0925</c:v>
                </c:pt>
                <c:pt idx="4245">
                  <c:v>1572.0933999999977</c:v>
                </c:pt>
                <c:pt idx="4246">
                  <c:v>1572.0941999999998</c:v>
                </c:pt>
                <c:pt idx="4247">
                  <c:v>1572.0955000000001</c:v>
                </c:pt>
                <c:pt idx="4248">
                  <c:v>1572.0971999999999</c:v>
                </c:pt>
                <c:pt idx="4249">
                  <c:v>1572.0985000000001</c:v>
                </c:pt>
                <c:pt idx="4250">
                  <c:v>1572.0992999999999</c:v>
                </c:pt>
                <c:pt idx="4251">
                  <c:v>1572.1005</c:v>
                </c:pt>
                <c:pt idx="4252">
                  <c:v>1572.1012999999998</c:v>
                </c:pt>
                <c:pt idx="4254">
                  <c:v>1572.1034999999974</c:v>
                </c:pt>
                <c:pt idx="4255">
                  <c:v>1572.1052999999999</c:v>
                </c:pt>
                <c:pt idx="4256">
                  <c:v>1572.1056000000001</c:v>
                </c:pt>
                <c:pt idx="4257">
                  <c:v>1572.1075000000001</c:v>
                </c:pt>
                <c:pt idx="4258">
                  <c:v>1572.1090999999999</c:v>
                </c:pt>
                <c:pt idx="4259">
                  <c:v>1572.1098999999999</c:v>
                </c:pt>
                <c:pt idx="4260">
                  <c:v>1572.1115</c:v>
                </c:pt>
                <c:pt idx="4261">
                  <c:v>1572.1125999999999</c:v>
                </c:pt>
                <c:pt idx="4262">
                  <c:v>1572.1139999999998</c:v>
                </c:pt>
                <c:pt idx="4263">
                  <c:v>1572.115</c:v>
                </c:pt>
                <c:pt idx="4264">
                  <c:v>1572.1162999999999</c:v>
                </c:pt>
                <c:pt idx="4265">
                  <c:v>1572.1173999999999</c:v>
                </c:pt>
                <c:pt idx="4266">
                  <c:v>1572.1179</c:v>
                </c:pt>
                <c:pt idx="4267">
                  <c:v>1572.1195</c:v>
                </c:pt>
                <c:pt idx="4268">
                  <c:v>1572.1208999999999</c:v>
                </c:pt>
                <c:pt idx="4269">
                  <c:v>1572.1228999999998</c:v>
                </c:pt>
                <c:pt idx="4270">
                  <c:v>1572.1251</c:v>
                </c:pt>
                <c:pt idx="4271">
                  <c:v>1572.1256000000001</c:v>
                </c:pt>
                <c:pt idx="4272">
                  <c:v>1572.1267</c:v>
                </c:pt>
                <c:pt idx="4273">
                  <c:v>1572.1273999999999</c:v>
                </c:pt>
                <c:pt idx="4274">
                  <c:v>1572.1289999999999</c:v>
                </c:pt>
                <c:pt idx="4275">
                  <c:v>1572.1303999999998</c:v>
                </c:pt>
                <c:pt idx="4276">
                  <c:v>1572.1316999999999</c:v>
                </c:pt>
                <c:pt idx="4277">
                  <c:v>1572.1334999999972</c:v>
                </c:pt>
                <c:pt idx="4278">
                  <c:v>1572.1353999999999</c:v>
                </c:pt>
                <c:pt idx="4279">
                  <c:v>1572.1353999999999</c:v>
                </c:pt>
                <c:pt idx="4280">
                  <c:v>1572.1373999999998</c:v>
                </c:pt>
                <c:pt idx="4281">
                  <c:v>1572.1388999999999</c:v>
                </c:pt>
                <c:pt idx="4282">
                  <c:v>1572.1401999999998</c:v>
                </c:pt>
                <c:pt idx="4283">
                  <c:v>1572.1409999999998</c:v>
                </c:pt>
                <c:pt idx="4285">
                  <c:v>1572.1426999999999</c:v>
                </c:pt>
                <c:pt idx="4286">
                  <c:v>1572.1436999999999</c:v>
                </c:pt>
                <c:pt idx="4287">
                  <c:v>1572.1446999999998</c:v>
                </c:pt>
                <c:pt idx="4288">
                  <c:v>1572.1455000000001</c:v>
                </c:pt>
                <c:pt idx="4289">
                  <c:v>1572.1469999999999</c:v>
                </c:pt>
                <c:pt idx="4290">
                  <c:v>1572.1485</c:v>
                </c:pt>
                <c:pt idx="4291">
                  <c:v>1572.1497999999999</c:v>
                </c:pt>
                <c:pt idx="4292">
                  <c:v>1572.1514999999974</c:v>
                </c:pt>
                <c:pt idx="4293">
                  <c:v>1572.1523999999974</c:v>
                </c:pt>
                <c:pt idx="4294">
                  <c:v>1572.1539999999998</c:v>
                </c:pt>
                <c:pt idx="4295">
                  <c:v>1572.1543999999972</c:v>
                </c:pt>
                <c:pt idx="4296">
                  <c:v>1572.1560999999999</c:v>
                </c:pt>
                <c:pt idx="4297">
                  <c:v>1572.1572999999999</c:v>
                </c:pt>
                <c:pt idx="4298">
                  <c:v>1572.1589999999999</c:v>
                </c:pt>
                <c:pt idx="4299">
                  <c:v>1572.1605</c:v>
                </c:pt>
                <c:pt idx="4300">
                  <c:v>1572.1605</c:v>
                </c:pt>
                <c:pt idx="4301">
                  <c:v>1572.1621999999998</c:v>
                </c:pt>
                <c:pt idx="4302">
                  <c:v>1572.1640999999975</c:v>
                </c:pt>
                <c:pt idx="4303">
                  <c:v>1572.1647999999998</c:v>
                </c:pt>
                <c:pt idx="4304">
                  <c:v>1572.1666</c:v>
                </c:pt>
                <c:pt idx="4305">
                  <c:v>1572.1677999999999</c:v>
                </c:pt>
                <c:pt idx="4306">
                  <c:v>1572.1692999999998</c:v>
                </c:pt>
                <c:pt idx="4307">
                  <c:v>1572.1707999999999</c:v>
                </c:pt>
                <c:pt idx="4308">
                  <c:v>1572.1715999999999</c:v>
                </c:pt>
                <c:pt idx="4309">
                  <c:v>1572.1728999999998</c:v>
                </c:pt>
                <c:pt idx="4310">
                  <c:v>1572.1739999999998</c:v>
                </c:pt>
                <c:pt idx="4311">
                  <c:v>1572.1759999999999</c:v>
                </c:pt>
                <c:pt idx="4312">
                  <c:v>1572.1776</c:v>
                </c:pt>
                <c:pt idx="4313">
                  <c:v>1572.1782999999998</c:v>
                </c:pt>
                <c:pt idx="4314">
                  <c:v>1572.1788999999999</c:v>
                </c:pt>
                <c:pt idx="4316">
                  <c:v>1572.1812999999975</c:v>
                </c:pt>
                <c:pt idx="4317">
                  <c:v>1572.1815999999999</c:v>
                </c:pt>
                <c:pt idx="4318">
                  <c:v>1572.1837999999998</c:v>
                </c:pt>
                <c:pt idx="4319">
                  <c:v>1572.1851999999999</c:v>
                </c:pt>
                <c:pt idx="4320">
                  <c:v>1572.1862999999998</c:v>
                </c:pt>
                <c:pt idx="4321">
                  <c:v>1572.1875</c:v>
                </c:pt>
                <c:pt idx="4322">
                  <c:v>1572.1890999999998</c:v>
                </c:pt>
                <c:pt idx="4323">
                  <c:v>1572.1893999999998</c:v>
                </c:pt>
                <c:pt idx="4324">
                  <c:v>1572.1911999999998</c:v>
                </c:pt>
                <c:pt idx="4325">
                  <c:v>1572.1925999999999</c:v>
                </c:pt>
                <c:pt idx="4326">
                  <c:v>1572.1936999999998</c:v>
                </c:pt>
                <c:pt idx="4327">
                  <c:v>1572.1955</c:v>
                </c:pt>
                <c:pt idx="4328">
                  <c:v>1572.1965</c:v>
                </c:pt>
                <c:pt idx="4329">
                  <c:v>1572.1981999999998</c:v>
                </c:pt>
                <c:pt idx="4330">
                  <c:v>1572.1997999999999</c:v>
                </c:pt>
                <c:pt idx="4331">
                  <c:v>1572.2006000000001</c:v>
                </c:pt>
                <c:pt idx="4332">
                  <c:v>1572.2015000000001</c:v>
                </c:pt>
                <c:pt idx="4333">
                  <c:v>1572.2033999999999</c:v>
                </c:pt>
                <c:pt idx="4334">
                  <c:v>1572.2042999999999</c:v>
                </c:pt>
                <c:pt idx="4335">
                  <c:v>1572.2042999999999</c:v>
                </c:pt>
                <c:pt idx="4336">
                  <c:v>1572.2065000000011</c:v>
                </c:pt>
                <c:pt idx="4337">
                  <c:v>1572.2078000000001</c:v>
                </c:pt>
                <c:pt idx="4338">
                  <c:v>1572.2093</c:v>
                </c:pt>
                <c:pt idx="4339">
                  <c:v>1572.2106000000001</c:v>
                </c:pt>
                <c:pt idx="4340">
                  <c:v>1572.2117000000001</c:v>
                </c:pt>
                <c:pt idx="4341">
                  <c:v>1572.2129</c:v>
                </c:pt>
                <c:pt idx="4342">
                  <c:v>1572.2148999999999</c:v>
                </c:pt>
                <c:pt idx="4343">
                  <c:v>1572.2159000000001</c:v>
                </c:pt>
                <c:pt idx="4344">
                  <c:v>1572.2169000000001</c:v>
                </c:pt>
                <c:pt idx="4345">
                  <c:v>1572.2184</c:v>
                </c:pt>
                <c:pt idx="4347">
                  <c:v>1572.2195000000011</c:v>
                </c:pt>
                <c:pt idx="4348">
                  <c:v>1572.221</c:v>
                </c:pt>
                <c:pt idx="4349">
                  <c:v>1572.2219</c:v>
                </c:pt>
                <c:pt idx="4350">
                  <c:v>1572.2230999999999</c:v>
                </c:pt>
                <c:pt idx="4351">
                  <c:v>1572.2250000000001</c:v>
                </c:pt>
                <c:pt idx="4352">
                  <c:v>1572.2258000000011</c:v>
                </c:pt>
                <c:pt idx="4353">
                  <c:v>1572.2277000000001</c:v>
                </c:pt>
                <c:pt idx="4354">
                  <c:v>1572.2293999999999</c:v>
                </c:pt>
                <c:pt idx="4355">
                  <c:v>1572.2301</c:v>
                </c:pt>
                <c:pt idx="4356">
                  <c:v>1572.2313999999999</c:v>
                </c:pt>
                <c:pt idx="4357">
                  <c:v>1572.2326</c:v>
                </c:pt>
                <c:pt idx="4358">
                  <c:v>1572.2341999999999</c:v>
                </c:pt>
                <c:pt idx="4359">
                  <c:v>1572.2338999999999</c:v>
                </c:pt>
                <c:pt idx="4360">
                  <c:v>1572.2366000000011</c:v>
                </c:pt>
                <c:pt idx="4361">
                  <c:v>1572.2373</c:v>
                </c:pt>
                <c:pt idx="4362">
                  <c:v>1572.2387000000001</c:v>
                </c:pt>
                <c:pt idx="4363">
                  <c:v>1572.2403999999999</c:v>
                </c:pt>
                <c:pt idx="4364">
                  <c:v>1572.2411</c:v>
                </c:pt>
                <c:pt idx="4365">
                  <c:v>1572.2422999999999</c:v>
                </c:pt>
                <c:pt idx="4366">
                  <c:v>1572.2446</c:v>
                </c:pt>
                <c:pt idx="4367">
                  <c:v>1572.2455000000011</c:v>
                </c:pt>
                <c:pt idx="4368">
                  <c:v>1572.2477000000001</c:v>
                </c:pt>
                <c:pt idx="4369">
                  <c:v>1572.2478000000001</c:v>
                </c:pt>
                <c:pt idx="4370">
                  <c:v>1572.2495000000001</c:v>
                </c:pt>
                <c:pt idx="4371">
                  <c:v>1572.2499</c:v>
                </c:pt>
                <c:pt idx="4372">
                  <c:v>1572.2511999999999</c:v>
                </c:pt>
                <c:pt idx="4373">
                  <c:v>1572.2538</c:v>
                </c:pt>
                <c:pt idx="4374">
                  <c:v>1572.2547</c:v>
                </c:pt>
                <c:pt idx="4375">
                  <c:v>1572.2555000000011</c:v>
                </c:pt>
                <c:pt idx="4376">
                  <c:v>1572.2571</c:v>
                </c:pt>
                <c:pt idx="4378">
                  <c:v>1572.2586000000001</c:v>
                </c:pt>
                <c:pt idx="4379">
                  <c:v>1572.2597000000001</c:v>
                </c:pt>
                <c:pt idx="4380">
                  <c:v>1572.2609</c:v>
                </c:pt>
                <c:pt idx="4381">
                  <c:v>1572.2622999999999</c:v>
                </c:pt>
                <c:pt idx="4382">
                  <c:v>1572.2646</c:v>
                </c:pt>
                <c:pt idx="4383">
                  <c:v>1572.2645</c:v>
                </c:pt>
                <c:pt idx="4384">
                  <c:v>1572.2662</c:v>
                </c:pt>
                <c:pt idx="4385">
                  <c:v>1572.2681</c:v>
                </c:pt>
                <c:pt idx="4386">
                  <c:v>1572.2689</c:v>
                </c:pt>
                <c:pt idx="4387">
                  <c:v>1572.2695000000001</c:v>
                </c:pt>
                <c:pt idx="4388">
                  <c:v>1572.2717</c:v>
                </c:pt>
                <c:pt idx="4389">
                  <c:v>1572.2728999999999</c:v>
                </c:pt>
                <c:pt idx="4390">
                  <c:v>1572.2746</c:v>
                </c:pt>
                <c:pt idx="4391">
                  <c:v>1572.2752</c:v>
                </c:pt>
                <c:pt idx="4392">
                  <c:v>1572.2760000000001</c:v>
                </c:pt>
                <c:pt idx="4393">
                  <c:v>1572.2782</c:v>
                </c:pt>
                <c:pt idx="4394">
                  <c:v>1572.2786000000001</c:v>
                </c:pt>
                <c:pt idx="4395">
                  <c:v>1572.2805000000001</c:v>
                </c:pt>
                <c:pt idx="4396">
                  <c:v>1572.2810999999999</c:v>
                </c:pt>
                <c:pt idx="4397">
                  <c:v>1572.2827</c:v>
                </c:pt>
                <c:pt idx="4398">
                  <c:v>1572.2837999999999</c:v>
                </c:pt>
                <c:pt idx="4399">
                  <c:v>1572.2850000000001</c:v>
                </c:pt>
                <c:pt idx="4400">
                  <c:v>1572.2865000000011</c:v>
                </c:pt>
                <c:pt idx="4401">
                  <c:v>1572.2882</c:v>
                </c:pt>
                <c:pt idx="4402">
                  <c:v>1572.2897</c:v>
                </c:pt>
                <c:pt idx="4403">
                  <c:v>1572.2909</c:v>
                </c:pt>
                <c:pt idx="4404">
                  <c:v>1572.2923999999998</c:v>
                </c:pt>
                <c:pt idx="4405">
                  <c:v>1572.2931999999998</c:v>
                </c:pt>
                <c:pt idx="4406">
                  <c:v>1572.2955000000011</c:v>
                </c:pt>
                <c:pt idx="4407">
                  <c:v>1572.2962</c:v>
                </c:pt>
                <c:pt idx="4409">
                  <c:v>1572.2973999999999</c:v>
                </c:pt>
                <c:pt idx="4410">
                  <c:v>1572.2981</c:v>
                </c:pt>
                <c:pt idx="4411">
                  <c:v>1572.2996000000001</c:v>
                </c:pt>
                <c:pt idx="4412">
                  <c:v>1572.3011999999999</c:v>
                </c:pt>
                <c:pt idx="4413">
                  <c:v>1572.3023999999998</c:v>
                </c:pt>
                <c:pt idx="4414">
                  <c:v>1572.3040999999998</c:v>
                </c:pt>
                <c:pt idx="4415">
                  <c:v>1572.3045</c:v>
                </c:pt>
                <c:pt idx="4416">
                  <c:v>1572.3066000000001</c:v>
                </c:pt>
                <c:pt idx="4417">
                  <c:v>1572.3079</c:v>
                </c:pt>
                <c:pt idx="4418">
                  <c:v>1572.3090999999999</c:v>
                </c:pt>
                <c:pt idx="4419">
                  <c:v>1572.3108</c:v>
                </c:pt>
                <c:pt idx="4420">
                  <c:v>1572.3120999999999</c:v>
                </c:pt>
                <c:pt idx="4421">
                  <c:v>1572.3118999999999</c:v>
                </c:pt>
                <c:pt idx="4422">
                  <c:v>1572.3145</c:v>
                </c:pt>
                <c:pt idx="4423">
                  <c:v>1572.3150000000001</c:v>
                </c:pt>
                <c:pt idx="4424">
                  <c:v>1572.3163</c:v>
                </c:pt>
                <c:pt idx="4425">
                  <c:v>1572.3178</c:v>
                </c:pt>
                <c:pt idx="4426">
                  <c:v>1572.3186000000001</c:v>
                </c:pt>
                <c:pt idx="4427">
                  <c:v>1572.3220999999999</c:v>
                </c:pt>
                <c:pt idx="4428">
                  <c:v>1572.3219999999999</c:v>
                </c:pt>
                <c:pt idx="4429">
                  <c:v>1572.3233999999998</c:v>
                </c:pt>
                <c:pt idx="4430">
                  <c:v>1572.3247999999999</c:v>
                </c:pt>
                <c:pt idx="4431">
                  <c:v>1572.3253999999999</c:v>
                </c:pt>
                <c:pt idx="4432">
                  <c:v>1572.3269</c:v>
                </c:pt>
                <c:pt idx="4433">
                  <c:v>1572.3281999999999</c:v>
                </c:pt>
                <c:pt idx="4434">
                  <c:v>1572.33</c:v>
                </c:pt>
                <c:pt idx="4435">
                  <c:v>1572.3312999999998</c:v>
                </c:pt>
                <c:pt idx="4436">
                  <c:v>1572.3332999999998</c:v>
                </c:pt>
                <c:pt idx="4437">
                  <c:v>1572.3340999999998</c:v>
                </c:pt>
                <c:pt idx="4438">
                  <c:v>1572.3353</c:v>
                </c:pt>
                <c:pt idx="4440">
                  <c:v>1572.3365000000001</c:v>
                </c:pt>
                <c:pt idx="4441">
                  <c:v>1572.3376000000001</c:v>
                </c:pt>
                <c:pt idx="4442">
                  <c:v>1572.3389999999999</c:v>
                </c:pt>
                <c:pt idx="4443">
                  <c:v>1572.3403999999998</c:v>
                </c:pt>
                <c:pt idx="4444">
                  <c:v>1572.3415</c:v>
                </c:pt>
                <c:pt idx="4445">
                  <c:v>1572.3426999999999</c:v>
                </c:pt>
                <c:pt idx="4446">
                  <c:v>1572.3438999999998</c:v>
                </c:pt>
                <c:pt idx="4447">
                  <c:v>1572.3457000000001</c:v>
                </c:pt>
                <c:pt idx="4448">
                  <c:v>1572.3469</c:v>
                </c:pt>
                <c:pt idx="4449">
                  <c:v>1572.3478</c:v>
                </c:pt>
                <c:pt idx="4450">
                  <c:v>1572.3493999999998</c:v>
                </c:pt>
                <c:pt idx="4451">
                  <c:v>1572.3507999999999</c:v>
                </c:pt>
                <c:pt idx="4452">
                  <c:v>1572.3513999999998</c:v>
                </c:pt>
                <c:pt idx="4453">
                  <c:v>1572.3528999999999</c:v>
                </c:pt>
                <c:pt idx="4454">
                  <c:v>1572.3543999999974</c:v>
                </c:pt>
                <c:pt idx="4455">
                  <c:v>1572.3553999999999</c:v>
                </c:pt>
                <c:pt idx="4456">
                  <c:v>1572.3570999999999</c:v>
                </c:pt>
                <c:pt idx="4457">
                  <c:v>1572.3579999999999</c:v>
                </c:pt>
                <c:pt idx="4458">
                  <c:v>1572.3601999999998</c:v>
                </c:pt>
                <c:pt idx="4459">
                  <c:v>1572.3609999999999</c:v>
                </c:pt>
                <c:pt idx="4460">
                  <c:v>1572.3625</c:v>
                </c:pt>
                <c:pt idx="4461">
                  <c:v>1572.3632999999998</c:v>
                </c:pt>
                <c:pt idx="4462">
                  <c:v>1572.3648999999998</c:v>
                </c:pt>
                <c:pt idx="4463">
                  <c:v>1572.3668</c:v>
                </c:pt>
                <c:pt idx="4464">
                  <c:v>1572.367</c:v>
                </c:pt>
                <c:pt idx="4465">
                  <c:v>1572.3686</c:v>
                </c:pt>
                <c:pt idx="4466">
                  <c:v>1572.3702999999998</c:v>
                </c:pt>
                <c:pt idx="4467">
                  <c:v>1572.3707999999999</c:v>
                </c:pt>
                <c:pt idx="4468">
                  <c:v>1572.3725999999999</c:v>
                </c:pt>
                <c:pt idx="4469">
                  <c:v>1572.3738999999998</c:v>
                </c:pt>
                <c:pt idx="4471">
                  <c:v>1572.3751999999999</c:v>
                </c:pt>
                <c:pt idx="4472">
                  <c:v>1572.3763999999999</c:v>
                </c:pt>
                <c:pt idx="4473">
                  <c:v>1572.3782999999999</c:v>
                </c:pt>
                <c:pt idx="4474">
                  <c:v>1572.3798999999999</c:v>
                </c:pt>
                <c:pt idx="4475">
                  <c:v>1572.3806</c:v>
                </c:pt>
                <c:pt idx="4476">
                  <c:v>1572.3806</c:v>
                </c:pt>
                <c:pt idx="4477">
                  <c:v>1572.3824999999974</c:v>
                </c:pt>
                <c:pt idx="4478">
                  <c:v>1572.3839999999998</c:v>
                </c:pt>
                <c:pt idx="4479">
                  <c:v>1572.385</c:v>
                </c:pt>
                <c:pt idx="4480">
                  <c:v>1572.3869</c:v>
                </c:pt>
                <c:pt idx="4481">
                  <c:v>1572.3882999999998</c:v>
                </c:pt>
                <c:pt idx="4482">
                  <c:v>1572.3898999999999</c:v>
                </c:pt>
                <c:pt idx="4483">
                  <c:v>1572.3905</c:v>
                </c:pt>
                <c:pt idx="4484">
                  <c:v>1572.3918999999999</c:v>
                </c:pt>
                <c:pt idx="4485">
                  <c:v>1572.3933999999974</c:v>
                </c:pt>
                <c:pt idx="4486">
                  <c:v>1572.3948999999998</c:v>
                </c:pt>
                <c:pt idx="4487">
                  <c:v>1572.3959</c:v>
                </c:pt>
                <c:pt idx="4488">
                  <c:v>1572.3978999999999</c:v>
                </c:pt>
                <c:pt idx="4489">
                  <c:v>1572.3982999999998</c:v>
                </c:pt>
                <c:pt idx="4490">
                  <c:v>1572.3997999999999</c:v>
                </c:pt>
                <c:pt idx="4491">
                  <c:v>1572.4013</c:v>
                </c:pt>
                <c:pt idx="4492">
                  <c:v>1572.402</c:v>
                </c:pt>
                <c:pt idx="4493">
                  <c:v>1572.4036000000001</c:v>
                </c:pt>
                <c:pt idx="4494">
                  <c:v>1572.4046000000001</c:v>
                </c:pt>
                <c:pt idx="4495">
                  <c:v>1572.4059000000011</c:v>
                </c:pt>
                <c:pt idx="4496">
                  <c:v>1572.4080000000001</c:v>
                </c:pt>
                <c:pt idx="4497">
                  <c:v>1572.4091000000001</c:v>
                </c:pt>
                <c:pt idx="4498">
                  <c:v>1572.4099000000001</c:v>
                </c:pt>
                <c:pt idx="4499">
                  <c:v>1572.4116000000001</c:v>
                </c:pt>
                <c:pt idx="4500">
                  <c:v>1572.4132999999999</c:v>
                </c:pt>
                <c:pt idx="4502">
                  <c:v>1572.4141</c:v>
                </c:pt>
                <c:pt idx="4503">
                  <c:v>1572.4153000000001</c:v>
                </c:pt>
                <c:pt idx="4504">
                  <c:v>1572.4169000000011</c:v>
                </c:pt>
                <c:pt idx="4505">
                  <c:v>1572.4183</c:v>
                </c:pt>
                <c:pt idx="4506">
                  <c:v>1572.4198000000001</c:v>
                </c:pt>
                <c:pt idx="4507">
                  <c:v>1572.4205000000011</c:v>
                </c:pt>
                <c:pt idx="4508">
                  <c:v>1572.4231</c:v>
                </c:pt>
                <c:pt idx="4509">
                  <c:v>1572.4238</c:v>
                </c:pt>
                <c:pt idx="4510">
                  <c:v>1572.4248</c:v>
                </c:pt>
                <c:pt idx="4511">
                  <c:v>1572.4256000000023</c:v>
                </c:pt>
                <c:pt idx="4512">
                  <c:v>1572.4275000000011</c:v>
                </c:pt>
                <c:pt idx="4513">
                  <c:v>1572.4292</c:v>
                </c:pt>
                <c:pt idx="4514">
                  <c:v>1572.4297000000001</c:v>
                </c:pt>
                <c:pt idx="4515">
                  <c:v>1572.4317000000001</c:v>
                </c:pt>
                <c:pt idx="4516">
                  <c:v>1572.4328</c:v>
                </c:pt>
                <c:pt idx="4517">
                  <c:v>1572.4337</c:v>
                </c:pt>
                <c:pt idx="4518">
                  <c:v>1572.4353000000001</c:v>
                </c:pt>
                <c:pt idx="4519">
                  <c:v>1572.4363000000001</c:v>
                </c:pt>
                <c:pt idx="4520">
                  <c:v>1572.4378000000011</c:v>
                </c:pt>
                <c:pt idx="4521">
                  <c:v>1572.4388000000001</c:v>
                </c:pt>
                <c:pt idx="4522">
                  <c:v>1572.4409000000001</c:v>
                </c:pt>
                <c:pt idx="4523">
                  <c:v>1572.4421</c:v>
                </c:pt>
                <c:pt idx="4524">
                  <c:v>1572.4429</c:v>
                </c:pt>
                <c:pt idx="4525">
                  <c:v>1572.4446</c:v>
                </c:pt>
                <c:pt idx="4526">
                  <c:v>1572.4461000000001</c:v>
                </c:pt>
                <c:pt idx="4527">
                  <c:v>1572.4477000000011</c:v>
                </c:pt>
                <c:pt idx="4528">
                  <c:v>1572.4485000000011</c:v>
                </c:pt>
                <c:pt idx="4529">
                  <c:v>1572.4497000000001</c:v>
                </c:pt>
                <c:pt idx="4530">
                  <c:v>1572.451</c:v>
                </c:pt>
                <c:pt idx="4531">
                  <c:v>1572.4519</c:v>
                </c:pt>
                <c:pt idx="4533">
                  <c:v>1572.454</c:v>
                </c:pt>
                <c:pt idx="4534">
                  <c:v>1572.4549</c:v>
                </c:pt>
                <c:pt idx="4535">
                  <c:v>1572.4563000000001</c:v>
                </c:pt>
                <c:pt idx="4536">
                  <c:v>1572.4577000000011</c:v>
                </c:pt>
                <c:pt idx="4537">
                  <c:v>1572.4584</c:v>
                </c:pt>
                <c:pt idx="4538">
                  <c:v>1572.4596000000001</c:v>
                </c:pt>
                <c:pt idx="4539">
                  <c:v>1572.462</c:v>
                </c:pt>
                <c:pt idx="4540">
                  <c:v>1572.4627</c:v>
                </c:pt>
                <c:pt idx="4541">
                  <c:v>1572.4645</c:v>
                </c:pt>
                <c:pt idx="4542">
                  <c:v>1572.4655000000023</c:v>
                </c:pt>
                <c:pt idx="4543">
                  <c:v>1572.4671000000001</c:v>
                </c:pt>
                <c:pt idx="4544">
                  <c:v>1572.4685000000011</c:v>
                </c:pt>
                <c:pt idx="4545">
                  <c:v>1572.4697000000001</c:v>
                </c:pt>
                <c:pt idx="4546">
                  <c:v>1572.4709</c:v>
                </c:pt>
                <c:pt idx="4547">
                  <c:v>1572.4717000000001</c:v>
                </c:pt>
                <c:pt idx="4548">
                  <c:v>1572.4732999999999</c:v>
                </c:pt>
                <c:pt idx="4549">
                  <c:v>1572.4750000000001</c:v>
                </c:pt>
                <c:pt idx="4550">
                  <c:v>1572.4753000000001</c:v>
                </c:pt>
                <c:pt idx="4551">
                  <c:v>1572.4770000000001</c:v>
                </c:pt>
                <c:pt idx="4552">
                  <c:v>1572.4787000000001</c:v>
                </c:pt>
                <c:pt idx="4553">
                  <c:v>1572.4797000000001</c:v>
                </c:pt>
                <c:pt idx="4554">
                  <c:v>1572.4815000000001</c:v>
                </c:pt>
                <c:pt idx="4555">
                  <c:v>1572.4827</c:v>
                </c:pt>
                <c:pt idx="4556">
                  <c:v>1572.4845</c:v>
                </c:pt>
                <c:pt idx="4557">
                  <c:v>1572.4853000000001</c:v>
                </c:pt>
                <c:pt idx="4558">
                  <c:v>1572.4870000000001</c:v>
                </c:pt>
                <c:pt idx="4559">
                  <c:v>1572.4883</c:v>
                </c:pt>
                <c:pt idx="4560">
                  <c:v>1572.4893</c:v>
                </c:pt>
                <c:pt idx="4561">
                  <c:v>1572.4902</c:v>
                </c:pt>
                <c:pt idx="4562">
                  <c:v>1572.4918</c:v>
                </c:pt>
                <c:pt idx="4564">
                  <c:v>1572.4923999999999</c:v>
                </c:pt>
                <c:pt idx="4565">
                  <c:v>1572.4941999999999</c:v>
                </c:pt>
                <c:pt idx="4566">
                  <c:v>1572.4957000000011</c:v>
                </c:pt>
                <c:pt idx="4567">
                  <c:v>1572.4970000000001</c:v>
                </c:pt>
                <c:pt idx="4568">
                  <c:v>1572.4981</c:v>
                </c:pt>
                <c:pt idx="4569">
                  <c:v>1572.4992999999999</c:v>
                </c:pt>
                <c:pt idx="4570">
                  <c:v>1572.5009</c:v>
                </c:pt>
                <c:pt idx="4571">
                  <c:v>1572.5027</c:v>
                </c:pt>
                <c:pt idx="4572">
                  <c:v>1572.5035</c:v>
                </c:pt>
                <c:pt idx="4573">
                  <c:v>1572.5045</c:v>
                </c:pt>
                <c:pt idx="4574">
                  <c:v>1572.5066000000011</c:v>
                </c:pt>
                <c:pt idx="4575">
                  <c:v>1572.5071</c:v>
                </c:pt>
                <c:pt idx="4576">
                  <c:v>1572.5095000000001</c:v>
                </c:pt>
                <c:pt idx="4577">
                  <c:v>1572.5098</c:v>
                </c:pt>
                <c:pt idx="4578">
                  <c:v>1572.5108</c:v>
                </c:pt>
                <c:pt idx="4579">
                  <c:v>1572.5120999999999</c:v>
                </c:pt>
                <c:pt idx="4580">
                  <c:v>1572.5138999999999</c:v>
                </c:pt>
                <c:pt idx="4581">
                  <c:v>1572.5154</c:v>
                </c:pt>
                <c:pt idx="4582">
                  <c:v>1572.5163</c:v>
                </c:pt>
                <c:pt idx="4583">
                  <c:v>1572.5182</c:v>
                </c:pt>
                <c:pt idx="4584">
                  <c:v>1572.5196000000001</c:v>
                </c:pt>
                <c:pt idx="4585">
                  <c:v>1572.5203999999999</c:v>
                </c:pt>
                <c:pt idx="4586">
                  <c:v>1572.5220999999999</c:v>
                </c:pt>
                <c:pt idx="4587">
                  <c:v>1572.5237</c:v>
                </c:pt>
                <c:pt idx="4588">
                  <c:v>1572.5242999999998</c:v>
                </c:pt>
                <c:pt idx="4589">
                  <c:v>1572.5257000000001</c:v>
                </c:pt>
                <c:pt idx="4590">
                  <c:v>1572.5276000000001</c:v>
                </c:pt>
                <c:pt idx="4591">
                  <c:v>1572.5282999999999</c:v>
                </c:pt>
                <c:pt idx="4592">
                  <c:v>1572.5293999999999</c:v>
                </c:pt>
                <c:pt idx="4593">
                  <c:v>1572.5297</c:v>
                </c:pt>
                <c:pt idx="4595">
                  <c:v>1572.5319999999999</c:v>
                </c:pt>
                <c:pt idx="4596">
                  <c:v>1572.5333999999998</c:v>
                </c:pt>
                <c:pt idx="4597">
                  <c:v>1572.5354</c:v>
                </c:pt>
                <c:pt idx="4598">
                  <c:v>1572.5363</c:v>
                </c:pt>
                <c:pt idx="4599">
                  <c:v>1572.5373</c:v>
                </c:pt>
                <c:pt idx="4600">
                  <c:v>1572.5392999999999</c:v>
                </c:pt>
                <c:pt idx="4601">
                  <c:v>1572.5399</c:v>
                </c:pt>
                <c:pt idx="4602">
                  <c:v>1572.5409</c:v>
                </c:pt>
                <c:pt idx="4603">
                  <c:v>1572.5427999999999</c:v>
                </c:pt>
                <c:pt idx="4604">
                  <c:v>1572.5441999999998</c:v>
                </c:pt>
                <c:pt idx="4605">
                  <c:v>1572.5453</c:v>
                </c:pt>
                <c:pt idx="4606">
                  <c:v>1572.5466000000001</c:v>
                </c:pt>
                <c:pt idx="4607">
                  <c:v>1572.5481</c:v>
                </c:pt>
                <c:pt idx="4608">
                  <c:v>1572.5486000000001</c:v>
                </c:pt>
                <c:pt idx="4609">
                  <c:v>1572.5503999999999</c:v>
                </c:pt>
                <c:pt idx="4610">
                  <c:v>1572.5519999999999</c:v>
                </c:pt>
                <c:pt idx="4611">
                  <c:v>1572.5532999999998</c:v>
                </c:pt>
                <c:pt idx="4612">
                  <c:v>1572.5546999999999</c:v>
                </c:pt>
                <c:pt idx="4613">
                  <c:v>1572.5563999999999</c:v>
                </c:pt>
                <c:pt idx="4614">
                  <c:v>1572.5572</c:v>
                </c:pt>
                <c:pt idx="4615">
                  <c:v>1572.5596</c:v>
                </c:pt>
                <c:pt idx="4616">
                  <c:v>1572.5593999999999</c:v>
                </c:pt>
                <c:pt idx="4617">
                  <c:v>1572.5609999999999</c:v>
                </c:pt>
                <c:pt idx="4618">
                  <c:v>1572.5626999999999</c:v>
                </c:pt>
                <c:pt idx="4619">
                  <c:v>1572.5633999999998</c:v>
                </c:pt>
                <c:pt idx="4620">
                  <c:v>1572.5643999999998</c:v>
                </c:pt>
                <c:pt idx="4621">
                  <c:v>1572.5656000000001</c:v>
                </c:pt>
                <c:pt idx="4622">
                  <c:v>1572.5669</c:v>
                </c:pt>
                <c:pt idx="4623">
                  <c:v>1572.5681</c:v>
                </c:pt>
                <c:pt idx="4624">
                  <c:v>1572.5705</c:v>
                </c:pt>
                <c:pt idx="4626">
                  <c:v>1572.5710999999999</c:v>
                </c:pt>
                <c:pt idx="4627">
                  <c:v>1572.5730999999998</c:v>
                </c:pt>
                <c:pt idx="4628">
                  <c:v>1572.5744999999974</c:v>
                </c:pt>
                <c:pt idx="4629">
                  <c:v>1572.5762</c:v>
                </c:pt>
                <c:pt idx="4630">
                  <c:v>1572.5769</c:v>
                </c:pt>
                <c:pt idx="4631">
                  <c:v>1572.5780999999999</c:v>
                </c:pt>
                <c:pt idx="4632">
                  <c:v>1572.5789</c:v>
                </c:pt>
                <c:pt idx="4633">
                  <c:v>1572.5801999999999</c:v>
                </c:pt>
                <c:pt idx="4634">
                  <c:v>1572.5815</c:v>
                </c:pt>
                <c:pt idx="4635">
                  <c:v>1572.5833999999998</c:v>
                </c:pt>
                <c:pt idx="4636">
                  <c:v>1572.5843999999975</c:v>
                </c:pt>
                <c:pt idx="4637">
                  <c:v>1572.5858000000001</c:v>
                </c:pt>
                <c:pt idx="4638">
                  <c:v>1572.5876000000001</c:v>
                </c:pt>
                <c:pt idx="4639">
                  <c:v>1572.5889</c:v>
                </c:pt>
                <c:pt idx="4640">
                  <c:v>1572.5902999999998</c:v>
                </c:pt>
                <c:pt idx="4641">
                  <c:v>1572.5916</c:v>
                </c:pt>
                <c:pt idx="4642">
                  <c:v>1572.5932999999998</c:v>
                </c:pt>
                <c:pt idx="4643">
                  <c:v>1572.5943999999974</c:v>
                </c:pt>
                <c:pt idx="4644">
                  <c:v>1572.5959</c:v>
                </c:pt>
                <c:pt idx="4645">
                  <c:v>1572.5961</c:v>
                </c:pt>
                <c:pt idx="4646">
                  <c:v>1572.5982999999999</c:v>
                </c:pt>
                <c:pt idx="4647">
                  <c:v>1572.5989999999999</c:v>
                </c:pt>
                <c:pt idx="4648">
                  <c:v>1572.6001999999999</c:v>
                </c:pt>
                <c:pt idx="4649">
                  <c:v>1572.6025</c:v>
                </c:pt>
                <c:pt idx="4650">
                  <c:v>1572.6023999999998</c:v>
                </c:pt>
                <c:pt idx="4651">
                  <c:v>1572.6043999999974</c:v>
                </c:pt>
                <c:pt idx="4652">
                  <c:v>1572.6062999999999</c:v>
                </c:pt>
                <c:pt idx="4653">
                  <c:v>1572.6068</c:v>
                </c:pt>
                <c:pt idx="4654">
                  <c:v>1572.6083999999998</c:v>
                </c:pt>
                <c:pt idx="4655">
                  <c:v>1572.6095</c:v>
                </c:pt>
                <c:pt idx="4657">
                  <c:v>1572.6108999999999</c:v>
                </c:pt>
                <c:pt idx="4658">
                  <c:v>1572.6122999999998</c:v>
                </c:pt>
                <c:pt idx="4659">
                  <c:v>1572.6132999999998</c:v>
                </c:pt>
                <c:pt idx="4660">
                  <c:v>1572.6145999999999</c:v>
                </c:pt>
                <c:pt idx="4661">
                  <c:v>1572.6166000000001</c:v>
                </c:pt>
                <c:pt idx="4662">
                  <c:v>1572.6171999999999</c:v>
                </c:pt>
                <c:pt idx="4663">
                  <c:v>1572.6179</c:v>
                </c:pt>
                <c:pt idx="4664">
                  <c:v>1572.6193999999998</c:v>
                </c:pt>
                <c:pt idx="4665">
                  <c:v>1572.6215999999999</c:v>
                </c:pt>
                <c:pt idx="4666">
                  <c:v>1572.6222999999998</c:v>
                </c:pt>
                <c:pt idx="4667">
                  <c:v>1572.6246999999998</c:v>
                </c:pt>
                <c:pt idx="4668">
                  <c:v>1572.6255000000001</c:v>
                </c:pt>
                <c:pt idx="4669">
                  <c:v>1572.6270999999999</c:v>
                </c:pt>
                <c:pt idx="4670">
                  <c:v>1572.6285</c:v>
                </c:pt>
                <c:pt idx="4671">
                  <c:v>1572.6299999999999</c:v>
                </c:pt>
                <c:pt idx="4672">
                  <c:v>1572.6300999999999</c:v>
                </c:pt>
                <c:pt idx="4673">
                  <c:v>1572.6317999999999</c:v>
                </c:pt>
                <c:pt idx="4674">
                  <c:v>1572.6328999999998</c:v>
                </c:pt>
                <c:pt idx="4675">
                  <c:v>1572.6345999999999</c:v>
                </c:pt>
                <c:pt idx="4676">
                  <c:v>1572.6351999999999</c:v>
                </c:pt>
                <c:pt idx="4677">
                  <c:v>1572.6370999999999</c:v>
                </c:pt>
                <c:pt idx="4678">
                  <c:v>1572.6383999999998</c:v>
                </c:pt>
                <c:pt idx="4679">
                  <c:v>1572.6397999999999</c:v>
                </c:pt>
                <c:pt idx="4680">
                  <c:v>1572.6403999999998</c:v>
                </c:pt>
                <c:pt idx="4681">
                  <c:v>1572.6426999999999</c:v>
                </c:pt>
                <c:pt idx="4682">
                  <c:v>1572.6435999999999</c:v>
                </c:pt>
                <c:pt idx="4683">
                  <c:v>1572.6452999999999</c:v>
                </c:pt>
                <c:pt idx="4684">
                  <c:v>1572.6462999999999</c:v>
                </c:pt>
                <c:pt idx="4685">
                  <c:v>1572.6473999999998</c:v>
                </c:pt>
                <c:pt idx="4686">
                  <c:v>1572.6482999999998</c:v>
                </c:pt>
                <c:pt idx="4688">
                  <c:v>1572.6503999999998</c:v>
                </c:pt>
                <c:pt idx="4689">
                  <c:v>1572.6513999999975</c:v>
                </c:pt>
                <c:pt idx="4690">
                  <c:v>1572.6529999999998</c:v>
                </c:pt>
                <c:pt idx="4691">
                  <c:v>1572.6545999999998</c:v>
                </c:pt>
                <c:pt idx="4692">
                  <c:v>1572.6555000000001</c:v>
                </c:pt>
                <c:pt idx="4693">
                  <c:v>1572.6568</c:v>
                </c:pt>
                <c:pt idx="4694">
                  <c:v>1572.6580999999999</c:v>
                </c:pt>
                <c:pt idx="4695">
                  <c:v>1572.6601999999998</c:v>
                </c:pt>
                <c:pt idx="4696">
                  <c:v>1572.6614999999974</c:v>
                </c:pt>
                <c:pt idx="4697">
                  <c:v>1572.6624999999972</c:v>
                </c:pt>
                <c:pt idx="4698">
                  <c:v>1572.6633999999972</c:v>
                </c:pt>
                <c:pt idx="4699">
                  <c:v>1572.6650999999999</c:v>
                </c:pt>
                <c:pt idx="4700">
                  <c:v>1572.6652999999999</c:v>
                </c:pt>
                <c:pt idx="4701">
                  <c:v>1572.6680999999999</c:v>
                </c:pt>
                <c:pt idx="4702">
                  <c:v>1572.6687999999999</c:v>
                </c:pt>
                <c:pt idx="4703">
                  <c:v>1572.6700999999998</c:v>
                </c:pt>
                <c:pt idx="4704">
                  <c:v>1572.6707999999999</c:v>
                </c:pt>
                <c:pt idx="4705">
                  <c:v>1572.6723999999974</c:v>
                </c:pt>
                <c:pt idx="4706">
                  <c:v>1572.6738999999998</c:v>
                </c:pt>
                <c:pt idx="4707">
                  <c:v>1572.6752999999999</c:v>
                </c:pt>
                <c:pt idx="4708">
                  <c:v>1572.6762999999999</c:v>
                </c:pt>
                <c:pt idx="4709">
                  <c:v>1572.6777999999999</c:v>
                </c:pt>
                <c:pt idx="4710">
                  <c:v>1572.6789999999999</c:v>
                </c:pt>
                <c:pt idx="4711">
                  <c:v>1572.6812999999975</c:v>
                </c:pt>
                <c:pt idx="4712">
                  <c:v>1572.6813999999974</c:v>
                </c:pt>
                <c:pt idx="4713">
                  <c:v>1572.6835999999998</c:v>
                </c:pt>
                <c:pt idx="4714">
                  <c:v>1572.6840999999974</c:v>
                </c:pt>
                <c:pt idx="4715">
                  <c:v>1572.6859999999999</c:v>
                </c:pt>
                <c:pt idx="4716">
                  <c:v>1572.6877999999999</c:v>
                </c:pt>
                <c:pt idx="4717">
                  <c:v>1572.6886999999999</c:v>
                </c:pt>
                <c:pt idx="4719">
                  <c:v>1572.6886</c:v>
                </c:pt>
                <c:pt idx="4720">
                  <c:v>1572.6902999999998</c:v>
                </c:pt>
                <c:pt idx="4721">
                  <c:v>1572.6914999999972</c:v>
                </c:pt>
                <c:pt idx="4722">
                  <c:v>1572.6930999999975</c:v>
                </c:pt>
                <c:pt idx="4723">
                  <c:v>1572.6949999999974</c:v>
                </c:pt>
                <c:pt idx="4724">
                  <c:v>1572.6962999999998</c:v>
                </c:pt>
                <c:pt idx="4725">
                  <c:v>1572.6978999999999</c:v>
                </c:pt>
                <c:pt idx="4726">
                  <c:v>1572.6985</c:v>
                </c:pt>
                <c:pt idx="4727">
                  <c:v>1572.7007000000001</c:v>
                </c:pt>
                <c:pt idx="4728">
                  <c:v>1572.7019</c:v>
                </c:pt>
                <c:pt idx="4729">
                  <c:v>1572.7025000000001</c:v>
                </c:pt>
                <c:pt idx="4730">
                  <c:v>1572.7040999999999</c:v>
                </c:pt>
                <c:pt idx="4731">
                  <c:v>1572.7049</c:v>
                </c:pt>
                <c:pt idx="4732">
                  <c:v>1572.7065000000011</c:v>
                </c:pt>
                <c:pt idx="4733">
                  <c:v>1572.7080000000001</c:v>
                </c:pt>
                <c:pt idx="4734">
                  <c:v>1572.7089000000001</c:v>
                </c:pt>
                <c:pt idx="4735">
                  <c:v>1572.7096000000001</c:v>
                </c:pt>
                <c:pt idx="4736">
                  <c:v>1572.7122999999999</c:v>
                </c:pt>
                <c:pt idx="4737">
                  <c:v>1572.7137</c:v>
                </c:pt>
                <c:pt idx="4738">
                  <c:v>1572.7154</c:v>
                </c:pt>
                <c:pt idx="4739">
                  <c:v>1572.7165000000011</c:v>
                </c:pt>
                <c:pt idx="4740">
                  <c:v>1572.7181</c:v>
                </c:pt>
                <c:pt idx="4741">
                  <c:v>1572.7191</c:v>
                </c:pt>
                <c:pt idx="4742">
                  <c:v>1572.7203</c:v>
                </c:pt>
                <c:pt idx="4743">
                  <c:v>1572.7209</c:v>
                </c:pt>
                <c:pt idx="4744">
                  <c:v>1572.7226000000001</c:v>
                </c:pt>
                <c:pt idx="4745">
                  <c:v>1572.7238</c:v>
                </c:pt>
                <c:pt idx="4746">
                  <c:v>1572.7248</c:v>
                </c:pt>
                <c:pt idx="4747">
                  <c:v>1572.7263</c:v>
                </c:pt>
                <c:pt idx="4748">
                  <c:v>1572.7276000000011</c:v>
                </c:pt>
                <c:pt idx="4750">
                  <c:v>1572.7287000000001</c:v>
                </c:pt>
                <c:pt idx="4751">
                  <c:v>1572.7303999999999</c:v>
                </c:pt>
                <c:pt idx="4752">
                  <c:v>1572.7320999999999</c:v>
                </c:pt>
                <c:pt idx="4753">
                  <c:v>1572.7336</c:v>
                </c:pt>
                <c:pt idx="4754">
                  <c:v>1572.7339999999999</c:v>
                </c:pt>
                <c:pt idx="4755">
                  <c:v>1572.7359000000001</c:v>
                </c:pt>
                <c:pt idx="4756">
                  <c:v>1572.7367000000011</c:v>
                </c:pt>
                <c:pt idx="4757">
                  <c:v>1572.7373</c:v>
                </c:pt>
                <c:pt idx="4758">
                  <c:v>1572.7389000000001</c:v>
                </c:pt>
                <c:pt idx="4759">
                  <c:v>1572.741</c:v>
                </c:pt>
                <c:pt idx="4760">
                  <c:v>1572.7422999999999</c:v>
                </c:pt>
                <c:pt idx="4761">
                  <c:v>1572.7429</c:v>
                </c:pt>
                <c:pt idx="4762">
                  <c:v>1572.7452000000001</c:v>
                </c:pt>
                <c:pt idx="4763">
                  <c:v>1572.7466000000011</c:v>
                </c:pt>
                <c:pt idx="4764">
                  <c:v>1572.7475000000011</c:v>
                </c:pt>
                <c:pt idx="4765">
                  <c:v>1572.7487000000001</c:v>
                </c:pt>
                <c:pt idx="4766">
                  <c:v>1572.7501</c:v>
                </c:pt>
                <c:pt idx="4767">
                  <c:v>1572.7517</c:v>
                </c:pt>
                <c:pt idx="4768">
                  <c:v>1572.7523999999999</c:v>
                </c:pt>
                <c:pt idx="4769">
                  <c:v>1572.7539999999999</c:v>
                </c:pt>
                <c:pt idx="4770">
                  <c:v>1572.7555000000011</c:v>
                </c:pt>
                <c:pt idx="4771">
                  <c:v>1572.7571</c:v>
                </c:pt>
                <c:pt idx="4772">
                  <c:v>1572.7579000000001</c:v>
                </c:pt>
                <c:pt idx="4773">
                  <c:v>1572.7593999999999</c:v>
                </c:pt>
                <c:pt idx="4774">
                  <c:v>1572.7606000000001</c:v>
                </c:pt>
                <c:pt idx="4775">
                  <c:v>1572.7621999999999</c:v>
                </c:pt>
                <c:pt idx="4776">
                  <c:v>1572.7636</c:v>
                </c:pt>
                <c:pt idx="4777">
                  <c:v>1572.7651000000001</c:v>
                </c:pt>
                <c:pt idx="4778">
                  <c:v>1572.7655000000011</c:v>
                </c:pt>
                <c:pt idx="4779">
                  <c:v>1572.7670000000001</c:v>
                </c:pt>
                <c:pt idx="4781">
                  <c:v>1572.7682</c:v>
                </c:pt>
                <c:pt idx="4782">
                  <c:v>1572.7705000000001</c:v>
                </c:pt>
                <c:pt idx="4783">
                  <c:v>1572.7712999999999</c:v>
                </c:pt>
                <c:pt idx="4784">
                  <c:v>1572.7726</c:v>
                </c:pt>
                <c:pt idx="4785">
                  <c:v>1572.7742999999998</c:v>
                </c:pt>
                <c:pt idx="4786">
                  <c:v>1572.7751000000001</c:v>
                </c:pt>
                <c:pt idx="4787">
                  <c:v>1572.7759000000001</c:v>
                </c:pt>
                <c:pt idx="4788">
                  <c:v>1572.7779</c:v>
                </c:pt>
                <c:pt idx="4789">
                  <c:v>1572.7792999999999</c:v>
                </c:pt>
                <c:pt idx="4790">
                  <c:v>1572.7808</c:v>
                </c:pt>
                <c:pt idx="4791">
                  <c:v>1572.7818</c:v>
                </c:pt>
                <c:pt idx="4792">
                  <c:v>1572.7833999999998</c:v>
                </c:pt>
                <c:pt idx="4793">
                  <c:v>1572.7851000000001</c:v>
                </c:pt>
                <c:pt idx="4794">
                  <c:v>1572.7862</c:v>
                </c:pt>
                <c:pt idx="4795">
                  <c:v>1572.7872</c:v>
                </c:pt>
                <c:pt idx="4796">
                  <c:v>1572.7885000000001</c:v>
                </c:pt>
                <c:pt idx="4797">
                  <c:v>1572.7902999999999</c:v>
                </c:pt>
                <c:pt idx="4798">
                  <c:v>1572.7909</c:v>
                </c:pt>
                <c:pt idx="4799">
                  <c:v>1572.7917</c:v>
                </c:pt>
                <c:pt idx="4800">
                  <c:v>1572.7937999999999</c:v>
                </c:pt>
                <c:pt idx="4801">
                  <c:v>1572.7945999999999</c:v>
                </c:pt>
                <c:pt idx="4802">
                  <c:v>1572.7967000000001</c:v>
                </c:pt>
                <c:pt idx="4803">
                  <c:v>1572.7976000000001</c:v>
                </c:pt>
                <c:pt idx="4804">
                  <c:v>1572.7993999999999</c:v>
                </c:pt>
                <c:pt idx="4805">
                  <c:v>1572.8000999999999</c:v>
                </c:pt>
                <c:pt idx="4806">
                  <c:v>1572.8018</c:v>
                </c:pt>
                <c:pt idx="4807">
                  <c:v>1572.8029999999999</c:v>
                </c:pt>
                <c:pt idx="4808">
                  <c:v>1572.8032999999998</c:v>
                </c:pt>
                <c:pt idx="4809">
                  <c:v>1572.8057000000001</c:v>
                </c:pt>
                <c:pt idx="4810">
                  <c:v>1572.8067000000001</c:v>
                </c:pt>
                <c:pt idx="4812">
                  <c:v>1572.808</c:v>
                </c:pt>
                <c:pt idx="4813">
                  <c:v>1572.8097</c:v>
                </c:pt>
                <c:pt idx="4814">
                  <c:v>1572.8101999999999</c:v>
                </c:pt>
                <c:pt idx="4815">
                  <c:v>1572.8109999999999</c:v>
                </c:pt>
                <c:pt idx="4816">
                  <c:v>1572.8136</c:v>
                </c:pt>
                <c:pt idx="4817">
                  <c:v>1572.8146999999999</c:v>
                </c:pt>
                <c:pt idx="4818">
                  <c:v>1572.8159000000001</c:v>
                </c:pt>
                <c:pt idx="4819">
                  <c:v>1572.817</c:v>
                </c:pt>
                <c:pt idx="4820">
                  <c:v>1572.8178</c:v>
                </c:pt>
                <c:pt idx="4821">
                  <c:v>1572.8191999999999</c:v>
                </c:pt>
                <c:pt idx="4822">
                  <c:v>1572.8209999999999</c:v>
                </c:pt>
                <c:pt idx="4823">
                  <c:v>1572.8225</c:v>
                </c:pt>
                <c:pt idx="4824">
                  <c:v>1572.8235999999999</c:v>
                </c:pt>
                <c:pt idx="4825">
                  <c:v>1572.8253999999999</c:v>
                </c:pt>
                <c:pt idx="4826">
                  <c:v>1572.8265000000001</c:v>
                </c:pt>
                <c:pt idx="4827">
                  <c:v>1572.8271</c:v>
                </c:pt>
                <c:pt idx="4828">
                  <c:v>1572.8290999999999</c:v>
                </c:pt>
                <c:pt idx="4829">
                  <c:v>1572.8306</c:v>
                </c:pt>
                <c:pt idx="4830">
                  <c:v>1572.8310999999999</c:v>
                </c:pt>
                <c:pt idx="4831">
                  <c:v>1572.8332999999998</c:v>
                </c:pt>
                <c:pt idx="4832">
                  <c:v>1572.8346999999999</c:v>
                </c:pt>
                <c:pt idx="4833">
                  <c:v>1572.8353999999999</c:v>
                </c:pt>
                <c:pt idx="4834">
                  <c:v>1572.8381999999999</c:v>
                </c:pt>
                <c:pt idx="4835">
                  <c:v>1572.8387</c:v>
                </c:pt>
                <c:pt idx="4836">
                  <c:v>1572.8398</c:v>
                </c:pt>
                <c:pt idx="4837">
                  <c:v>1572.8406</c:v>
                </c:pt>
                <c:pt idx="4838">
                  <c:v>1572.8426999999999</c:v>
                </c:pt>
                <c:pt idx="4839">
                  <c:v>1572.8443999999974</c:v>
                </c:pt>
                <c:pt idx="4840">
                  <c:v>1572.8453999999999</c:v>
                </c:pt>
                <c:pt idx="4841">
                  <c:v>1572.8462</c:v>
                </c:pt>
                <c:pt idx="4843">
                  <c:v>1572.8481999999999</c:v>
                </c:pt>
                <c:pt idx="4844">
                  <c:v>1572.8486</c:v>
                </c:pt>
                <c:pt idx="4845">
                  <c:v>1572.8507</c:v>
                </c:pt>
                <c:pt idx="4846">
                  <c:v>1572.8516999999999</c:v>
                </c:pt>
                <c:pt idx="4847">
                  <c:v>1572.8536999999999</c:v>
                </c:pt>
                <c:pt idx="4848">
                  <c:v>1572.8536999999999</c:v>
                </c:pt>
                <c:pt idx="4849">
                  <c:v>1572.8552999999999</c:v>
                </c:pt>
                <c:pt idx="4850">
                  <c:v>1572.8566000000001</c:v>
                </c:pt>
                <c:pt idx="4851">
                  <c:v>1572.8585</c:v>
                </c:pt>
                <c:pt idx="4852">
                  <c:v>1572.8588999999999</c:v>
                </c:pt>
                <c:pt idx="4853">
                  <c:v>1572.8601999999998</c:v>
                </c:pt>
                <c:pt idx="4854">
                  <c:v>1572.8616999999999</c:v>
                </c:pt>
                <c:pt idx="4855">
                  <c:v>1572.8626999999999</c:v>
                </c:pt>
                <c:pt idx="4856">
                  <c:v>1572.8651</c:v>
                </c:pt>
                <c:pt idx="4857">
                  <c:v>1572.8662999999999</c:v>
                </c:pt>
                <c:pt idx="4858">
                  <c:v>1572.8675000000001</c:v>
                </c:pt>
                <c:pt idx="4859">
                  <c:v>1572.8686</c:v>
                </c:pt>
                <c:pt idx="4860">
                  <c:v>1572.8706</c:v>
                </c:pt>
                <c:pt idx="4861">
                  <c:v>1572.8709999999999</c:v>
                </c:pt>
                <c:pt idx="4862">
                  <c:v>1572.8723999999977</c:v>
                </c:pt>
                <c:pt idx="4863">
                  <c:v>1572.8741999999977</c:v>
                </c:pt>
                <c:pt idx="4864">
                  <c:v>1572.8746999999998</c:v>
                </c:pt>
                <c:pt idx="4865">
                  <c:v>1572.8761999999999</c:v>
                </c:pt>
                <c:pt idx="4866">
                  <c:v>1572.8777</c:v>
                </c:pt>
                <c:pt idx="4867">
                  <c:v>1572.8795</c:v>
                </c:pt>
                <c:pt idx="4868">
                  <c:v>1572.8802999999998</c:v>
                </c:pt>
                <c:pt idx="4869">
                  <c:v>1572.8818999999999</c:v>
                </c:pt>
                <c:pt idx="4870">
                  <c:v>1572.8831999999998</c:v>
                </c:pt>
                <c:pt idx="4871">
                  <c:v>1572.8845999999999</c:v>
                </c:pt>
                <c:pt idx="4872">
                  <c:v>1572.8858</c:v>
                </c:pt>
                <c:pt idx="4874">
                  <c:v>1572.8870999999999</c:v>
                </c:pt>
                <c:pt idx="4875">
                  <c:v>1572.8883999999998</c:v>
                </c:pt>
                <c:pt idx="4876">
                  <c:v>1572.8896999999999</c:v>
                </c:pt>
                <c:pt idx="4877">
                  <c:v>1572.8909999999998</c:v>
                </c:pt>
                <c:pt idx="4878">
                  <c:v>1572.8915999999999</c:v>
                </c:pt>
                <c:pt idx="4879">
                  <c:v>1572.8930999999998</c:v>
                </c:pt>
                <c:pt idx="4880">
                  <c:v>1572.8952999999999</c:v>
                </c:pt>
                <c:pt idx="4881">
                  <c:v>1572.8958</c:v>
                </c:pt>
                <c:pt idx="4882">
                  <c:v>1572.8966</c:v>
                </c:pt>
                <c:pt idx="4883">
                  <c:v>1572.8987999999999</c:v>
                </c:pt>
                <c:pt idx="4884">
                  <c:v>1572.9</c:v>
                </c:pt>
                <c:pt idx="4885">
                  <c:v>1572.9010000000001</c:v>
                </c:pt>
                <c:pt idx="4886">
                  <c:v>1572.9023</c:v>
                </c:pt>
                <c:pt idx="4887">
                  <c:v>1572.9049</c:v>
                </c:pt>
                <c:pt idx="4888">
                  <c:v>1572.9054000000001</c:v>
                </c:pt>
                <c:pt idx="4889">
                  <c:v>1572.9058000000011</c:v>
                </c:pt>
                <c:pt idx="4890">
                  <c:v>1572.9082000000001</c:v>
                </c:pt>
                <c:pt idx="4891">
                  <c:v>1572.9098000000001</c:v>
                </c:pt>
                <c:pt idx="4892">
                  <c:v>1572.9102</c:v>
                </c:pt>
                <c:pt idx="4893">
                  <c:v>1572.9114</c:v>
                </c:pt>
                <c:pt idx="4894">
                  <c:v>1572.9129</c:v>
                </c:pt>
                <c:pt idx="4895">
                  <c:v>1572.9151000000011</c:v>
                </c:pt>
                <c:pt idx="4896">
                  <c:v>1572.9164000000001</c:v>
                </c:pt>
                <c:pt idx="4897">
                  <c:v>1572.9169000000011</c:v>
                </c:pt>
                <c:pt idx="4898">
                  <c:v>1572.9183</c:v>
                </c:pt>
                <c:pt idx="4899">
                  <c:v>1572.9198000000001</c:v>
                </c:pt>
                <c:pt idx="4900">
                  <c:v>1572.9208000000001</c:v>
                </c:pt>
                <c:pt idx="4901">
                  <c:v>1572.9223</c:v>
                </c:pt>
                <c:pt idx="4902">
                  <c:v>1572.9235000000001</c:v>
                </c:pt>
                <c:pt idx="4903">
                  <c:v>1572.9245000000001</c:v>
                </c:pt>
                <c:pt idx="4905">
                  <c:v>1572.9261000000001</c:v>
                </c:pt>
                <c:pt idx="4906">
                  <c:v>1572.9268000000011</c:v>
                </c:pt>
                <c:pt idx="4907">
                  <c:v>1572.9285000000011</c:v>
                </c:pt>
                <c:pt idx="4908">
                  <c:v>1572.9303</c:v>
                </c:pt>
                <c:pt idx="4909">
                  <c:v>1572.9313</c:v>
                </c:pt>
                <c:pt idx="4910">
                  <c:v>1572.9331</c:v>
                </c:pt>
                <c:pt idx="4911">
                  <c:v>1572.9340999999999</c:v>
                </c:pt>
                <c:pt idx="4912">
                  <c:v>1572.9361000000001</c:v>
                </c:pt>
                <c:pt idx="4913">
                  <c:v>1572.9368000000011</c:v>
                </c:pt>
                <c:pt idx="4914">
                  <c:v>1572.9386000000011</c:v>
                </c:pt>
                <c:pt idx="4915">
                  <c:v>1572.9395000000011</c:v>
                </c:pt>
                <c:pt idx="4916">
                  <c:v>1572.9408000000001</c:v>
                </c:pt>
                <c:pt idx="4917">
                  <c:v>1572.9417000000001</c:v>
                </c:pt>
                <c:pt idx="4918">
                  <c:v>1572.9429</c:v>
                </c:pt>
                <c:pt idx="4919">
                  <c:v>1572.9450000000011</c:v>
                </c:pt>
                <c:pt idx="4920">
                  <c:v>1572.9459000000011</c:v>
                </c:pt>
                <c:pt idx="4921">
                  <c:v>1572.9463000000001</c:v>
                </c:pt>
                <c:pt idx="4922">
                  <c:v>1572.9492</c:v>
                </c:pt>
                <c:pt idx="4923">
                  <c:v>1572.9496000000001</c:v>
                </c:pt>
                <c:pt idx="4924">
                  <c:v>1572.9513999999999</c:v>
                </c:pt>
                <c:pt idx="4925">
                  <c:v>1572.9521999999999</c:v>
                </c:pt>
                <c:pt idx="4926">
                  <c:v>1572.9541999999999</c:v>
                </c:pt>
                <c:pt idx="4927">
                  <c:v>1572.9553000000001</c:v>
                </c:pt>
                <c:pt idx="4928">
                  <c:v>1572.9565000000011</c:v>
                </c:pt>
                <c:pt idx="4929">
                  <c:v>1572.9577000000011</c:v>
                </c:pt>
                <c:pt idx="4930">
                  <c:v>1572.9593</c:v>
                </c:pt>
                <c:pt idx="4931">
                  <c:v>1572.9605000000001</c:v>
                </c:pt>
                <c:pt idx="4932">
                  <c:v>1572.9608000000001</c:v>
                </c:pt>
                <c:pt idx="4933">
                  <c:v>1572.9627</c:v>
                </c:pt>
                <c:pt idx="4934">
                  <c:v>1572.9639999999999</c:v>
                </c:pt>
                <c:pt idx="4936">
                  <c:v>1572.9659000000001</c:v>
                </c:pt>
                <c:pt idx="4937">
                  <c:v>1572.9677000000001</c:v>
                </c:pt>
                <c:pt idx="4938">
                  <c:v>1572.9679000000001</c:v>
                </c:pt>
                <c:pt idx="4939">
                  <c:v>1572.9693</c:v>
                </c:pt>
                <c:pt idx="4940">
                  <c:v>1572.9712999999999</c:v>
                </c:pt>
                <c:pt idx="4941">
                  <c:v>1572.9722999999999</c:v>
                </c:pt>
                <c:pt idx="4942">
                  <c:v>1572.9741999999999</c:v>
                </c:pt>
                <c:pt idx="4943">
                  <c:v>1572.9739999999999</c:v>
                </c:pt>
                <c:pt idx="4944">
                  <c:v>1572.9767000000011</c:v>
                </c:pt>
                <c:pt idx="4945">
                  <c:v>1572.9757000000011</c:v>
                </c:pt>
                <c:pt idx="4946">
                  <c:v>1572.9785000000011</c:v>
                </c:pt>
                <c:pt idx="4947">
                  <c:v>1572.9789000000001</c:v>
                </c:pt>
                <c:pt idx="4948">
                  <c:v>1572.9816000000001</c:v>
                </c:pt>
                <c:pt idx="4949">
                  <c:v>1572.9831999999999</c:v>
                </c:pt>
                <c:pt idx="4950">
                  <c:v>1572.9832999999999</c:v>
                </c:pt>
                <c:pt idx="4951">
                  <c:v>1572.9845</c:v>
                </c:pt>
                <c:pt idx="4952">
                  <c:v>1572.9869000000001</c:v>
                </c:pt>
                <c:pt idx="4953">
                  <c:v>1572.9880000000001</c:v>
                </c:pt>
                <c:pt idx="4954">
                  <c:v>1572.9888000000001</c:v>
                </c:pt>
                <c:pt idx="4955">
                  <c:v>1572.991</c:v>
                </c:pt>
                <c:pt idx="4956">
                  <c:v>1572.9921999999999</c:v>
                </c:pt>
                <c:pt idx="4957">
                  <c:v>1572.9922999999999</c:v>
                </c:pt>
                <c:pt idx="4958">
                  <c:v>1572.9947</c:v>
                </c:pt>
                <c:pt idx="4959">
                  <c:v>1572.9953</c:v>
                </c:pt>
                <c:pt idx="4960">
                  <c:v>1572.9969000000001</c:v>
                </c:pt>
                <c:pt idx="4961">
                  <c:v>1572.9974</c:v>
                </c:pt>
                <c:pt idx="4962">
                  <c:v>1572.9996000000001</c:v>
                </c:pt>
                <c:pt idx="4963">
                  <c:v>1573.001</c:v>
                </c:pt>
                <c:pt idx="4964">
                  <c:v>1573.0027</c:v>
                </c:pt>
                <c:pt idx="4965">
                  <c:v>1573.0042999999998</c:v>
                </c:pt>
                <c:pt idx="4967">
                  <c:v>1573.0057000000011</c:v>
                </c:pt>
                <c:pt idx="4968">
                  <c:v>1573.0061000000001</c:v>
                </c:pt>
                <c:pt idx="4969">
                  <c:v>1573.0083999999999</c:v>
                </c:pt>
                <c:pt idx="4970">
                  <c:v>1573.0083999999999</c:v>
                </c:pt>
                <c:pt idx="4971">
                  <c:v>1573.0097000000001</c:v>
                </c:pt>
                <c:pt idx="4972">
                  <c:v>1573.0112999999999</c:v>
                </c:pt>
                <c:pt idx="4973">
                  <c:v>1573.0128</c:v>
                </c:pt>
                <c:pt idx="4974">
                  <c:v>1573.0139999999999</c:v>
                </c:pt>
                <c:pt idx="4975">
                  <c:v>1573.0158000000001</c:v>
                </c:pt>
                <c:pt idx="4976">
                  <c:v>1573.0173</c:v>
                </c:pt>
                <c:pt idx="4977">
                  <c:v>1573.0183</c:v>
                </c:pt>
                <c:pt idx="4978">
                  <c:v>1573.02</c:v>
                </c:pt>
                <c:pt idx="4979">
                  <c:v>1573.0202999999999</c:v>
                </c:pt>
                <c:pt idx="4980">
                  <c:v>1573.0221999999999</c:v>
                </c:pt>
                <c:pt idx="4981">
                  <c:v>1573.0235</c:v>
                </c:pt>
                <c:pt idx="4982">
                  <c:v>1573.0242999999998</c:v>
                </c:pt>
                <c:pt idx="4983">
                  <c:v>1573.0256000000011</c:v>
                </c:pt>
                <c:pt idx="4984">
                  <c:v>1573.0271</c:v>
                </c:pt>
                <c:pt idx="4985">
                  <c:v>1573.0277000000001</c:v>
                </c:pt>
                <c:pt idx="4986">
                  <c:v>1573.0298</c:v>
                </c:pt>
                <c:pt idx="4987">
                  <c:v>1573.0312999999999</c:v>
                </c:pt>
                <c:pt idx="4988">
                  <c:v>1573.0320999999999</c:v>
                </c:pt>
                <c:pt idx="4989">
                  <c:v>1573.0331999999999</c:v>
                </c:pt>
                <c:pt idx="4990">
                  <c:v>1573.0346</c:v>
                </c:pt>
                <c:pt idx="4991">
                  <c:v>1573.0367000000001</c:v>
                </c:pt>
                <c:pt idx="4992">
                  <c:v>1573.0381</c:v>
                </c:pt>
                <c:pt idx="4993">
                  <c:v>1573.0393999999999</c:v>
                </c:pt>
                <c:pt idx="4994">
                  <c:v>1573.0409</c:v>
                </c:pt>
                <c:pt idx="4995">
                  <c:v>1573.0412999999999</c:v>
                </c:pt>
                <c:pt idx="4996">
                  <c:v>1573.0431999999998</c:v>
                </c:pt>
                <c:pt idx="4998">
                  <c:v>1573.0443999999998</c:v>
                </c:pt>
                <c:pt idx="4999">
                  <c:v>1573.0447999999999</c:v>
                </c:pt>
                <c:pt idx="5000">
                  <c:v>1573.0467000000001</c:v>
                </c:pt>
                <c:pt idx="5001">
                  <c:v>1573.0478000000001</c:v>
                </c:pt>
                <c:pt idx="5002">
                  <c:v>1573.0498</c:v>
                </c:pt>
                <c:pt idx="5003">
                  <c:v>1573.0505000000001</c:v>
                </c:pt>
                <c:pt idx="5004">
                  <c:v>1573.0523999999998</c:v>
                </c:pt>
                <c:pt idx="5005">
                  <c:v>1573.0539999999999</c:v>
                </c:pt>
                <c:pt idx="5006">
                  <c:v>1573.0543999999998</c:v>
                </c:pt>
                <c:pt idx="5007">
                  <c:v>1573.0554</c:v>
                </c:pt>
                <c:pt idx="5008">
                  <c:v>1573.0575000000001</c:v>
                </c:pt>
                <c:pt idx="5009">
                  <c:v>1573.0597</c:v>
                </c:pt>
                <c:pt idx="5010">
                  <c:v>1573.0591999999999</c:v>
                </c:pt>
                <c:pt idx="5011">
                  <c:v>1573.0611999999999</c:v>
                </c:pt>
                <c:pt idx="5012">
                  <c:v>1573.0636</c:v>
                </c:pt>
                <c:pt idx="5013">
                  <c:v>1573.0640999999998</c:v>
                </c:pt>
                <c:pt idx="5014">
                  <c:v>1573.0653</c:v>
                </c:pt>
                <c:pt idx="5015">
                  <c:v>1573.0662</c:v>
                </c:pt>
                <c:pt idx="5016">
                  <c:v>1573.0677000000001</c:v>
                </c:pt>
                <c:pt idx="5017">
                  <c:v>1573.069</c:v>
                </c:pt>
                <c:pt idx="5018">
                  <c:v>1573.0706</c:v>
                </c:pt>
                <c:pt idx="5019">
                  <c:v>1573.0722999999998</c:v>
                </c:pt>
                <c:pt idx="5020">
                  <c:v>1573.0727999999999</c:v>
                </c:pt>
                <c:pt idx="5021">
                  <c:v>1573.0739999999998</c:v>
                </c:pt>
                <c:pt idx="5022">
                  <c:v>1573.0751</c:v>
                </c:pt>
                <c:pt idx="5023">
                  <c:v>1573.0762999999999</c:v>
                </c:pt>
                <c:pt idx="5024">
                  <c:v>1573.078</c:v>
                </c:pt>
                <c:pt idx="5025">
                  <c:v>1573.0793999999999</c:v>
                </c:pt>
                <c:pt idx="5026">
                  <c:v>1573.0810999999999</c:v>
                </c:pt>
                <c:pt idx="5027">
                  <c:v>1573.0817999999999</c:v>
                </c:pt>
                <c:pt idx="5029">
                  <c:v>1573.0838999999999</c:v>
                </c:pt>
                <c:pt idx="5030">
                  <c:v>1573.0848999999998</c:v>
                </c:pt>
                <c:pt idx="5031">
                  <c:v>1573.0861</c:v>
                </c:pt>
                <c:pt idx="5032">
                  <c:v>1573.0881999999999</c:v>
                </c:pt>
                <c:pt idx="5033">
                  <c:v>1573.0896</c:v>
                </c:pt>
                <c:pt idx="5034">
                  <c:v>1573.0905</c:v>
                </c:pt>
                <c:pt idx="5035">
                  <c:v>1573.0912999999998</c:v>
                </c:pt>
                <c:pt idx="5036">
                  <c:v>1573.0926999999999</c:v>
                </c:pt>
                <c:pt idx="5037">
                  <c:v>1573.0945999999999</c:v>
                </c:pt>
                <c:pt idx="5038">
                  <c:v>1573.0948999999998</c:v>
                </c:pt>
                <c:pt idx="5039">
                  <c:v>1573.0968</c:v>
                </c:pt>
                <c:pt idx="5040">
                  <c:v>1573.0973999999999</c:v>
                </c:pt>
                <c:pt idx="5041">
                  <c:v>1573.0993999999998</c:v>
                </c:pt>
                <c:pt idx="5042">
                  <c:v>1573.1005</c:v>
                </c:pt>
                <c:pt idx="5043">
                  <c:v>1573.1020999999998</c:v>
                </c:pt>
                <c:pt idx="5044">
                  <c:v>1573.1026999999999</c:v>
                </c:pt>
                <c:pt idx="5045">
                  <c:v>1573.1042999999975</c:v>
                </c:pt>
                <c:pt idx="5046">
                  <c:v>1573.1061</c:v>
                </c:pt>
                <c:pt idx="5047">
                  <c:v>1573.1072999999999</c:v>
                </c:pt>
                <c:pt idx="5048">
                  <c:v>1573.1087</c:v>
                </c:pt>
                <c:pt idx="5049">
                  <c:v>1573.1106</c:v>
                </c:pt>
                <c:pt idx="5050">
                  <c:v>1573.1103999999998</c:v>
                </c:pt>
                <c:pt idx="5051">
                  <c:v>1573.1118999999999</c:v>
                </c:pt>
                <c:pt idx="5052">
                  <c:v>1573.1141999999998</c:v>
                </c:pt>
                <c:pt idx="5053">
                  <c:v>1573.1143999999974</c:v>
                </c:pt>
                <c:pt idx="5054">
                  <c:v>1573.1157000000001</c:v>
                </c:pt>
                <c:pt idx="5055">
                  <c:v>1573.1166000000001</c:v>
                </c:pt>
                <c:pt idx="5056">
                  <c:v>1573.1190999999999</c:v>
                </c:pt>
                <c:pt idx="5057">
                  <c:v>1573.1197999999999</c:v>
                </c:pt>
                <c:pt idx="5058">
                  <c:v>1573.1219999999998</c:v>
                </c:pt>
                <c:pt idx="5060">
                  <c:v>1573.1238999999998</c:v>
                </c:pt>
                <c:pt idx="5061">
                  <c:v>1573.1235999999999</c:v>
                </c:pt>
                <c:pt idx="5062">
                  <c:v>1573.1253999999999</c:v>
                </c:pt>
                <c:pt idx="5063">
                  <c:v>1573.1270999999999</c:v>
                </c:pt>
                <c:pt idx="5064">
                  <c:v>1573.1282999999999</c:v>
                </c:pt>
                <c:pt idx="5065">
                  <c:v>1573.1300999999999</c:v>
                </c:pt>
                <c:pt idx="5066">
                  <c:v>1573.1310999999998</c:v>
                </c:pt>
                <c:pt idx="5067">
                  <c:v>1573.1319999999998</c:v>
                </c:pt>
                <c:pt idx="5068">
                  <c:v>1573.1326999999999</c:v>
                </c:pt>
                <c:pt idx="5069">
                  <c:v>1573.135</c:v>
                </c:pt>
                <c:pt idx="5070">
                  <c:v>1573.1365000000001</c:v>
                </c:pt>
                <c:pt idx="5071">
                  <c:v>1573.1373999999998</c:v>
                </c:pt>
                <c:pt idx="5072">
                  <c:v>1573.1391999999998</c:v>
                </c:pt>
                <c:pt idx="5073">
                  <c:v>1573.1399999999999</c:v>
                </c:pt>
                <c:pt idx="5074">
                  <c:v>1573.1415999999999</c:v>
                </c:pt>
                <c:pt idx="5075">
                  <c:v>1573.1428999999998</c:v>
                </c:pt>
                <c:pt idx="5076">
                  <c:v>1573.1444999999972</c:v>
                </c:pt>
                <c:pt idx="5077">
                  <c:v>1573.1452999999999</c:v>
                </c:pt>
                <c:pt idx="5078">
                  <c:v>1573.1468</c:v>
                </c:pt>
                <c:pt idx="5079">
                  <c:v>1573.1478999999999</c:v>
                </c:pt>
                <c:pt idx="5080">
                  <c:v>1573.1489999999999</c:v>
                </c:pt>
                <c:pt idx="5081">
                  <c:v>1573.1505</c:v>
                </c:pt>
                <c:pt idx="5082">
                  <c:v>1573.1524999999974</c:v>
                </c:pt>
                <c:pt idx="5083">
                  <c:v>1573.1534999999972</c:v>
                </c:pt>
                <c:pt idx="5084">
                  <c:v>1573.1552999999999</c:v>
                </c:pt>
                <c:pt idx="5085">
                  <c:v>1573.1559999999999</c:v>
                </c:pt>
                <c:pt idx="5086">
                  <c:v>1573.1577</c:v>
                </c:pt>
                <c:pt idx="5087">
                  <c:v>1573.1586</c:v>
                </c:pt>
                <c:pt idx="5088">
                  <c:v>1573.1606999999999</c:v>
                </c:pt>
                <c:pt idx="5089">
                  <c:v>1573.1602999999998</c:v>
                </c:pt>
                <c:pt idx="5091">
                  <c:v>1573.1619999999998</c:v>
                </c:pt>
                <c:pt idx="5092">
                  <c:v>1573.1629999999998</c:v>
                </c:pt>
                <c:pt idx="5093">
                  <c:v>1573.1643999999972</c:v>
                </c:pt>
                <c:pt idx="5094">
                  <c:v>1573.1670999999999</c:v>
                </c:pt>
                <c:pt idx="5095">
                  <c:v>1573.1676</c:v>
                </c:pt>
                <c:pt idx="5096">
                  <c:v>1573.1695</c:v>
                </c:pt>
                <c:pt idx="5097">
                  <c:v>1573.1708999999998</c:v>
                </c:pt>
                <c:pt idx="5098">
                  <c:v>1573.1722999999974</c:v>
                </c:pt>
                <c:pt idx="5099">
                  <c:v>1573.1735999999999</c:v>
                </c:pt>
                <c:pt idx="5100">
                  <c:v>1573.1742999999972</c:v>
                </c:pt>
                <c:pt idx="5101">
                  <c:v>1573.1759</c:v>
                </c:pt>
                <c:pt idx="5102">
                  <c:v>1573.1767</c:v>
                </c:pt>
                <c:pt idx="5103">
                  <c:v>1573.1779999999999</c:v>
                </c:pt>
                <c:pt idx="5104">
                  <c:v>1573.1788999999999</c:v>
                </c:pt>
                <c:pt idx="5105">
                  <c:v>1573.1799999999998</c:v>
                </c:pt>
                <c:pt idx="5106">
                  <c:v>1573.1827999999998</c:v>
                </c:pt>
                <c:pt idx="5107">
                  <c:v>1573.1834999999971</c:v>
                </c:pt>
                <c:pt idx="5108">
                  <c:v>1573.1850999999999</c:v>
                </c:pt>
                <c:pt idx="5109">
                  <c:v>1573.1873999999998</c:v>
                </c:pt>
                <c:pt idx="5110">
                  <c:v>1573.1876999999999</c:v>
                </c:pt>
                <c:pt idx="5111">
                  <c:v>1573.1897999999999</c:v>
                </c:pt>
                <c:pt idx="5112">
                  <c:v>1573.1899999999998</c:v>
                </c:pt>
                <c:pt idx="5113">
                  <c:v>1573.1920999999998</c:v>
                </c:pt>
                <c:pt idx="5114">
                  <c:v>1573.1935999999998</c:v>
                </c:pt>
                <c:pt idx="5115">
                  <c:v>1573.1943999999971</c:v>
                </c:pt>
                <c:pt idx="5116">
                  <c:v>1573.1960999999999</c:v>
                </c:pt>
                <c:pt idx="5117">
                  <c:v>1573.1976</c:v>
                </c:pt>
                <c:pt idx="5118">
                  <c:v>1573.1978999999999</c:v>
                </c:pt>
                <c:pt idx="5119">
                  <c:v>1573.1992999999998</c:v>
                </c:pt>
                <c:pt idx="5120">
                  <c:v>1573.2007000000001</c:v>
                </c:pt>
                <c:pt idx="5122">
                  <c:v>1573.2025000000001</c:v>
                </c:pt>
                <c:pt idx="5123">
                  <c:v>1573.2032999999999</c:v>
                </c:pt>
                <c:pt idx="5124">
                  <c:v>1573.2050000000011</c:v>
                </c:pt>
                <c:pt idx="5125">
                  <c:v>1573.2073</c:v>
                </c:pt>
                <c:pt idx="5126">
                  <c:v>1573.2074</c:v>
                </c:pt>
                <c:pt idx="5127">
                  <c:v>1573.2086000000011</c:v>
                </c:pt>
                <c:pt idx="5128">
                  <c:v>1573.2106000000001</c:v>
                </c:pt>
                <c:pt idx="5129">
                  <c:v>1573.211</c:v>
                </c:pt>
                <c:pt idx="5130">
                  <c:v>1573.2130999999999</c:v>
                </c:pt>
                <c:pt idx="5131">
                  <c:v>1573.2137</c:v>
                </c:pt>
                <c:pt idx="5132">
                  <c:v>1573.2158000000011</c:v>
                </c:pt>
                <c:pt idx="5133">
                  <c:v>1573.2165000000011</c:v>
                </c:pt>
                <c:pt idx="5134">
                  <c:v>1573.2181</c:v>
                </c:pt>
                <c:pt idx="5135">
                  <c:v>1573.2188000000001</c:v>
                </c:pt>
                <c:pt idx="5136">
                  <c:v>1573.2207000000001</c:v>
                </c:pt>
                <c:pt idx="5137">
                  <c:v>1573.2212999999999</c:v>
                </c:pt>
                <c:pt idx="5138">
                  <c:v>1573.2233999999999</c:v>
                </c:pt>
                <c:pt idx="5139">
                  <c:v>1573.2240999999999</c:v>
                </c:pt>
                <c:pt idx="5140">
                  <c:v>1573.2265000000011</c:v>
                </c:pt>
                <c:pt idx="5141">
                  <c:v>1573.2271000000001</c:v>
                </c:pt>
                <c:pt idx="5142">
                  <c:v>1573.2284</c:v>
                </c:pt>
                <c:pt idx="5143">
                  <c:v>1573.2297000000001</c:v>
                </c:pt>
                <c:pt idx="5144">
                  <c:v>1573.231</c:v>
                </c:pt>
                <c:pt idx="5145">
                  <c:v>1573.2328</c:v>
                </c:pt>
                <c:pt idx="5146">
                  <c:v>1573.2335</c:v>
                </c:pt>
                <c:pt idx="5147">
                  <c:v>1573.2347</c:v>
                </c:pt>
                <c:pt idx="5148">
                  <c:v>1573.2356000000011</c:v>
                </c:pt>
                <c:pt idx="5149">
                  <c:v>1573.2372</c:v>
                </c:pt>
                <c:pt idx="5150">
                  <c:v>1573.2401</c:v>
                </c:pt>
                <c:pt idx="5151">
                  <c:v>1573.2401</c:v>
                </c:pt>
                <c:pt idx="5153">
                  <c:v>1573.2419</c:v>
                </c:pt>
                <c:pt idx="5154">
                  <c:v>1573.2430999999999</c:v>
                </c:pt>
                <c:pt idx="5155">
                  <c:v>1573.2448999999999</c:v>
                </c:pt>
                <c:pt idx="5156">
                  <c:v>1573.2450000000001</c:v>
                </c:pt>
                <c:pt idx="5157">
                  <c:v>1573.2471</c:v>
                </c:pt>
                <c:pt idx="5158">
                  <c:v>1573.248</c:v>
                </c:pt>
                <c:pt idx="5159">
                  <c:v>1573.2493999999999</c:v>
                </c:pt>
                <c:pt idx="5160">
                  <c:v>1573.2496000000001</c:v>
                </c:pt>
                <c:pt idx="5161">
                  <c:v>1573.2518</c:v>
                </c:pt>
                <c:pt idx="5162">
                  <c:v>1573.2530999999999</c:v>
                </c:pt>
                <c:pt idx="5163">
                  <c:v>1573.2541999999999</c:v>
                </c:pt>
                <c:pt idx="5164">
                  <c:v>1573.2563</c:v>
                </c:pt>
                <c:pt idx="5165">
                  <c:v>1573.2575000000011</c:v>
                </c:pt>
                <c:pt idx="5166">
                  <c:v>1573.258</c:v>
                </c:pt>
                <c:pt idx="5167">
                  <c:v>1573.2592</c:v>
                </c:pt>
                <c:pt idx="5168">
                  <c:v>1573.2607</c:v>
                </c:pt>
                <c:pt idx="5169">
                  <c:v>1573.2619999999999</c:v>
                </c:pt>
                <c:pt idx="5170">
                  <c:v>1573.2630999999999</c:v>
                </c:pt>
                <c:pt idx="5171">
                  <c:v>1573.2646</c:v>
                </c:pt>
                <c:pt idx="5172">
                  <c:v>1573.2662</c:v>
                </c:pt>
                <c:pt idx="5173">
                  <c:v>1573.2677000000001</c:v>
                </c:pt>
                <c:pt idx="5174">
                  <c:v>1573.2686000000001</c:v>
                </c:pt>
                <c:pt idx="5175">
                  <c:v>1573.2701</c:v>
                </c:pt>
                <c:pt idx="5176">
                  <c:v>1573.2713999999999</c:v>
                </c:pt>
                <c:pt idx="5177">
                  <c:v>1573.2728</c:v>
                </c:pt>
                <c:pt idx="5178">
                  <c:v>1573.2740999999999</c:v>
                </c:pt>
                <c:pt idx="5179">
                  <c:v>1573.2751000000001</c:v>
                </c:pt>
                <c:pt idx="5180">
                  <c:v>1573.2771</c:v>
                </c:pt>
                <c:pt idx="5181">
                  <c:v>1573.2781</c:v>
                </c:pt>
                <c:pt idx="5182">
                  <c:v>1573.2791</c:v>
                </c:pt>
                <c:pt idx="5184">
                  <c:v>1573.2805000000001</c:v>
                </c:pt>
                <c:pt idx="5185">
                  <c:v>1573.2812999999999</c:v>
                </c:pt>
                <c:pt idx="5186">
                  <c:v>1573.2829999999999</c:v>
                </c:pt>
                <c:pt idx="5187">
                  <c:v>1573.2840999999999</c:v>
                </c:pt>
                <c:pt idx="5188">
                  <c:v>1573.2853</c:v>
                </c:pt>
                <c:pt idx="5189">
                  <c:v>1573.2871</c:v>
                </c:pt>
                <c:pt idx="5190">
                  <c:v>1573.288</c:v>
                </c:pt>
                <c:pt idx="5191">
                  <c:v>1573.2893999999999</c:v>
                </c:pt>
                <c:pt idx="5192">
                  <c:v>1573.2911999999999</c:v>
                </c:pt>
                <c:pt idx="5193">
                  <c:v>1573.2918999999999</c:v>
                </c:pt>
                <c:pt idx="5194">
                  <c:v>1573.2940999999998</c:v>
                </c:pt>
                <c:pt idx="5195">
                  <c:v>1573.2952</c:v>
                </c:pt>
                <c:pt idx="5196">
                  <c:v>1573.2972</c:v>
                </c:pt>
                <c:pt idx="5197">
                  <c:v>1573.2975000000001</c:v>
                </c:pt>
                <c:pt idx="5198">
                  <c:v>1573.2992999999999</c:v>
                </c:pt>
                <c:pt idx="5199">
                  <c:v>1573.2995000000001</c:v>
                </c:pt>
                <c:pt idx="5200">
                  <c:v>1573.3011999999999</c:v>
                </c:pt>
                <c:pt idx="5201">
                  <c:v>1573.3031999999998</c:v>
                </c:pt>
                <c:pt idx="5202">
                  <c:v>1573.3039999999999</c:v>
                </c:pt>
                <c:pt idx="5203">
                  <c:v>1573.3050000000001</c:v>
                </c:pt>
                <c:pt idx="5204">
                  <c:v>1573.3055000000011</c:v>
                </c:pt>
                <c:pt idx="5205">
                  <c:v>1573.3085000000001</c:v>
                </c:pt>
                <c:pt idx="5206">
                  <c:v>1573.3095000000001</c:v>
                </c:pt>
                <c:pt idx="5207">
                  <c:v>1573.3103999999998</c:v>
                </c:pt>
                <c:pt idx="5208">
                  <c:v>1573.3120999999999</c:v>
                </c:pt>
                <c:pt idx="5209">
                  <c:v>1573.3137999999999</c:v>
                </c:pt>
                <c:pt idx="5210">
                  <c:v>1573.3147999999999</c:v>
                </c:pt>
                <c:pt idx="5211">
                  <c:v>1573.3163</c:v>
                </c:pt>
                <c:pt idx="5212">
                  <c:v>1573.3178</c:v>
                </c:pt>
                <c:pt idx="5213">
                  <c:v>1573.3183999999999</c:v>
                </c:pt>
                <c:pt idx="5215">
                  <c:v>1573.3197</c:v>
                </c:pt>
                <c:pt idx="5216">
                  <c:v>1573.3217</c:v>
                </c:pt>
                <c:pt idx="5217">
                  <c:v>1573.3225</c:v>
                </c:pt>
                <c:pt idx="5218">
                  <c:v>1573.3229999999999</c:v>
                </c:pt>
                <c:pt idx="5219">
                  <c:v>1573.3248999999998</c:v>
                </c:pt>
                <c:pt idx="5220">
                  <c:v>1573.3275000000001</c:v>
                </c:pt>
                <c:pt idx="5221">
                  <c:v>1573.3280999999999</c:v>
                </c:pt>
                <c:pt idx="5222">
                  <c:v>1573.3292999999999</c:v>
                </c:pt>
                <c:pt idx="5223">
                  <c:v>1573.3305</c:v>
                </c:pt>
                <c:pt idx="5224">
                  <c:v>1573.3317</c:v>
                </c:pt>
                <c:pt idx="5225">
                  <c:v>1573.3336999999999</c:v>
                </c:pt>
                <c:pt idx="5226">
                  <c:v>1573.3340999999998</c:v>
                </c:pt>
                <c:pt idx="5227">
                  <c:v>1573.3356000000001</c:v>
                </c:pt>
                <c:pt idx="5228">
                  <c:v>1573.3362999999999</c:v>
                </c:pt>
                <c:pt idx="5229">
                  <c:v>1573.3378</c:v>
                </c:pt>
                <c:pt idx="5230">
                  <c:v>1573.3390999999999</c:v>
                </c:pt>
                <c:pt idx="5231">
                  <c:v>1573.3405</c:v>
                </c:pt>
                <c:pt idx="5232">
                  <c:v>1573.3417999999999</c:v>
                </c:pt>
                <c:pt idx="5233">
                  <c:v>1573.3437999999999</c:v>
                </c:pt>
                <c:pt idx="5234">
                  <c:v>1573.3438999999998</c:v>
                </c:pt>
                <c:pt idx="5235">
                  <c:v>1573.3465000000001</c:v>
                </c:pt>
                <c:pt idx="5236">
                  <c:v>1573.3477</c:v>
                </c:pt>
                <c:pt idx="5237">
                  <c:v>1573.3488</c:v>
                </c:pt>
                <c:pt idx="5238">
                  <c:v>1573.3498999999999</c:v>
                </c:pt>
                <c:pt idx="5239">
                  <c:v>1573.3511999999998</c:v>
                </c:pt>
                <c:pt idx="5240">
                  <c:v>1573.3522999999998</c:v>
                </c:pt>
                <c:pt idx="5241">
                  <c:v>1573.3534999999974</c:v>
                </c:pt>
                <c:pt idx="5242">
                  <c:v>1573.3544999999974</c:v>
                </c:pt>
                <c:pt idx="5243">
                  <c:v>1573.3561999999999</c:v>
                </c:pt>
                <c:pt idx="5244">
                  <c:v>1573.3578</c:v>
                </c:pt>
                <c:pt idx="5246">
                  <c:v>1573.3592999999998</c:v>
                </c:pt>
                <c:pt idx="5247">
                  <c:v>1573.3605</c:v>
                </c:pt>
                <c:pt idx="5248">
                  <c:v>1573.3620999999998</c:v>
                </c:pt>
                <c:pt idx="5249">
                  <c:v>1573.3627999999999</c:v>
                </c:pt>
                <c:pt idx="5250">
                  <c:v>1573.3637999999999</c:v>
                </c:pt>
                <c:pt idx="5251">
                  <c:v>1573.365</c:v>
                </c:pt>
                <c:pt idx="5252">
                  <c:v>1573.3665000000001</c:v>
                </c:pt>
                <c:pt idx="5253">
                  <c:v>1573.3680999999999</c:v>
                </c:pt>
                <c:pt idx="5254">
                  <c:v>1573.3705</c:v>
                </c:pt>
                <c:pt idx="5255">
                  <c:v>1573.3708999999999</c:v>
                </c:pt>
                <c:pt idx="5256">
                  <c:v>1573.3728999999998</c:v>
                </c:pt>
                <c:pt idx="5257">
                  <c:v>1573.3729999999998</c:v>
                </c:pt>
                <c:pt idx="5258">
                  <c:v>1573.3747999999998</c:v>
                </c:pt>
                <c:pt idx="5259">
                  <c:v>1573.3761999999999</c:v>
                </c:pt>
                <c:pt idx="5260">
                  <c:v>1573.3780999999999</c:v>
                </c:pt>
                <c:pt idx="5261">
                  <c:v>1573.3787</c:v>
                </c:pt>
                <c:pt idx="5262">
                  <c:v>1573.3798999999999</c:v>
                </c:pt>
                <c:pt idx="5263">
                  <c:v>1573.3816999999999</c:v>
                </c:pt>
                <c:pt idx="5264">
                  <c:v>1573.3824999999974</c:v>
                </c:pt>
                <c:pt idx="5265">
                  <c:v>1573.3843999999972</c:v>
                </c:pt>
                <c:pt idx="5266">
                  <c:v>1573.3853999999999</c:v>
                </c:pt>
                <c:pt idx="5267">
                  <c:v>1573.3869</c:v>
                </c:pt>
                <c:pt idx="5268">
                  <c:v>1573.3875</c:v>
                </c:pt>
                <c:pt idx="5269">
                  <c:v>1573.3887</c:v>
                </c:pt>
                <c:pt idx="5270">
                  <c:v>1573.3902999999998</c:v>
                </c:pt>
                <c:pt idx="5271">
                  <c:v>1573.3925999999999</c:v>
                </c:pt>
                <c:pt idx="5272">
                  <c:v>1573.3934999999972</c:v>
                </c:pt>
                <c:pt idx="5273">
                  <c:v>1573.3939999999998</c:v>
                </c:pt>
                <c:pt idx="5274">
                  <c:v>1573.396</c:v>
                </c:pt>
                <c:pt idx="5275">
                  <c:v>1573.3969999999999</c:v>
                </c:pt>
                <c:pt idx="5277">
                  <c:v>1573.3981999999999</c:v>
                </c:pt>
                <c:pt idx="5278">
                  <c:v>1573.3991999999998</c:v>
                </c:pt>
                <c:pt idx="5279">
                  <c:v>1573.4009000000001</c:v>
                </c:pt>
                <c:pt idx="5280">
                  <c:v>1573.4022</c:v>
                </c:pt>
                <c:pt idx="5281">
                  <c:v>1573.404</c:v>
                </c:pt>
                <c:pt idx="5282">
                  <c:v>1573.4049</c:v>
                </c:pt>
                <c:pt idx="5283">
                  <c:v>1573.4062000000001</c:v>
                </c:pt>
                <c:pt idx="5284">
                  <c:v>1573.4069000000011</c:v>
                </c:pt>
                <c:pt idx="5285">
                  <c:v>1573.4089000000001</c:v>
                </c:pt>
                <c:pt idx="5286">
                  <c:v>1573.4101000000001</c:v>
                </c:pt>
                <c:pt idx="5287">
                  <c:v>1573.4123999999999</c:v>
                </c:pt>
                <c:pt idx="5288">
                  <c:v>1573.4126000000001</c:v>
                </c:pt>
                <c:pt idx="5289">
                  <c:v>1573.4135000000001</c:v>
                </c:pt>
                <c:pt idx="5290">
                  <c:v>1573.4156000000023</c:v>
                </c:pt>
                <c:pt idx="5291">
                  <c:v>1573.4175000000023</c:v>
                </c:pt>
                <c:pt idx="5292">
                  <c:v>1573.4178000000011</c:v>
                </c:pt>
                <c:pt idx="5293">
                  <c:v>1573.4193</c:v>
                </c:pt>
                <c:pt idx="5294">
                  <c:v>1573.4208000000001</c:v>
                </c:pt>
                <c:pt idx="5295">
                  <c:v>1573.4226000000001</c:v>
                </c:pt>
                <c:pt idx="5296">
                  <c:v>1573.423</c:v>
                </c:pt>
                <c:pt idx="5297">
                  <c:v>1573.4241</c:v>
                </c:pt>
                <c:pt idx="5298">
                  <c:v>1573.4263000000001</c:v>
                </c:pt>
                <c:pt idx="5299">
                  <c:v>1573.4264000000001</c:v>
                </c:pt>
                <c:pt idx="5300">
                  <c:v>1573.4281000000001</c:v>
                </c:pt>
                <c:pt idx="5301">
                  <c:v>1573.43</c:v>
                </c:pt>
                <c:pt idx="5302">
                  <c:v>1573.4319</c:v>
                </c:pt>
                <c:pt idx="5303">
                  <c:v>1573.4329</c:v>
                </c:pt>
                <c:pt idx="5304">
                  <c:v>1573.4332999999999</c:v>
                </c:pt>
                <c:pt idx="5305">
                  <c:v>1573.4342999999999</c:v>
                </c:pt>
                <c:pt idx="5306">
                  <c:v>1573.4362000000001</c:v>
                </c:pt>
                <c:pt idx="5308">
                  <c:v>1573.4379000000001</c:v>
                </c:pt>
                <c:pt idx="5309">
                  <c:v>1573.4388000000001</c:v>
                </c:pt>
                <c:pt idx="5310">
                  <c:v>1573.4403</c:v>
                </c:pt>
                <c:pt idx="5311">
                  <c:v>1573.4413</c:v>
                </c:pt>
                <c:pt idx="5312">
                  <c:v>1573.4423999999999</c:v>
                </c:pt>
                <c:pt idx="5313">
                  <c:v>1573.4440999999999</c:v>
                </c:pt>
                <c:pt idx="5314">
                  <c:v>1573.4454000000001</c:v>
                </c:pt>
                <c:pt idx="5315">
                  <c:v>1573.4468000000011</c:v>
                </c:pt>
                <c:pt idx="5316">
                  <c:v>1573.4479000000001</c:v>
                </c:pt>
                <c:pt idx="5317">
                  <c:v>1573.4491</c:v>
                </c:pt>
                <c:pt idx="5318">
                  <c:v>1573.4511</c:v>
                </c:pt>
                <c:pt idx="5319">
                  <c:v>1573.4516000000001</c:v>
                </c:pt>
                <c:pt idx="5320">
                  <c:v>1573.4530999999999</c:v>
                </c:pt>
                <c:pt idx="5321">
                  <c:v>1573.4540999999999</c:v>
                </c:pt>
                <c:pt idx="5322">
                  <c:v>1573.4560000000001</c:v>
                </c:pt>
                <c:pt idx="5323">
                  <c:v>1573.4576000000011</c:v>
                </c:pt>
                <c:pt idx="5324">
                  <c:v>1573.4581000000001</c:v>
                </c:pt>
                <c:pt idx="5325">
                  <c:v>1573.4601</c:v>
                </c:pt>
                <c:pt idx="5326">
                  <c:v>1573.4613999999999</c:v>
                </c:pt>
                <c:pt idx="5327">
                  <c:v>1573.4619</c:v>
                </c:pt>
                <c:pt idx="5328">
                  <c:v>1573.4633999999999</c:v>
                </c:pt>
                <c:pt idx="5329">
                  <c:v>1573.4648999999999</c:v>
                </c:pt>
                <c:pt idx="5330">
                  <c:v>1573.4659000000001</c:v>
                </c:pt>
                <c:pt idx="5331">
                  <c:v>1573.4674</c:v>
                </c:pt>
                <c:pt idx="5332">
                  <c:v>1573.4688000000001</c:v>
                </c:pt>
                <c:pt idx="5333">
                  <c:v>1573.4701</c:v>
                </c:pt>
                <c:pt idx="5334">
                  <c:v>1573.4715000000001</c:v>
                </c:pt>
                <c:pt idx="5335">
                  <c:v>1573.4727</c:v>
                </c:pt>
                <c:pt idx="5336">
                  <c:v>1573.4740999999999</c:v>
                </c:pt>
                <c:pt idx="5337">
                  <c:v>1573.4746</c:v>
                </c:pt>
                <c:pt idx="5339">
                  <c:v>1573.4769000000001</c:v>
                </c:pt>
                <c:pt idx="5340">
                  <c:v>1573.4773</c:v>
                </c:pt>
                <c:pt idx="5341">
                  <c:v>1573.4795000000001</c:v>
                </c:pt>
                <c:pt idx="5342">
                  <c:v>1573.4789000000001</c:v>
                </c:pt>
                <c:pt idx="5343">
                  <c:v>1573.4815000000001</c:v>
                </c:pt>
                <c:pt idx="5344">
                  <c:v>1573.4833999999998</c:v>
                </c:pt>
                <c:pt idx="5345">
                  <c:v>1573.4839999999999</c:v>
                </c:pt>
                <c:pt idx="5346">
                  <c:v>1573.4850000000001</c:v>
                </c:pt>
                <c:pt idx="5347">
                  <c:v>1573.4871000000001</c:v>
                </c:pt>
                <c:pt idx="5348">
                  <c:v>1573.4871000000001</c:v>
                </c:pt>
                <c:pt idx="5349">
                  <c:v>1573.489</c:v>
                </c:pt>
                <c:pt idx="5350">
                  <c:v>1573.4902999999999</c:v>
                </c:pt>
                <c:pt idx="5351">
                  <c:v>1573.4911</c:v>
                </c:pt>
                <c:pt idx="5352">
                  <c:v>1573.4928</c:v>
                </c:pt>
                <c:pt idx="5353">
                  <c:v>1573.4939999999999</c:v>
                </c:pt>
                <c:pt idx="5354">
                  <c:v>1573.4957000000011</c:v>
                </c:pt>
                <c:pt idx="5355">
                  <c:v>1573.4972</c:v>
                </c:pt>
                <c:pt idx="5356">
                  <c:v>1573.498</c:v>
                </c:pt>
                <c:pt idx="5357">
                  <c:v>1573.4995000000001</c:v>
                </c:pt>
                <c:pt idx="5358">
                  <c:v>1573.4998000000001</c:v>
                </c:pt>
                <c:pt idx="5359">
                  <c:v>1573.5018</c:v>
                </c:pt>
                <c:pt idx="5360">
                  <c:v>1573.5031999999999</c:v>
                </c:pt>
                <c:pt idx="5361">
                  <c:v>1573.5046</c:v>
                </c:pt>
                <c:pt idx="5362">
                  <c:v>1573.5058000000001</c:v>
                </c:pt>
                <c:pt idx="5363">
                  <c:v>1573.5075000000011</c:v>
                </c:pt>
                <c:pt idx="5364">
                  <c:v>1573.5086000000001</c:v>
                </c:pt>
                <c:pt idx="5365">
                  <c:v>1573.5099</c:v>
                </c:pt>
                <c:pt idx="5366">
                  <c:v>1573.5111999999999</c:v>
                </c:pt>
                <c:pt idx="5367">
                  <c:v>1573.5121999999999</c:v>
                </c:pt>
                <c:pt idx="5368">
                  <c:v>1573.5137999999999</c:v>
                </c:pt>
                <c:pt idx="5370">
                  <c:v>1573.5158000000001</c:v>
                </c:pt>
                <c:pt idx="5371">
                  <c:v>1573.5158000000001</c:v>
                </c:pt>
                <c:pt idx="5372">
                  <c:v>1573.5176000000001</c:v>
                </c:pt>
                <c:pt idx="5373">
                  <c:v>1573.5197000000001</c:v>
                </c:pt>
                <c:pt idx="5374">
                  <c:v>1573.5206000000001</c:v>
                </c:pt>
                <c:pt idx="5375">
                  <c:v>1573.5213999999999</c:v>
                </c:pt>
                <c:pt idx="5376">
                  <c:v>1573.5228999999999</c:v>
                </c:pt>
                <c:pt idx="5377">
                  <c:v>1573.5232999999998</c:v>
                </c:pt>
                <c:pt idx="5378">
                  <c:v>1573.5250000000001</c:v>
                </c:pt>
                <c:pt idx="5379">
                  <c:v>1573.5267000000001</c:v>
                </c:pt>
                <c:pt idx="5380">
                  <c:v>1573.5277000000001</c:v>
                </c:pt>
                <c:pt idx="5381">
                  <c:v>1573.529</c:v>
                </c:pt>
                <c:pt idx="5382">
                  <c:v>1573.5306</c:v>
                </c:pt>
                <c:pt idx="5383">
                  <c:v>1573.5320999999999</c:v>
                </c:pt>
                <c:pt idx="5384">
                  <c:v>1573.5328</c:v>
                </c:pt>
                <c:pt idx="5385">
                  <c:v>1573.5347999999999</c:v>
                </c:pt>
                <c:pt idx="5386">
                  <c:v>1573.5356000000011</c:v>
                </c:pt>
                <c:pt idx="5387">
                  <c:v>1573.5364</c:v>
                </c:pt>
                <c:pt idx="5388">
                  <c:v>1573.5386000000001</c:v>
                </c:pt>
                <c:pt idx="5389">
                  <c:v>1573.5397</c:v>
                </c:pt>
                <c:pt idx="5390">
                  <c:v>1573.5410999999999</c:v>
                </c:pt>
                <c:pt idx="5391">
                  <c:v>1573.5427999999999</c:v>
                </c:pt>
                <c:pt idx="5392">
                  <c:v>1573.5428999999999</c:v>
                </c:pt>
                <c:pt idx="5393">
                  <c:v>1573.5443999999998</c:v>
                </c:pt>
                <c:pt idx="5394">
                  <c:v>1573.5457000000001</c:v>
                </c:pt>
                <c:pt idx="5395">
                  <c:v>1573.5473</c:v>
                </c:pt>
                <c:pt idx="5396">
                  <c:v>1573.5473</c:v>
                </c:pt>
                <c:pt idx="5397">
                  <c:v>1573.5505000000001</c:v>
                </c:pt>
                <c:pt idx="5398">
                  <c:v>1573.5513999999998</c:v>
                </c:pt>
                <c:pt idx="5399">
                  <c:v>1573.5523999999998</c:v>
                </c:pt>
                <c:pt idx="5401">
                  <c:v>1573.5537999999999</c:v>
                </c:pt>
                <c:pt idx="5402">
                  <c:v>1573.5548999999999</c:v>
                </c:pt>
                <c:pt idx="5403">
                  <c:v>1573.5563999999999</c:v>
                </c:pt>
                <c:pt idx="5404">
                  <c:v>1573.5581</c:v>
                </c:pt>
                <c:pt idx="5405">
                  <c:v>1573.559</c:v>
                </c:pt>
                <c:pt idx="5406">
                  <c:v>1573.5602999999999</c:v>
                </c:pt>
                <c:pt idx="5407">
                  <c:v>1573.5613999999998</c:v>
                </c:pt>
                <c:pt idx="5408">
                  <c:v>1573.5623999999998</c:v>
                </c:pt>
                <c:pt idx="5409">
                  <c:v>1573.5637999999999</c:v>
                </c:pt>
                <c:pt idx="5410">
                  <c:v>1573.5653</c:v>
                </c:pt>
                <c:pt idx="5411">
                  <c:v>1573.5667000000001</c:v>
                </c:pt>
                <c:pt idx="5412">
                  <c:v>1573.5678</c:v>
                </c:pt>
                <c:pt idx="5413">
                  <c:v>1573.5696</c:v>
                </c:pt>
                <c:pt idx="5414">
                  <c:v>1573.5702999999999</c:v>
                </c:pt>
                <c:pt idx="5415">
                  <c:v>1573.5719999999999</c:v>
                </c:pt>
                <c:pt idx="5416">
                  <c:v>1573.5730999999998</c:v>
                </c:pt>
                <c:pt idx="5417">
                  <c:v>1573.5746999999999</c:v>
                </c:pt>
                <c:pt idx="5418">
                  <c:v>1573.5762</c:v>
                </c:pt>
                <c:pt idx="5419">
                  <c:v>1573.577</c:v>
                </c:pt>
                <c:pt idx="5420">
                  <c:v>1573.5767000000001</c:v>
                </c:pt>
                <c:pt idx="5421">
                  <c:v>1573.5795000000001</c:v>
                </c:pt>
                <c:pt idx="5422">
                  <c:v>1573.5805</c:v>
                </c:pt>
                <c:pt idx="5423">
                  <c:v>1573.5817</c:v>
                </c:pt>
                <c:pt idx="5424">
                  <c:v>1573.5832999999998</c:v>
                </c:pt>
                <c:pt idx="5425">
                  <c:v>1573.586</c:v>
                </c:pt>
                <c:pt idx="5426">
                  <c:v>1573.5852</c:v>
                </c:pt>
                <c:pt idx="5427">
                  <c:v>1573.5869</c:v>
                </c:pt>
                <c:pt idx="5428">
                  <c:v>1573.5881999999999</c:v>
                </c:pt>
                <c:pt idx="5429">
                  <c:v>1573.5900999999999</c:v>
                </c:pt>
                <c:pt idx="5430">
                  <c:v>1573.5918999999999</c:v>
                </c:pt>
                <c:pt idx="5432">
                  <c:v>1573.5921999999998</c:v>
                </c:pt>
                <c:pt idx="5433">
                  <c:v>1573.5940999999998</c:v>
                </c:pt>
                <c:pt idx="5434">
                  <c:v>1573.5951</c:v>
                </c:pt>
                <c:pt idx="5435">
                  <c:v>1573.5961</c:v>
                </c:pt>
                <c:pt idx="5436">
                  <c:v>1573.5978</c:v>
                </c:pt>
                <c:pt idx="5437">
                  <c:v>1573.5985000000001</c:v>
                </c:pt>
                <c:pt idx="5438">
                  <c:v>1573.6</c:v>
                </c:pt>
                <c:pt idx="5439">
                  <c:v>1573.6018999999999</c:v>
                </c:pt>
                <c:pt idx="5440">
                  <c:v>1573.6030999999998</c:v>
                </c:pt>
                <c:pt idx="5441">
                  <c:v>1573.6048999999998</c:v>
                </c:pt>
                <c:pt idx="5442">
                  <c:v>1573.6052999999999</c:v>
                </c:pt>
                <c:pt idx="5443">
                  <c:v>1573.6066000000001</c:v>
                </c:pt>
                <c:pt idx="5444">
                  <c:v>1573.6085</c:v>
                </c:pt>
                <c:pt idx="5445">
                  <c:v>1573.6101999999998</c:v>
                </c:pt>
                <c:pt idx="5446">
                  <c:v>1573.6098999999999</c:v>
                </c:pt>
                <c:pt idx="5447">
                  <c:v>1573.6123999999998</c:v>
                </c:pt>
                <c:pt idx="5448">
                  <c:v>1573.6128999999999</c:v>
                </c:pt>
                <c:pt idx="5449">
                  <c:v>1573.6140999999998</c:v>
                </c:pt>
                <c:pt idx="5450">
                  <c:v>1573.6157000000001</c:v>
                </c:pt>
                <c:pt idx="5451">
                  <c:v>1573.6169</c:v>
                </c:pt>
                <c:pt idx="5452">
                  <c:v>1573.6186</c:v>
                </c:pt>
                <c:pt idx="5453">
                  <c:v>1573.6198999999999</c:v>
                </c:pt>
                <c:pt idx="5454">
                  <c:v>1573.6210999999998</c:v>
                </c:pt>
                <c:pt idx="5455">
                  <c:v>1573.6220999999998</c:v>
                </c:pt>
                <c:pt idx="5456">
                  <c:v>1573.6240999999998</c:v>
                </c:pt>
                <c:pt idx="5457">
                  <c:v>1573.6246999999998</c:v>
                </c:pt>
                <c:pt idx="5458">
                  <c:v>1573.6259</c:v>
                </c:pt>
                <c:pt idx="5459">
                  <c:v>1573.6271999999999</c:v>
                </c:pt>
                <c:pt idx="5460">
                  <c:v>1573.6286</c:v>
                </c:pt>
                <c:pt idx="5461">
                  <c:v>1573.6297</c:v>
                </c:pt>
                <c:pt idx="5463">
                  <c:v>1573.6318999999999</c:v>
                </c:pt>
                <c:pt idx="5464">
                  <c:v>1573.6327999999999</c:v>
                </c:pt>
                <c:pt idx="5465">
                  <c:v>1573.6342999999974</c:v>
                </c:pt>
                <c:pt idx="5466">
                  <c:v>1573.6351</c:v>
                </c:pt>
                <c:pt idx="5467">
                  <c:v>1573.6371999999999</c:v>
                </c:pt>
                <c:pt idx="5468">
                  <c:v>1573.6381999999999</c:v>
                </c:pt>
                <c:pt idx="5469">
                  <c:v>1573.6395</c:v>
                </c:pt>
                <c:pt idx="5470">
                  <c:v>1573.6405</c:v>
                </c:pt>
                <c:pt idx="5471">
                  <c:v>1573.6423999999975</c:v>
                </c:pt>
                <c:pt idx="5472">
                  <c:v>1573.6433999999974</c:v>
                </c:pt>
                <c:pt idx="5473">
                  <c:v>1573.6440999999998</c:v>
                </c:pt>
                <c:pt idx="5474">
                  <c:v>1573.6459</c:v>
                </c:pt>
                <c:pt idx="5475">
                  <c:v>1573.6470999999999</c:v>
                </c:pt>
                <c:pt idx="5476">
                  <c:v>1573.6487</c:v>
                </c:pt>
                <c:pt idx="5477">
                  <c:v>1573.6502999999998</c:v>
                </c:pt>
                <c:pt idx="5478">
                  <c:v>1573.6508999999999</c:v>
                </c:pt>
                <c:pt idx="5479">
                  <c:v>1573.6528999999998</c:v>
                </c:pt>
                <c:pt idx="5480">
                  <c:v>1573.6533999999974</c:v>
                </c:pt>
                <c:pt idx="5481">
                  <c:v>1573.6551999999999</c:v>
                </c:pt>
                <c:pt idx="5482">
                  <c:v>1573.6569</c:v>
                </c:pt>
                <c:pt idx="5483">
                  <c:v>1573.6573999999998</c:v>
                </c:pt>
                <c:pt idx="5484">
                  <c:v>1573.6588999999999</c:v>
                </c:pt>
                <c:pt idx="5485">
                  <c:v>1573.6610999999998</c:v>
                </c:pt>
                <c:pt idx="5486">
                  <c:v>1573.6613999999975</c:v>
                </c:pt>
                <c:pt idx="5487">
                  <c:v>1573.6628999999998</c:v>
                </c:pt>
                <c:pt idx="5488">
                  <c:v>1573.6638999999998</c:v>
                </c:pt>
                <c:pt idx="5489">
                  <c:v>1573.6656</c:v>
                </c:pt>
                <c:pt idx="5490">
                  <c:v>1573.6662999999999</c:v>
                </c:pt>
                <c:pt idx="5491">
                  <c:v>1573.6680999999999</c:v>
                </c:pt>
                <c:pt idx="5492">
                  <c:v>1573.6695</c:v>
                </c:pt>
                <c:pt idx="5494">
                  <c:v>1573.6701999999998</c:v>
                </c:pt>
                <c:pt idx="5495">
                  <c:v>1573.6718999999998</c:v>
                </c:pt>
                <c:pt idx="5496">
                  <c:v>1573.6735999999999</c:v>
                </c:pt>
                <c:pt idx="5497">
                  <c:v>1573.6744999999971</c:v>
                </c:pt>
                <c:pt idx="5498">
                  <c:v>1573.6761999999999</c:v>
                </c:pt>
                <c:pt idx="5499">
                  <c:v>1573.6772999999998</c:v>
                </c:pt>
                <c:pt idx="5500">
                  <c:v>1573.6787999999999</c:v>
                </c:pt>
                <c:pt idx="5501">
                  <c:v>1573.6796999999999</c:v>
                </c:pt>
                <c:pt idx="5502">
                  <c:v>1573.6810999999998</c:v>
                </c:pt>
                <c:pt idx="5503">
                  <c:v>1573.6823999999974</c:v>
                </c:pt>
                <c:pt idx="5504">
                  <c:v>1573.6825999999999</c:v>
                </c:pt>
                <c:pt idx="5505">
                  <c:v>1573.6859999999999</c:v>
                </c:pt>
                <c:pt idx="5506">
                  <c:v>1573.6860999999999</c:v>
                </c:pt>
                <c:pt idx="5507">
                  <c:v>1573.6875</c:v>
                </c:pt>
                <c:pt idx="5508">
                  <c:v>1573.6886999999999</c:v>
                </c:pt>
                <c:pt idx="5509">
                  <c:v>1573.6901999999998</c:v>
                </c:pt>
                <c:pt idx="5510">
                  <c:v>1573.6913999999974</c:v>
                </c:pt>
                <c:pt idx="5511">
                  <c:v>1573.6920999999998</c:v>
                </c:pt>
                <c:pt idx="5512">
                  <c:v>1573.6937999999998</c:v>
                </c:pt>
                <c:pt idx="5513">
                  <c:v>1573.6950999999999</c:v>
                </c:pt>
                <c:pt idx="5514">
                  <c:v>1573.6968999999999</c:v>
                </c:pt>
                <c:pt idx="5515">
                  <c:v>1573.6983999999998</c:v>
                </c:pt>
                <c:pt idx="5516">
                  <c:v>1573.6985999999999</c:v>
                </c:pt>
                <c:pt idx="5517">
                  <c:v>1573.7003999999999</c:v>
                </c:pt>
                <c:pt idx="5518">
                  <c:v>1573.7021999999999</c:v>
                </c:pt>
                <c:pt idx="5519">
                  <c:v>1573.7030999999999</c:v>
                </c:pt>
                <c:pt idx="5520">
                  <c:v>1573.7045000000001</c:v>
                </c:pt>
                <c:pt idx="5521">
                  <c:v>1573.7063000000001</c:v>
                </c:pt>
                <c:pt idx="5522">
                  <c:v>1573.7062000000001</c:v>
                </c:pt>
                <c:pt idx="5523">
                  <c:v>1573.7083</c:v>
                </c:pt>
                <c:pt idx="5525">
                  <c:v>1573.7102</c:v>
                </c:pt>
                <c:pt idx="5526">
                  <c:v>1573.7108000000001</c:v>
                </c:pt>
                <c:pt idx="5527">
                  <c:v>1573.7123999999999</c:v>
                </c:pt>
                <c:pt idx="5528">
                  <c:v>1573.7137</c:v>
                </c:pt>
                <c:pt idx="5529">
                  <c:v>1573.7148999999999</c:v>
                </c:pt>
                <c:pt idx="5530">
                  <c:v>1573.7158000000011</c:v>
                </c:pt>
                <c:pt idx="5531">
                  <c:v>1573.7173</c:v>
                </c:pt>
                <c:pt idx="5532">
                  <c:v>1573.7184</c:v>
                </c:pt>
                <c:pt idx="5533">
                  <c:v>1573.7195000000011</c:v>
                </c:pt>
                <c:pt idx="5534">
                  <c:v>1573.7216000000001</c:v>
                </c:pt>
                <c:pt idx="5535">
                  <c:v>1573.7230999999999</c:v>
                </c:pt>
                <c:pt idx="5536">
                  <c:v>1573.7236</c:v>
                </c:pt>
                <c:pt idx="5537">
                  <c:v>1573.7251000000001</c:v>
                </c:pt>
                <c:pt idx="5538">
                  <c:v>1573.7264</c:v>
                </c:pt>
                <c:pt idx="5539">
                  <c:v>1573.7285000000011</c:v>
                </c:pt>
                <c:pt idx="5540">
                  <c:v>1573.7296000000001</c:v>
                </c:pt>
                <c:pt idx="5541">
                  <c:v>1573.7306000000001</c:v>
                </c:pt>
                <c:pt idx="5542">
                  <c:v>1573.7319</c:v>
                </c:pt>
                <c:pt idx="5543">
                  <c:v>1573.7325000000001</c:v>
                </c:pt>
                <c:pt idx="5544">
                  <c:v>1573.7345</c:v>
                </c:pt>
                <c:pt idx="5545">
                  <c:v>1573.7360000000001</c:v>
                </c:pt>
                <c:pt idx="5546">
                  <c:v>1573.7373</c:v>
                </c:pt>
                <c:pt idx="5547">
                  <c:v>1573.7388000000001</c:v>
                </c:pt>
                <c:pt idx="5548">
                  <c:v>1573.7408</c:v>
                </c:pt>
                <c:pt idx="5549">
                  <c:v>1573.7412999999999</c:v>
                </c:pt>
                <c:pt idx="5550">
                  <c:v>1573.7415000000001</c:v>
                </c:pt>
                <c:pt idx="5551">
                  <c:v>1573.7437</c:v>
                </c:pt>
                <c:pt idx="5552">
                  <c:v>1573.7447999999999</c:v>
                </c:pt>
                <c:pt idx="5553">
                  <c:v>1573.7463</c:v>
                </c:pt>
                <c:pt idx="5554">
                  <c:v>1573.7468000000001</c:v>
                </c:pt>
                <c:pt idx="5556">
                  <c:v>1573.7493999999999</c:v>
                </c:pt>
                <c:pt idx="5557">
                  <c:v>1573.7501999999999</c:v>
                </c:pt>
                <c:pt idx="5558">
                  <c:v>1573.7511</c:v>
                </c:pt>
                <c:pt idx="5559">
                  <c:v>1573.7526</c:v>
                </c:pt>
                <c:pt idx="5560">
                  <c:v>1573.7535</c:v>
                </c:pt>
                <c:pt idx="5561">
                  <c:v>1573.7553</c:v>
                </c:pt>
                <c:pt idx="5562">
                  <c:v>1573.7566000000011</c:v>
                </c:pt>
                <c:pt idx="5563">
                  <c:v>1573.7583</c:v>
                </c:pt>
                <c:pt idx="5564">
                  <c:v>1573.7589</c:v>
                </c:pt>
                <c:pt idx="5565">
                  <c:v>1573.7599</c:v>
                </c:pt>
                <c:pt idx="5566">
                  <c:v>1573.7612999999999</c:v>
                </c:pt>
                <c:pt idx="5567">
                  <c:v>1573.7628999999999</c:v>
                </c:pt>
                <c:pt idx="5568">
                  <c:v>1573.7642999999998</c:v>
                </c:pt>
                <c:pt idx="5569">
                  <c:v>1573.7655000000011</c:v>
                </c:pt>
                <c:pt idx="5570">
                  <c:v>1573.7668000000001</c:v>
                </c:pt>
                <c:pt idx="5571">
                  <c:v>1573.7689</c:v>
                </c:pt>
                <c:pt idx="5572">
                  <c:v>1573.7697000000001</c:v>
                </c:pt>
                <c:pt idx="5573">
                  <c:v>1573.7710999999999</c:v>
                </c:pt>
                <c:pt idx="5574">
                  <c:v>1573.7726</c:v>
                </c:pt>
                <c:pt idx="5575">
                  <c:v>1573.7741999999998</c:v>
                </c:pt>
                <c:pt idx="5576">
                  <c:v>1573.7746999999999</c:v>
                </c:pt>
                <c:pt idx="5577">
                  <c:v>1573.7756000000011</c:v>
                </c:pt>
                <c:pt idx="5578">
                  <c:v>1573.7778000000001</c:v>
                </c:pt>
                <c:pt idx="5579">
                  <c:v>1573.7786000000001</c:v>
                </c:pt>
                <c:pt idx="5580">
                  <c:v>1573.7797</c:v>
                </c:pt>
                <c:pt idx="5581">
                  <c:v>1573.7820999999999</c:v>
                </c:pt>
                <c:pt idx="5582">
                  <c:v>1573.7837</c:v>
                </c:pt>
                <c:pt idx="5583">
                  <c:v>1573.7853</c:v>
                </c:pt>
                <c:pt idx="5584">
                  <c:v>1573.7859000000001</c:v>
                </c:pt>
                <c:pt idx="5585">
                  <c:v>1573.7868000000001</c:v>
                </c:pt>
                <c:pt idx="5587">
                  <c:v>1573.7889</c:v>
                </c:pt>
                <c:pt idx="5588">
                  <c:v>1573.7898</c:v>
                </c:pt>
                <c:pt idx="5589">
                  <c:v>1573.7908</c:v>
                </c:pt>
                <c:pt idx="5590">
                  <c:v>1573.7917</c:v>
                </c:pt>
                <c:pt idx="5591">
                  <c:v>1573.7939999999999</c:v>
                </c:pt>
                <c:pt idx="5592">
                  <c:v>1573.7955000000011</c:v>
                </c:pt>
                <c:pt idx="5593">
                  <c:v>1573.7959000000001</c:v>
                </c:pt>
                <c:pt idx="5594">
                  <c:v>1573.7978000000001</c:v>
                </c:pt>
                <c:pt idx="5595">
                  <c:v>1573.7992999999999</c:v>
                </c:pt>
                <c:pt idx="5596">
                  <c:v>1573.8007</c:v>
                </c:pt>
                <c:pt idx="5597">
                  <c:v>1573.8021999999999</c:v>
                </c:pt>
                <c:pt idx="5598">
                  <c:v>1573.8037999999999</c:v>
                </c:pt>
                <c:pt idx="5599">
                  <c:v>1573.8048999999999</c:v>
                </c:pt>
                <c:pt idx="5600">
                  <c:v>1573.8063999999999</c:v>
                </c:pt>
                <c:pt idx="5601">
                  <c:v>1573.8072999999999</c:v>
                </c:pt>
                <c:pt idx="5602">
                  <c:v>1573.8085000000001</c:v>
                </c:pt>
                <c:pt idx="5603">
                  <c:v>1573.81</c:v>
                </c:pt>
                <c:pt idx="5604">
                  <c:v>1573.8123999999998</c:v>
                </c:pt>
                <c:pt idx="5605">
                  <c:v>1573.8135</c:v>
                </c:pt>
                <c:pt idx="5606">
                  <c:v>1573.8141999999998</c:v>
                </c:pt>
                <c:pt idx="5607">
                  <c:v>1573.816</c:v>
                </c:pt>
                <c:pt idx="5608">
                  <c:v>1573.8171</c:v>
                </c:pt>
                <c:pt idx="5609">
                  <c:v>1573.8192999999999</c:v>
                </c:pt>
                <c:pt idx="5610">
                  <c:v>1573.8202999999999</c:v>
                </c:pt>
                <c:pt idx="5611">
                  <c:v>1573.8226</c:v>
                </c:pt>
                <c:pt idx="5612">
                  <c:v>1573.8226999999999</c:v>
                </c:pt>
                <c:pt idx="5613">
                  <c:v>1573.8246999999999</c:v>
                </c:pt>
                <c:pt idx="5614">
                  <c:v>1573.8256000000001</c:v>
                </c:pt>
                <c:pt idx="5615">
                  <c:v>1573.8269</c:v>
                </c:pt>
                <c:pt idx="5616">
                  <c:v>1573.8293999999999</c:v>
                </c:pt>
                <c:pt idx="5618">
                  <c:v>1573.8308</c:v>
                </c:pt>
                <c:pt idx="5619">
                  <c:v>1573.8312999999998</c:v>
                </c:pt>
                <c:pt idx="5620">
                  <c:v>1573.8332999999998</c:v>
                </c:pt>
                <c:pt idx="5621">
                  <c:v>1573.8352</c:v>
                </c:pt>
                <c:pt idx="5622">
                  <c:v>1573.836</c:v>
                </c:pt>
                <c:pt idx="5623">
                  <c:v>1573.8372999999999</c:v>
                </c:pt>
                <c:pt idx="5624">
                  <c:v>1573.8389999999999</c:v>
                </c:pt>
                <c:pt idx="5625">
                  <c:v>1573.8403999999998</c:v>
                </c:pt>
                <c:pt idx="5626">
                  <c:v>1573.8416999999999</c:v>
                </c:pt>
                <c:pt idx="5627">
                  <c:v>1573.8432999999998</c:v>
                </c:pt>
                <c:pt idx="5628">
                  <c:v>1573.8443999999974</c:v>
                </c:pt>
                <c:pt idx="5629">
                  <c:v>1573.8462</c:v>
                </c:pt>
                <c:pt idx="5630">
                  <c:v>1573.8475000000001</c:v>
                </c:pt>
                <c:pt idx="5631">
                  <c:v>1573.8489</c:v>
                </c:pt>
                <c:pt idx="5632">
                  <c:v>1573.8498999999999</c:v>
                </c:pt>
                <c:pt idx="5633">
                  <c:v>1573.8512999999998</c:v>
                </c:pt>
                <c:pt idx="5634">
                  <c:v>1573.8525999999999</c:v>
                </c:pt>
                <c:pt idx="5635">
                  <c:v>1573.8533999999975</c:v>
                </c:pt>
                <c:pt idx="5636">
                  <c:v>1573.8552</c:v>
                </c:pt>
                <c:pt idx="5637">
                  <c:v>1573.857</c:v>
                </c:pt>
                <c:pt idx="5638">
                  <c:v>1573.8581999999999</c:v>
                </c:pt>
                <c:pt idx="5639">
                  <c:v>1573.8591999999999</c:v>
                </c:pt>
                <c:pt idx="5640">
                  <c:v>1573.8609999999999</c:v>
                </c:pt>
                <c:pt idx="5641">
                  <c:v>1573.8625999999999</c:v>
                </c:pt>
                <c:pt idx="5642">
                  <c:v>1573.8637999999999</c:v>
                </c:pt>
                <c:pt idx="5643">
                  <c:v>1573.8642999999975</c:v>
                </c:pt>
                <c:pt idx="5644">
                  <c:v>1573.8659</c:v>
                </c:pt>
                <c:pt idx="5645">
                  <c:v>1573.8670999999999</c:v>
                </c:pt>
                <c:pt idx="5646">
                  <c:v>1573.8688999999999</c:v>
                </c:pt>
                <c:pt idx="5647">
                  <c:v>1573.8706</c:v>
                </c:pt>
                <c:pt idx="5649">
                  <c:v>1573.8715</c:v>
                </c:pt>
                <c:pt idx="5650">
                  <c:v>1573.8723999999977</c:v>
                </c:pt>
                <c:pt idx="5651">
                  <c:v>1573.8740999999998</c:v>
                </c:pt>
                <c:pt idx="5652">
                  <c:v>1573.8756000000001</c:v>
                </c:pt>
                <c:pt idx="5653">
                  <c:v>1573.8767</c:v>
                </c:pt>
                <c:pt idx="5654">
                  <c:v>1573.8781999999999</c:v>
                </c:pt>
                <c:pt idx="5655">
                  <c:v>1573.8798999999999</c:v>
                </c:pt>
                <c:pt idx="5656">
                  <c:v>1573.8799999999999</c:v>
                </c:pt>
                <c:pt idx="5657">
                  <c:v>1573.8819999999998</c:v>
                </c:pt>
                <c:pt idx="5658">
                  <c:v>1573.8824999999974</c:v>
                </c:pt>
                <c:pt idx="5659">
                  <c:v>1573.8843999999972</c:v>
                </c:pt>
                <c:pt idx="5660">
                  <c:v>1573.8856000000001</c:v>
                </c:pt>
                <c:pt idx="5661">
                  <c:v>1573.8875</c:v>
                </c:pt>
                <c:pt idx="5662">
                  <c:v>1573.8881999999999</c:v>
                </c:pt>
                <c:pt idx="5663">
                  <c:v>1573.8897999999999</c:v>
                </c:pt>
                <c:pt idx="5664">
                  <c:v>1573.8910999999998</c:v>
                </c:pt>
                <c:pt idx="5665">
                  <c:v>1573.8915999999999</c:v>
                </c:pt>
                <c:pt idx="5666">
                  <c:v>1573.8941999999975</c:v>
                </c:pt>
                <c:pt idx="5667">
                  <c:v>1573.8945999999999</c:v>
                </c:pt>
                <c:pt idx="5668">
                  <c:v>1573.8957</c:v>
                </c:pt>
                <c:pt idx="5669">
                  <c:v>1573.8977</c:v>
                </c:pt>
                <c:pt idx="5670">
                  <c:v>1573.8979999999999</c:v>
                </c:pt>
                <c:pt idx="5671">
                  <c:v>1573.8991999999998</c:v>
                </c:pt>
                <c:pt idx="5672">
                  <c:v>1573.9012</c:v>
                </c:pt>
                <c:pt idx="5673">
                  <c:v>1573.9021</c:v>
                </c:pt>
                <c:pt idx="5674">
                  <c:v>1573.9032999999999</c:v>
                </c:pt>
                <c:pt idx="5675">
                  <c:v>1573.9047</c:v>
                </c:pt>
                <c:pt idx="5676">
                  <c:v>1573.9065000000023</c:v>
                </c:pt>
                <c:pt idx="5677">
                  <c:v>1573.9072000000001</c:v>
                </c:pt>
                <c:pt idx="5678">
                  <c:v>1573.9092000000001</c:v>
                </c:pt>
                <c:pt idx="5680">
                  <c:v>1573.9101000000001</c:v>
                </c:pt>
                <c:pt idx="5681">
                  <c:v>1573.9108000000001</c:v>
                </c:pt>
                <c:pt idx="5682">
                  <c:v>1573.9132999999999</c:v>
                </c:pt>
                <c:pt idx="5683">
                  <c:v>1573.9127000000001</c:v>
                </c:pt>
                <c:pt idx="5684">
                  <c:v>1573.9147</c:v>
                </c:pt>
                <c:pt idx="5685">
                  <c:v>1573.9159000000011</c:v>
                </c:pt>
                <c:pt idx="5686">
                  <c:v>1573.9180000000001</c:v>
                </c:pt>
                <c:pt idx="5687">
                  <c:v>1573.9178000000011</c:v>
                </c:pt>
                <c:pt idx="5688">
                  <c:v>1573.9201</c:v>
                </c:pt>
                <c:pt idx="5689">
                  <c:v>1573.9212</c:v>
                </c:pt>
                <c:pt idx="5690">
                  <c:v>1573.9229</c:v>
                </c:pt>
                <c:pt idx="5691">
                  <c:v>1573.9237000000001</c:v>
                </c:pt>
                <c:pt idx="5692">
                  <c:v>1573.9252000000001</c:v>
                </c:pt>
                <c:pt idx="5693">
                  <c:v>1573.9267000000011</c:v>
                </c:pt>
                <c:pt idx="5694">
                  <c:v>1573.9271000000001</c:v>
                </c:pt>
                <c:pt idx="5695">
                  <c:v>1573.9283</c:v>
                </c:pt>
                <c:pt idx="5696">
                  <c:v>1573.9303</c:v>
                </c:pt>
                <c:pt idx="5697">
                  <c:v>1573.9315000000001</c:v>
                </c:pt>
                <c:pt idx="5698">
                  <c:v>1573.9323999999999</c:v>
                </c:pt>
                <c:pt idx="5699">
                  <c:v>1573.9332999999999</c:v>
                </c:pt>
                <c:pt idx="5700">
                  <c:v>1573.9347</c:v>
                </c:pt>
                <c:pt idx="5701">
                  <c:v>1573.9362000000001</c:v>
                </c:pt>
                <c:pt idx="5702">
                  <c:v>1573.9374</c:v>
                </c:pt>
                <c:pt idx="5703">
                  <c:v>1573.9384</c:v>
                </c:pt>
                <c:pt idx="5704">
                  <c:v>1573.9394</c:v>
                </c:pt>
                <c:pt idx="5705">
                  <c:v>1573.9411</c:v>
                </c:pt>
                <c:pt idx="5706">
                  <c:v>1573.9427000000001</c:v>
                </c:pt>
                <c:pt idx="5707">
                  <c:v>1573.9440999999999</c:v>
                </c:pt>
                <c:pt idx="5708">
                  <c:v>1573.9439</c:v>
                </c:pt>
                <c:pt idx="5709">
                  <c:v>1573.9462000000001</c:v>
                </c:pt>
                <c:pt idx="5711">
                  <c:v>1573.9469000000001</c:v>
                </c:pt>
                <c:pt idx="5712">
                  <c:v>1573.9490000000001</c:v>
                </c:pt>
                <c:pt idx="5713">
                  <c:v>1573.95</c:v>
                </c:pt>
                <c:pt idx="5714">
                  <c:v>1573.9507000000001</c:v>
                </c:pt>
                <c:pt idx="5715">
                  <c:v>1573.9523999999999</c:v>
                </c:pt>
                <c:pt idx="5716">
                  <c:v>1573.9542999999999</c:v>
                </c:pt>
                <c:pt idx="5717">
                  <c:v>1573.9550000000011</c:v>
                </c:pt>
                <c:pt idx="5718">
                  <c:v>1573.9561000000001</c:v>
                </c:pt>
                <c:pt idx="5719">
                  <c:v>1573.9581000000001</c:v>
                </c:pt>
                <c:pt idx="5720">
                  <c:v>1573.9583</c:v>
                </c:pt>
                <c:pt idx="5721">
                  <c:v>1573.9596000000001</c:v>
                </c:pt>
                <c:pt idx="5722">
                  <c:v>1573.9613999999999</c:v>
                </c:pt>
                <c:pt idx="5723">
                  <c:v>1573.9628</c:v>
                </c:pt>
                <c:pt idx="5724">
                  <c:v>1573.9639999999999</c:v>
                </c:pt>
                <c:pt idx="5725">
                  <c:v>1573.9657000000011</c:v>
                </c:pt>
                <c:pt idx="5726">
                  <c:v>1573.9658000000011</c:v>
                </c:pt>
                <c:pt idx="5727">
                  <c:v>1573.9676000000011</c:v>
                </c:pt>
                <c:pt idx="5728">
                  <c:v>1573.9689000000001</c:v>
                </c:pt>
                <c:pt idx="5729">
                  <c:v>1573.9703999999999</c:v>
                </c:pt>
                <c:pt idx="5730">
                  <c:v>1573.9721</c:v>
                </c:pt>
                <c:pt idx="5731">
                  <c:v>1573.9725000000001</c:v>
                </c:pt>
                <c:pt idx="5732">
                  <c:v>1573.9742999999999</c:v>
                </c:pt>
                <c:pt idx="5733">
                  <c:v>1573.9754</c:v>
                </c:pt>
                <c:pt idx="5734">
                  <c:v>1573.9764</c:v>
                </c:pt>
                <c:pt idx="5735">
                  <c:v>1573.9778000000001</c:v>
                </c:pt>
                <c:pt idx="5736">
                  <c:v>1573.9787000000001</c:v>
                </c:pt>
                <c:pt idx="5737">
                  <c:v>1573.9802999999999</c:v>
                </c:pt>
                <c:pt idx="5738">
                  <c:v>1573.9805000000001</c:v>
                </c:pt>
                <c:pt idx="5739">
                  <c:v>1573.9831999999999</c:v>
                </c:pt>
                <c:pt idx="5740">
                  <c:v>1573.9846</c:v>
                </c:pt>
                <c:pt idx="5742">
                  <c:v>1573.9853000000001</c:v>
                </c:pt>
                <c:pt idx="5743">
                  <c:v>1573.9864</c:v>
                </c:pt>
                <c:pt idx="5744">
                  <c:v>1573.9875000000011</c:v>
                </c:pt>
                <c:pt idx="5745">
                  <c:v>1573.9893</c:v>
                </c:pt>
                <c:pt idx="5746">
                  <c:v>1573.9899</c:v>
                </c:pt>
                <c:pt idx="5747">
                  <c:v>1573.9916000000001</c:v>
                </c:pt>
                <c:pt idx="5748">
                  <c:v>1573.9925000000001</c:v>
                </c:pt>
                <c:pt idx="5749">
                  <c:v>1573.9930999999999</c:v>
                </c:pt>
                <c:pt idx="5750">
                  <c:v>1573.9951000000001</c:v>
                </c:pt>
                <c:pt idx="5751">
                  <c:v>1573.9963</c:v>
                </c:pt>
                <c:pt idx="5752">
                  <c:v>1573.9976000000001</c:v>
                </c:pt>
                <c:pt idx="5753">
                  <c:v>1573.9986000000001</c:v>
                </c:pt>
                <c:pt idx="5754">
                  <c:v>1573.9998000000001</c:v>
                </c:pt>
                <c:pt idx="5755">
                  <c:v>1574.0015000000001</c:v>
                </c:pt>
                <c:pt idx="5756">
                  <c:v>1574.0028</c:v>
                </c:pt>
                <c:pt idx="5757">
                  <c:v>1574.0040999999999</c:v>
                </c:pt>
                <c:pt idx="5758">
                  <c:v>1574.0051000000001</c:v>
                </c:pt>
                <c:pt idx="5759">
                  <c:v>1574.0069000000001</c:v>
                </c:pt>
                <c:pt idx="5760">
                  <c:v>1574.0078000000001</c:v>
                </c:pt>
                <c:pt idx="5761">
                  <c:v>1574.009</c:v>
                </c:pt>
                <c:pt idx="5762">
                  <c:v>1574.0101</c:v>
                </c:pt>
                <c:pt idx="5763">
                  <c:v>1574.0112999999999</c:v>
                </c:pt>
                <c:pt idx="5764">
                  <c:v>1574.0120999999999</c:v>
                </c:pt>
                <c:pt idx="5765">
                  <c:v>1574.0136</c:v>
                </c:pt>
                <c:pt idx="5766">
                  <c:v>1574.0150000000001</c:v>
                </c:pt>
                <c:pt idx="5767">
                  <c:v>1574.0161000000001</c:v>
                </c:pt>
                <c:pt idx="5768">
                  <c:v>1574.0173</c:v>
                </c:pt>
                <c:pt idx="5769">
                  <c:v>1574.0187000000001</c:v>
                </c:pt>
                <c:pt idx="5770">
                  <c:v>1574.0201999999999</c:v>
                </c:pt>
                <c:pt idx="5771">
                  <c:v>1574.0211999999999</c:v>
                </c:pt>
                <c:pt idx="5773">
                  <c:v>1574.0228999999999</c:v>
                </c:pt>
                <c:pt idx="5774">
                  <c:v>1574.0242999999998</c:v>
                </c:pt>
                <c:pt idx="5775">
                  <c:v>1574.0252</c:v>
                </c:pt>
                <c:pt idx="5776">
                  <c:v>1574.0258000000001</c:v>
                </c:pt>
                <c:pt idx="5777">
                  <c:v>1574.0286000000001</c:v>
                </c:pt>
                <c:pt idx="5778">
                  <c:v>1574.0286000000001</c:v>
                </c:pt>
                <c:pt idx="5779">
                  <c:v>1574.0306</c:v>
                </c:pt>
                <c:pt idx="5780">
                  <c:v>1574.0308</c:v>
                </c:pt>
                <c:pt idx="5781">
                  <c:v>1574.0319999999999</c:v>
                </c:pt>
                <c:pt idx="5782">
                  <c:v>1574.0335</c:v>
                </c:pt>
                <c:pt idx="5783">
                  <c:v>1574.0345</c:v>
                </c:pt>
                <c:pt idx="5784">
                  <c:v>1574.0353</c:v>
                </c:pt>
                <c:pt idx="5785">
                  <c:v>1574.038</c:v>
                </c:pt>
                <c:pt idx="5786">
                  <c:v>1574.0392999999999</c:v>
                </c:pt>
                <c:pt idx="5787">
                  <c:v>1574.0407</c:v>
                </c:pt>
                <c:pt idx="5788">
                  <c:v>1574.0419999999999</c:v>
                </c:pt>
                <c:pt idx="5789">
                  <c:v>1574.0423999999998</c:v>
                </c:pt>
                <c:pt idx="5790">
                  <c:v>1574.0441999999998</c:v>
                </c:pt>
                <c:pt idx="5791">
                  <c:v>1574.0446999999999</c:v>
                </c:pt>
                <c:pt idx="5792">
                  <c:v>1574.0458000000001</c:v>
                </c:pt>
                <c:pt idx="5793">
                  <c:v>1574.048</c:v>
                </c:pt>
                <c:pt idx="5794">
                  <c:v>1574.0489</c:v>
                </c:pt>
                <c:pt idx="5795">
                  <c:v>1574.0500999999999</c:v>
                </c:pt>
                <c:pt idx="5796">
                  <c:v>1574.0511999999999</c:v>
                </c:pt>
                <c:pt idx="5797">
                  <c:v>1574.0518999999999</c:v>
                </c:pt>
                <c:pt idx="5798">
                  <c:v>1574.0531999999998</c:v>
                </c:pt>
                <c:pt idx="5799">
                  <c:v>1574.0546999999999</c:v>
                </c:pt>
                <c:pt idx="5800">
                  <c:v>1574.0561</c:v>
                </c:pt>
                <c:pt idx="5801">
                  <c:v>1574.0566000000001</c:v>
                </c:pt>
                <c:pt idx="5802">
                  <c:v>1574.0583999999999</c:v>
                </c:pt>
                <c:pt idx="5804">
                  <c:v>1574.0602999999999</c:v>
                </c:pt>
                <c:pt idx="5805">
                  <c:v>1574.0602999999999</c:v>
                </c:pt>
                <c:pt idx="5806">
                  <c:v>1574.0618999999999</c:v>
                </c:pt>
                <c:pt idx="5807">
                  <c:v>1574.0639999999999</c:v>
                </c:pt>
                <c:pt idx="5808">
                  <c:v>1574.0652</c:v>
                </c:pt>
                <c:pt idx="5809">
                  <c:v>1574.0658000000001</c:v>
                </c:pt>
                <c:pt idx="5810">
                  <c:v>1574.0675000000001</c:v>
                </c:pt>
                <c:pt idx="5811">
                  <c:v>1574.0683999999999</c:v>
                </c:pt>
                <c:pt idx="5812">
                  <c:v>1574.0700999999999</c:v>
                </c:pt>
                <c:pt idx="5813">
                  <c:v>1574.0720999999999</c:v>
                </c:pt>
                <c:pt idx="5814">
                  <c:v>1574.0725</c:v>
                </c:pt>
                <c:pt idx="5815">
                  <c:v>1574.0738999999999</c:v>
                </c:pt>
                <c:pt idx="5816">
                  <c:v>1574.0759</c:v>
                </c:pt>
                <c:pt idx="5817">
                  <c:v>1574.0766000000001</c:v>
                </c:pt>
                <c:pt idx="5818">
                  <c:v>1574.0766000000001</c:v>
                </c:pt>
                <c:pt idx="5819">
                  <c:v>1574.0786000000001</c:v>
                </c:pt>
                <c:pt idx="5820">
                  <c:v>1574.0798</c:v>
                </c:pt>
                <c:pt idx="5821">
                  <c:v>1574.0812999999998</c:v>
                </c:pt>
                <c:pt idx="5822">
                  <c:v>1574.0826</c:v>
                </c:pt>
                <c:pt idx="5823">
                  <c:v>1574.0835999999999</c:v>
                </c:pt>
                <c:pt idx="5824">
                  <c:v>1574.0851</c:v>
                </c:pt>
                <c:pt idx="5825">
                  <c:v>1574.0861</c:v>
                </c:pt>
                <c:pt idx="5826">
                  <c:v>1574.0882999999999</c:v>
                </c:pt>
                <c:pt idx="5827">
                  <c:v>1574.0890999999999</c:v>
                </c:pt>
                <c:pt idx="5828">
                  <c:v>1574.0900999999999</c:v>
                </c:pt>
                <c:pt idx="5829">
                  <c:v>1574.0908999999999</c:v>
                </c:pt>
                <c:pt idx="5830">
                  <c:v>1574.0934999999974</c:v>
                </c:pt>
                <c:pt idx="5831">
                  <c:v>1574.0943999999974</c:v>
                </c:pt>
                <c:pt idx="5832">
                  <c:v>1574.0953</c:v>
                </c:pt>
                <c:pt idx="5833">
                  <c:v>1574.0962999999999</c:v>
                </c:pt>
                <c:pt idx="5835">
                  <c:v>1574.0983999999999</c:v>
                </c:pt>
                <c:pt idx="5836">
                  <c:v>1574.0987</c:v>
                </c:pt>
                <c:pt idx="5837">
                  <c:v>1574.1005</c:v>
                </c:pt>
                <c:pt idx="5838">
                  <c:v>1574.1019999999999</c:v>
                </c:pt>
                <c:pt idx="5839">
                  <c:v>1574.1028999999999</c:v>
                </c:pt>
                <c:pt idx="5840">
                  <c:v>1574.1040999999998</c:v>
                </c:pt>
                <c:pt idx="5841">
                  <c:v>1574.1057000000001</c:v>
                </c:pt>
                <c:pt idx="5842">
                  <c:v>1574.107</c:v>
                </c:pt>
                <c:pt idx="5843">
                  <c:v>1574.1077</c:v>
                </c:pt>
                <c:pt idx="5844">
                  <c:v>1574.1093999999998</c:v>
                </c:pt>
                <c:pt idx="5845">
                  <c:v>1574.1107</c:v>
                </c:pt>
                <c:pt idx="5846">
                  <c:v>1574.1119999999999</c:v>
                </c:pt>
                <c:pt idx="5847">
                  <c:v>1574.1123999999998</c:v>
                </c:pt>
                <c:pt idx="5848">
                  <c:v>1574.1143999999974</c:v>
                </c:pt>
                <c:pt idx="5849">
                  <c:v>1574.1156000000001</c:v>
                </c:pt>
                <c:pt idx="5850">
                  <c:v>1574.1161999999999</c:v>
                </c:pt>
                <c:pt idx="5851">
                  <c:v>1574.1179999999999</c:v>
                </c:pt>
                <c:pt idx="5852">
                  <c:v>1574.1192999999998</c:v>
                </c:pt>
                <c:pt idx="5853">
                  <c:v>1574.1212999999998</c:v>
                </c:pt>
                <c:pt idx="5854">
                  <c:v>1574.1211999999998</c:v>
                </c:pt>
                <c:pt idx="5855">
                  <c:v>1574.1234999999974</c:v>
                </c:pt>
                <c:pt idx="5856">
                  <c:v>1574.1247999999998</c:v>
                </c:pt>
                <c:pt idx="5857">
                  <c:v>1574.1265000000001</c:v>
                </c:pt>
                <c:pt idx="5858">
                  <c:v>1574.1271999999999</c:v>
                </c:pt>
                <c:pt idx="5859">
                  <c:v>1574.1278</c:v>
                </c:pt>
                <c:pt idx="5860">
                  <c:v>1574.1307999999999</c:v>
                </c:pt>
                <c:pt idx="5861">
                  <c:v>1574.1306</c:v>
                </c:pt>
                <c:pt idx="5862">
                  <c:v>1574.1320999999998</c:v>
                </c:pt>
                <c:pt idx="5863">
                  <c:v>1574.1334999999972</c:v>
                </c:pt>
                <c:pt idx="5864">
                  <c:v>1574.1344999999972</c:v>
                </c:pt>
                <c:pt idx="5866">
                  <c:v>1574.1352999999999</c:v>
                </c:pt>
                <c:pt idx="5867">
                  <c:v>1574.1370999999999</c:v>
                </c:pt>
                <c:pt idx="5868">
                  <c:v>1574.1385</c:v>
                </c:pt>
                <c:pt idx="5869">
                  <c:v>1574.1402999999998</c:v>
                </c:pt>
                <c:pt idx="5870">
                  <c:v>1574.1413999999977</c:v>
                </c:pt>
                <c:pt idx="5871">
                  <c:v>1574.1425999999999</c:v>
                </c:pt>
                <c:pt idx="5872">
                  <c:v>1574.1439999999998</c:v>
                </c:pt>
                <c:pt idx="5873">
                  <c:v>1574.1444999999972</c:v>
                </c:pt>
                <c:pt idx="5874">
                  <c:v>1574.1467</c:v>
                </c:pt>
                <c:pt idx="5875">
                  <c:v>1574.1471999999999</c:v>
                </c:pt>
                <c:pt idx="5876">
                  <c:v>1574.1489999999999</c:v>
                </c:pt>
                <c:pt idx="5877">
                  <c:v>1574.1497999999999</c:v>
                </c:pt>
                <c:pt idx="5878">
                  <c:v>1574.1514999999974</c:v>
                </c:pt>
                <c:pt idx="5879">
                  <c:v>1574.1526999999999</c:v>
                </c:pt>
                <c:pt idx="5880">
                  <c:v>1574.1534999999972</c:v>
                </c:pt>
                <c:pt idx="5881">
                  <c:v>1574.1555000000001</c:v>
                </c:pt>
                <c:pt idx="5882">
                  <c:v>1574.1568</c:v>
                </c:pt>
                <c:pt idx="5883">
                  <c:v>1574.1573999999998</c:v>
                </c:pt>
                <c:pt idx="5884">
                  <c:v>1574.1589999999999</c:v>
                </c:pt>
                <c:pt idx="5885">
                  <c:v>1574.1605999999999</c:v>
                </c:pt>
                <c:pt idx="5886">
                  <c:v>1574.1610999999998</c:v>
                </c:pt>
                <c:pt idx="5887">
                  <c:v>1574.1626999999999</c:v>
                </c:pt>
                <c:pt idx="5888">
                  <c:v>1574.1638999999998</c:v>
                </c:pt>
                <c:pt idx="5889">
                  <c:v>1574.1646999999998</c:v>
                </c:pt>
                <c:pt idx="5890">
                  <c:v>1574.1672999999998</c:v>
                </c:pt>
                <c:pt idx="5891">
                  <c:v>1574.1682999999998</c:v>
                </c:pt>
                <c:pt idx="5892">
                  <c:v>1574.1688999999999</c:v>
                </c:pt>
                <c:pt idx="5893">
                  <c:v>1574.1703999999977</c:v>
                </c:pt>
                <c:pt idx="5894">
                  <c:v>1574.1718999999998</c:v>
                </c:pt>
                <c:pt idx="5895">
                  <c:v>1574.1729999999998</c:v>
                </c:pt>
                <c:pt idx="5897">
                  <c:v>1574.1743999999971</c:v>
                </c:pt>
                <c:pt idx="5898">
                  <c:v>1574.1757</c:v>
                </c:pt>
                <c:pt idx="5899">
                  <c:v>1574.1766</c:v>
                </c:pt>
                <c:pt idx="5900">
                  <c:v>1574.1775</c:v>
                </c:pt>
                <c:pt idx="5901">
                  <c:v>1574.1801999999998</c:v>
                </c:pt>
                <c:pt idx="5902">
                  <c:v>1574.1809999999998</c:v>
                </c:pt>
                <c:pt idx="5903">
                  <c:v>1574.1819999999998</c:v>
                </c:pt>
                <c:pt idx="5904">
                  <c:v>1574.1837999999998</c:v>
                </c:pt>
                <c:pt idx="5905">
                  <c:v>1574.1850999999999</c:v>
                </c:pt>
                <c:pt idx="5906">
                  <c:v>1574.1852999999999</c:v>
                </c:pt>
                <c:pt idx="5907">
                  <c:v>1574.1872999999998</c:v>
                </c:pt>
                <c:pt idx="5908">
                  <c:v>1574.1891999999998</c:v>
                </c:pt>
                <c:pt idx="5909">
                  <c:v>1574.1903999999975</c:v>
                </c:pt>
                <c:pt idx="5910">
                  <c:v>1574.1912999999975</c:v>
                </c:pt>
                <c:pt idx="5911">
                  <c:v>1574.1924999999972</c:v>
                </c:pt>
                <c:pt idx="5912">
                  <c:v>1574.1931999999974</c:v>
                </c:pt>
                <c:pt idx="5913">
                  <c:v>1574.1945999999998</c:v>
                </c:pt>
                <c:pt idx="5914">
                  <c:v>1574.1962999999998</c:v>
                </c:pt>
                <c:pt idx="5915">
                  <c:v>1574.1973999999998</c:v>
                </c:pt>
                <c:pt idx="5916">
                  <c:v>1574.1979999999999</c:v>
                </c:pt>
                <c:pt idx="5917">
                  <c:v>1574.2003</c:v>
                </c:pt>
                <c:pt idx="5918">
                  <c:v>1574.2015000000001</c:v>
                </c:pt>
                <c:pt idx="5919">
                  <c:v>1574.2025000000001</c:v>
                </c:pt>
                <c:pt idx="5920">
                  <c:v>1574.2031999999999</c:v>
                </c:pt>
                <c:pt idx="5921">
                  <c:v>1574.2052000000001</c:v>
                </c:pt>
                <c:pt idx="5922">
                  <c:v>1574.2074</c:v>
                </c:pt>
                <c:pt idx="5923">
                  <c:v>1574.2078000000001</c:v>
                </c:pt>
                <c:pt idx="5924">
                  <c:v>1574.2097000000001</c:v>
                </c:pt>
                <c:pt idx="5925">
                  <c:v>1574.2108000000001</c:v>
                </c:pt>
                <c:pt idx="5926">
                  <c:v>1574.2121</c:v>
                </c:pt>
                <c:pt idx="5928">
                  <c:v>1574.2129</c:v>
                </c:pt>
                <c:pt idx="5929">
                  <c:v>1574.2142999999999</c:v>
                </c:pt>
                <c:pt idx="5930">
                  <c:v>1574.2151000000001</c:v>
                </c:pt>
                <c:pt idx="5931">
                  <c:v>1574.2168000000001</c:v>
                </c:pt>
                <c:pt idx="5932">
                  <c:v>1574.2175000000011</c:v>
                </c:pt>
                <c:pt idx="5933">
                  <c:v>1574.2195000000011</c:v>
                </c:pt>
                <c:pt idx="5934">
                  <c:v>1574.221</c:v>
                </c:pt>
                <c:pt idx="5935">
                  <c:v>1574.2217000000001</c:v>
                </c:pt>
                <c:pt idx="5936">
                  <c:v>1574.2227</c:v>
                </c:pt>
                <c:pt idx="5937">
                  <c:v>1574.2247</c:v>
                </c:pt>
                <c:pt idx="5938">
                  <c:v>1574.2264</c:v>
                </c:pt>
                <c:pt idx="5939">
                  <c:v>1574.2273</c:v>
                </c:pt>
                <c:pt idx="5940">
                  <c:v>1574.2285000000011</c:v>
                </c:pt>
                <c:pt idx="5941">
                  <c:v>1574.2302</c:v>
                </c:pt>
                <c:pt idx="5942">
                  <c:v>1574.2313999999999</c:v>
                </c:pt>
                <c:pt idx="5943">
                  <c:v>1574.2327</c:v>
                </c:pt>
                <c:pt idx="5944">
                  <c:v>1574.2337</c:v>
                </c:pt>
                <c:pt idx="5945">
                  <c:v>1574.2348</c:v>
                </c:pt>
                <c:pt idx="5946">
                  <c:v>1574.2367000000011</c:v>
                </c:pt>
                <c:pt idx="5947">
                  <c:v>1574.2373</c:v>
                </c:pt>
                <c:pt idx="5948">
                  <c:v>1574.2389000000001</c:v>
                </c:pt>
                <c:pt idx="5949">
                  <c:v>1574.2392</c:v>
                </c:pt>
                <c:pt idx="5950">
                  <c:v>1574.2408</c:v>
                </c:pt>
                <c:pt idx="5951">
                  <c:v>1574.2425000000001</c:v>
                </c:pt>
                <c:pt idx="5952">
                  <c:v>1574.2437</c:v>
                </c:pt>
                <c:pt idx="5953">
                  <c:v>1574.2452000000001</c:v>
                </c:pt>
                <c:pt idx="5954">
                  <c:v>1574.2467000000001</c:v>
                </c:pt>
                <c:pt idx="5955">
                  <c:v>1574.2476000000001</c:v>
                </c:pt>
                <c:pt idx="5956">
                  <c:v>1574.2486000000001</c:v>
                </c:pt>
                <c:pt idx="5957">
                  <c:v>1574.2497000000001</c:v>
                </c:pt>
                <c:pt idx="5959">
                  <c:v>1574.2513999999999</c:v>
                </c:pt>
                <c:pt idx="5960">
                  <c:v>1574.2529</c:v>
                </c:pt>
                <c:pt idx="5961">
                  <c:v>1574.2541999999999</c:v>
                </c:pt>
                <c:pt idx="5962">
                  <c:v>1574.2557000000011</c:v>
                </c:pt>
                <c:pt idx="5963">
                  <c:v>1574.2565000000011</c:v>
                </c:pt>
                <c:pt idx="5964">
                  <c:v>1574.258</c:v>
                </c:pt>
                <c:pt idx="5965">
                  <c:v>1574.2591</c:v>
                </c:pt>
                <c:pt idx="5966">
                  <c:v>1574.26</c:v>
                </c:pt>
                <c:pt idx="5967">
                  <c:v>1574.2611999999999</c:v>
                </c:pt>
                <c:pt idx="5968">
                  <c:v>1574.2630999999999</c:v>
                </c:pt>
                <c:pt idx="5969">
                  <c:v>1574.2639999999999</c:v>
                </c:pt>
                <c:pt idx="5970">
                  <c:v>1574.2659000000001</c:v>
                </c:pt>
                <c:pt idx="5971">
                  <c:v>1574.2671</c:v>
                </c:pt>
                <c:pt idx="5972">
                  <c:v>1574.2679000000001</c:v>
                </c:pt>
                <c:pt idx="5973">
                  <c:v>1574.2695000000001</c:v>
                </c:pt>
                <c:pt idx="5974">
                  <c:v>1574.2709</c:v>
                </c:pt>
                <c:pt idx="5975">
                  <c:v>1574.2720999999999</c:v>
                </c:pt>
                <c:pt idx="5976">
                  <c:v>1574.2731999999999</c:v>
                </c:pt>
                <c:pt idx="5977">
                  <c:v>1574.2748999999999</c:v>
                </c:pt>
                <c:pt idx="5978">
                  <c:v>1574.2757000000001</c:v>
                </c:pt>
                <c:pt idx="5979">
                  <c:v>1574.2779</c:v>
                </c:pt>
                <c:pt idx="5980">
                  <c:v>1574.2785000000001</c:v>
                </c:pt>
                <c:pt idx="5981">
                  <c:v>1574.28</c:v>
                </c:pt>
                <c:pt idx="5982">
                  <c:v>1574.2811999999999</c:v>
                </c:pt>
                <c:pt idx="5983">
                  <c:v>1574.2823999999998</c:v>
                </c:pt>
                <c:pt idx="5984">
                  <c:v>1574.2838999999999</c:v>
                </c:pt>
                <c:pt idx="5985">
                  <c:v>1574.2850000000001</c:v>
                </c:pt>
                <c:pt idx="5986">
                  <c:v>1574.2867000000001</c:v>
                </c:pt>
                <c:pt idx="5987">
                  <c:v>1574.2873999999999</c:v>
                </c:pt>
                <c:pt idx="5988">
                  <c:v>1574.2889</c:v>
                </c:pt>
                <c:pt idx="5990">
                  <c:v>1574.2906</c:v>
                </c:pt>
                <c:pt idx="5991">
                  <c:v>1574.2909</c:v>
                </c:pt>
                <c:pt idx="5992">
                  <c:v>1574.2930999999999</c:v>
                </c:pt>
                <c:pt idx="5993">
                  <c:v>1574.2937999999999</c:v>
                </c:pt>
                <c:pt idx="5994">
                  <c:v>1574.2950000000001</c:v>
                </c:pt>
                <c:pt idx="5995">
                  <c:v>1574.2967000000001</c:v>
                </c:pt>
                <c:pt idx="5996">
                  <c:v>1574.2973</c:v>
                </c:pt>
                <c:pt idx="5997">
                  <c:v>1574.299</c:v>
                </c:pt>
                <c:pt idx="5998">
                  <c:v>1574.3003999999999</c:v>
                </c:pt>
                <c:pt idx="5999">
                  <c:v>1574.3018</c:v>
                </c:pt>
                <c:pt idx="6000">
                  <c:v>1574.3027</c:v>
                </c:pt>
                <c:pt idx="6001">
                  <c:v>1574.3039999999999</c:v>
                </c:pt>
                <c:pt idx="6002">
                  <c:v>1574.3058000000001</c:v>
                </c:pt>
                <c:pt idx="6003">
                  <c:v>1574.3071</c:v>
                </c:pt>
                <c:pt idx="6004">
                  <c:v>1574.3088</c:v>
                </c:pt>
                <c:pt idx="6005">
                  <c:v>1574.3099</c:v>
                </c:pt>
                <c:pt idx="6006">
                  <c:v>1574.3107</c:v>
                </c:pt>
                <c:pt idx="6007">
                  <c:v>1574.3121999999998</c:v>
                </c:pt>
                <c:pt idx="6008">
                  <c:v>1574.3137999999999</c:v>
                </c:pt>
                <c:pt idx="6009">
                  <c:v>1574.3152</c:v>
                </c:pt>
                <c:pt idx="6010">
                  <c:v>1574.3157000000001</c:v>
                </c:pt>
                <c:pt idx="6011">
                  <c:v>1574.3171</c:v>
                </c:pt>
                <c:pt idx="6012">
                  <c:v>1574.3187</c:v>
                </c:pt>
                <c:pt idx="6013">
                  <c:v>1574.3202999999999</c:v>
                </c:pt>
                <c:pt idx="6014">
                  <c:v>1574.3208</c:v>
                </c:pt>
                <c:pt idx="6015">
                  <c:v>1574.3225</c:v>
                </c:pt>
                <c:pt idx="6016">
                  <c:v>1574.3241999999998</c:v>
                </c:pt>
                <c:pt idx="6017">
                  <c:v>1574.3247999999999</c:v>
                </c:pt>
                <c:pt idx="6018">
                  <c:v>1574.3266000000001</c:v>
                </c:pt>
                <c:pt idx="6019">
                  <c:v>1574.3279</c:v>
                </c:pt>
                <c:pt idx="6021">
                  <c:v>1574.3282999999999</c:v>
                </c:pt>
                <c:pt idx="6022">
                  <c:v>1574.3302999999999</c:v>
                </c:pt>
                <c:pt idx="6023">
                  <c:v>1574.3318999999999</c:v>
                </c:pt>
                <c:pt idx="6024">
                  <c:v>1574.3329999999999</c:v>
                </c:pt>
                <c:pt idx="6025">
                  <c:v>1574.3339999999998</c:v>
                </c:pt>
                <c:pt idx="6026">
                  <c:v>1574.3353999999999</c:v>
                </c:pt>
                <c:pt idx="6027">
                  <c:v>1574.3362999999999</c:v>
                </c:pt>
                <c:pt idx="6028">
                  <c:v>1574.3371999999999</c:v>
                </c:pt>
                <c:pt idx="6029">
                  <c:v>1574.3388</c:v>
                </c:pt>
                <c:pt idx="6030">
                  <c:v>1574.3395</c:v>
                </c:pt>
                <c:pt idx="6031">
                  <c:v>1574.3422999999998</c:v>
                </c:pt>
                <c:pt idx="6032">
                  <c:v>1574.3423999999998</c:v>
                </c:pt>
                <c:pt idx="6033">
                  <c:v>1574.3441999999998</c:v>
                </c:pt>
                <c:pt idx="6034">
                  <c:v>1574.3459</c:v>
                </c:pt>
                <c:pt idx="6035">
                  <c:v>1574.3476000000001</c:v>
                </c:pt>
                <c:pt idx="6036">
                  <c:v>1574.3479</c:v>
                </c:pt>
                <c:pt idx="6037">
                  <c:v>1574.3489999999999</c:v>
                </c:pt>
                <c:pt idx="6038">
                  <c:v>1574.3507999999999</c:v>
                </c:pt>
                <c:pt idx="6039">
                  <c:v>1574.3519999999999</c:v>
                </c:pt>
                <c:pt idx="6040">
                  <c:v>1574.3534999999974</c:v>
                </c:pt>
                <c:pt idx="6041">
                  <c:v>1574.3546999999999</c:v>
                </c:pt>
                <c:pt idx="6042">
                  <c:v>1574.3557000000001</c:v>
                </c:pt>
                <c:pt idx="6043">
                  <c:v>1574.3570999999999</c:v>
                </c:pt>
                <c:pt idx="6044">
                  <c:v>1574.3580999999999</c:v>
                </c:pt>
                <c:pt idx="6045">
                  <c:v>1574.3595</c:v>
                </c:pt>
                <c:pt idx="6046">
                  <c:v>1574.3609999999999</c:v>
                </c:pt>
                <c:pt idx="6047">
                  <c:v>1574.3615</c:v>
                </c:pt>
                <c:pt idx="6048">
                  <c:v>1574.3633999999975</c:v>
                </c:pt>
                <c:pt idx="6049">
                  <c:v>1574.3641999999998</c:v>
                </c:pt>
                <c:pt idx="6050">
                  <c:v>1574.3668</c:v>
                </c:pt>
                <c:pt idx="6052">
                  <c:v>1574.3672999999999</c:v>
                </c:pt>
                <c:pt idx="6053">
                  <c:v>1574.3682999999999</c:v>
                </c:pt>
                <c:pt idx="6054">
                  <c:v>1574.3697999999999</c:v>
                </c:pt>
                <c:pt idx="6055">
                  <c:v>1574.3711999999998</c:v>
                </c:pt>
                <c:pt idx="6056">
                  <c:v>1574.3726999999999</c:v>
                </c:pt>
                <c:pt idx="6057">
                  <c:v>1574.3732999999977</c:v>
                </c:pt>
                <c:pt idx="6058">
                  <c:v>1574.3758</c:v>
                </c:pt>
                <c:pt idx="6059">
                  <c:v>1574.3767</c:v>
                </c:pt>
                <c:pt idx="6060">
                  <c:v>1574.3778</c:v>
                </c:pt>
                <c:pt idx="6061">
                  <c:v>1574.3787</c:v>
                </c:pt>
                <c:pt idx="6062">
                  <c:v>1574.3800999999999</c:v>
                </c:pt>
                <c:pt idx="6063">
                  <c:v>1574.3813999999998</c:v>
                </c:pt>
                <c:pt idx="6064">
                  <c:v>1574.3833999999974</c:v>
                </c:pt>
                <c:pt idx="6065">
                  <c:v>1574.3839999999998</c:v>
                </c:pt>
                <c:pt idx="6066">
                  <c:v>1574.3851999999999</c:v>
                </c:pt>
                <c:pt idx="6067">
                  <c:v>1574.3862999999999</c:v>
                </c:pt>
                <c:pt idx="6068">
                  <c:v>1574.3880999999999</c:v>
                </c:pt>
                <c:pt idx="6069">
                  <c:v>1574.3891999999998</c:v>
                </c:pt>
                <c:pt idx="6070">
                  <c:v>1574.3902999999998</c:v>
                </c:pt>
                <c:pt idx="6071">
                  <c:v>1574.3915999999999</c:v>
                </c:pt>
                <c:pt idx="6072">
                  <c:v>1574.3928999999998</c:v>
                </c:pt>
                <c:pt idx="6073">
                  <c:v>1574.3947999999998</c:v>
                </c:pt>
                <c:pt idx="6074">
                  <c:v>1574.396</c:v>
                </c:pt>
                <c:pt idx="6075">
                  <c:v>1574.3971999999999</c:v>
                </c:pt>
                <c:pt idx="6076">
                  <c:v>1574.3969999999999</c:v>
                </c:pt>
                <c:pt idx="6077">
                  <c:v>1574.3998999999999</c:v>
                </c:pt>
                <c:pt idx="6078">
                  <c:v>1574.4008000000001</c:v>
                </c:pt>
                <c:pt idx="6079">
                  <c:v>1574.4022</c:v>
                </c:pt>
                <c:pt idx="6080">
                  <c:v>1574.4032999999999</c:v>
                </c:pt>
                <c:pt idx="6081">
                  <c:v>1574.4050000000011</c:v>
                </c:pt>
                <c:pt idx="6083">
                  <c:v>1574.4060000000011</c:v>
                </c:pt>
                <c:pt idx="6084">
                  <c:v>1574.4071000000001</c:v>
                </c:pt>
                <c:pt idx="6085">
                  <c:v>1574.4084</c:v>
                </c:pt>
                <c:pt idx="6086">
                  <c:v>1574.4098000000001</c:v>
                </c:pt>
                <c:pt idx="6087">
                  <c:v>1574.4103</c:v>
                </c:pt>
                <c:pt idx="6088">
                  <c:v>1574.4125000000001</c:v>
                </c:pt>
                <c:pt idx="6089">
                  <c:v>1574.4127000000001</c:v>
                </c:pt>
                <c:pt idx="6090">
                  <c:v>1574.4145000000001</c:v>
                </c:pt>
                <c:pt idx="6091">
                  <c:v>1574.4161000000001</c:v>
                </c:pt>
                <c:pt idx="6092">
                  <c:v>1574.4168000000011</c:v>
                </c:pt>
                <c:pt idx="6093">
                  <c:v>1574.4182000000001</c:v>
                </c:pt>
                <c:pt idx="6094">
                  <c:v>1574.4195000000011</c:v>
                </c:pt>
                <c:pt idx="6095">
                  <c:v>1574.4205000000011</c:v>
                </c:pt>
                <c:pt idx="6096">
                  <c:v>1574.4229</c:v>
                </c:pt>
                <c:pt idx="6097">
                  <c:v>1574.4237000000001</c:v>
                </c:pt>
                <c:pt idx="6098">
                  <c:v>1574.4247</c:v>
                </c:pt>
                <c:pt idx="6099">
                  <c:v>1574.4266000000011</c:v>
                </c:pt>
                <c:pt idx="6100">
                  <c:v>1574.4278000000011</c:v>
                </c:pt>
                <c:pt idx="6101">
                  <c:v>1574.4289000000001</c:v>
                </c:pt>
                <c:pt idx="6102">
                  <c:v>1574.4302</c:v>
                </c:pt>
                <c:pt idx="6103">
                  <c:v>1574.4317000000001</c:v>
                </c:pt>
                <c:pt idx="6104">
                  <c:v>1574.4328</c:v>
                </c:pt>
                <c:pt idx="6105">
                  <c:v>1574.4338</c:v>
                </c:pt>
                <c:pt idx="6106">
                  <c:v>1574.4356000000023</c:v>
                </c:pt>
                <c:pt idx="6107">
                  <c:v>1574.4362000000001</c:v>
                </c:pt>
                <c:pt idx="6108">
                  <c:v>1574.4377000000011</c:v>
                </c:pt>
                <c:pt idx="6109">
                  <c:v>1574.4384</c:v>
                </c:pt>
                <c:pt idx="6110">
                  <c:v>1574.4402</c:v>
                </c:pt>
                <c:pt idx="6111">
                  <c:v>1574.4413999999999</c:v>
                </c:pt>
                <c:pt idx="6112">
                  <c:v>1574.4432999999999</c:v>
                </c:pt>
                <c:pt idx="6114">
                  <c:v>1574.4439</c:v>
                </c:pt>
                <c:pt idx="6115">
                  <c:v>1574.4453000000001</c:v>
                </c:pt>
                <c:pt idx="6116">
                  <c:v>1574.4472000000001</c:v>
                </c:pt>
                <c:pt idx="6117">
                  <c:v>1574.4482</c:v>
                </c:pt>
                <c:pt idx="6118">
                  <c:v>1574.4490000000001</c:v>
                </c:pt>
                <c:pt idx="6119">
                  <c:v>1574.4508000000001</c:v>
                </c:pt>
                <c:pt idx="6120">
                  <c:v>1574.4518</c:v>
                </c:pt>
                <c:pt idx="6121">
                  <c:v>1574.4529</c:v>
                </c:pt>
                <c:pt idx="6122">
                  <c:v>1574.4542999999999</c:v>
                </c:pt>
                <c:pt idx="6123">
                  <c:v>1574.4556000000011</c:v>
                </c:pt>
                <c:pt idx="6124">
                  <c:v>1574.4577000000011</c:v>
                </c:pt>
                <c:pt idx="6125">
                  <c:v>1574.4587000000001</c:v>
                </c:pt>
                <c:pt idx="6126">
                  <c:v>1574.4598000000001</c:v>
                </c:pt>
                <c:pt idx="6127">
                  <c:v>1574.4607000000001</c:v>
                </c:pt>
                <c:pt idx="6128">
                  <c:v>1574.4626000000001</c:v>
                </c:pt>
                <c:pt idx="6129">
                  <c:v>1574.4635000000001</c:v>
                </c:pt>
                <c:pt idx="6130">
                  <c:v>1574.4642999999999</c:v>
                </c:pt>
                <c:pt idx="6131">
                  <c:v>1574.4659000000001</c:v>
                </c:pt>
                <c:pt idx="6132">
                  <c:v>1574.4680000000001</c:v>
                </c:pt>
                <c:pt idx="6133">
                  <c:v>1574.4689000000001</c:v>
                </c:pt>
                <c:pt idx="6134">
                  <c:v>1574.4694</c:v>
                </c:pt>
                <c:pt idx="6135">
                  <c:v>1574.471</c:v>
                </c:pt>
                <c:pt idx="6136">
                  <c:v>1574.472</c:v>
                </c:pt>
                <c:pt idx="6137">
                  <c:v>1574.4738</c:v>
                </c:pt>
                <c:pt idx="6138">
                  <c:v>1574.4748999999999</c:v>
                </c:pt>
                <c:pt idx="6139">
                  <c:v>1574.4756000000011</c:v>
                </c:pt>
                <c:pt idx="6140">
                  <c:v>1574.4775000000011</c:v>
                </c:pt>
                <c:pt idx="6141">
                  <c:v>1574.4791</c:v>
                </c:pt>
                <c:pt idx="6142">
                  <c:v>1574.4802999999999</c:v>
                </c:pt>
                <c:pt idx="6143">
                  <c:v>1574.4805000000001</c:v>
                </c:pt>
                <c:pt idx="6145">
                  <c:v>1574.4826</c:v>
                </c:pt>
                <c:pt idx="6146">
                  <c:v>1574.4838</c:v>
                </c:pt>
                <c:pt idx="6147">
                  <c:v>1574.4853000000001</c:v>
                </c:pt>
                <c:pt idx="6148">
                  <c:v>1574.4860000000001</c:v>
                </c:pt>
                <c:pt idx="6149">
                  <c:v>1574.4883</c:v>
                </c:pt>
                <c:pt idx="6150">
                  <c:v>1574.4887000000001</c:v>
                </c:pt>
                <c:pt idx="6151">
                  <c:v>1574.4911</c:v>
                </c:pt>
                <c:pt idx="6152">
                  <c:v>1574.4915000000001</c:v>
                </c:pt>
                <c:pt idx="6153">
                  <c:v>1574.4925000000001</c:v>
                </c:pt>
                <c:pt idx="6154">
                  <c:v>1574.4936</c:v>
                </c:pt>
                <c:pt idx="6155">
                  <c:v>1574.4962</c:v>
                </c:pt>
                <c:pt idx="6156">
                  <c:v>1574.4968000000001</c:v>
                </c:pt>
                <c:pt idx="6157">
                  <c:v>1574.4970000000001</c:v>
                </c:pt>
                <c:pt idx="6158">
                  <c:v>1574.4992999999999</c:v>
                </c:pt>
                <c:pt idx="6159">
                  <c:v>1574.5011999999999</c:v>
                </c:pt>
                <c:pt idx="6160">
                  <c:v>1574.5013999999999</c:v>
                </c:pt>
                <c:pt idx="6161">
                  <c:v>1574.5029</c:v>
                </c:pt>
                <c:pt idx="6162">
                  <c:v>1574.5040999999999</c:v>
                </c:pt>
                <c:pt idx="6163">
                  <c:v>1574.5052000000001</c:v>
                </c:pt>
                <c:pt idx="6164">
                  <c:v>1574.5065000000011</c:v>
                </c:pt>
                <c:pt idx="6165">
                  <c:v>1574.508</c:v>
                </c:pt>
                <c:pt idx="6166">
                  <c:v>1574.5098</c:v>
                </c:pt>
                <c:pt idx="6167">
                  <c:v>1574.5105000000001</c:v>
                </c:pt>
                <c:pt idx="6168">
                  <c:v>1574.5119</c:v>
                </c:pt>
                <c:pt idx="6169">
                  <c:v>1574.5130999999999</c:v>
                </c:pt>
                <c:pt idx="6170">
                  <c:v>1574.5139999999999</c:v>
                </c:pt>
                <c:pt idx="6171">
                  <c:v>1574.5151000000001</c:v>
                </c:pt>
                <c:pt idx="6172">
                  <c:v>1574.5176000000001</c:v>
                </c:pt>
                <c:pt idx="6173">
                  <c:v>1574.5183</c:v>
                </c:pt>
                <c:pt idx="6174">
                  <c:v>1574.5192999999999</c:v>
                </c:pt>
                <c:pt idx="6176">
                  <c:v>1574.5208</c:v>
                </c:pt>
                <c:pt idx="6177">
                  <c:v>1574.5227</c:v>
                </c:pt>
                <c:pt idx="6178">
                  <c:v>1574.5237</c:v>
                </c:pt>
                <c:pt idx="6179">
                  <c:v>1574.5247999999999</c:v>
                </c:pt>
                <c:pt idx="6180">
                  <c:v>1574.5262</c:v>
                </c:pt>
                <c:pt idx="6181">
                  <c:v>1574.5275000000001</c:v>
                </c:pt>
                <c:pt idx="6182">
                  <c:v>1574.5295000000001</c:v>
                </c:pt>
                <c:pt idx="6183">
                  <c:v>1574.5303999999999</c:v>
                </c:pt>
                <c:pt idx="6184">
                  <c:v>1574.5316</c:v>
                </c:pt>
                <c:pt idx="6185">
                  <c:v>1574.5329999999999</c:v>
                </c:pt>
                <c:pt idx="6186">
                  <c:v>1574.5340999999999</c:v>
                </c:pt>
                <c:pt idx="6187">
                  <c:v>1574.5352</c:v>
                </c:pt>
                <c:pt idx="6188">
                  <c:v>1574.5362</c:v>
                </c:pt>
                <c:pt idx="6189">
                  <c:v>1574.5366000000001</c:v>
                </c:pt>
                <c:pt idx="6190">
                  <c:v>1574.5385000000001</c:v>
                </c:pt>
                <c:pt idx="6191">
                  <c:v>1574.5401999999999</c:v>
                </c:pt>
                <c:pt idx="6192">
                  <c:v>1574.5410999999999</c:v>
                </c:pt>
                <c:pt idx="6193">
                  <c:v>1574.5422999999998</c:v>
                </c:pt>
                <c:pt idx="6194">
                  <c:v>1574.5443999999998</c:v>
                </c:pt>
                <c:pt idx="6195">
                  <c:v>1574.5457000000001</c:v>
                </c:pt>
                <c:pt idx="6196">
                  <c:v>1574.5465000000011</c:v>
                </c:pt>
                <c:pt idx="6197">
                  <c:v>1574.5486000000001</c:v>
                </c:pt>
                <c:pt idx="6198">
                  <c:v>1574.549</c:v>
                </c:pt>
                <c:pt idx="6199">
                  <c:v>1574.55</c:v>
                </c:pt>
                <c:pt idx="6200">
                  <c:v>1574.5510999999999</c:v>
                </c:pt>
                <c:pt idx="6201">
                  <c:v>1574.5535</c:v>
                </c:pt>
                <c:pt idx="6202">
                  <c:v>1574.5548999999999</c:v>
                </c:pt>
                <c:pt idx="6203">
                  <c:v>1574.5553</c:v>
                </c:pt>
                <c:pt idx="6204">
                  <c:v>1574.557</c:v>
                </c:pt>
                <c:pt idx="6205">
                  <c:v>1574.5582999999999</c:v>
                </c:pt>
                <c:pt idx="6207">
                  <c:v>1574.5596</c:v>
                </c:pt>
                <c:pt idx="6208">
                  <c:v>1574.5607</c:v>
                </c:pt>
                <c:pt idx="6209">
                  <c:v>1574.5626</c:v>
                </c:pt>
                <c:pt idx="6210">
                  <c:v>1574.5636999999999</c:v>
                </c:pt>
                <c:pt idx="6211">
                  <c:v>1574.5645</c:v>
                </c:pt>
                <c:pt idx="6212">
                  <c:v>1574.5663</c:v>
                </c:pt>
                <c:pt idx="6213">
                  <c:v>1574.5672</c:v>
                </c:pt>
                <c:pt idx="6214">
                  <c:v>1574.5677000000001</c:v>
                </c:pt>
                <c:pt idx="6215">
                  <c:v>1574.57</c:v>
                </c:pt>
                <c:pt idx="6216">
                  <c:v>1574.5708</c:v>
                </c:pt>
                <c:pt idx="6217">
                  <c:v>1574.5722999999998</c:v>
                </c:pt>
                <c:pt idx="6218">
                  <c:v>1574.5738999999999</c:v>
                </c:pt>
                <c:pt idx="6219">
                  <c:v>1574.5753999999999</c:v>
                </c:pt>
                <c:pt idx="6220">
                  <c:v>1574.5762</c:v>
                </c:pt>
                <c:pt idx="6221">
                  <c:v>1574.5772999999999</c:v>
                </c:pt>
                <c:pt idx="6222">
                  <c:v>1574.5783999999999</c:v>
                </c:pt>
                <c:pt idx="6223">
                  <c:v>1574.58</c:v>
                </c:pt>
                <c:pt idx="6224">
                  <c:v>1574.5816</c:v>
                </c:pt>
                <c:pt idx="6225">
                  <c:v>1574.5826999999999</c:v>
                </c:pt>
                <c:pt idx="6226">
                  <c:v>1574.5845999999999</c:v>
                </c:pt>
                <c:pt idx="6227">
                  <c:v>1574.5857000000001</c:v>
                </c:pt>
                <c:pt idx="6228">
                  <c:v>1574.5872999999999</c:v>
                </c:pt>
                <c:pt idx="6229">
                  <c:v>1574.5876000000001</c:v>
                </c:pt>
                <c:pt idx="6230">
                  <c:v>1574.5895</c:v>
                </c:pt>
                <c:pt idx="6231">
                  <c:v>1574.5910999999999</c:v>
                </c:pt>
                <c:pt idx="6232">
                  <c:v>1574.5918999999999</c:v>
                </c:pt>
                <c:pt idx="6233">
                  <c:v>1574.5926999999999</c:v>
                </c:pt>
                <c:pt idx="6234">
                  <c:v>1574.5945999999999</c:v>
                </c:pt>
                <c:pt idx="6235">
                  <c:v>1574.5966000000001</c:v>
                </c:pt>
                <c:pt idx="6236">
                  <c:v>1574.5968</c:v>
                </c:pt>
                <c:pt idx="6238">
                  <c:v>1574.5989</c:v>
                </c:pt>
                <c:pt idx="6239">
                  <c:v>1574.6</c:v>
                </c:pt>
                <c:pt idx="6240">
                  <c:v>1574.6011999999998</c:v>
                </c:pt>
                <c:pt idx="6241">
                  <c:v>1574.6015</c:v>
                </c:pt>
                <c:pt idx="6242">
                  <c:v>1574.6034999999974</c:v>
                </c:pt>
                <c:pt idx="6243">
                  <c:v>1574.6048999999998</c:v>
                </c:pt>
                <c:pt idx="6244">
                  <c:v>1574.6061</c:v>
                </c:pt>
                <c:pt idx="6245">
                  <c:v>1574.6069</c:v>
                </c:pt>
                <c:pt idx="6246">
                  <c:v>1574.6083999999998</c:v>
                </c:pt>
                <c:pt idx="6247">
                  <c:v>1574.61</c:v>
                </c:pt>
                <c:pt idx="6248">
                  <c:v>1574.6107</c:v>
                </c:pt>
                <c:pt idx="6249">
                  <c:v>1574.6126999999999</c:v>
                </c:pt>
                <c:pt idx="6250">
                  <c:v>1574.6139999999998</c:v>
                </c:pt>
                <c:pt idx="6251">
                  <c:v>1574.6144999999972</c:v>
                </c:pt>
                <c:pt idx="6252">
                  <c:v>1574.6163999999999</c:v>
                </c:pt>
                <c:pt idx="6253">
                  <c:v>1574.6170999999999</c:v>
                </c:pt>
                <c:pt idx="6254">
                  <c:v>1574.6187</c:v>
                </c:pt>
                <c:pt idx="6255">
                  <c:v>1574.6201999999998</c:v>
                </c:pt>
                <c:pt idx="6256">
                  <c:v>1574.6210999999998</c:v>
                </c:pt>
                <c:pt idx="6257">
                  <c:v>1574.6228999999998</c:v>
                </c:pt>
                <c:pt idx="6258">
                  <c:v>1574.6239999999998</c:v>
                </c:pt>
                <c:pt idx="6259">
                  <c:v>1574.6256000000001</c:v>
                </c:pt>
                <c:pt idx="6260">
                  <c:v>1574.627</c:v>
                </c:pt>
                <c:pt idx="6261">
                  <c:v>1574.6281999999999</c:v>
                </c:pt>
                <c:pt idx="6262">
                  <c:v>1574.6289999999999</c:v>
                </c:pt>
                <c:pt idx="6263">
                  <c:v>1574.6303999999998</c:v>
                </c:pt>
                <c:pt idx="6264">
                  <c:v>1574.6317999999999</c:v>
                </c:pt>
                <c:pt idx="6265">
                  <c:v>1574.6337999999998</c:v>
                </c:pt>
                <c:pt idx="6266">
                  <c:v>1574.6347999999998</c:v>
                </c:pt>
                <c:pt idx="6267">
                  <c:v>1574.6361999999999</c:v>
                </c:pt>
                <c:pt idx="6269">
                  <c:v>1574.6371999999999</c:v>
                </c:pt>
                <c:pt idx="6270">
                  <c:v>1574.6387999999999</c:v>
                </c:pt>
                <c:pt idx="6271">
                  <c:v>1574.6389999999999</c:v>
                </c:pt>
                <c:pt idx="6272">
                  <c:v>1574.6403999999998</c:v>
                </c:pt>
                <c:pt idx="6273">
                  <c:v>1574.6422999999998</c:v>
                </c:pt>
                <c:pt idx="6274">
                  <c:v>1574.6436999999999</c:v>
                </c:pt>
                <c:pt idx="6275">
                  <c:v>1574.6443999999972</c:v>
                </c:pt>
                <c:pt idx="6276">
                  <c:v>1574.6465000000001</c:v>
                </c:pt>
                <c:pt idx="6277">
                  <c:v>1574.6477</c:v>
                </c:pt>
                <c:pt idx="6278">
                  <c:v>1574.6481999999999</c:v>
                </c:pt>
                <c:pt idx="6279">
                  <c:v>1574.6498999999999</c:v>
                </c:pt>
                <c:pt idx="6280">
                  <c:v>1574.6512999999998</c:v>
                </c:pt>
                <c:pt idx="6281">
                  <c:v>1574.6520999999998</c:v>
                </c:pt>
                <c:pt idx="6282">
                  <c:v>1574.6533999999974</c:v>
                </c:pt>
                <c:pt idx="6283">
                  <c:v>1574.6551999999999</c:v>
                </c:pt>
                <c:pt idx="6284">
                  <c:v>1574.6565000000001</c:v>
                </c:pt>
                <c:pt idx="6285">
                  <c:v>1574.6575</c:v>
                </c:pt>
                <c:pt idx="6286">
                  <c:v>1574.6589999999999</c:v>
                </c:pt>
                <c:pt idx="6287">
                  <c:v>1574.6598999999999</c:v>
                </c:pt>
                <c:pt idx="6288">
                  <c:v>1574.6614999999974</c:v>
                </c:pt>
                <c:pt idx="6289">
                  <c:v>1574.6624999999972</c:v>
                </c:pt>
                <c:pt idx="6290">
                  <c:v>1574.6642999999972</c:v>
                </c:pt>
                <c:pt idx="6291">
                  <c:v>1574.6651999999999</c:v>
                </c:pt>
                <c:pt idx="6292">
                  <c:v>1574.6680999999999</c:v>
                </c:pt>
                <c:pt idx="6293">
                  <c:v>1574.6677999999999</c:v>
                </c:pt>
                <c:pt idx="6294">
                  <c:v>1574.6692999999998</c:v>
                </c:pt>
                <c:pt idx="6295">
                  <c:v>1574.6703999999977</c:v>
                </c:pt>
                <c:pt idx="6296">
                  <c:v>1574.6715999999999</c:v>
                </c:pt>
                <c:pt idx="6297">
                  <c:v>1574.6733999999972</c:v>
                </c:pt>
                <c:pt idx="6298">
                  <c:v>1574.6740999999975</c:v>
                </c:pt>
                <c:pt idx="6300">
                  <c:v>1574.675</c:v>
                </c:pt>
                <c:pt idx="6301">
                  <c:v>1574.6769999999999</c:v>
                </c:pt>
                <c:pt idx="6302">
                  <c:v>1574.6776</c:v>
                </c:pt>
                <c:pt idx="6303">
                  <c:v>1574.6791999999998</c:v>
                </c:pt>
                <c:pt idx="6304">
                  <c:v>1574.6807999999999</c:v>
                </c:pt>
                <c:pt idx="6305">
                  <c:v>1574.6820999999998</c:v>
                </c:pt>
                <c:pt idx="6306">
                  <c:v>1574.6835999999998</c:v>
                </c:pt>
                <c:pt idx="6307">
                  <c:v>1574.6842999999972</c:v>
                </c:pt>
                <c:pt idx="6308">
                  <c:v>1574.6853999999998</c:v>
                </c:pt>
                <c:pt idx="6309">
                  <c:v>1574.6870999999999</c:v>
                </c:pt>
                <c:pt idx="6310">
                  <c:v>1574.6882999999998</c:v>
                </c:pt>
                <c:pt idx="6311">
                  <c:v>1574.6897999999999</c:v>
                </c:pt>
                <c:pt idx="6312">
                  <c:v>1574.6909999999998</c:v>
                </c:pt>
                <c:pt idx="6313">
                  <c:v>1574.6916999999999</c:v>
                </c:pt>
                <c:pt idx="6314">
                  <c:v>1574.6937999999998</c:v>
                </c:pt>
                <c:pt idx="6315">
                  <c:v>1574.6952999999999</c:v>
                </c:pt>
                <c:pt idx="6316">
                  <c:v>1574.6959999999999</c:v>
                </c:pt>
                <c:pt idx="6317">
                  <c:v>1574.6973999999998</c:v>
                </c:pt>
                <c:pt idx="6318">
                  <c:v>1574.6990999999998</c:v>
                </c:pt>
                <c:pt idx="6319">
                  <c:v>1574.7001</c:v>
                </c:pt>
                <c:pt idx="6320">
                  <c:v>1574.7007000000001</c:v>
                </c:pt>
                <c:pt idx="6321">
                  <c:v>1574.7023999999999</c:v>
                </c:pt>
                <c:pt idx="6322">
                  <c:v>1574.704</c:v>
                </c:pt>
                <c:pt idx="6323">
                  <c:v>1574.7045000000001</c:v>
                </c:pt>
                <c:pt idx="6324">
                  <c:v>1574.7065000000011</c:v>
                </c:pt>
                <c:pt idx="6325">
                  <c:v>1574.7075000000011</c:v>
                </c:pt>
                <c:pt idx="6326">
                  <c:v>1574.7085000000011</c:v>
                </c:pt>
                <c:pt idx="6327">
                  <c:v>1574.71</c:v>
                </c:pt>
                <c:pt idx="6328">
                  <c:v>1574.7118</c:v>
                </c:pt>
                <c:pt idx="6329">
                  <c:v>1574.7121999999999</c:v>
                </c:pt>
                <c:pt idx="6331">
                  <c:v>1574.7140999999999</c:v>
                </c:pt>
                <c:pt idx="6332">
                  <c:v>1574.7147</c:v>
                </c:pt>
                <c:pt idx="6333">
                  <c:v>1574.7172</c:v>
                </c:pt>
                <c:pt idx="6334">
                  <c:v>1574.7184</c:v>
                </c:pt>
                <c:pt idx="6335">
                  <c:v>1574.7199000000001</c:v>
                </c:pt>
                <c:pt idx="6336">
                  <c:v>1574.7205000000001</c:v>
                </c:pt>
                <c:pt idx="6337">
                  <c:v>1574.7216000000001</c:v>
                </c:pt>
                <c:pt idx="6338">
                  <c:v>1574.7228</c:v>
                </c:pt>
                <c:pt idx="6339">
                  <c:v>1574.7237</c:v>
                </c:pt>
                <c:pt idx="6340">
                  <c:v>1574.7242999999999</c:v>
                </c:pt>
                <c:pt idx="6341">
                  <c:v>1574.7271000000001</c:v>
                </c:pt>
                <c:pt idx="6342">
                  <c:v>1574.7274</c:v>
                </c:pt>
                <c:pt idx="6343">
                  <c:v>1574.729</c:v>
                </c:pt>
                <c:pt idx="6344">
                  <c:v>1574.7309</c:v>
                </c:pt>
                <c:pt idx="6345">
                  <c:v>1574.7312999999999</c:v>
                </c:pt>
                <c:pt idx="6346">
                  <c:v>1574.7329</c:v>
                </c:pt>
                <c:pt idx="6347">
                  <c:v>1574.7342999999998</c:v>
                </c:pt>
                <c:pt idx="6348">
                  <c:v>1574.7355000000011</c:v>
                </c:pt>
                <c:pt idx="6349">
                  <c:v>1574.7365000000011</c:v>
                </c:pt>
                <c:pt idx="6350">
                  <c:v>1574.7378000000001</c:v>
                </c:pt>
                <c:pt idx="6351">
                  <c:v>1574.7395000000001</c:v>
                </c:pt>
                <c:pt idx="6352">
                  <c:v>1574.7411</c:v>
                </c:pt>
                <c:pt idx="6353">
                  <c:v>1574.7419</c:v>
                </c:pt>
                <c:pt idx="6354">
                  <c:v>1574.7428</c:v>
                </c:pt>
                <c:pt idx="6355">
                  <c:v>1574.7447</c:v>
                </c:pt>
                <c:pt idx="6356">
                  <c:v>1574.7453</c:v>
                </c:pt>
                <c:pt idx="6357">
                  <c:v>1574.7469000000001</c:v>
                </c:pt>
                <c:pt idx="6358">
                  <c:v>1574.7483999999999</c:v>
                </c:pt>
                <c:pt idx="6359">
                  <c:v>1574.7489</c:v>
                </c:pt>
                <c:pt idx="6360">
                  <c:v>1574.7503999999999</c:v>
                </c:pt>
                <c:pt idx="6362">
                  <c:v>1574.7513999999999</c:v>
                </c:pt>
                <c:pt idx="6363">
                  <c:v>1574.7536</c:v>
                </c:pt>
                <c:pt idx="6364">
                  <c:v>1574.7542999999998</c:v>
                </c:pt>
                <c:pt idx="6365">
                  <c:v>1574.7556000000011</c:v>
                </c:pt>
                <c:pt idx="6366">
                  <c:v>1574.7565000000011</c:v>
                </c:pt>
                <c:pt idx="6367">
                  <c:v>1574.7582</c:v>
                </c:pt>
                <c:pt idx="6368">
                  <c:v>1574.7603999999999</c:v>
                </c:pt>
                <c:pt idx="6369">
                  <c:v>1574.7605000000001</c:v>
                </c:pt>
                <c:pt idx="6370">
                  <c:v>1574.7625</c:v>
                </c:pt>
                <c:pt idx="6371">
                  <c:v>1574.7629999999999</c:v>
                </c:pt>
                <c:pt idx="6372">
                  <c:v>1574.7643999999998</c:v>
                </c:pt>
                <c:pt idx="6373">
                  <c:v>1574.7659000000001</c:v>
                </c:pt>
                <c:pt idx="6374">
                  <c:v>1574.768</c:v>
                </c:pt>
                <c:pt idx="6375">
                  <c:v>1574.7701999999999</c:v>
                </c:pt>
                <c:pt idx="6376">
                  <c:v>1574.7692999999999</c:v>
                </c:pt>
                <c:pt idx="6377">
                  <c:v>1574.7725</c:v>
                </c:pt>
                <c:pt idx="6378">
                  <c:v>1574.7727</c:v>
                </c:pt>
                <c:pt idx="6379">
                  <c:v>1574.7728</c:v>
                </c:pt>
                <c:pt idx="6380">
                  <c:v>1574.7758000000001</c:v>
                </c:pt>
                <c:pt idx="6381">
                  <c:v>1574.7753</c:v>
                </c:pt>
                <c:pt idx="6382">
                  <c:v>1574.7785000000001</c:v>
                </c:pt>
                <c:pt idx="6383">
                  <c:v>1574.779</c:v>
                </c:pt>
                <c:pt idx="6384">
                  <c:v>1574.7806</c:v>
                </c:pt>
                <c:pt idx="6385">
                  <c:v>1574.7822999999999</c:v>
                </c:pt>
                <c:pt idx="6386">
                  <c:v>1574.7826</c:v>
                </c:pt>
                <c:pt idx="6387">
                  <c:v>1574.7843999999998</c:v>
                </c:pt>
                <c:pt idx="6388">
                  <c:v>1574.7855000000011</c:v>
                </c:pt>
                <c:pt idx="6389">
                  <c:v>1574.7867000000001</c:v>
                </c:pt>
                <c:pt idx="6390">
                  <c:v>1574.7883999999999</c:v>
                </c:pt>
                <c:pt idx="6391">
                  <c:v>1574.7889</c:v>
                </c:pt>
                <c:pt idx="6393">
                  <c:v>1574.7905000000001</c:v>
                </c:pt>
                <c:pt idx="6394">
                  <c:v>1574.7912999999999</c:v>
                </c:pt>
                <c:pt idx="6395">
                  <c:v>1574.7932999999998</c:v>
                </c:pt>
                <c:pt idx="6396">
                  <c:v>1574.7945</c:v>
                </c:pt>
                <c:pt idx="6397">
                  <c:v>1574.7959000000001</c:v>
                </c:pt>
                <c:pt idx="6398">
                  <c:v>1574.7968000000001</c:v>
                </c:pt>
                <c:pt idx="6399">
                  <c:v>1574.7981</c:v>
                </c:pt>
                <c:pt idx="6400">
                  <c:v>1574.7992999999999</c:v>
                </c:pt>
                <c:pt idx="6401">
                  <c:v>1574.8013999999998</c:v>
                </c:pt>
                <c:pt idx="6402">
                  <c:v>1574.8025</c:v>
                </c:pt>
                <c:pt idx="6403">
                  <c:v>1574.8032999999998</c:v>
                </c:pt>
                <c:pt idx="6404">
                  <c:v>1574.8045</c:v>
                </c:pt>
                <c:pt idx="6405">
                  <c:v>1574.8058000000001</c:v>
                </c:pt>
                <c:pt idx="6406">
                  <c:v>1574.8069</c:v>
                </c:pt>
                <c:pt idx="6407">
                  <c:v>1574.8088</c:v>
                </c:pt>
                <c:pt idx="6408">
                  <c:v>1574.81</c:v>
                </c:pt>
                <c:pt idx="6409">
                  <c:v>1574.8106</c:v>
                </c:pt>
                <c:pt idx="6410">
                  <c:v>1574.8117999999999</c:v>
                </c:pt>
                <c:pt idx="6411">
                  <c:v>1574.8136</c:v>
                </c:pt>
                <c:pt idx="6412">
                  <c:v>1574.8152</c:v>
                </c:pt>
                <c:pt idx="6413">
                  <c:v>1574.817</c:v>
                </c:pt>
                <c:pt idx="6414">
                  <c:v>1574.8167000000001</c:v>
                </c:pt>
                <c:pt idx="6415">
                  <c:v>1574.8189</c:v>
                </c:pt>
                <c:pt idx="6416">
                  <c:v>1574.8206</c:v>
                </c:pt>
                <c:pt idx="6417">
                  <c:v>1574.8203999999998</c:v>
                </c:pt>
                <c:pt idx="6418">
                  <c:v>1574.8229999999999</c:v>
                </c:pt>
                <c:pt idx="6419">
                  <c:v>1574.8240999999998</c:v>
                </c:pt>
                <c:pt idx="6420">
                  <c:v>1574.8255000000001</c:v>
                </c:pt>
                <c:pt idx="6421">
                  <c:v>1574.8263999999999</c:v>
                </c:pt>
                <c:pt idx="6422">
                  <c:v>1574.8277</c:v>
                </c:pt>
                <c:pt idx="6424">
                  <c:v>1574.8298</c:v>
                </c:pt>
                <c:pt idx="6425">
                  <c:v>1574.8303999999998</c:v>
                </c:pt>
                <c:pt idx="6426">
                  <c:v>1574.8317999999999</c:v>
                </c:pt>
                <c:pt idx="6427">
                  <c:v>1574.8336999999999</c:v>
                </c:pt>
                <c:pt idx="6428">
                  <c:v>1574.8348999999998</c:v>
                </c:pt>
                <c:pt idx="6429">
                  <c:v>1574.8356000000001</c:v>
                </c:pt>
                <c:pt idx="6430">
                  <c:v>1574.8373999999999</c:v>
                </c:pt>
                <c:pt idx="6431">
                  <c:v>1574.8380999999999</c:v>
                </c:pt>
                <c:pt idx="6432">
                  <c:v>1574.8395</c:v>
                </c:pt>
                <c:pt idx="6433">
                  <c:v>1574.8409999999999</c:v>
                </c:pt>
                <c:pt idx="6434">
                  <c:v>1574.8431999999998</c:v>
                </c:pt>
                <c:pt idx="6435">
                  <c:v>1574.8436999999999</c:v>
                </c:pt>
                <c:pt idx="6436">
                  <c:v>1574.8458000000001</c:v>
                </c:pt>
                <c:pt idx="6437">
                  <c:v>1574.8471999999999</c:v>
                </c:pt>
                <c:pt idx="6438">
                  <c:v>1574.848</c:v>
                </c:pt>
                <c:pt idx="6439">
                  <c:v>1574.8491999999999</c:v>
                </c:pt>
                <c:pt idx="6440">
                  <c:v>1574.8509999999999</c:v>
                </c:pt>
                <c:pt idx="6441">
                  <c:v>1574.8513999999998</c:v>
                </c:pt>
                <c:pt idx="6442">
                  <c:v>1574.8530999999998</c:v>
                </c:pt>
                <c:pt idx="6443">
                  <c:v>1574.8543999999974</c:v>
                </c:pt>
                <c:pt idx="6444">
                  <c:v>1574.8552999999999</c:v>
                </c:pt>
                <c:pt idx="6445">
                  <c:v>1574.8562999999999</c:v>
                </c:pt>
                <c:pt idx="6446">
                  <c:v>1574.8579</c:v>
                </c:pt>
                <c:pt idx="6447">
                  <c:v>1574.8593999999998</c:v>
                </c:pt>
                <c:pt idx="6448">
                  <c:v>1574.8602999999998</c:v>
                </c:pt>
                <c:pt idx="6449">
                  <c:v>1574.8620999999998</c:v>
                </c:pt>
                <c:pt idx="6450">
                  <c:v>1574.8639999999998</c:v>
                </c:pt>
                <c:pt idx="6451">
                  <c:v>1574.8640999999998</c:v>
                </c:pt>
                <c:pt idx="6452">
                  <c:v>1574.8656000000001</c:v>
                </c:pt>
                <c:pt idx="6453">
                  <c:v>1574.8679999999999</c:v>
                </c:pt>
                <c:pt idx="6455">
                  <c:v>1574.8686</c:v>
                </c:pt>
                <c:pt idx="6456">
                  <c:v>1574.8700999999999</c:v>
                </c:pt>
                <c:pt idx="6457">
                  <c:v>1574.8706999999999</c:v>
                </c:pt>
                <c:pt idx="6458">
                  <c:v>1574.8723999999977</c:v>
                </c:pt>
                <c:pt idx="6459">
                  <c:v>1574.8738999999998</c:v>
                </c:pt>
                <c:pt idx="6460">
                  <c:v>1574.8751</c:v>
                </c:pt>
                <c:pt idx="6461">
                  <c:v>1574.8766000000001</c:v>
                </c:pt>
                <c:pt idx="6462">
                  <c:v>1574.8780999999999</c:v>
                </c:pt>
                <c:pt idx="6463">
                  <c:v>1574.8790999999999</c:v>
                </c:pt>
                <c:pt idx="6464">
                  <c:v>1574.8807999999999</c:v>
                </c:pt>
                <c:pt idx="6465">
                  <c:v>1574.8820999999998</c:v>
                </c:pt>
                <c:pt idx="6466">
                  <c:v>1574.8835999999999</c:v>
                </c:pt>
                <c:pt idx="6467">
                  <c:v>1574.8840999999998</c:v>
                </c:pt>
                <c:pt idx="6468">
                  <c:v>1574.8857</c:v>
                </c:pt>
                <c:pt idx="6469">
                  <c:v>1574.8875</c:v>
                </c:pt>
                <c:pt idx="6470">
                  <c:v>1574.8887999999999</c:v>
                </c:pt>
                <c:pt idx="6471">
                  <c:v>1574.8892999999998</c:v>
                </c:pt>
                <c:pt idx="6472">
                  <c:v>1574.8907999999999</c:v>
                </c:pt>
                <c:pt idx="6473">
                  <c:v>1574.8923999999975</c:v>
                </c:pt>
                <c:pt idx="6474">
                  <c:v>1574.8938999999998</c:v>
                </c:pt>
                <c:pt idx="6475">
                  <c:v>1574.8948999999998</c:v>
                </c:pt>
                <c:pt idx="6476">
                  <c:v>1574.8961999999999</c:v>
                </c:pt>
                <c:pt idx="6477">
                  <c:v>1574.8973999999998</c:v>
                </c:pt>
                <c:pt idx="6478">
                  <c:v>1574.8981999999999</c:v>
                </c:pt>
                <c:pt idx="6479">
                  <c:v>1574.9004</c:v>
                </c:pt>
                <c:pt idx="6480">
                  <c:v>1574.9021</c:v>
                </c:pt>
                <c:pt idx="6481">
                  <c:v>1574.9028000000001</c:v>
                </c:pt>
                <c:pt idx="6482">
                  <c:v>1574.9041</c:v>
                </c:pt>
                <c:pt idx="6483">
                  <c:v>1574.9059000000011</c:v>
                </c:pt>
                <c:pt idx="6484">
                  <c:v>1574.9067000000011</c:v>
                </c:pt>
                <c:pt idx="6486">
                  <c:v>1574.9074000000001</c:v>
                </c:pt>
                <c:pt idx="6487">
                  <c:v>1574.9090000000001</c:v>
                </c:pt>
                <c:pt idx="6488">
                  <c:v>1574.9108000000001</c:v>
                </c:pt>
                <c:pt idx="6489">
                  <c:v>1574.9123999999999</c:v>
                </c:pt>
                <c:pt idx="6490">
                  <c:v>1574.9128000000001</c:v>
                </c:pt>
                <c:pt idx="6491">
                  <c:v>1574.9143999999999</c:v>
                </c:pt>
                <c:pt idx="6492">
                  <c:v>1574.9155000000023</c:v>
                </c:pt>
                <c:pt idx="6493">
                  <c:v>1574.9161000000001</c:v>
                </c:pt>
                <c:pt idx="6494">
                  <c:v>1574.9176000000011</c:v>
                </c:pt>
                <c:pt idx="6495">
                  <c:v>1574.9201</c:v>
                </c:pt>
                <c:pt idx="6496">
                  <c:v>1574.9213</c:v>
                </c:pt>
                <c:pt idx="6497">
                  <c:v>1574.9222</c:v>
                </c:pt>
                <c:pt idx="6498">
                  <c:v>1574.9226000000001</c:v>
                </c:pt>
                <c:pt idx="6499">
                  <c:v>1574.9249</c:v>
                </c:pt>
                <c:pt idx="6500">
                  <c:v>1574.9263000000001</c:v>
                </c:pt>
                <c:pt idx="6501">
                  <c:v>1574.9270000000001</c:v>
                </c:pt>
                <c:pt idx="6502">
                  <c:v>1574.9286000000011</c:v>
                </c:pt>
                <c:pt idx="6503">
                  <c:v>1574.9305000000011</c:v>
                </c:pt>
                <c:pt idx="6504">
                  <c:v>1574.9316000000001</c:v>
                </c:pt>
                <c:pt idx="6505">
                  <c:v>1574.9328</c:v>
                </c:pt>
                <c:pt idx="6506">
                  <c:v>1574.9341999999999</c:v>
                </c:pt>
                <c:pt idx="6507">
                  <c:v>1574.9356000000023</c:v>
                </c:pt>
                <c:pt idx="6508">
                  <c:v>1574.9364</c:v>
                </c:pt>
                <c:pt idx="6509">
                  <c:v>1574.9378000000011</c:v>
                </c:pt>
                <c:pt idx="6510">
                  <c:v>1574.9398000000001</c:v>
                </c:pt>
                <c:pt idx="6511">
                  <c:v>1574.9405000000011</c:v>
                </c:pt>
                <c:pt idx="6512">
                  <c:v>1574.9421</c:v>
                </c:pt>
                <c:pt idx="6513">
                  <c:v>1574.9429</c:v>
                </c:pt>
                <c:pt idx="6514">
                  <c:v>1574.9435000000001</c:v>
                </c:pt>
                <c:pt idx="6515">
                  <c:v>1574.9457000000011</c:v>
                </c:pt>
                <c:pt idx="6517">
                  <c:v>1574.9467000000011</c:v>
                </c:pt>
                <c:pt idx="6518">
                  <c:v>1574.9484</c:v>
                </c:pt>
                <c:pt idx="6519">
                  <c:v>1574.9499000000001</c:v>
                </c:pt>
                <c:pt idx="6520">
                  <c:v>1574.95</c:v>
                </c:pt>
                <c:pt idx="6521">
                  <c:v>1574.9529</c:v>
                </c:pt>
                <c:pt idx="6522">
                  <c:v>1574.9532999999999</c:v>
                </c:pt>
                <c:pt idx="6523">
                  <c:v>1574.9554000000001</c:v>
                </c:pt>
                <c:pt idx="6524">
                  <c:v>1574.9566000000011</c:v>
                </c:pt>
                <c:pt idx="6525">
                  <c:v>1574.9574</c:v>
                </c:pt>
                <c:pt idx="6526">
                  <c:v>1574.9583</c:v>
                </c:pt>
                <c:pt idx="6527">
                  <c:v>1574.9594</c:v>
                </c:pt>
                <c:pt idx="6528">
                  <c:v>1574.9609</c:v>
                </c:pt>
                <c:pt idx="6529">
                  <c:v>1574.9626000000001</c:v>
                </c:pt>
                <c:pt idx="6530">
                  <c:v>1574.9636</c:v>
                </c:pt>
                <c:pt idx="6531">
                  <c:v>1574.9648999999999</c:v>
                </c:pt>
                <c:pt idx="6532">
                  <c:v>1574.9661000000001</c:v>
                </c:pt>
                <c:pt idx="6533">
                  <c:v>1574.9681</c:v>
                </c:pt>
                <c:pt idx="6534">
                  <c:v>1574.9690000000001</c:v>
                </c:pt>
                <c:pt idx="6535">
                  <c:v>1574.9705000000001</c:v>
                </c:pt>
                <c:pt idx="6536">
                  <c:v>1574.9712999999999</c:v>
                </c:pt>
                <c:pt idx="6537">
                  <c:v>1574.9733999999999</c:v>
                </c:pt>
                <c:pt idx="6538">
                  <c:v>1574.9748</c:v>
                </c:pt>
                <c:pt idx="6539">
                  <c:v>1574.9759000000001</c:v>
                </c:pt>
                <c:pt idx="6540">
                  <c:v>1574.9767000000011</c:v>
                </c:pt>
                <c:pt idx="6541">
                  <c:v>1574.9785000000011</c:v>
                </c:pt>
                <c:pt idx="6542">
                  <c:v>1574.9798000000001</c:v>
                </c:pt>
                <c:pt idx="6543">
                  <c:v>1574.9805000000001</c:v>
                </c:pt>
                <c:pt idx="6544">
                  <c:v>1574.982</c:v>
                </c:pt>
                <c:pt idx="6545">
                  <c:v>1574.9831999999999</c:v>
                </c:pt>
                <c:pt idx="6546">
                  <c:v>1574.9851000000001</c:v>
                </c:pt>
                <c:pt idx="6548">
                  <c:v>1574.9865000000011</c:v>
                </c:pt>
                <c:pt idx="6549">
                  <c:v>1574.9877000000001</c:v>
                </c:pt>
                <c:pt idx="6550">
                  <c:v>1574.9883</c:v>
                </c:pt>
                <c:pt idx="6551">
                  <c:v>1574.9896000000001</c:v>
                </c:pt>
                <c:pt idx="6552">
                  <c:v>1574.9915000000001</c:v>
                </c:pt>
                <c:pt idx="6553">
                  <c:v>1574.992</c:v>
                </c:pt>
                <c:pt idx="6554">
                  <c:v>1574.9929</c:v>
                </c:pt>
                <c:pt idx="6555">
                  <c:v>1574.9959000000001</c:v>
                </c:pt>
                <c:pt idx="6556">
                  <c:v>1574.9961000000001</c:v>
                </c:pt>
                <c:pt idx="6557">
                  <c:v>1574.9970000000001</c:v>
                </c:pt>
                <c:pt idx="6558">
                  <c:v>1574.998</c:v>
                </c:pt>
                <c:pt idx="6559">
                  <c:v>1575.0016000000001</c:v>
                </c:pt>
                <c:pt idx="6560">
                  <c:v>1575.002</c:v>
                </c:pt>
                <c:pt idx="6561">
                  <c:v>1575.0035</c:v>
                </c:pt>
                <c:pt idx="6562">
                  <c:v>1575.0043999999998</c:v>
                </c:pt>
                <c:pt idx="6563">
                  <c:v>1575.0058000000001</c:v>
                </c:pt>
                <c:pt idx="6564">
                  <c:v>1575.0071</c:v>
                </c:pt>
                <c:pt idx="6565">
                  <c:v>1575.0082</c:v>
                </c:pt>
                <c:pt idx="6566">
                  <c:v>1575.0102999999999</c:v>
                </c:pt>
                <c:pt idx="6567">
                  <c:v>1575.0108</c:v>
                </c:pt>
                <c:pt idx="6568">
                  <c:v>1575.0112999999999</c:v>
                </c:pt>
                <c:pt idx="6569">
                  <c:v>1575.0135</c:v>
                </c:pt>
                <c:pt idx="6570">
                  <c:v>1575.0136</c:v>
                </c:pt>
                <c:pt idx="6571">
                  <c:v>1575.0158000000001</c:v>
                </c:pt>
                <c:pt idx="6572">
                  <c:v>1575.0171</c:v>
                </c:pt>
                <c:pt idx="6573">
                  <c:v>1575.0176000000001</c:v>
                </c:pt>
                <c:pt idx="6574">
                  <c:v>1575.0195000000001</c:v>
                </c:pt>
                <c:pt idx="6575">
                  <c:v>1575.0213999999999</c:v>
                </c:pt>
                <c:pt idx="6576">
                  <c:v>1575.0223999999998</c:v>
                </c:pt>
                <c:pt idx="6577">
                  <c:v>1575.0228999999999</c:v>
                </c:pt>
                <c:pt idx="6579">
                  <c:v>1575.0248999999999</c:v>
                </c:pt>
                <c:pt idx="6580">
                  <c:v>1575.0256000000011</c:v>
                </c:pt>
                <c:pt idx="6581">
                  <c:v>1575.0277000000001</c:v>
                </c:pt>
                <c:pt idx="6582">
                  <c:v>1575.0288</c:v>
                </c:pt>
                <c:pt idx="6583">
                  <c:v>1575.0299</c:v>
                </c:pt>
                <c:pt idx="6584">
                  <c:v>1575.0319</c:v>
                </c:pt>
                <c:pt idx="6585">
                  <c:v>1575.0333999999998</c:v>
                </c:pt>
                <c:pt idx="6586">
                  <c:v>1575.0343999999998</c:v>
                </c:pt>
                <c:pt idx="6587">
                  <c:v>1575.0351000000001</c:v>
                </c:pt>
                <c:pt idx="6588">
                  <c:v>1575.0363</c:v>
                </c:pt>
                <c:pt idx="6589">
                  <c:v>1575.0376000000001</c:v>
                </c:pt>
                <c:pt idx="6590">
                  <c:v>1575.0389</c:v>
                </c:pt>
                <c:pt idx="6591">
                  <c:v>1575.0403999999999</c:v>
                </c:pt>
                <c:pt idx="6592">
                  <c:v>1575.0419999999999</c:v>
                </c:pt>
                <c:pt idx="6593">
                  <c:v>1575.0430999999999</c:v>
                </c:pt>
                <c:pt idx="6594">
                  <c:v>1575.0432999999998</c:v>
                </c:pt>
                <c:pt idx="6595">
                  <c:v>1575.0456000000001</c:v>
                </c:pt>
                <c:pt idx="6596">
                  <c:v>1575.0471</c:v>
                </c:pt>
                <c:pt idx="6597">
                  <c:v>1575.0481</c:v>
                </c:pt>
                <c:pt idx="6598">
                  <c:v>1575.0496000000001</c:v>
                </c:pt>
                <c:pt idx="6599">
                  <c:v>1575.0499</c:v>
                </c:pt>
                <c:pt idx="6600">
                  <c:v>1575.0521999999999</c:v>
                </c:pt>
                <c:pt idx="6601">
                  <c:v>1575.0531999999998</c:v>
                </c:pt>
                <c:pt idx="6602">
                  <c:v>1575.0551</c:v>
                </c:pt>
                <c:pt idx="6603">
                  <c:v>1575.056</c:v>
                </c:pt>
                <c:pt idx="6604">
                  <c:v>1575.0572999999999</c:v>
                </c:pt>
                <c:pt idx="6605">
                  <c:v>1575.0581999999999</c:v>
                </c:pt>
                <c:pt idx="6606">
                  <c:v>1575.0606</c:v>
                </c:pt>
                <c:pt idx="6607">
                  <c:v>1575.0611999999999</c:v>
                </c:pt>
                <c:pt idx="6608">
                  <c:v>1575.0621999999998</c:v>
                </c:pt>
                <c:pt idx="6610">
                  <c:v>1575.0641999999998</c:v>
                </c:pt>
                <c:pt idx="6611">
                  <c:v>1575.0646999999999</c:v>
                </c:pt>
                <c:pt idx="6612">
                  <c:v>1575.0672</c:v>
                </c:pt>
                <c:pt idx="6613">
                  <c:v>1575.0682999999999</c:v>
                </c:pt>
                <c:pt idx="6614">
                  <c:v>1575.0695000000001</c:v>
                </c:pt>
                <c:pt idx="6615">
                  <c:v>1575.0698</c:v>
                </c:pt>
                <c:pt idx="6616">
                  <c:v>1575.0720999999999</c:v>
                </c:pt>
                <c:pt idx="6617">
                  <c:v>1575.0731999999998</c:v>
                </c:pt>
                <c:pt idx="6618">
                  <c:v>1575.0737999999999</c:v>
                </c:pt>
                <c:pt idx="6619">
                  <c:v>1575.0759</c:v>
                </c:pt>
                <c:pt idx="6620">
                  <c:v>1575.0768</c:v>
                </c:pt>
                <c:pt idx="6621">
                  <c:v>1575.0781999999999</c:v>
                </c:pt>
                <c:pt idx="6622">
                  <c:v>1575.0798</c:v>
                </c:pt>
                <c:pt idx="6623">
                  <c:v>1575.0810999999999</c:v>
                </c:pt>
                <c:pt idx="6624">
                  <c:v>1575.0825</c:v>
                </c:pt>
                <c:pt idx="6625">
                  <c:v>1575.0828999999999</c:v>
                </c:pt>
                <c:pt idx="6626">
                  <c:v>1575.0843999999975</c:v>
                </c:pt>
                <c:pt idx="6627">
                  <c:v>1575.0861</c:v>
                </c:pt>
                <c:pt idx="6628">
                  <c:v>1575.087</c:v>
                </c:pt>
                <c:pt idx="6629">
                  <c:v>1575.0883999999999</c:v>
                </c:pt>
                <c:pt idx="6630">
                  <c:v>1575.0885000000001</c:v>
                </c:pt>
                <c:pt idx="6631">
                  <c:v>1575.0916</c:v>
                </c:pt>
                <c:pt idx="6632">
                  <c:v>1575.0923999999998</c:v>
                </c:pt>
                <c:pt idx="6633">
                  <c:v>1575.0930999999998</c:v>
                </c:pt>
                <c:pt idx="6634">
                  <c:v>1575.0951</c:v>
                </c:pt>
                <c:pt idx="6635">
                  <c:v>1575.0969</c:v>
                </c:pt>
                <c:pt idx="6636">
                  <c:v>1575.0978</c:v>
                </c:pt>
                <c:pt idx="6637">
                  <c:v>1575.0983999999999</c:v>
                </c:pt>
                <c:pt idx="6638">
                  <c:v>1575.1015</c:v>
                </c:pt>
                <c:pt idx="6639">
                  <c:v>1575.1016999999999</c:v>
                </c:pt>
                <c:pt idx="6641">
                  <c:v>1575.1030999999998</c:v>
                </c:pt>
                <c:pt idx="6642">
                  <c:v>1575.1036999999999</c:v>
                </c:pt>
                <c:pt idx="6643">
                  <c:v>1575.1057000000001</c:v>
                </c:pt>
                <c:pt idx="6644">
                  <c:v>1575.1062999999999</c:v>
                </c:pt>
                <c:pt idx="6645">
                  <c:v>1575.1083999999998</c:v>
                </c:pt>
                <c:pt idx="6646">
                  <c:v>1575.1103999999998</c:v>
                </c:pt>
                <c:pt idx="6647">
                  <c:v>1575.1116999999999</c:v>
                </c:pt>
                <c:pt idx="6648">
                  <c:v>1575.1127999999999</c:v>
                </c:pt>
                <c:pt idx="6649">
                  <c:v>1575.1136999999999</c:v>
                </c:pt>
                <c:pt idx="6650">
                  <c:v>1575.1147999999998</c:v>
                </c:pt>
                <c:pt idx="6651">
                  <c:v>1575.1158</c:v>
                </c:pt>
                <c:pt idx="6652">
                  <c:v>1575.1172999999999</c:v>
                </c:pt>
                <c:pt idx="6653">
                  <c:v>1575.1190999999999</c:v>
                </c:pt>
                <c:pt idx="6654">
                  <c:v>1575.1206999999999</c:v>
                </c:pt>
                <c:pt idx="6655">
                  <c:v>1575.1222999999998</c:v>
                </c:pt>
                <c:pt idx="6656">
                  <c:v>1575.1230999999998</c:v>
                </c:pt>
                <c:pt idx="6657">
                  <c:v>1575.1245999999999</c:v>
                </c:pt>
                <c:pt idx="6658">
                  <c:v>1575.1263999999999</c:v>
                </c:pt>
                <c:pt idx="6659">
                  <c:v>1575.1276</c:v>
                </c:pt>
                <c:pt idx="6660">
                  <c:v>1575.1285</c:v>
                </c:pt>
                <c:pt idx="6661">
                  <c:v>1575.1300999999999</c:v>
                </c:pt>
                <c:pt idx="6662">
                  <c:v>1575.1312999999998</c:v>
                </c:pt>
                <c:pt idx="6663">
                  <c:v>1575.1319999999998</c:v>
                </c:pt>
                <c:pt idx="6664">
                  <c:v>1575.1333999999974</c:v>
                </c:pt>
                <c:pt idx="6665">
                  <c:v>1575.1346999999998</c:v>
                </c:pt>
                <c:pt idx="6666">
                  <c:v>1575.1366</c:v>
                </c:pt>
                <c:pt idx="6667">
                  <c:v>1575.1378</c:v>
                </c:pt>
                <c:pt idx="6668">
                  <c:v>1575.1395</c:v>
                </c:pt>
                <c:pt idx="6669">
                  <c:v>1575.1405999999999</c:v>
                </c:pt>
                <c:pt idx="6670">
                  <c:v>1575.1405</c:v>
                </c:pt>
                <c:pt idx="6672">
                  <c:v>1575.1419999999998</c:v>
                </c:pt>
                <c:pt idx="6673">
                  <c:v>1575.1445999999999</c:v>
                </c:pt>
                <c:pt idx="6674">
                  <c:v>1575.1458</c:v>
                </c:pt>
                <c:pt idx="6675">
                  <c:v>1575.1469</c:v>
                </c:pt>
                <c:pt idx="6676">
                  <c:v>1575.1476</c:v>
                </c:pt>
                <c:pt idx="6677">
                  <c:v>1575.1495</c:v>
                </c:pt>
                <c:pt idx="6678">
                  <c:v>1575.1510999999998</c:v>
                </c:pt>
                <c:pt idx="6679">
                  <c:v>1575.1516999999999</c:v>
                </c:pt>
                <c:pt idx="6680">
                  <c:v>1575.1531999999977</c:v>
                </c:pt>
                <c:pt idx="6681">
                  <c:v>1575.1547999999998</c:v>
                </c:pt>
                <c:pt idx="6682">
                  <c:v>1575.1561999999999</c:v>
                </c:pt>
                <c:pt idx="6683">
                  <c:v>1575.1569999999999</c:v>
                </c:pt>
                <c:pt idx="6684">
                  <c:v>1575.1589999999999</c:v>
                </c:pt>
                <c:pt idx="6685">
                  <c:v>1575.1599999999999</c:v>
                </c:pt>
                <c:pt idx="6686">
                  <c:v>1575.1613999999975</c:v>
                </c:pt>
                <c:pt idx="6687">
                  <c:v>1575.1625999999999</c:v>
                </c:pt>
                <c:pt idx="6688">
                  <c:v>1575.1639999999998</c:v>
                </c:pt>
                <c:pt idx="6689">
                  <c:v>1575.1651999999999</c:v>
                </c:pt>
                <c:pt idx="6690">
                  <c:v>1575.1661999999999</c:v>
                </c:pt>
                <c:pt idx="6691">
                  <c:v>1575.1673999999998</c:v>
                </c:pt>
                <c:pt idx="6692">
                  <c:v>1575.1692999999998</c:v>
                </c:pt>
                <c:pt idx="6693">
                  <c:v>1575.1706999999999</c:v>
                </c:pt>
                <c:pt idx="6694">
                  <c:v>1575.1725999999999</c:v>
                </c:pt>
                <c:pt idx="6695">
                  <c:v>1575.1728999999998</c:v>
                </c:pt>
                <c:pt idx="6696">
                  <c:v>1575.1736999999998</c:v>
                </c:pt>
                <c:pt idx="6697">
                  <c:v>1575.1758</c:v>
                </c:pt>
                <c:pt idx="6698">
                  <c:v>1575.1772999999998</c:v>
                </c:pt>
                <c:pt idx="6699">
                  <c:v>1575.1779999999999</c:v>
                </c:pt>
                <c:pt idx="6700">
                  <c:v>1575.1792999999998</c:v>
                </c:pt>
                <c:pt idx="6701">
                  <c:v>1575.1806999999999</c:v>
                </c:pt>
                <c:pt idx="6703">
                  <c:v>1575.1820999999998</c:v>
                </c:pt>
                <c:pt idx="6704">
                  <c:v>1575.1836999999998</c:v>
                </c:pt>
                <c:pt idx="6705">
                  <c:v>1575.1856</c:v>
                </c:pt>
                <c:pt idx="6706">
                  <c:v>1575.1860999999999</c:v>
                </c:pt>
                <c:pt idx="6707">
                  <c:v>1575.1878999999999</c:v>
                </c:pt>
                <c:pt idx="6708">
                  <c:v>1575.1887999999999</c:v>
                </c:pt>
                <c:pt idx="6709">
                  <c:v>1575.1908999999998</c:v>
                </c:pt>
                <c:pt idx="6710">
                  <c:v>1575.1907999999999</c:v>
                </c:pt>
                <c:pt idx="6711">
                  <c:v>1575.1928999999998</c:v>
                </c:pt>
                <c:pt idx="6712">
                  <c:v>1575.1941999999972</c:v>
                </c:pt>
                <c:pt idx="6713">
                  <c:v>1575.1949999999974</c:v>
                </c:pt>
                <c:pt idx="6714">
                  <c:v>1575.1968999999999</c:v>
                </c:pt>
                <c:pt idx="6715">
                  <c:v>1575.1973999999998</c:v>
                </c:pt>
                <c:pt idx="6716">
                  <c:v>1575.1995999999999</c:v>
                </c:pt>
                <c:pt idx="6717">
                  <c:v>1575.2012999999999</c:v>
                </c:pt>
                <c:pt idx="6718">
                  <c:v>1575.2026000000001</c:v>
                </c:pt>
                <c:pt idx="6719">
                  <c:v>1575.2035000000001</c:v>
                </c:pt>
                <c:pt idx="6720">
                  <c:v>1575.2040999999999</c:v>
                </c:pt>
                <c:pt idx="6721">
                  <c:v>1575.2065000000011</c:v>
                </c:pt>
                <c:pt idx="6722">
                  <c:v>1575.2078000000001</c:v>
                </c:pt>
                <c:pt idx="6723">
                  <c:v>1575.2094</c:v>
                </c:pt>
                <c:pt idx="6724">
                  <c:v>1575.2101</c:v>
                </c:pt>
                <c:pt idx="6725">
                  <c:v>1575.2111</c:v>
                </c:pt>
                <c:pt idx="6726">
                  <c:v>1575.2132999999999</c:v>
                </c:pt>
                <c:pt idx="6727">
                  <c:v>1575.2143999999998</c:v>
                </c:pt>
                <c:pt idx="6728">
                  <c:v>1575.2157000000011</c:v>
                </c:pt>
                <c:pt idx="6729">
                  <c:v>1575.2172</c:v>
                </c:pt>
                <c:pt idx="6730">
                  <c:v>1575.2186000000011</c:v>
                </c:pt>
                <c:pt idx="6731">
                  <c:v>1575.2196000000001</c:v>
                </c:pt>
                <c:pt idx="6732">
                  <c:v>1575.221</c:v>
                </c:pt>
                <c:pt idx="6734">
                  <c:v>1575.2221999999999</c:v>
                </c:pt>
                <c:pt idx="6735">
                  <c:v>1575.2238</c:v>
                </c:pt>
                <c:pt idx="6736">
                  <c:v>1575.2251000000001</c:v>
                </c:pt>
                <c:pt idx="6737">
                  <c:v>1575.2267000000011</c:v>
                </c:pt>
                <c:pt idx="6738">
                  <c:v>1575.2279000000001</c:v>
                </c:pt>
                <c:pt idx="6739">
                  <c:v>1575.2287000000001</c:v>
                </c:pt>
                <c:pt idx="6740">
                  <c:v>1575.2295000000001</c:v>
                </c:pt>
                <c:pt idx="6741">
                  <c:v>1575.2312999999999</c:v>
                </c:pt>
                <c:pt idx="6742">
                  <c:v>1575.2329999999999</c:v>
                </c:pt>
                <c:pt idx="6743">
                  <c:v>1575.2345</c:v>
                </c:pt>
                <c:pt idx="6744">
                  <c:v>1575.2353000000001</c:v>
                </c:pt>
                <c:pt idx="6745">
                  <c:v>1575.2369000000001</c:v>
                </c:pt>
                <c:pt idx="6746">
                  <c:v>1575.2377000000001</c:v>
                </c:pt>
                <c:pt idx="6747">
                  <c:v>1575.2393999999999</c:v>
                </c:pt>
                <c:pt idx="6748">
                  <c:v>1575.2409</c:v>
                </c:pt>
                <c:pt idx="6749">
                  <c:v>1575.2417</c:v>
                </c:pt>
                <c:pt idx="6750">
                  <c:v>1575.2436</c:v>
                </c:pt>
                <c:pt idx="6751">
                  <c:v>1575.2447</c:v>
                </c:pt>
                <c:pt idx="6752">
                  <c:v>1575.2466000000011</c:v>
                </c:pt>
                <c:pt idx="6753">
                  <c:v>1575.2475000000011</c:v>
                </c:pt>
                <c:pt idx="6754">
                  <c:v>1575.2485000000001</c:v>
                </c:pt>
                <c:pt idx="6755">
                  <c:v>1575.2501999999999</c:v>
                </c:pt>
                <c:pt idx="6756">
                  <c:v>1575.2519</c:v>
                </c:pt>
                <c:pt idx="6757">
                  <c:v>1575.2533999999998</c:v>
                </c:pt>
                <c:pt idx="6758">
                  <c:v>1575.2542999999998</c:v>
                </c:pt>
                <c:pt idx="6759">
                  <c:v>1575.2547</c:v>
                </c:pt>
                <c:pt idx="6760">
                  <c:v>1575.2566000000011</c:v>
                </c:pt>
                <c:pt idx="6761">
                  <c:v>1575.258</c:v>
                </c:pt>
                <c:pt idx="6762">
                  <c:v>1575.2595000000001</c:v>
                </c:pt>
                <c:pt idx="6763">
                  <c:v>1575.2601999999999</c:v>
                </c:pt>
                <c:pt idx="6765">
                  <c:v>1575.2617</c:v>
                </c:pt>
                <c:pt idx="6766">
                  <c:v>1575.2628</c:v>
                </c:pt>
                <c:pt idx="6767">
                  <c:v>1575.2652</c:v>
                </c:pt>
                <c:pt idx="6768">
                  <c:v>1575.2660000000001</c:v>
                </c:pt>
                <c:pt idx="6769">
                  <c:v>1575.268</c:v>
                </c:pt>
                <c:pt idx="6770">
                  <c:v>1575.2686000000001</c:v>
                </c:pt>
                <c:pt idx="6771">
                  <c:v>1575.2699</c:v>
                </c:pt>
                <c:pt idx="6772">
                  <c:v>1575.2710999999999</c:v>
                </c:pt>
                <c:pt idx="6773">
                  <c:v>1575.2728</c:v>
                </c:pt>
                <c:pt idx="6774">
                  <c:v>1575.2743999999998</c:v>
                </c:pt>
                <c:pt idx="6775">
                  <c:v>1575.2758000000001</c:v>
                </c:pt>
                <c:pt idx="6776">
                  <c:v>1575.2763</c:v>
                </c:pt>
                <c:pt idx="6777">
                  <c:v>1575.2782</c:v>
                </c:pt>
                <c:pt idx="6778">
                  <c:v>1575.2791999999999</c:v>
                </c:pt>
                <c:pt idx="6779">
                  <c:v>1575.28</c:v>
                </c:pt>
                <c:pt idx="6780">
                  <c:v>1575.2822999999999</c:v>
                </c:pt>
                <c:pt idx="6781">
                  <c:v>1575.2832999999998</c:v>
                </c:pt>
                <c:pt idx="6782">
                  <c:v>1575.2839999999999</c:v>
                </c:pt>
                <c:pt idx="6783">
                  <c:v>1575.2857000000001</c:v>
                </c:pt>
                <c:pt idx="6784">
                  <c:v>1575.2872</c:v>
                </c:pt>
                <c:pt idx="6785">
                  <c:v>1575.2887000000001</c:v>
                </c:pt>
                <c:pt idx="6786">
                  <c:v>1575.2893999999999</c:v>
                </c:pt>
                <c:pt idx="6787">
                  <c:v>1575.2918999999999</c:v>
                </c:pt>
                <c:pt idx="6788">
                  <c:v>1575.2925</c:v>
                </c:pt>
                <c:pt idx="6789">
                  <c:v>1575.2939999999999</c:v>
                </c:pt>
                <c:pt idx="6790">
                  <c:v>1575.2954</c:v>
                </c:pt>
                <c:pt idx="6791">
                  <c:v>1575.2966000000001</c:v>
                </c:pt>
                <c:pt idx="6792">
                  <c:v>1575.2982999999999</c:v>
                </c:pt>
                <c:pt idx="6793">
                  <c:v>1575.2991999999999</c:v>
                </c:pt>
                <c:pt idx="6794">
                  <c:v>1575.3007</c:v>
                </c:pt>
                <c:pt idx="6796">
                  <c:v>1575.3025</c:v>
                </c:pt>
                <c:pt idx="6797">
                  <c:v>1575.3035</c:v>
                </c:pt>
                <c:pt idx="6798">
                  <c:v>1575.3052</c:v>
                </c:pt>
                <c:pt idx="6799">
                  <c:v>1575.3056000000001</c:v>
                </c:pt>
                <c:pt idx="6800">
                  <c:v>1575.3076000000001</c:v>
                </c:pt>
                <c:pt idx="6801">
                  <c:v>1575.3088</c:v>
                </c:pt>
                <c:pt idx="6802">
                  <c:v>1575.3096</c:v>
                </c:pt>
                <c:pt idx="6803">
                  <c:v>1575.3117999999999</c:v>
                </c:pt>
                <c:pt idx="6804">
                  <c:v>1575.3126</c:v>
                </c:pt>
                <c:pt idx="6805">
                  <c:v>1575.3132999999998</c:v>
                </c:pt>
                <c:pt idx="6806">
                  <c:v>1575.3142999999998</c:v>
                </c:pt>
                <c:pt idx="6807">
                  <c:v>1575.3159000000001</c:v>
                </c:pt>
                <c:pt idx="6808">
                  <c:v>1575.3179</c:v>
                </c:pt>
                <c:pt idx="6809">
                  <c:v>1575.3189</c:v>
                </c:pt>
                <c:pt idx="6810">
                  <c:v>1575.3200999999999</c:v>
                </c:pt>
                <c:pt idx="6811">
                  <c:v>1575.3216</c:v>
                </c:pt>
                <c:pt idx="6812">
                  <c:v>1575.3223999999998</c:v>
                </c:pt>
                <c:pt idx="6813">
                  <c:v>1575.3246999999999</c:v>
                </c:pt>
                <c:pt idx="6814">
                  <c:v>1575.3251</c:v>
                </c:pt>
                <c:pt idx="6815">
                  <c:v>1575.3267000000001</c:v>
                </c:pt>
                <c:pt idx="6816">
                  <c:v>1575.3282999999999</c:v>
                </c:pt>
                <c:pt idx="6817">
                  <c:v>1575.3293999999999</c:v>
                </c:pt>
                <c:pt idx="6818">
                  <c:v>1575.3303999999998</c:v>
                </c:pt>
                <c:pt idx="6819">
                  <c:v>1575.3321999999998</c:v>
                </c:pt>
                <c:pt idx="6820">
                  <c:v>1575.3337999999999</c:v>
                </c:pt>
                <c:pt idx="6821">
                  <c:v>1575.3341999999998</c:v>
                </c:pt>
                <c:pt idx="6822">
                  <c:v>1575.3357000000001</c:v>
                </c:pt>
                <c:pt idx="6823">
                  <c:v>1575.3366000000001</c:v>
                </c:pt>
                <c:pt idx="6824">
                  <c:v>1575.3385000000001</c:v>
                </c:pt>
                <c:pt idx="6825">
                  <c:v>1575.3398999999999</c:v>
                </c:pt>
                <c:pt idx="6827">
                  <c:v>1575.3413999999998</c:v>
                </c:pt>
                <c:pt idx="6828">
                  <c:v>1575.3422999999998</c:v>
                </c:pt>
                <c:pt idx="6829">
                  <c:v>1575.3430999999998</c:v>
                </c:pt>
                <c:pt idx="6830">
                  <c:v>1575.3446999999999</c:v>
                </c:pt>
                <c:pt idx="6831">
                  <c:v>1575.3457000000001</c:v>
                </c:pt>
                <c:pt idx="6832">
                  <c:v>1575.3487</c:v>
                </c:pt>
                <c:pt idx="6833">
                  <c:v>1575.3492999999999</c:v>
                </c:pt>
                <c:pt idx="6834">
                  <c:v>1575.3509999999999</c:v>
                </c:pt>
                <c:pt idx="6835">
                  <c:v>1575.3521999999998</c:v>
                </c:pt>
                <c:pt idx="6836">
                  <c:v>1575.3530999999998</c:v>
                </c:pt>
                <c:pt idx="6837">
                  <c:v>1575.3539999999998</c:v>
                </c:pt>
                <c:pt idx="6838">
                  <c:v>1575.3552</c:v>
                </c:pt>
                <c:pt idx="6839">
                  <c:v>1575.3569</c:v>
                </c:pt>
                <c:pt idx="6840">
                  <c:v>1575.3581999999999</c:v>
                </c:pt>
                <c:pt idx="6841">
                  <c:v>1575.3598999999999</c:v>
                </c:pt>
                <c:pt idx="6842">
                  <c:v>1575.3609999999999</c:v>
                </c:pt>
                <c:pt idx="6843">
                  <c:v>1575.3626999999999</c:v>
                </c:pt>
                <c:pt idx="6844">
                  <c:v>1575.3630999999998</c:v>
                </c:pt>
                <c:pt idx="6845">
                  <c:v>1575.3651</c:v>
                </c:pt>
                <c:pt idx="6846">
                  <c:v>1575.3663999999999</c:v>
                </c:pt>
                <c:pt idx="6847">
                  <c:v>1575.3673999999999</c:v>
                </c:pt>
                <c:pt idx="6848">
                  <c:v>1575.3688999999999</c:v>
                </c:pt>
                <c:pt idx="6849">
                  <c:v>1575.3705</c:v>
                </c:pt>
                <c:pt idx="6850">
                  <c:v>1575.3711999999998</c:v>
                </c:pt>
                <c:pt idx="6851">
                  <c:v>1575.3731999999998</c:v>
                </c:pt>
                <c:pt idx="6852">
                  <c:v>1575.3744999999972</c:v>
                </c:pt>
                <c:pt idx="6853">
                  <c:v>1575.3756000000001</c:v>
                </c:pt>
                <c:pt idx="6854">
                  <c:v>1575.3765000000001</c:v>
                </c:pt>
                <c:pt idx="6855">
                  <c:v>1575.3788</c:v>
                </c:pt>
                <c:pt idx="6856">
                  <c:v>1575.3797</c:v>
                </c:pt>
                <c:pt idx="6858">
                  <c:v>1575.3810999999998</c:v>
                </c:pt>
                <c:pt idx="6859">
                  <c:v>1575.3823999999975</c:v>
                </c:pt>
                <c:pt idx="6860">
                  <c:v>1575.3833999999974</c:v>
                </c:pt>
                <c:pt idx="6861">
                  <c:v>1575.3848999999998</c:v>
                </c:pt>
                <c:pt idx="6862">
                  <c:v>1575.3855000000001</c:v>
                </c:pt>
                <c:pt idx="6863">
                  <c:v>1575.3866</c:v>
                </c:pt>
                <c:pt idx="6864">
                  <c:v>1575.3886</c:v>
                </c:pt>
                <c:pt idx="6865">
                  <c:v>1575.3895</c:v>
                </c:pt>
                <c:pt idx="6866">
                  <c:v>1575.3909999999998</c:v>
                </c:pt>
                <c:pt idx="6867">
                  <c:v>1575.3922999999998</c:v>
                </c:pt>
                <c:pt idx="6868">
                  <c:v>1575.3941999999975</c:v>
                </c:pt>
                <c:pt idx="6869">
                  <c:v>1575.3955000000001</c:v>
                </c:pt>
                <c:pt idx="6870">
                  <c:v>1575.3968</c:v>
                </c:pt>
                <c:pt idx="6871">
                  <c:v>1575.3977</c:v>
                </c:pt>
                <c:pt idx="6872">
                  <c:v>1575.3992999999998</c:v>
                </c:pt>
                <c:pt idx="6873">
                  <c:v>1575.4010000000001</c:v>
                </c:pt>
                <c:pt idx="6874">
                  <c:v>1575.4013</c:v>
                </c:pt>
                <c:pt idx="6875">
                  <c:v>1575.4035000000001</c:v>
                </c:pt>
                <c:pt idx="6876">
                  <c:v>1575.4050000000011</c:v>
                </c:pt>
                <c:pt idx="6877">
                  <c:v>1575.4060000000011</c:v>
                </c:pt>
                <c:pt idx="6878">
                  <c:v>1575.4083000000001</c:v>
                </c:pt>
                <c:pt idx="6879">
                  <c:v>1575.4089000000001</c:v>
                </c:pt>
                <c:pt idx="6880">
                  <c:v>1575.4101000000001</c:v>
                </c:pt>
                <c:pt idx="6881">
                  <c:v>1575.4113</c:v>
                </c:pt>
                <c:pt idx="6882">
                  <c:v>1575.4132999999999</c:v>
                </c:pt>
                <c:pt idx="6883">
                  <c:v>1575.4143999999999</c:v>
                </c:pt>
                <c:pt idx="6884">
                  <c:v>1575.4156000000023</c:v>
                </c:pt>
                <c:pt idx="6885">
                  <c:v>1575.4172000000001</c:v>
                </c:pt>
                <c:pt idx="6886">
                  <c:v>1575.4177000000011</c:v>
                </c:pt>
                <c:pt idx="6887">
                  <c:v>1575.4195000000011</c:v>
                </c:pt>
                <c:pt idx="6889">
                  <c:v>1575.4209000000001</c:v>
                </c:pt>
                <c:pt idx="6890">
                  <c:v>1575.4219000000001</c:v>
                </c:pt>
                <c:pt idx="6891">
                  <c:v>1575.4236000000001</c:v>
                </c:pt>
                <c:pt idx="6892">
                  <c:v>1575.4247</c:v>
                </c:pt>
                <c:pt idx="6893">
                  <c:v>1575.4261000000001</c:v>
                </c:pt>
                <c:pt idx="6894">
                  <c:v>1575.4272000000001</c:v>
                </c:pt>
                <c:pt idx="6895">
                  <c:v>1575.4282000000001</c:v>
                </c:pt>
                <c:pt idx="6896">
                  <c:v>1575.4303</c:v>
                </c:pt>
                <c:pt idx="6897">
                  <c:v>1575.4304</c:v>
                </c:pt>
                <c:pt idx="6898">
                  <c:v>1575.4331</c:v>
                </c:pt>
                <c:pt idx="6899">
                  <c:v>1575.4342999999999</c:v>
                </c:pt>
                <c:pt idx="6900">
                  <c:v>1575.4355000000023</c:v>
                </c:pt>
                <c:pt idx="6901">
                  <c:v>1575.4367000000011</c:v>
                </c:pt>
                <c:pt idx="6902">
                  <c:v>1575.4391000000001</c:v>
                </c:pt>
                <c:pt idx="6903">
                  <c:v>1575.4388000000001</c:v>
                </c:pt>
                <c:pt idx="6904">
                  <c:v>1575.441</c:v>
                </c:pt>
                <c:pt idx="6905">
                  <c:v>1575.4425000000001</c:v>
                </c:pt>
                <c:pt idx="6906">
                  <c:v>1575.444</c:v>
                </c:pt>
                <c:pt idx="6907">
                  <c:v>1575.4447</c:v>
                </c:pt>
                <c:pt idx="6908">
                  <c:v>1575.4458000000011</c:v>
                </c:pt>
                <c:pt idx="6909">
                  <c:v>1575.4469000000001</c:v>
                </c:pt>
                <c:pt idx="6910">
                  <c:v>1575.4489000000001</c:v>
                </c:pt>
                <c:pt idx="6911">
                  <c:v>1575.4507000000001</c:v>
                </c:pt>
                <c:pt idx="6912">
                  <c:v>1575.4515000000001</c:v>
                </c:pt>
                <c:pt idx="6913">
                  <c:v>1575.4523999999999</c:v>
                </c:pt>
                <c:pt idx="6914">
                  <c:v>1575.4547</c:v>
                </c:pt>
                <c:pt idx="6915">
                  <c:v>1575.4556000000011</c:v>
                </c:pt>
                <c:pt idx="6916">
                  <c:v>1575.4568000000011</c:v>
                </c:pt>
                <c:pt idx="6917">
                  <c:v>1575.4580000000001</c:v>
                </c:pt>
                <c:pt idx="6918">
                  <c:v>1575.4594</c:v>
                </c:pt>
                <c:pt idx="6920">
                  <c:v>1575.4609</c:v>
                </c:pt>
                <c:pt idx="6921">
                  <c:v>1575.4617000000001</c:v>
                </c:pt>
                <c:pt idx="6922">
                  <c:v>1575.4641999999999</c:v>
                </c:pt>
                <c:pt idx="6923">
                  <c:v>1575.4648999999999</c:v>
                </c:pt>
                <c:pt idx="6924">
                  <c:v>1575.4659000000001</c:v>
                </c:pt>
                <c:pt idx="6925">
                  <c:v>1575.4683</c:v>
                </c:pt>
                <c:pt idx="6926">
                  <c:v>1575.4690000000001</c:v>
                </c:pt>
                <c:pt idx="6927">
                  <c:v>1575.4707000000001</c:v>
                </c:pt>
                <c:pt idx="6928">
                  <c:v>1575.4723999999999</c:v>
                </c:pt>
                <c:pt idx="6929">
                  <c:v>1575.4728</c:v>
                </c:pt>
                <c:pt idx="6930">
                  <c:v>1575.4737</c:v>
                </c:pt>
                <c:pt idx="6931">
                  <c:v>1575.4754</c:v>
                </c:pt>
                <c:pt idx="6932">
                  <c:v>1575.4770000000001</c:v>
                </c:pt>
                <c:pt idx="6933">
                  <c:v>1575.4784</c:v>
                </c:pt>
                <c:pt idx="6934">
                  <c:v>1575.4797000000001</c:v>
                </c:pt>
                <c:pt idx="6935">
                  <c:v>1575.4813999999999</c:v>
                </c:pt>
                <c:pt idx="6936">
                  <c:v>1575.4822999999999</c:v>
                </c:pt>
                <c:pt idx="6937">
                  <c:v>1575.4833999999998</c:v>
                </c:pt>
                <c:pt idx="6938">
                  <c:v>1575.4846</c:v>
                </c:pt>
                <c:pt idx="6939">
                  <c:v>1575.4868000000001</c:v>
                </c:pt>
                <c:pt idx="6940">
                  <c:v>1575.4876000000011</c:v>
                </c:pt>
                <c:pt idx="6941">
                  <c:v>1575.4893999999999</c:v>
                </c:pt>
                <c:pt idx="6942">
                  <c:v>1575.4907000000001</c:v>
                </c:pt>
                <c:pt idx="6943">
                  <c:v>1575.4915000000001</c:v>
                </c:pt>
                <c:pt idx="6944">
                  <c:v>1575.4931999999999</c:v>
                </c:pt>
                <c:pt idx="6945">
                  <c:v>1575.4939999999999</c:v>
                </c:pt>
                <c:pt idx="6946">
                  <c:v>1575.4947</c:v>
                </c:pt>
                <c:pt idx="6947">
                  <c:v>1575.4977000000001</c:v>
                </c:pt>
                <c:pt idx="6948">
                  <c:v>1575.4987000000001</c:v>
                </c:pt>
                <c:pt idx="6949">
                  <c:v>1575.5001999999999</c:v>
                </c:pt>
                <c:pt idx="6951">
                  <c:v>1575.5007000000001</c:v>
                </c:pt>
                <c:pt idx="6952">
                  <c:v>1575.5031999999999</c:v>
                </c:pt>
                <c:pt idx="6953">
                  <c:v>1575.5041999999999</c:v>
                </c:pt>
                <c:pt idx="6954">
                  <c:v>1575.5054</c:v>
                </c:pt>
                <c:pt idx="6955">
                  <c:v>1575.5066000000011</c:v>
                </c:pt>
                <c:pt idx="6956">
                  <c:v>1575.5089</c:v>
                </c:pt>
                <c:pt idx="6957">
                  <c:v>1575.5095000000001</c:v>
                </c:pt>
                <c:pt idx="6958">
                  <c:v>1575.5107</c:v>
                </c:pt>
                <c:pt idx="6959">
                  <c:v>1575.5117</c:v>
                </c:pt>
                <c:pt idx="6960">
                  <c:v>1575.5133999999998</c:v>
                </c:pt>
                <c:pt idx="6961">
                  <c:v>1575.5143999999998</c:v>
                </c:pt>
                <c:pt idx="6962">
                  <c:v>1575.5161000000001</c:v>
                </c:pt>
                <c:pt idx="6963">
                  <c:v>1575.5171</c:v>
                </c:pt>
                <c:pt idx="6964">
                  <c:v>1575.5182</c:v>
                </c:pt>
                <c:pt idx="6965">
                  <c:v>1575.5203999999999</c:v>
                </c:pt>
                <c:pt idx="6966">
                  <c:v>1575.5219</c:v>
                </c:pt>
                <c:pt idx="6967">
                  <c:v>1575.5229999999999</c:v>
                </c:pt>
                <c:pt idx="6968">
                  <c:v>1575.5246</c:v>
                </c:pt>
                <c:pt idx="6969">
                  <c:v>1575.5262</c:v>
                </c:pt>
                <c:pt idx="6970">
                  <c:v>1575.527</c:v>
                </c:pt>
                <c:pt idx="6971">
                  <c:v>1575.5289</c:v>
                </c:pt>
                <c:pt idx="6972">
                  <c:v>1575.5295000000001</c:v>
                </c:pt>
                <c:pt idx="6973">
                  <c:v>1575.5317</c:v>
                </c:pt>
                <c:pt idx="6974">
                  <c:v>1575.5326</c:v>
                </c:pt>
                <c:pt idx="6975">
                  <c:v>1575.5332999999998</c:v>
                </c:pt>
                <c:pt idx="6976">
                  <c:v>1575.5355000000011</c:v>
                </c:pt>
                <c:pt idx="6977">
                  <c:v>1575.5364</c:v>
                </c:pt>
                <c:pt idx="6978">
                  <c:v>1575.5372</c:v>
                </c:pt>
                <c:pt idx="6979">
                  <c:v>1575.5387000000001</c:v>
                </c:pt>
                <c:pt idx="6980">
                  <c:v>1575.5409999999999</c:v>
                </c:pt>
                <c:pt idx="6982">
                  <c:v>1575.5413999999998</c:v>
                </c:pt>
                <c:pt idx="6983">
                  <c:v>1575.5430999999999</c:v>
                </c:pt>
                <c:pt idx="6984">
                  <c:v>1575.5437999999999</c:v>
                </c:pt>
                <c:pt idx="6985">
                  <c:v>1575.5458000000001</c:v>
                </c:pt>
                <c:pt idx="6986">
                  <c:v>1575.5467000000001</c:v>
                </c:pt>
                <c:pt idx="6987">
                  <c:v>1575.5489</c:v>
                </c:pt>
                <c:pt idx="6988">
                  <c:v>1575.5496000000001</c:v>
                </c:pt>
                <c:pt idx="6989">
                  <c:v>1575.5513999999998</c:v>
                </c:pt>
                <c:pt idx="6990">
                  <c:v>1575.5517</c:v>
                </c:pt>
                <c:pt idx="6991">
                  <c:v>1575.5530999999999</c:v>
                </c:pt>
                <c:pt idx="6992">
                  <c:v>1575.5547999999999</c:v>
                </c:pt>
                <c:pt idx="6993">
                  <c:v>1575.5554</c:v>
                </c:pt>
                <c:pt idx="6994">
                  <c:v>1575.5576000000001</c:v>
                </c:pt>
                <c:pt idx="6995">
                  <c:v>1575.5590999999999</c:v>
                </c:pt>
                <c:pt idx="6996">
                  <c:v>1575.5599</c:v>
                </c:pt>
                <c:pt idx="6997">
                  <c:v>1575.5616</c:v>
                </c:pt>
                <c:pt idx="6998">
                  <c:v>1575.5631999999998</c:v>
                </c:pt>
                <c:pt idx="6999">
                  <c:v>1575.5648999999999</c:v>
                </c:pt>
                <c:pt idx="7000">
                  <c:v>1575.5661</c:v>
                </c:pt>
                <c:pt idx="7001">
                  <c:v>1575.5672</c:v>
                </c:pt>
                <c:pt idx="7002">
                  <c:v>1575.5683999999999</c:v>
                </c:pt>
                <c:pt idx="7003">
                  <c:v>1575.5697</c:v>
                </c:pt>
                <c:pt idx="7004">
                  <c:v>1575.5710999999999</c:v>
                </c:pt>
                <c:pt idx="7005">
                  <c:v>1575.5727999999999</c:v>
                </c:pt>
                <c:pt idx="7006">
                  <c:v>1575.5737999999999</c:v>
                </c:pt>
                <c:pt idx="7007">
                  <c:v>1575.5745999999999</c:v>
                </c:pt>
                <c:pt idx="7008">
                  <c:v>1575.5757000000001</c:v>
                </c:pt>
                <c:pt idx="7009">
                  <c:v>1575.5772999999999</c:v>
                </c:pt>
                <c:pt idx="7010">
                  <c:v>1575.5785000000001</c:v>
                </c:pt>
                <c:pt idx="7011">
                  <c:v>1575.5800999999999</c:v>
                </c:pt>
                <c:pt idx="7013">
                  <c:v>1575.5816</c:v>
                </c:pt>
                <c:pt idx="7014">
                  <c:v>1575.5819999999999</c:v>
                </c:pt>
                <c:pt idx="7015">
                  <c:v>1575.5836999999999</c:v>
                </c:pt>
                <c:pt idx="7016">
                  <c:v>1575.5851</c:v>
                </c:pt>
                <c:pt idx="7017">
                  <c:v>1575.5862</c:v>
                </c:pt>
                <c:pt idx="7018">
                  <c:v>1575.5881999999999</c:v>
                </c:pt>
                <c:pt idx="7019">
                  <c:v>1575.5893999999998</c:v>
                </c:pt>
                <c:pt idx="7020">
                  <c:v>1575.5909999999999</c:v>
                </c:pt>
                <c:pt idx="7021">
                  <c:v>1575.5913999999998</c:v>
                </c:pt>
                <c:pt idx="7022">
                  <c:v>1575.5926999999999</c:v>
                </c:pt>
                <c:pt idx="7023">
                  <c:v>1575.5945999999999</c:v>
                </c:pt>
                <c:pt idx="7024">
                  <c:v>1575.5961</c:v>
                </c:pt>
                <c:pt idx="7025">
                  <c:v>1575.5980999999999</c:v>
                </c:pt>
                <c:pt idx="7026">
                  <c:v>1575.5987</c:v>
                </c:pt>
                <c:pt idx="7027">
                  <c:v>1575.5998999999999</c:v>
                </c:pt>
                <c:pt idx="7028">
                  <c:v>1575.6012999999998</c:v>
                </c:pt>
                <c:pt idx="7029">
                  <c:v>1575.6027999999999</c:v>
                </c:pt>
                <c:pt idx="7030">
                  <c:v>1575.6039999999998</c:v>
                </c:pt>
                <c:pt idx="7031">
                  <c:v>1575.6051</c:v>
                </c:pt>
                <c:pt idx="7032">
                  <c:v>1575.6061</c:v>
                </c:pt>
                <c:pt idx="7033">
                  <c:v>1575.6075000000001</c:v>
                </c:pt>
                <c:pt idx="7034">
                  <c:v>1575.6086</c:v>
                </c:pt>
                <c:pt idx="7035">
                  <c:v>1575.61</c:v>
                </c:pt>
                <c:pt idx="7036">
                  <c:v>1575.6109999999999</c:v>
                </c:pt>
                <c:pt idx="7037">
                  <c:v>1575.6130999999998</c:v>
                </c:pt>
                <c:pt idx="7038">
                  <c:v>1575.6142999999975</c:v>
                </c:pt>
                <c:pt idx="7039">
                  <c:v>1575.6155000000001</c:v>
                </c:pt>
                <c:pt idx="7040">
                  <c:v>1575.6158</c:v>
                </c:pt>
                <c:pt idx="7041">
                  <c:v>1575.6182999999999</c:v>
                </c:pt>
                <c:pt idx="7042">
                  <c:v>1575.6182999999999</c:v>
                </c:pt>
                <c:pt idx="7044">
                  <c:v>1575.6201999999998</c:v>
                </c:pt>
                <c:pt idx="7045">
                  <c:v>1575.6208999999999</c:v>
                </c:pt>
                <c:pt idx="7046">
                  <c:v>1575.6230999999998</c:v>
                </c:pt>
                <c:pt idx="7047">
                  <c:v>1575.6246999999998</c:v>
                </c:pt>
                <c:pt idx="7048">
                  <c:v>1575.6261999999999</c:v>
                </c:pt>
                <c:pt idx="7049">
                  <c:v>1575.6269</c:v>
                </c:pt>
                <c:pt idx="7050">
                  <c:v>1575.6288</c:v>
                </c:pt>
                <c:pt idx="7051">
                  <c:v>1575.6302999999998</c:v>
                </c:pt>
                <c:pt idx="7052">
                  <c:v>1575.6312999999998</c:v>
                </c:pt>
                <c:pt idx="7053">
                  <c:v>1575.6327999999999</c:v>
                </c:pt>
                <c:pt idx="7054">
                  <c:v>1575.6351</c:v>
                </c:pt>
                <c:pt idx="7055">
                  <c:v>1575.6346999999998</c:v>
                </c:pt>
                <c:pt idx="7056">
                  <c:v>1575.6366</c:v>
                </c:pt>
                <c:pt idx="7057">
                  <c:v>1575.6387999999999</c:v>
                </c:pt>
                <c:pt idx="7058">
                  <c:v>1575.6391999999998</c:v>
                </c:pt>
                <c:pt idx="7059">
                  <c:v>1575.6401999999998</c:v>
                </c:pt>
                <c:pt idx="7060">
                  <c:v>1575.6423999999975</c:v>
                </c:pt>
                <c:pt idx="7061">
                  <c:v>1575.6424999999974</c:v>
                </c:pt>
                <c:pt idx="7062">
                  <c:v>1575.6448999999998</c:v>
                </c:pt>
                <c:pt idx="7063">
                  <c:v>1575.6459</c:v>
                </c:pt>
                <c:pt idx="7064">
                  <c:v>1575.6475</c:v>
                </c:pt>
                <c:pt idx="7065">
                  <c:v>1575.6478</c:v>
                </c:pt>
                <c:pt idx="7066">
                  <c:v>1575.6492999999998</c:v>
                </c:pt>
                <c:pt idx="7067">
                  <c:v>1575.6510999999998</c:v>
                </c:pt>
                <c:pt idx="7068">
                  <c:v>1575.6513999999975</c:v>
                </c:pt>
                <c:pt idx="7069">
                  <c:v>1575.6534999999972</c:v>
                </c:pt>
                <c:pt idx="7070">
                  <c:v>1575.6546999999998</c:v>
                </c:pt>
                <c:pt idx="7071">
                  <c:v>1575.6563999999998</c:v>
                </c:pt>
                <c:pt idx="7072">
                  <c:v>1575.6573999999998</c:v>
                </c:pt>
                <c:pt idx="7073">
                  <c:v>1575.6595</c:v>
                </c:pt>
                <c:pt idx="7075">
                  <c:v>1575.6605</c:v>
                </c:pt>
                <c:pt idx="7076">
                  <c:v>1575.6618999999998</c:v>
                </c:pt>
                <c:pt idx="7077">
                  <c:v>1575.6629999999998</c:v>
                </c:pt>
                <c:pt idx="7078">
                  <c:v>1575.6639999999998</c:v>
                </c:pt>
                <c:pt idx="7079">
                  <c:v>1575.6656</c:v>
                </c:pt>
                <c:pt idx="7080">
                  <c:v>1575.6672999999998</c:v>
                </c:pt>
                <c:pt idx="7081">
                  <c:v>1575.6681999999998</c:v>
                </c:pt>
                <c:pt idx="7082">
                  <c:v>1575.6704999999974</c:v>
                </c:pt>
                <c:pt idx="7083">
                  <c:v>1575.6711999999998</c:v>
                </c:pt>
                <c:pt idx="7084">
                  <c:v>1575.6731999999975</c:v>
                </c:pt>
                <c:pt idx="7085">
                  <c:v>1575.6741999999974</c:v>
                </c:pt>
                <c:pt idx="7086">
                  <c:v>1575.6759</c:v>
                </c:pt>
                <c:pt idx="7087">
                  <c:v>1575.6768999999999</c:v>
                </c:pt>
                <c:pt idx="7088">
                  <c:v>1575.6770999999999</c:v>
                </c:pt>
                <c:pt idx="7089">
                  <c:v>1575.6796999999999</c:v>
                </c:pt>
                <c:pt idx="7090">
                  <c:v>1575.6807999999999</c:v>
                </c:pt>
                <c:pt idx="7091">
                  <c:v>1575.6818999999998</c:v>
                </c:pt>
                <c:pt idx="7092">
                  <c:v>1575.6833999999972</c:v>
                </c:pt>
                <c:pt idx="7093">
                  <c:v>1575.6844999999969</c:v>
                </c:pt>
                <c:pt idx="7094">
                  <c:v>1575.6858999999999</c:v>
                </c:pt>
                <c:pt idx="7095">
                  <c:v>1575.6876</c:v>
                </c:pt>
                <c:pt idx="7096">
                  <c:v>1575.6886</c:v>
                </c:pt>
                <c:pt idx="7097">
                  <c:v>1575.6897999999999</c:v>
                </c:pt>
                <c:pt idx="7098">
                  <c:v>1575.6919999999998</c:v>
                </c:pt>
                <c:pt idx="7099">
                  <c:v>1575.6930999999975</c:v>
                </c:pt>
                <c:pt idx="7100">
                  <c:v>1575.6932999999972</c:v>
                </c:pt>
                <c:pt idx="7101">
                  <c:v>1575.6953999999998</c:v>
                </c:pt>
                <c:pt idx="7102">
                  <c:v>1575.6967999999999</c:v>
                </c:pt>
                <c:pt idx="7103">
                  <c:v>1575.6970999999999</c:v>
                </c:pt>
                <c:pt idx="7104">
                  <c:v>1575.6994999999974</c:v>
                </c:pt>
                <c:pt idx="7106">
                  <c:v>1575.7012</c:v>
                </c:pt>
                <c:pt idx="7107">
                  <c:v>1575.7029</c:v>
                </c:pt>
                <c:pt idx="7108">
                  <c:v>1575.7037</c:v>
                </c:pt>
                <c:pt idx="7109">
                  <c:v>1575.7046</c:v>
                </c:pt>
                <c:pt idx="7110">
                  <c:v>1575.7060000000001</c:v>
                </c:pt>
                <c:pt idx="7111">
                  <c:v>1575.7078000000001</c:v>
                </c:pt>
                <c:pt idx="7112">
                  <c:v>1575.7089000000001</c:v>
                </c:pt>
                <c:pt idx="7113">
                  <c:v>1575.7105000000001</c:v>
                </c:pt>
                <c:pt idx="7114">
                  <c:v>1575.712</c:v>
                </c:pt>
                <c:pt idx="7115">
                  <c:v>1575.713</c:v>
                </c:pt>
                <c:pt idx="7116">
                  <c:v>1575.7145</c:v>
                </c:pt>
                <c:pt idx="7117">
                  <c:v>1575.7155000000023</c:v>
                </c:pt>
                <c:pt idx="7118">
                  <c:v>1575.7164</c:v>
                </c:pt>
                <c:pt idx="7119">
                  <c:v>1575.7185000000011</c:v>
                </c:pt>
                <c:pt idx="7120">
                  <c:v>1575.7191</c:v>
                </c:pt>
                <c:pt idx="7121">
                  <c:v>1575.7217000000001</c:v>
                </c:pt>
                <c:pt idx="7122">
                  <c:v>1575.7222999999999</c:v>
                </c:pt>
                <c:pt idx="7123">
                  <c:v>1575.7237</c:v>
                </c:pt>
                <c:pt idx="7124">
                  <c:v>1575.7248999999999</c:v>
                </c:pt>
                <c:pt idx="7125">
                  <c:v>1575.7266000000011</c:v>
                </c:pt>
                <c:pt idx="7126">
                  <c:v>1575.7281</c:v>
                </c:pt>
                <c:pt idx="7127">
                  <c:v>1575.7293</c:v>
                </c:pt>
                <c:pt idx="7128">
                  <c:v>1575.7302</c:v>
                </c:pt>
                <c:pt idx="7129">
                  <c:v>1575.7318</c:v>
                </c:pt>
                <c:pt idx="7130">
                  <c:v>1575.7332999999999</c:v>
                </c:pt>
                <c:pt idx="7131">
                  <c:v>1575.7341999999999</c:v>
                </c:pt>
                <c:pt idx="7132">
                  <c:v>1575.7361000000001</c:v>
                </c:pt>
                <c:pt idx="7133">
                  <c:v>1575.7383</c:v>
                </c:pt>
                <c:pt idx="7134">
                  <c:v>1575.7374</c:v>
                </c:pt>
                <c:pt idx="7135">
                  <c:v>1575.7399</c:v>
                </c:pt>
                <c:pt idx="7137">
                  <c:v>1575.7415000000001</c:v>
                </c:pt>
                <c:pt idx="7138">
                  <c:v>1575.7421999999999</c:v>
                </c:pt>
                <c:pt idx="7139">
                  <c:v>1575.7439999999999</c:v>
                </c:pt>
                <c:pt idx="7140">
                  <c:v>1575.7452000000001</c:v>
                </c:pt>
                <c:pt idx="7141">
                  <c:v>1575.7460000000001</c:v>
                </c:pt>
                <c:pt idx="7142">
                  <c:v>1575.7479000000001</c:v>
                </c:pt>
                <c:pt idx="7143">
                  <c:v>1575.7491</c:v>
                </c:pt>
                <c:pt idx="7144">
                  <c:v>1575.7505000000001</c:v>
                </c:pt>
                <c:pt idx="7145">
                  <c:v>1575.7521999999999</c:v>
                </c:pt>
                <c:pt idx="7146">
                  <c:v>1575.7540999999999</c:v>
                </c:pt>
                <c:pt idx="7147">
                  <c:v>1575.7542999999998</c:v>
                </c:pt>
                <c:pt idx="7148">
                  <c:v>1575.7554</c:v>
                </c:pt>
                <c:pt idx="7149">
                  <c:v>1575.7568000000001</c:v>
                </c:pt>
                <c:pt idx="7150">
                  <c:v>1575.7583</c:v>
                </c:pt>
                <c:pt idx="7151">
                  <c:v>1575.7599</c:v>
                </c:pt>
                <c:pt idx="7152">
                  <c:v>1575.7608</c:v>
                </c:pt>
                <c:pt idx="7153">
                  <c:v>1575.7633999999998</c:v>
                </c:pt>
                <c:pt idx="7154">
                  <c:v>1575.7639999999999</c:v>
                </c:pt>
                <c:pt idx="7155">
                  <c:v>1575.7654</c:v>
                </c:pt>
                <c:pt idx="7156">
                  <c:v>1575.7667000000001</c:v>
                </c:pt>
                <c:pt idx="7157">
                  <c:v>1575.7682</c:v>
                </c:pt>
                <c:pt idx="7158">
                  <c:v>1575.7686000000001</c:v>
                </c:pt>
                <c:pt idx="7159">
                  <c:v>1575.7706000000001</c:v>
                </c:pt>
                <c:pt idx="7160">
                  <c:v>1575.7715000000001</c:v>
                </c:pt>
                <c:pt idx="7161">
                  <c:v>1575.7725</c:v>
                </c:pt>
                <c:pt idx="7162">
                  <c:v>1575.7747999999999</c:v>
                </c:pt>
                <c:pt idx="7163">
                  <c:v>1575.7757000000001</c:v>
                </c:pt>
                <c:pt idx="7164">
                  <c:v>1575.7773999999999</c:v>
                </c:pt>
                <c:pt idx="7165">
                  <c:v>1575.7786000000001</c:v>
                </c:pt>
                <c:pt idx="7166">
                  <c:v>1575.7791999999999</c:v>
                </c:pt>
                <c:pt idx="7168">
                  <c:v>1575.7815000000001</c:v>
                </c:pt>
                <c:pt idx="7169">
                  <c:v>1575.7821999999999</c:v>
                </c:pt>
                <c:pt idx="7170">
                  <c:v>1575.7839999999999</c:v>
                </c:pt>
                <c:pt idx="7171">
                  <c:v>1575.7846</c:v>
                </c:pt>
                <c:pt idx="7172">
                  <c:v>1575.7866000000001</c:v>
                </c:pt>
                <c:pt idx="7173">
                  <c:v>1575.788</c:v>
                </c:pt>
                <c:pt idx="7174">
                  <c:v>1575.7888</c:v>
                </c:pt>
                <c:pt idx="7175">
                  <c:v>1575.79</c:v>
                </c:pt>
                <c:pt idx="7176">
                  <c:v>1575.7921999999999</c:v>
                </c:pt>
                <c:pt idx="7177">
                  <c:v>1575.7933999999998</c:v>
                </c:pt>
                <c:pt idx="7178">
                  <c:v>1575.7943999999998</c:v>
                </c:pt>
                <c:pt idx="7179">
                  <c:v>1575.796</c:v>
                </c:pt>
                <c:pt idx="7180">
                  <c:v>1575.7969000000001</c:v>
                </c:pt>
                <c:pt idx="7181">
                  <c:v>1575.7985000000001</c:v>
                </c:pt>
                <c:pt idx="7182">
                  <c:v>1575.7999</c:v>
                </c:pt>
                <c:pt idx="7183">
                  <c:v>1575.8017</c:v>
                </c:pt>
                <c:pt idx="7184">
                  <c:v>1575.8028999999999</c:v>
                </c:pt>
                <c:pt idx="7185">
                  <c:v>1575.8036</c:v>
                </c:pt>
                <c:pt idx="7186">
                  <c:v>1575.8050000000001</c:v>
                </c:pt>
                <c:pt idx="7187">
                  <c:v>1575.8066000000001</c:v>
                </c:pt>
                <c:pt idx="7188">
                  <c:v>1575.8078</c:v>
                </c:pt>
                <c:pt idx="7189">
                  <c:v>1575.8091999999999</c:v>
                </c:pt>
                <c:pt idx="7190">
                  <c:v>1575.8103999999998</c:v>
                </c:pt>
                <c:pt idx="7191">
                  <c:v>1575.8125</c:v>
                </c:pt>
                <c:pt idx="7192">
                  <c:v>1575.8136</c:v>
                </c:pt>
                <c:pt idx="7193">
                  <c:v>1575.8150000000001</c:v>
                </c:pt>
                <c:pt idx="7194">
                  <c:v>1575.8161</c:v>
                </c:pt>
                <c:pt idx="7195">
                  <c:v>1575.8182999999999</c:v>
                </c:pt>
                <c:pt idx="7196">
                  <c:v>1575.8189</c:v>
                </c:pt>
                <c:pt idx="7197">
                  <c:v>1575.8201999999999</c:v>
                </c:pt>
                <c:pt idx="7199">
                  <c:v>1575.8212999999998</c:v>
                </c:pt>
                <c:pt idx="7200">
                  <c:v>1575.8226999999999</c:v>
                </c:pt>
                <c:pt idx="7201">
                  <c:v>1575.8240999999998</c:v>
                </c:pt>
                <c:pt idx="7202">
                  <c:v>1575.8248999999998</c:v>
                </c:pt>
                <c:pt idx="7203">
                  <c:v>1575.8262</c:v>
                </c:pt>
                <c:pt idx="7204">
                  <c:v>1575.8278</c:v>
                </c:pt>
                <c:pt idx="7205">
                  <c:v>1575.8288</c:v>
                </c:pt>
                <c:pt idx="7206">
                  <c:v>1575.8310999999999</c:v>
                </c:pt>
                <c:pt idx="7207">
                  <c:v>1575.8325</c:v>
                </c:pt>
                <c:pt idx="7208">
                  <c:v>1575.8332999999998</c:v>
                </c:pt>
                <c:pt idx="7209">
                  <c:v>1575.8345999999999</c:v>
                </c:pt>
                <c:pt idx="7210">
                  <c:v>1575.8359</c:v>
                </c:pt>
                <c:pt idx="7211">
                  <c:v>1575.8375000000001</c:v>
                </c:pt>
                <c:pt idx="7212">
                  <c:v>1575.8389</c:v>
                </c:pt>
                <c:pt idx="7213">
                  <c:v>1575.84</c:v>
                </c:pt>
                <c:pt idx="7214">
                  <c:v>1575.8408999999999</c:v>
                </c:pt>
                <c:pt idx="7215">
                  <c:v>1575.8425</c:v>
                </c:pt>
                <c:pt idx="7216">
                  <c:v>1575.8444999999974</c:v>
                </c:pt>
                <c:pt idx="7217">
                  <c:v>1575.8456000000001</c:v>
                </c:pt>
                <c:pt idx="7218">
                  <c:v>1575.8467000000001</c:v>
                </c:pt>
                <c:pt idx="7219">
                  <c:v>1575.8480999999999</c:v>
                </c:pt>
                <c:pt idx="7220">
                  <c:v>1575.8498999999999</c:v>
                </c:pt>
                <c:pt idx="7221">
                  <c:v>1575.8509999999999</c:v>
                </c:pt>
                <c:pt idx="7222">
                  <c:v>1575.8520999999998</c:v>
                </c:pt>
                <c:pt idx="7223">
                  <c:v>1575.8542999999975</c:v>
                </c:pt>
                <c:pt idx="7224">
                  <c:v>1575.8546999999999</c:v>
                </c:pt>
                <c:pt idx="7225">
                  <c:v>1575.8561999999999</c:v>
                </c:pt>
                <c:pt idx="7226">
                  <c:v>1575.8569</c:v>
                </c:pt>
                <c:pt idx="7227">
                  <c:v>1575.8580999999999</c:v>
                </c:pt>
                <c:pt idx="7228">
                  <c:v>1575.8602999999998</c:v>
                </c:pt>
                <c:pt idx="7230">
                  <c:v>1575.8617999999999</c:v>
                </c:pt>
                <c:pt idx="7231">
                  <c:v>1575.8625999999999</c:v>
                </c:pt>
                <c:pt idx="7232">
                  <c:v>1575.8638999999998</c:v>
                </c:pt>
                <c:pt idx="7233">
                  <c:v>1575.8651</c:v>
                </c:pt>
                <c:pt idx="7234">
                  <c:v>1575.8667</c:v>
                </c:pt>
                <c:pt idx="7235">
                  <c:v>1575.8675000000001</c:v>
                </c:pt>
                <c:pt idx="7236">
                  <c:v>1575.8697999999999</c:v>
                </c:pt>
                <c:pt idx="7237">
                  <c:v>1575.8700999999999</c:v>
                </c:pt>
                <c:pt idx="7238">
                  <c:v>1575.8722999999998</c:v>
                </c:pt>
                <c:pt idx="7239">
                  <c:v>1575.8736999999999</c:v>
                </c:pt>
                <c:pt idx="7240">
                  <c:v>1575.8740999999998</c:v>
                </c:pt>
                <c:pt idx="7241">
                  <c:v>1575.8753999999999</c:v>
                </c:pt>
                <c:pt idx="7242">
                  <c:v>1575.877</c:v>
                </c:pt>
                <c:pt idx="7243">
                  <c:v>1575.8781999999999</c:v>
                </c:pt>
                <c:pt idx="7244">
                  <c:v>1575.8793999999998</c:v>
                </c:pt>
                <c:pt idx="7245">
                  <c:v>1575.8815</c:v>
                </c:pt>
                <c:pt idx="7246">
                  <c:v>1575.8827999999999</c:v>
                </c:pt>
                <c:pt idx="7247">
                  <c:v>1575.8832999999975</c:v>
                </c:pt>
                <c:pt idx="7248">
                  <c:v>1575.8856000000001</c:v>
                </c:pt>
                <c:pt idx="7249">
                  <c:v>1575.8867</c:v>
                </c:pt>
                <c:pt idx="7250">
                  <c:v>1575.8881999999999</c:v>
                </c:pt>
                <c:pt idx="7251">
                  <c:v>1575.8890999999999</c:v>
                </c:pt>
                <c:pt idx="7252">
                  <c:v>1575.8901999999998</c:v>
                </c:pt>
                <c:pt idx="7253">
                  <c:v>1575.8915</c:v>
                </c:pt>
                <c:pt idx="7254">
                  <c:v>1575.8926999999999</c:v>
                </c:pt>
                <c:pt idx="7255">
                  <c:v>1575.8935999999999</c:v>
                </c:pt>
                <c:pt idx="7256">
                  <c:v>1575.8966</c:v>
                </c:pt>
                <c:pt idx="7257">
                  <c:v>1575.8966</c:v>
                </c:pt>
                <c:pt idx="7258">
                  <c:v>1575.8989999999999</c:v>
                </c:pt>
                <c:pt idx="7259">
                  <c:v>1575.8991999999998</c:v>
                </c:pt>
                <c:pt idx="7261">
                  <c:v>1575.9002</c:v>
                </c:pt>
                <c:pt idx="7262">
                  <c:v>1575.9023999999999</c:v>
                </c:pt>
                <c:pt idx="7263">
                  <c:v>1575.9037000000001</c:v>
                </c:pt>
                <c:pt idx="7264">
                  <c:v>1575.9054000000001</c:v>
                </c:pt>
                <c:pt idx="7265">
                  <c:v>1575.9063000000001</c:v>
                </c:pt>
                <c:pt idx="7266">
                  <c:v>1575.9076000000011</c:v>
                </c:pt>
                <c:pt idx="7267">
                  <c:v>1575.9083000000001</c:v>
                </c:pt>
                <c:pt idx="7268">
                  <c:v>1575.9113</c:v>
                </c:pt>
                <c:pt idx="7269">
                  <c:v>1575.9119000000001</c:v>
                </c:pt>
                <c:pt idx="7270">
                  <c:v>1575.9137000000001</c:v>
                </c:pt>
                <c:pt idx="7271">
                  <c:v>1575.9143999999999</c:v>
                </c:pt>
                <c:pt idx="7272">
                  <c:v>1575.9160000000011</c:v>
                </c:pt>
                <c:pt idx="7273">
                  <c:v>1575.9173000000001</c:v>
                </c:pt>
                <c:pt idx="7274">
                  <c:v>1575.9180000000001</c:v>
                </c:pt>
                <c:pt idx="7275">
                  <c:v>1575.9196000000011</c:v>
                </c:pt>
                <c:pt idx="7276">
                  <c:v>1575.9211</c:v>
                </c:pt>
                <c:pt idx="7277">
                  <c:v>1575.9218000000001</c:v>
                </c:pt>
                <c:pt idx="7278">
                  <c:v>1575.9235000000001</c:v>
                </c:pt>
                <c:pt idx="7279">
                  <c:v>1575.9258000000011</c:v>
                </c:pt>
                <c:pt idx="7280">
                  <c:v>1575.9264000000001</c:v>
                </c:pt>
                <c:pt idx="7281">
                  <c:v>1575.9285000000011</c:v>
                </c:pt>
                <c:pt idx="7282">
                  <c:v>1575.9295000000011</c:v>
                </c:pt>
                <c:pt idx="7283">
                  <c:v>1575.9309000000001</c:v>
                </c:pt>
                <c:pt idx="7284">
                  <c:v>1575.9312</c:v>
                </c:pt>
                <c:pt idx="7285">
                  <c:v>1575.9333999999999</c:v>
                </c:pt>
                <c:pt idx="7286">
                  <c:v>1575.9360000000001</c:v>
                </c:pt>
                <c:pt idx="7287">
                  <c:v>1575.9357000000011</c:v>
                </c:pt>
                <c:pt idx="7288">
                  <c:v>1575.9375000000011</c:v>
                </c:pt>
                <c:pt idx="7289">
                  <c:v>1575.9387000000011</c:v>
                </c:pt>
                <c:pt idx="7290">
                  <c:v>1575.9399000000001</c:v>
                </c:pt>
                <c:pt idx="7292">
                  <c:v>1575.9412</c:v>
                </c:pt>
                <c:pt idx="7293">
                  <c:v>1575.9429</c:v>
                </c:pt>
                <c:pt idx="7294">
                  <c:v>1575.9438</c:v>
                </c:pt>
                <c:pt idx="7295">
                  <c:v>1575.9458000000011</c:v>
                </c:pt>
                <c:pt idx="7296">
                  <c:v>1575.9470000000001</c:v>
                </c:pt>
                <c:pt idx="7297">
                  <c:v>1575.9487000000001</c:v>
                </c:pt>
                <c:pt idx="7298">
                  <c:v>1575.9498000000001</c:v>
                </c:pt>
                <c:pt idx="7299">
                  <c:v>1575.9509</c:v>
                </c:pt>
                <c:pt idx="7300">
                  <c:v>1575.9527</c:v>
                </c:pt>
                <c:pt idx="7301">
                  <c:v>1575.9536000000001</c:v>
                </c:pt>
                <c:pt idx="7302">
                  <c:v>1575.9554000000001</c:v>
                </c:pt>
                <c:pt idx="7303">
                  <c:v>1575.9556000000011</c:v>
                </c:pt>
                <c:pt idx="7304">
                  <c:v>1575.9577000000011</c:v>
                </c:pt>
                <c:pt idx="7305">
                  <c:v>1575.9592</c:v>
                </c:pt>
                <c:pt idx="7306">
                  <c:v>1575.9601</c:v>
                </c:pt>
                <c:pt idx="7307">
                  <c:v>1575.9612999999999</c:v>
                </c:pt>
                <c:pt idx="7308">
                  <c:v>1575.9626000000001</c:v>
                </c:pt>
                <c:pt idx="7309">
                  <c:v>1575.9637</c:v>
                </c:pt>
                <c:pt idx="7310">
                  <c:v>1575.9653000000001</c:v>
                </c:pt>
                <c:pt idx="7311">
                  <c:v>1575.9666000000011</c:v>
                </c:pt>
                <c:pt idx="7312">
                  <c:v>1575.9674</c:v>
                </c:pt>
                <c:pt idx="7313">
                  <c:v>1575.9689000000001</c:v>
                </c:pt>
                <c:pt idx="7314">
                  <c:v>1575.9711</c:v>
                </c:pt>
                <c:pt idx="7315">
                  <c:v>1575.9719</c:v>
                </c:pt>
                <c:pt idx="7316">
                  <c:v>1575.9739</c:v>
                </c:pt>
                <c:pt idx="7317">
                  <c:v>1575.9747</c:v>
                </c:pt>
                <c:pt idx="7318">
                  <c:v>1575.9756000000011</c:v>
                </c:pt>
                <c:pt idx="7319">
                  <c:v>1575.9786000000001</c:v>
                </c:pt>
                <c:pt idx="7320">
                  <c:v>1575.9788000000001</c:v>
                </c:pt>
                <c:pt idx="7321">
                  <c:v>1575.9797000000001</c:v>
                </c:pt>
                <c:pt idx="7323">
                  <c:v>1575.9815000000001</c:v>
                </c:pt>
                <c:pt idx="7324">
                  <c:v>1575.9828</c:v>
                </c:pt>
                <c:pt idx="7325">
                  <c:v>1575.9842999999998</c:v>
                </c:pt>
                <c:pt idx="7326">
                  <c:v>1575.9858000000011</c:v>
                </c:pt>
                <c:pt idx="7327">
                  <c:v>1575.9872</c:v>
                </c:pt>
                <c:pt idx="7328">
                  <c:v>1575.9882</c:v>
                </c:pt>
                <c:pt idx="7329">
                  <c:v>1575.9892</c:v>
                </c:pt>
                <c:pt idx="7330">
                  <c:v>1575.9908</c:v>
                </c:pt>
                <c:pt idx="7331">
                  <c:v>1575.992</c:v>
                </c:pt>
                <c:pt idx="7332">
                  <c:v>1575.9938999999999</c:v>
                </c:pt>
                <c:pt idx="7333">
                  <c:v>1575.9950000000001</c:v>
                </c:pt>
                <c:pt idx="7334">
                  <c:v>1575.9959000000001</c:v>
                </c:pt>
                <c:pt idx="7335">
                  <c:v>1575.9974</c:v>
                </c:pt>
                <c:pt idx="7336">
                  <c:v>1575.9987000000001</c:v>
                </c:pt>
                <c:pt idx="7337">
                  <c:v>1576.0001</c:v>
                </c:pt>
                <c:pt idx="7338">
                  <c:v>1576.002</c:v>
                </c:pt>
                <c:pt idx="7339">
                  <c:v>1576.0036</c:v>
                </c:pt>
                <c:pt idx="7340">
                  <c:v>1576.0043999999998</c:v>
                </c:pt>
                <c:pt idx="7341">
                  <c:v>1576.0061000000001</c:v>
                </c:pt>
                <c:pt idx="7342">
                  <c:v>1576.0066000000011</c:v>
                </c:pt>
                <c:pt idx="7343">
                  <c:v>1576.0085000000001</c:v>
                </c:pt>
                <c:pt idx="7344">
                  <c:v>1576.0099</c:v>
                </c:pt>
                <c:pt idx="7345">
                  <c:v>1576.0110999999999</c:v>
                </c:pt>
                <c:pt idx="7346">
                  <c:v>1576.0119</c:v>
                </c:pt>
                <c:pt idx="7347">
                  <c:v>1576.0133999999998</c:v>
                </c:pt>
                <c:pt idx="7348">
                  <c:v>1576.0146</c:v>
                </c:pt>
                <c:pt idx="7349">
                  <c:v>1576.0165000000011</c:v>
                </c:pt>
                <c:pt idx="7350">
                  <c:v>1576.0178000000001</c:v>
                </c:pt>
                <c:pt idx="7351">
                  <c:v>1576.0198</c:v>
                </c:pt>
                <c:pt idx="7352">
                  <c:v>1576.0209</c:v>
                </c:pt>
                <c:pt idx="7354">
                  <c:v>1576.0218</c:v>
                </c:pt>
                <c:pt idx="7355">
                  <c:v>1576.0237999999999</c:v>
                </c:pt>
                <c:pt idx="7356">
                  <c:v>1576.0242999999998</c:v>
                </c:pt>
                <c:pt idx="7357">
                  <c:v>1576.0257000000001</c:v>
                </c:pt>
                <c:pt idx="7358">
                  <c:v>1576.027</c:v>
                </c:pt>
                <c:pt idx="7359">
                  <c:v>1576.0281</c:v>
                </c:pt>
                <c:pt idx="7360">
                  <c:v>1576.0291</c:v>
                </c:pt>
                <c:pt idx="7361">
                  <c:v>1576.0310999999999</c:v>
                </c:pt>
                <c:pt idx="7362">
                  <c:v>1576.0316</c:v>
                </c:pt>
                <c:pt idx="7363">
                  <c:v>1576.0342999999998</c:v>
                </c:pt>
                <c:pt idx="7364">
                  <c:v>1576.0347999999999</c:v>
                </c:pt>
                <c:pt idx="7365">
                  <c:v>1576.0366000000001</c:v>
                </c:pt>
                <c:pt idx="7366">
                  <c:v>1576.0378000000001</c:v>
                </c:pt>
                <c:pt idx="7367">
                  <c:v>1576.0391</c:v>
                </c:pt>
                <c:pt idx="7368">
                  <c:v>1576.0409</c:v>
                </c:pt>
                <c:pt idx="7369">
                  <c:v>1576.0420999999999</c:v>
                </c:pt>
                <c:pt idx="7370">
                  <c:v>1576.0432999999998</c:v>
                </c:pt>
                <c:pt idx="7371">
                  <c:v>1576.0440999999998</c:v>
                </c:pt>
                <c:pt idx="7372">
                  <c:v>1576.0461</c:v>
                </c:pt>
                <c:pt idx="7373">
                  <c:v>1576.0476000000001</c:v>
                </c:pt>
                <c:pt idx="7374">
                  <c:v>1576.0489</c:v>
                </c:pt>
                <c:pt idx="7375">
                  <c:v>1576.0497</c:v>
                </c:pt>
                <c:pt idx="7376">
                  <c:v>1576.0513999999998</c:v>
                </c:pt>
                <c:pt idx="7377">
                  <c:v>1576.0528999999999</c:v>
                </c:pt>
                <c:pt idx="7378">
                  <c:v>1576.0545</c:v>
                </c:pt>
                <c:pt idx="7379">
                  <c:v>1576.0553</c:v>
                </c:pt>
                <c:pt idx="7380">
                  <c:v>1576.0566000000001</c:v>
                </c:pt>
                <c:pt idx="7381">
                  <c:v>1576.0578</c:v>
                </c:pt>
                <c:pt idx="7382">
                  <c:v>1576.059</c:v>
                </c:pt>
                <c:pt idx="7383">
                  <c:v>1576.0605</c:v>
                </c:pt>
                <c:pt idx="7385">
                  <c:v>1576.0617999999999</c:v>
                </c:pt>
                <c:pt idx="7386">
                  <c:v>1576.0636999999999</c:v>
                </c:pt>
                <c:pt idx="7387">
                  <c:v>1576.0637999999999</c:v>
                </c:pt>
                <c:pt idx="7388">
                  <c:v>1576.0655000000011</c:v>
                </c:pt>
                <c:pt idx="7389">
                  <c:v>1576.0673999999999</c:v>
                </c:pt>
                <c:pt idx="7390">
                  <c:v>1576.0682999999999</c:v>
                </c:pt>
                <c:pt idx="7391">
                  <c:v>1576.0701999999999</c:v>
                </c:pt>
                <c:pt idx="7392">
                  <c:v>1576.0713999999998</c:v>
                </c:pt>
                <c:pt idx="7393">
                  <c:v>1576.0718999999999</c:v>
                </c:pt>
                <c:pt idx="7394">
                  <c:v>1576.0735</c:v>
                </c:pt>
                <c:pt idx="7395">
                  <c:v>1576.0752</c:v>
                </c:pt>
                <c:pt idx="7396">
                  <c:v>1576.0759</c:v>
                </c:pt>
                <c:pt idx="7397">
                  <c:v>1576.0778</c:v>
                </c:pt>
                <c:pt idx="7398">
                  <c:v>1576.0791999999999</c:v>
                </c:pt>
                <c:pt idx="7399">
                  <c:v>1576.0808</c:v>
                </c:pt>
                <c:pt idx="7400">
                  <c:v>1576.0826</c:v>
                </c:pt>
                <c:pt idx="7401">
                  <c:v>1576.0828999999999</c:v>
                </c:pt>
                <c:pt idx="7402">
                  <c:v>1576.0847999999999</c:v>
                </c:pt>
                <c:pt idx="7403">
                  <c:v>1576.0862999999999</c:v>
                </c:pt>
                <c:pt idx="7404">
                  <c:v>1576.0877</c:v>
                </c:pt>
                <c:pt idx="7405">
                  <c:v>1576.0882999999999</c:v>
                </c:pt>
                <c:pt idx="7406">
                  <c:v>1576.0901999999999</c:v>
                </c:pt>
                <c:pt idx="7407">
                  <c:v>1576.0916</c:v>
                </c:pt>
                <c:pt idx="7408">
                  <c:v>1576.0919999999999</c:v>
                </c:pt>
                <c:pt idx="7409">
                  <c:v>1576.0947999999999</c:v>
                </c:pt>
                <c:pt idx="7410">
                  <c:v>1576.095</c:v>
                </c:pt>
                <c:pt idx="7411">
                  <c:v>1576.0966000000001</c:v>
                </c:pt>
                <c:pt idx="7412">
                  <c:v>1576.0987</c:v>
                </c:pt>
                <c:pt idx="7413">
                  <c:v>1576.0996</c:v>
                </c:pt>
                <c:pt idx="7414">
                  <c:v>1576.1011999999998</c:v>
                </c:pt>
                <c:pt idx="7416">
                  <c:v>1576.1016999999999</c:v>
                </c:pt>
                <c:pt idx="7417">
                  <c:v>1576.1029999999998</c:v>
                </c:pt>
                <c:pt idx="7418">
                  <c:v>1576.1043999999974</c:v>
                </c:pt>
                <c:pt idx="7419">
                  <c:v>1576.1059</c:v>
                </c:pt>
                <c:pt idx="7420">
                  <c:v>1576.1075000000001</c:v>
                </c:pt>
                <c:pt idx="7421">
                  <c:v>1576.1092999999998</c:v>
                </c:pt>
                <c:pt idx="7422">
                  <c:v>1576.1105</c:v>
                </c:pt>
                <c:pt idx="7423">
                  <c:v>1576.1110999999999</c:v>
                </c:pt>
                <c:pt idx="7424">
                  <c:v>1576.1127999999999</c:v>
                </c:pt>
                <c:pt idx="7425">
                  <c:v>1576.1147999999998</c:v>
                </c:pt>
                <c:pt idx="7426">
                  <c:v>1576.1155000000001</c:v>
                </c:pt>
                <c:pt idx="7427">
                  <c:v>1576.1166000000001</c:v>
                </c:pt>
                <c:pt idx="7428">
                  <c:v>1576.1179</c:v>
                </c:pt>
                <c:pt idx="7429">
                  <c:v>1576.1196</c:v>
                </c:pt>
                <c:pt idx="7430">
                  <c:v>1576.1212999999998</c:v>
                </c:pt>
                <c:pt idx="7431">
                  <c:v>1576.1219999999998</c:v>
                </c:pt>
                <c:pt idx="7432">
                  <c:v>1576.1234999999974</c:v>
                </c:pt>
                <c:pt idx="7433">
                  <c:v>1576.1246999999998</c:v>
                </c:pt>
                <c:pt idx="7434">
                  <c:v>1576.1261</c:v>
                </c:pt>
                <c:pt idx="7435">
                  <c:v>1576.1272999999999</c:v>
                </c:pt>
                <c:pt idx="7436">
                  <c:v>1576.1289999999999</c:v>
                </c:pt>
                <c:pt idx="7437">
                  <c:v>1576.1297999999999</c:v>
                </c:pt>
                <c:pt idx="7438">
                  <c:v>1576.1315999999999</c:v>
                </c:pt>
                <c:pt idx="7439">
                  <c:v>1576.1324999999974</c:v>
                </c:pt>
                <c:pt idx="7440">
                  <c:v>1576.1340999999998</c:v>
                </c:pt>
                <c:pt idx="7441">
                  <c:v>1576.1357</c:v>
                </c:pt>
                <c:pt idx="7442">
                  <c:v>1576.1367</c:v>
                </c:pt>
                <c:pt idx="7443">
                  <c:v>1576.1381999999999</c:v>
                </c:pt>
                <c:pt idx="7444">
                  <c:v>1576.1393999999998</c:v>
                </c:pt>
                <c:pt idx="7445">
                  <c:v>1576.1416999999999</c:v>
                </c:pt>
                <c:pt idx="7447">
                  <c:v>1576.1423999999975</c:v>
                </c:pt>
                <c:pt idx="7448">
                  <c:v>1576.1430999999998</c:v>
                </c:pt>
                <c:pt idx="7449">
                  <c:v>1576.1448999999998</c:v>
                </c:pt>
                <c:pt idx="7450">
                  <c:v>1576.1465000000001</c:v>
                </c:pt>
                <c:pt idx="7451">
                  <c:v>1576.1477</c:v>
                </c:pt>
                <c:pt idx="7452">
                  <c:v>1576.1493999999998</c:v>
                </c:pt>
                <c:pt idx="7453">
                  <c:v>1576.1509999999998</c:v>
                </c:pt>
                <c:pt idx="7454">
                  <c:v>1576.1518999999998</c:v>
                </c:pt>
                <c:pt idx="7455">
                  <c:v>1576.1525999999999</c:v>
                </c:pt>
                <c:pt idx="7456">
                  <c:v>1576.1533999999974</c:v>
                </c:pt>
                <c:pt idx="7457">
                  <c:v>1576.1548999999998</c:v>
                </c:pt>
                <c:pt idx="7458">
                  <c:v>1576.1569</c:v>
                </c:pt>
                <c:pt idx="7459">
                  <c:v>1576.1579999999999</c:v>
                </c:pt>
                <c:pt idx="7460">
                  <c:v>1576.1593999999998</c:v>
                </c:pt>
                <c:pt idx="7461">
                  <c:v>1576.1606999999999</c:v>
                </c:pt>
                <c:pt idx="7462">
                  <c:v>1576.1621999999998</c:v>
                </c:pt>
                <c:pt idx="7463">
                  <c:v>1576.1637999999998</c:v>
                </c:pt>
                <c:pt idx="7464">
                  <c:v>1576.1644999999971</c:v>
                </c:pt>
                <c:pt idx="7465">
                  <c:v>1576.1659999999999</c:v>
                </c:pt>
                <c:pt idx="7466">
                  <c:v>1576.1673999999998</c:v>
                </c:pt>
                <c:pt idx="7467">
                  <c:v>1576.1688999999999</c:v>
                </c:pt>
                <c:pt idx="7468">
                  <c:v>1576.1698999999999</c:v>
                </c:pt>
                <c:pt idx="7469">
                  <c:v>1576.1716999999999</c:v>
                </c:pt>
                <c:pt idx="7470">
                  <c:v>1576.1726999999998</c:v>
                </c:pt>
                <c:pt idx="7471">
                  <c:v>1576.1747999999998</c:v>
                </c:pt>
                <c:pt idx="7472">
                  <c:v>1576.1752999999999</c:v>
                </c:pt>
                <c:pt idx="7473">
                  <c:v>1576.1777999999999</c:v>
                </c:pt>
                <c:pt idx="7474">
                  <c:v>1576.1777</c:v>
                </c:pt>
                <c:pt idx="7475">
                  <c:v>1576.1795</c:v>
                </c:pt>
                <c:pt idx="7476">
                  <c:v>1576.1800999999998</c:v>
                </c:pt>
                <c:pt idx="7478">
                  <c:v>1576.1817999999998</c:v>
                </c:pt>
                <c:pt idx="7479">
                  <c:v>1576.1833999999972</c:v>
                </c:pt>
                <c:pt idx="7480">
                  <c:v>1576.1844999999969</c:v>
                </c:pt>
                <c:pt idx="7481">
                  <c:v>1576.1858</c:v>
                </c:pt>
                <c:pt idx="7482">
                  <c:v>1576.1879999999999</c:v>
                </c:pt>
                <c:pt idx="7483">
                  <c:v>1576.1882999999998</c:v>
                </c:pt>
                <c:pt idx="7484">
                  <c:v>1576.1897999999999</c:v>
                </c:pt>
                <c:pt idx="7485">
                  <c:v>1576.1912999999975</c:v>
                </c:pt>
                <c:pt idx="7486">
                  <c:v>1576.1928999999998</c:v>
                </c:pt>
                <c:pt idx="7487">
                  <c:v>1576.1939999999975</c:v>
                </c:pt>
                <c:pt idx="7488">
                  <c:v>1576.1943999999971</c:v>
                </c:pt>
                <c:pt idx="7489">
                  <c:v>1576.1965</c:v>
                </c:pt>
                <c:pt idx="7490">
                  <c:v>1576.1982999999998</c:v>
                </c:pt>
                <c:pt idx="7491">
                  <c:v>1576.1988999999999</c:v>
                </c:pt>
                <c:pt idx="7492">
                  <c:v>1576.1997999999999</c:v>
                </c:pt>
                <c:pt idx="7493">
                  <c:v>1576.2021</c:v>
                </c:pt>
                <c:pt idx="7494">
                  <c:v>1576.2036000000001</c:v>
                </c:pt>
                <c:pt idx="7495">
                  <c:v>1576.2047</c:v>
                </c:pt>
                <c:pt idx="7496">
                  <c:v>1576.2056000000011</c:v>
                </c:pt>
                <c:pt idx="7497">
                  <c:v>1576.2077000000011</c:v>
                </c:pt>
                <c:pt idx="7498">
                  <c:v>1576.2081000000001</c:v>
                </c:pt>
                <c:pt idx="7499">
                  <c:v>1576.2098000000001</c:v>
                </c:pt>
                <c:pt idx="7500">
                  <c:v>1576.2113999999999</c:v>
                </c:pt>
                <c:pt idx="7501">
                  <c:v>1576.2126000000001</c:v>
                </c:pt>
                <c:pt idx="7502">
                  <c:v>1576.2141999999999</c:v>
                </c:pt>
                <c:pt idx="7503">
                  <c:v>1576.2154</c:v>
                </c:pt>
                <c:pt idx="7504">
                  <c:v>1576.2164</c:v>
                </c:pt>
                <c:pt idx="7505">
                  <c:v>1576.2177000000001</c:v>
                </c:pt>
                <c:pt idx="7506">
                  <c:v>1576.2191</c:v>
                </c:pt>
                <c:pt idx="7507">
                  <c:v>1576.2203999999999</c:v>
                </c:pt>
                <c:pt idx="7509">
                  <c:v>1576.2227</c:v>
                </c:pt>
                <c:pt idx="7510">
                  <c:v>1576.2238</c:v>
                </c:pt>
                <c:pt idx="7511">
                  <c:v>1576.2251000000001</c:v>
                </c:pt>
                <c:pt idx="7512">
                  <c:v>1576.2258000000011</c:v>
                </c:pt>
                <c:pt idx="7513">
                  <c:v>1576.2273</c:v>
                </c:pt>
                <c:pt idx="7514">
                  <c:v>1576.2284</c:v>
                </c:pt>
                <c:pt idx="7515">
                  <c:v>1576.2303999999999</c:v>
                </c:pt>
                <c:pt idx="7516">
                  <c:v>1576.2316000000001</c:v>
                </c:pt>
                <c:pt idx="7517">
                  <c:v>1576.2323999999999</c:v>
                </c:pt>
                <c:pt idx="7518">
                  <c:v>1576.2338999999999</c:v>
                </c:pt>
                <c:pt idx="7519">
                  <c:v>1576.2353000000001</c:v>
                </c:pt>
                <c:pt idx="7520">
                  <c:v>1576.2366000000011</c:v>
                </c:pt>
                <c:pt idx="7521">
                  <c:v>1576.2386000000001</c:v>
                </c:pt>
                <c:pt idx="7522">
                  <c:v>1576.239</c:v>
                </c:pt>
                <c:pt idx="7523">
                  <c:v>1576.2413999999999</c:v>
                </c:pt>
                <c:pt idx="7524">
                  <c:v>1576.2415000000001</c:v>
                </c:pt>
                <c:pt idx="7525">
                  <c:v>1576.2441999999999</c:v>
                </c:pt>
                <c:pt idx="7526">
                  <c:v>1576.2452000000001</c:v>
                </c:pt>
                <c:pt idx="7527">
                  <c:v>1576.2468000000001</c:v>
                </c:pt>
                <c:pt idx="7528">
                  <c:v>1576.2471</c:v>
                </c:pt>
                <c:pt idx="7529">
                  <c:v>1576.2492999999999</c:v>
                </c:pt>
                <c:pt idx="7530">
                  <c:v>1576.2507000000001</c:v>
                </c:pt>
                <c:pt idx="7531">
                  <c:v>1576.2517</c:v>
                </c:pt>
                <c:pt idx="7532">
                  <c:v>1576.2529999999999</c:v>
                </c:pt>
                <c:pt idx="7533">
                  <c:v>1576.2548999999999</c:v>
                </c:pt>
                <c:pt idx="7534">
                  <c:v>1576.2558000000001</c:v>
                </c:pt>
                <c:pt idx="7535">
                  <c:v>1576.2582</c:v>
                </c:pt>
                <c:pt idx="7536">
                  <c:v>1576.2587000000001</c:v>
                </c:pt>
                <c:pt idx="7537">
                  <c:v>1576.2595000000001</c:v>
                </c:pt>
                <c:pt idx="7538">
                  <c:v>1576.2606000000001</c:v>
                </c:pt>
                <c:pt idx="7540">
                  <c:v>1576.2626</c:v>
                </c:pt>
                <c:pt idx="7541">
                  <c:v>1576.2636</c:v>
                </c:pt>
                <c:pt idx="7542">
                  <c:v>1576.2658000000001</c:v>
                </c:pt>
                <c:pt idx="7543">
                  <c:v>1576.2659000000001</c:v>
                </c:pt>
                <c:pt idx="7544">
                  <c:v>1576.2679000000001</c:v>
                </c:pt>
                <c:pt idx="7545">
                  <c:v>1576.2692</c:v>
                </c:pt>
                <c:pt idx="7546">
                  <c:v>1576.2705000000001</c:v>
                </c:pt>
                <c:pt idx="7547">
                  <c:v>1576.2721999999999</c:v>
                </c:pt>
                <c:pt idx="7548">
                  <c:v>1576.2731999999999</c:v>
                </c:pt>
                <c:pt idx="7549">
                  <c:v>1576.2746</c:v>
                </c:pt>
                <c:pt idx="7550">
                  <c:v>1576.2761</c:v>
                </c:pt>
                <c:pt idx="7551">
                  <c:v>1576.2779</c:v>
                </c:pt>
                <c:pt idx="7552">
                  <c:v>1576.279</c:v>
                </c:pt>
                <c:pt idx="7553">
                  <c:v>1576.2809999999999</c:v>
                </c:pt>
                <c:pt idx="7554">
                  <c:v>1576.2803999999999</c:v>
                </c:pt>
                <c:pt idx="7555">
                  <c:v>1576.2827</c:v>
                </c:pt>
                <c:pt idx="7556">
                  <c:v>1576.2850000000001</c:v>
                </c:pt>
                <c:pt idx="7557">
                  <c:v>1576.2857000000001</c:v>
                </c:pt>
                <c:pt idx="7558">
                  <c:v>1576.2871</c:v>
                </c:pt>
                <c:pt idx="7559">
                  <c:v>1576.2877000000001</c:v>
                </c:pt>
                <c:pt idx="7560">
                  <c:v>1576.289</c:v>
                </c:pt>
                <c:pt idx="7561">
                  <c:v>1576.2909999999999</c:v>
                </c:pt>
                <c:pt idx="7562">
                  <c:v>1576.2920999999999</c:v>
                </c:pt>
                <c:pt idx="7563">
                  <c:v>1576.2932999999998</c:v>
                </c:pt>
                <c:pt idx="7564">
                  <c:v>1576.2950000000001</c:v>
                </c:pt>
                <c:pt idx="7565">
                  <c:v>1576.2963</c:v>
                </c:pt>
                <c:pt idx="7566">
                  <c:v>1576.2971</c:v>
                </c:pt>
                <c:pt idx="7567">
                  <c:v>1576.2989</c:v>
                </c:pt>
                <c:pt idx="7568">
                  <c:v>1576.3007</c:v>
                </c:pt>
                <c:pt idx="7569">
                  <c:v>1576.3016</c:v>
                </c:pt>
                <c:pt idx="7571">
                  <c:v>1576.3028999999999</c:v>
                </c:pt>
                <c:pt idx="7572">
                  <c:v>1576.3039999999999</c:v>
                </c:pt>
                <c:pt idx="7573">
                  <c:v>1576.3058000000001</c:v>
                </c:pt>
                <c:pt idx="7574">
                  <c:v>1576.3069</c:v>
                </c:pt>
                <c:pt idx="7575">
                  <c:v>1576.3090999999999</c:v>
                </c:pt>
                <c:pt idx="7576">
                  <c:v>1576.3102999999999</c:v>
                </c:pt>
                <c:pt idx="7577">
                  <c:v>1576.3119999999999</c:v>
                </c:pt>
                <c:pt idx="7578">
                  <c:v>1576.3120999999999</c:v>
                </c:pt>
                <c:pt idx="7579">
                  <c:v>1576.3136</c:v>
                </c:pt>
                <c:pt idx="7580">
                  <c:v>1576.3147999999999</c:v>
                </c:pt>
                <c:pt idx="7581">
                  <c:v>1576.3163</c:v>
                </c:pt>
                <c:pt idx="7582">
                  <c:v>1576.3175000000001</c:v>
                </c:pt>
                <c:pt idx="7583">
                  <c:v>1576.3189</c:v>
                </c:pt>
                <c:pt idx="7584">
                  <c:v>1576.3213999999998</c:v>
                </c:pt>
                <c:pt idx="7585">
                  <c:v>1576.3222999999998</c:v>
                </c:pt>
                <c:pt idx="7586">
                  <c:v>1576.3230999999998</c:v>
                </c:pt>
                <c:pt idx="7587">
                  <c:v>1576.325</c:v>
                </c:pt>
                <c:pt idx="7588">
                  <c:v>1576.3255000000001</c:v>
                </c:pt>
                <c:pt idx="7589">
                  <c:v>1576.3277</c:v>
                </c:pt>
                <c:pt idx="7590">
                  <c:v>1576.3280999999999</c:v>
                </c:pt>
                <c:pt idx="7591">
                  <c:v>1576.3297</c:v>
                </c:pt>
                <c:pt idx="7592">
                  <c:v>1576.3317999999999</c:v>
                </c:pt>
                <c:pt idx="7593">
                  <c:v>1576.3325</c:v>
                </c:pt>
                <c:pt idx="7594">
                  <c:v>1576.3339999999998</c:v>
                </c:pt>
                <c:pt idx="7595">
                  <c:v>1576.3355000000001</c:v>
                </c:pt>
                <c:pt idx="7596">
                  <c:v>1576.3376000000001</c:v>
                </c:pt>
                <c:pt idx="7597">
                  <c:v>1576.3383999999999</c:v>
                </c:pt>
                <c:pt idx="7598">
                  <c:v>1576.3398</c:v>
                </c:pt>
                <c:pt idx="7599">
                  <c:v>1576.3410999999999</c:v>
                </c:pt>
                <c:pt idx="7600">
                  <c:v>1576.3417999999999</c:v>
                </c:pt>
                <c:pt idx="7602">
                  <c:v>1576.3439999999998</c:v>
                </c:pt>
                <c:pt idx="7603">
                  <c:v>1576.3441999999998</c:v>
                </c:pt>
                <c:pt idx="7604">
                  <c:v>1576.3461</c:v>
                </c:pt>
                <c:pt idx="7605">
                  <c:v>1576.3473999999999</c:v>
                </c:pt>
                <c:pt idx="7606">
                  <c:v>1576.3489999999999</c:v>
                </c:pt>
                <c:pt idx="7607">
                  <c:v>1576.3503999999998</c:v>
                </c:pt>
                <c:pt idx="7608">
                  <c:v>1576.3509999999999</c:v>
                </c:pt>
                <c:pt idx="7609">
                  <c:v>1576.3533999999975</c:v>
                </c:pt>
                <c:pt idx="7610">
                  <c:v>1576.3544999999974</c:v>
                </c:pt>
                <c:pt idx="7611">
                  <c:v>1576.3556000000001</c:v>
                </c:pt>
                <c:pt idx="7612">
                  <c:v>1576.357</c:v>
                </c:pt>
                <c:pt idx="7613">
                  <c:v>1576.3585</c:v>
                </c:pt>
                <c:pt idx="7614">
                  <c:v>1576.3601999999998</c:v>
                </c:pt>
                <c:pt idx="7615">
                  <c:v>1576.3609999999999</c:v>
                </c:pt>
                <c:pt idx="7616">
                  <c:v>1576.3625</c:v>
                </c:pt>
                <c:pt idx="7617">
                  <c:v>1576.3638999999998</c:v>
                </c:pt>
                <c:pt idx="7618">
                  <c:v>1576.3642999999975</c:v>
                </c:pt>
                <c:pt idx="7619">
                  <c:v>1576.3662999999999</c:v>
                </c:pt>
                <c:pt idx="7620">
                  <c:v>1576.3678</c:v>
                </c:pt>
                <c:pt idx="7621">
                  <c:v>1576.3685</c:v>
                </c:pt>
                <c:pt idx="7622">
                  <c:v>1576.3703999999998</c:v>
                </c:pt>
                <c:pt idx="7623">
                  <c:v>1576.3708999999999</c:v>
                </c:pt>
                <c:pt idx="7624">
                  <c:v>1576.3726999999999</c:v>
                </c:pt>
                <c:pt idx="7625">
                  <c:v>1576.3743999999974</c:v>
                </c:pt>
                <c:pt idx="7626">
                  <c:v>1576.3753999999999</c:v>
                </c:pt>
                <c:pt idx="7627">
                  <c:v>1576.3766000000001</c:v>
                </c:pt>
                <c:pt idx="7628">
                  <c:v>1576.3776</c:v>
                </c:pt>
                <c:pt idx="7629">
                  <c:v>1576.3797</c:v>
                </c:pt>
                <c:pt idx="7630">
                  <c:v>1576.3810999999998</c:v>
                </c:pt>
                <c:pt idx="7631">
                  <c:v>1576.3828999999998</c:v>
                </c:pt>
                <c:pt idx="7633">
                  <c:v>1576.3833999999974</c:v>
                </c:pt>
                <c:pt idx="7634">
                  <c:v>1576.3851</c:v>
                </c:pt>
                <c:pt idx="7635">
                  <c:v>1576.3866</c:v>
                </c:pt>
                <c:pt idx="7636">
                  <c:v>1576.3876</c:v>
                </c:pt>
                <c:pt idx="7637">
                  <c:v>1576.3895</c:v>
                </c:pt>
                <c:pt idx="7638">
                  <c:v>1576.3905</c:v>
                </c:pt>
                <c:pt idx="7639">
                  <c:v>1576.3924999999974</c:v>
                </c:pt>
                <c:pt idx="7640">
                  <c:v>1576.3934999999972</c:v>
                </c:pt>
                <c:pt idx="7641">
                  <c:v>1576.3947999999998</c:v>
                </c:pt>
                <c:pt idx="7642">
                  <c:v>1576.3952999999999</c:v>
                </c:pt>
                <c:pt idx="7643">
                  <c:v>1576.3972999999999</c:v>
                </c:pt>
                <c:pt idx="7644">
                  <c:v>1576.3988999999999</c:v>
                </c:pt>
                <c:pt idx="7645">
                  <c:v>1576.3996</c:v>
                </c:pt>
                <c:pt idx="7646">
                  <c:v>1576.4009000000001</c:v>
                </c:pt>
                <c:pt idx="7647">
                  <c:v>1576.4028000000001</c:v>
                </c:pt>
                <c:pt idx="7648">
                  <c:v>1576.4036000000001</c:v>
                </c:pt>
                <c:pt idx="7649">
                  <c:v>1576.4059000000011</c:v>
                </c:pt>
                <c:pt idx="7650">
                  <c:v>1576.4060000000011</c:v>
                </c:pt>
                <c:pt idx="7651">
                  <c:v>1576.4076000000011</c:v>
                </c:pt>
                <c:pt idx="7652">
                  <c:v>1576.4095000000011</c:v>
                </c:pt>
                <c:pt idx="7653">
                  <c:v>1576.4106000000011</c:v>
                </c:pt>
                <c:pt idx="7654">
                  <c:v>1576.4117000000001</c:v>
                </c:pt>
                <c:pt idx="7655">
                  <c:v>1576.413</c:v>
                </c:pt>
                <c:pt idx="7656">
                  <c:v>1576.4141</c:v>
                </c:pt>
                <c:pt idx="7657">
                  <c:v>1576.4153000000001</c:v>
                </c:pt>
                <c:pt idx="7658">
                  <c:v>1576.4176000000011</c:v>
                </c:pt>
                <c:pt idx="7659">
                  <c:v>1576.4186000000011</c:v>
                </c:pt>
                <c:pt idx="7660">
                  <c:v>1576.4196000000011</c:v>
                </c:pt>
                <c:pt idx="7661">
                  <c:v>1576.4203</c:v>
                </c:pt>
                <c:pt idx="7662">
                  <c:v>1576.4229</c:v>
                </c:pt>
                <c:pt idx="7663">
                  <c:v>1576.4235000000001</c:v>
                </c:pt>
                <c:pt idx="7664">
                  <c:v>1576.4247</c:v>
                </c:pt>
                <c:pt idx="7665">
                  <c:v>1576.4265000000023</c:v>
                </c:pt>
                <c:pt idx="7666">
                  <c:v>1576.4280000000001</c:v>
                </c:pt>
                <c:pt idx="7667">
                  <c:v>1576.4296000000011</c:v>
                </c:pt>
                <c:pt idx="7668">
                  <c:v>1576.4305000000011</c:v>
                </c:pt>
                <c:pt idx="7669">
                  <c:v>1576.4321</c:v>
                </c:pt>
                <c:pt idx="7670">
                  <c:v>1576.433</c:v>
                </c:pt>
                <c:pt idx="7671">
                  <c:v>1576.4342999999999</c:v>
                </c:pt>
                <c:pt idx="7672">
                  <c:v>1576.4357000000011</c:v>
                </c:pt>
                <c:pt idx="7673">
                  <c:v>1576.4377000000011</c:v>
                </c:pt>
                <c:pt idx="7674">
                  <c:v>1576.4387000000011</c:v>
                </c:pt>
                <c:pt idx="7675">
                  <c:v>1576.4402</c:v>
                </c:pt>
                <c:pt idx="7676">
                  <c:v>1576.4413999999999</c:v>
                </c:pt>
                <c:pt idx="7677">
                  <c:v>1576.4418000000001</c:v>
                </c:pt>
                <c:pt idx="7678">
                  <c:v>1576.4441999999999</c:v>
                </c:pt>
                <c:pt idx="7679">
                  <c:v>1576.4455000000023</c:v>
                </c:pt>
                <c:pt idx="7680">
                  <c:v>1576.4465000000023</c:v>
                </c:pt>
                <c:pt idx="7681">
                  <c:v>1576.4477000000011</c:v>
                </c:pt>
                <c:pt idx="7682">
                  <c:v>1576.4492</c:v>
                </c:pt>
                <c:pt idx="7683">
                  <c:v>1576.4506000000001</c:v>
                </c:pt>
                <c:pt idx="7684">
                  <c:v>1576.4521999999999</c:v>
                </c:pt>
                <c:pt idx="7685">
                  <c:v>1576.454</c:v>
                </c:pt>
                <c:pt idx="7686">
                  <c:v>1576.4542999999999</c:v>
                </c:pt>
                <c:pt idx="7687">
                  <c:v>1576.4567000000011</c:v>
                </c:pt>
                <c:pt idx="7688">
                  <c:v>1576.4573</c:v>
                </c:pt>
                <c:pt idx="7689">
                  <c:v>1576.4590000000001</c:v>
                </c:pt>
                <c:pt idx="7690">
                  <c:v>1576.4595000000011</c:v>
                </c:pt>
                <c:pt idx="7691">
                  <c:v>1576.4611</c:v>
                </c:pt>
                <c:pt idx="7692">
                  <c:v>1576.4632999999999</c:v>
                </c:pt>
                <c:pt idx="7693">
                  <c:v>1576.4639999999999</c:v>
                </c:pt>
                <c:pt idx="7694">
                  <c:v>1576.4648999999999</c:v>
                </c:pt>
                <c:pt idx="7695">
                  <c:v>1576.4669000000001</c:v>
                </c:pt>
                <c:pt idx="7696">
                  <c:v>1576.4675000000011</c:v>
                </c:pt>
                <c:pt idx="7697">
                  <c:v>1576.4691</c:v>
                </c:pt>
                <c:pt idx="7698">
                  <c:v>1576.4711</c:v>
                </c:pt>
                <c:pt idx="7699">
                  <c:v>1576.4719</c:v>
                </c:pt>
                <c:pt idx="7700">
                  <c:v>1576.4735000000001</c:v>
                </c:pt>
                <c:pt idx="7701">
                  <c:v>1576.4753000000001</c:v>
                </c:pt>
                <c:pt idx="7702">
                  <c:v>1576.4756000000011</c:v>
                </c:pt>
                <c:pt idx="7703">
                  <c:v>1576.4782</c:v>
                </c:pt>
                <c:pt idx="7704">
                  <c:v>1576.4787000000001</c:v>
                </c:pt>
                <c:pt idx="7705">
                  <c:v>1576.4802</c:v>
                </c:pt>
                <c:pt idx="7706">
                  <c:v>1576.4809</c:v>
                </c:pt>
                <c:pt idx="7707">
                  <c:v>1576.4825000000001</c:v>
                </c:pt>
                <c:pt idx="7708">
                  <c:v>1576.4841999999999</c:v>
                </c:pt>
                <c:pt idx="7709">
                  <c:v>1576.4851000000001</c:v>
                </c:pt>
                <c:pt idx="7710">
                  <c:v>1576.4870000000001</c:v>
                </c:pt>
                <c:pt idx="7711">
                  <c:v>1576.4888000000001</c:v>
                </c:pt>
                <c:pt idx="7712">
                  <c:v>1576.4896000000001</c:v>
                </c:pt>
                <c:pt idx="7713">
                  <c:v>1576.491</c:v>
                </c:pt>
                <c:pt idx="7714">
                  <c:v>1576.4920999999999</c:v>
                </c:pt>
                <c:pt idx="7715">
                  <c:v>1576.4930999999999</c:v>
                </c:pt>
                <c:pt idx="7716">
                  <c:v>1576.4954</c:v>
                </c:pt>
                <c:pt idx="7717">
                  <c:v>1576.4961000000001</c:v>
                </c:pt>
                <c:pt idx="7718">
                  <c:v>1576.498</c:v>
                </c:pt>
                <c:pt idx="7719">
                  <c:v>1576.4993999999999</c:v>
                </c:pt>
                <c:pt idx="7720">
                  <c:v>1576.5001</c:v>
                </c:pt>
                <c:pt idx="7721">
                  <c:v>1576.5019</c:v>
                </c:pt>
                <c:pt idx="7722">
                  <c:v>1576.5029</c:v>
                </c:pt>
                <c:pt idx="7723">
                  <c:v>1576.5048999999999</c:v>
                </c:pt>
                <c:pt idx="7724">
                  <c:v>1576.5059000000001</c:v>
                </c:pt>
                <c:pt idx="7725">
                  <c:v>1576.5081</c:v>
                </c:pt>
                <c:pt idx="7726">
                  <c:v>1576.5085000000001</c:v>
                </c:pt>
                <c:pt idx="7727">
                  <c:v>1576.5102999999999</c:v>
                </c:pt>
                <c:pt idx="7728">
                  <c:v>1576.5121999999999</c:v>
                </c:pt>
                <c:pt idx="7729">
                  <c:v>1576.5128</c:v>
                </c:pt>
                <c:pt idx="7730">
                  <c:v>1576.5139999999999</c:v>
                </c:pt>
                <c:pt idx="7731">
                  <c:v>1576.5155000000011</c:v>
                </c:pt>
                <c:pt idx="7732">
                  <c:v>1576.5169000000001</c:v>
                </c:pt>
                <c:pt idx="7733">
                  <c:v>1576.5177000000001</c:v>
                </c:pt>
                <c:pt idx="7734">
                  <c:v>1576.5192</c:v>
                </c:pt>
                <c:pt idx="7735">
                  <c:v>1576.5210999999999</c:v>
                </c:pt>
                <c:pt idx="7736">
                  <c:v>1576.5222999999999</c:v>
                </c:pt>
                <c:pt idx="7737">
                  <c:v>1576.5233999999998</c:v>
                </c:pt>
                <c:pt idx="7738">
                  <c:v>1576.5251000000001</c:v>
                </c:pt>
                <c:pt idx="7739">
                  <c:v>1576.5263</c:v>
                </c:pt>
                <c:pt idx="7740">
                  <c:v>1576.5283999999999</c:v>
                </c:pt>
                <c:pt idx="7741">
                  <c:v>1576.5292999999999</c:v>
                </c:pt>
                <c:pt idx="7742">
                  <c:v>1576.5307</c:v>
                </c:pt>
                <c:pt idx="7743">
                  <c:v>1576.5322999999999</c:v>
                </c:pt>
                <c:pt idx="7744">
                  <c:v>1576.5332999999998</c:v>
                </c:pt>
                <c:pt idx="7745">
                  <c:v>1576.5343999999998</c:v>
                </c:pt>
                <c:pt idx="7746">
                  <c:v>1576.5362</c:v>
                </c:pt>
                <c:pt idx="7747">
                  <c:v>1576.5368000000001</c:v>
                </c:pt>
                <c:pt idx="7748">
                  <c:v>1576.5381</c:v>
                </c:pt>
                <c:pt idx="7749">
                  <c:v>1576.5397</c:v>
                </c:pt>
                <c:pt idx="7750">
                  <c:v>1576.5415</c:v>
                </c:pt>
                <c:pt idx="7751">
                  <c:v>1576.5427</c:v>
                </c:pt>
                <c:pt idx="7752">
                  <c:v>1576.5447999999999</c:v>
                </c:pt>
                <c:pt idx="7753">
                  <c:v>1576.5453</c:v>
                </c:pt>
                <c:pt idx="7754">
                  <c:v>1576.5472</c:v>
                </c:pt>
                <c:pt idx="7755">
                  <c:v>1576.5481</c:v>
                </c:pt>
                <c:pt idx="7756">
                  <c:v>1576.55</c:v>
                </c:pt>
                <c:pt idx="7757">
                  <c:v>1576.55</c:v>
                </c:pt>
                <c:pt idx="7758">
                  <c:v>1576.5521999999999</c:v>
                </c:pt>
                <c:pt idx="7759">
                  <c:v>1576.5532999999998</c:v>
                </c:pt>
                <c:pt idx="7760">
                  <c:v>1576.5540999999998</c:v>
                </c:pt>
                <c:pt idx="7761">
                  <c:v>1576.5562</c:v>
                </c:pt>
                <c:pt idx="7762">
                  <c:v>1576.5579</c:v>
                </c:pt>
                <c:pt idx="7763">
                  <c:v>1576.5595000000001</c:v>
                </c:pt>
                <c:pt idx="7764">
                  <c:v>1576.5608999999999</c:v>
                </c:pt>
                <c:pt idx="7765">
                  <c:v>1576.5609999999999</c:v>
                </c:pt>
                <c:pt idx="7766">
                  <c:v>1576.5637999999999</c:v>
                </c:pt>
                <c:pt idx="7767">
                  <c:v>1576.5645999999999</c:v>
                </c:pt>
                <c:pt idx="7768">
                  <c:v>1576.566</c:v>
                </c:pt>
                <c:pt idx="7769">
                  <c:v>1576.5677000000001</c:v>
                </c:pt>
                <c:pt idx="7770">
                  <c:v>1576.5689</c:v>
                </c:pt>
                <c:pt idx="7771">
                  <c:v>1576.5697</c:v>
                </c:pt>
                <c:pt idx="7772">
                  <c:v>1576.5717</c:v>
                </c:pt>
                <c:pt idx="7773">
                  <c:v>1576.5733999999998</c:v>
                </c:pt>
                <c:pt idx="7774">
                  <c:v>1576.5736999999999</c:v>
                </c:pt>
                <c:pt idx="7775">
                  <c:v>1576.5753999999999</c:v>
                </c:pt>
                <c:pt idx="7776">
                  <c:v>1576.5769</c:v>
                </c:pt>
                <c:pt idx="7777">
                  <c:v>1576.5781999999999</c:v>
                </c:pt>
                <c:pt idx="7778">
                  <c:v>1576.5791999999999</c:v>
                </c:pt>
                <c:pt idx="7779">
                  <c:v>1576.5806</c:v>
                </c:pt>
                <c:pt idx="7780">
                  <c:v>1576.5820999999999</c:v>
                </c:pt>
                <c:pt idx="7781">
                  <c:v>1576.5836999999999</c:v>
                </c:pt>
                <c:pt idx="7782">
                  <c:v>1576.5845999999999</c:v>
                </c:pt>
                <c:pt idx="7783">
                  <c:v>1576.5869</c:v>
                </c:pt>
                <c:pt idx="7784">
                  <c:v>1576.5878</c:v>
                </c:pt>
                <c:pt idx="7785">
                  <c:v>1576.5889</c:v>
                </c:pt>
                <c:pt idx="7786">
                  <c:v>1576.5895</c:v>
                </c:pt>
                <c:pt idx="7787">
                  <c:v>1576.5915</c:v>
                </c:pt>
                <c:pt idx="7788">
                  <c:v>1576.5925</c:v>
                </c:pt>
                <c:pt idx="7789">
                  <c:v>1576.5935999999999</c:v>
                </c:pt>
                <c:pt idx="7790">
                  <c:v>1576.5961</c:v>
                </c:pt>
                <c:pt idx="7791">
                  <c:v>1576.5975000000001</c:v>
                </c:pt>
                <c:pt idx="7792">
                  <c:v>1576.5985000000001</c:v>
                </c:pt>
                <c:pt idx="7793">
                  <c:v>1576.6003999999998</c:v>
                </c:pt>
                <c:pt idx="7794">
                  <c:v>1576.6012999999998</c:v>
                </c:pt>
                <c:pt idx="7795">
                  <c:v>1576.6026999999999</c:v>
                </c:pt>
                <c:pt idx="7796">
                  <c:v>1576.6035999999999</c:v>
                </c:pt>
                <c:pt idx="7797">
                  <c:v>1576.6046999999999</c:v>
                </c:pt>
                <c:pt idx="7798">
                  <c:v>1576.6067</c:v>
                </c:pt>
                <c:pt idx="7799">
                  <c:v>1576.6082999999999</c:v>
                </c:pt>
                <c:pt idx="7800">
                  <c:v>1576.6093999999998</c:v>
                </c:pt>
                <c:pt idx="7801">
                  <c:v>1576.6105</c:v>
                </c:pt>
                <c:pt idx="7802">
                  <c:v>1576.6116999999999</c:v>
                </c:pt>
                <c:pt idx="7803">
                  <c:v>1576.6134999999974</c:v>
                </c:pt>
                <c:pt idx="7804">
                  <c:v>1576.6145999999999</c:v>
                </c:pt>
                <c:pt idx="7805">
                  <c:v>1576.6155000000001</c:v>
                </c:pt>
                <c:pt idx="7806">
                  <c:v>1576.6173999999999</c:v>
                </c:pt>
                <c:pt idx="7807">
                  <c:v>1576.6190999999999</c:v>
                </c:pt>
                <c:pt idx="7808">
                  <c:v>1576.6206999999999</c:v>
                </c:pt>
                <c:pt idx="7809">
                  <c:v>1576.6220999999998</c:v>
                </c:pt>
                <c:pt idx="7810">
                  <c:v>1576.6224999999974</c:v>
                </c:pt>
                <c:pt idx="7811">
                  <c:v>1576.6246999999998</c:v>
                </c:pt>
                <c:pt idx="7812">
                  <c:v>1576.6251999999999</c:v>
                </c:pt>
                <c:pt idx="7813">
                  <c:v>1576.6270999999999</c:v>
                </c:pt>
                <c:pt idx="7931">
                  <c:v>1576.7828</c:v>
                </c:pt>
                <c:pt idx="7932">
                  <c:v>1576.7848999999999</c:v>
                </c:pt>
                <c:pt idx="7933">
                  <c:v>1576.7862</c:v>
                </c:pt>
                <c:pt idx="7934">
                  <c:v>1576.7885000000001</c:v>
                </c:pt>
                <c:pt idx="7935">
                  <c:v>1576.7896000000001</c:v>
                </c:pt>
                <c:pt idx="7936">
                  <c:v>1576.7911999999999</c:v>
                </c:pt>
                <c:pt idx="7937">
                  <c:v>1576.7917</c:v>
                </c:pt>
                <c:pt idx="7938">
                  <c:v>1576.7927999999999</c:v>
                </c:pt>
                <c:pt idx="7939">
                  <c:v>1576.7775000000001</c:v>
                </c:pt>
                <c:pt idx="7940">
                  <c:v>1576.7791</c:v>
                </c:pt>
                <c:pt idx="7941">
                  <c:v>1576.7810999999999</c:v>
                </c:pt>
                <c:pt idx="7942">
                  <c:v>1576.7831999999999</c:v>
                </c:pt>
                <c:pt idx="7943">
                  <c:v>1576.7845</c:v>
                </c:pt>
                <c:pt idx="7944">
                  <c:v>1576.7863</c:v>
                </c:pt>
                <c:pt idx="7945">
                  <c:v>1576.7882</c:v>
                </c:pt>
                <c:pt idx="7946">
                  <c:v>1576.7896000000001</c:v>
                </c:pt>
                <c:pt idx="7947">
                  <c:v>1576.7913999999998</c:v>
                </c:pt>
                <c:pt idx="7948">
                  <c:v>1576.7938999999999</c:v>
                </c:pt>
                <c:pt idx="7949">
                  <c:v>1576.7952</c:v>
                </c:pt>
                <c:pt idx="7950">
                  <c:v>1576.7969000000001</c:v>
                </c:pt>
                <c:pt idx="7951">
                  <c:v>1576.7988</c:v>
                </c:pt>
                <c:pt idx="7952">
                  <c:v>1576.8003999999999</c:v>
                </c:pt>
                <c:pt idx="7953">
                  <c:v>1576.8009</c:v>
                </c:pt>
                <c:pt idx="7954">
                  <c:v>1576.8027999999999</c:v>
                </c:pt>
                <c:pt idx="7955">
                  <c:v>1576.8043999999998</c:v>
                </c:pt>
                <c:pt idx="7956">
                  <c:v>1576.8058000000001</c:v>
                </c:pt>
                <c:pt idx="7957">
                  <c:v>1576.807</c:v>
                </c:pt>
                <c:pt idx="7958">
                  <c:v>1576.8088</c:v>
                </c:pt>
                <c:pt idx="7959">
                  <c:v>1576.8105</c:v>
                </c:pt>
                <c:pt idx="7960">
                  <c:v>1576.8117</c:v>
                </c:pt>
                <c:pt idx="7961">
                  <c:v>1576.8126</c:v>
                </c:pt>
                <c:pt idx="7962">
                  <c:v>1576.8141999999998</c:v>
                </c:pt>
                <c:pt idx="7963">
                  <c:v>1576.8155000000011</c:v>
                </c:pt>
                <c:pt idx="7964">
                  <c:v>1576.8172</c:v>
                </c:pt>
                <c:pt idx="7965">
                  <c:v>1576.8181999999999</c:v>
                </c:pt>
                <c:pt idx="7966">
                  <c:v>1576.8186000000001</c:v>
                </c:pt>
                <c:pt idx="7967">
                  <c:v>1576.8200999999999</c:v>
                </c:pt>
                <c:pt idx="7968">
                  <c:v>1576.8220999999999</c:v>
                </c:pt>
                <c:pt idx="7969">
                  <c:v>1576.8235999999999</c:v>
                </c:pt>
                <c:pt idx="7970">
                  <c:v>1576.8240999999998</c:v>
                </c:pt>
                <c:pt idx="7971">
                  <c:v>1576.8258000000001</c:v>
                </c:pt>
                <c:pt idx="7972">
                  <c:v>1576.8277</c:v>
                </c:pt>
                <c:pt idx="7973">
                  <c:v>1576.8285000000001</c:v>
                </c:pt>
                <c:pt idx="7974">
                  <c:v>1576.8296</c:v>
                </c:pt>
                <c:pt idx="7975">
                  <c:v>1576.8310999999999</c:v>
                </c:pt>
                <c:pt idx="7976">
                  <c:v>1576.8326</c:v>
                </c:pt>
                <c:pt idx="7977">
                  <c:v>1576.8331999999998</c:v>
                </c:pt>
                <c:pt idx="7978">
                  <c:v>1576.8351</c:v>
                </c:pt>
                <c:pt idx="7979">
                  <c:v>1576.837</c:v>
                </c:pt>
                <c:pt idx="7980">
                  <c:v>1576.8377</c:v>
                </c:pt>
                <c:pt idx="7981">
                  <c:v>1576.8397</c:v>
                </c:pt>
                <c:pt idx="7982">
                  <c:v>1576.8408999999999</c:v>
                </c:pt>
                <c:pt idx="7983">
                  <c:v>1576.8426999999999</c:v>
                </c:pt>
                <c:pt idx="7984">
                  <c:v>1576.8434999999974</c:v>
                </c:pt>
                <c:pt idx="7985">
                  <c:v>1576.8451</c:v>
                </c:pt>
                <c:pt idx="7986">
                  <c:v>1576.8467000000001</c:v>
                </c:pt>
                <c:pt idx="7987">
                  <c:v>1576.8480999999999</c:v>
                </c:pt>
                <c:pt idx="7988">
                  <c:v>1576.8497</c:v>
                </c:pt>
                <c:pt idx="7989">
                  <c:v>1576.8511999999998</c:v>
                </c:pt>
                <c:pt idx="7990">
                  <c:v>1576.8528999999999</c:v>
                </c:pt>
                <c:pt idx="7991">
                  <c:v>1576.8542999999975</c:v>
                </c:pt>
                <c:pt idx="7992">
                  <c:v>1576.8555000000001</c:v>
                </c:pt>
                <c:pt idx="7993">
                  <c:v>1576.8573999999999</c:v>
                </c:pt>
                <c:pt idx="7994">
                  <c:v>1576.8590999999999</c:v>
                </c:pt>
                <c:pt idx="7995">
                  <c:v>1576.8607999999999</c:v>
                </c:pt>
                <c:pt idx="7997">
                  <c:v>1576.8620999999998</c:v>
                </c:pt>
                <c:pt idx="7998">
                  <c:v>1576.8636999999999</c:v>
                </c:pt>
                <c:pt idx="7999">
                  <c:v>1576.8656000000001</c:v>
                </c:pt>
                <c:pt idx="8000">
                  <c:v>1576.867</c:v>
                </c:pt>
                <c:pt idx="8001">
                  <c:v>1576.8687</c:v>
                </c:pt>
                <c:pt idx="8002">
                  <c:v>1576.8705</c:v>
                </c:pt>
                <c:pt idx="8003">
                  <c:v>1576.8723999999977</c:v>
                </c:pt>
                <c:pt idx="8004">
                  <c:v>1576.8740999999998</c:v>
                </c:pt>
                <c:pt idx="8005">
                  <c:v>1576.8763999999999</c:v>
                </c:pt>
                <c:pt idx="8006">
                  <c:v>1576.8785</c:v>
                </c:pt>
                <c:pt idx="8007">
                  <c:v>1576.8799999999999</c:v>
                </c:pt>
                <c:pt idx="8008">
                  <c:v>1576.8821999999998</c:v>
                </c:pt>
                <c:pt idx="8009">
                  <c:v>1576.8833999999974</c:v>
                </c:pt>
                <c:pt idx="8010">
                  <c:v>1576.8862999999999</c:v>
                </c:pt>
                <c:pt idx="8011">
                  <c:v>1576.8882999999998</c:v>
                </c:pt>
                <c:pt idx="8012">
                  <c:v>1576.8900999999998</c:v>
                </c:pt>
                <c:pt idx="8013">
                  <c:v>1576.8924999999974</c:v>
                </c:pt>
                <c:pt idx="8014">
                  <c:v>1576.8942999999974</c:v>
                </c:pt>
                <c:pt idx="8015">
                  <c:v>1576.8959</c:v>
                </c:pt>
                <c:pt idx="8016">
                  <c:v>1576.8981999999999</c:v>
                </c:pt>
                <c:pt idx="8017">
                  <c:v>1576.9006000000011</c:v>
                </c:pt>
                <c:pt idx="8018">
                  <c:v>1576.9023999999999</c:v>
                </c:pt>
                <c:pt idx="8019">
                  <c:v>1576.9037000000001</c:v>
                </c:pt>
                <c:pt idx="8020">
                  <c:v>1576.9062000000001</c:v>
                </c:pt>
                <c:pt idx="8021">
                  <c:v>1576.9078000000011</c:v>
                </c:pt>
                <c:pt idx="8022">
                  <c:v>1576.9092000000001</c:v>
                </c:pt>
                <c:pt idx="8023">
                  <c:v>1576.9111</c:v>
                </c:pt>
                <c:pt idx="8024">
                  <c:v>1576.9127000000001</c:v>
                </c:pt>
                <c:pt idx="8025">
                  <c:v>1576.9137000000001</c:v>
                </c:pt>
                <c:pt idx="8026">
                  <c:v>1576.9154000000001</c:v>
                </c:pt>
                <c:pt idx="8028">
                  <c:v>1576.9176000000011</c:v>
                </c:pt>
                <c:pt idx="8029">
                  <c:v>1576.8995</c:v>
                </c:pt>
                <c:pt idx="8030">
                  <c:v>1576.9204</c:v>
                </c:pt>
                <c:pt idx="8031">
                  <c:v>1576.9015000000011</c:v>
                </c:pt>
                <c:pt idx="8032">
                  <c:v>1576.9025000000001</c:v>
                </c:pt>
                <c:pt idx="8033">
                  <c:v>1576.9049</c:v>
                </c:pt>
                <c:pt idx="8034">
                  <c:v>1576.9049</c:v>
                </c:pt>
                <c:pt idx="8035">
                  <c:v>1576.9070000000011</c:v>
                </c:pt>
                <c:pt idx="8036">
                  <c:v>1576.9084</c:v>
                </c:pt>
                <c:pt idx="8037">
                  <c:v>1576.9106000000011</c:v>
                </c:pt>
                <c:pt idx="8038">
                  <c:v>1576.9122</c:v>
                </c:pt>
                <c:pt idx="8039">
                  <c:v>1576.9141999999999</c:v>
                </c:pt>
                <c:pt idx="8040">
                  <c:v>1576.9156000000023</c:v>
                </c:pt>
                <c:pt idx="8041">
                  <c:v>1576.9176000000011</c:v>
                </c:pt>
                <c:pt idx="8042">
                  <c:v>1576.9190000000001</c:v>
                </c:pt>
                <c:pt idx="8043">
                  <c:v>1576.9206000000001</c:v>
                </c:pt>
                <c:pt idx="8044">
                  <c:v>1576.9218000000001</c:v>
                </c:pt>
                <c:pt idx="8045">
                  <c:v>1576.9242999999999</c:v>
                </c:pt>
                <c:pt idx="8046">
                  <c:v>1576.9266000000011</c:v>
                </c:pt>
                <c:pt idx="8047">
                  <c:v>1576.9271000000001</c:v>
                </c:pt>
                <c:pt idx="8048">
                  <c:v>1576.9291000000001</c:v>
                </c:pt>
                <c:pt idx="8049">
                  <c:v>1576.9315000000001</c:v>
                </c:pt>
                <c:pt idx="8050">
                  <c:v>1576.9321</c:v>
                </c:pt>
                <c:pt idx="8051">
                  <c:v>1576.9347</c:v>
                </c:pt>
                <c:pt idx="8052">
                  <c:v>1576.9362000000001</c:v>
                </c:pt>
                <c:pt idx="8053">
                  <c:v>1576.9382000000001</c:v>
                </c:pt>
                <c:pt idx="8054">
                  <c:v>1576.9399000000001</c:v>
                </c:pt>
                <c:pt idx="8055">
                  <c:v>1576.9412</c:v>
                </c:pt>
                <c:pt idx="8056">
                  <c:v>1576.9439</c:v>
                </c:pt>
                <c:pt idx="8057">
                  <c:v>1576.9450000000011</c:v>
                </c:pt>
                <c:pt idx="8059">
                  <c:v>1576.9474</c:v>
                </c:pt>
                <c:pt idx="8060">
                  <c:v>1576.9494</c:v>
                </c:pt>
                <c:pt idx="8061">
                  <c:v>1576.9506000000001</c:v>
                </c:pt>
                <c:pt idx="8062">
                  <c:v>1576.9530999999999</c:v>
                </c:pt>
                <c:pt idx="8063">
                  <c:v>1576.9545000000001</c:v>
                </c:pt>
                <c:pt idx="8064">
                  <c:v>1576.9565000000011</c:v>
                </c:pt>
                <c:pt idx="8065">
                  <c:v>1576.9587000000001</c:v>
                </c:pt>
                <c:pt idx="8066">
                  <c:v>1576.9597000000001</c:v>
                </c:pt>
                <c:pt idx="8067">
                  <c:v>1576.9617000000001</c:v>
                </c:pt>
                <c:pt idx="8068">
                  <c:v>1576.9639</c:v>
                </c:pt>
                <c:pt idx="8069">
                  <c:v>1576.9648</c:v>
                </c:pt>
                <c:pt idx="8070">
                  <c:v>1576.9664</c:v>
                </c:pt>
                <c:pt idx="8071">
                  <c:v>1576.9686000000011</c:v>
                </c:pt>
                <c:pt idx="8072">
                  <c:v>1576.9708000000001</c:v>
                </c:pt>
                <c:pt idx="8073">
                  <c:v>1576.973</c:v>
                </c:pt>
                <c:pt idx="8074">
                  <c:v>1576.9742999999999</c:v>
                </c:pt>
                <c:pt idx="8075">
                  <c:v>1576.9771000000001</c:v>
                </c:pt>
                <c:pt idx="8076">
                  <c:v>1576.9802</c:v>
                </c:pt>
              </c:numCache>
            </c:numRef>
          </c:yVal>
        </c:ser>
        <c:axId val="45216512"/>
        <c:axId val="45218432"/>
      </c:scatterChart>
      <c:valAx>
        <c:axId val="45216512"/>
        <c:scaling>
          <c:orientation val="minMax"/>
          <c:max val="900"/>
        </c:scaling>
        <c:axPos val="b"/>
        <c:title>
          <c:tx>
            <c:rich>
              <a:bodyPr/>
              <a:lstStyle/>
              <a:p>
                <a:pPr>
                  <a:defRPr sz="1600" b="0">
                    <a:latin typeface="Arial"/>
                    <a:cs typeface="Arial"/>
                  </a:defRPr>
                </a:pPr>
                <a:r>
                  <a:rPr lang="en-US" sz="1600" b="0">
                    <a:latin typeface="Arial"/>
                    <a:cs typeface="Arial"/>
                  </a:rPr>
                  <a:t>Temperature (C)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45218432"/>
        <c:crosses val="autoZero"/>
        <c:crossBetween val="midCat"/>
      </c:valAx>
      <c:valAx>
        <c:axId val="452184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 b="0">
                    <a:latin typeface="Arial"/>
                    <a:cs typeface="Arial"/>
                  </a:defRPr>
                </a:pPr>
                <a:r>
                  <a:rPr lang="en-US" sz="1600" b="0">
                    <a:latin typeface="Arial"/>
                    <a:cs typeface="Arial"/>
                  </a:rPr>
                  <a:t>Bragg Wavelength (nm)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4521651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2400" b="1"/>
            </a:pPr>
            <a:r>
              <a:rPr lang="en-US" sz="2400" b="1"/>
              <a:t>Temperature</a:t>
            </a:r>
            <a:r>
              <a:rPr lang="en-US" sz="2400" b="1" baseline="0"/>
              <a:t> profile over time</a:t>
            </a:r>
            <a:endParaRPr lang="en-US" sz="2400" b="1"/>
          </a:p>
        </c:rich>
      </c:tx>
      <c:layout/>
    </c:title>
    <c:plotArea>
      <c:layout>
        <c:manualLayout>
          <c:layoutTarget val="inner"/>
          <c:xMode val="edge"/>
          <c:yMode val="edge"/>
          <c:x val="0.11952679582257408"/>
          <c:y val="9.1097110862504688E-2"/>
          <c:w val="0.84506124941167504"/>
          <c:h val="0.78171486254428779"/>
        </c:manualLayout>
      </c:layout>
      <c:scatterChart>
        <c:scatterStyle val="lineMarker"/>
        <c:ser>
          <c:idx val="0"/>
          <c:order val="0"/>
          <c:tx>
            <c:v>Monitoring TC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Sheet1!$A$5:$A$392</c:f>
              <c:numCache>
                <c:formatCode>General</c:formatCode>
                <c:ptCount val="388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</c:numCache>
            </c:numRef>
          </c:xVal>
          <c:yVal>
            <c:numRef>
              <c:f>Sheet1!$B$5:$B$392</c:f>
              <c:numCache>
                <c:formatCode>General</c:formatCode>
                <c:ptCount val="388"/>
                <c:pt idx="10">
                  <c:v>23.242675999999982</c:v>
                </c:pt>
                <c:pt idx="11">
                  <c:v>23.256592999999967</c:v>
                </c:pt>
                <c:pt idx="12">
                  <c:v>23.246600999999949</c:v>
                </c:pt>
                <c:pt idx="13">
                  <c:v>23.26480100000003</c:v>
                </c:pt>
                <c:pt idx="14">
                  <c:v>23.231612999999982</c:v>
                </c:pt>
                <c:pt idx="15">
                  <c:v>23.215910999999988</c:v>
                </c:pt>
                <c:pt idx="16">
                  <c:v>23.214841000000032</c:v>
                </c:pt>
                <c:pt idx="17">
                  <c:v>23.233041</c:v>
                </c:pt>
                <c:pt idx="18">
                  <c:v>23.181651000000031</c:v>
                </c:pt>
                <c:pt idx="19">
                  <c:v>23.239107000000001</c:v>
                </c:pt>
                <c:pt idx="20">
                  <c:v>23.238751000000001</c:v>
                </c:pt>
                <c:pt idx="21">
                  <c:v>23.226616999999951</c:v>
                </c:pt>
                <c:pt idx="22">
                  <c:v>23.198423999999982</c:v>
                </c:pt>
                <c:pt idx="23">
                  <c:v>23.196639999999967</c:v>
                </c:pt>
                <c:pt idx="24">
                  <c:v>23.303695999999999</c:v>
                </c:pt>
                <c:pt idx="25">
                  <c:v>23.414661000000031</c:v>
                </c:pt>
                <c:pt idx="26">
                  <c:v>23.70180300000003</c:v>
                </c:pt>
                <c:pt idx="27">
                  <c:v>24.130336</c:v>
                </c:pt>
                <c:pt idx="28">
                  <c:v>24.88480300000003</c:v>
                </c:pt>
                <c:pt idx="29">
                  <c:v>25.872436999999959</c:v>
                </c:pt>
                <c:pt idx="30">
                  <c:v>27.166076</c:v>
                </c:pt>
                <c:pt idx="31">
                  <c:v>28.772181999999987</c:v>
                </c:pt>
                <c:pt idx="32">
                  <c:v>30.60705300000004</c:v>
                </c:pt>
                <c:pt idx="33">
                  <c:v>32.770668000000001</c:v>
                </c:pt>
                <c:pt idx="34">
                  <c:v>35.135816000000013</c:v>
                </c:pt>
                <c:pt idx="35">
                  <c:v>37.714473000000005</c:v>
                </c:pt>
                <c:pt idx="36">
                  <c:v>40.420389</c:v>
                </c:pt>
                <c:pt idx="37">
                  <c:v>43.335035000000012</c:v>
                </c:pt>
                <c:pt idx="38">
                  <c:v>46.350520999999993</c:v>
                </c:pt>
                <c:pt idx="39">
                  <c:v>49.473840999999993</c:v>
                </c:pt>
                <c:pt idx="40">
                  <c:v>52.691964000000006</c:v>
                </c:pt>
                <c:pt idx="41">
                  <c:v>56.012161000000006</c:v>
                </c:pt>
                <c:pt idx="42">
                  <c:v>59.313957000000002</c:v>
                </c:pt>
                <c:pt idx="43">
                  <c:v>62.666185000000013</c:v>
                </c:pt>
                <c:pt idx="44">
                  <c:v>66.069525000000027</c:v>
                </c:pt>
                <c:pt idx="45">
                  <c:v>69.429237999999998</c:v>
                </c:pt>
                <c:pt idx="46">
                  <c:v>72.878231999999755</c:v>
                </c:pt>
                <c:pt idx="47">
                  <c:v>76.293586000000005</c:v>
                </c:pt>
                <c:pt idx="48">
                  <c:v>79.648044999999982</c:v>
                </c:pt>
                <c:pt idx="49">
                  <c:v>83.07002199999998</c:v>
                </c:pt>
                <c:pt idx="50">
                  <c:v>86.497780000000006</c:v>
                </c:pt>
                <c:pt idx="51">
                  <c:v>89.866110000000006</c:v>
                </c:pt>
                <c:pt idx="52">
                  <c:v>93.219636000000023</c:v>
                </c:pt>
                <c:pt idx="53">
                  <c:v>96.599312999999981</c:v>
                </c:pt>
                <c:pt idx="54">
                  <c:v>99.957242000000022</c:v>
                </c:pt>
                <c:pt idx="55">
                  <c:v>103.26491500000009</c:v>
                </c:pt>
                <c:pt idx="56">
                  <c:v>106.54694300000008</c:v>
                </c:pt>
                <c:pt idx="57">
                  <c:v>109.85805199999992</c:v>
                </c:pt>
                <c:pt idx="58">
                  <c:v>113.14540199999998</c:v>
                </c:pt>
                <c:pt idx="59">
                  <c:v>116.43425400000024</c:v>
                </c:pt>
                <c:pt idx="60">
                  <c:v>119.65241199999991</c:v>
                </c:pt>
                <c:pt idx="61">
                  <c:v>122.89432500000002</c:v>
                </c:pt>
                <c:pt idx="62">
                  <c:v>126.11957699999998</c:v>
                </c:pt>
                <c:pt idx="63">
                  <c:v>129.35389700000027</c:v>
                </c:pt>
                <c:pt idx="64">
                  <c:v>132.57807499999998</c:v>
                </c:pt>
                <c:pt idx="65">
                  <c:v>135.76979099999974</c:v>
                </c:pt>
                <c:pt idx="66">
                  <c:v>138.97340800000001</c:v>
                </c:pt>
                <c:pt idx="67">
                  <c:v>142.15122200000027</c:v>
                </c:pt>
                <c:pt idx="68">
                  <c:v>145.34843300000028</c:v>
                </c:pt>
                <c:pt idx="69">
                  <c:v>148.48435499999999</c:v>
                </c:pt>
                <c:pt idx="70">
                  <c:v>151.62999099999999</c:v>
                </c:pt>
                <c:pt idx="71">
                  <c:v>154.75844900000035</c:v>
                </c:pt>
                <c:pt idx="72">
                  <c:v>157.88834300000045</c:v>
                </c:pt>
                <c:pt idx="73">
                  <c:v>161.02814300000028</c:v>
                </c:pt>
                <c:pt idx="74">
                  <c:v>164.16497899999999</c:v>
                </c:pt>
                <c:pt idx="75">
                  <c:v>167.30343900000028</c:v>
                </c:pt>
                <c:pt idx="76">
                  <c:v>170.39545100000001</c:v>
                </c:pt>
                <c:pt idx="77">
                  <c:v>173.48419600000028</c:v>
                </c:pt>
                <c:pt idx="78">
                  <c:v>176.63270600000001</c:v>
                </c:pt>
                <c:pt idx="79">
                  <c:v>179.730977</c:v>
                </c:pt>
                <c:pt idx="80">
                  <c:v>182.901105</c:v>
                </c:pt>
                <c:pt idx="81">
                  <c:v>186.053549</c:v>
                </c:pt>
                <c:pt idx="82">
                  <c:v>189.22825499999999</c:v>
                </c:pt>
                <c:pt idx="83">
                  <c:v>192.39631100000028</c:v>
                </c:pt>
                <c:pt idx="84">
                  <c:v>195.59385299999974</c:v>
                </c:pt>
                <c:pt idx="85">
                  <c:v>198.75619900000001</c:v>
                </c:pt>
                <c:pt idx="86">
                  <c:v>201.96020900000028</c:v>
                </c:pt>
                <c:pt idx="87">
                  <c:v>205.17656999999974</c:v>
                </c:pt>
                <c:pt idx="88">
                  <c:v>208.35793000000032</c:v>
                </c:pt>
                <c:pt idx="89">
                  <c:v>211.56648900000027</c:v>
                </c:pt>
                <c:pt idx="90">
                  <c:v>214.73562099999998</c:v>
                </c:pt>
                <c:pt idx="91">
                  <c:v>217.92950399999998</c:v>
                </c:pt>
                <c:pt idx="92">
                  <c:v>221.10175699999999</c:v>
                </c:pt>
                <c:pt idx="93">
                  <c:v>224.336195</c:v>
                </c:pt>
                <c:pt idx="94">
                  <c:v>227.52282500000001</c:v>
                </c:pt>
                <c:pt idx="95">
                  <c:v>230.64997799999998</c:v>
                </c:pt>
                <c:pt idx="96">
                  <c:v>233.82333300000028</c:v>
                </c:pt>
                <c:pt idx="97">
                  <c:v>236.97392600000001</c:v>
                </c:pt>
                <c:pt idx="98">
                  <c:v>240.12439499999999</c:v>
                </c:pt>
                <c:pt idx="99">
                  <c:v>243.24495499999944</c:v>
                </c:pt>
                <c:pt idx="100">
                  <c:v>246.406374</c:v>
                </c:pt>
                <c:pt idx="101">
                  <c:v>249.50145000000001</c:v>
                </c:pt>
                <c:pt idx="102">
                  <c:v>252.60309299999975</c:v>
                </c:pt>
                <c:pt idx="103">
                  <c:v>255.63384399999998</c:v>
                </c:pt>
                <c:pt idx="104">
                  <c:v>258.70111299999854</c:v>
                </c:pt>
                <c:pt idx="105">
                  <c:v>261.72922599999964</c:v>
                </c:pt>
                <c:pt idx="106">
                  <c:v>264.759478</c:v>
                </c:pt>
                <c:pt idx="107">
                  <c:v>267.79028099999999</c:v>
                </c:pt>
                <c:pt idx="108">
                  <c:v>270.81731599999898</c:v>
                </c:pt>
                <c:pt idx="109">
                  <c:v>273.83848699999999</c:v>
                </c:pt>
                <c:pt idx="110">
                  <c:v>276.861808</c:v>
                </c:pt>
                <c:pt idx="111">
                  <c:v>279.84864600000031</c:v>
                </c:pt>
                <c:pt idx="112">
                  <c:v>282.89417499999945</c:v>
                </c:pt>
                <c:pt idx="113">
                  <c:v>285.89498600000002</c:v>
                </c:pt>
                <c:pt idx="114">
                  <c:v>288.94621799999868</c:v>
                </c:pt>
                <c:pt idx="115">
                  <c:v>291.99383699999868</c:v>
                </c:pt>
                <c:pt idx="116">
                  <c:v>294.97123699999867</c:v>
                </c:pt>
                <c:pt idx="117">
                  <c:v>298.00120599999963</c:v>
                </c:pt>
                <c:pt idx="118">
                  <c:v>301.03913399999868</c:v>
                </c:pt>
                <c:pt idx="119">
                  <c:v>304.03024199999999</c:v>
                </c:pt>
                <c:pt idx="120">
                  <c:v>307.027647</c:v>
                </c:pt>
                <c:pt idx="121">
                  <c:v>310.03270899999944</c:v>
                </c:pt>
                <c:pt idx="122">
                  <c:v>313.03528699999964</c:v>
                </c:pt>
                <c:pt idx="123">
                  <c:v>316.01649499999945</c:v>
                </c:pt>
                <c:pt idx="124">
                  <c:v>319.00153199999875</c:v>
                </c:pt>
                <c:pt idx="125">
                  <c:v>321.95211599999868</c:v>
                </c:pt>
                <c:pt idx="126">
                  <c:v>324.95425499999999</c:v>
                </c:pt>
                <c:pt idx="127">
                  <c:v>327.92712799999867</c:v>
                </c:pt>
                <c:pt idx="128">
                  <c:v>330.89977899999963</c:v>
                </c:pt>
                <c:pt idx="129">
                  <c:v>333.89764200000002</c:v>
                </c:pt>
                <c:pt idx="130">
                  <c:v>336.86915799999969</c:v>
                </c:pt>
                <c:pt idx="131">
                  <c:v>339.89094999999963</c:v>
                </c:pt>
                <c:pt idx="132">
                  <c:v>342.90017899999867</c:v>
                </c:pt>
                <c:pt idx="133">
                  <c:v>345.94768600000032</c:v>
                </c:pt>
                <c:pt idx="134">
                  <c:v>349.06432599999999</c:v>
                </c:pt>
                <c:pt idx="135">
                  <c:v>352.14970300000044</c:v>
                </c:pt>
                <c:pt idx="136">
                  <c:v>355.23802799999868</c:v>
                </c:pt>
                <c:pt idx="137">
                  <c:v>358.33116099999938</c:v>
                </c:pt>
                <c:pt idx="138">
                  <c:v>361.39022799999969</c:v>
                </c:pt>
                <c:pt idx="139">
                  <c:v>364.459991</c:v>
                </c:pt>
                <c:pt idx="140">
                  <c:v>367.48499199999964</c:v>
                </c:pt>
                <c:pt idx="141">
                  <c:v>370.45634699999874</c:v>
                </c:pt>
                <c:pt idx="142">
                  <c:v>373.47791599999874</c:v>
                </c:pt>
                <c:pt idx="143">
                  <c:v>376.45254499999999</c:v>
                </c:pt>
                <c:pt idx="144">
                  <c:v>379.54648600000002</c:v>
                </c:pt>
                <c:pt idx="145">
                  <c:v>382.66231099999999</c:v>
                </c:pt>
                <c:pt idx="146">
                  <c:v>385.71058399999964</c:v>
                </c:pt>
                <c:pt idx="147">
                  <c:v>388.77520399999963</c:v>
                </c:pt>
                <c:pt idx="148">
                  <c:v>391.89403399999964</c:v>
                </c:pt>
                <c:pt idx="149">
                  <c:v>395.00539499999957</c:v>
                </c:pt>
                <c:pt idx="150">
                  <c:v>398.07258999999999</c:v>
                </c:pt>
                <c:pt idx="151">
                  <c:v>401.186464</c:v>
                </c:pt>
                <c:pt idx="152">
                  <c:v>404.23301199999867</c:v>
                </c:pt>
                <c:pt idx="153">
                  <c:v>407.30986100000058</c:v>
                </c:pt>
                <c:pt idx="154">
                  <c:v>410.48501399999861</c:v>
                </c:pt>
                <c:pt idx="155">
                  <c:v>413.59280100000001</c:v>
                </c:pt>
                <c:pt idx="156">
                  <c:v>416.62787600000001</c:v>
                </c:pt>
                <c:pt idx="157">
                  <c:v>419.70936799999964</c:v>
                </c:pt>
                <c:pt idx="158">
                  <c:v>422.74188500000002</c:v>
                </c:pt>
                <c:pt idx="159">
                  <c:v>425.79255499999874</c:v>
                </c:pt>
                <c:pt idx="160">
                  <c:v>428.85958200000044</c:v>
                </c:pt>
                <c:pt idx="161">
                  <c:v>431.87971899999957</c:v>
                </c:pt>
                <c:pt idx="162">
                  <c:v>434.87319499999944</c:v>
                </c:pt>
                <c:pt idx="163">
                  <c:v>437.89005799999944</c:v>
                </c:pt>
                <c:pt idx="164">
                  <c:v>440.88141099999945</c:v>
                </c:pt>
                <c:pt idx="165">
                  <c:v>443.877725</c:v>
                </c:pt>
                <c:pt idx="166">
                  <c:v>446.842127</c:v>
                </c:pt>
                <c:pt idx="167">
                  <c:v>449.86160599999999</c:v>
                </c:pt>
                <c:pt idx="168">
                  <c:v>452.86213599999957</c:v>
                </c:pt>
                <c:pt idx="169">
                  <c:v>455.82566400000002</c:v>
                </c:pt>
                <c:pt idx="170">
                  <c:v>458.80848600000002</c:v>
                </c:pt>
                <c:pt idx="171">
                  <c:v>461.71196399999963</c:v>
                </c:pt>
                <c:pt idx="172">
                  <c:v>464.59918699999963</c:v>
                </c:pt>
                <c:pt idx="173">
                  <c:v>467.53981299999964</c:v>
                </c:pt>
                <c:pt idx="174">
                  <c:v>470.41202199999969</c:v>
                </c:pt>
                <c:pt idx="175">
                  <c:v>473.27470099999999</c:v>
                </c:pt>
                <c:pt idx="176">
                  <c:v>476.20058399999999</c:v>
                </c:pt>
                <c:pt idx="177">
                  <c:v>479.15250300000002</c:v>
                </c:pt>
                <c:pt idx="178">
                  <c:v>482.00732999999963</c:v>
                </c:pt>
                <c:pt idx="179">
                  <c:v>484.83157999999867</c:v>
                </c:pt>
                <c:pt idx="180">
                  <c:v>487.65358700000002</c:v>
                </c:pt>
                <c:pt idx="181">
                  <c:v>490.48462699999999</c:v>
                </c:pt>
                <c:pt idx="182">
                  <c:v>493.32496800000001</c:v>
                </c:pt>
                <c:pt idx="183">
                  <c:v>496.20454799999999</c:v>
                </c:pt>
                <c:pt idx="184">
                  <c:v>499.01143599999887</c:v>
                </c:pt>
                <c:pt idx="185">
                  <c:v>501.84990400000032</c:v>
                </c:pt>
                <c:pt idx="186">
                  <c:v>504.74655599999875</c:v>
                </c:pt>
                <c:pt idx="187">
                  <c:v>507.57595799999945</c:v>
                </c:pt>
                <c:pt idx="188">
                  <c:v>510.451865</c:v>
                </c:pt>
                <c:pt idx="189">
                  <c:v>513.26640799999996</c:v>
                </c:pt>
                <c:pt idx="190">
                  <c:v>516.09371400000055</c:v>
                </c:pt>
                <c:pt idx="191">
                  <c:v>518.9752279999982</c:v>
                </c:pt>
                <c:pt idx="192">
                  <c:v>521.81714199999794</c:v>
                </c:pt>
                <c:pt idx="193">
                  <c:v>524.71026599999936</c:v>
                </c:pt>
                <c:pt idx="194">
                  <c:v>527.50664799999936</c:v>
                </c:pt>
                <c:pt idx="195">
                  <c:v>530.39711699999782</c:v>
                </c:pt>
                <c:pt idx="196">
                  <c:v>533.29666199999997</c:v>
                </c:pt>
                <c:pt idx="197">
                  <c:v>536.11723999999936</c:v>
                </c:pt>
                <c:pt idx="198">
                  <c:v>539.09828300000004</c:v>
                </c:pt>
                <c:pt idx="199">
                  <c:v>542.02855499999998</c:v>
                </c:pt>
                <c:pt idx="200">
                  <c:v>544.99877700000116</c:v>
                </c:pt>
                <c:pt idx="201">
                  <c:v>547.92374600000005</c:v>
                </c:pt>
                <c:pt idx="202">
                  <c:v>550.84300999999937</c:v>
                </c:pt>
                <c:pt idx="203">
                  <c:v>553.84681899999782</c:v>
                </c:pt>
                <c:pt idx="204">
                  <c:v>556.76821099999938</c:v>
                </c:pt>
                <c:pt idx="205">
                  <c:v>559.68415400000004</c:v>
                </c:pt>
                <c:pt idx="206">
                  <c:v>562.5545229999982</c:v>
                </c:pt>
                <c:pt idx="207">
                  <c:v>565.49477000000115</c:v>
                </c:pt>
                <c:pt idx="208">
                  <c:v>568.3591869999982</c:v>
                </c:pt>
                <c:pt idx="209">
                  <c:v>571.10239999999999</c:v>
                </c:pt>
                <c:pt idx="210">
                  <c:v>574.03017299999999</c:v>
                </c:pt>
                <c:pt idx="211">
                  <c:v>576.88511499999936</c:v>
                </c:pt>
                <c:pt idx="212">
                  <c:v>579.70338000000129</c:v>
                </c:pt>
                <c:pt idx="213">
                  <c:v>582.50460999999996</c:v>
                </c:pt>
                <c:pt idx="214">
                  <c:v>585.48510699999997</c:v>
                </c:pt>
                <c:pt idx="215">
                  <c:v>588.38436000000002</c:v>
                </c:pt>
                <c:pt idx="216">
                  <c:v>591.24431500000003</c:v>
                </c:pt>
                <c:pt idx="217">
                  <c:v>594.13958500000001</c:v>
                </c:pt>
                <c:pt idx="218">
                  <c:v>596.9512189999972</c:v>
                </c:pt>
                <c:pt idx="219">
                  <c:v>599.81073000000004</c:v>
                </c:pt>
                <c:pt idx="220">
                  <c:v>602.67057600000055</c:v>
                </c:pt>
                <c:pt idx="221">
                  <c:v>605.4608179999982</c:v>
                </c:pt>
                <c:pt idx="222">
                  <c:v>608.04230299999938</c:v>
                </c:pt>
                <c:pt idx="223">
                  <c:v>610.01815299999998</c:v>
                </c:pt>
                <c:pt idx="224">
                  <c:v>611.54792099999759</c:v>
                </c:pt>
                <c:pt idx="225">
                  <c:v>609.70126299999936</c:v>
                </c:pt>
                <c:pt idx="226">
                  <c:v>601.12386100000003</c:v>
                </c:pt>
                <c:pt idx="227">
                  <c:v>592.58256699999936</c:v>
                </c:pt>
                <c:pt idx="228">
                  <c:v>584.16388500000005</c:v>
                </c:pt>
                <c:pt idx="229">
                  <c:v>575.75462299999936</c:v>
                </c:pt>
                <c:pt idx="230">
                  <c:v>567.4664459999982</c:v>
                </c:pt>
                <c:pt idx="231">
                  <c:v>559.23045400000001</c:v>
                </c:pt>
                <c:pt idx="232">
                  <c:v>553.18626499999937</c:v>
                </c:pt>
                <c:pt idx="233">
                  <c:v>546.58439300000055</c:v>
                </c:pt>
                <c:pt idx="234">
                  <c:v>539.10446300000001</c:v>
                </c:pt>
                <c:pt idx="235">
                  <c:v>531.629999</c:v>
                </c:pt>
                <c:pt idx="236">
                  <c:v>525.76803800000005</c:v>
                </c:pt>
                <c:pt idx="237">
                  <c:v>521.96246899999733</c:v>
                </c:pt>
                <c:pt idx="238">
                  <c:v>519.58760599999937</c:v>
                </c:pt>
                <c:pt idx="239">
                  <c:v>518.48661299999844</c:v>
                </c:pt>
                <c:pt idx="240">
                  <c:v>518.46924099999819</c:v>
                </c:pt>
                <c:pt idx="241">
                  <c:v>519.28539600000101</c:v>
                </c:pt>
                <c:pt idx="242">
                  <c:v>520.80270999999937</c:v>
                </c:pt>
                <c:pt idx="243">
                  <c:v>522.92658499999936</c:v>
                </c:pt>
                <c:pt idx="244">
                  <c:v>525.59084900000005</c:v>
                </c:pt>
                <c:pt idx="245">
                  <c:v>528.49896200000001</c:v>
                </c:pt>
                <c:pt idx="246">
                  <c:v>531.63222699999733</c:v>
                </c:pt>
                <c:pt idx="247">
                  <c:v>535.05978700000003</c:v>
                </c:pt>
                <c:pt idx="248">
                  <c:v>538.73365200000001</c:v>
                </c:pt>
                <c:pt idx="249">
                  <c:v>542.37789999999939</c:v>
                </c:pt>
                <c:pt idx="250">
                  <c:v>546.55600299999833</c:v>
                </c:pt>
                <c:pt idx="251">
                  <c:v>550.55882299999996</c:v>
                </c:pt>
                <c:pt idx="252">
                  <c:v>554.54797199999996</c:v>
                </c:pt>
                <c:pt idx="253">
                  <c:v>558.54121299999758</c:v>
                </c:pt>
                <c:pt idx="254">
                  <c:v>562.53212099999757</c:v>
                </c:pt>
                <c:pt idx="255">
                  <c:v>566.46384599999999</c:v>
                </c:pt>
                <c:pt idx="256">
                  <c:v>570.29074300000116</c:v>
                </c:pt>
                <c:pt idx="257">
                  <c:v>574.05154499999833</c:v>
                </c:pt>
                <c:pt idx="258">
                  <c:v>577.78707100000054</c:v>
                </c:pt>
                <c:pt idx="259">
                  <c:v>581.52451999999937</c:v>
                </c:pt>
                <c:pt idx="260">
                  <c:v>585.20569599999999</c:v>
                </c:pt>
                <c:pt idx="261">
                  <c:v>588.68978600000116</c:v>
                </c:pt>
                <c:pt idx="262">
                  <c:v>592.18784000000005</c:v>
                </c:pt>
                <c:pt idx="263">
                  <c:v>595.70800800000052</c:v>
                </c:pt>
                <c:pt idx="264">
                  <c:v>599.08248700000001</c:v>
                </c:pt>
                <c:pt idx="265">
                  <c:v>602.51885400000003</c:v>
                </c:pt>
                <c:pt idx="266">
                  <c:v>605.87497300000052</c:v>
                </c:pt>
                <c:pt idx="267">
                  <c:v>609.10315300000002</c:v>
                </c:pt>
                <c:pt idx="268">
                  <c:v>612.38347800000054</c:v>
                </c:pt>
                <c:pt idx="269">
                  <c:v>615.56441799999936</c:v>
                </c:pt>
                <c:pt idx="270">
                  <c:v>618.894049</c:v>
                </c:pt>
                <c:pt idx="271">
                  <c:v>622.04306899999938</c:v>
                </c:pt>
                <c:pt idx="272">
                  <c:v>625.124953</c:v>
                </c:pt>
                <c:pt idx="273">
                  <c:v>628.38213699999937</c:v>
                </c:pt>
                <c:pt idx="274">
                  <c:v>631.37678100000005</c:v>
                </c:pt>
                <c:pt idx="275">
                  <c:v>634.28231300000004</c:v>
                </c:pt>
                <c:pt idx="276">
                  <c:v>637.595325</c:v>
                </c:pt>
                <c:pt idx="277">
                  <c:v>640.49002799999937</c:v>
                </c:pt>
                <c:pt idx="278">
                  <c:v>643.63654899999938</c:v>
                </c:pt>
                <c:pt idx="279">
                  <c:v>646.75303700000052</c:v>
                </c:pt>
                <c:pt idx="280">
                  <c:v>649.81346899999937</c:v>
                </c:pt>
                <c:pt idx="281">
                  <c:v>652.86589299999821</c:v>
                </c:pt>
                <c:pt idx="282">
                  <c:v>656.05400499999996</c:v>
                </c:pt>
                <c:pt idx="283">
                  <c:v>659.12089500000002</c:v>
                </c:pt>
                <c:pt idx="284">
                  <c:v>662.19031600000005</c:v>
                </c:pt>
                <c:pt idx="285">
                  <c:v>665.18927900000051</c:v>
                </c:pt>
                <c:pt idx="286">
                  <c:v>668.22174300000052</c:v>
                </c:pt>
                <c:pt idx="287">
                  <c:v>671.14612699999782</c:v>
                </c:pt>
                <c:pt idx="288">
                  <c:v>674.07025899999996</c:v>
                </c:pt>
                <c:pt idx="289">
                  <c:v>677.22689200000002</c:v>
                </c:pt>
                <c:pt idx="290">
                  <c:v>680.16756199999759</c:v>
                </c:pt>
                <c:pt idx="291">
                  <c:v>683.07351200000005</c:v>
                </c:pt>
                <c:pt idx="292">
                  <c:v>686.12173900000005</c:v>
                </c:pt>
                <c:pt idx="293">
                  <c:v>689.14231400000006</c:v>
                </c:pt>
                <c:pt idx="294">
                  <c:v>692.22907200000054</c:v>
                </c:pt>
                <c:pt idx="295">
                  <c:v>695.21799299999998</c:v>
                </c:pt>
                <c:pt idx="296">
                  <c:v>698.40870200000052</c:v>
                </c:pt>
                <c:pt idx="297">
                  <c:v>701.36605999999733</c:v>
                </c:pt>
                <c:pt idx="298">
                  <c:v>704.47395600000004</c:v>
                </c:pt>
                <c:pt idx="299">
                  <c:v>705.62506399999938</c:v>
                </c:pt>
                <c:pt idx="300">
                  <c:v>700.88408100000004</c:v>
                </c:pt>
                <c:pt idx="301">
                  <c:v>699.19903000000102</c:v>
                </c:pt>
                <c:pt idx="302">
                  <c:v>699.05593199999998</c:v>
                </c:pt>
                <c:pt idx="303">
                  <c:v>699.69998900000053</c:v>
                </c:pt>
                <c:pt idx="304">
                  <c:v>701.63182599999936</c:v>
                </c:pt>
                <c:pt idx="305">
                  <c:v>704.92940099999998</c:v>
                </c:pt>
                <c:pt idx="306">
                  <c:v>708.274226</c:v>
                </c:pt>
                <c:pt idx="307">
                  <c:v>714.24920299999997</c:v>
                </c:pt>
                <c:pt idx="308">
                  <c:v>731.70092699999998</c:v>
                </c:pt>
                <c:pt idx="309">
                  <c:v>756.05356099999938</c:v>
                </c:pt>
                <c:pt idx="310">
                  <c:v>775.65636599999937</c:v>
                </c:pt>
                <c:pt idx="311">
                  <c:v>790.11051499999996</c:v>
                </c:pt>
                <c:pt idx="312">
                  <c:v>801.58346400000005</c:v>
                </c:pt>
                <c:pt idx="313">
                  <c:v>814.35857899999996</c:v>
                </c:pt>
                <c:pt idx="314">
                  <c:v>827.47448000000054</c:v>
                </c:pt>
                <c:pt idx="315">
                  <c:v>839.61312699999996</c:v>
                </c:pt>
                <c:pt idx="316">
                  <c:v>824.52873300000101</c:v>
                </c:pt>
                <c:pt idx="317">
                  <c:v>800.59169899999938</c:v>
                </c:pt>
                <c:pt idx="318">
                  <c:v>782.93428499999936</c:v>
                </c:pt>
                <c:pt idx="319">
                  <c:v>767.01141299999938</c:v>
                </c:pt>
                <c:pt idx="320">
                  <c:v>751.76084100000003</c:v>
                </c:pt>
                <c:pt idx="321">
                  <c:v>737.0429959999982</c:v>
                </c:pt>
                <c:pt idx="322">
                  <c:v>722.902738</c:v>
                </c:pt>
                <c:pt idx="323">
                  <c:v>709.25154599999996</c:v>
                </c:pt>
                <c:pt idx="324">
                  <c:v>696.09710500000006</c:v>
                </c:pt>
                <c:pt idx="325">
                  <c:v>683.41508899999997</c:v>
                </c:pt>
                <c:pt idx="326">
                  <c:v>671.16753499999936</c:v>
                </c:pt>
                <c:pt idx="327">
                  <c:v>659.38333800000055</c:v>
                </c:pt>
                <c:pt idx="328">
                  <c:v>648.01374600000054</c:v>
                </c:pt>
                <c:pt idx="329">
                  <c:v>636.97079300000053</c:v>
                </c:pt>
                <c:pt idx="330">
                  <c:v>626.30037900000002</c:v>
                </c:pt>
                <c:pt idx="331">
                  <c:v>615.99888900000053</c:v>
                </c:pt>
                <c:pt idx="332">
                  <c:v>605.988966</c:v>
                </c:pt>
                <c:pt idx="333">
                  <c:v>596.29726699999844</c:v>
                </c:pt>
                <c:pt idx="334">
                  <c:v>586.88068999999996</c:v>
                </c:pt>
                <c:pt idx="335">
                  <c:v>577.72521099999938</c:v>
                </c:pt>
                <c:pt idx="336">
                  <c:v>568.81337100000053</c:v>
                </c:pt>
                <c:pt idx="337">
                  <c:v>560.20406700000001</c:v>
                </c:pt>
                <c:pt idx="338">
                  <c:v>551.77564300000051</c:v>
                </c:pt>
                <c:pt idx="339">
                  <c:v>543.55498899999998</c:v>
                </c:pt>
                <c:pt idx="340">
                  <c:v>535.59088900000052</c:v>
                </c:pt>
                <c:pt idx="341">
                  <c:v>527.8026779999982</c:v>
                </c:pt>
                <c:pt idx="342">
                  <c:v>520.22521200000006</c:v>
                </c:pt>
                <c:pt idx="343">
                  <c:v>512.79958600000055</c:v>
                </c:pt>
                <c:pt idx="344">
                  <c:v>505.57500499999963</c:v>
                </c:pt>
                <c:pt idx="345">
                  <c:v>498.51101499999868</c:v>
                </c:pt>
                <c:pt idx="346">
                  <c:v>491.60786400000052</c:v>
                </c:pt>
                <c:pt idx="347">
                  <c:v>484.89409000000001</c:v>
                </c:pt>
                <c:pt idx="348">
                  <c:v>478.29251299999868</c:v>
                </c:pt>
                <c:pt idx="349">
                  <c:v>471.83335299999868</c:v>
                </c:pt>
                <c:pt idx="350">
                  <c:v>465.51289600000001</c:v>
                </c:pt>
                <c:pt idx="351">
                  <c:v>459.32114699999875</c:v>
                </c:pt>
                <c:pt idx="352">
                  <c:v>453.27531699999867</c:v>
                </c:pt>
                <c:pt idx="353">
                  <c:v>447.35942600000038</c:v>
                </c:pt>
                <c:pt idx="354">
                  <c:v>441.53285299999999</c:v>
                </c:pt>
                <c:pt idx="355">
                  <c:v>435.80999400000002</c:v>
                </c:pt>
                <c:pt idx="356">
                  <c:v>430.21020899999945</c:v>
                </c:pt>
                <c:pt idx="357">
                  <c:v>424.707966</c:v>
                </c:pt>
                <c:pt idx="358">
                  <c:v>419.31097599999964</c:v>
                </c:pt>
                <c:pt idx="359">
                  <c:v>414.02472599999999</c:v>
                </c:pt>
                <c:pt idx="360">
                  <c:v>408.829927</c:v>
                </c:pt>
                <c:pt idx="361">
                  <c:v>403.70433499999945</c:v>
                </c:pt>
                <c:pt idx="362">
                  <c:v>398.66949800000032</c:v>
                </c:pt>
                <c:pt idx="363">
                  <c:v>393.74560100000002</c:v>
                </c:pt>
                <c:pt idx="364">
                  <c:v>388.85803399999963</c:v>
                </c:pt>
                <c:pt idx="365">
                  <c:v>384.04822100000001</c:v>
                </c:pt>
                <c:pt idx="366">
                  <c:v>379.36464600000045</c:v>
                </c:pt>
                <c:pt idx="367">
                  <c:v>374.68228500000032</c:v>
                </c:pt>
                <c:pt idx="368">
                  <c:v>370.13493799999964</c:v>
                </c:pt>
                <c:pt idx="369">
                  <c:v>365.663073</c:v>
                </c:pt>
                <c:pt idx="370">
                  <c:v>361.20017099999944</c:v>
                </c:pt>
                <c:pt idx="371">
                  <c:v>356.87041599999969</c:v>
                </c:pt>
                <c:pt idx="372">
                  <c:v>352.57487300000031</c:v>
                </c:pt>
                <c:pt idx="373">
                  <c:v>348.33778799999999</c:v>
                </c:pt>
                <c:pt idx="374">
                  <c:v>344.21622799999875</c:v>
                </c:pt>
                <c:pt idx="375">
                  <c:v>340.12086000000045</c:v>
                </c:pt>
                <c:pt idx="376">
                  <c:v>336.08448500000031</c:v>
                </c:pt>
                <c:pt idx="377">
                  <c:v>332.108407</c:v>
                </c:pt>
                <c:pt idx="378">
                  <c:v>328.18041099999999</c:v>
                </c:pt>
                <c:pt idx="379">
                  <c:v>324.341071</c:v>
                </c:pt>
                <c:pt idx="380">
                  <c:v>320.54448400000052</c:v>
                </c:pt>
                <c:pt idx="381">
                  <c:v>316.76039399999945</c:v>
                </c:pt>
                <c:pt idx="382">
                  <c:v>313.10317899999944</c:v>
                </c:pt>
                <c:pt idx="383">
                  <c:v>309.47842199999963</c:v>
                </c:pt>
                <c:pt idx="384">
                  <c:v>305.87951399999963</c:v>
                </c:pt>
                <c:pt idx="385">
                  <c:v>302.33878099999964</c:v>
                </c:pt>
                <c:pt idx="386">
                  <c:v>298.86375399999963</c:v>
                </c:pt>
                <c:pt idx="387">
                  <c:v>295.4280119999986</c:v>
                </c:pt>
              </c:numCache>
            </c:numRef>
          </c:yVal>
        </c:ser>
        <c:ser>
          <c:idx val="1"/>
          <c:order val="1"/>
          <c:tx>
            <c:v>Furnace TC</c:v>
          </c:tx>
          <c:spPr>
            <a:ln>
              <a:noFill/>
            </a:ln>
          </c:spPr>
          <c:marker>
            <c:symbol val="square"/>
            <c:size val="7"/>
            <c:spPr>
              <a:noFill/>
            </c:spPr>
          </c:marker>
          <c:xVal>
            <c:numRef>
              <c:f>Sheet1!$A$5:$A$392</c:f>
              <c:numCache>
                <c:formatCode>General</c:formatCode>
                <c:ptCount val="388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</c:numCache>
            </c:numRef>
          </c:xVal>
          <c:yVal>
            <c:numRef>
              <c:f>Sheet1!$C$5:$C$392</c:f>
              <c:numCache>
                <c:formatCode>General</c:formatCode>
                <c:ptCount val="388"/>
                <c:pt idx="0">
                  <c:v>22</c:v>
                </c:pt>
                <c:pt idx="2">
                  <c:v>22</c:v>
                </c:pt>
                <c:pt idx="4">
                  <c:v>22</c:v>
                </c:pt>
                <c:pt idx="6">
                  <c:v>22</c:v>
                </c:pt>
                <c:pt idx="8">
                  <c:v>22</c:v>
                </c:pt>
                <c:pt idx="10">
                  <c:v>23</c:v>
                </c:pt>
                <c:pt idx="12">
                  <c:v>23</c:v>
                </c:pt>
                <c:pt idx="14">
                  <c:v>23</c:v>
                </c:pt>
                <c:pt idx="16">
                  <c:v>23</c:v>
                </c:pt>
                <c:pt idx="18">
                  <c:v>23</c:v>
                </c:pt>
                <c:pt idx="20">
                  <c:v>23</c:v>
                </c:pt>
                <c:pt idx="22">
                  <c:v>24</c:v>
                </c:pt>
                <c:pt idx="24">
                  <c:v>28</c:v>
                </c:pt>
                <c:pt idx="26">
                  <c:v>33</c:v>
                </c:pt>
                <c:pt idx="28">
                  <c:v>39</c:v>
                </c:pt>
                <c:pt idx="30">
                  <c:v>46</c:v>
                </c:pt>
                <c:pt idx="32">
                  <c:v>52</c:v>
                </c:pt>
                <c:pt idx="34">
                  <c:v>58</c:v>
                </c:pt>
                <c:pt idx="36">
                  <c:v>64</c:v>
                </c:pt>
                <c:pt idx="38">
                  <c:v>70</c:v>
                </c:pt>
                <c:pt idx="40">
                  <c:v>76</c:v>
                </c:pt>
                <c:pt idx="42">
                  <c:v>83</c:v>
                </c:pt>
                <c:pt idx="44">
                  <c:v>89</c:v>
                </c:pt>
                <c:pt idx="46">
                  <c:v>94</c:v>
                </c:pt>
                <c:pt idx="48">
                  <c:v>100</c:v>
                </c:pt>
                <c:pt idx="50">
                  <c:v>106</c:v>
                </c:pt>
                <c:pt idx="52">
                  <c:v>112</c:v>
                </c:pt>
                <c:pt idx="54">
                  <c:v>118</c:v>
                </c:pt>
                <c:pt idx="56">
                  <c:v>124</c:v>
                </c:pt>
                <c:pt idx="58">
                  <c:v>129</c:v>
                </c:pt>
                <c:pt idx="60">
                  <c:v>135</c:v>
                </c:pt>
                <c:pt idx="62">
                  <c:v>141</c:v>
                </c:pt>
                <c:pt idx="64">
                  <c:v>147</c:v>
                </c:pt>
                <c:pt idx="66">
                  <c:v>153</c:v>
                </c:pt>
                <c:pt idx="68">
                  <c:v>158</c:v>
                </c:pt>
                <c:pt idx="70">
                  <c:v>164</c:v>
                </c:pt>
                <c:pt idx="72">
                  <c:v>170</c:v>
                </c:pt>
                <c:pt idx="74">
                  <c:v>176</c:v>
                </c:pt>
                <c:pt idx="76">
                  <c:v>181</c:v>
                </c:pt>
                <c:pt idx="78">
                  <c:v>187</c:v>
                </c:pt>
                <c:pt idx="80">
                  <c:v>193</c:v>
                </c:pt>
                <c:pt idx="82">
                  <c:v>200</c:v>
                </c:pt>
                <c:pt idx="84">
                  <c:v>204</c:v>
                </c:pt>
                <c:pt idx="86">
                  <c:v>210</c:v>
                </c:pt>
                <c:pt idx="88">
                  <c:v>216</c:v>
                </c:pt>
                <c:pt idx="90">
                  <c:v>224</c:v>
                </c:pt>
                <c:pt idx="92">
                  <c:v>228</c:v>
                </c:pt>
                <c:pt idx="94">
                  <c:v>233</c:v>
                </c:pt>
                <c:pt idx="96">
                  <c:v>239</c:v>
                </c:pt>
                <c:pt idx="98">
                  <c:v>245</c:v>
                </c:pt>
                <c:pt idx="100">
                  <c:v>250</c:v>
                </c:pt>
                <c:pt idx="102">
                  <c:v>256</c:v>
                </c:pt>
                <c:pt idx="104">
                  <c:v>262</c:v>
                </c:pt>
                <c:pt idx="106">
                  <c:v>268</c:v>
                </c:pt>
                <c:pt idx="108">
                  <c:v>273</c:v>
                </c:pt>
                <c:pt idx="110">
                  <c:v>279</c:v>
                </c:pt>
                <c:pt idx="112">
                  <c:v>285</c:v>
                </c:pt>
                <c:pt idx="114">
                  <c:v>291</c:v>
                </c:pt>
                <c:pt idx="116">
                  <c:v>297</c:v>
                </c:pt>
                <c:pt idx="118">
                  <c:v>302</c:v>
                </c:pt>
                <c:pt idx="120">
                  <c:v>308</c:v>
                </c:pt>
                <c:pt idx="122">
                  <c:v>314</c:v>
                </c:pt>
                <c:pt idx="124">
                  <c:v>319</c:v>
                </c:pt>
                <c:pt idx="126">
                  <c:v>325</c:v>
                </c:pt>
                <c:pt idx="128">
                  <c:v>331</c:v>
                </c:pt>
                <c:pt idx="130">
                  <c:v>337</c:v>
                </c:pt>
                <c:pt idx="132">
                  <c:v>343</c:v>
                </c:pt>
                <c:pt idx="134">
                  <c:v>348</c:v>
                </c:pt>
                <c:pt idx="136">
                  <c:v>354</c:v>
                </c:pt>
                <c:pt idx="138">
                  <c:v>360</c:v>
                </c:pt>
                <c:pt idx="140">
                  <c:v>366</c:v>
                </c:pt>
                <c:pt idx="142">
                  <c:v>372</c:v>
                </c:pt>
                <c:pt idx="144">
                  <c:v>377</c:v>
                </c:pt>
                <c:pt idx="146">
                  <c:v>383</c:v>
                </c:pt>
                <c:pt idx="148">
                  <c:v>389</c:v>
                </c:pt>
                <c:pt idx="150">
                  <c:v>395</c:v>
                </c:pt>
                <c:pt idx="152">
                  <c:v>400</c:v>
                </c:pt>
                <c:pt idx="154">
                  <c:v>406</c:v>
                </c:pt>
                <c:pt idx="156">
                  <c:v>412</c:v>
                </c:pt>
                <c:pt idx="158">
                  <c:v>418</c:v>
                </c:pt>
                <c:pt idx="160">
                  <c:v>423</c:v>
                </c:pt>
                <c:pt idx="162">
                  <c:v>429</c:v>
                </c:pt>
                <c:pt idx="164">
                  <c:v>435</c:v>
                </c:pt>
                <c:pt idx="166">
                  <c:v>440</c:v>
                </c:pt>
                <c:pt idx="168">
                  <c:v>446</c:v>
                </c:pt>
                <c:pt idx="170">
                  <c:v>452</c:v>
                </c:pt>
                <c:pt idx="172">
                  <c:v>458</c:v>
                </c:pt>
                <c:pt idx="174">
                  <c:v>464</c:v>
                </c:pt>
                <c:pt idx="176">
                  <c:v>470</c:v>
                </c:pt>
                <c:pt idx="178">
                  <c:v>476</c:v>
                </c:pt>
                <c:pt idx="180">
                  <c:v>481</c:v>
                </c:pt>
                <c:pt idx="182">
                  <c:v>487</c:v>
                </c:pt>
                <c:pt idx="184">
                  <c:v>492</c:v>
                </c:pt>
                <c:pt idx="186">
                  <c:v>498</c:v>
                </c:pt>
                <c:pt idx="188">
                  <c:v>504</c:v>
                </c:pt>
                <c:pt idx="190">
                  <c:v>510</c:v>
                </c:pt>
                <c:pt idx="192">
                  <c:v>516</c:v>
                </c:pt>
                <c:pt idx="194">
                  <c:v>522</c:v>
                </c:pt>
                <c:pt idx="196">
                  <c:v>527</c:v>
                </c:pt>
                <c:pt idx="198">
                  <c:v>533</c:v>
                </c:pt>
                <c:pt idx="200">
                  <c:v>538</c:v>
                </c:pt>
                <c:pt idx="202">
                  <c:v>543</c:v>
                </c:pt>
                <c:pt idx="204">
                  <c:v>550</c:v>
                </c:pt>
                <c:pt idx="206">
                  <c:v>556</c:v>
                </c:pt>
                <c:pt idx="208">
                  <c:v>562</c:v>
                </c:pt>
                <c:pt idx="210">
                  <c:v>568</c:v>
                </c:pt>
                <c:pt idx="212">
                  <c:v>572</c:v>
                </c:pt>
                <c:pt idx="214">
                  <c:v>579</c:v>
                </c:pt>
                <c:pt idx="216">
                  <c:v>584</c:v>
                </c:pt>
                <c:pt idx="218">
                  <c:v>590</c:v>
                </c:pt>
                <c:pt idx="220">
                  <c:v>597</c:v>
                </c:pt>
                <c:pt idx="222">
                  <c:v>600</c:v>
                </c:pt>
                <c:pt idx="224">
                  <c:v>602</c:v>
                </c:pt>
                <c:pt idx="234">
                  <c:v>503</c:v>
                </c:pt>
                <c:pt idx="236">
                  <c:v>503</c:v>
                </c:pt>
                <c:pt idx="238">
                  <c:v>504</c:v>
                </c:pt>
                <c:pt idx="240">
                  <c:v>507</c:v>
                </c:pt>
                <c:pt idx="244">
                  <c:v>520</c:v>
                </c:pt>
                <c:pt idx="246">
                  <c:v>527</c:v>
                </c:pt>
                <c:pt idx="248">
                  <c:v>534</c:v>
                </c:pt>
                <c:pt idx="250">
                  <c:v>541</c:v>
                </c:pt>
                <c:pt idx="252">
                  <c:v>548</c:v>
                </c:pt>
                <c:pt idx="254">
                  <c:v>557</c:v>
                </c:pt>
                <c:pt idx="256">
                  <c:v>565</c:v>
                </c:pt>
                <c:pt idx="258">
                  <c:v>572</c:v>
                </c:pt>
                <c:pt idx="260">
                  <c:v>580</c:v>
                </c:pt>
                <c:pt idx="262">
                  <c:v>586</c:v>
                </c:pt>
                <c:pt idx="264">
                  <c:v>594</c:v>
                </c:pt>
                <c:pt idx="266">
                  <c:v>603</c:v>
                </c:pt>
                <c:pt idx="270">
                  <c:v>612</c:v>
                </c:pt>
                <c:pt idx="272">
                  <c:v>619</c:v>
                </c:pt>
                <c:pt idx="274">
                  <c:v>625</c:v>
                </c:pt>
                <c:pt idx="276">
                  <c:v>631</c:v>
                </c:pt>
                <c:pt idx="278">
                  <c:v>640</c:v>
                </c:pt>
                <c:pt idx="280">
                  <c:v>644</c:v>
                </c:pt>
                <c:pt idx="282">
                  <c:v>650</c:v>
                </c:pt>
                <c:pt idx="284">
                  <c:v>658</c:v>
                </c:pt>
                <c:pt idx="286">
                  <c:v>662</c:v>
                </c:pt>
                <c:pt idx="288">
                  <c:v>669</c:v>
                </c:pt>
                <c:pt idx="290">
                  <c:v>675</c:v>
                </c:pt>
                <c:pt idx="292">
                  <c:v>683</c:v>
                </c:pt>
                <c:pt idx="294">
                  <c:v>686</c:v>
                </c:pt>
                <c:pt idx="296">
                  <c:v>693</c:v>
                </c:pt>
                <c:pt idx="298">
                  <c:v>700</c:v>
                </c:pt>
                <c:pt idx="302">
                  <c:v>690</c:v>
                </c:pt>
                <c:pt idx="322">
                  <c:v>691</c:v>
                </c:pt>
                <c:pt idx="324">
                  <c:v>670</c:v>
                </c:pt>
                <c:pt idx="326">
                  <c:v>647</c:v>
                </c:pt>
                <c:pt idx="328">
                  <c:v>623</c:v>
                </c:pt>
                <c:pt idx="330">
                  <c:v>601</c:v>
                </c:pt>
                <c:pt idx="332">
                  <c:v>582</c:v>
                </c:pt>
                <c:pt idx="336">
                  <c:v>546</c:v>
                </c:pt>
                <c:pt idx="338">
                  <c:v>528</c:v>
                </c:pt>
                <c:pt idx="340">
                  <c:v>511</c:v>
                </c:pt>
                <c:pt idx="342">
                  <c:v>495</c:v>
                </c:pt>
                <c:pt idx="344">
                  <c:v>480</c:v>
                </c:pt>
                <c:pt idx="346">
                  <c:v>463</c:v>
                </c:pt>
                <c:pt idx="348">
                  <c:v>453</c:v>
                </c:pt>
                <c:pt idx="350">
                  <c:v>439</c:v>
                </c:pt>
                <c:pt idx="352">
                  <c:v>429</c:v>
                </c:pt>
                <c:pt idx="354">
                  <c:v>415</c:v>
                </c:pt>
                <c:pt idx="356">
                  <c:v>405</c:v>
                </c:pt>
                <c:pt idx="358">
                  <c:v>394</c:v>
                </c:pt>
                <c:pt idx="360">
                  <c:v>383</c:v>
                </c:pt>
                <c:pt idx="362">
                  <c:v>370</c:v>
                </c:pt>
                <c:pt idx="364">
                  <c:v>361</c:v>
                </c:pt>
                <c:pt idx="368">
                  <c:v>345</c:v>
                </c:pt>
                <c:pt idx="370">
                  <c:v>337</c:v>
                </c:pt>
                <c:pt idx="372">
                  <c:v>328</c:v>
                </c:pt>
                <c:pt idx="374">
                  <c:v>320</c:v>
                </c:pt>
                <c:pt idx="376">
                  <c:v>312</c:v>
                </c:pt>
                <c:pt idx="378">
                  <c:v>304</c:v>
                </c:pt>
              </c:numCache>
            </c:numRef>
          </c:yVal>
        </c:ser>
        <c:ser>
          <c:idx val="2"/>
          <c:order val="2"/>
          <c:tx>
            <c:v>FO Loc 1</c:v>
          </c:tx>
          <c:spPr>
            <a:ln w="28575">
              <a:noFill/>
            </a:ln>
          </c:spPr>
          <c:marker>
            <c:symbol val="triangle"/>
            <c:size val="11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Sheet1!$A$5:$A$392</c:f>
              <c:numCache>
                <c:formatCode>General</c:formatCode>
                <c:ptCount val="388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</c:numCache>
            </c:numRef>
          </c:xVal>
          <c:yVal>
            <c:numRef>
              <c:f>Sheet1!$D$5:$D$392</c:f>
              <c:numCache>
                <c:formatCode>General</c:formatCode>
                <c:ptCount val="388"/>
                <c:pt idx="18" formatCode="0.000">
                  <c:v>23.324822431499999</c:v>
                </c:pt>
                <c:pt idx="38" formatCode="0.000">
                  <c:v>61.784858700000001</c:v>
                </c:pt>
                <c:pt idx="58" formatCode="0.000">
                  <c:v>145.83901800000001</c:v>
                </c:pt>
                <c:pt idx="82" formatCode="0.000">
                  <c:v>234.96499600000001</c:v>
                </c:pt>
                <c:pt idx="102" formatCode="0.000">
                  <c:v>301.86248100000051</c:v>
                </c:pt>
                <c:pt idx="126" formatCode="0.000">
                  <c:v>376.614059</c:v>
                </c:pt>
                <c:pt idx="170" formatCode="0.000">
                  <c:v>504.554349</c:v>
                </c:pt>
                <c:pt idx="182" formatCode="0.000">
                  <c:v>534.92838000000052</c:v>
                </c:pt>
                <c:pt idx="206" formatCode="0.000">
                  <c:v>602.21404100000052</c:v>
                </c:pt>
                <c:pt idx="236" formatCode="0.000">
                  <c:v>516.12679900000001</c:v>
                </c:pt>
                <c:pt idx="262" formatCode="0.000">
                  <c:v>627.45733400000006</c:v>
                </c:pt>
                <c:pt idx="286" formatCode="0.000">
                  <c:v>698.53170499999999</c:v>
                </c:pt>
                <c:pt idx="298" formatCode="0.000">
                  <c:v>734.36108499999796</c:v>
                </c:pt>
                <c:pt idx="328" formatCode="0.000">
                  <c:v>638.16779800000006</c:v>
                </c:pt>
                <c:pt idx="340" formatCode="0.000">
                  <c:v>519.8373919999982</c:v>
                </c:pt>
                <c:pt idx="350" formatCode="0.000">
                  <c:v>445.20201099999969</c:v>
                </c:pt>
                <c:pt idx="362" formatCode="0.000">
                  <c:v>374.88012799999944</c:v>
                </c:pt>
                <c:pt idx="378" formatCode="0.000">
                  <c:v>305.66068700000045</c:v>
                </c:pt>
              </c:numCache>
            </c:numRef>
          </c:yVal>
        </c:ser>
        <c:ser>
          <c:idx val="3"/>
          <c:order val="3"/>
          <c:tx>
            <c:v>FO Loc 2</c:v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Sheet1!$A$5:$A$392</c:f>
              <c:numCache>
                <c:formatCode>General</c:formatCode>
                <c:ptCount val="388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</c:numCache>
            </c:numRef>
          </c:xVal>
          <c:yVal>
            <c:numRef>
              <c:f>Sheet1!$E$5:$E$392</c:f>
              <c:numCache>
                <c:formatCode>General</c:formatCode>
                <c:ptCount val="388"/>
                <c:pt idx="18" formatCode="0.000">
                  <c:v>22.980172158999967</c:v>
                </c:pt>
                <c:pt idx="38" formatCode="0.000">
                  <c:v>53.647991099999999</c:v>
                </c:pt>
                <c:pt idx="58" formatCode="0.000">
                  <c:v>128.88450600000004</c:v>
                </c:pt>
                <c:pt idx="82" formatCode="0.000">
                  <c:v>223.13862499999999</c:v>
                </c:pt>
                <c:pt idx="102" formatCode="0.000">
                  <c:v>286.13636799999887</c:v>
                </c:pt>
                <c:pt idx="126" formatCode="0.000">
                  <c:v>357.08039199999945</c:v>
                </c:pt>
                <c:pt idx="170" formatCode="0.000">
                  <c:v>478.60557599999999</c:v>
                </c:pt>
                <c:pt idx="182" formatCode="0.000">
                  <c:v>511.09166099999999</c:v>
                </c:pt>
                <c:pt idx="206" formatCode="0.000">
                  <c:v>577.63949400000001</c:v>
                </c:pt>
                <c:pt idx="236" formatCode="0.000">
                  <c:v>521.48193100000003</c:v>
                </c:pt>
                <c:pt idx="262" formatCode="0.000">
                  <c:v>601.69637400000101</c:v>
                </c:pt>
                <c:pt idx="286" formatCode="0.000">
                  <c:v>677.41082499999936</c:v>
                </c:pt>
                <c:pt idx="298" formatCode="0.000">
                  <c:v>713.29579000000115</c:v>
                </c:pt>
                <c:pt idx="328" formatCode="0.000">
                  <c:v>649.82004000000006</c:v>
                </c:pt>
                <c:pt idx="340" formatCode="0.000">
                  <c:v>533.27868400000102</c:v>
                </c:pt>
                <c:pt idx="350" formatCode="0.000">
                  <c:v>457.64038800000031</c:v>
                </c:pt>
                <c:pt idx="362" formatCode="0.000">
                  <c:v>384.83255299999945</c:v>
                </c:pt>
                <c:pt idx="378" formatCode="0.000">
                  <c:v>312.04316599999999</c:v>
                </c:pt>
              </c:numCache>
            </c:numRef>
          </c:yVal>
        </c:ser>
        <c:axId val="75670272"/>
        <c:axId val="75672576"/>
      </c:scatterChart>
      <c:valAx>
        <c:axId val="75670272"/>
        <c:scaling>
          <c:orientation val="minMax"/>
          <c:max val="200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Time</a:t>
                </a:r>
                <a:r>
                  <a:rPr lang="en-US" sz="2000" baseline="0"/>
                  <a:t> (min)</a:t>
                </a:r>
                <a:endParaRPr lang="en-US" sz="20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5672576"/>
        <c:crosses val="autoZero"/>
        <c:crossBetween val="midCat"/>
      </c:valAx>
      <c:valAx>
        <c:axId val="756725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Temperature (deg</a:t>
                </a:r>
                <a:r>
                  <a:rPr lang="en-US" sz="2000" baseline="0"/>
                  <a:t> C)</a:t>
                </a:r>
                <a:endParaRPr lang="en-US" sz="20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56702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481431476643627"/>
          <c:y val="0.119699800805648"/>
          <c:w val="0.23106801674023417"/>
          <c:h val="0.2738835571136303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>
                <a:latin typeface="Arial" pitchFamily="34" charset="0"/>
                <a:cs typeface="Arial" pitchFamily="34" charset="0"/>
              </a:rPr>
              <a:t>FBG</a:t>
            </a:r>
            <a:r>
              <a:rPr lang="en-US" baseline="0">
                <a:latin typeface="Arial" pitchFamily="34" charset="0"/>
                <a:cs typeface="Arial" pitchFamily="34" charset="0"/>
              </a:rPr>
              <a:t> Cryogenic Calibration Curve</a:t>
            </a:r>
            <a:endParaRPr lang="en-US">
              <a:latin typeface="Arial" pitchFamily="34" charset="0"/>
              <a:cs typeface="Arial" pitchFamily="34" charset="0"/>
            </a:endParaRP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5154911184830086"/>
          <c:y val="7.5076270130718187E-2"/>
          <c:w val="0.79851405108076356"/>
          <c:h val="0.77433904231692852"/>
        </c:manualLayout>
      </c:layout>
      <c:scatterChart>
        <c:scatterStyle val="smoothMarker"/>
        <c:ser>
          <c:idx val="0"/>
          <c:order val="0"/>
          <c:tx>
            <c:v>1516 nm</c:v>
          </c:tx>
          <c:spPr>
            <a:ln w="25400">
              <a:solidFill>
                <a:srgbClr val="0070C0"/>
              </a:solidFill>
              <a:prstDash val="solid"/>
            </a:ln>
          </c:spPr>
          <c:marker>
            <c:symbol val="none"/>
          </c:marker>
          <c:xVal>
            <c:numRef>
              <c:f>'All Data'!$H$210:$H$4243</c:f>
              <c:numCache>
                <c:formatCode>General</c:formatCode>
                <c:ptCount val="4034"/>
                <c:pt idx="0">
                  <c:v>86.870002749999969</c:v>
                </c:pt>
                <c:pt idx="1">
                  <c:v>86.878997799999937</c:v>
                </c:pt>
                <c:pt idx="2">
                  <c:v>86.891998290000004</c:v>
                </c:pt>
                <c:pt idx="3">
                  <c:v>86.906997680000046</c:v>
                </c:pt>
                <c:pt idx="4">
                  <c:v>86.921997070000003</c:v>
                </c:pt>
                <c:pt idx="5">
                  <c:v>86.934997559999999</c:v>
                </c:pt>
                <c:pt idx="6">
                  <c:v>86.953002929999982</c:v>
                </c:pt>
                <c:pt idx="7">
                  <c:v>86.972000119999961</c:v>
                </c:pt>
                <c:pt idx="8">
                  <c:v>86.986999510000004</c:v>
                </c:pt>
                <c:pt idx="9">
                  <c:v>87.005996699999983</c:v>
                </c:pt>
                <c:pt idx="10">
                  <c:v>87.026000980000006</c:v>
                </c:pt>
                <c:pt idx="11">
                  <c:v>87.043998720000005</c:v>
                </c:pt>
                <c:pt idx="12">
                  <c:v>87.064002990000006</c:v>
                </c:pt>
                <c:pt idx="13">
                  <c:v>87.078002929999954</c:v>
                </c:pt>
                <c:pt idx="14">
                  <c:v>87.097999570000027</c:v>
                </c:pt>
                <c:pt idx="15">
                  <c:v>87.119003300000003</c:v>
                </c:pt>
                <c:pt idx="16">
                  <c:v>87.137001040000001</c:v>
                </c:pt>
                <c:pt idx="17">
                  <c:v>87.155998229999938</c:v>
                </c:pt>
                <c:pt idx="18">
                  <c:v>87.175003049999972</c:v>
                </c:pt>
                <c:pt idx="19">
                  <c:v>87.183998109999948</c:v>
                </c:pt>
                <c:pt idx="20">
                  <c:v>87.20099639999998</c:v>
                </c:pt>
                <c:pt idx="21">
                  <c:v>87.218002319999954</c:v>
                </c:pt>
                <c:pt idx="22">
                  <c:v>87.236000059999981</c:v>
                </c:pt>
                <c:pt idx="23">
                  <c:v>87.259002690000003</c:v>
                </c:pt>
                <c:pt idx="24">
                  <c:v>87.278999329999976</c:v>
                </c:pt>
                <c:pt idx="25">
                  <c:v>87.297996519999998</c:v>
                </c:pt>
                <c:pt idx="26">
                  <c:v>87.316001889999981</c:v>
                </c:pt>
                <c:pt idx="27">
                  <c:v>87.333999629999994</c:v>
                </c:pt>
                <c:pt idx="28">
                  <c:v>87.353996280000004</c:v>
                </c:pt>
                <c:pt idx="29">
                  <c:v>87.374000549999977</c:v>
                </c:pt>
                <c:pt idx="30">
                  <c:v>87.386001589999978</c:v>
                </c:pt>
                <c:pt idx="31">
                  <c:v>87.38999939</c:v>
                </c:pt>
                <c:pt idx="32">
                  <c:v>87.401000980000035</c:v>
                </c:pt>
                <c:pt idx="33">
                  <c:v>87.424003600000034</c:v>
                </c:pt>
                <c:pt idx="34">
                  <c:v>87.448997500000004</c:v>
                </c:pt>
                <c:pt idx="35">
                  <c:v>87.47399901999998</c:v>
                </c:pt>
                <c:pt idx="36">
                  <c:v>87.49700165000003</c:v>
                </c:pt>
                <c:pt idx="37">
                  <c:v>87.516998290000004</c:v>
                </c:pt>
                <c:pt idx="38">
                  <c:v>87.52999878</c:v>
                </c:pt>
                <c:pt idx="39">
                  <c:v>87.546997070000003</c:v>
                </c:pt>
                <c:pt idx="40">
                  <c:v>87.569999690000031</c:v>
                </c:pt>
                <c:pt idx="41">
                  <c:v>87.593002319999954</c:v>
                </c:pt>
                <c:pt idx="42">
                  <c:v>87.613998409999979</c:v>
                </c:pt>
                <c:pt idx="43">
                  <c:v>87.636001589999978</c:v>
                </c:pt>
                <c:pt idx="44">
                  <c:v>87.656997680000003</c:v>
                </c:pt>
                <c:pt idx="45">
                  <c:v>87.680999760000006</c:v>
                </c:pt>
                <c:pt idx="46">
                  <c:v>87.710998540000006</c:v>
                </c:pt>
                <c:pt idx="47">
                  <c:v>87.744003300000031</c:v>
                </c:pt>
                <c:pt idx="48">
                  <c:v>87.763999940000048</c:v>
                </c:pt>
                <c:pt idx="49">
                  <c:v>87.796997070000003</c:v>
                </c:pt>
                <c:pt idx="50">
                  <c:v>87.831001279999981</c:v>
                </c:pt>
                <c:pt idx="51">
                  <c:v>87.871002199999964</c:v>
                </c:pt>
                <c:pt idx="52">
                  <c:v>87.91300201</c:v>
                </c:pt>
                <c:pt idx="53">
                  <c:v>87.957000730000004</c:v>
                </c:pt>
                <c:pt idx="54">
                  <c:v>88.001998900000004</c:v>
                </c:pt>
                <c:pt idx="55">
                  <c:v>88.047996519999998</c:v>
                </c:pt>
                <c:pt idx="56">
                  <c:v>88.094001770000006</c:v>
                </c:pt>
                <c:pt idx="57">
                  <c:v>88.13999939</c:v>
                </c:pt>
                <c:pt idx="58">
                  <c:v>88.184997559999971</c:v>
                </c:pt>
                <c:pt idx="59">
                  <c:v>88.228996280000004</c:v>
                </c:pt>
                <c:pt idx="60">
                  <c:v>88.274002080000002</c:v>
                </c:pt>
                <c:pt idx="61">
                  <c:v>88.321998600000001</c:v>
                </c:pt>
                <c:pt idx="62">
                  <c:v>88.372001649999973</c:v>
                </c:pt>
                <c:pt idx="63">
                  <c:v>88.421997070000003</c:v>
                </c:pt>
                <c:pt idx="64">
                  <c:v>88.471000669999995</c:v>
                </c:pt>
                <c:pt idx="65">
                  <c:v>88.50800323</c:v>
                </c:pt>
                <c:pt idx="66">
                  <c:v>88.552001949999976</c:v>
                </c:pt>
                <c:pt idx="67">
                  <c:v>88.603996280000004</c:v>
                </c:pt>
                <c:pt idx="68">
                  <c:v>88.65499878</c:v>
                </c:pt>
                <c:pt idx="69">
                  <c:v>88.699996949999999</c:v>
                </c:pt>
                <c:pt idx="70">
                  <c:v>88.741996770000029</c:v>
                </c:pt>
                <c:pt idx="71">
                  <c:v>88.786003109999982</c:v>
                </c:pt>
                <c:pt idx="72">
                  <c:v>88.83699799</c:v>
                </c:pt>
                <c:pt idx="73">
                  <c:v>88.888000489999982</c:v>
                </c:pt>
                <c:pt idx="74">
                  <c:v>88.934997559999999</c:v>
                </c:pt>
                <c:pt idx="75">
                  <c:v>88.986000059999981</c:v>
                </c:pt>
                <c:pt idx="76">
                  <c:v>89.033996579999979</c:v>
                </c:pt>
                <c:pt idx="77">
                  <c:v>89.087997439999981</c:v>
                </c:pt>
                <c:pt idx="78">
                  <c:v>89.14299773999997</c:v>
                </c:pt>
                <c:pt idx="79">
                  <c:v>89.196998600000001</c:v>
                </c:pt>
                <c:pt idx="80">
                  <c:v>89.244003300000031</c:v>
                </c:pt>
                <c:pt idx="81">
                  <c:v>89.292999269999996</c:v>
                </c:pt>
                <c:pt idx="82">
                  <c:v>89.346000669999995</c:v>
                </c:pt>
                <c:pt idx="83">
                  <c:v>89.399002080000002</c:v>
                </c:pt>
                <c:pt idx="84">
                  <c:v>89.453002929999982</c:v>
                </c:pt>
                <c:pt idx="85">
                  <c:v>89.509002690000003</c:v>
                </c:pt>
                <c:pt idx="86">
                  <c:v>89.563003539999983</c:v>
                </c:pt>
                <c:pt idx="87">
                  <c:v>89.613998409999979</c:v>
                </c:pt>
                <c:pt idx="88">
                  <c:v>89.660003660000029</c:v>
                </c:pt>
                <c:pt idx="89">
                  <c:v>89.711997990000029</c:v>
                </c:pt>
                <c:pt idx="90">
                  <c:v>89.74700165000003</c:v>
                </c:pt>
                <c:pt idx="91">
                  <c:v>89.800003050000001</c:v>
                </c:pt>
                <c:pt idx="92">
                  <c:v>89.858001709999954</c:v>
                </c:pt>
                <c:pt idx="93">
                  <c:v>89.91300201</c:v>
                </c:pt>
                <c:pt idx="94">
                  <c:v>89.966003420000035</c:v>
                </c:pt>
                <c:pt idx="95">
                  <c:v>90.010002139999955</c:v>
                </c:pt>
                <c:pt idx="96">
                  <c:v>90.059997559999971</c:v>
                </c:pt>
                <c:pt idx="97">
                  <c:v>90.11299895999997</c:v>
                </c:pt>
                <c:pt idx="98">
                  <c:v>90.168998719999962</c:v>
                </c:pt>
                <c:pt idx="99">
                  <c:v>90.225997919999969</c:v>
                </c:pt>
                <c:pt idx="100">
                  <c:v>90.28299712999997</c:v>
                </c:pt>
                <c:pt idx="101">
                  <c:v>90.337997439999981</c:v>
                </c:pt>
                <c:pt idx="102">
                  <c:v>90.390998839999938</c:v>
                </c:pt>
                <c:pt idx="103">
                  <c:v>90.436996460000032</c:v>
                </c:pt>
                <c:pt idx="104">
                  <c:v>90.486000059999981</c:v>
                </c:pt>
                <c:pt idx="105">
                  <c:v>90.538002009999971</c:v>
                </c:pt>
                <c:pt idx="106">
                  <c:v>90.588996889999976</c:v>
                </c:pt>
                <c:pt idx="107">
                  <c:v>90.641998290000004</c:v>
                </c:pt>
                <c:pt idx="108">
                  <c:v>90.693000789999999</c:v>
                </c:pt>
                <c:pt idx="109">
                  <c:v>90.738998409999979</c:v>
                </c:pt>
                <c:pt idx="110">
                  <c:v>90.791000370000006</c:v>
                </c:pt>
                <c:pt idx="111">
                  <c:v>90.843002319999954</c:v>
                </c:pt>
                <c:pt idx="112">
                  <c:v>90.897003170000005</c:v>
                </c:pt>
                <c:pt idx="113">
                  <c:v>90.953002929999982</c:v>
                </c:pt>
                <c:pt idx="114">
                  <c:v>91.009002690000003</c:v>
                </c:pt>
                <c:pt idx="115">
                  <c:v>91.058998109999948</c:v>
                </c:pt>
                <c:pt idx="116">
                  <c:v>91.082000729999976</c:v>
                </c:pt>
                <c:pt idx="117">
                  <c:v>91.124999999999986</c:v>
                </c:pt>
                <c:pt idx="118">
                  <c:v>91.178001399999943</c:v>
                </c:pt>
                <c:pt idx="119">
                  <c:v>91.236999510000004</c:v>
                </c:pt>
                <c:pt idx="120">
                  <c:v>91.302001949999976</c:v>
                </c:pt>
                <c:pt idx="121">
                  <c:v>91.370002749999969</c:v>
                </c:pt>
                <c:pt idx="122">
                  <c:v>91.433998109999976</c:v>
                </c:pt>
                <c:pt idx="123">
                  <c:v>91.486999510000004</c:v>
                </c:pt>
                <c:pt idx="124">
                  <c:v>91.541000370000006</c:v>
                </c:pt>
                <c:pt idx="125">
                  <c:v>91.589996339999971</c:v>
                </c:pt>
                <c:pt idx="126">
                  <c:v>91.63999939</c:v>
                </c:pt>
                <c:pt idx="127">
                  <c:v>91.69400023999998</c:v>
                </c:pt>
                <c:pt idx="128">
                  <c:v>91.744003300000031</c:v>
                </c:pt>
                <c:pt idx="129">
                  <c:v>91.78900145999998</c:v>
                </c:pt>
                <c:pt idx="130">
                  <c:v>91.805999760000006</c:v>
                </c:pt>
                <c:pt idx="131">
                  <c:v>91.849998470000003</c:v>
                </c:pt>
                <c:pt idx="132">
                  <c:v>91.902000430000001</c:v>
                </c:pt>
                <c:pt idx="133">
                  <c:v>91.959999080000031</c:v>
                </c:pt>
                <c:pt idx="134">
                  <c:v>92.021003719999982</c:v>
                </c:pt>
                <c:pt idx="135">
                  <c:v>92.087997439999981</c:v>
                </c:pt>
                <c:pt idx="136">
                  <c:v>92.153999329999976</c:v>
                </c:pt>
                <c:pt idx="137">
                  <c:v>92.218002319999954</c:v>
                </c:pt>
                <c:pt idx="138">
                  <c:v>92.277000430000001</c:v>
                </c:pt>
                <c:pt idx="139">
                  <c:v>92.334999080000031</c:v>
                </c:pt>
                <c:pt idx="140">
                  <c:v>92.387001040000001</c:v>
                </c:pt>
                <c:pt idx="141">
                  <c:v>92.425003050000001</c:v>
                </c:pt>
                <c:pt idx="142">
                  <c:v>92.467002870000002</c:v>
                </c:pt>
                <c:pt idx="143">
                  <c:v>92.513000489999996</c:v>
                </c:pt>
                <c:pt idx="144">
                  <c:v>92.563003539999983</c:v>
                </c:pt>
                <c:pt idx="145">
                  <c:v>92.608001709999954</c:v>
                </c:pt>
                <c:pt idx="146">
                  <c:v>92.658996579999936</c:v>
                </c:pt>
                <c:pt idx="147">
                  <c:v>92.716003420000035</c:v>
                </c:pt>
                <c:pt idx="148">
                  <c:v>92.775001529999955</c:v>
                </c:pt>
                <c:pt idx="149">
                  <c:v>92.833000179999971</c:v>
                </c:pt>
                <c:pt idx="150">
                  <c:v>92.888999940000005</c:v>
                </c:pt>
                <c:pt idx="151">
                  <c:v>92.942001340000004</c:v>
                </c:pt>
                <c:pt idx="152">
                  <c:v>92.995002749999998</c:v>
                </c:pt>
                <c:pt idx="153">
                  <c:v>93.04599761999998</c:v>
                </c:pt>
                <c:pt idx="154">
                  <c:v>93.093002319999954</c:v>
                </c:pt>
                <c:pt idx="155">
                  <c:v>93.140998839999938</c:v>
                </c:pt>
                <c:pt idx="156">
                  <c:v>93.190002440000001</c:v>
                </c:pt>
                <c:pt idx="157">
                  <c:v>93.232002260000002</c:v>
                </c:pt>
                <c:pt idx="158">
                  <c:v>93.27999878</c:v>
                </c:pt>
                <c:pt idx="159">
                  <c:v>93.328002929999954</c:v>
                </c:pt>
                <c:pt idx="160">
                  <c:v>93.375999449999981</c:v>
                </c:pt>
                <c:pt idx="161">
                  <c:v>93.432998659999981</c:v>
                </c:pt>
                <c:pt idx="162">
                  <c:v>93.489997860000003</c:v>
                </c:pt>
                <c:pt idx="163">
                  <c:v>93.551002499999981</c:v>
                </c:pt>
                <c:pt idx="164">
                  <c:v>93.615997309999955</c:v>
                </c:pt>
                <c:pt idx="165">
                  <c:v>93.667999269999996</c:v>
                </c:pt>
                <c:pt idx="166">
                  <c:v>93.722999569999999</c:v>
                </c:pt>
                <c:pt idx="167">
                  <c:v>93.776000980000006</c:v>
                </c:pt>
                <c:pt idx="168">
                  <c:v>93.824996949999999</c:v>
                </c:pt>
                <c:pt idx="169">
                  <c:v>93.874000549999977</c:v>
                </c:pt>
                <c:pt idx="170">
                  <c:v>93.916999820000029</c:v>
                </c:pt>
                <c:pt idx="171">
                  <c:v>93.968002319999954</c:v>
                </c:pt>
                <c:pt idx="172">
                  <c:v>94.018997189999979</c:v>
                </c:pt>
                <c:pt idx="173">
                  <c:v>94.069999690000031</c:v>
                </c:pt>
                <c:pt idx="174">
                  <c:v>94.120002749999969</c:v>
                </c:pt>
                <c:pt idx="175">
                  <c:v>94.177001949999976</c:v>
                </c:pt>
                <c:pt idx="176">
                  <c:v>94.236000059999981</c:v>
                </c:pt>
                <c:pt idx="177">
                  <c:v>94.288002009999971</c:v>
                </c:pt>
                <c:pt idx="178">
                  <c:v>94.337997439999981</c:v>
                </c:pt>
                <c:pt idx="179">
                  <c:v>94.388999940000005</c:v>
                </c:pt>
                <c:pt idx="180">
                  <c:v>94.42900084999998</c:v>
                </c:pt>
                <c:pt idx="181">
                  <c:v>94.47399901999998</c:v>
                </c:pt>
                <c:pt idx="182">
                  <c:v>94.517997739999998</c:v>
                </c:pt>
                <c:pt idx="183">
                  <c:v>94.558998109999948</c:v>
                </c:pt>
                <c:pt idx="184">
                  <c:v>94.614997860000003</c:v>
                </c:pt>
                <c:pt idx="185">
                  <c:v>94.678001399999943</c:v>
                </c:pt>
                <c:pt idx="186">
                  <c:v>94.739997860000003</c:v>
                </c:pt>
                <c:pt idx="187">
                  <c:v>94.800003050000001</c:v>
                </c:pt>
                <c:pt idx="188">
                  <c:v>94.856002809999964</c:v>
                </c:pt>
                <c:pt idx="189">
                  <c:v>94.911003109999996</c:v>
                </c:pt>
                <c:pt idx="190">
                  <c:v>94.966003420000035</c:v>
                </c:pt>
                <c:pt idx="191">
                  <c:v>95.019996640000031</c:v>
                </c:pt>
                <c:pt idx="192">
                  <c:v>95.070999149999977</c:v>
                </c:pt>
                <c:pt idx="193">
                  <c:v>95.121002199999964</c:v>
                </c:pt>
                <c:pt idx="194">
                  <c:v>95.166999820000001</c:v>
                </c:pt>
                <c:pt idx="195">
                  <c:v>95.209999080000031</c:v>
                </c:pt>
                <c:pt idx="196">
                  <c:v>95.251998900000004</c:v>
                </c:pt>
                <c:pt idx="197">
                  <c:v>95.300003050000001</c:v>
                </c:pt>
                <c:pt idx="198">
                  <c:v>95.347000120000004</c:v>
                </c:pt>
                <c:pt idx="199">
                  <c:v>95.397003170000005</c:v>
                </c:pt>
                <c:pt idx="200">
                  <c:v>95.443000790000028</c:v>
                </c:pt>
                <c:pt idx="201">
                  <c:v>95.503997799999979</c:v>
                </c:pt>
                <c:pt idx="202">
                  <c:v>95.553001399999971</c:v>
                </c:pt>
                <c:pt idx="203">
                  <c:v>95.61000061</c:v>
                </c:pt>
                <c:pt idx="204">
                  <c:v>95.671997069999989</c:v>
                </c:pt>
                <c:pt idx="205">
                  <c:v>95.732002260000002</c:v>
                </c:pt>
                <c:pt idx="206">
                  <c:v>95.788002009999971</c:v>
                </c:pt>
                <c:pt idx="207">
                  <c:v>95.838996889999976</c:v>
                </c:pt>
                <c:pt idx="208">
                  <c:v>95.891998290000004</c:v>
                </c:pt>
                <c:pt idx="209">
                  <c:v>95.938003539999983</c:v>
                </c:pt>
                <c:pt idx="210">
                  <c:v>95.987998959999999</c:v>
                </c:pt>
                <c:pt idx="211">
                  <c:v>96.028999329999976</c:v>
                </c:pt>
                <c:pt idx="212">
                  <c:v>96.085998539999963</c:v>
                </c:pt>
                <c:pt idx="213">
                  <c:v>96.128997799999937</c:v>
                </c:pt>
                <c:pt idx="214">
                  <c:v>96.175003049999972</c:v>
                </c:pt>
                <c:pt idx="215">
                  <c:v>96.221000669999995</c:v>
                </c:pt>
                <c:pt idx="216">
                  <c:v>96.267997739999998</c:v>
                </c:pt>
                <c:pt idx="217">
                  <c:v>96.321998600000001</c:v>
                </c:pt>
                <c:pt idx="218">
                  <c:v>96.378997799999937</c:v>
                </c:pt>
                <c:pt idx="219">
                  <c:v>96.434997559999999</c:v>
                </c:pt>
                <c:pt idx="220">
                  <c:v>96.488998409999979</c:v>
                </c:pt>
                <c:pt idx="221">
                  <c:v>96.543998720000005</c:v>
                </c:pt>
                <c:pt idx="222">
                  <c:v>96.59899901999998</c:v>
                </c:pt>
                <c:pt idx="223">
                  <c:v>96.652999879999939</c:v>
                </c:pt>
                <c:pt idx="224">
                  <c:v>96.706001279999981</c:v>
                </c:pt>
                <c:pt idx="225">
                  <c:v>96.757003780000048</c:v>
                </c:pt>
                <c:pt idx="226">
                  <c:v>96.807998659999981</c:v>
                </c:pt>
                <c:pt idx="227">
                  <c:v>96.861000059999981</c:v>
                </c:pt>
                <c:pt idx="228">
                  <c:v>96.907997129999998</c:v>
                </c:pt>
                <c:pt idx="229">
                  <c:v>96.953002929999982</c:v>
                </c:pt>
                <c:pt idx="230">
                  <c:v>96.989997860000003</c:v>
                </c:pt>
                <c:pt idx="231">
                  <c:v>97.035003660000029</c:v>
                </c:pt>
                <c:pt idx="232">
                  <c:v>97.092002869999988</c:v>
                </c:pt>
                <c:pt idx="233">
                  <c:v>97.153999329999976</c:v>
                </c:pt>
                <c:pt idx="234">
                  <c:v>97.214996339999999</c:v>
                </c:pt>
                <c:pt idx="235">
                  <c:v>97.27300262</c:v>
                </c:pt>
                <c:pt idx="236">
                  <c:v>97.324996949999999</c:v>
                </c:pt>
                <c:pt idx="237">
                  <c:v>97.363998409999979</c:v>
                </c:pt>
                <c:pt idx="238">
                  <c:v>97.410003660000058</c:v>
                </c:pt>
                <c:pt idx="239">
                  <c:v>97.458999629999994</c:v>
                </c:pt>
                <c:pt idx="240">
                  <c:v>97.507003780000048</c:v>
                </c:pt>
                <c:pt idx="241">
                  <c:v>97.56099700999998</c:v>
                </c:pt>
                <c:pt idx="242">
                  <c:v>97.615997309999955</c:v>
                </c:pt>
                <c:pt idx="243">
                  <c:v>97.671997069999989</c:v>
                </c:pt>
                <c:pt idx="244">
                  <c:v>97.722000119999961</c:v>
                </c:pt>
                <c:pt idx="245">
                  <c:v>97.775001529999955</c:v>
                </c:pt>
                <c:pt idx="246">
                  <c:v>97.825996399999937</c:v>
                </c:pt>
                <c:pt idx="247">
                  <c:v>97.874999999999986</c:v>
                </c:pt>
                <c:pt idx="248">
                  <c:v>97.924003600000034</c:v>
                </c:pt>
                <c:pt idx="249">
                  <c:v>97.972000119999961</c:v>
                </c:pt>
                <c:pt idx="250">
                  <c:v>98.027999879999982</c:v>
                </c:pt>
                <c:pt idx="251">
                  <c:v>98.083999629999994</c:v>
                </c:pt>
                <c:pt idx="252">
                  <c:v>98.136001589999978</c:v>
                </c:pt>
                <c:pt idx="253">
                  <c:v>98.181999210000001</c:v>
                </c:pt>
                <c:pt idx="254">
                  <c:v>98.231002809999978</c:v>
                </c:pt>
                <c:pt idx="255">
                  <c:v>98.281997680000046</c:v>
                </c:pt>
                <c:pt idx="256">
                  <c:v>98.324996949999999</c:v>
                </c:pt>
                <c:pt idx="257">
                  <c:v>98.374000549999977</c:v>
                </c:pt>
                <c:pt idx="258">
                  <c:v>98.425003050000001</c:v>
                </c:pt>
                <c:pt idx="259">
                  <c:v>98.472999569999999</c:v>
                </c:pt>
                <c:pt idx="260">
                  <c:v>98.522003169999977</c:v>
                </c:pt>
                <c:pt idx="261">
                  <c:v>98.580001829999972</c:v>
                </c:pt>
                <c:pt idx="262">
                  <c:v>98.626998899999961</c:v>
                </c:pt>
                <c:pt idx="263">
                  <c:v>98.682998659999939</c:v>
                </c:pt>
                <c:pt idx="264">
                  <c:v>98.740997309999983</c:v>
                </c:pt>
                <c:pt idx="265">
                  <c:v>98.797996519999998</c:v>
                </c:pt>
                <c:pt idx="266">
                  <c:v>98.849998470000003</c:v>
                </c:pt>
                <c:pt idx="267">
                  <c:v>98.902000430000001</c:v>
                </c:pt>
                <c:pt idx="268">
                  <c:v>98.954002380000006</c:v>
                </c:pt>
                <c:pt idx="269">
                  <c:v>99.005996699999983</c:v>
                </c:pt>
                <c:pt idx="270">
                  <c:v>99.055999760000006</c:v>
                </c:pt>
                <c:pt idx="271">
                  <c:v>99.099998470000003</c:v>
                </c:pt>
                <c:pt idx="272">
                  <c:v>99.141998290000004</c:v>
                </c:pt>
                <c:pt idx="273">
                  <c:v>99.181999210000001</c:v>
                </c:pt>
                <c:pt idx="274">
                  <c:v>99.22699738</c:v>
                </c:pt>
                <c:pt idx="275">
                  <c:v>99.272003169999977</c:v>
                </c:pt>
                <c:pt idx="276">
                  <c:v>99.319999690000031</c:v>
                </c:pt>
                <c:pt idx="277">
                  <c:v>99.373001099999954</c:v>
                </c:pt>
                <c:pt idx="278">
                  <c:v>99.425003050000001</c:v>
                </c:pt>
                <c:pt idx="279">
                  <c:v>99.488998409999979</c:v>
                </c:pt>
                <c:pt idx="280">
                  <c:v>99.561996460000032</c:v>
                </c:pt>
                <c:pt idx="281">
                  <c:v>99.61699677</c:v>
                </c:pt>
                <c:pt idx="282">
                  <c:v>99.680000309999954</c:v>
                </c:pt>
                <c:pt idx="283">
                  <c:v>99.727996829999981</c:v>
                </c:pt>
                <c:pt idx="284">
                  <c:v>99.776000980000006</c:v>
                </c:pt>
                <c:pt idx="285">
                  <c:v>99.81900023999998</c:v>
                </c:pt>
                <c:pt idx="286">
                  <c:v>99.863998409999979</c:v>
                </c:pt>
                <c:pt idx="287">
                  <c:v>99.902999879999982</c:v>
                </c:pt>
                <c:pt idx="288">
                  <c:v>99.94499969000006</c:v>
                </c:pt>
                <c:pt idx="289">
                  <c:v>99.990997309999983</c:v>
                </c:pt>
                <c:pt idx="290">
                  <c:v>100.04299927000002</c:v>
                </c:pt>
                <c:pt idx="291">
                  <c:v>100.09200286999997</c:v>
                </c:pt>
                <c:pt idx="292">
                  <c:v>100.14099883999995</c:v>
                </c:pt>
                <c:pt idx="293">
                  <c:v>100.19000244</c:v>
                </c:pt>
                <c:pt idx="294">
                  <c:v>100.24299621999998</c:v>
                </c:pt>
                <c:pt idx="295">
                  <c:v>100.29399872</c:v>
                </c:pt>
                <c:pt idx="296">
                  <c:v>100.33399962999999</c:v>
                </c:pt>
                <c:pt idx="297">
                  <c:v>100.39299774</c:v>
                </c:pt>
                <c:pt idx="298">
                  <c:v>100.45899962999999</c:v>
                </c:pt>
                <c:pt idx="299">
                  <c:v>100.51899718999998</c:v>
                </c:pt>
                <c:pt idx="300">
                  <c:v>100.58300018</c:v>
                </c:pt>
                <c:pt idx="301">
                  <c:v>100.64600372000002</c:v>
                </c:pt>
                <c:pt idx="302">
                  <c:v>100.70400238000002</c:v>
                </c:pt>
                <c:pt idx="303">
                  <c:v>100.75499725</c:v>
                </c:pt>
                <c:pt idx="304">
                  <c:v>100.80400084999998</c:v>
                </c:pt>
                <c:pt idx="305">
                  <c:v>100.84700012</c:v>
                </c:pt>
                <c:pt idx="306">
                  <c:v>100.87300109999997</c:v>
                </c:pt>
                <c:pt idx="307">
                  <c:v>100.90200043</c:v>
                </c:pt>
                <c:pt idx="308">
                  <c:v>100.93900299000002</c:v>
                </c:pt>
                <c:pt idx="309">
                  <c:v>100.97299957</c:v>
                </c:pt>
                <c:pt idx="310">
                  <c:v>101.01799774000003</c:v>
                </c:pt>
                <c:pt idx="311">
                  <c:v>101.06999969000003</c:v>
                </c:pt>
                <c:pt idx="312">
                  <c:v>101.13600159000001</c:v>
                </c:pt>
                <c:pt idx="313">
                  <c:v>101.20300293</c:v>
                </c:pt>
                <c:pt idx="314">
                  <c:v>101.27400208</c:v>
                </c:pt>
                <c:pt idx="315">
                  <c:v>101.33599854000001</c:v>
                </c:pt>
                <c:pt idx="316">
                  <c:v>101.40000153</c:v>
                </c:pt>
                <c:pt idx="317">
                  <c:v>101.46299744000002</c:v>
                </c:pt>
                <c:pt idx="318">
                  <c:v>101.52100372000002</c:v>
                </c:pt>
                <c:pt idx="319">
                  <c:v>101.57099915000001</c:v>
                </c:pt>
                <c:pt idx="320">
                  <c:v>101.61599730999997</c:v>
                </c:pt>
                <c:pt idx="321">
                  <c:v>101.65499878</c:v>
                </c:pt>
                <c:pt idx="322">
                  <c:v>101.69400023999998</c:v>
                </c:pt>
                <c:pt idx="323">
                  <c:v>101.72799683</c:v>
                </c:pt>
                <c:pt idx="324">
                  <c:v>101.76200104</c:v>
                </c:pt>
                <c:pt idx="325">
                  <c:v>101.79499817</c:v>
                </c:pt>
                <c:pt idx="326">
                  <c:v>101.82399749999998</c:v>
                </c:pt>
                <c:pt idx="327">
                  <c:v>101.86399840999998</c:v>
                </c:pt>
                <c:pt idx="328">
                  <c:v>101.91400145999999</c:v>
                </c:pt>
                <c:pt idx="329">
                  <c:v>101.97200011999996</c:v>
                </c:pt>
                <c:pt idx="330">
                  <c:v>102.03800200999997</c:v>
                </c:pt>
                <c:pt idx="331">
                  <c:v>102.11399840999998</c:v>
                </c:pt>
                <c:pt idx="332">
                  <c:v>102.19300079</c:v>
                </c:pt>
                <c:pt idx="333">
                  <c:v>102.27200316999998</c:v>
                </c:pt>
                <c:pt idx="334">
                  <c:v>102.34200286999997</c:v>
                </c:pt>
                <c:pt idx="335">
                  <c:v>102.40000153</c:v>
                </c:pt>
                <c:pt idx="336">
                  <c:v>102.44499969000006</c:v>
                </c:pt>
                <c:pt idx="337">
                  <c:v>102.47399901999998</c:v>
                </c:pt>
                <c:pt idx="338">
                  <c:v>102.50099944999999</c:v>
                </c:pt>
                <c:pt idx="339">
                  <c:v>102.53199768000003</c:v>
                </c:pt>
                <c:pt idx="340">
                  <c:v>102.56800079</c:v>
                </c:pt>
                <c:pt idx="341">
                  <c:v>102.60500336</c:v>
                </c:pt>
                <c:pt idx="342">
                  <c:v>102.64199829</c:v>
                </c:pt>
                <c:pt idx="343">
                  <c:v>102.69100189</c:v>
                </c:pt>
                <c:pt idx="344">
                  <c:v>102.74700165000003</c:v>
                </c:pt>
                <c:pt idx="345">
                  <c:v>102.80999756</c:v>
                </c:pt>
                <c:pt idx="346">
                  <c:v>102.87300109999997</c:v>
                </c:pt>
                <c:pt idx="347">
                  <c:v>102.93699646000003</c:v>
                </c:pt>
                <c:pt idx="348">
                  <c:v>103</c:v>
                </c:pt>
                <c:pt idx="349">
                  <c:v>103.06500244</c:v>
                </c:pt>
                <c:pt idx="350">
                  <c:v>103.12300109999997</c:v>
                </c:pt>
                <c:pt idx="351">
                  <c:v>103.17400360000002</c:v>
                </c:pt>
                <c:pt idx="352">
                  <c:v>103.21900177000002</c:v>
                </c:pt>
                <c:pt idx="353">
                  <c:v>103.25800323</c:v>
                </c:pt>
                <c:pt idx="354">
                  <c:v>103.29900360000005</c:v>
                </c:pt>
                <c:pt idx="355">
                  <c:v>103.33699799</c:v>
                </c:pt>
                <c:pt idx="356">
                  <c:v>103.37599944999998</c:v>
                </c:pt>
                <c:pt idx="357">
                  <c:v>103.41400145999999</c:v>
                </c:pt>
                <c:pt idx="358">
                  <c:v>103.46399689</c:v>
                </c:pt>
                <c:pt idx="359">
                  <c:v>103.52200316999998</c:v>
                </c:pt>
                <c:pt idx="360">
                  <c:v>103.58399962999999</c:v>
                </c:pt>
                <c:pt idx="361">
                  <c:v>103.65299988</c:v>
                </c:pt>
                <c:pt idx="362">
                  <c:v>103.72200011999996</c:v>
                </c:pt>
                <c:pt idx="363">
                  <c:v>103.77899932999998</c:v>
                </c:pt>
                <c:pt idx="364">
                  <c:v>103.82800292999997</c:v>
                </c:pt>
                <c:pt idx="365">
                  <c:v>103.87599944999998</c:v>
                </c:pt>
                <c:pt idx="366">
                  <c:v>103.91400145999999</c:v>
                </c:pt>
                <c:pt idx="367">
                  <c:v>103.94599915000002</c:v>
                </c:pt>
                <c:pt idx="368">
                  <c:v>103.97000122</c:v>
                </c:pt>
                <c:pt idx="369">
                  <c:v>103.99700165000003</c:v>
                </c:pt>
                <c:pt idx="370">
                  <c:v>104.03099822999998</c:v>
                </c:pt>
                <c:pt idx="371">
                  <c:v>104.07599639999995</c:v>
                </c:pt>
                <c:pt idx="372">
                  <c:v>104.13400269</c:v>
                </c:pt>
                <c:pt idx="373">
                  <c:v>104.20400238000002</c:v>
                </c:pt>
                <c:pt idx="374">
                  <c:v>104.28700256</c:v>
                </c:pt>
                <c:pt idx="375">
                  <c:v>104.37400055000001</c:v>
                </c:pt>
                <c:pt idx="376">
                  <c:v>104.45600128000002</c:v>
                </c:pt>
                <c:pt idx="377">
                  <c:v>104.52999878</c:v>
                </c:pt>
                <c:pt idx="378">
                  <c:v>104.58899688999998</c:v>
                </c:pt>
                <c:pt idx="379">
                  <c:v>104.63300323</c:v>
                </c:pt>
                <c:pt idx="380">
                  <c:v>104.66200255999996</c:v>
                </c:pt>
                <c:pt idx="381">
                  <c:v>104.68499756</c:v>
                </c:pt>
                <c:pt idx="382">
                  <c:v>104.70500182999997</c:v>
                </c:pt>
                <c:pt idx="383">
                  <c:v>104.72100067000002</c:v>
                </c:pt>
                <c:pt idx="384">
                  <c:v>104.73799896000003</c:v>
                </c:pt>
                <c:pt idx="385">
                  <c:v>104.76599883999995</c:v>
                </c:pt>
                <c:pt idx="386">
                  <c:v>104.8030014</c:v>
                </c:pt>
                <c:pt idx="387">
                  <c:v>104.85500336</c:v>
                </c:pt>
                <c:pt idx="388">
                  <c:v>104.93099976000005</c:v>
                </c:pt>
                <c:pt idx="389">
                  <c:v>105.01999664000003</c:v>
                </c:pt>
                <c:pt idx="390">
                  <c:v>105.11399840999998</c:v>
                </c:pt>
                <c:pt idx="391">
                  <c:v>105.20500182999997</c:v>
                </c:pt>
                <c:pt idx="392">
                  <c:v>105.28700256</c:v>
                </c:pt>
                <c:pt idx="393">
                  <c:v>105.35099792</c:v>
                </c:pt>
                <c:pt idx="394">
                  <c:v>105.40399933</c:v>
                </c:pt>
                <c:pt idx="395">
                  <c:v>105.43499756000003</c:v>
                </c:pt>
                <c:pt idx="396">
                  <c:v>105.45500182999997</c:v>
                </c:pt>
                <c:pt idx="397">
                  <c:v>105.46800232</c:v>
                </c:pt>
                <c:pt idx="398">
                  <c:v>105.47899628</c:v>
                </c:pt>
                <c:pt idx="399">
                  <c:v>105.5</c:v>
                </c:pt>
                <c:pt idx="400">
                  <c:v>105.52799988000002</c:v>
                </c:pt>
                <c:pt idx="401">
                  <c:v>105.57399749999998</c:v>
                </c:pt>
                <c:pt idx="402">
                  <c:v>105.62400055000001</c:v>
                </c:pt>
                <c:pt idx="403">
                  <c:v>105.68800354</c:v>
                </c:pt>
                <c:pt idx="404">
                  <c:v>105.76300049000002</c:v>
                </c:pt>
                <c:pt idx="405">
                  <c:v>105.84100342000006</c:v>
                </c:pt>
                <c:pt idx="406">
                  <c:v>105.91600037000002</c:v>
                </c:pt>
                <c:pt idx="407">
                  <c:v>105.99099731</c:v>
                </c:pt>
                <c:pt idx="408">
                  <c:v>106.06199646000003</c:v>
                </c:pt>
                <c:pt idx="409">
                  <c:v>106.12599944999998</c:v>
                </c:pt>
                <c:pt idx="410">
                  <c:v>106.18199921</c:v>
                </c:pt>
                <c:pt idx="411">
                  <c:v>106.22799683</c:v>
                </c:pt>
                <c:pt idx="412">
                  <c:v>106.25800323</c:v>
                </c:pt>
                <c:pt idx="413">
                  <c:v>106.27999878</c:v>
                </c:pt>
                <c:pt idx="414">
                  <c:v>106.30500030999997</c:v>
                </c:pt>
                <c:pt idx="415">
                  <c:v>106.33300018</c:v>
                </c:pt>
                <c:pt idx="416">
                  <c:v>106.36499786</c:v>
                </c:pt>
                <c:pt idx="417">
                  <c:v>106.39900208</c:v>
                </c:pt>
                <c:pt idx="418">
                  <c:v>106.44499969000006</c:v>
                </c:pt>
                <c:pt idx="419">
                  <c:v>106.49700165000003</c:v>
                </c:pt>
                <c:pt idx="420">
                  <c:v>106.55000305</c:v>
                </c:pt>
                <c:pt idx="421">
                  <c:v>106.61399840999998</c:v>
                </c:pt>
                <c:pt idx="422">
                  <c:v>106.69200133999996</c:v>
                </c:pt>
                <c:pt idx="423">
                  <c:v>106.77500152999997</c:v>
                </c:pt>
                <c:pt idx="424">
                  <c:v>106.85399628</c:v>
                </c:pt>
                <c:pt idx="425">
                  <c:v>106.92299652</c:v>
                </c:pt>
                <c:pt idx="426">
                  <c:v>106.98600005999998</c:v>
                </c:pt>
                <c:pt idx="427">
                  <c:v>107.04100037000002</c:v>
                </c:pt>
                <c:pt idx="428">
                  <c:v>107.08699799</c:v>
                </c:pt>
                <c:pt idx="429">
                  <c:v>107.12000274999997</c:v>
                </c:pt>
                <c:pt idx="430">
                  <c:v>107.14299774</c:v>
                </c:pt>
                <c:pt idx="431">
                  <c:v>107.16000366000003</c:v>
                </c:pt>
                <c:pt idx="432">
                  <c:v>107.17600249999997</c:v>
                </c:pt>
                <c:pt idx="433">
                  <c:v>107.19400023999998</c:v>
                </c:pt>
                <c:pt idx="434">
                  <c:v>107.22899628</c:v>
                </c:pt>
                <c:pt idx="435">
                  <c:v>107.27799988000002</c:v>
                </c:pt>
                <c:pt idx="436">
                  <c:v>107.33599854000001</c:v>
                </c:pt>
                <c:pt idx="437">
                  <c:v>107.40699768000003</c:v>
                </c:pt>
                <c:pt idx="438">
                  <c:v>107.47599792</c:v>
                </c:pt>
                <c:pt idx="439">
                  <c:v>107.55999756</c:v>
                </c:pt>
                <c:pt idx="440">
                  <c:v>107.64700317</c:v>
                </c:pt>
                <c:pt idx="441">
                  <c:v>107.73400116000002</c:v>
                </c:pt>
                <c:pt idx="442">
                  <c:v>107.81099700999998</c:v>
                </c:pt>
                <c:pt idx="443">
                  <c:v>107.87699889999996</c:v>
                </c:pt>
                <c:pt idx="444">
                  <c:v>107.92900084999998</c:v>
                </c:pt>
                <c:pt idx="445">
                  <c:v>107.96600342000006</c:v>
                </c:pt>
                <c:pt idx="446">
                  <c:v>107.98300171</c:v>
                </c:pt>
                <c:pt idx="447">
                  <c:v>107.98600005999998</c:v>
                </c:pt>
                <c:pt idx="448">
                  <c:v>107.98500061</c:v>
                </c:pt>
                <c:pt idx="449">
                  <c:v>107.98600005999998</c:v>
                </c:pt>
                <c:pt idx="450">
                  <c:v>107.9980011</c:v>
                </c:pt>
                <c:pt idx="451">
                  <c:v>108.02799988000002</c:v>
                </c:pt>
                <c:pt idx="452">
                  <c:v>108.08799744000002</c:v>
                </c:pt>
                <c:pt idx="453">
                  <c:v>108.17299651999996</c:v>
                </c:pt>
                <c:pt idx="454">
                  <c:v>108.27400208</c:v>
                </c:pt>
                <c:pt idx="455">
                  <c:v>108.38300323</c:v>
                </c:pt>
                <c:pt idx="456">
                  <c:v>108.49099731</c:v>
                </c:pt>
                <c:pt idx="457">
                  <c:v>108.58799744000002</c:v>
                </c:pt>
                <c:pt idx="458">
                  <c:v>108.66000366000003</c:v>
                </c:pt>
                <c:pt idx="459">
                  <c:v>108.71700287</c:v>
                </c:pt>
                <c:pt idx="460">
                  <c:v>108.75399779999998</c:v>
                </c:pt>
                <c:pt idx="461">
                  <c:v>108.76699829</c:v>
                </c:pt>
                <c:pt idx="462">
                  <c:v>108.76100159000002</c:v>
                </c:pt>
                <c:pt idx="463">
                  <c:v>108.75099944999999</c:v>
                </c:pt>
                <c:pt idx="464">
                  <c:v>108.73799896000003</c:v>
                </c:pt>
                <c:pt idx="465">
                  <c:v>108.73500061</c:v>
                </c:pt>
                <c:pt idx="466">
                  <c:v>108.75099944999999</c:v>
                </c:pt>
                <c:pt idx="467">
                  <c:v>108.79900360000005</c:v>
                </c:pt>
                <c:pt idx="468">
                  <c:v>108.87400055000001</c:v>
                </c:pt>
                <c:pt idx="469">
                  <c:v>108.98100281000001</c:v>
                </c:pt>
                <c:pt idx="470">
                  <c:v>109.10800170999997</c:v>
                </c:pt>
                <c:pt idx="471">
                  <c:v>109.24199677000003</c:v>
                </c:pt>
                <c:pt idx="472">
                  <c:v>109.36699677</c:v>
                </c:pt>
                <c:pt idx="473">
                  <c:v>109.47699738</c:v>
                </c:pt>
                <c:pt idx="474">
                  <c:v>109.55799866000002</c:v>
                </c:pt>
                <c:pt idx="475">
                  <c:v>109.60399628</c:v>
                </c:pt>
                <c:pt idx="476">
                  <c:v>109.61799621999998</c:v>
                </c:pt>
                <c:pt idx="477">
                  <c:v>109.60199738</c:v>
                </c:pt>
                <c:pt idx="478">
                  <c:v>109.56199646000003</c:v>
                </c:pt>
                <c:pt idx="479">
                  <c:v>109.50900269</c:v>
                </c:pt>
                <c:pt idx="480">
                  <c:v>109.45899962999999</c:v>
                </c:pt>
                <c:pt idx="481">
                  <c:v>109.43499756000003</c:v>
                </c:pt>
                <c:pt idx="482">
                  <c:v>109.44799805000002</c:v>
                </c:pt>
                <c:pt idx="483">
                  <c:v>109.51200104</c:v>
                </c:pt>
                <c:pt idx="484">
                  <c:v>109.62300109999997</c:v>
                </c:pt>
                <c:pt idx="485">
                  <c:v>109.77700043</c:v>
                </c:pt>
                <c:pt idx="486">
                  <c:v>109.95099639999998</c:v>
                </c:pt>
                <c:pt idx="487">
                  <c:v>110.12699889999996</c:v>
                </c:pt>
                <c:pt idx="488">
                  <c:v>110.27999878</c:v>
                </c:pt>
                <c:pt idx="489">
                  <c:v>110.39199829</c:v>
                </c:pt>
                <c:pt idx="490">
                  <c:v>110.4489975</c:v>
                </c:pt>
                <c:pt idx="491">
                  <c:v>110.45099639999998</c:v>
                </c:pt>
                <c:pt idx="492">
                  <c:v>110.40599822999998</c:v>
                </c:pt>
                <c:pt idx="493">
                  <c:v>110.33000182999997</c:v>
                </c:pt>
                <c:pt idx="494">
                  <c:v>110.23999786</c:v>
                </c:pt>
                <c:pt idx="495">
                  <c:v>110.16699982</c:v>
                </c:pt>
                <c:pt idx="496">
                  <c:v>110.13700104</c:v>
                </c:pt>
                <c:pt idx="497">
                  <c:v>110.15000152999997</c:v>
                </c:pt>
                <c:pt idx="498">
                  <c:v>110.22499847</c:v>
                </c:pt>
                <c:pt idx="499">
                  <c:v>110.35199738</c:v>
                </c:pt>
                <c:pt idx="500">
                  <c:v>110.51899718999998</c:v>
                </c:pt>
                <c:pt idx="501">
                  <c:v>110.71199799000003</c:v>
                </c:pt>
                <c:pt idx="502">
                  <c:v>110.90599822999998</c:v>
                </c:pt>
                <c:pt idx="503">
                  <c:v>111.07900238000001</c:v>
                </c:pt>
                <c:pt idx="504">
                  <c:v>111.19799805</c:v>
                </c:pt>
                <c:pt idx="505">
                  <c:v>111.26399994000005</c:v>
                </c:pt>
                <c:pt idx="506">
                  <c:v>111.26300049000002</c:v>
                </c:pt>
                <c:pt idx="507">
                  <c:v>111.20500182999997</c:v>
                </c:pt>
                <c:pt idx="508">
                  <c:v>111.10600280999996</c:v>
                </c:pt>
                <c:pt idx="509">
                  <c:v>110.99500275</c:v>
                </c:pt>
                <c:pt idx="510">
                  <c:v>110.90000153</c:v>
                </c:pt>
                <c:pt idx="511">
                  <c:v>110.84600067000002</c:v>
                </c:pt>
                <c:pt idx="512">
                  <c:v>110.84700012</c:v>
                </c:pt>
                <c:pt idx="513">
                  <c:v>110.92400360000005</c:v>
                </c:pt>
                <c:pt idx="514">
                  <c:v>111.06600189</c:v>
                </c:pt>
                <c:pt idx="515">
                  <c:v>111.23400116000002</c:v>
                </c:pt>
                <c:pt idx="516">
                  <c:v>111.44499969000006</c:v>
                </c:pt>
                <c:pt idx="517">
                  <c:v>111.66300200999997</c:v>
                </c:pt>
                <c:pt idx="518">
                  <c:v>111.84999847</c:v>
                </c:pt>
                <c:pt idx="519">
                  <c:v>111.98799896000003</c:v>
                </c:pt>
                <c:pt idx="520">
                  <c:v>112.06099700999998</c:v>
                </c:pt>
                <c:pt idx="521">
                  <c:v>112.06400299000002</c:v>
                </c:pt>
                <c:pt idx="522">
                  <c:v>112.00900269</c:v>
                </c:pt>
                <c:pt idx="523">
                  <c:v>111.90399933</c:v>
                </c:pt>
                <c:pt idx="524">
                  <c:v>111.77600098000002</c:v>
                </c:pt>
                <c:pt idx="525">
                  <c:v>111.65100098000002</c:v>
                </c:pt>
                <c:pt idx="526">
                  <c:v>111.56999969000003</c:v>
                </c:pt>
                <c:pt idx="527">
                  <c:v>111.54900360000005</c:v>
                </c:pt>
                <c:pt idx="528">
                  <c:v>111.60700226</c:v>
                </c:pt>
                <c:pt idx="529">
                  <c:v>111.7480011</c:v>
                </c:pt>
                <c:pt idx="530">
                  <c:v>111.95800018</c:v>
                </c:pt>
                <c:pt idx="531">
                  <c:v>112.20500182999997</c:v>
                </c:pt>
                <c:pt idx="532">
                  <c:v>112.45700073</c:v>
                </c:pt>
                <c:pt idx="533">
                  <c:v>112.67600249999997</c:v>
                </c:pt>
                <c:pt idx="534">
                  <c:v>112.81999969000003</c:v>
                </c:pt>
                <c:pt idx="535">
                  <c:v>112.90299988000002</c:v>
                </c:pt>
                <c:pt idx="536">
                  <c:v>112.90200043</c:v>
                </c:pt>
                <c:pt idx="537">
                  <c:v>112.83399962999999</c:v>
                </c:pt>
                <c:pt idx="538">
                  <c:v>112.70400238000002</c:v>
                </c:pt>
                <c:pt idx="539">
                  <c:v>112.54299927000002</c:v>
                </c:pt>
                <c:pt idx="540">
                  <c:v>112.38700104</c:v>
                </c:pt>
                <c:pt idx="541">
                  <c:v>112.27100372000002</c:v>
                </c:pt>
                <c:pt idx="542">
                  <c:v>112.22100067000002</c:v>
                </c:pt>
                <c:pt idx="543">
                  <c:v>112.26200104</c:v>
                </c:pt>
                <c:pt idx="544">
                  <c:v>112.41500092000003</c:v>
                </c:pt>
                <c:pt idx="545">
                  <c:v>112.61199951</c:v>
                </c:pt>
                <c:pt idx="546">
                  <c:v>112.88600159000001</c:v>
                </c:pt>
                <c:pt idx="547">
                  <c:v>113.17900084999995</c:v>
                </c:pt>
                <c:pt idx="548">
                  <c:v>113.45400238000002</c:v>
                </c:pt>
                <c:pt idx="549">
                  <c:v>113.66300200999997</c:v>
                </c:pt>
                <c:pt idx="550">
                  <c:v>113.77500152999997</c:v>
                </c:pt>
                <c:pt idx="551">
                  <c:v>113.77899932999998</c:v>
                </c:pt>
                <c:pt idx="552">
                  <c:v>113.68399810999996</c:v>
                </c:pt>
                <c:pt idx="553">
                  <c:v>113.51999664000003</c:v>
                </c:pt>
                <c:pt idx="554">
                  <c:v>113.31999969000003</c:v>
                </c:pt>
                <c:pt idx="555">
                  <c:v>113.11199951</c:v>
                </c:pt>
                <c:pt idx="556">
                  <c:v>112.95400238000002</c:v>
                </c:pt>
                <c:pt idx="557">
                  <c:v>112.85800170999997</c:v>
                </c:pt>
                <c:pt idx="558">
                  <c:v>112.87400055000001</c:v>
                </c:pt>
                <c:pt idx="559">
                  <c:v>113.01399994000005</c:v>
                </c:pt>
                <c:pt idx="560">
                  <c:v>113.26599883999995</c:v>
                </c:pt>
                <c:pt idx="561">
                  <c:v>113.60700226</c:v>
                </c:pt>
                <c:pt idx="562">
                  <c:v>113.98100281000001</c:v>
                </c:pt>
                <c:pt idx="563">
                  <c:v>114.33200072999998</c:v>
                </c:pt>
                <c:pt idx="564">
                  <c:v>114.59600067000002</c:v>
                </c:pt>
                <c:pt idx="565">
                  <c:v>114.73899840999998</c:v>
                </c:pt>
                <c:pt idx="566">
                  <c:v>114.74600220000002</c:v>
                </c:pt>
                <c:pt idx="567">
                  <c:v>114.6190033</c:v>
                </c:pt>
                <c:pt idx="568">
                  <c:v>114.39099883999995</c:v>
                </c:pt>
                <c:pt idx="569">
                  <c:v>114.09899901999998</c:v>
                </c:pt>
                <c:pt idx="570">
                  <c:v>113.79299927000002</c:v>
                </c:pt>
                <c:pt idx="571">
                  <c:v>113.53700256</c:v>
                </c:pt>
                <c:pt idx="572">
                  <c:v>113.38899994000002</c:v>
                </c:pt>
                <c:pt idx="573">
                  <c:v>113.39099883999995</c:v>
                </c:pt>
                <c:pt idx="574">
                  <c:v>113.56700134</c:v>
                </c:pt>
                <c:pt idx="575">
                  <c:v>113.91000366000006</c:v>
                </c:pt>
                <c:pt idx="576">
                  <c:v>114.36599730999997</c:v>
                </c:pt>
                <c:pt idx="577">
                  <c:v>114.86000061</c:v>
                </c:pt>
                <c:pt idx="578">
                  <c:v>115.30799866000002</c:v>
                </c:pt>
                <c:pt idx="579">
                  <c:v>115.63999939</c:v>
                </c:pt>
                <c:pt idx="580">
                  <c:v>115.79900360000005</c:v>
                </c:pt>
                <c:pt idx="581">
                  <c:v>115.79900360000005</c:v>
                </c:pt>
                <c:pt idx="582">
                  <c:v>115.62300109999997</c:v>
                </c:pt>
                <c:pt idx="583">
                  <c:v>115.30699921</c:v>
                </c:pt>
                <c:pt idx="584">
                  <c:v>114.94599915000002</c:v>
                </c:pt>
                <c:pt idx="585">
                  <c:v>114.51799774000003</c:v>
                </c:pt>
                <c:pt idx="586">
                  <c:v>114.13600159000001</c:v>
                </c:pt>
                <c:pt idx="587">
                  <c:v>113.87699889999996</c:v>
                </c:pt>
                <c:pt idx="588">
                  <c:v>113.81400299000002</c:v>
                </c:pt>
                <c:pt idx="589">
                  <c:v>113.98999786</c:v>
                </c:pt>
                <c:pt idx="590">
                  <c:v>114.40799713</c:v>
                </c:pt>
                <c:pt idx="591">
                  <c:v>115.00299834999997</c:v>
                </c:pt>
                <c:pt idx="592">
                  <c:v>115.66999816999997</c:v>
                </c:pt>
                <c:pt idx="593">
                  <c:v>116.28900145999998</c:v>
                </c:pt>
                <c:pt idx="594">
                  <c:v>116.75499725</c:v>
                </c:pt>
                <c:pt idx="595">
                  <c:v>117.01200104</c:v>
                </c:pt>
                <c:pt idx="596">
                  <c:v>117.02799988000002</c:v>
                </c:pt>
                <c:pt idx="597">
                  <c:v>116.81999969000003</c:v>
                </c:pt>
                <c:pt idx="598">
                  <c:v>116.42500305</c:v>
                </c:pt>
                <c:pt idx="599">
                  <c:v>115.91200256</c:v>
                </c:pt>
                <c:pt idx="600">
                  <c:v>115.34400177000002</c:v>
                </c:pt>
                <c:pt idx="601">
                  <c:v>114.85099792</c:v>
                </c:pt>
                <c:pt idx="602">
                  <c:v>114.40899657999998</c:v>
                </c:pt>
                <c:pt idx="603">
                  <c:v>114.19499969000003</c:v>
                </c:pt>
                <c:pt idx="604">
                  <c:v>114.29000092000003</c:v>
                </c:pt>
                <c:pt idx="605">
                  <c:v>114.71700287</c:v>
                </c:pt>
                <c:pt idx="606">
                  <c:v>115.42700195</c:v>
                </c:pt>
                <c:pt idx="607">
                  <c:v>116.28800200999997</c:v>
                </c:pt>
                <c:pt idx="608">
                  <c:v>117.14299774</c:v>
                </c:pt>
                <c:pt idx="609">
                  <c:v>118.69100189</c:v>
                </c:pt>
                <c:pt idx="610">
                  <c:v>118.57299804999997</c:v>
                </c:pt>
                <c:pt idx="611">
                  <c:v>118.43399810999998</c:v>
                </c:pt>
                <c:pt idx="612">
                  <c:v>118.29900360000005</c:v>
                </c:pt>
                <c:pt idx="613">
                  <c:v>118.18199921</c:v>
                </c:pt>
                <c:pt idx="614">
                  <c:v>118.09400177000002</c:v>
                </c:pt>
                <c:pt idx="615">
                  <c:v>118.04299927000002</c:v>
                </c:pt>
                <c:pt idx="616">
                  <c:v>118.03500366000003</c:v>
                </c:pt>
                <c:pt idx="617">
                  <c:v>118.07299804999997</c:v>
                </c:pt>
                <c:pt idx="618">
                  <c:v>118.15299988</c:v>
                </c:pt>
                <c:pt idx="619">
                  <c:v>118.27999878</c:v>
                </c:pt>
                <c:pt idx="620">
                  <c:v>118.44000244000003</c:v>
                </c:pt>
                <c:pt idx="621">
                  <c:v>118.62000274999997</c:v>
                </c:pt>
                <c:pt idx="622">
                  <c:v>118.80500030999997</c:v>
                </c:pt>
                <c:pt idx="623">
                  <c:v>118.98699951</c:v>
                </c:pt>
                <c:pt idx="624">
                  <c:v>119.14099883999995</c:v>
                </c:pt>
                <c:pt idx="625">
                  <c:v>119.29900360000005</c:v>
                </c:pt>
                <c:pt idx="626">
                  <c:v>119.44100189000002</c:v>
                </c:pt>
                <c:pt idx="627">
                  <c:v>119.56500244</c:v>
                </c:pt>
                <c:pt idx="628">
                  <c:v>119.66400145999998</c:v>
                </c:pt>
                <c:pt idx="629">
                  <c:v>119.73799896000003</c:v>
                </c:pt>
                <c:pt idx="630">
                  <c:v>119.79100037000002</c:v>
                </c:pt>
                <c:pt idx="631">
                  <c:v>119.81999969000003</c:v>
                </c:pt>
                <c:pt idx="632">
                  <c:v>119.83399962999999</c:v>
                </c:pt>
                <c:pt idx="633">
                  <c:v>119.83899688999998</c:v>
                </c:pt>
                <c:pt idx="634">
                  <c:v>119.84100342000006</c:v>
                </c:pt>
                <c:pt idx="635">
                  <c:v>119.84400177000002</c:v>
                </c:pt>
                <c:pt idx="636">
                  <c:v>119.85800170999997</c:v>
                </c:pt>
                <c:pt idx="637">
                  <c:v>119.88899994000002</c:v>
                </c:pt>
                <c:pt idx="638">
                  <c:v>119.94400023999999</c:v>
                </c:pt>
                <c:pt idx="639">
                  <c:v>120.01499939000003</c:v>
                </c:pt>
                <c:pt idx="640">
                  <c:v>120.09899901999998</c:v>
                </c:pt>
                <c:pt idx="641">
                  <c:v>120.18900299000001</c:v>
                </c:pt>
                <c:pt idx="642">
                  <c:v>120.27600098000002</c:v>
                </c:pt>
                <c:pt idx="643">
                  <c:v>120.37799834999997</c:v>
                </c:pt>
                <c:pt idx="644">
                  <c:v>120.48400116000002</c:v>
                </c:pt>
                <c:pt idx="645">
                  <c:v>120.58999634</c:v>
                </c:pt>
                <c:pt idx="646">
                  <c:v>120.69100189</c:v>
                </c:pt>
                <c:pt idx="647">
                  <c:v>120.78199768000003</c:v>
                </c:pt>
                <c:pt idx="648">
                  <c:v>120.86199951</c:v>
                </c:pt>
                <c:pt idx="649">
                  <c:v>120.92900084999998</c:v>
                </c:pt>
                <c:pt idx="650">
                  <c:v>120.98600005999998</c:v>
                </c:pt>
                <c:pt idx="651">
                  <c:v>121.04000092000003</c:v>
                </c:pt>
                <c:pt idx="652">
                  <c:v>121.09600067000002</c:v>
                </c:pt>
                <c:pt idx="653">
                  <c:v>121.15599822999995</c:v>
                </c:pt>
                <c:pt idx="654">
                  <c:v>121.21900177000002</c:v>
                </c:pt>
                <c:pt idx="655">
                  <c:v>121.27999878</c:v>
                </c:pt>
                <c:pt idx="656">
                  <c:v>121.33599854000001</c:v>
                </c:pt>
                <c:pt idx="657">
                  <c:v>121.38899994000002</c:v>
                </c:pt>
                <c:pt idx="658">
                  <c:v>121.44300079000003</c:v>
                </c:pt>
                <c:pt idx="659">
                  <c:v>121.49700165000003</c:v>
                </c:pt>
                <c:pt idx="660">
                  <c:v>121.55999756</c:v>
                </c:pt>
                <c:pt idx="661">
                  <c:v>121.62499999999999</c:v>
                </c:pt>
                <c:pt idx="662">
                  <c:v>121.69400023999998</c:v>
                </c:pt>
                <c:pt idx="663">
                  <c:v>121.76300049000002</c:v>
                </c:pt>
                <c:pt idx="664">
                  <c:v>121.83100128000002</c:v>
                </c:pt>
                <c:pt idx="665">
                  <c:v>121.90100098000005</c:v>
                </c:pt>
                <c:pt idx="666">
                  <c:v>121.97200011999996</c:v>
                </c:pt>
                <c:pt idx="667">
                  <c:v>122.04900360000005</c:v>
                </c:pt>
                <c:pt idx="668">
                  <c:v>122.12599944999998</c:v>
                </c:pt>
                <c:pt idx="669">
                  <c:v>122.19899749999998</c:v>
                </c:pt>
                <c:pt idx="670">
                  <c:v>122.26799774000003</c:v>
                </c:pt>
                <c:pt idx="671">
                  <c:v>122.33399962999999</c:v>
                </c:pt>
                <c:pt idx="672">
                  <c:v>122.39600372000002</c:v>
                </c:pt>
                <c:pt idx="673">
                  <c:v>122.45300293</c:v>
                </c:pt>
                <c:pt idx="674">
                  <c:v>122.50299834999997</c:v>
                </c:pt>
                <c:pt idx="675">
                  <c:v>122.5510025</c:v>
                </c:pt>
                <c:pt idx="676">
                  <c:v>122.59700012</c:v>
                </c:pt>
                <c:pt idx="677">
                  <c:v>122.65299988</c:v>
                </c:pt>
                <c:pt idx="678">
                  <c:v>122.71399689</c:v>
                </c:pt>
                <c:pt idx="679">
                  <c:v>122.77999878</c:v>
                </c:pt>
                <c:pt idx="680">
                  <c:v>122.84799957000003</c:v>
                </c:pt>
                <c:pt idx="681">
                  <c:v>122.91100311000002</c:v>
                </c:pt>
                <c:pt idx="682">
                  <c:v>122.96600342000006</c:v>
                </c:pt>
                <c:pt idx="683">
                  <c:v>123.01999664000003</c:v>
                </c:pt>
                <c:pt idx="684">
                  <c:v>123.07399749999998</c:v>
                </c:pt>
                <c:pt idx="685">
                  <c:v>123.13300323</c:v>
                </c:pt>
                <c:pt idx="686">
                  <c:v>123.19400023999998</c:v>
                </c:pt>
                <c:pt idx="687">
                  <c:v>123.26000214</c:v>
                </c:pt>
                <c:pt idx="688">
                  <c:v>123.33300018</c:v>
                </c:pt>
                <c:pt idx="689">
                  <c:v>123.40499878000003</c:v>
                </c:pt>
                <c:pt idx="690">
                  <c:v>123.48600005999998</c:v>
                </c:pt>
                <c:pt idx="691">
                  <c:v>123.57399749999998</c:v>
                </c:pt>
                <c:pt idx="692">
                  <c:v>123.65599822999995</c:v>
                </c:pt>
                <c:pt idx="693">
                  <c:v>123.71399689</c:v>
                </c:pt>
                <c:pt idx="694">
                  <c:v>123.76300049000002</c:v>
                </c:pt>
                <c:pt idx="695">
                  <c:v>123.80699921</c:v>
                </c:pt>
                <c:pt idx="696">
                  <c:v>123.84999847</c:v>
                </c:pt>
                <c:pt idx="697">
                  <c:v>123.89399718999998</c:v>
                </c:pt>
                <c:pt idx="698">
                  <c:v>123.94000244000003</c:v>
                </c:pt>
                <c:pt idx="699">
                  <c:v>123.98799896000003</c:v>
                </c:pt>
                <c:pt idx="700">
                  <c:v>124.03800200999997</c:v>
                </c:pt>
                <c:pt idx="701">
                  <c:v>124.09300232</c:v>
                </c:pt>
                <c:pt idx="702">
                  <c:v>124.15000152999997</c:v>
                </c:pt>
                <c:pt idx="703">
                  <c:v>124.20600128000002</c:v>
                </c:pt>
                <c:pt idx="704">
                  <c:v>124.26499939000003</c:v>
                </c:pt>
                <c:pt idx="705">
                  <c:v>124.3219986</c:v>
                </c:pt>
                <c:pt idx="706">
                  <c:v>124.38400269</c:v>
                </c:pt>
                <c:pt idx="707">
                  <c:v>124.45099639999998</c:v>
                </c:pt>
                <c:pt idx="708">
                  <c:v>124.51200104</c:v>
                </c:pt>
                <c:pt idx="709">
                  <c:v>124.56900023999998</c:v>
                </c:pt>
                <c:pt idx="710">
                  <c:v>124.62499999999999</c:v>
                </c:pt>
                <c:pt idx="711">
                  <c:v>124.67600249999997</c:v>
                </c:pt>
                <c:pt idx="712">
                  <c:v>124.73500061</c:v>
                </c:pt>
                <c:pt idx="713">
                  <c:v>124.79799652000003</c:v>
                </c:pt>
                <c:pt idx="714">
                  <c:v>124.86299896</c:v>
                </c:pt>
                <c:pt idx="715">
                  <c:v>124.92700195</c:v>
                </c:pt>
                <c:pt idx="716">
                  <c:v>124.98699951</c:v>
                </c:pt>
                <c:pt idx="717">
                  <c:v>125.04699707</c:v>
                </c:pt>
                <c:pt idx="718">
                  <c:v>125.10500336</c:v>
                </c:pt>
                <c:pt idx="719">
                  <c:v>125.16200255999996</c:v>
                </c:pt>
                <c:pt idx="720">
                  <c:v>125.21800232</c:v>
                </c:pt>
                <c:pt idx="721">
                  <c:v>125.27100372000002</c:v>
                </c:pt>
                <c:pt idx="722">
                  <c:v>125.31800079</c:v>
                </c:pt>
                <c:pt idx="723">
                  <c:v>125.35800170999997</c:v>
                </c:pt>
                <c:pt idx="724">
                  <c:v>125.40200043</c:v>
                </c:pt>
                <c:pt idx="725">
                  <c:v>125.44100189000002</c:v>
                </c:pt>
                <c:pt idx="726">
                  <c:v>125.48500061</c:v>
                </c:pt>
                <c:pt idx="727">
                  <c:v>125.54000092000003</c:v>
                </c:pt>
                <c:pt idx="728">
                  <c:v>125.60199738</c:v>
                </c:pt>
                <c:pt idx="729">
                  <c:v>125.66799927000002</c:v>
                </c:pt>
                <c:pt idx="730">
                  <c:v>125.73899840999998</c:v>
                </c:pt>
                <c:pt idx="731">
                  <c:v>125.80999756</c:v>
                </c:pt>
                <c:pt idx="732">
                  <c:v>125.87499999999999</c:v>
                </c:pt>
                <c:pt idx="733">
                  <c:v>125.92500305</c:v>
                </c:pt>
                <c:pt idx="734">
                  <c:v>125.97699738</c:v>
                </c:pt>
                <c:pt idx="735">
                  <c:v>126.02899932999998</c:v>
                </c:pt>
                <c:pt idx="736">
                  <c:v>126.07900238000001</c:v>
                </c:pt>
                <c:pt idx="737">
                  <c:v>126.12599944999998</c:v>
                </c:pt>
                <c:pt idx="738">
                  <c:v>126.18399810999996</c:v>
                </c:pt>
                <c:pt idx="739">
                  <c:v>126.24900055000002</c:v>
                </c:pt>
                <c:pt idx="740">
                  <c:v>126.31300354000003</c:v>
                </c:pt>
                <c:pt idx="741">
                  <c:v>126.37000274999997</c:v>
                </c:pt>
                <c:pt idx="742">
                  <c:v>126.42400360000005</c:v>
                </c:pt>
                <c:pt idx="743">
                  <c:v>126.47699738</c:v>
                </c:pt>
                <c:pt idx="744">
                  <c:v>126.52600098000002</c:v>
                </c:pt>
                <c:pt idx="745">
                  <c:v>126.5719986</c:v>
                </c:pt>
                <c:pt idx="746">
                  <c:v>126.61499786</c:v>
                </c:pt>
                <c:pt idx="747">
                  <c:v>126.66000366000003</c:v>
                </c:pt>
                <c:pt idx="748">
                  <c:v>126.70899962999999</c:v>
                </c:pt>
                <c:pt idx="749">
                  <c:v>126.75800323</c:v>
                </c:pt>
                <c:pt idx="750">
                  <c:v>126.81300354000003</c:v>
                </c:pt>
                <c:pt idx="751">
                  <c:v>126.86299896</c:v>
                </c:pt>
                <c:pt idx="752">
                  <c:v>126.92400360000005</c:v>
                </c:pt>
                <c:pt idx="753">
                  <c:v>126.98699951</c:v>
                </c:pt>
                <c:pt idx="754">
                  <c:v>127.05999756</c:v>
                </c:pt>
                <c:pt idx="755">
                  <c:v>127.14199829</c:v>
                </c:pt>
                <c:pt idx="756">
                  <c:v>127.22100067000002</c:v>
                </c:pt>
                <c:pt idx="757">
                  <c:v>127.28800200999997</c:v>
                </c:pt>
                <c:pt idx="758">
                  <c:v>127.33200072999998</c:v>
                </c:pt>
                <c:pt idx="759">
                  <c:v>127.36599730999997</c:v>
                </c:pt>
                <c:pt idx="760">
                  <c:v>127.39800262</c:v>
                </c:pt>
                <c:pt idx="761">
                  <c:v>127.43099976000005</c:v>
                </c:pt>
                <c:pt idx="762">
                  <c:v>127.46199799000003</c:v>
                </c:pt>
                <c:pt idx="763">
                  <c:v>127.49199677000003</c:v>
                </c:pt>
                <c:pt idx="764">
                  <c:v>127.52600098000002</c:v>
                </c:pt>
                <c:pt idx="765">
                  <c:v>127.56099700999998</c:v>
                </c:pt>
                <c:pt idx="766">
                  <c:v>127.60399628</c:v>
                </c:pt>
                <c:pt idx="767">
                  <c:v>127.65599822999995</c:v>
                </c:pt>
                <c:pt idx="768">
                  <c:v>127.71099854000002</c:v>
                </c:pt>
                <c:pt idx="769">
                  <c:v>127.77500152999997</c:v>
                </c:pt>
                <c:pt idx="770">
                  <c:v>127.83799744000002</c:v>
                </c:pt>
                <c:pt idx="771">
                  <c:v>127.90299988000002</c:v>
                </c:pt>
                <c:pt idx="772">
                  <c:v>127.96900177000002</c:v>
                </c:pt>
                <c:pt idx="773">
                  <c:v>128.03599548</c:v>
                </c:pt>
                <c:pt idx="774">
                  <c:v>128.10499572999993</c:v>
                </c:pt>
                <c:pt idx="775">
                  <c:v>128.17300414999994</c:v>
                </c:pt>
                <c:pt idx="776">
                  <c:v>128.23500060999999</c:v>
                </c:pt>
                <c:pt idx="777">
                  <c:v>128.29299927</c:v>
                </c:pt>
                <c:pt idx="778">
                  <c:v>128.34100342000002</c:v>
                </c:pt>
                <c:pt idx="779">
                  <c:v>128.38200378000005</c:v>
                </c:pt>
                <c:pt idx="780">
                  <c:v>128.41999816999999</c:v>
                </c:pt>
                <c:pt idx="781">
                  <c:v>128.44200134000005</c:v>
                </c:pt>
                <c:pt idx="782">
                  <c:v>128.47099304</c:v>
                </c:pt>
                <c:pt idx="783">
                  <c:v>128.50500488</c:v>
                </c:pt>
                <c:pt idx="784">
                  <c:v>128.54200745000006</c:v>
                </c:pt>
                <c:pt idx="785">
                  <c:v>128.58000183000001</c:v>
                </c:pt>
                <c:pt idx="786">
                  <c:v>128.62399292000001</c:v>
                </c:pt>
                <c:pt idx="787">
                  <c:v>128.67799376999994</c:v>
                </c:pt>
                <c:pt idx="788">
                  <c:v>128.75199890000005</c:v>
                </c:pt>
                <c:pt idx="789">
                  <c:v>128.83500671000004</c:v>
                </c:pt>
                <c:pt idx="790">
                  <c:v>128.91799927</c:v>
                </c:pt>
                <c:pt idx="791">
                  <c:v>128.99299622000001</c:v>
                </c:pt>
                <c:pt idx="792">
                  <c:v>129.05599976000002</c:v>
                </c:pt>
                <c:pt idx="793">
                  <c:v>129.10899352999999</c:v>
                </c:pt>
                <c:pt idx="794">
                  <c:v>129.15400696</c:v>
                </c:pt>
                <c:pt idx="795">
                  <c:v>129.19000244</c:v>
                </c:pt>
                <c:pt idx="796">
                  <c:v>129.22700499999999</c:v>
                </c:pt>
                <c:pt idx="797">
                  <c:v>129.27099609000001</c:v>
                </c:pt>
                <c:pt idx="798">
                  <c:v>129.32499695000007</c:v>
                </c:pt>
                <c:pt idx="799">
                  <c:v>129.37899780000006</c:v>
                </c:pt>
                <c:pt idx="800">
                  <c:v>129.42799377</c:v>
                </c:pt>
                <c:pt idx="801">
                  <c:v>129.47099304</c:v>
                </c:pt>
                <c:pt idx="802">
                  <c:v>129.50900268999999</c:v>
                </c:pt>
                <c:pt idx="803">
                  <c:v>129.54299927</c:v>
                </c:pt>
                <c:pt idx="804">
                  <c:v>129.58200073</c:v>
                </c:pt>
                <c:pt idx="805">
                  <c:v>129.63000488</c:v>
                </c:pt>
                <c:pt idx="806">
                  <c:v>129.68400573999998</c:v>
                </c:pt>
                <c:pt idx="807">
                  <c:v>129.74299622000001</c:v>
                </c:pt>
                <c:pt idx="808">
                  <c:v>129.81199646000007</c:v>
                </c:pt>
                <c:pt idx="809">
                  <c:v>129.87699890000005</c:v>
                </c:pt>
                <c:pt idx="810">
                  <c:v>129.93600463999999</c:v>
                </c:pt>
                <c:pt idx="811">
                  <c:v>129.99299622000001</c:v>
                </c:pt>
                <c:pt idx="812">
                  <c:v>130.05200195000006</c:v>
                </c:pt>
                <c:pt idx="813">
                  <c:v>130.10800171</c:v>
                </c:pt>
                <c:pt idx="814">
                  <c:v>130.16200256000002</c:v>
                </c:pt>
                <c:pt idx="815">
                  <c:v>130.21499634</c:v>
                </c:pt>
                <c:pt idx="816">
                  <c:v>130.27699279999993</c:v>
                </c:pt>
                <c:pt idx="817">
                  <c:v>130.34300232000001</c:v>
                </c:pt>
                <c:pt idx="818">
                  <c:v>130.39700317</c:v>
                </c:pt>
                <c:pt idx="819">
                  <c:v>130.45399474999999</c:v>
                </c:pt>
                <c:pt idx="820">
                  <c:v>130.5</c:v>
                </c:pt>
                <c:pt idx="821">
                  <c:v>130.53900146000001</c:v>
                </c:pt>
                <c:pt idx="822">
                  <c:v>130.57299805000005</c:v>
                </c:pt>
                <c:pt idx="823">
                  <c:v>130.60400390999999</c:v>
                </c:pt>
                <c:pt idx="824">
                  <c:v>130.62899780000006</c:v>
                </c:pt>
                <c:pt idx="825">
                  <c:v>130.64700316999998</c:v>
                </c:pt>
                <c:pt idx="826">
                  <c:v>130.66200256000002</c:v>
                </c:pt>
                <c:pt idx="827">
                  <c:v>130.68200684000007</c:v>
                </c:pt>
                <c:pt idx="828">
                  <c:v>130.70899962999999</c:v>
                </c:pt>
                <c:pt idx="829">
                  <c:v>130.74499511999991</c:v>
                </c:pt>
                <c:pt idx="830">
                  <c:v>130.80299377</c:v>
                </c:pt>
                <c:pt idx="831">
                  <c:v>130.88200378000005</c:v>
                </c:pt>
                <c:pt idx="832">
                  <c:v>130.97200012000002</c:v>
                </c:pt>
                <c:pt idx="833">
                  <c:v>131.06599425999997</c:v>
                </c:pt>
                <c:pt idx="834">
                  <c:v>131.17599486999998</c:v>
                </c:pt>
                <c:pt idx="835">
                  <c:v>131.26100159000001</c:v>
                </c:pt>
                <c:pt idx="836">
                  <c:v>131.34800720000001</c:v>
                </c:pt>
                <c:pt idx="837">
                  <c:v>131.41900635000005</c:v>
                </c:pt>
                <c:pt idx="838">
                  <c:v>131.47599792</c:v>
                </c:pt>
                <c:pt idx="839">
                  <c:v>131.5249939</c:v>
                </c:pt>
                <c:pt idx="840">
                  <c:v>131.56599425999997</c:v>
                </c:pt>
                <c:pt idx="841">
                  <c:v>131.59599304</c:v>
                </c:pt>
                <c:pt idx="842">
                  <c:v>131.61799622000001</c:v>
                </c:pt>
                <c:pt idx="843">
                  <c:v>131.6309967</c:v>
                </c:pt>
                <c:pt idx="844">
                  <c:v>131.64399718999999</c:v>
                </c:pt>
                <c:pt idx="845">
                  <c:v>131.66700745000006</c:v>
                </c:pt>
                <c:pt idx="846">
                  <c:v>131.70199585</c:v>
                </c:pt>
                <c:pt idx="847">
                  <c:v>131.74499511999991</c:v>
                </c:pt>
                <c:pt idx="848">
                  <c:v>131.79699707</c:v>
                </c:pt>
                <c:pt idx="849">
                  <c:v>131.85099792000005</c:v>
                </c:pt>
                <c:pt idx="850">
                  <c:v>131.90600586000002</c:v>
                </c:pt>
                <c:pt idx="851">
                  <c:v>131.96299744000007</c:v>
                </c:pt>
                <c:pt idx="852">
                  <c:v>132.01699829</c:v>
                </c:pt>
                <c:pt idx="853">
                  <c:v>132.07200623</c:v>
                </c:pt>
                <c:pt idx="854">
                  <c:v>132.13400268999999</c:v>
                </c:pt>
                <c:pt idx="855">
                  <c:v>132.19999695000001</c:v>
                </c:pt>
                <c:pt idx="856">
                  <c:v>132.26100159000001</c:v>
                </c:pt>
                <c:pt idx="857">
                  <c:v>132.32000732000006</c:v>
                </c:pt>
                <c:pt idx="858">
                  <c:v>132.37199402000002</c:v>
                </c:pt>
                <c:pt idx="859">
                  <c:v>132.42500305000004</c:v>
                </c:pt>
                <c:pt idx="860">
                  <c:v>132.48100281000006</c:v>
                </c:pt>
                <c:pt idx="861">
                  <c:v>132.54100037000001</c:v>
                </c:pt>
                <c:pt idx="862">
                  <c:v>132.60299683000005</c:v>
                </c:pt>
                <c:pt idx="863">
                  <c:v>132.66999816999999</c:v>
                </c:pt>
                <c:pt idx="864">
                  <c:v>132.73300170999994</c:v>
                </c:pt>
                <c:pt idx="865">
                  <c:v>132.78100586000002</c:v>
                </c:pt>
                <c:pt idx="866">
                  <c:v>132.81300353999998</c:v>
                </c:pt>
                <c:pt idx="867">
                  <c:v>132.83099365000001</c:v>
                </c:pt>
                <c:pt idx="868">
                  <c:v>132.85200500000005</c:v>
                </c:pt>
                <c:pt idx="869">
                  <c:v>132.88299561000005</c:v>
                </c:pt>
                <c:pt idx="870">
                  <c:v>132.92100525000001</c:v>
                </c:pt>
                <c:pt idx="871">
                  <c:v>132.96400451999997</c:v>
                </c:pt>
                <c:pt idx="872">
                  <c:v>133.01199341</c:v>
                </c:pt>
                <c:pt idx="873">
                  <c:v>133.05999756</c:v>
                </c:pt>
                <c:pt idx="874">
                  <c:v>133.10699462999995</c:v>
                </c:pt>
                <c:pt idx="875">
                  <c:v>133.14999389999994</c:v>
                </c:pt>
                <c:pt idx="876">
                  <c:v>133.19700623</c:v>
                </c:pt>
                <c:pt idx="877">
                  <c:v>133.24899292000001</c:v>
                </c:pt>
                <c:pt idx="878">
                  <c:v>133.31300353999998</c:v>
                </c:pt>
                <c:pt idx="879">
                  <c:v>133.38400269000002</c:v>
                </c:pt>
                <c:pt idx="880">
                  <c:v>133.45599365000001</c:v>
                </c:pt>
                <c:pt idx="881">
                  <c:v>133.5249939</c:v>
                </c:pt>
                <c:pt idx="882">
                  <c:v>133.58399962999999</c:v>
                </c:pt>
                <c:pt idx="883">
                  <c:v>133.63499450999998</c:v>
                </c:pt>
                <c:pt idx="884">
                  <c:v>133.69299315999999</c:v>
                </c:pt>
                <c:pt idx="885">
                  <c:v>133.74200439000001</c:v>
                </c:pt>
                <c:pt idx="886">
                  <c:v>133.78300475999995</c:v>
                </c:pt>
                <c:pt idx="887">
                  <c:v>133.82299805000011</c:v>
                </c:pt>
                <c:pt idx="888">
                  <c:v>133.86399841000005</c:v>
                </c:pt>
                <c:pt idx="889">
                  <c:v>133.91299438000001</c:v>
                </c:pt>
                <c:pt idx="890">
                  <c:v>133.96299744000007</c:v>
                </c:pt>
                <c:pt idx="891">
                  <c:v>134.01300048999997</c:v>
                </c:pt>
                <c:pt idx="892">
                  <c:v>134.07200623</c:v>
                </c:pt>
                <c:pt idx="893">
                  <c:v>134.12100219999999</c:v>
                </c:pt>
                <c:pt idx="894">
                  <c:v>134.15600586000002</c:v>
                </c:pt>
                <c:pt idx="895">
                  <c:v>134.19999695000001</c:v>
                </c:pt>
                <c:pt idx="896">
                  <c:v>134.25799560999999</c:v>
                </c:pt>
                <c:pt idx="897">
                  <c:v>134.32200623000006</c:v>
                </c:pt>
                <c:pt idx="898">
                  <c:v>134.38999939000001</c:v>
                </c:pt>
                <c:pt idx="899">
                  <c:v>134.45100403000001</c:v>
                </c:pt>
                <c:pt idx="900">
                  <c:v>134.50799560999999</c:v>
                </c:pt>
                <c:pt idx="901">
                  <c:v>134.55000305000004</c:v>
                </c:pt>
                <c:pt idx="902">
                  <c:v>134.58399962999999</c:v>
                </c:pt>
                <c:pt idx="903">
                  <c:v>134.61799622000001</c:v>
                </c:pt>
                <c:pt idx="904">
                  <c:v>134.64799499999998</c:v>
                </c:pt>
                <c:pt idx="905">
                  <c:v>134.67900084999999</c:v>
                </c:pt>
                <c:pt idx="906">
                  <c:v>134.71000670999999</c:v>
                </c:pt>
                <c:pt idx="907">
                  <c:v>134.75</c:v>
                </c:pt>
                <c:pt idx="908">
                  <c:v>134.80299377</c:v>
                </c:pt>
                <c:pt idx="909">
                  <c:v>134.86000061000001</c:v>
                </c:pt>
                <c:pt idx="910">
                  <c:v>134.91900635000005</c:v>
                </c:pt>
                <c:pt idx="911">
                  <c:v>134.97900390999999</c:v>
                </c:pt>
                <c:pt idx="912">
                  <c:v>135.04299927</c:v>
                </c:pt>
                <c:pt idx="913">
                  <c:v>135.10800171</c:v>
                </c:pt>
                <c:pt idx="914">
                  <c:v>135.17799376999994</c:v>
                </c:pt>
                <c:pt idx="915">
                  <c:v>135.24699401999999</c:v>
                </c:pt>
                <c:pt idx="916">
                  <c:v>135.30700684000007</c:v>
                </c:pt>
                <c:pt idx="917">
                  <c:v>135.36599731000007</c:v>
                </c:pt>
                <c:pt idx="918">
                  <c:v>135.42799377</c:v>
                </c:pt>
                <c:pt idx="919">
                  <c:v>135.47999572999993</c:v>
                </c:pt>
                <c:pt idx="920">
                  <c:v>135.52799988000007</c:v>
                </c:pt>
                <c:pt idx="921">
                  <c:v>135.56799315999999</c:v>
                </c:pt>
                <c:pt idx="922">
                  <c:v>135.58999634000006</c:v>
                </c:pt>
                <c:pt idx="923">
                  <c:v>135.60600281000001</c:v>
                </c:pt>
                <c:pt idx="924">
                  <c:v>135.62600708000005</c:v>
                </c:pt>
                <c:pt idx="925">
                  <c:v>135.65600586000002</c:v>
                </c:pt>
                <c:pt idx="926">
                  <c:v>135.69400023999998</c:v>
                </c:pt>
                <c:pt idx="927">
                  <c:v>135.73199462999995</c:v>
                </c:pt>
                <c:pt idx="928">
                  <c:v>135.77799988000001</c:v>
                </c:pt>
                <c:pt idx="929">
                  <c:v>135.83099365000001</c:v>
                </c:pt>
                <c:pt idx="930">
                  <c:v>135.88400269000002</c:v>
                </c:pt>
                <c:pt idx="931">
                  <c:v>135.94000244</c:v>
                </c:pt>
                <c:pt idx="932">
                  <c:v>135.99699402000002</c:v>
                </c:pt>
                <c:pt idx="933">
                  <c:v>136.05599976000002</c:v>
                </c:pt>
                <c:pt idx="934">
                  <c:v>136.11599731000001</c:v>
                </c:pt>
                <c:pt idx="935">
                  <c:v>136.17199707</c:v>
                </c:pt>
                <c:pt idx="936">
                  <c:v>136.22599792</c:v>
                </c:pt>
                <c:pt idx="937">
                  <c:v>136.28300475999995</c:v>
                </c:pt>
                <c:pt idx="938">
                  <c:v>136.34500121999997</c:v>
                </c:pt>
                <c:pt idx="939">
                  <c:v>136.41000365999997</c:v>
                </c:pt>
                <c:pt idx="940">
                  <c:v>136.47599792</c:v>
                </c:pt>
                <c:pt idx="941">
                  <c:v>136.53900146000001</c:v>
                </c:pt>
                <c:pt idx="942">
                  <c:v>136.59100342000002</c:v>
                </c:pt>
                <c:pt idx="943">
                  <c:v>136.64300536999994</c:v>
                </c:pt>
                <c:pt idx="944">
                  <c:v>136.68600463999999</c:v>
                </c:pt>
                <c:pt idx="945">
                  <c:v>136.72200012000002</c:v>
                </c:pt>
                <c:pt idx="946">
                  <c:v>136.74800109999998</c:v>
                </c:pt>
                <c:pt idx="947">
                  <c:v>136.78399658000001</c:v>
                </c:pt>
                <c:pt idx="948">
                  <c:v>136.82699585000006</c:v>
                </c:pt>
                <c:pt idx="949">
                  <c:v>136.87899780000006</c:v>
                </c:pt>
                <c:pt idx="950">
                  <c:v>136.93699646000007</c:v>
                </c:pt>
                <c:pt idx="951">
                  <c:v>137.00199890000005</c:v>
                </c:pt>
                <c:pt idx="952">
                  <c:v>137.06500244</c:v>
                </c:pt>
                <c:pt idx="953">
                  <c:v>137.12399292000001</c:v>
                </c:pt>
                <c:pt idx="954">
                  <c:v>137.17500304999999</c:v>
                </c:pt>
                <c:pt idx="955">
                  <c:v>137.21400451999995</c:v>
                </c:pt>
                <c:pt idx="956">
                  <c:v>137.25</c:v>
                </c:pt>
                <c:pt idx="957">
                  <c:v>137.29400635000005</c:v>
                </c:pt>
                <c:pt idx="958">
                  <c:v>137.34700012000002</c:v>
                </c:pt>
                <c:pt idx="959">
                  <c:v>137.40400696</c:v>
                </c:pt>
                <c:pt idx="960">
                  <c:v>137.45899963000005</c:v>
                </c:pt>
                <c:pt idx="961">
                  <c:v>137.50900268999999</c:v>
                </c:pt>
                <c:pt idx="962">
                  <c:v>137.55400085000005</c:v>
                </c:pt>
                <c:pt idx="963">
                  <c:v>137.60600281000001</c:v>
                </c:pt>
                <c:pt idx="964">
                  <c:v>137.65899658000006</c:v>
                </c:pt>
                <c:pt idx="965">
                  <c:v>137.71000670999999</c:v>
                </c:pt>
                <c:pt idx="966">
                  <c:v>137.76499939000001</c:v>
                </c:pt>
                <c:pt idx="967">
                  <c:v>137.81900023999998</c:v>
                </c:pt>
                <c:pt idx="968">
                  <c:v>137.86300659</c:v>
                </c:pt>
                <c:pt idx="969">
                  <c:v>137.89300537</c:v>
                </c:pt>
                <c:pt idx="970">
                  <c:v>137.91799927</c:v>
                </c:pt>
                <c:pt idx="971">
                  <c:v>137.94700623</c:v>
                </c:pt>
                <c:pt idx="972">
                  <c:v>137.98500061000001</c:v>
                </c:pt>
                <c:pt idx="973">
                  <c:v>138.03199768000005</c:v>
                </c:pt>
                <c:pt idx="974">
                  <c:v>138.08900451999997</c:v>
                </c:pt>
                <c:pt idx="975">
                  <c:v>138.15699768000005</c:v>
                </c:pt>
                <c:pt idx="976">
                  <c:v>138.22700499999999</c:v>
                </c:pt>
                <c:pt idx="977">
                  <c:v>138.29100037000001</c:v>
                </c:pt>
                <c:pt idx="978">
                  <c:v>138.35400391000005</c:v>
                </c:pt>
                <c:pt idx="979">
                  <c:v>138.41900635000005</c:v>
                </c:pt>
                <c:pt idx="980">
                  <c:v>138.48599243000001</c:v>
                </c:pt>
                <c:pt idx="981">
                  <c:v>138.55299377</c:v>
                </c:pt>
                <c:pt idx="982">
                  <c:v>138.60899352999999</c:v>
                </c:pt>
                <c:pt idx="983">
                  <c:v>138.64999389999994</c:v>
                </c:pt>
                <c:pt idx="984">
                  <c:v>138.67999267999994</c:v>
                </c:pt>
                <c:pt idx="985">
                  <c:v>138.70500182999999</c:v>
                </c:pt>
                <c:pt idx="986">
                  <c:v>138.72799683000005</c:v>
                </c:pt>
                <c:pt idx="987">
                  <c:v>138.75700377999999</c:v>
                </c:pt>
                <c:pt idx="988">
                  <c:v>138.79299927</c:v>
                </c:pt>
                <c:pt idx="989">
                  <c:v>138.82800293000005</c:v>
                </c:pt>
                <c:pt idx="990">
                  <c:v>138.86399841000005</c:v>
                </c:pt>
                <c:pt idx="991">
                  <c:v>138.91700745000006</c:v>
                </c:pt>
                <c:pt idx="992">
                  <c:v>138.97700499999999</c:v>
                </c:pt>
                <c:pt idx="993">
                  <c:v>139.05799866000001</c:v>
                </c:pt>
                <c:pt idx="994">
                  <c:v>139.13999939000001</c:v>
                </c:pt>
                <c:pt idx="995">
                  <c:v>139.21200561999996</c:v>
                </c:pt>
                <c:pt idx="996">
                  <c:v>139.27900696</c:v>
                </c:pt>
                <c:pt idx="997">
                  <c:v>139.34100342000002</c:v>
                </c:pt>
                <c:pt idx="998">
                  <c:v>139.40400696</c:v>
                </c:pt>
                <c:pt idx="999">
                  <c:v>139.46899414000001</c:v>
                </c:pt>
                <c:pt idx="1000">
                  <c:v>139.52299500000001</c:v>
                </c:pt>
                <c:pt idx="1001">
                  <c:v>139.55999756</c:v>
                </c:pt>
                <c:pt idx="1002">
                  <c:v>139.59300232000001</c:v>
                </c:pt>
                <c:pt idx="1003">
                  <c:v>139.61999511999991</c:v>
                </c:pt>
                <c:pt idx="1004">
                  <c:v>139.64500426999993</c:v>
                </c:pt>
                <c:pt idx="1005">
                  <c:v>139.67100524999998</c:v>
                </c:pt>
                <c:pt idx="1006">
                  <c:v>139.69999695000001</c:v>
                </c:pt>
                <c:pt idx="1007">
                  <c:v>139.73300170999994</c:v>
                </c:pt>
                <c:pt idx="1008">
                  <c:v>139.78199768000005</c:v>
                </c:pt>
                <c:pt idx="1009">
                  <c:v>139.82800293000005</c:v>
                </c:pt>
                <c:pt idx="1010">
                  <c:v>139.87699890000005</c:v>
                </c:pt>
                <c:pt idx="1011">
                  <c:v>139.92500305000004</c:v>
                </c:pt>
                <c:pt idx="1012">
                  <c:v>139.97200012000002</c:v>
                </c:pt>
                <c:pt idx="1013">
                  <c:v>140.04400635000005</c:v>
                </c:pt>
                <c:pt idx="1014">
                  <c:v>140.11900329999992</c:v>
                </c:pt>
                <c:pt idx="1015">
                  <c:v>140.19200134000005</c:v>
                </c:pt>
                <c:pt idx="1016">
                  <c:v>140.27900696</c:v>
                </c:pt>
                <c:pt idx="1017">
                  <c:v>140.33900451999997</c:v>
                </c:pt>
                <c:pt idx="1018">
                  <c:v>140.39300537</c:v>
                </c:pt>
                <c:pt idx="1019">
                  <c:v>140.44700623</c:v>
                </c:pt>
                <c:pt idx="1020">
                  <c:v>140.50100708000005</c:v>
                </c:pt>
                <c:pt idx="1021">
                  <c:v>140.54600524999998</c:v>
                </c:pt>
                <c:pt idx="1022">
                  <c:v>140.58399962999999</c:v>
                </c:pt>
                <c:pt idx="1023">
                  <c:v>140.61700439000001</c:v>
                </c:pt>
                <c:pt idx="1024">
                  <c:v>140.64900207999995</c:v>
                </c:pt>
                <c:pt idx="1025">
                  <c:v>140.67799376999994</c:v>
                </c:pt>
                <c:pt idx="1026">
                  <c:v>140.71000670999999</c:v>
                </c:pt>
                <c:pt idx="1027">
                  <c:v>140.74600219999994</c:v>
                </c:pt>
                <c:pt idx="1028">
                  <c:v>140.78799438000001</c:v>
                </c:pt>
                <c:pt idx="1029">
                  <c:v>140.83399962999999</c:v>
                </c:pt>
                <c:pt idx="1030">
                  <c:v>140.87899780000006</c:v>
                </c:pt>
                <c:pt idx="1031">
                  <c:v>140.92900085000005</c:v>
                </c:pt>
                <c:pt idx="1032">
                  <c:v>140.9750061</c:v>
                </c:pt>
                <c:pt idx="1033">
                  <c:v>141.04400635000005</c:v>
                </c:pt>
                <c:pt idx="1034">
                  <c:v>141.11300658999997</c:v>
                </c:pt>
                <c:pt idx="1035">
                  <c:v>141.19599915000001</c:v>
                </c:pt>
                <c:pt idx="1036">
                  <c:v>141.27499389999994</c:v>
                </c:pt>
                <c:pt idx="1037">
                  <c:v>141.34800720000001</c:v>
                </c:pt>
                <c:pt idx="1038">
                  <c:v>141.40199279999999</c:v>
                </c:pt>
                <c:pt idx="1039">
                  <c:v>141.44299315999999</c:v>
                </c:pt>
                <c:pt idx="1040">
                  <c:v>141.48899841000011</c:v>
                </c:pt>
                <c:pt idx="1041">
                  <c:v>141.5249939</c:v>
                </c:pt>
                <c:pt idx="1042">
                  <c:v>141.56100463999999</c:v>
                </c:pt>
                <c:pt idx="1043">
                  <c:v>141.58799744000007</c:v>
                </c:pt>
                <c:pt idx="1044">
                  <c:v>141.61599731000001</c:v>
                </c:pt>
                <c:pt idx="1045">
                  <c:v>141.64100647000001</c:v>
                </c:pt>
                <c:pt idx="1046">
                  <c:v>141.66900635000005</c:v>
                </c:pt>
                <c:pt idx="1047">
                  <c:v>141.70399474999994</c:v>
                </c:pt>
                <c:pt idx="1048">
                  <c:v>141.74899292000001</c:v>
                </c:pt>
                <c:pt idx="1049">
                  <c:v>141.80400085000005</c:v>
                </c:pt>
                <c:pt idx="1050">
                  <c:v>141.86999511999997</c:v>
                </c:pt>
                <c:pt idx="1051">
                  <c:v>141.93200684000007</c:v>
                </c:pt>
                <c:pt idx="1052">
                  <c:v>142.00500488</c:v>
                </c:pt>
                <c:pt idx="1053">
                  <c:v>142.08099365000001</c:v>
                </c:pt>
                <c:pt idx="1054">
                  <c:v>142.16000365999997</c:v>
                </c:pt>
                <c:pt idx="1055">
                  <c:v>142.23500060999999</c:v>
                </c:pt>
                <c:pt idx="1056">
                  <c:v>142.30700684000007</c:v>
                </c:pt>
                <c:pt idx="1057">
                  <c:v>142.35699463</c:v>
                </c:pt>
                <c:pt idx="1058">
                  <c:v>142.40499878</c:v>
                </c:pt>
                <c:pt idx="1059">
                  <c:v>142.44900512999993</c:v>
                </c:pt>
                <c:pt idx="1060">
                  <c:v>142.48800659000005</c:v>
                </c:pt>
                <c:pt idx="1061">
                  <c:v>142.5249939</c:v>
                </c:pt>
                <c:pt idx="1062">
                  <c:v>142.55999756</c:v>
                </c:pt>
                <c:pt idx="1063">
                  <c:v>142.59800720000001</c:v>
                </c:pt>
                <c:pt idx="1064">
                  <c:v>142.63200377999999</c:v>
                </c:pt>
                <c:pt idx="1065">
                  <c:v>142.66299438000001</c:v>
                </c:pt>
                <c:pt idx="1066">
                  <c:v>142.70500182999999</c:v>
                </c:pt>
                <c:pt idx="1067">
                  <c:v>142.7559967</c:v>
                </c:pt>
                <c:pt idx="1068">
                  <c:v>142.80799866000001</c:v>
                </c:pt>
                <c:pt idx="1069">
                  <c:v>142.85299683000011</c:v>
                </c:pt>
                <c:pt idx="1070">
                  <c:v>142.89799500000001</c:v>
                </c:pt>
                <c:pt idx="1071">
                  <c:v>142.94599915000001</c:v>
                </c:pt>
                <c:pt idx="1072">
                  <c:v>142.99699402000002</c:v>
                </c:pt>
                <c:pt idx="1073">
                  <c:v>143.05700684000007</c:v>
                </c:pt>
                <c:pt idx="1074">
                  <c:v>143.11999511999991</c:v>
                </c:pt>
                <c:pt idx="1075">
                  <c:v>143.17900084999999</c:v>
                </c:pt>
                <c:pt idx="1076">
                  <c:v>143.24299622000001</c:v>
                </c:pt>
                <c:pt idx="1077">
                  <c:v>143.30700684000007</c:v>
                </c:pt>
                <c:pt idx="1078">
                  <c:v>143.37199402000002</c:v>
                </c:pt>
                <c:pt idx="1079">
                  <c:v>143.43899536000001</c:v>
                </c:pt>
                <c:pt idx="1080">
                  <c:v>143.50100708000005</c:v>
                </c:pt>
                <c:pt idx="1081">
                  <c:v>143.55400085000005</c:v>
                </c:pt>
                <c:pt idx="1082">
                  <c:v>143.6000061</c:v>
                </c:pt>
                <c:pt idx="1083">
                  <c:v>143.64399718999999</c:v>
                </c:pt>
                <c:pt idx="1084">
                  <c:v>143.68400573999998</c:v>
                </c:pt>
                <c:pt idx="1085">
                  <c:v>143.71800232000001</c:v>
                </c:pt>
                <c:pt idx="1086">
                  <c:v>143.74899292000001</c:v>
                </c:pt>
                <c:pt idx="1087">
                  <c:v>143.78799438000001</c:v>
                </c:pt>
                <c:pt idx="1088">
                  <c:v>143.83099365000001</c:v>
                </c:pt>
                <c:pt idx="1089">
                  <c:v>143.86999511999997</c:v>
                </c:pt>
                <c:pt idx="1090">
                  <c:v>143.91200256000002</c:v>
                </c:pt>
                <c:pt idx="1091">
                  <c:v>143.95700073</c:v>
                </c:pt>
                <c:pt idx="1092">
                  <c:v>144.0059967</c:v>
                </c:pt>
                <c:pt idx="1093">
                  <c:v>144.05200195000006</c:v>
                </c:pt>
                <c:pt idx="1094">
                  <c:v>144.1000061</c:v>
                </c:pt>
                <c:pt idx="1095">
                  <c:v>144.14999389999994</c:v>
                </c:pt>
                <c:pt idx="1096">
                  <c:v>144.19999695000001</c:v>
                </c:pt>
                <c:pt idx="1097">
                  <c:v>144.26300048999997</c:v>
                </c:pt>
                <c:pt idx="1098">
                  <c:v>144.32499695000007</c:v>
                </c:pt>
                <c:pt idx="1099">
                  <c:v>144.38000488000006</c:v>
                </c:pt>
                <c:pt idx="1100">
                  <c:v>144.43899536000001</c:v>
                </c:pt>
                <c:pt idx="1101">
                  <c:v>144.49800110000001</c:v>
                </c:pt>
                <c:pt idx="1102">
                  <c:v>144.55499268</c:v>
                </c:pt>
                <c:pt idx="1103">
                  <c:v>144.62100219999999</c:v>
                </c:pt>
                <c:pt idx="1104">
                  <c:v>144.69200134000005</c:v>
                </c:pt>
                <c:pt idx="1105">
                  <c:v>144.75500488</c:v>
                </c:pt>
                <c:pt idx="1106">
                  <c:v>144.80200195000006</c:v>
                </c:pt>
                <c:pt idx="1107">
                  <c:v>144.83099365000001</c:v>
                </c:pt>
                <c:pt idx="1108">
                  <c:v>144.85099792000005</c:v>
                </c:pt>
                <c:pt idx="1109">
                  <c:v>144.8690033</c:v>
                </c:pt>
                <c:pt idx="1110">
                  <c:v>144.88600159000001</c:v>
                </c:pt>
                <c:pt idx="1111">
                  <c:v>144.90100098000005</c:v>
                </c:pt>
                <c:pt idx="1112">
                  <c:v>144.92300415</c:v>
                </c:pt>
                <c:pt idx="1113">
                  <c:v>144.95599365000001</c:v>
                </c:pt>
                <c:pt idx="1114">
                  <c:v>145.0059967</c:v>
                </c:pt>
                <c:pt idx="1115">
                  <c:v>145.06599425999997</c:v>
                </c:pt>
                <c:pt idx="1116">
                  <c:v>145.13400268999999</c:v>
                </c:pt>
                <c:pt idx="1117">
                  <c:v>145.21699523999993</c:v>
                </c:pt>
                <c:pt idx="1118">
                  <c:v>145.29699707</c:v>
                </c:pt>
                <c:pt idx="1119">
                  <c:v>145.39100647000006</c:v>
                </c:pt>
                <c:pt idx="1120">
                  <c:v>145.48699951000006</c:v>
                </c:pt>
                <c:pt idx="1121">
                  <c:v>145.56900023999998</c:v>
                </c:pt>
                <c:pt idx="1122">
                  <c:v>145.63299560999999</c:v>
                </c:pt>
                <c:pt idx="1123">
                  <c:v>145.68699646000007</c:v>
                </c:pt>
                <c:pt idx="1124">
                  <c:v>145.73300170999994</c:v>
                </c:pt>
                <c:pt idx="1125">
                  <c:v>145.77299499999998</c:v>
                </c:pt>
                <c:pt idx="1126">
                  <c:v>145.80900573999998</c:v>
                </c:pt>
                <c:pt idx="1127">
                  <c:v>145.83900451999997</c:v>
                </c:pt>
                <c:pt idx="1128">
                  <c:v>145.86099243000001</c:v>
                </c:pt>
                <c:pt idx="1129">
                  <c:v>145.88400269000002</c:v>
                </c:pt>
                <c:pt idx="1130">
                  <c:v>145.90400696</c:v>
                </c:pt>
                <c:pt idx="1131">
                  <c:v>145.92799377</c:v>
                </c:pt>
                <c:pt idx="1132">
                  <c:v>145.95300293</c:v>
                </c:pt>
                <c:pt idx="1133">
                  <c:v>145.98399352999999</c:v>
                </c:pt>
                <c:pt idx="1134">
                  <c:v>146.03500365999997</c:v>
                </c:pt>
                <c:pt idx="1135">
                  <c:v>146.1000061</c:v>
                </c:pt>
                <c:pt idx="1136">
                  <c:v>146.17399596999994</c:v>
                </c:pt>
                <c:pt idx="1137">
                  <c:v>146.25700377999999</c:v>
                </c:pt>
                <c:pt idx="1138">
                  <c:v>146.33999634000006</c:v>
                </c:pt>
                <c:pt idx="1139">
                  <c:v>146.41900635000005</c:v>
                </c:pt>
                <c:pt idx="1140">
                  <c:v>146.48100281000006</c:v>
                </c:pt>
                <c:pt idx="1141">
                  <c:v>146.54200745000006</c:v>
                </c:pt>
                <c:pt idx="1142">
                  <c:v>146.58999634000006</c:v>
                </c:pt>
                <c:pt idx="1143">
                  <c:v>146.63499450999998</c:v>
                </c:pt>
                <c:pt idx="1144">
                  <c:v>146.67700195</c:v>
                </c:pt>
                <c:pt idx="1145">
                  <c:v>146.71099853999999</c:v>
                </c:pt>
                <c:pt idx="1146">
                  <c:v>146.73300170999994</c:v>
                </c:pt>
                <c:pt idx="1147">
                  <c:v>146.75</c:v>
                </c:pt>
                <c:pt idx="1148">
                  <c:v>146.77499389999994</c:v>
                </c:pt>
                <c:pt idx="1149">
                  <c:v>146.80700684000007</c:v>
                </c:pt>
                <c:pt idx="1150">
                  <c:v>146.85000610000006</c:v>
                </c:pt>
                <c:pt idx="1151">
                  <c:v>146.90899658000006</c:v>
                </c:pt>
                <c:pt idx="1152">
                  <c:v>146.97700499999999</c:v>
                </c:pt>
                <c:pt idx="1153">
                  <c:v>147.05299377</c:v>
                </c:pt>
                <c:pt idx="1154">
                  <c:v>147.12899780000006</c:v>
                </c:pt>
                <c:pt idx="1155">
                  <c:v>147.19799805000005</c:v>
                </c:pt>
                <c:pt idx="1156">
                  <c:v>147.25999450999998</c:v>
                </c:pt>
                <c:pt idx="1157">
                  <c:v>147.32299805000011</c:v>
                </c:pt>
                <c:pt idx="1158">
                  <c:v>147.38400269000002</c:v>
                </c:pt>
                <c:pt idx="1159">
                  <c:v>147.44000244</c:v>
                </c:pt>
                <c:pt idx="1160">
                  <c:v>147.48399352999999</c:v>
                </c:pt>
                <c:pt idx="1161">
                  <c:v>147.51499939000001</c:v>
                </c:pt>
                <c:pt idx="1162">
                  <c:v>147.54400635000005</c:v>
                </c:pt>
                <c:pt idx="1163">
                  <c:v>147.56799315999999</c:v>
                </c:pt>
                <c:pt idx="1164">
                  <c:v>147.59199523999999</c:v>
                </c:pt>
                <c:pt idx="1165">
                  <c:v>147.61399840999999</c:v>
                </c:pt>
                <c:pt idx="1166">
                  <c:v>147.63900756999999</c:v>
                </c:pt>
                <c:pt idx="1167">
                  <c:v>147.67999267999994</c:v>
                </c:pt>
                <c:pt idx="1168">
                  <c:v>147.73699951</c:v>
                </c:pt>
                <c:pt idx="1169">
                  <c:v>147.80099487000001</c:v>
                </c:pt>
                <c:pt idx="1170">
                  <c:v>147.86999511999997</c:v>
                </c:pt>
                <c:pt idx="1171">
                  <c:v>147.93699646000007</c:v>
                </c:pt>
                <c:pt idx="1172">
                  <c:v>148.01300048999997</c:v>
                </c:pt>
                <c:pt idx="1173">
                  <c:v>148.09300232000001</c:v>
                </c:pt>
                <c:pt idx="1174">
                  <c:v>148.16700745000006</c:v>
                </c:pt>
                <c:pt idx="1175">
                  <c:v>148.23199462999995</c:v>
                </c:pt>
                <c:pt idx="1176">
                  <c:v>148.28599548</c:v>
                </c:pt>
                <c:pt idx="1177">
                  <c:v>148.32899475000005</c:v>
                </c:pt>
                <c:pt idx="1178">
                  <c:v>148.36500549000002</c:v>
                </c:pt>
                <c:pt idx="1179">
                  <c:v>148.40499878</c:v>
                </c:pt>
                <c:pt idx="1180">
                  <c:v>148.43899536000001</c:v>
                </c:pt>
                <c:pt idx="1181">
                  <c:v>148.46800232000001</c:v>
                </c:pt>
                <c:pt idx="1182">
                  <c:v>148.50199890000005</c:v>
                </c:pt>
                <c:pt idx="1183">
                  <c:v>148.53999328999996</c:v>
                </c:pt>
                <c:pt idx="1184">
                  <c:v>148.58099365000001</c:v>
                </c:pt>
                <c:pt idx="1185">
                  <c:v>148.62199402000002</c:v>
                </c:pt>
                <c:pt idx="1186">
                  <c:v>148.66900635000005</c:v>
                </c:pt>
                <c:pt idx="1187">
                  <c:v>148.71800232000001</c:v>
                </c:pt>
                <c:pt idx="1188">
                  <c:v>148.77600097999999</c:v>
                </c:pt>
                <c:pt idx="1189">
                  <c:v>148.83999634000006</c:v>
                </c:pt>
                <c:pt idx="1190">
                  <c:v>148.91299438000001</c:v>
                </c:pt>
                <c:pt idx="1191">
                  <c:v>148.99299622000001</c:v>
                </c:pt>
                <c:pt idx="1192">
                  <c:v>149.06799315999999</c:v>
                </c:pt>
                <c:pt idx="1193">
                  <c:v>149.12899780000006</c:v>
                </c:pt>
                <c:pt idx="1194">
                  <c:v>149.17900084999999</c:v>
                </c:pt>
                <c:pt idx="1195">
                  <c:v>149.2250061</c:v>
                </c:pt>
                <c:pt idx="1196">
                  <c:v>149.26899719000002</c:v>
                </c:pt>
                <c:pt idx="1197">
                  <c:v>149.30799866000001</c:v>
                </c:pt>
                <c:pt idx="1198">
                  <c:v>149.34100342000002</c:v>
                </c:pt>
                <c:pt idx="1199">
                  <c:v>149.375</c:v>
                </c:pt>
                <c:pt idx="1200">
                  <c:v>149.40299988000007</c:v>
                </c:pt>
                <c:pt idx="1201">
                  <c:v>149.43099976000002</c:v>
                </c:pt>
                <c:pt idx="1202">
                  <c:v>149.46899414000001</c:v>
                </c:pt>
                <c:pt idx="1203">
                  <c:v>149.51400756999999</c:v>
                </c:pt>
                <c:pt idx="1204">
                  <c:v>149.56799315999999</c:v>
                </c:pt>
                <c:pt idx="1205">
                  <c:v>149.62100219999999</c:v>
                </c:pt>
                <c:pt idx="1206">
                  <c:v>149.67599486999998</c:v>
                </c:pt>
                <c:pt idx="1207">
                  <c:v>149.73899841000005</c:v>
                </c:pt>
                <c:pt idx="1208">
                  <c:v>149.81700134000005</c:v>
                </c:pt>
                <c:pt idx="1209">
                  <c:v>149.88900757000005</c:v>
                </c:pt>
                <c:pt idx="1210">
                  <c:v>149.96400451999997</c:v>
                </c:pt>
                <c:pt idx="1211">
                  <c:v>150.03300475999995</c:v>
                </c:pt>
                <c:pt idx="1212">
                  <c:v>150.08900451999997</c:v>
                </c:pt>
                <c:pt idx="1213">
                  <c:v>150.12899780000006</c:v>
                </c:pt>
                <c:pt idx="1214">
                  <c:v>150.16000365999997</c:v>
                </c:pt>
                <c:pt idx="1215">
                  <c:v>150.18899536000001</c:v>
                </c:pt>
                <c:pt idx="1216">
                  <c:v>150.22399902000001</c:v>
                </c:pt>
                <c:pt idx="1217">
                  <c:v>150.26699829</c:v>
                </c:pt>
                <c:pt idx="1218">
                  <c:v>150.31399536000001</c:v>
                </c:pt>
                <c:pt idx="1219">
                  <c:v>150.35800171000005</c:v>
                </c:pt>
                <c:pt idx="1220">
                  <c:v>150.3999939</c:v>
                </c:pt>
                <c:pt idx="1221">
                  <c:v>150.44500732</c:v>
                </c:pt>
                <c:pt idx="1222">
                  <c:v>150.49499511999997</c:v>
                </c:pt>
                <c:pt idx="1223">
                  <c:v>150.55200195000006</c:v>
                </c:pt>
                <c:pt idx="1224">
                  <c:v>150.60899352999999</c:v>
                </c:pt>
                <c:pt idx="1225">
                  <c:v>150.67300414999994</c:v>
                </c:pt>
                <c:pt idx="1226">
                  <c:v>150.72900390999999</c:v>
                </c:pt>
                <c:pt idx="1227">
                  <c:v>150.78999328999996</c:v>
                </c:pt>
                <c:pt idx="1228">
                  <c:v>150.84399413999998</c:v>
                </c:pt>
                <c:pt idx="1229">
                  <c:v>150.8999939</c:v>
                </c:pt>
                <c:pt idx="1230">
                  <c:v>150.95500183000001</c:v>
                </c:pt>
                <c:pt idx="1231">
                  <c:v>151.00399780000001</c:v>
                </c:pt>
                <c:pt idx="1232">
                  <c:v>151.05200195000006</c:v>
                </c:pt>
                <c:pt idx="1233">
                  <c:v>151.09800720000001</c:v>
                </c:pt>
                <c:pt idx="1234">
                  <c:v>151.14599609000001</c:v>
                </c:pt>
                <c:pt idx="1235">
                  <c:v>151.19599915000001</c:v>
                </c:pt>
                <c:pt idx="1236">
                  <c:v>151.24200439000001</c:v>
                </c:pt>
                <c:pt idx="1237">
                  <c:v>151.27999877999994</c:v>
                </c:pt>
                <c:pt idx="1238">
                  <c:v>151.31799315999999</c:v>
                </c:pt>
                <c:pt idx="1239">
                  <c:v>151.36300659</c:v>
                </c:pt>
                <c:pt idx="1240">
                  <c:v>151.41499328999996</c:v>
                </c:pt>
                <c:pt idx="1241">
                  <c:v>151.46699523999999</c:v>
                </c:pt>
                <c:pt idx="1242">
                  <c:v>151.52200317</c:v>
                </c:pt>
                <c:pt idx="1243">
                  <c:v>151.57200623</c:v>
                </c:pt>
                <c:pt idx="1244">
                  <c:v>151.61799622000001</c:v>
                </c:pt>
                <c:pt idx="1245">
                  <c:v>151.66600037000001</c:v>
                </c:pt>
                <c:pt idx="1246">
                  <c:v>151.72700499999999</c:v>
                </c:pt>
                <c:pt idx="1247">
                  <c:v>151.78300475999995</c:v>
                </c:pt>
                <c:pt idx="1248">
                  <c:v>151.86000061000001</c:v>
                </c:pt>
                <c:pt idx="1249">
                  <c:v>151.92300415</c:v>
                </c:pt>
                <c:pt idx="1250">
                  <c:v>151.98199463</c:v>
                </c:pt>
                <c:pt idx="1251">
                  <c:v>152.02799988000007</c:v>
                </c:pt>
                <c:pt idx="1252">
                  <c:v>152.06799315999999</c:v>
                </c:pt>
                <c:pt idx="1253">
                  <c:v>152.11099242999998</c:v>
                </c:pt>
                <c:pt idx="1254">
                  <c:v>152.15899658000006</c:v>
                </c:pt>
                <c:pt idx="1255">
                  <c:v>152.21000670999999</c:v>
                </c:pt>
                <c:pt idx="1256">
                  <c:v>152.25100708000005</c:v>
                </c:pt>
                <c:pt idx="1257">
                  <c:v>152.28700256000002</c:v>
                </c:pt>
                <c:pt idx="1258">
                  <c:v>152.32499695000007</c:v>
                </c:pt>
                <c:pt idx="1259">
                  <c:v>152.35800171000005</c:v>
                </c:pt>
                <c:pt idx="1260">
                  <c:v>152.38999939000001</c:v>
                </c:pt>
                <c:pt idx="1261">
                  <c:v>152.42199707000006</c:v>
                </c:pt>
                <c:pt idx="1262">
                  <c:v>152.45300293</c:v>
                </c:pt>
                <c:pt idx="1263">
                  <c:v>152.49099731000007</c:v>
                </c:pt>
                <c:pt idx="1264">
                  <c:v>152.54100037000001</c:v>
                </c:pt>
                <c:pt idx="1265">
                  <c:v>152.60899352999999</c:v>
                </c:pt>
                <c:pt idx="1266">
                  <c:v>152.68499756</c:v>
                </c:pt>
                <c:pt idx="1267">
                  <c:v>152.76100159000001</c:v>
                </c:pt>
                <c:pt idx="1268">
                  <c:v>152.85400391000005</c:v>
                </c:pt>
                <c:pt idx="1269">
                  <c:v>152.92999268</c:v>
                </c:pt>
                <c:pt idx="1270">
                  <c:v>152.99299622000001</c:v>
                </c:pt>
                <c:pt idx="1271">
                  <c:v>153.06199646000007</c:v>
                </c:pt>
                <c:pt idx="1272">
                  <c:v>153.12300109999998</c:v>
                </c:pt>
                <c:pt idx="1273">
                  <c:v>153.17300414999994</c:v>
                </c:pt>
                <c:pt idx="1274">
                  <c:v>153.21200561999996</c:v>
                </c:pt>
                <c:pt idx="1275">
                  <c:v>153.23899841000005</c:v>
                </c:pt>
                <c:pt idx="1276">
                  <c:v>153.25999450999998</c:v>
                </c:pt>
                <c:pt idx="1277">
                  <c:v>153.28799438000001</c:v>
                </c:pt>
                <c:pt idx="1278">
                  <c:v>153.31799315999999</c:v>
                </c:pt>
                <c:pt idx="1279">
                  <c:v>153.35299683000011</c:v>
                </c:pt>
                <c:pt idx="1280">
                  <c:v>153.39100647000006</c:v>
                </c:pt>
                <c:pt idx="1281">
                  <c:v>153.43400573999998</c:v>
                </c:pt>
                <c:pt idx="1282">
                  <c:v>153.48100281000006</c:v>
                </c:pt>
                <c:pt idx="1283">
                  <c:v>153.53399658000001</c:v>
                </c:pt>
                <c:pt idx="1284">
                  <c:v>153.59399413999998</c:v>
                </c:pt>
                <c:pt idx="1285">
                  <c:v>153.65100098000005</c:v>
                </c:pt>
                <c:pt idx="1286">
                  <c:v>153.71200561999996</c:v>
                </c:pt>
                <c:pt idx="1287">
                  <c:v>153.77999877999994</c:v>
                </c:pt>
                <c:pt idx="1288">
                  <c:v>153.83599854000005</c:v>
                </c:pt>
                <c:pt idx="1289">
                  <c:v>153.90299988000007</c:v>
                </c:pt>
                <c:pt idx="1290">
                  <c:v>153.95500183000001</c:v>
                </c:pt>
                <c:pt idx="1291">
                  <c:v>154.0059967</c:v>
                </c:pt>
                <c:pt idx="1292">
                  <c:v>154.05400085000005</c:v>
                </c:pt>
                <c:pt idx="1293">
                  <c:v>154.10200499999999</c:v>
                </c:pt>
                <c:pt idx="1294">
                  <c:v>154.15400696</c:v>
                </c:pt>
                <c:pt idx="1295">
                  <c:v>154.21200561999996</c:v>
                </c:pt>
                <c:pt idx="1296">
                  <c:v>154.27600097999999</c:v>
                </c:pt>
                <c:pt idx="1297">
                  <c:v>154.33599854000005</c:v>
                </c:pt>
                <c:pt idx="1298">
                  <c:v>154.38600159000001</c:v>
                </c:pt>
                <c:pt idx="1299">
                  <c:v>154.42399596999999</c:v>
                </c:pt>
                <c:pt idx="1300">
                  <c:v>154.45199585000006</c:v>
                </c:pt>
                <c:pt idx="1301">
                  <c:v>154.47599792</c:v>
                </c:pt>
                <c:pt idx="1302">
                  <c:v>154.50500488</c:v>
                </c:pt>
                <c:pt idx="1303">
                  <c:v>154.53199768000005</c:v>
                </c:pt>
                <c:pt idx="1304">
                  <c:v>154.57499695000001</c:v>
                </c:pt>
                <c:pt idx="1305">
                  <c:v>154.62800598000001</c:v>
                </c:pt>
                <c:pt idx="1306">
                  <c:v>154.69200134000005</c:v>
                </c:pt>
                <c:pt idx="1307">
                  <c:v>154.76699829</c:v>
                </c:pt>
                <c:pt idx="1308">
                  <c:v>154.83799744000007</c:v>
                </c:pt>
                <c:pt idx="1309">
                  <c:v>154.90800476000001</c:v>
                </c:pt>
                <c:pt idx="1310">
                  <c:v>154.97700499999999</c:v>
                </c:pt>
                <c:pt idx="1311">
                  <c:v>155.03500365999997</c:v>
                </c:pt>
                <c:pt idx="1312">
                  <c:v>155.10099792</c:v>
                </c:pt>
                <c:pt idx="1313">
                  <c:v>155.14700316999998</c:v>
                </c:pt>
                <c:pt idx="1314">
                  <c:v>155.19599915000001</c:v>
                </c:pt>
                <c:pt idx="1315">
                  <c:v>155.24299622000001</c:v>
                </c:pt>
                <c:pt idx="1316">
                  <c:v>155.28999328999996</c:v>
                </c:pt>
                <c:pt idx="1317">
                  <c:v>155.33099365000001</c:v>
                </c:pt>
                <c:pt idx="1318">
                  <c:v>155.36399841000005</c:v>
                </c:pt>
                <c:pt idx="1319">
                  <c:v>155.39300537</c:v>
                </c:pt>
                <c:pt idx="1320">
                  <c:v>155.43400573999998</c:v>
                </c:pt>
                <c:pt idx="1321">
                  <c:v>155.48599243000001</c:v>
                </c:pt>
                <c:pt idx="1322">
                  <c:v>155.53999328999996</c:v>
                </c:pt>
                <c:pt idx="1323">
                  <c:v>155.59300232000001</c:v>
                </c:pt>
                <c:pt idx="1324">
                  <c:v>155.64100647000001</c:v>
                </c:pt>
                <c:pt idx="1325">
                  <c:v>155.69000244</c:v>
                </c:pt>
                <c:pt idx="1326">
                  <c:v>155.74099731000001</c:v>
                </c:pt>
                <c:pt idx="1327">
                  <c:v>155.78999328999996</c:v>
                </c:pt>
                <c:pt idx="1328">
                  <c:v>155.84899902000001</c:v>
                </c:pt>
                <c:pt idx="1329">
                  <c:v>155.91000365999997</c:v>
                </c:pt>
                <c:pt idx="1330">
                  <c:v>155.96899414000001</c:v>
                </c:pt>
                <c:pt idx="1331">
                  <c:v>156.02000426999999</c:v>
                </c:pt>
                <c:pt idx="1332">
                  <c:v>156.07400512999993</c:v>
                </c:pt>
                <c:pt idx="1333">
                  <c:v>156.12699890000005</c:v>
                </c:pt>
                <c:pt idx="1334">
                  <c:v>156.17599486999998</c:v>
                </c:pt>
                <c:pt idx="1335">
                  <c:v>156.21899413999998</c:v>
                </c:pt>
                <c:pt idx="1336">
                  <c:v>156.25300597999998</c:v>
                </c:pt>
                <c:pt idx="1337">
                  <c:v>156.29200745000006</c:v>
                </c:pt>
                <c:pt idx="1338">
                  <c:v>156.33799744000007</c:v>
                </c:pt>
                <c:pt idx="1339">
                  <c:v>156.38699341000006</c:v>
                </c:pt>
                <c:pt idx="1340">
                  <c:v>156.43499756</c:v>
                </c:pt>
                <c:pt idx="1341">
                  <c:v>156.48199463</c:v>
                </c:pt>
                <c:pt idx="1342">
                  <c:v>156.52900696</c:v>
                </c:pt>
                <c:pt idx="1343">
                  <c:v>156.57400512999993</c:v>
                </c:pt>
                <c:pt idx="1344">
                  <c:v>156.62699890000005</c:v>
                </c:pt>
                <c:pt idx="1345">
                  <c:v>156.69200134000005</c:v>
                </c:pt>
                <c:pt idx="1346">
                  <c:v>156.76499939000001</c:v>
                </c:pt>
                <c:pt idx="1347">
                  <c:v>156.83700562000001</c:v>
                </c:pt>
                <c:pt idx="1348">
                  <c:v>156.89799500000001</c:v>
                </c:pt>
                <c:pt idx="1349">
                  <c:v>156.94900512999993</c:v>
                </c:pt>
                <c:pt idx="1350">
                  <c:v>156.98800659000005</c:v>
                </c:pt>
                <c:pt idx="1351">
                  <c:v>157.02799988000007</c:v>
                </c:pt>
                <c:pt idx="1352">
                  <c:v>157.06700134000005</c:v>
                </c:pt>
                <c:pt idx="1353">
                  <c:v>157.10299683000005</c:v>
                </c:pt>
                <c:pt idx="1354">
                  <c:v>157.13699341</c:v>
                </c:pt>
                <c:pt idx="1355">
                  <c:v>157.17999267999994</c:v>
                </c:pt>
                <c:pt idx="1356">
                  <c:v>157.23399352999994</c:v>
                </c:pt>
                <c:pt idx="1357">
                  <c:v>157.28900146000001</c:v>
                </c:pt>
                <c:pt idx="1358">
                  <c:v>157.34800720000001</c:v>
                </c:pt>
                <c:pt idx="1359">
                  <c:v>157.40600586000002</c:v>
                </c:pt>
                <c:pt idx="1360">
                  <c:v>157.46000671000004</c:v>
                </c:pt>
                <c:pt idx="1361">
                  <c:v>157.52099609000001</c:v>
                </c:pt>
                <c:pt idx="1362">
                  <c:v>157.58200073</c:v>
                </c:pt>
                <c:pt idx="1363">
                  <c:v>157.64199829</c:v>
                </c:pt>
                <c:pt idx="1364">
                  <c:v>157.70300292999994</c:v>
                </c:pt>
                <c:pt idx="1365">
                  <c:v>157.76499939000001</c:v>
                </c:pt>
                <c:pt idx="1366">
                  <c:v>157.82200623000006</c:v>
                </c:pt>
                <c:pt idx="1367">
                  <c:v>157.87399292000001</c:v>
                </c:pt>
                <c:pt idx="1368">
                  <c:v>157.92599487000001</c:v>
                </c:pt>
                <c:pt idx="1369">
                  <c:v>157.96600342000002</c:v>
                </c:pt>
                <c:pt idx="1370">
                  <c:v>158.0059967</c:v>
                </c:pt>
                <c:pt idx="1371">
                  <c:v>158.04400635000005</c:v>
                </c:pt>
                <c:pt idx="1372">
                  <c:v>158.07800293</c:v>
                </c:pt>
                <c:pt idx="1373">
                  <c:v>158.11599731000001</c:v>
                </c:pt>
                <c:pt idx="1374">
                  <c:v>158.16400146000001</c:v>
                </c:pt>
                <c:pt idx="1375">
                  <c:v>158.20700072999998</c:v>
                </c:pt>
                <c:pt idx="1376">
                  <c:v>158.25799560999999</c:v>
                </c:pt>
                <c:pt idx="1377">
                  <c:v>158.30400085000005</c:v>
                </c:pt>
                <c:pt idx="1378">
                  <c:v>158.35699463</c:v>
                </c:pt>
                <c:pt idx="1379">
                  <c:v>158.41099548</c:v>
                </c:pt>
                <c:pt idx="1380">
                  <c:v>158.45799255000006</c:v>
                </c:pt>
                <c:pt idx="1381">
                  <c:v>158.5059967</c:v>
                </c:pt>
                <c:pt idx="1382">
                  <c:v>158.56100463999999</c:v>
                </c:pt>
                <c:pt idx="1383">
                  <c:v>158.61900329999992</c:v>
                </c:pt>
                <c:pt idx="1384">
                  <c:v>158.68099976000002</c:v>
                </c:pt>
                <c:pt idx="1385">
                  <c:v>158.74400329999992</c:v>
                </c:pt>
                <c:pt idx="1386">
                  <c:v>158.80999756</c:v>
                </c:pt>
                <c:pt idx="1387">
                  <c:v>158.87600708000005</c:v>
                </c:pt>
                <c:pt idx="1388">
                  <c:v>158.93400573999998</c:v>
                </c:pt>
                <c:pt idx="1389">
                  <c:v>158.98199463</c:v>
                </c:pt>
                <c:pt idx="1390">
                  <c:v>159.02400208</c:v>
                </c:pt>
                <c:pt idx="1391">
                  <c:v>159.08399962999999</c:v>
                </c:pt>
                <c:pt idx="1392">
                  <c:v>159.14199829</c:v>
                </c:pt>
                <c:pt idx="1393">
                  <c:v>159.19200134000005</c:v>
                </c:pt>
                <c:pt idx="1394">
                  <c:v>159.23899841000005</c:v>
                </c:pt>
                <c:pt idx="1395">
                  <c:v>159.27699279999993</c:v>
                </c:pt>
                <c:pt idx="1396">
                  <c:v>159.31900023999998</c:v>
                </c:pt>
                <c:pt idx="1397">
                  <c:v>159.35699463</c:v>
                </c:pt>
                <c:pt idx="1398">
                  <c:v>159.39100647000006</c:v>
                </c:pt>
                <c:pt idx="1399">
                  <c:v>159.42700195000006</c:v>
                </c:pt>
                <c:pt idx="1400">
                  <c:v>159.47099304</c:v>
                </c:pt>
                <c:pt idx="1401">
                  <c:v>159.52299500000001</c:v>
                </c:pt>
                <c:pt idx="1402">
                  <c:v>159.57499695000001</c:v>
                </c:pt>
                <c:pt idx="1403">
                  <c:v>159.63000488</c:v>
                </c:pt>
                <c:pt idx="1404">
                  <c:v>159.68299866000001</c:v>
                </c:pt>
                <c:pt idx="1405">
                  <c:v>159.74600219999994</c:v>
                </c:pt>
                <c:pt idx="1406">
                  <c:v>159.82000732000006</c:v>
                </c:pt>
                <c:pt idx="1407">
                  <c:v>159.88999939000001</c:v>
                </c:pt>
                <c:pt idx="1408">
                  <c:v>159.95599365000001</c:v>
                </c:pt>
                <c:pt idx="1409">
                  <c:v>160.02099609000001</c:v>
                </c:pt>
                <c:pt idx="1410">
                  <c:v>160.09300232000001</c:v>
                </c:pt>
                <c:pt idx="1411">
                  <c:v>160.15800476000001</c:v>
                </c:pt>
                <c:pt idx="1412">
                  <c:v>160.21499634</c:v>
                </c:pt>
                <c:pt idx="1413">
                  <c:v>160.25399780000001</c:v>
                </c:pt>
                <c:pt idx="1414">
                  <c:v>160.27600097999999</c:v>
                </c:pt>
                <c:pt idx="1415">
                  <c:v>160.29800415</c:v>
                </c:pt>
                <c:pt idx="1416">
                  <c:v>160.31700134000005</c:v>
                </c:pt>
                <c:pt idx="1417">
                  <c:v>160.34599304</c:v>
                </c:pt>
                <c:pt idx="1418">
                  <c:v>160.37699890000005</c:v>
                </c:pt>
                <c:pt idx="1419">
                  <c:v>160.41499328999996</c:v>
                </c:pt>
                <c:pt idx="1420">
                  <c:v>160.45899963000005</c:v>
                </c:pt>
                <c:pt idx="1421">
                  <c:v>160.50199890000005</c:v>
                </c:pt>
                <c:pt idx="1422">
                  <c:v>160.54600524999998</c:v>
                </c:pt>
                <c:pt idx="1423">
                  <c:v>160.59899902000001</c:v>
                </c:pt>
                <c:pt idx="1424">
                  <c:v>160.66299438000001</c:v>
                </c:pt>
                <c:pt idx="1425">
                  <c:v>160.73500060999999</c:v>
                </c:pt>
                <c:pt idx="1426">
                  <c:v>160.81700134000005</c:v>
                </c:pt>
                <c:pt idx="1427">
                  <c:v>160.90600586000002</c:v>
                </c:pt>
                <c:pt idx="1428">
                  <c:v>160.98800659000005</c:v>
                </c:pt>
                <c:pt idx="1429">
                  <c:v>161.05900573999998</c:v>
                </c:pt>
                <c:pt idx="1430">
                  <c:v>161.11799622000001</c:v>
                </c:pt>
                <c:pt idx="1431">
                  <c:v>161.16999816999999</c:v>
                </c:pt>
                <c:pt idx="1432">
                  <c:v>161.21000670999999</c:v>
                </c:pt>
                <c:pt idx="1433">
                  <c:v>161.24200439000001</c:v>
                </c:pt>
                <c:pt idx="1434">
                  <c:v>161.27400207999995</c:v>
                </c:pt>
                <c:pt idx="1435">
                  <c:v>161.31199646000007</c:v>
                </c:pt>
                <c:pt idx="1436">
                  <c:v>161.34199523999999</c:v>
                </c:pt>
                <c:pt idx="1437">
                  <c:v>161.3690033</c:v>
                </c:pt>
                <c:pt idx="1438">
                  <c:v>161.40199279999999</c:v>
                </c:pt>
                <c:pt idx="1439">
                  <c:v>161.44400023999998</c:v>
                </c:pt>
                <c:pt idx="1440">
                  <c:v>161.48899841000011</c:v>
                </c:pt>
                <c:pt idx="1441">
                  <c:v>161.54400635000005</c:v>
                </c:pt>
                <c:pt idx="1442">
                  <c:v>161.61300658999997</c:v>
                </c:pt>
                <c:pt idx="1443">
                  <c:v>161.67799376999994</c:v>
                </c:pt>
                <c:pt idx="1444">
                  <c:v>161.75100708000005</c:v>
                </c:pt>
                <c:pt idx="1445">
                  <c:v>161.81799315999999</c:v>
                </c:pt>
                <c:pt idx="1446">
                  <c:v>161.87899780000006</c:v>
                </c:pt>
                <c:pt idx="1447">
                  <c:v>161.94099425999997</c:v>
                </c:pt>
                <c:pt idx="1448">
                  <c:v>161.99000549000002</c:v>
                </c:pt>
                <c:pt idx="1449">
                  <c:v>162.03599548</c:v>
                </c:pt>
                <c:pt idx="1450">
                  <c:v>162.08200073</c:v>
                </c:pt>
                <c:pt idx="1451">
                  <c:v>162.12800598000001</c:v>
                </c:pt>
                <c:pt idx="1452">
                  <c:v>162.16900635000005</c:v>
                </c:pt>
                <c:pt idx="1453">
                  <c:v>162.20500182999999</c:v>
                </c:pt>
                <c:pt idx="1454">
                  <c:v>162.24600219999994</c:v>
                </c:pt>
                <c:pt idx="1455">
                  <c:v>162.29400635000005</c:v>
                </c:pt>
                <c:pt idx="1456">
                  <c:v>162.34199523999999</c:v>
                </c:pt>
                <c:pt idx="1457">
                  <c:v>162.38900757000005</c:v>
                </c:pt>
                <c:pt idx="1458">
                  <c:v>162.44500732</c:v>
                </c:pt>
                <c:pt idx="1459">
                  <c:v>162.50199890000005</c:v>
                </c:pt>
                <c:pt idx="1460">
                  <c:v>162.56199646000007</c:v>
                </c:pt>
                <c:pt idx="1461">
                  <c:v>162.61900329999992</c:v>
                </c:pt>
                <c:pt idx="1462">
                  <c:v>162.66900635000005</c:v>
                </c:pt>
                <c:pt idx="1463">
                  <c:v>162.72000121999997</c:v>
                </c:pt>
                <c:pt idx="1464">
                  <c:v>162.77400207999995</c:v>
                </c:pt>
                <c:pt idx="1465">
                  <c:v>162.82600403000001</c:v>
                </c:pt>
                <c:pt idx="1466">
                  <c:v>162.86799622000001</c:v>
                </c:pt>
                <c:pt idx="1467">
                  <c:v>162.91900635000005</c:v>
                </c:pt>
                <c:pt idx="1468">
                  <c:v>162.95799255000006</c:v>
                </c:pt>
                <c:pt idx="1469">
                  <c:v>163.00100708000005</c:v>
                </c:pt>
                <c:pt idx="1470">
                  <c:v>163.05200195000006</c:v>
                </c:pt>
                <c:pt idx="1471">
                  <c:v>163.10200499999999</c:v>
                </c:pt>
                <c:pt idx="1472">
                  <c:v>163.15199279999999</c:v>
                </c:pt>
                <c:pt idx="1473">
                  <c:v>163.20199585</c:v>
                </c:pt>
                <c:pt idx="1474">
                  <c:v>163.25399780000001</c:v>
                </c:pt>
                <c:pt idx="1475">
                  <c:v>163.31300353999998</c:v>
                </c:pt>
                <c:pt idx="1476">
                  <c:v>163.375</c:v>
                </c:pt>
                <c:pt idx="1477">
                  <c:v>163.43800354000001</c:v>
                </c:pt>
                <c:pt idx="1478">
                  <c:v>163.49200439000001</c:v>
                </c:pt>
                <c:pt idx="1479">
                  <c:v>163.54200745000006</c:v>
                </c:pt>
                <c:pt idx="1480">
                  <c:v>163.58999634000006</c:v>
                </c:pt>
                <c:pt idx="1481">
                  <c:v>163.63000488</c:v>
                </c:pt>
                <c:pt idx="1482">
                  <c:v>163.68800354000001</c:v>
                </c:pt>
                <c:pt idx="1483">
                  <c:v>163.74200439000001</c:v>
                </c:pt>
                <c:pt idx="1484">
                  <c:v>163.78599548</c:v>
                </c:pt>
                <c:pt idx="1485">
                  <c:v>163.82600403000001</c:v>
                </c:pt>
                <c:pt idx="1486">
                  <c:v>163.86300659</c:v>
                </c:pt>
                <c:pt idx="1487">
                  <c:v>163.90100098000005</c:v>
                </c:pt>
                <c:pt idx="1488">
                  <c:v>163.94400023999998</c:v>
                </c:pt>
                <c:pt idx="1489">
                  <c:v>163.99499511999997</c:v>
                </c:pt>
                <c:pt idx="1490">
                  <c:v>164.05299377</c:v>
                </c:pt>
                <c:pt idx="1491">
                  <c:v>164.12899780000006</c:v>
                </c:pt>
                <c:pt idx="1492">
                  <c:v>164.20799255</c:v>
                </c:pt>
                <c:pt idx="1493">
                  <c:v>164.27400207999995</c:v>
                </c:pt>
                <c:pt idx="1494">
                  <c:v>164.32099915000006</c:v>
                </c:pt>
                <c:pt idx="1495">
                  <c:v>164.36300659</c:v>
                </c:pt>
                <c:pt idx="1496">
                  <c:v>164.40899658000006</c:v>
                </c:pt>
                <c:pt idx="1497">
                  <c:v>164.44999695000001</c:v>
                </c:pt>
                <c:pt idx="1498">
                  <c:v>164.48899841000011</c:v>
                </c:pt>
                <c:pt idx="1499">
                  <c:v>164.52799988000007</c:v>
                </c:pt>
                <c:pt idx="1500">
                  <c:v>164.57200623</c:v>
                </c:pt>
                <c:pt idx="1501">
                  <c:v>164.61599731000001</c:v>
                </c:pt>
                <c:pt idx="1502">
                  <c:v>164.65499878</c:v>
                </c:pt>
                <c:pt idx="1503">
                  <c:v>164.69900512999993</c:v>
                </c:pt>
                <c:pt idx="1504">
                  <c:v>164.75100708000005</c:v>
                </c:pt>
                <c:pt idx="1505">
                  <c:v>164.80700684000007</c:v>
                </c:pt>
                <c:pt idx="1506">
                  <c:v>164.85800171000005</c:v>
                </c:pt>
                <c:pt idx="1507">
                  <c:v>164.90499878</c:v>
                </c:pt>
                <c:pt idx="1508">
                  <c:v>164.95899963000005</c:v>
                </c:pt>
                <c:pt idx="1509">
                  <c:v>165.01899719000002</c:v>
                </c:pt>
                <c:pt idx="1510">
                  <c:v>165.07299805000005</c:v>
                </c:pt>
                <c:pt idx="1511">
                  <c:v>165.13699341</c:v>
                </c:pt>
                <c:pt idx="1512">
                  <c:v>165.20199585</c:v>
                </c:pt>
                <c:pt idx="1513">
                  <c:v>165.2559967</c:v>
                </c:pt>
                <c:pt idx="1514">
                  <c:v>165.31900023999998</c:v>
                </c:pt>
                <c:pt idx="1515">
                  <c:v>165.37899780000006</c:v>
                </c:pt>
                <c:pt idx="1516">
                  <c:v>165.42799377</c:v>
                </c:pt>
                <c:pt idx="1517">
                  <c:v>165.46600342000002</c:v>
                </c:pt>
                <c:pt idx="1518">
                  <c:v>165.50500488</c:v>
                </c:pt>
                <c:pt idx="1519">
                  <c:v>165.54899596999999</c:v>
                </c:pt>
                <c:pt idx="1520">
                  <c:v>165.59700012000002</c:v>
                </c:pt>
                <c:pt idx="1521">
                  <c:v>165.63999939000001</c:v>
                </c:pt>
                <c:pt idx="1522">
                  <c:v>165.67999267999994</c:v>
                </c:pt>
                <c:pt idx="1523">
                  <c:v>165.71899413999998</c:v>
                </c:pt>
                <c:pt idx="1524">
                  <c:v>165.76199341</c:v>
                </c:pt>
                <c:pt idx="1525">
                  <c:v>165.80999756</c:v>
                </c:pt>
                <c:pt idx="1526">
                  <c:v>165.85499572999998</c:v>
                </c:pt>
                <c:pt idx="1527">
                  <c:v>165.90199279999999</c:v>
                </c:pt>
                <c:pt idx="1528">
                  <c:v>165.94900512999993</c:v>
                </c:pt>
                <c:pt idx="1529">
                  <c:v>166.00399780000001</c:v>
                </c:pt>
                <c:pt idx="1530">
                  <c:v>166.05000305000004</c:v>
                </c:pt>
                <c:pt idx="1531">
                  <c:v>166.10299683000005</c:v>
                </c:pt>
                <c:pt idx="1532">
                  <c:v>166.16200256000002</c:v>
                </c:pt>
                <c:pt idx="1533">
                  <c:v>166.22999572999993</c:v>
                </c:pt>
                <c:pt idx="1534">
                  <c:v>166.30400085000005</c:v>
                </c:pt>
                <c:pt idx="1535">
                  <c:v>166.375</c:v>
                </c:pt>
                <c:pt idx="1536">
                  <c:v>166.43499756</c:v>
                </c:pt>
                <c:pt idx="1537">
                  <c:v>166.49499511999997</c:v>
                </c:pt>
                <c:pt idx="1538">
                  <c:v>166.54600524999998</c:v>
                </c:pt>
                <c:pt idx="1539">
                  <c:v>166.58399962999999</c:v>
                </c:pt>
                <c:pt idx="1540">
                  <c:v>166.61399840999999</c:v>
                </c:pt>
                <c:pt idx="1541">
                  <c:v>166.64500426999993</c:v>
                </c:pt>
                <c:pt idx="1542">
                  <c:v>166.68699646000007</c:v>
                </c:pt>
                <c:pt idx="1543">
                  <c:v>166.72900390999999</c:v>
                </c:pt>
                <c:pt idx="1544">
                  <c:v>166.77200316999998</c:v>
                </c:pt>
                <c:pt idx="1545">
                  <c:v>166.80900573999998</c:v>
                </c:pt>
                <c:pt idx="1546">
                  <c:v>166.86199951000006</c:v>
                </c:pt>
                <c:pt idx="1547">
                  <c:v>166.92199707000006</c:v>
                </c:pt>
                <c:pt idx="1548">
                  <c:v>166.9750061</c:v>
                </c:pt>
                <c:pt idx="1549">
                  <c:v>167.0249939</c:v>
                </c:pt>
                <c:pt idx="1550">
                  <c:v>167.07299805000005</c:v>
                </c:pt>
                <c:pt idx="1551">
                  <c:v>167.11999511999991</c:v>
                </c:pt>
                <c:pt idx="1552">
                  <c:v>167.17599486999998</c:v>
                </c:pt>
                <c:pt idx="1553">
                  <c:v>167.23100281000001</c:v>
                </c:pt>
                <c:pt idx="1554">
                  <c:v>167.28399658000001</c:v>
                </c:pt>
                <c:pt idx="1555">
                  <c:v>167.32899475000005</c:v>
                </c:pt>
                <c:pt idx="1556">
                  <c:v>167.36799622000001</c:v>
                </c:pt>
                <c:pt idx="1557">
                  <c:v>167.41600037000001</c:v>
                </c:pt>
                <c:pt idx="1558">
                  <c:v>167.48599243000001</c:v>
                </c:pt>
                <c:pt idx="1559">
                  <c:v>167.55099487000001</c:v>
                </c:pt>
                <c:pt idx="1560">
                  <c:v>167.60699462999995</c:v>
                </c:pt>
                <c:pt idx="1561">
                  <c:v>167.65299988000007</c:v>
                </c:pt>
                <c:pt idx="1562">
                  <c:v>167.69500732</c:v>
                </c:pt>
                <c:pt idx="1563">
                  <c:v>167.75</c:v>
                </c:pt>
                <c:pt idx="1564">
                  <c:v>167.80200195000006</c:v>
                </c:pt>
                <c:pt idx="1565">
                  <c:v>167.85000610000006</c:v>
                </c:pt>
                <c:pt idx="1566">
                  <c:v>167.89199829</c:v>
                </c:pt>
                <c:pt idx="1567">
                  <c:v>167.93699646000007</c:v>
                </c:pt>
                <c:pt idx="1568">
                  <c:v>167.97900390999999</c:v>
                </c:pt>
                <c:pt idx="1569">
                  <c:v>168.01499939000001</c:v>
                </c:pt>
                <c:pt idx="1570">
                  <c:v>168.04400635000005</c:v>
                </c:pt>
                <c:pt idx="1571">
                  <c:v>168.07400512999993</c:v>
                </c:pt>
                <c:pt idx="1572">
                  <c:v>168.11599731000001</c:v>
                </c:pt>
                <c:pt idx="1573">
                  <c:v>168.17799376999994</c:v>
                </c:pt>
                <c:pt idx="1574">
                  <c:v>168.27200316999998</c:v>
                </c:pt>
                <c:pt idx="1575">
                  <c:v>168.35099792000005</c:v>
                </c:pt>
                <c:pt idx="1576">
                  <c:v>168.42599487000001</c:v>
                </c:pt>
                <c:pt idx="1577">
                  <c:v>168.5</c:v>
                </c:pt>
                <c:pt idx="1578">
                  <c:v>168.56799315999999</c:v>
                </c:pt>
                <c:pt idx="1579">
                  <c:v>168.63000488</c:v>
                </c:pt>
                <c:pt idx="1580">
                  <c:v>168.69200134000005</c:v>
                </c:pt>
                <c:pt idx="1581">
                  <c:v>168.74899292000001</c:v>
                </c:pt>
                <c:pt idx="1582">
                  <c:v>168.78999328999996</c:v>
                </c:pt>
                <c:pt idx="1583">
                  <c:v>168.81799315999999</c:v>
                </c:pt>
                <c:pt idx="1584">
                  <c:v>168.83399962999999</c:v>
                </c:pt>
                <c:pt idx="1585">
                  <c:v>168.84899902000001</c:v>
                </c:pt>
                <c:pt idx="1586">
                  <c:v>168.87399292000001</c:v>
                </c:pt>
                <c:pt idx="1587">
                  <c:v>168.89599609000001</c:v>
                </c:pt>
                <c:pt idx="1588">
                  <c:v>168.92399596999999</c:v>
                </c:pt>
                <c:pt idx="1589">
                  <c:v>168.96099854000005</c:v>
                </c:pt>
                <c:pt idx="1590">
                  <c:v>169.00700377999999</c:v>
                </c:pt>
                <c:pt idx="1591">
                  <c:v>169.06199646000007</c:v>
                </c:pt>
                <c:pt idx="1592">
                  <c:v>169.125</c:v>
                </c:pt>
                <c:pt idx="1593">
                  <c:v>169.19599915000001</c:v>
                </c:pt>
                <c:pt idx="1594">
                  <c:v>169.27499389999994</c:v>
                </c:pt>
                <c:pt idx="1595">
                  <c:v>169.36199951000006</c:v>
                </c:pt>
                <c:pt idx="1596">
                  <c:v>169.44400023999998</c:v>
                </c:pt>
                <c:pt idx="1597">
                  <c:v>169.51800537</c:v>
                </c:pt>
                <c:pt idx="1598">
                  <c:v>169.59500121999997</c:v>
                </c:pt>
                <c:pt idx="1599">
                  <c:v>169.64799499999998</c:v>
                </c:pt>
                <c:pt idx="1600">
                  <c:v>169.68800354000001</c:v>
                </c:pt>
                <c:pt idx="1601">
                  <c:v>169.70799255</c:v>
                </c:pt>
                <c:pt idx="1602">
                  <c:v>169.69700623</c:v>
                </c:pt>
                <c:pt idx="1603">
                  <c:v>169.65800476000001</c:v>
                </c:pt>
                <c:pt idx="1604">
                  <c:v>169.62399292000001</c:v>
                </c:pt>
                <c:pt idx="1605">
                  <c:v>169.63499450999998</c:v>
                </c:pt>
                <c:pt idx="1606">
                  <c:v>169.68899536000001</c:v>
                </c:pt>
                <c:pt idx="1607">
                  <c:v>169.75799560999999</c:v>
                </c:pt>
                <c:pt idx="1608">
                  <c:v>169.83599854000005</c:v>
                </c:pt>
                <c:pt idx="1609">
                  <c:v>169.91900635000005</c:v>
                </c:pt>
                <c:pt idx="1610">
                  <c:v>170.03199768000005</c:v>
                </c:pt>
                <c:pt idx="1611">
                  <c:v>170.14100647000001</c:v>
                </c:pt>
                <c:pt idx="1612">
                  <c:v>170.25</c:v>
                </c:pt>
                <c:pt idx="1613">
                  <c:v>170.35000610000006</c:v>
                </c:pt>
                <c:pt idx="1614">
                  <c:v>170.43699646000007</c:v>
                </c:pt>
                <c:pt idx="1615">
                  <c:v>170.5</c:v>
                </c:pt>
                <c:pt idx="1616">
                  <c:v>170.53500365999997</c:v>
                </c:pt>
                <c:pt idx="1617">
                  <c:v>170.53799438000001</c:v>
                </c:pt>
                <c:pt idx="1618">
                  <c:v>170.53199768000005</c:v>
                </c:pt>
                <c:pt idx="1619">
                  <c:v>170.51199341</c:v>
                </c:pt>
                <c:pt idx="1620">
                  <c:v>170.47999572999993</c:v>
                </c:pt>
                <c:pt idx="1621">
                  <c:v>170.45300293</c:v>
                </c:pt>
                <c:pt idx="1622">
                  <c:v>170.45500183000001</c:v>
                </c:pt>
                <c:pt idx="1623">
                  <c:v>170.48500061000001</c:v>
                </c:pt>
                <c:pt idx="1624">
                  <c:v>170.55000305000004</c:v>
                </c:pt>
                <c:pt idx="1625">
                  <c:v>170.65699768000005</c:v>
                </c:pt>
                <c:pt idx="1626">
                  <c:v>170.76300048999997</c:v>
                </c:pt>
                <c:pt idx="1627">
                  <c:v>170.84100342000002</c:v>
                </c:pt>
                <c:pt idx="1628">
                  <c:v>170.92900085000005</c:v>
                </c:pt>
                <c:pt idx="1629">
                  <c:v>171.02999878</c:v>
                </c:pt>
                <c:pt idx="1630">
                  <c:v>171.12199402000002</c:v>
                </c:pt>
                <c:pt idx="1631">
                  <c:v>171.19700623</c:v>
                </c:pt>
                <c:pt idx="1632">
                  <c:v>171.25300597999998</c:v>
                </c:pt>
                <c:pt idx="1633">
                  <c:v>171.28599548</c:v>
                </c:pt>
                <c:pt idx="1634">
                  <c:v>171.31599425999997</c:v>
                </c:pt>
                <c:pt idx="1635">
                  <c:v>171.33999634000006</c:v>
                </c:pt>
                <c:pt idx="1636">
                  <c:v>171.35699463</c:v>
                </c:pt>
                <c:pt idx="1637">
                  <c:v>171.37199402000002</c:v>
                </c:pt>
                <c:pt idx="1638">
                  <c:v>171.39500426999999</c:v>
                </c:pt>
                <c:pt idx="1639">
                  <c:v>171.41799927</c:v>
                </c:pt>
                <c:pt idx="1640">
                  <c:v>171.45300293</c:v>
                </c:pt>
                <c:pt idx="1641">
                  <c:v>171.49000549000002</c:v>
                </c:pt>
                <c:pt idx="1642">
                  <c:v>171.53199768000005</c:v>
                </c:pt>
                <c:pt idx="1643">
                  <c:v>171.59100342000002</c:v>
                </c:pt>
                <c:pt idx="1644">
                  <c:v>171.64999389999994</c:v>
                </c:pt>
                <c:pt idx="1645">
                  <c:v>171.70899962999999</c:v>
                </c:pt>
                <c:pt idx="1646">
                  <c:v>171.76899719000002</c:v>
                </c:pt>
                <c:pt idx="1647">
                  <c:v>171.83299255000006</c:v>
                </c:pt>
                <c:pt idx="1648">
                  <c:v>171.91600037000001</c:v>
                </c:pt>
                <c:pt idx="1649">
                  <c:v>172.01699829</c:v>
                </c:pt>
                <c:pt idx="1650">
                  <c:v>172.11799622000001</c:v>
                </c:pt>
                <c:pt idx="1651">
                  <c:v>172.20100402999998</c:v>
                </c:pt>
                <c:pt idx="1652">
                  <c:v>172.27900696</c:v>
                </c:pt>
                <c:pt idx="1653">
                  <c:v>172.35000610000006</c:v>
                </c:pt>
                <c:pt idx="1654">
                  <c:v>172.39799500000001</c:v>
                </c:pt>
                <c:pt idx="1655">
                  <c:v>172.43600463999999</c:v>
                </c:pt>
                <c:pt idx="1656">
                  <c:v>172.46299744000007</c:v>
                </c:pt>
                <c:pt idx="1657">
                  <c:v>172.46899414000001</c:v>
                </c:pt>
                <c:pt idx="1658">
                  <c:v>172.47000121999997</c:v>
                </c:pt>
                <c:pt idx="1659">
                  <c:v>172.46699523999999</c:v>
                </c:pt>
                <c:pt idx="1660">
                  <c:v>172.45599365000001</c:v>
                </c:pt>
                <c:pt idx="1661">
                  <c:v>172.47099304</c:v>
                </c:pt>
                <c:pt idx="1662">
                  <c:v>172.4940033</c:v>
                </c:pt>
                <c:pt idx="1663">
                  <c:v>172.52699279999999</c:v>
                </c:pt>
                <c:pt idx="1664">
                  <c:v>172.56799315999999</c:v>
                </c:pt>
                <c:pt idx="1665">
                  <c:v>172.61599731000001</c:v>
                </c:pt>
                <c:pt idx="1666">
                  <c:v>172.68800354000001</c:v>
                </c:pt>
                <c:pt idx="1667">
                  <c:v>172.77699279999993</c:v>
                </c:pt>
                <c:pt idx="1668">
                  <c:v>172.88999939000001</c:v>
                </c:pt>
                <c:pt idx="1669">
                  <c:v>173.01499939000001</c:v>
                </c:pt>
                <c:pt idx="1670">
                  <c:v>173.12899780000006</c:v>
                </c:pt>
                <c:pt idx="1671">
                  <c:v>173.22799683000005</c:v>
                </c:pt>
                <c:pt idx="1672">
                  <c:v>173.30999756</c:v>
                </c:pt>
                <c:pt idx="1673">
                  <c:v>173.37300109999998</c:v>
                </c:pt>
                <c:pt idx="1674">
                  <c:v>173.44299315999999</c:v>
                </c:pt>
                <c:pt idx="1675">
                  <c:v>173.50900268999999</c:v>
                </c:pt>
                <c:pt idx="1676">
                  <c:v>173.55099487000001</c:v>
                </c:pt>
                <c:pt idx="1677">
                  <c:v>173.57200623</c:v>
                </c:pt>
                <c:pt idx="1678">
                  <c:v>173.57800293</c:v>
                </c:pt>
                <c:pt idx="1679">
                  <c:v>173.56399536000001</c:v>
                </c:pt>
                <c:pt idx="1680">
                  <c:v>173.54400635000005</c:v>
                </c:pt>
                <c:pt idx="1681">
                  <c:v>173.52900696</c:v>
                </c:pt>
                <c:pt idx="1682">
                  <c:v>173.52400208</c:v>
                </c:pt>
                <c:pt idx="1683">
                  <c:v>173.53900146000001</c:v>
                </c:pt>
                <c:pt idx="1684">
                  <c:v>173.57600402999998</c:v>
                </c:pt>
                <c:pt idx="1685">
                  <c:v>173.62899780000006</c:v>
                </c:pt>
                <c:pt idx="1686">
                  <c:v>173.69900512999993</c:v>
                </c:pt>
                <c:pt idx="1687">
                  <c:v>173.77699279999993</c:v>
                </c:pt>
                <c:pt idx="1688">
                  <c:v>173.87399292000001</c:v>
                </c:pt>
                <c:pt idx="1689">
                  <c:v>173.97900390999999</c:v>
                </c:pt>
                <c:pt idx="1690">
                  <c:v>174.07499695000001</c:v>
                </c:pt>
                <c:pt idx="1691">
                  <c:v>174.16799927</c:v>
                </c:pt>
                <c:pt idx="1692">
                  <c:v>174.25999450999998</c:v>
                </c:pt>
                <c:pt idx="1693">
                  <c:v>174.33399962999999</c:v>
                </c:pt>
                <c:pt idx="1694">
                  <c:v>174.39300537</c:v>
                </c:pt>
                <c:pt idx="1695">
                  <c:v>174.44500732</c:v>
                </c:pt>
                <c:pt idx="1696">
                  <c:v>174.49200439000001</c:v>
                </c:pt>
                <c:pt idx="1697">
                  <c:v>174.52299500000001</c:v>
                </c:pt>
                <c:pt idx="1698">
                  <c:v>174.54499816999999</c:v>
                </c:pt>
                <c:pt idx="1699">
                  <c:v>174.55900573999998</c:v>
                </c:pt>
                <c:pt idx="1700">
                  <c:v>174.56700134000005</c:v>
                </c:pt>
                <c:pt idx="1701">
                  <c:v>174.56900023999998</c:v>
                </c:pt>
                <c:pt idx="1702">
                  <c:v>174.57499695000001</c:v>
                </c:pt>
                <c:pt idx="1703">
                  <c:v>174.58900451999997</c:v>
                </c:pt>
                <c:pt idx="1704">
                  <c:v>174.61900329999992</c:v>
                </c:pt>
                <c:pt idx="1705">
                  <c:v>174.66299438000001</c:v>
                </c:pt>
                <c:pt idx="1706">
                  <c:v>174.71400451999995</c:v>
                </c:pt>
                <c:pt idx="1707">
                  <c:v>174.77799988000001</c:v>
                </c:pt>
                <c:pt idx="1708">
                  <c:v>174.84800720000001</c:v>
                </c:pt>
                <c:pt idx="1709">
                  <c:v>174.92700195000006</c:v>
                </c:pt>
                <c:pt idx="1710">
                  <c:v>175.00999450999998</c:v>
                </c:pt>
                <c:pt idx="1711">
                  <c:v>175.10299683000005</c:v>
                </c:pt>
                <c:pt idx="1712">
                  <c:v>175.19099425999997</c:v>
                </c:pt>
                <c:pt idx="1713">
                  <c:v>175.27000426999993</c:v>
                </c:pt>
                <c:pt idx="1714">
                  <c:v>175.34399413999998</c:v>
                </c:pt>
                <c:pt idx="1715">
                  <c:v>175.41099548</c:v>
                </c:pt>
                <c:pt idx="1716">
                  <c:v>175.4750061</c:v>
                </c:pt>
                <c:pt idx="1717">
                  <c:v>175.52900696</c:v>
                </c:pt>
                <c:pt idx="1718">
                  <c:v>175.56599425999997</c:v>
                </c:pt>
                <c:pt idx="1719">
                  <c:v>175.59300232000001</c:v>
                </c:pt>
                <c:pt idx="1720">
                  <c:v>175.60299683000005</c:v>
                </c:pt>
                <c:pt idx="1721">
                  <c:v>175.60499572999993</c:v>
                </c:pt>
                <c:pt idx="1722">
                  <c:v>175.60699462999995</c:v>
                </c:pt>
                <c:pt idx="1723">
                  <c:v>175.61500548999999</c:v>
                </c:pt>
                <c:pt idx="1724">
                  <c:v>175.63400268999999</c:v>
                </c:pt>
                <c:pt idx="1725">
                  <c:v>175.66900635000005</c:v>
                </c:pt>
                <c:pt idx="1726">
                  <c:v>175.71000670999999</c:v>
                </c:pt>
                <c:pt idx="1727">
                  <c:v>175.76800537</c:v>
                </c:pt>
                <c:pt idx="1728">
                  <c:v>175.83999634000006</c:v>
                </c:pt>
                <c:pt idx="1729">
                  <c:v>175.92399596999999</c:v>
                </c:pt>
                <c:pt idx="1730">
                  <c:v>176.01800537</c:v>
                </c:pt>
                <c:pt idx="1731">
                  <c:v>176.11500548999999</c:v>
                </c:pt>
                <c:pt idx="1732">
                  <c:v>176.20799255</c:v>
                </c:pt>
                <c:pt idx="1733">
                  <c:v>176.30299377</c:v>
                </c:pt>
                <c:pt idx="1734">
                  <c:v>176.39100647000006</c:v>
                </c:pt>
                <c:pt idx="1735">
                  <c:v>176.46800232000001</c:v>
                </c:pt>
                <c:pt idx="1736">
                  <c:v>176.52900696</c:v>
                </c:pt>
                <c:pt idx="1737">
                  <c:v>176.57099915000001</c:v>
                </c:pt>
                <c:pt idx="1738">
                  <c:v>176.59899902000001</c:v>
                </c:pt>
                <c:pt idx="1739">
                  <c:v>176.61700439000001</c:v>
                </c:pt>
                <c:pt idx="1740">
                  <c:v>176.62699890000005</c:v>
                </c:pt>
                <c:pt idx="1741">
                  <c:v>176.63200377999999</c:v>
                </c:pt>
                <c:pt idx="1742">
                  <c:v>176.63699341</c:v>
                </c:pt>
                <c:pt idx="1743">
                  <c:v>176.64199829</c:v>
                </c:pt>
                <c:pt idx="1744">
                  <c:v>176.65299988000007</c:v>
                </c:pt>
                <c:pt idx="1745">
                  <c:v>176.67500304999999</c:v>
                </c:pt>
                <c:pt idx="1746">
                  <c:v>176.70899962999999</c:v>
                </c:pt>
                <c:pt idx="1747">
                  <c:v>176.75999450999998</c:v>
                </c:pt>
                <c:pt idx="1748">
                  <c:v>176.82899475000005</c:v>
                </c:pt>
                <c:pt idx="1749">
                  <c:v>176.90699768000005</c:v>
                </c:pt>
                <c:pt idx="1750">
                  <c:v>176.99600219999999</c:v>
                </c:pt>
                <c:pt idx="1751">
                  <c:v>177.08900451999997</c:v>
                </c:pt>
                <c:pt idx="1752">
                  <c:v>177.18499756</c:v>
                </c:pt>
                <c:pt idx="1753">
                  <c:v>177.27600097999999</c:v>
                </c:pt>
                <c:pt idx="1754">
                  <c:v>177.35699463</c:v>
                </c:pt>
                <c:pt idx="1755">
                  <c:v>177.42999268</c:v>
                </c:pt>
                <c:pt idx="1756">
                  <c:v>177.48899841000011</c:v>
                </c:pt>
                <c:pt idx="1757">
                  <c:v>177.53599548</c:v>
                </c:pt>
                <c:pt idx="1758">
                  <c:v>177.57000732</c:v>
                </c:pt>
                <c:pt idx="1759">
                  <c:v>177.59500121999997</c:v>
                </c:pt>
                <c:pt idx="1760">
                  <c:v>177.61500548999999</c:v>
                </c:pt>
                <c:pt idx="1761">
                  <c:v>177.63299560999999</c:v>
                </c:pt>
                <c:pt idx="1762">
                  <c:v>177.65199279999999</c:v>
                </c:pt>
                <c:pt idx="1763">
                  <c:v>177.67700195</c:v>
                </c:pt>
                <c:pt idx="1764">
                  <c:v>177.70399474999994</c:v>
                </c:pt>
                <c:pt idx="1765">
                  <c:v>177.73800659</c:v>
                </c:pt>
                <c:pt idx="1766">
                  <c:v>177.77699279999993</c:v>
                </c:pt>
                <c:pt idx="1767">
                  <c:v>177.82499695000007</c:v>
                </c:pt>
                <c:pt idx="1768">
                  <c:v>177.87899780000006</c:v>
                </c:pt>
                <c:pt idx="1769">
                  <c:v>177.94400023999998</c:v>
                </c:pt>
                <c:pt idx="1770">
                  <c:v>178.02400208</c:v>
                </c:pt>
                <c:pt idx="1771">
                  <c:v>178.10800171</c:v>
                </c:pt>
                <c:pt idx="1772">
                  <c:v>178.18499756</c:v>
                </c:pt>
                <c:pt idx="1773">
                  <c:v>178.26100159000001</c:v>
                </c:pt>
                <c:pt idx="1774">
                  <c:v>178.33700562000001</c:v>
                </c:pt>
                <c:pt idx="1775">
                  <c:v>178.41099548</c:v>
                </c:pt>
                <c:pt idx="1776">
                  <c:v>178.47999572999993</c:v>
                </c:pt>
                <c:pt idx="1777">
                  <c:v>178.53799438000001</c:v>
                </c:pt>
                <c:pt idx="1778">
                  <c:v>178.57899474999999</c:v>
                </c:pt>
                <c:pt idx="1779">
                  <c:v>178.61500548999999</c:v>
                </c:pt>
                <c:pt idx="1780">
                  <c:v>178.64100647000001</c:v>
                </c:pt>
                <c:pt idx="1781">
                  <c:v>178.66099548</c:v>
                </c:pt>
                <c:pt idx="1782">
                  <c:v>178.67999267999994</c:v>
                </c:pt>
                <c:pt idx="1783">
                  <c:v>178.69999695000001</c:v>
                </c:pt>
                <c:pt idx="1784">
                  <c:v>178.72700499999999</c:v>
                </c:pt>
                <c:pt idx="1785">
                  <c:v>178.75300597999998</c:v>
                </c:pt>
                <c:pt idx="1786">
                  <c:v>178.78900146000001</c:v>
                </c:pt>
                <c:pt idx="1787">
                  <c:v>178.83399962999999</c:v>
                </c:pt>
                <c:pt idx="1788">
                  <c:v>178.88699341000006</c:v>
                </c:pt>
                <c:pt idx="1789">
                  <c:v>178.94999695000001</c:v>
                </c:pt>
                <c:pt idx="1790">
                  <c:v>179.01800537</c:v>
                </c:pt>
                <c:pt idx="1791">
                  <c:v>179.08900451999997</c:v>
                </c:pt>
                <c:pt idx="1792">
                  <c:v>179.16999816999999</c:v>
                </c:pt>
                <c:pt idx="1793">
                  <c:v>179.24699401999999</c:v>
                </c:pt>
                <c:pt idx="1794">
                  <c:v>179.31500244</c:v>
                </c:pt>
                <c:pt idx="1795">
                  <c:v>179.37600708000005</c:v>
                </c:pt>
                <c:pt idx="1796">
                  <c:v>179.42799377</c:v>
                </c:pt>
                <c:pt idx="1797">
                  <c:v>179.47900390999999</c:v>
                </c:pt>
                <c:pt idx="1798">
                  <c:v>179.52999878</c:v>
                </c:pt>
                <c:pt idx="1799">
                  <c:v>179.56500244</c:v>
                </c:pt>
                <c:pt idx="1800">
                  <c:v>179.59500121999997</c:v>
                </c:pt>
                <c:pt idx="1801">
                  <c:v>179.61999511999991</c:v>
                </c:pt>
                <c:pt idx="1802">
                  <c:v>179.64599609000001</c:v>
                </c:pt>
                <c:pt idx="1803">
                  <c:v>179.67399596999994</c:v>
                </c:pt>
                <c:pt idx="1804">
                  <c:v>179.70799255</c:v>
                </c:pt>
                <c:pt idx="1805">
                  <c:v>179.74800109999998</c:v>
                </c:pt>
                <c:pt idx="1806">
                  <c:v>179.78799438000001</c:v>
                </c:pt>
                <c:pt idx="1807">
                  <c:v>179.83700562000001</c:v>
                </c:pt>
                <c:pt idx="1808">
                  <c:v>179.89500426999999</c:v>
                </c:pt>
                <c:pt idx="1809">
                  <c:v>179.96499634000006</c:v>
                </c:pt>
                <c:pt idx="1810">
                  <c:v>180.03999328999996</c:v>
                </c:pt>
                <c:pt idx="1811">
                  <c:v>180.11700439000001</c:v>
                </c:pt>
                <c:pt idx="1812">
                  <c:v>180.18400573999998</c:v>
                </c:pt>
                <c:pt idx="1813">
                  <c:v>180.24600219999994</c:v>
                </c:pt>
                <c:pt idx="1814">
                  <c:v>180.29200745000006</c:v>
                </c:pt>
                <c:pt idx="1815">
                  <c:v>180.33099365000001</c:v>
                </c:pt>
                <c:pt idx="1816">
                  <c:v>180.37399292000001</c:v>
                </c:pt>
                <c:pt idx="1817">
                  <c:v>180.42100525000001</c:v>
                </c:pt>
                <c:pt idx="1818">
                  <c:v>180.46899414000001</c:v>
                </c:pt>
                <c:pt idx="1819">
                  <c:v>180.51100159000001</c:v>
                </c:pt>
                <c:pt idx="1820">
                  <c:v>180.55499268</c:v>
                </c:pt>
                <c:pt idx="1821">
                  <c:v>180.6000061</c:v>
                </c:pt>
                <c:pt idx="1822">
                  <c:v>180.64300536999994</c:v>
                </c:pt>
                <c:pt idx="1823">
                  <c:v>180.68299866000001</c:v>
                </c:pt>
                <c:pt idx="1824">
                  <c:v>180.72599792</c:v>
                </c:pt>
                <c:pt idx="1825">
                  <c:v>180.76499939000001</c:v>
                </c:pt>
                <c:pt idx="1826">
                  <c:v>180.80099487000001</c:v>
                </c:pt>
                <c:pt idx="1827">
                  <c:v>180.83900451999997</c:v>
                </c:pt>
                <c:pt idx="1828">
                  <c:v>180.88099670000005</c:v>
                </c:pt>
                <c:pt idx="1829">
                  <c:v>180.92199707000006</c:v>
                </c:pt>
                <c:pt idx="1830">
                  <c:v>180.96899414000001</c:v>
                </c:pt>
                <c:pt idx="1831">
                  <c:v>181.02699279999999</c:v>
                </c:pt>
                <c:pt idx="1832">
                  <c:v>181.08900451999997</c:v>
                </c:pt>
                <c:pt idx="1833">
                  <c:v>181.15600586000002</c:v>
                </c:pt>
                <c:pt idx="1834">
                  <c:v>181.2250061</c:v>
                </c:pt>
                <c:pt idx="1835">
                  <c:v>181.29800415</c:v>
                </c:pt>
                <c:pt idx="1836">
                  <c:v>181.37399292000001</c:v>
                </c:pt>
                <c:pt idx="1837">
                  <c:v>181.44700623</c:v>
                </c:pt>
                <c:pt idx="1838">
                  <c:v>181.51100159000001</c:v>
                </c:pt>
                <c:pt idx="1839">
                  <c:v>181.57299805000005</c:v>
                </c:pt>
                <c:pt idx="1840">
                  <c:v>181.62600708000005</c:v>
                </c:pt>
                <c:pt idx="1841">
                  <c:v>181.67799376999994</c:v>
                </c:pt>
                <c:pt idx="1842">
                  <c:v>181.71699523999993</c:v>
                </c:pt>
                <c:pt idx="1843">
                  <c:v>181.73899841000005</c:v>
                </c:pt>
                <c:pt idx="1844">
                  <c:v>181.75999450999998</c:v>
                </c:pt>
                <c:pt idx="1845">
                  <c:v>181.77799988000001</c:v>
                </c:pt>
                <c:pt idx="1846">
                  <c:v>181.79100037000001</c:v>
                </c:pt>
                <c:pt idx="1847">
                  <c:v>181.80499268</c:v>
                </c:pt>
                <c:pt idx="1848">
                  <c:v>181.83200073</c:v>
                </c:pt>
                <c:pt idx="1849">
                  <c:v>181.875</c:v>
                </c:pt>
                <c:pt idx="1850">
                  <c:v>181.92999268</c:v>
                </c:pt>
                <c:pt idx="1851">
                  <c:v>181.99800110000001</c:v>
                </c:pt>
                <c:pt idx="1852">
                  <c:v>182.07200623</c:v>
                </c:pt>
                <c:pt idx="1853">
                  <c:v>182.14199829</c:v>
                </c:pt>
                <c:pt idx="1854">
                  <c:v>182.21400451999995</c:v>
                </c:pt>
                <c:pt idx="1855">
                  <c:v>182.28199768000005</c:v>
                </c:pt>
                <c:pt idx="1856">
                  <c:v>182.35299683000011</c:v>
                </c:pt>
                <c:pt idx="1857">
                  <c:v>182.42599487000001</c:v>
                </c:pt>
                <c:pt idx="1858">
                  <c:v>182.49000549000002</c:v>
                </c:pt>
                <c:pt idx="1859">
                  <c:v>182.54299927</c:v>
                </c:pt>
                <c:pt idx="1860">
                  <c:v>182.58999634000006</c:v>
                </c:pt>
                <c:pt idx="1861">
                  <c:v>182.62300109999998</c:v>
                </c:pt>
                <c:pt idx="1862">
                  <c:v>182.65600586000002</c:v>
                </c:pt>
                <c:pt idx="1863">
                  <c:v>182.69599915000001</c:v>
                </c:pt>
                <c:pt idx="1864">
                  <c:v>182.73100281000001</c:v>
                </c:pt>
                <c:pt idx="1865">
                  <c:v>182.75999450999998</c:v>
                </c:pt>
                <c:pt idx="1866">
                  <c:v>182.78100586000002</c:v>
                </c:pt>
                <c:pt idx="1867">
                  <c:v>182.80700684000007</c:v>
                </c:pt>
                <c:pt idx="1868">
                  <c:v>182.83900451999997</c:v>
                </c:pt>
                <c:pt idx="1869">
                  <c:v>182.87800598000001</c:v>
                </c:pt>
                <c:pt idx="1870">
                  <c:v>182.92199707000006</c:v>
                </c:pt>
                <c:pt idx="1871">
                  <c:v>182.97200012000002</c:v>
                </c:pt>
                <c:pt idx="1872">
                  <c:v>183.03300475999995</c:v>
                </c:pt>
                <c:pt idx="1873">
                  <c:v>183.09800720000001</c:v>
                </c:pt>
                <c:pt idx="1874">
                  <c:v>183.17199707</c:v>
                </c:pt>
                <c:pt idx="1875">
                  <c:v>183.25199890000005</c:v>
                </c:pt>
                <c:pt idx="1876">
                  <c:v>183.33099365000001</c:v>
                </c:pt>
                <c:pt idx="1877">
                  <c:v>183.40800476000001</c:v>
                </c:pt>
                <c:pt idx="1878">
                  <c:v>183.47700499999999</c:v>
                </c:pt>
                <c:pt idx="1879">
                  <c:v>183.53500365999997</c:v>
                </c:pt>
                <c:pt idx="1880">
                  <c:v>183.59599304</c:v>
                </c:pt>
                <c:pt idx="1881">
                  <c:v>183.64199829</c:v>
                </c:pt>
                <c:pt idx="1882">
                  <c:v>183.68299866000001</c:v>
                </c:pt>
                <c:pt idx="1883">
                  <c:v>183.70799255</c:v>
                </c:pt>
                <c:pt idx="1884">
                  <c:v>183.72799683000005</c:v>
                </c:pt>
                <c:pt idx="1885">
                  <c:v>183.75500488</c:v>
                </c:pt>
                <c:pt idx="1886">
                  <c:v>183.78599548</c:v>
                </c:pt>
                <c:pt idx="1887">
                  <c:v>183.80999756</c:v>
                </c:pt>
                <c:pt idx="1888">
                  <c:v>183.83900451999997</c:v>
                </c:pt>
                <c:pt idx="1889">
                  <c:v>183.87100219999999</c:v>
                </c:pt>
                <c:pt idx="1890">
                  <c:v>183.91099548</c:v>
                </c:pt>
                <c:pt idx="1891">
                  <c:v>183.96499634000006</c:v>
                </c:pt>
                <c:pt idx="1892">
                  <c:v>184.02200317</c:v>
                </c:pt>
                <c:pt idx="1893">
                  <c:v>184.08900451999997</c:v>
                </c:pt>
                <c:pt idx="1894">
                  <c:v>184.16600037000001</c:v>
                </c:pt>
                <c:pt idx="1895">
                  <c:v>184.23800659</c:v>
                </c:pt>
                <c:pt idx="1896">
                  <c:v>184.31100463999999</c:v>
                </c:pt>
                <c:pt idx="1897">
                  <c:v>184.38600159000001</c:v>
                </c:pt>
                <c:pt idx="1898">
                  <c:v>184.46099854000005</c:v>
                </c:pt>
                <c:pt idx="1899">
                  <c:v>184.51800537</c:v>
                </c:pt>
                <c:pt idx="1900">
                  <c:v>184.57600402999998</c:v>
                </c:pt>
                <c:pt idx="1901">
                  <c:v>184.62100219999999</c:v>
                </c:pt>
                <c:pt idx="1902">
                  <c:v>184.66099548</c:v>
                </c:pt>
                <c:pt idx="1903">
                  <c:v>184.69000244</c:v>
                </c:pt>
                <c:pt idx="1904">
                  <c:v>184.71800232000001</c:v>
                </c:pt>
                <c:pt idx="1905">
                  <c:v>184.74600219999994</c:v>
                </c:pt>
                <c:pt idx="1906">
                  <c:v>184.77099609000001</c:v>
                </c:pt>
                <c:pt idx="1907">
                  <c:v>184.79800415</c:v>
                </c:pt>
                <c:pt idx="1908">
                  <c:v>184.82000732000006</c:v>
                </c:pt>
                <c:pt idx="1909">
                  <c:v>184.84399413999998</c:v>
                </c:pt>
                <c:pt idx="1910">
                  <c:v>184.88499451000001</c:v>
                </c:pt>
                <c:pt idx="1911">
                  <c:v>184.93600463999999</c:v>
                </c:pt>
                <c:pt idx="1912">
                  <c:v>184.98599243000001</c:v>
                </c:pt>
                <c:pt idx="1913">
                  <c:v>185.03399658000001</c:v>
                </c:pt>
                <c:pt idx="1914">
                  <c:v>185.09800720000001</c:v>
                </c:pt>
                <c:pt idx="1915">
                  <c:v>185.16799927</c:v>
                </c:pt>
                <c:pt idx="1916">
                  <c:v>185.25</c:v>
                </c:pt>
                <c:pt idx="1917">
                  <c:v>185.33799744000007</c:v>
                </c:pt>
                <c:pt idx="1918">
                  <c:v>185.42100525000001</c:v>
                </c:pt>
                <c:pt idx="1919">
                  <c:v>185.50199890000005</c:v>
                </c:pt>
                <c:pt idx="1920">
                  <c:v>185.57499695000001</c:v>
                </c:pt>
                <c:pt idx="1921">
                  <c:v>185.63499450999998</c:v>
                </c:pt>
                <c:pt idx="1922">
                  <c:v>185.68800354000001</c:v>
                </c:pt>
                <c:pt idx="1923">
                  <c:v>185.72599792</c:v>
                </c:pt>
                <c:pt idx="1924">
                  <c:v>185.76600647000001</c:v>
                </c:pt>
                <c:pt idx="1925">
                  <c:v>185.80000305000004</c:v>
                </c:pt>
                <c:pt idx="1926">
                  <c:v>185.82699585000006</c:v>
                </c:pt>
                <c:pt idx="1927">
                  <c:v>185.84599304</c:v>
                </c:pt>
                <c:pt idx="1928">
                  <c:v>185.86599731000007</c:v>
                </c:pt>
                <c:pt idx="1929">
                  <c:v>185.88400269000002</c:v>
                </c:pt>
                <c:pt idx="1930">
                  <c:v>185.90800476000001</c:v>
                </c:pt>
                <c:pt idx="1931">
                  <c:v>185.93400573999998</c:v>
                </c:pt>
                <c:pt idx="1932">
                  <c:v>185.96400451999997</c:v>
                </c:pt>
                <c:pt idx="1933">
                  <c:v>186.01899719000002</c:v>
                </c:pt>
                <c:pt idx="1934">
                  <c:v>186.08599854000005</c:v>
                </c:pt>
                <c:pt idx="1935">
                  <c:v>186.15899658000006</c:v>
                </c:pt>
                <c:pt idx="1936">
                  <c:v>186.23500060999999</c:v>
                </c:pt>
                <c:pt idx="1937">
                  <c:v>186.31399536000001</c:v>
                </c:pt>
                <c:pt idx="1938">
                  <c:v>186.39700317</c:v>
                </c:pt>
                <c:pt idx="1939">
                  <c:v>186.47599792</c:v>
                </c:pt>
                <c:pt idx="1940">
                  <c:v>186.55099487000001</c:v>
                </c:pt>
                <c:pt idx="1941">
                  <c:v>186.60800171</c:v>
                </c:pt>
                <c:pt idx="1942">
                  <c:v>186.64999389999994</c:v>
                </c:pt>
                <c:pt idx="1943">
                  <c:v>186.68699646000007</c:v>
                </c:pt>
                <c:pt idx="1944">
                  <c:v>186.72200012000002</c:v>
                </c:pt>
                <c:pt idx="1945">
                  <c:v>186.75100708000005</c:v>
                </c:pt>
                <c:pt idx="1946">
                  <c:v>186.77000426999993</c:v>
                </c:pt>
                <c:pt idx="1947">
                  <c:v>186.78799438000001</c:v>
                </c:pt>
                <c:pt idx="1948">
                  <c:v>186.81500244</c:v>
                </c:pt>
                <c:pt idx="1949">
                  <c:v>186.85600281000006</c:v>
                </c:pt>
                <c:pt idx="1950">
                  <c:v>186.89199829</c:v>
                </c:pt>
                <c:pt idx="1951">
                  <c:v>186.93600463999999</c:v>
                </c:pt>
                <c:pt idx="1952">
                  <c:v>187</c:v>
                </c:pt>
                <c:pt idx="1953">
                  <c:v>187.07499695000001</c:v>
                </c:pt>
                <c:pt idx="1954">
                  <c:v>187.15199279999999</c:v>
                </c:pt>
                <c:pt idx="1955">
                  <c:v>187.22799683000005</c:v>
                </c:pt>
                <c:pt idx="1956">
                  <c:v>187.29899596999999</c:v>
                </c:pt>
                <c:pt idx="1957">
                  <c:v>187.36300659</c:v>
                </c:pt>
                <c:pt idx="1958">
                  <c:v>187.41600037000001</c:v>
                </c:pt>
                <c:pt idx="1959">
                  <c:v>187.48500061000001</c:v>
                </c:pt>
                <c:pt idx="1960">
                  <c:v>187.55000305000004</c:v>
                </c:pt>
                <c:pt idx="1961">
                  <c:v>187.60600281000001</c:v>
                </c:pt>
                <c:pt idx="1962">
                  <c:v>187.65899658000006</c:v>
                </c:pt>
                <c:pt idx="1963">
                  <c:v>187.70199585</c:v>
                </c:pt>
                <c:pt idx="1964">
                  <c:v>187.73699951</c:v>
                </c:pt>
                <c:pt idx="1965">
                  <c:v>187.76100159000001</c:v>
                </c:pt>
                <c:pt idx="1966">
                  <c:v>187.77200316999998</c:v>
                </c:pt>
                <c:pt idx="1967">
                  <c:v>187.78199768000005</c:v>
                </c:pt>
                <c:pt idx="1968">
                  <c:v>187.78799438000001</c:v>
                </c:pt>
                <c:pt idx="1969">
                  <c:v>187.79299927</c:v>
                </c:pt>
                <c:pt idx="1970">
                  <c:v>187.81100463999999</c:v>
                </c:pt>
                <c:pt idx="1971">
                  <c:v>187.85099792000005</c:v>
                </c:pt>
                <c:pt idx="1972">
                  <c:v>187.90800476000001</c:v>
                </c:pt>
                <c:pt idx="1973">
                  <c:v>187.98100281000006</c:v>
                </c:pt>
                <c:pt idx="1974">
                  <c:v>188.06700134000005</c:v>
                </c:pt>
                <c:pt idx="1975">
                  <c:v>188.15499878</c:v>
                </c:pt>
                <c:pt idx="1976">
                  <c:v>188.24800109999998</c:v>
                </c:pt>
                <c:pt idx="1977">
                  <c:v>188.34599304</c:v>
                </c:pt>
                <c:pt idx="1978">
                  <c:v>188.45300293</c:v>
                </c:pt>
                <c:pt idx="1979">
                  <c:v>188.55000305000004</c:v>
                </c:pt>
                <c:pt idx="1980">
                  <c:v>188.625</c:v>
                </c:pt>
                <c:pt idx="1981">
                  <c:v>188.68600463999999</c:v>
                </c:pt>
                <c:pt idx="1982">
                  <c:v>188.73199462999995</c:v>
                </c:pt>
                <c:pt idx="1983">
                  <c:v>188.75900268999999</c:v>
                </c:pt>
                <c:pt idx="1984">
                  <c:v>188.77099609000001</c:v>
                </c:pt>
                <c:pt idx="1985">
                  <c:v>188.77799988000001</c:v>
                </c:pt>
                <c:pt idx="1986">
                  <c:v>188.78199768000005</c:v>
                </c:pt>
                <c:pt idx="1987">
                  <c:v>188.78599548</c:v>
                </c:pt>
                <c:pt idx="1988">
                  <c:v>188.79800415</c:v>
                </c:pt>
                <c:pt idx="1989">
                  <c:v>188.82099915000006</c:v>
                </c:pt>
                <c:pt idx="1990">
                  <c:v>188.85600281000006</c:v>
                </c:pt>
                <c:pt idx="1991">
                  <c:v>188.90400696</c:v>
                </c:pt>
                <c:pt idx="1992">
                  <c:v>188.97000121999997</c:v>
                </c:pt>
                <c:pt idx="1993">
                  <c:v>189.03500365999997</c:v>
                </c:pt>
                <c:pt idx="1994">
                  <c:v>189.09800720000001</c:v>
                </c:pt>
                <c:pt idx="1995">
                  <c:v>189.15899658000006</c:v>
                </c:pt>
                <c:pt idx="1996">
                  <c:v>189.21299744000001</c:v>
                </c:pt>
                <c:pt idx="1997">
                  <c:v>189.27200316999998</c:v>
                </c:pt>
                <c:pt idx="1998">
                  <c:v>189.33200073</c:v>
                </c:pt>
                <c:pt idx="1999">
                  <c:v>189.39900208</c:v>
                </c:pt>
                <c:pt idx="2000">
                  <c:v>189.47300719999998</c:v>
                </c:pt>
                <c:pt idx="2001">
                  <c:v>189.54400635000005</c:v>
                </c:pt>
                <c:pt idx="2002">
                  <c:v>189.60699462999995</c:v>
                </c:pt>
                <c:pt idx="2003">
                  <c:v>189.66000365999997</c:v>
                </c:pt>
                <c:pt idx="2004">
                  <c:v>189.72000121999997</c:v>
                </c:pt>
                <c:pt idx="2005">
                  <c:v>189.78399658000001</c:v>
                </c:pt>
                <c:pt idx="2006">
                  <c:v>189.83700562000001</c:v>
                </c:pt>
                <c:pt idx="2007">
                  <c:v>189.87600708000005</c:v>
                </c:pt>
                <c:pt idx="2008">
                  <c:v>189.90600586000002</c:v>
                </c:pt>
                <c:pt idx="2009">
                  <c:v>189.92900085000005</c:v>
                </c:pt>
                <c:pt idx="2010">
                  <c:v>189.94700623</c:v>
                </c:pt>
                <c:pt idx="2011">
                  <c:v>189.97099304</c:v>
                </c:pt>
                <c:pt idx="2012">
                  <c:v>190.0059967</c:v>
                </c:pt>
                <c:pt idx="2013">
                  <c:v>190.05099487000001</c:v>
                </c:pt>
                <c:pt idx="2014">
                  <c:v>190.10200499999999</c:v>
                </c:pt>
                <c:pt idx="2015">
                  <c:v>190.15699768000005</c:v>
                </c:pt>
                <c:pt idx="2016">
                  <c:v>190.22300719999998</c:v>
                </c:pt>
                <c:pt idx="2017">
                  <c:v>190.28700256000002</c:v>
                </c:pt>
                <c:pt idx="2018">
                  <c:v>190.35499572999998</c:v>
                </c:pt>
                <c:pt idx="2019">
                  <c:v>190.41799927</c:v>
                </c:pt>
                <c:pt idx="2020">
                  <c:v>190.46800232000001</c:v>
                </c:pt>
                <c:pt idx="2021">
                  <c:v>190.51699829</c:v>
                </c:pt>
                <c:pt idx="2022">
                  <c:v>190.55999756</c:v>
                </c:pt>
                <c:pt idx="2023">
                  <c:v>190.59899902000001</c:v>
                </c:pt>
                <c:pt idx="2024">
                  <c:v>190.63000488</c:v>
                </c:pt>
                <c:pt idx="2025">
                  <c:v>190.65899658000006</c:v>
                </c:pt>
                <c:pt idx="2026">
                  <c:v>190.69599915000001</c:v>
                </c:pt>
                <c:pt idx="2027">
                  <c:v>190.74600219999994</c:v>
                </c:pt>
                <c:pt idx="2028">
                  <c:v>190.80000305000004</c:v>
                </c:pt>
                <c:pt idx="2029">
                  <c:v>190.84800720000001</c:v>
                </c:pt>
                <c:pt idx="2030">
                  <c:v>190.90199279999999</c:v>
                </c:pt>
                <c:pt idx="2031">
                  <c:v>190.95300293</c:v>
                </c:pt>
                <c:pt idx="2032">
                  <c:v>191.00700377999999</c:v>
                </c:pt>
                <c:pt idx="2033">
                  <c:v>191.06199646000007</c:v>
                </c:pt>
                <c:pt idx="2034">
                  <c:v>191.12100219999999</c:v>
                </c:pt>
                <c:pt idx="2035">
                  <c:v>191.18400573999998</c:v>
                </c:pt>
                <c:pt idx="2036">
                  <c:v>191.24000548999999</c:v>
                </c:pt>
                <c:pt idx="2037">
                  <c:v>191.29899596999999</c:v>
                </c:pt>
                <c:pt idx="2038">
                  <c:v>191.35800171000005</c:v>
                </c:pt>
                <c:pt idx="2039">
                  <c:v>191.41799927</c:v>
                </c:pt>
                <c:pt idx="2040">
                  <c:v>191.47700499999999</c:v>
                </c:pt>
                <c:pt idx="2041">
                  <c:v>191.53300475999995</c:v>
                </c:pt>
                <c:pt idx="2042">
                  <c:v>191.57200623</c:v>
                </c:pt>
                <c:pt idx="2043">
                  <c:v>191.60899352999999</c:v>
                </c:pt>
                <c:pt idx="2044">
                  <c:v>191.64599609000001</c:v>
                </c:pt>
                <c:pt idx="2045">
                  <c:v>191.67900084999999</c:v>
                </c:pt>
                <c:pt idx="2046">
                  <c:v>191.71000670999999</c:v>
                </c:pt>
                <c:pt idx="2047">
                  <c:v>191.74600219999994</c:v>
                </c:pt>
                <c:pt idx="2048">
                  <c:v>191.79100037000001</c:v>
                </c:pt>
                <c:pt idx="2049">
                  <c:v>191.83500671000004</c:v>
                </c:pt>
                <c:pt idx="2050">
                  <c:v>191.87699890000005</c:v>
                </c:pt>
                <c:pt idx="2051">
                  <c:v>191.92799377</c:v>
                </c:pt>
                <c:pt idx="2052">
                  <c:v>191.98899841000011</c:v>
                </c:pt>
                <c:pt idx="2053">
                  <c:v>192.05999756</c:v>
                </c:pt>
                <c:pt idx="2054">
                  <c:v>192.12800598000001</c:v>
                </c:pt>
                <c:pt idx="2055">
                  <c:v>192.19700623</c:v>
                </c:pt>
                <c:pt idx="2056">
                  <c:v>192.26100159000001</c:v>
                </c:pt>
                <c:pt idx="2057">
                  <c:v>192.32000732000006</c:v>
                </c:pt>
                <c:pt idx="2058">
                  <c:v>192.36799622000001</c:v>
                </c:pt>
                <c:pt idx="2059">
                  <c:v>192.41400146000001</c:v>
                </c:pt>
                <c:pt idx="2060">
                  <c:v>192.45500183000001</c:v>
                </c:pt>
                <c:pt idx="2061">
                  <c:v>192.4940033</c:v>
                </c:pt>
                <c:pt idx="2062">
                  <c:v>192.53999328999996</c:v>
                </c:pt>
                <c:pt idx="2063">
                  <c:v>192.59199523999999</c:v>
                </c:pt>
                <c:pt idx="2064">
                  <c:v>192.63600159000001</c:v>
                </c:pt>
                <c:pt idx="2065">
                  <c:v>192.68499756</c:v>
                </c:pt>
                <c:pt idx="2066">
                  <c:v>192.72900390999999</c:v>
                </c:pt>
                <c:pt idx="2067">
                  <c:v>192.77200316999998</c:v>
                </c:pt>
                <c:pt idx="2068">
                  <c:v>192.81900023999998</c:v>
                </c:pt>
                <c:pt idx="2069">
                  <c:v>192.86599731000007</c:v>
                </c:pt>
                <c:pt idx="2070">
                  <c:v>192.90699768000005</c:v>
                </c:pt>
                <c:pt idx="2071">
                  <c:v>192.94700623</c:v>
                </c:pt>
                <c:pt idx="2072">
                  <c:v>192.99299622000001</c:v>
                </c:pt>
                <c:pt idx="2073">
                  <c:v>193.04200745000006</c:v>
                </c:pt>
                <c:pt idx="2074">
                  <c:v>193.08900451999997</c:v>
                </c:pt>
                <c:pt idx="2075">
                  <c:v>193.13699341</c:v>
                </c:pt>
                <c:pt idx="2076">
                  <c:v>193.18499756</c:v>
                </c:pt>
                <c:pt idx="2077">
                  <c:v>193.23399352999994</c:v>
                </c:pt>
                <c:pt idx="2078">
                  <c:v>193.28599548</c:v>
                </c:pt>
                <c:pt idx="2079">
                  <c:v>193.34100342000002</c:v>
                </c:pt>
                <c:pt idx="2080">
                  <c:v>193.3999939</c:v>
                </c:pt>
                <c:pt idx="2081">
                  <c:v>193.45899963000005</c:v>
                </c:pt>
                <c:pt idx="2082">
                  <c:v>193.50999450999998</c:v>
                </c:pt>
                <c:pt idx="2083">
                  <c:v>193.57000732</c:v>
                </c:pt>
                <c:pt idx="2084">
                  <c:v>193.63400268999999</c:v>
                </c:pt>
                <c:pt idx="2085">
                  <c:v>193.69200134000005</c:v>
                </c:pt>
                <c:pt idx="2086">
                  <c:v>193.74800109999998</c:v>
                </c:pt>
                <c:pt idx="2087">
                  <c:v>193.80200195000006</c:v>
                </c:pt>
                <c:pt idx="2088">
                  <c:v>193.85699463</c:v>
                </c:pt>
                <c:pt idx="2089">
                  <c:v>193.91200256000002</c:v>
                </c:pt>
                <c:pt idx="2090">
                  <c:v>193.96200562000001</c:v>
                </c:pt>
                <c:pt idx="2091">
                  <c:v>194</c:v>
                </c:pt>
                <c:pt idx="2092">
                  <c:v>194.03399658000001</c:v>
                </c:pt>
                <c:pt idx="2093">
                  <c:v>194.06500244</c:v>
                </c:pt>
                <c:pt idx="2094">
                  <c:v>194.09500121999997</c:v>
                </c:pt>
                <c:pt idx="2095">
                  <c:v>194.11700439000001</c:v>
                </c:pt>
                <c:pt idx="2096">
                  <c:v>194.14199829</c:v>
                </c:pt>
                <c:pt idx="2097">
                  <c:v>194.17399596999994</c:v>
                </c:pt>
                <c:pt idx="2098">
                  <c:v>194.21000670999999</c:v>
                </c:pt>
                <c:pt idx="2099">
                  <c:v>194.24499511999991</c:v>
                </c:pt>
                <c:pt idx="2100">
                  <c:v>194.29699707</c:v>
                </c:pt>
                <c:pt idx="2101">
                  <c:v>194.36399841000005</c:v>
                </c:pt>
                <c:pt idx="2102">
                  <c:v>194.43800354000001</c:v>
                </c:pt>
                <c:pt idx="2103">
                  <c:v>194.5249939</c:v>
                </c:pt>
                <c:pt idx="2104">
                  <c:v>194.61199951</c:v>
                </c:pt>
                <c:pt idx="2105">
                  <c:v>194.69900512999993</c:v>
                </c:pt>
                <c:pt idx="2106">
                  <c:v>194.78500365999997</c:v>
                </c:pt>
                <c:pt idx="2107">
                  <c:v>194.86300659</c:v>
                </c:pt>
                <c:pt idx="2108">
                  <c:v>194.93299866000001</c:v>
                </c:pt>
                <c:pt idx="2109">
                  <c:v>194.99200439000001</c:v>
                </c:pt>
                <c:pt idx="2110">
                  <c:v>195.03799438000001</c:v>
                </c:pt>
                <c:pt idx="2111">
                  <c:v>195.07400512999993</c:v>
                </c:pt>
                <c:pt idx="2112">
                  <c:v>195.08599854000005</c:v>
                </c:pt>
                <c:pt idx="2113">
                  <c:v>195.11000060999999</c:v>
                </c:pt>
                <c:pt idx="2114">
                  <c:v>195.12699890000005</c:v>
                </c:pt>
                <c:pt idx="2115">
                  <c:v>195.14199829</c:v>
                </c:pt>
                <c:pt idx="2116">
                  <c:v>195.16600037000001</c:v>
                </c:pt>
                <c:pt idx="2117">
                  <c:v>195.18899536000001</c:v>
                </c:pt>
                <c:pt idx="2118">
                  <c:v>195.21699523999993</c:v>
                </c:pt>
                <c:pt idx="2119">
                  <c:v>195.25500488</c:v>
                </c:pt>
                <c:pt idx="2120">
                  <c:v>195.29699707</c:v>
                </c:pt>
                <c:pt idx="2121">
                  <c:v>195.34899902000001</c:v>
                </c:pt>
                <c:pt idx="2122">
                  <c:v>195.40699768000005</c:v>
                </c:pt>
                <c:pt idx="2123">
                  <c:v>195.48599243000001</c:v>
                </c:pt>
                <c:pt idx="2124">
                  <c:v>195.58299255000006</c:v>
                </c:pt>
                <c:pt idx="2125">
                  <c:v>195.67300414999994</c:v>
                </c:pt>
                <c:pt idx="2126">
                  <c:v>195.76400756999999</c:v>
                </c:pt>
                <c:pt idx="2127">
                  <c:v>195.84100342000002</c:v>
                </c:pt>
                <c:pt idx="2128">
                  <c:v>195.90699768000005</c:v>
                </c:pt>
                <c:pt idx="2129">
                  <c:v>195.96699523999999</c:v>
                </c:pt>
                <c:pt idx="2130">
                  <c:v>196.01800537</c:v>
                </c:pt>
                <c:pt idx="2131">
                  <c:v>196.07000732</c:v>
                </c:pt>
                <c:pt idx="2132">
                  <c:v>196.11500548999999</c:v>
                </c:pt>
                <c:pt idx="2133">
                  <c:v>196.14500426999993</c:v>
                </c:pt>
                <c:pt idx="2134">
                  <c:v>196.16200256000002</c:v>
                </c:pt>
                <c:pt idx="2135">
                  <c:v>196.17199707</c:v>
                </c:pt>
                <c:pt idx="2136">
                  <c:v>196.17799376999994</c:v>
                </c:pt>
                <c:pt idx="2137">
                  <c:v>196.18699646000007</c:v>
                </c:pt>
                <c:pt idx="2138">
                  <c:v>196.20199585</c:v>
                </c:pt>
                <c:pt idx="2139">
                  <c:v>196.22999572999993</c:v>
                </c:pt>
                <c:pt idx="2140">
                  <c:v>196.26800537</c:v>
                </c:pt>
                <c:pt idx="2141">
                  <c:v>196.31799315999999</c:v>
                </c:pt>
                <c:pt idx="2142">
                  <c:v>196.37199402000002</c:v>
                </c:pt>
                <c:pt idx="2143">
                  <c:v>196.44299315999999</c:v>
                </c:pt>
                <c:pt idx="2144">
                  <c:v>196.52699279999999</c:v>
                </c:pt>
                <c:pt idx="2145">
                  <c:v>196.62199402000002</c:v>
                </c:pt>
                <c:pt idx="2146">
                  <c:v>196.72700499999999</c:v>
                </c:pt>
                <c:pt idx="2147">
                  <c:v>196.80900573999998</c:v>
                </c:pt>
                <c:pt idx="2148">
                  <c:v>196.89900208</c:v>
                </c:pt>
                <c:pt idx="2149">
                  <c:v>196.97599792</c:v>
                </c:pt>
                <c:pt idx="2150">
                  <c:v>197.04299927</c:v>
                </c:pt>
                <c:pt idx="2151">
                  <c:v>197.08599854000005</c:v>
                </c:pt>
                <c:pt idx="2152">
                  <c:v>197.12300109999998</c:v>
                </c:pt>
                <c:pt idx="2153">
                  <c:v>197.14900207999995</c:v>
                </c:pt>
                <c:pt idx="2154">
                  <c:v>197.16400146000001</c:v>
                </c:pt>
                <c:pt idx="2155">
                  <c:v>197.16600037000001</c:v>
                </c:pt>
                <c:pt idx="2156">
                  <c:v>197.16799927</c:v>
                </c:pt>
                <c:pt idx="2157">
                  <c:v>197.17799376999994</c:v>
                </c:pt>
                <c:pt idx="2158">
                  <c:v>197.19200134000005</c:v>
                </c:pt>
                <c:pt idx="2159">
                  <c:v>197.21899413999998</c:v>
                </c:pt>
                <c:pt idx="2160">
                  <c:v>197.25900268999999</c:v>
                </c:pt>
                <c:pt idx="2161">
                  <c:v>197.30999756</c:v>
                </c:pt>
                <c:pt idx="2162">
                  <c:v>197.36799622000001</c:v>
                </c:pt>
                <c:pt idx="2163">
                  <c:v>197.45899963000005</c:v>
                </c:pt>
                <c:pt idx="2164">
                  <c:v>197.55299377</c:v>
                </c:pt>
                <c:pt idx="2165">
                  <c:v>197.64399718999999</c:v>
                </c:pt>
                <c:pt idx="2166">
                  <c:v>197.74299622000001</c:v>
                </c:pt>
                <c:pt idx="2167">
                  <c:v>197.83900451999997</c:v>
                </c:pt>
                <c:pt idx="2168">
                  <c:v>197.92900085000005</c:v>
                </c:pt>
                <c:pt idx="2169">
                  <c:v>197.99899292000001</c:v>
                </c:pt>
                <c:pt idx="2170">
                  <c:v>198.05599976000002</c:v>
                </c:pt>
                <c:pt idx="2171">
                  <c:v>198.10099792</c:v>
                </c:pt>
                <c:pt idx="2172">
                  <c:v>198.13499450999998</c:v>
                </c:pt>
                <c:pt idx="2173">
                  <c:v>198.15499878</c:v>
                </c:pt>
                <c:pt idx="2174">
                  <c:v>198.16700745000006</c:v>
                </c:pt>
                <c:pt idx="2175">
                  <c:v>198.17799376999994</c:v>
                </c:pt>
                <c:pt idx="2176">
                  <c:v>198.18699646000007</c:v>
                </c:pt>
                <c:pt idx="2177">
                  <c:v>198.19700623</c:v>
                </c:pt>
                <c:pt idx="2178">
                  <c:v>198.21099853999999</c:v>
                </c:pt>
                <c:pt idx="2179">
                  <c:v>198.23100281000001</c:v>
                </c:pt>
                <c:pt idx="2180">
                  <c:v>198.26300048999997</c:v>
                </c:pt>
                <c:pt idx="2181">
                  <c:v>198.30700684000007</c:v>
                </c:pt>
                <c:pt idx="2182">
                  <c:v>198.35899353000005</c:v>
                </c:pt>
                <c:pt idx="2183">
                  <c:v>198.43099976000002</c:v>
                </c:pt>
                <c:pt idx="2184">
                  <c:v>198.50700377999999</c:v>
                </c:pt>
                <c:pt idx="2185">
                  <c:v>198.57899474999999</c:v>
                </c:pt>
                <c:pt idx="2186">
                  <c:v>198.66499328999996</c:v>
                </c:pt>
                <c:pt idx="2187">
                  <c:v>198.74899292000001</c:v>
                </c:pt>
                <c:pt idx="2188">
                  <c:v>198.82699585000006</c:v>
                </c:pt>
                <c:pt idx="2189">
                  <c:v>198.8999939</c:v>
                </c:pt>
                <c:pt idx="2190">
                  <c:v>198.97099304</c:v>
                </c:pt>
                <c:pt idx="2191">
                  <c:v>199.03199768000005</c:v>
                </c:pt>
                <c:pt idx="2192">
                  <c:v>199.08700562000001</c:v>
                </c:pt>
                <c:pt idx="2193">
                  <c:v>199.13400268999999</c:v>
                </c:pt>
                <c:pt idx="2194">
                  <c:v>199.17399596999994</c:v>
                </c:pt>
                <c:pt idx="2195">
                  <c:v>199.21200561999996</c:v>
                </c:pt>
                <c:pt idx="2196">
                  <c:v>199.24800109999998</c:v>
                </c:pt>
                <c:pt idx="2197">
                  <c:v>199.28199768000005</c:v>
                </c:pt>
                <c:pt idx="2198">
                  <c:v>199.31399536000001</c:v>
                </c:pt>
                <c:pt idx="2199">
                  <c:v>199.34700012000002</c:v>
                </c:pt>
                <c:pt idx="2200">
                  <c:v>199.375</c:v>
                </c:pt>
                <c:pt idx="2201">
                  <c:v>199.40299988000007</c:v>
                </c:pt>
                <c:pt idx="2202">
                  <c:v>199.42999268</c:v>
                </c:pt>
                <c:pt idx="2203">
                  <c:v>199.45700073</c:v>
                </c:pt>
                <c:pt idx="2204">
                  <c:v>199.49499511999997</c:v>
                </c:pt>
                <c:pt idx="2205">
                  <c:v>199.55999756</c:v>
                </c:pt>
                <c:pt idx="2206">
                  <c:v>199.62100219999999</c:v>
                </c:pt>
                <c:pt idx="2207">
                  <c:v>199.69200134000005</c:v>
                </c:pt>
                <c:pt idx="2208">
                  <c:v>199.75100708000005</c:v>
                </c:pt>
                <c:pt idx="2209">
                  <c:v>199.81700134000005</c:v>
                </c:pt>
                <c:pt idx="2210">
                  <c:v>199.88200378000005</c:v>
                </c:pt>
                <c:pt idx="2211">
                  <c:v>199.94799805000005</c:v>
                </c:pt>
                <c:pt idx="2212">
                  <c:v>200.01100159000001</c:v>
                </c:pt>
                <c:pt idx="2213">
                  <c:v>200.07600402999998</c:v>
                </c:pt>
                <c:pt idx="2214">
                  <c:v>200.13999939000001</c:v>
                </c:pt>
                <c:pt idx="2215">
                  <c:v>200.20399474999994</c:v>
                </c:pt>
                <c:pt idx="2216">
                  <c:v>200.26600647000001</c:v>
                </c:pt>
                <c:pt idx="2217">
                  <c:v>200.31599425999997</c:v>
                </c:pt>
                <c:pt idx="2218">
                  <c:v>200.35400391000005</c:v>
                </c:pt>
                <c:pt idx="2219">
                  <c:v>200.38600159000001</c:v>
                </c:pt>
                <c:pt idx="2220">
                  <c:v>200.41000365999997</c:v>
                </c:pt>
                <c:pt idx="2221">
                  <c:v>200.42900085000005</c:v>
                </c:pt>
                <c:pt idx="2222">
                  <c:v>200.44099425999997</c:v>
                </c:pt>
                <c:pt idx="2223">
                  <c:v>200.45700073</c:v>
                </c:pt>
                <c:pt idx="2224">
                  <c:v>200.4940033</c:v>
                </c:pt>
                <c:pt idx="2225">
                  <c:v>200.54800415</c:v>
                </c:pt>
                <c:pt idx="2226">
                  <c:v>200.61300658999997</c:v>
                </c:pt>
                <c:pt idx="2227">
                  <c:v>200.68099976000002</c:v>
                </c:pt>
                <c:pt idx="2228">
                  <c:v>200.75199890000005</c:v>
                </c:pt>
                <c:pt idx="2229">
                  <c:v>200.81599425999997</c:v>
                </c:pt>
                <c:pt idx="2230">
                  <c:v>200.88499451000001</c:v>
                </c:pt>
                <c:pt idx="2231">
                  <c:v>200.94599915000001</c:v>
                </c:pt>
                <c:pt idx="2232">
                  <c:v>201.00399780000001</c:v>
                </c:pt>
                <c:pt idx="2233">
                  <c:v>201.05499268</c:v>
                </c:pt>
                <c:pt idx="2234">
                  <c:v>201.10499572999993</c:v>
                </c:pt>
                <c:pt idx="2235">
                  <c:v>201.15499878</c:v>
                </c:pt>
                <c:pt idx="2236">
                  <c:v>201.20100402999998</c:v>
                </c:pt>
                <c:pt idx="2237">
                  <c:v>201.25199890000005</c:v>
                </c:pt>
                <c:pt idx="2238">
                  <c:v>201.30200195000006</c:v>
                </c:pt>
                <c:pt idx="2239">
                  <c:v>201.35000610000006</c:v>
                </c:pt>
                <c:pt idx="2240">
                  <c:v>201.39599609000001</c:v>
                </c:pt>
                <c:pt idx="2241">
                  <c:v>201.44299315999999</c:v>
                </c:pt>
                <c:pt idx="2242">
                  <c:v>201.47799683000005</c:v>
                </c:pt>
                <c:pt idx="2243">
                  <c:v>201.51300048999997</c:v>
                </c:pt>
                <c:pt idx="2244">
                  <c:v>201.54699707</c:v>
                </c:pt>
                <c:pt idx="2245">
                  <c:v>201.58700562000001</c:v>
                </c:pt>
                <c:pt idx="2246">
                  <c:v>201.63000488</c:v>
                </c:pt>
                <c:pt idx="2247">
                  <c:v>201.67799376999994</c:v>
                </c:pt>
                <c:pt idx="2248">
                  <c:v>201.73699951</c:v>
                </c:pt>
                <c:pt idx="2249">
                  <c:v>201.80599976000002</c:v>
                </c:pt>
                <c:pt idx="2250">
                  <c:v>201.87899780000006</c:v>
                </c:pt>
                <c:pt idx="2251">
                  <c:v>201.95199585000006</c:v>
                </c:pt>
                <c:pt idx="2252">
                  <c:v>202.02299500000001</c:v>
                </c:pt>
                <c:pt idx="2253">
                  <c:v>202.07800293</c:v>
                </c:pt>
                <c:pt idx="2254">
                  <c:v>202.13499450999998</c:v>
                </c:pt>
                <c:pt idx="2255">
                  <c:v>202.17500304999999</c:v>
                </c:pt>
                <c:pt idx="2256">
                  <c:v>202.21400451999995</c:v>
                </c:pt>
                <c:pt idx="2257">
                  <c:v>202.24400329999992</c:v>
                </c:pt>
                <c:pt idx="2258">
                  <c:v>202.27099609000001</c:v>
                </c:pt>
                <c:pt idx="2259">
                  <c:v>202.30499268</c:v>
                </c:pt>
                <c:pt idx="2260">
                  <c:v>202.33799744000007</c:v>
                </c:pt>
                <c:pt idx="2261">
                  <c:v>202.37199402000002</c:v>
                </c:pt>
                <c:pt idx="2262">
                  <c:v>202.40600586000002</c:v>
                </c:pt>
                <c:pt idx="2263">
                  <c:v>202.45300293</c:v>
                </c:pt>
                <c:pt idx="2264">
                  <c:v>202.50799560999999</c:v>
                </c:pt>
                <c:pt idx="2265">
                  <c:v>202.57299805000005</c:v>
                </c:pt>
                <c:pt idx="2266">
                  <c:v>202.63699341</c:v>
                </c:pt>
                <c:pt idx="2267">
                  <c:v>202.69700623</c:v>
                </c:pt>
                <c:pt idx="2268">
                  <c:v>202.76300048999997</c:v>
                </c:pt>
                <c:pt idx="2269">
                  <c:v>202.82600403000001</c:v>
                </c:pt>
                <c:pt idx="2270">
                  <c:v>202.89399719000002</c:v>
                </c:pt>
                <c:pt idx="2271">
                  <c:v>202.96600342000002</c:v>
                </c:pt>
                <c:pt idx="2272">
                  <c:v>203.02999878</c:v>
                </c:pt>
                <c:pt idx="2273">
                  <c:v>203.08500671000004</c:v>
                </c:pt>
                <c:pt idx="2274">
                  <c:v>203.12600708000005</c:v>
                </c:pt>
                <c:pt idx="2275">
                  <c:v>203.17100524999998</c:v>
                </c:pt>
                <c:pt idx="2276">
                  <c:v>203.21200561999996</c:v>
                </c:pt>
                <c:pt idx="2277">
                  <c:v>203.23699951</c:v>
                </c:pt>
                <c:pt idx="2278">
                  <c:v>203.26600647000001</c:v>
                </c:pt>
                <c:pt idx="2279">
                  <c:v>203.28700256000002</c:v>
                </c:pt>
                <c:pt idx="2280">
                  <c:v>203.30700684000007</c:v>
                </c:pt>
                <c:pt idx="2281">
                  <c:v>203.34199523999999</c:v>
                </c:pt>
                <c:pt idx="2282">
                  <c:v>203.38600159000001</c:v>
                </c:pt>
                <c:pt idx="2283">
                  <c:v>203.44400023999998</c:v>
                </c:pt>
                <c:pt idx="2284">
                  <c:v>203.50300597999998</c:v>
                </c:pt>
                <c:pt idx="2285">
                  <c:v>203.55999756</c:v>
                </c:pt>
                <c:pt idx="2286">
                  <c:v>203.61500548999999</c:v>
                </c:pt>
                <c:pt idx="2287">
                  <c:v>203.68200684000007</c:v>
                </c:pt>
                <c:pt idx="2288">
                  <c:v>203.75100708000005</c:v>
                </c:pt>
                <c:pt idx="2289">
                  <c:v>203.81500244</c:v>
                </c:pt>
                <c:pt idx="2290">
                  <c:v>203.87300109999998</c:v>
                </c:pt>
                <c:pt idx="2291">
                  <c:v>203.92599487000001</c:v>
                </c:pt>
                <c:pt idx="2292">
                  <c:v>203.98100281000006</c:v>
                </c:pt>
                <c:pt idx="2293">
                  <c:v>204.03900146000001</c:v>
                </c:pt>
                <c:pt idx="2294">
                  <c:v>204.09100342000002</c:v>
                </c:pt>
                <c:pt idx="2295">
                  <c:v>204.13600159000001</c:v>
                </c:pt>
                <c:pt idx="2296">
                  <c:v>204.16799927</c:v>
                </c:pt>
                <c:pt idx="2297">
                  <c:v>204.19099425999997</c:v>
                </c:pt>
                <c:pt idx="2298">
                  <c:v>204.23199462999995</c:v>
                </c:pt>
                <c:pt idx="2299">
                  <c:v>204.28300475999995</c:v>
                </c:pt>
                <c:pt idx="2300">
                  <c:v>204.33399962999999</c:v>
                </c:pt>
                <c:pt idx="2301">
                  <c:v>204.38000488000006</c:v>
                </c:pt>
                <c:pt idx="2302">
                  <c:v>204.42599487000001</c:v>
                </c:pt>
                <c:pt idx="2303">
                  <c:v>204.47200012000002</c:v>
                </c:pt>
                <c:pt idx="2304">
                  <c:v>204.51699829</c:v>
                </c:pt>
                <c:pt idx="2305">
                  <c:v>204.56399536000001</c:v>
                </c:pt>
                <c:pt idx="2306">
                  <c:v>204.61500548999999</c:v>
                </c:pt>
                <c:pt idx="2307">
                  <c:v>204.66999816999999</c:v>
                </c:pt>
                <c:pt idx="2308">
                  <c:v>204.71899413999998</c:v>
                </c:pt>
                <c:pt idx="2309">
                  <c:v>204.77099609000001</c:v>
                </c:pt>
                <c:pt idx="2310">
                  <c:v>204.83799744000007</c:v>
                </c:pt>
                <c:pt idx="2311">
                  <c:v>204.91099548</c:v>
                </c:pt>
                <c:pt idx="2312">
                  <c:v>204.99200439000001</c:v>
                </c:pt>
                <c:pt idx="2313">
                  <c:v>205.05900573999998</c:v>
                </c:pt>
                <c:pt idx="2314">
                  <c:v>205.11799622000001</c:v>
                </c:pt>
                <c:pt idx="2315">
                  <c:v>205.16799927</c:v>
                </c:pt>
                <c:pt idx="2316">
                  <c:v>205.20899962999999</c:v>
                </c:pt>
                <c:pt idx="2317">
                  <c:v>205.24200439000001</c:v>
                </c:pt>
                <c:pt idx="2318">
                  <c:v>205.26899719000002</c:v>
                </c:pt>
                <c:pt idx="2319">
                  <c:v>205.29899596999999</c:v>
                </c:pt>
                <c:pt idx="2320">
                  <c:v>205.33200073</c:v>
                </c:pt>
                <c:pt idx="2321">
                  <c:v>205.36099243000001</c:v>
                </c:pt>
                <c:pt idx="2322">
                  <c:v>205.40400696</c:v>
                </c:pt>
                <c:pt idx="2323">
                  <c:v>205.44999695000001</c:v>
                </c:pt>
                <c:pt idx="2324">
                  <c:v>205.4940033</c:v>
                </c:pt>
                <c:pt idx="2325">
                  <c:v>205.54100037000001</c:v>
                </c:pt>
                <c:pt idx="2326">
                  <c:v>205.58500671000004</c:v>
                </c:pt>
                <c:pt idx="2327">
                  <c:v>205.64500426999993</c:v>
                </c:pt>
                <c:pt idx="2328">
                  <c:v>205.71200561999996</c:v>
                </c:pt>
                <c:pt idx="2329">
                  <c:v>205.78300475999995</c:v>
                </c:pt>
                <c:pt idx="2330">
                  <c:v>205.85299683000011</c:v>
                </c:pt>
                <c:pt idx="2331">
                  <c:v>205.92500305000004</c:v>
                </c:pt>
                <c:pt idx="2332">
                  <c:v>205.98899841000011</c:v>
                </c:pt>
                <c:pt idx="2333">
                  <c:v>206.04699707</c:v>
                </c:pt>
                <c:pt idx="2334">
                  <c:v>206.10200499999999</c:v>
                </c:pt>
                <c:pt idx="2335">
                  <c:v>206.15299988000007</c:v>
                </c:pt>
                <c:pt idx="2336">
                  <c:v>206.19700623</c:v>
                </c:pt>
                <c:pt idx="2337">
                  <c:v>206.22999572999993</c:v>
                </c:pt>
                <c:pt idx="2338">
                  <c:v>206.26600647000001</c:v>
                </c:pt>
                <c:pt idx="2339">
                  <c:v>206.30499268</c:v>
                </c:pt>
                <c:pt idx="2340">
                  <c:v>206.35000610000006</c:v>
                </c:pt>
                <c:pt idx="2341">
                  <c:v>206.40199279999999</c:v>
                </c:pt>
                <c:pt idx="2342">
                  <c:v>206.44500732</c:v>
                </c:pt>
                <c:pt idx="2343">
                  <c:v>206.47799683000005</c:v>
                </c:pt>
                <c:pt idx="2344">
                  <c:v>206.51699829</c:v>
                </c:pt>
                <c:pt idx="2345">
                  <c:v>206.55900573999998</c:v>
                </c:pt>
                <c:pt idx="2346">
                  <c:v>206.60200499999999</c:v>
                </c:pt>
                <c:pt idx="2347">
                  <c:v>206.65400696</c:v>
                </c:pt>
                <c:pt idx="2348">
                  <c:v>206.70799255</c:v>
                </c:pt>
                <c:pt idx="2349">
                  <c:v>206.77099609000001</c:v>
                </c:pt>
                <c:pt idx="2350">
                  <c:v>206.82899475000005</c:v>
                </c:pt>
                <c:pt idx="2351">
                  <c:v>206.88600159000001</c:v>
                </c:pt>
                <c:pt idx="2352">
                  <c:v>206.94000244</c:v>
                </c:pt>
                <c:pt idx="2353">
                  <c:v>206.99800110000001</c:v>
                </c:pt>
                <c:pt idx="2354">
                  <c:v>207.05999756</c:v>
                </c:pt>
                <c:pt idx="2355">
                  <c:v>207.11700439000001</c:v>
                </c:pt>
                <c:pt idx="2356">
                  <c:v>207.16700745000006</c:v>
                </c:pt>
                <c:pt idx="2357">
                  <c:v>207.22099304</c:v>
                </c:pt>
                <c:pt idx="2358">
                  <c:v>207.27600097999999</c:v>
                </c:pt>
                <c:pt idx="2359">
                  <c:v>207.32000732000006</c:v>
                </c:pt>
                <c:pt idx="2360">
                  <c:v>207.36300659</c:v>
                </c:pt>
                <c:pt idx="2361">
                  <c:v>207.39700317</c:v>
                </c:pt>
                <c:pt idx="2362">
                  <c:v>207.43299866000001</c:v>
                </c:pt>
                <c:pt idx="2363">
                  <c:v>207.47700499999999</c:v>
                </c:pt>
                <c:pt idx="2364">
                  <c:v>207.52900696</c:v>
                </c:pt>
                <c:pt idx="2365">
                  <c:v>207.58700562000001</c:v>
                </c:pt>
                <c:pt idx="2366">
                  <c:v>207.64500426999993</c:v>
                </c:pt>
                <c:pt idx="2367">
                  <c:v>207.70100402999998</c:v>
                </c:pt>
                <c:pt idx="2368">
                  <c:v>207.74800109999998</c:v>
                </c:pt>
                <c:pt idx="2369">
                  <c:v>207.80400085000005</c:v>
                </c:pt>
                <c:pt idx="2370">
                  <c:v>207.84399413999998</c:v>
                </c:pt>
                <c:pt idx="2371">
                  <c:v>207.87699890000005</c:v>
                </c:pt>
                <c:pt idx="2372">
                  <c:v>207.91400146000001</c:v>
                </c:pt>
                <c:pt idx="2373">
                  <c:v>207.95500183000001</c:v>
                </c:pt>
                <c:pt idx="2374">
                  <c:v>207.99800110000001</c:v>
                </c:pt>
                <c:pt idx="2375">
                  <c:v>208.04400635000005</c:v>
                </c:pt>
                <c:pt idx="2376">
                  <c:v>208.09800720000001</c:v>
                </c:pt>
                <c:pt idx="2377">
                  <c:v>208.14999389999994</c:v>
                </c:pt>
                <c:pt idx="2378">
                  <c:v>208.20199585</c:v>
                </c:pt>
                <c:pt idx="2379">
                  <c:v>208.26400756999999</c:v>
                </c:pt>
                <c:pt idx="2380">
                  <c:v>208.33099365000001</c:v>
                </c:pt>
                <c:pt idx="2381">
                  <c:v>208.39700317</c:v>
                </c:pt>
                <c:pt idx="2382">
                  <c:v>208.46200562000001</c:v>
                </c:pt>
                <c:pt idx="2383">
                  <c:v>208.53199768000005</c:v>
                </c:pt>
                <c:pt idx="2384">
                  <c:v>208.59500121999997</c:v>
                </c:pt>
                <c:pt idx="2385">
                  <c:v>208.65600586000002</c:v>
                </c:pt>
                <c:pt idx="2386">
                  <c:v>208.71000670999999</c:v>
                </c:pt>
                <c:pt idx="2387">
                  <c:v>208.75399780000001</c:v>
                </c:pt>
                <c:pt idx="2388">
                  <c:v>208.78700256000002</c:v>
                </c:pt>
                <c:pt idx="2389">
                  <c:v>208.81599425999997</c:v>
                </c:pt>
                <c:pt idx="2390">
                  <c:v>208.84199523999999</c:v>
                </c:pt>
                <c:pt idx="2391">
                  <c:v>208.88000488000006</c:v>
                </c:pt>
                <c:pt idx="2392">
                  <c:v>208.91499328999996</c:v>
                </c:pt>
                <c:pt idx="2393">
                  <c:v>208.95300293</c:v>
                </c:pt>
                <c:pt idx="2394">
                  <c:v>208.99299622000001</c:v>
                </c:pt>
                <c:pt idx="2395">
                  <c:v>209.03700256000002</c:v>
                </c:pt>
                <c:pt idx="2396">
                  <c:v>209.08399962999999</c:v>
                </c:pt>
                <c:pt idx="2397">
                  <c:v>209.13900756999999</c:v>
                </c:pt>
                <c:pt idx="2398">
                  <c:v>209.19599915000001</c:v>
                </c:pt>
                <c:pt idx="2399">
                  <c:v>209.25999450999998</c:v>
                </c:pt>
                <c:pt idx="2400">
                  <c:v>209.32099915000006</c:v>
                </c:pt>
                <c:pt idx="2401">
                  <c:v>209.37199402000002</c:v>
                </c:pt>
                <c:pt idx="2402">
                  <c:v>209.42399596999999</c:v>
                </c:pt>
                <c:pt idx="2403">
                  <c:v>209.4750061</c:v>
                </c:pt>
                <c:pt idx="2404">
                  <c:v>209.52400208</c:v>
                </c:pt>
                <c:pt idx="2405">
                  <c:v>209.57400512999993</c:v>
                </c:pt>
                <c:pt idx="2406">
                  <c:v>209.63499450999998</c:v>
                </c:pt>
                <c:pt idx="2407">
                  <c:v>209.69299315999999</c:v>
                </c:pt>
                <c:pt idx="2408">
                  <c:v>209.7559967</c:v>
                </c:pt>
                <c:pt idx="2409">
                  <c:v>209.82000732000006</c:v>
                </c:pt>
                <c:pt idx="2410">
                  <c:v>209.875</c:v>
                </c:pt>
                <c:pt idx="2411">
                  <c:v>209.91700745000006</c:v>
                </c:pt>
                <c:pt idx="2412">
                  <c:v>209.94900512999993</c:v>
                </c:pt>
                <c:pt idx="2413">
                  <c:v>209.98500061000001</c:v>
                </c:pt>
                <c:pt idx="2414">
                  <c:v>210.02600098000005</c:v>
                </c:pt>
                <c:pt idx="2415">
                  <c:v>210.06399536000001</c:v>
                </c:pt>
                <c:pt idx="2416">
                  <c:v>210.09800720000001</c:v>
                </c:pt>
                <c:pt idx="2417">
                  <c:v>210.13800049</c:v>
                </c:pt>
                <c:pt idx="2418">
                  <c:v>210.18200684000007</c:v>
                </c:pt>
                <c:pt idx="2419">
                  <c:v>210.22099304</c:v>
                </c:pt>
                <c:pt idx="2420">
                  <c:v>210.25799560999999</c:v>
                </c:pt>
                <c:pt idx="2421">
                  <c:v>210.30900573999998</c:v>
                </c:pt>
                <c:pt idx="2422">
                  <c:v>210.36799622000001</c:v>
                </c:pt>
                <c:pt idx="2423">
                  <c:v>210.43899536000001</c:v>
                </c:pt>
                <c:pt idx="2424">
                  <c:v>210.51499939000001</c:v>
                </c:pt>
                <c:pt idx="2425">
                  <c:v>210.58900451999997</c:v>
                </c:pt>
                <c:pt idx="2426">
                  <c:v>210.66600037000001</c:v>
                </c:pt>
                <c:pt idx="2427">
                  <c:v>210.74299622000001</c:v>
                </c:pt>
                <c:pt idx="2428">
                  <c:v>210.79600524999998</c:v>
                </c:pt>
                <c:pt idx="2429">
                  <c:v>210.84199523999999</c:v>
                </c:pt>
                <c:pt idx="2430">
                  <c:v>210.87600708000005</c:v>
                </c:pt>
                <c:pt idx="2431">
                  <c:v>210.90199279999999</c:v>
                </c:pt>
                <c:pt idx="2432">
                  <c:v>210.92900085000005</c:v>
                </c:pt>
                <c:pt idx="2433">
                  <c:v>210.96200562000001</c:v>
                </c:pt>
                <c:pt idx="2434">
                  <c:v>211.00199890000005</c:v>
                </c:pt>
                <c:pt idx="2435">
                  <c:v>211.03999328999996</c:v>
                </c:pt>
                <c:pt idx="2436">
                  <c:v>211.07600402999998</c:v>
                </c:pt>
                <c:pt idx="2437">
                  <c:v>211.11999511999991</c:v>
                </c:pt>
                <c:pt idx="2438">
                  <c:v>211.16299438000001</c:v>
                </c:pt>
                <c:pt idx="2439">
                  <c:v>211.21699523999993</c:v>
                </c:pt>
                <c:pt idx="2440">
                  <c:v>211.28599548</c:v>
                </c:pt>
                <c:pt idx="2441">
                  <c:v>211.35800171000005</c:v>
                </c:pt>
                <c:pt idx="2442">
                  <c:v>211.43299866000001</c:v>
                </c:pt>
                <c:pt idx="2443">
                  <c:v>211.50999450999998</c:v>
                </c:pt>
                <c:pt idx="2444">
                  <c:v>211.58099365000001</c:v>
                </c:pt>
                <c:pt idx="2445">
                  <c:v>211.63800049</c:v>
                </c:pt>
                <c:pt idx="2446">
                  <c:v>211.68299866000001</c:v>
                </c:pt>
                <c:pt idx="2447">
                  <c:v>211.72900390999999</c:v>
                </c:pt>
                <c:pt idx="2448">
                  <c:v>211.75900268999999</c:v>
                </c:pt>
                <c:pt idx="2449">
                  <c:v>211.79400635000005</c:v>
                </c:pt>
                <c:pt idx="2450">
                  <c:v>211.83500671000004</c:v>
                </c:pt>
                <c:pt idx="2451">
                  <c:v>211.875</c:v>
                </c:pt>
                <c:pt idx="2452">
                  <c:v>211.90699768000005</c:v>
                </c:pt>
                <c:pt idx="2453">
                  <c:v>211.94200134000005</c:v>
                </c:pt>
                <c:pt idx="2454">
                  <c:v>211.97999572999993</c:v>
                </c:pt>
                <c:pt idx="2455">
                  <c:v>212.01699829</c:v>
                </c:pt>
                <c:pt idx="2456">
                  <c:v>212.05799866000001</c:v>
                </c:pt>
                <c:pt idx="2457">
                  <c:v>212.11000060999999</c:v>
                </c:pt>
                <c:pt idx="2458">
                  <c:v>212.16700745000006</c:v>
                </c:pt>
                <c:pt idx="2459">
                  <c:v>212.22999572999993</c:v>
                </c:pt>
                <c:pt idx="2460">
                  <c:v>212.28999328999996</c:v>
                </c:pt>
                <c:pt idx="2461">
                  <c:v>212.35200500000005</c:v>
                </c:pt>
                <c:pt idx="2462">
                  <c:v>212.42399596999999</c:v>
                </c:pt>
                <c:pt idx="2463">
                  <c:v>212.48399352999999</c:v>
                </c:pt>
                <c:pt idx="2464">
                  <c:v>212.53300475999995</c:v>
                </c:pt>
                <c:pt idx="2465">
                  <c:v>212.58799744000007</c:v>
                </c:pt>
                <c:pt idx="2466">
                  <c:v>212.63200377999999</c:v>
                </c:pt>
                <c:pt idx="2467">
                  <c:v>212.67599486999998</c:v>
                </c:pt>
                <c:pt idx="2468">
                  <c:v>212.72200012000002</c:v>
                </c:pt>
                <c:pt idx="2469">
                  <c:v>212.76499939000001</c:v>
                </c:pt>
                <c:pt idx="2470">
                  <c:v>212.80499268</c:v>
                </c:pt>
                <c:pt idx="2471">
                  <c:v>212.83999634000006</c:v>
                </c:pt>
                <c:pt idx="2472">
                  <c:v>212.87699890000005</c:v>
                </c:pt>
                <c:pt idx="2473">
                  <c:v>212.92399596999999</c:v>
                </c:pt>
                <c:pt idx="2474">
                  <c:v>212.96899414000001</c:v>
                </c:pt>
                <c:pt idx="2475">
                  <c:v>213.01800537</c:v>
                </c:pt>
                <c:pt idx="2476">
                  <c:v>213.07600402999998</c:v>
                </c:pt>
                <c:pt idx="2477">
                  <c:v>213.13200377999999</c:v>
                </c:pt>
                <c:pt idx="2478">
                  <c:v>213.18800354000001</c:v>
                </c:pt>
                <c:pt idx="2479">
                  <c:v>213.24600219999994</c:v>
                </c:pt>
                <c:pt idx="2480">
                  <c:v>213.30700684000007</c:v>
                </c:pt>
                <c:pt idx="2481">
                  <c:v>213.36700439000001</c:v>
                </c:pt>
                <c:pt idx="2482">
                  <c:v>213.42599487000001</c:v>
                </c:pt>
                <c:pt idx="2483">
                  <c:v>213.48399352999999</c:v>
                </c:pt>
                <c:pt idx="2484">
                  <c:v>213.53900146000001</c:v>
                </c:pt>
                <c:pt idx="2485">
                  <c:v>213.58900451999997</c:v>
                </c:pt>
                <c:pt idx="2486">
                  <c:v>213.63299560999999</c:v>
                </c:pt>
                <c:pt idx="2487">
                  <c:v>213.66999816999999</c:v>
                </c:pt>
                <c:pt idx="2488">
                  <c:v>213.70500182999999</c:v>
                </c:pt>
                <c:pt idx="2489">
                  <c:v>213.74200439000001</c:v>
                </c:pt>
                <c:pt idx="2490">
                  <c:v>213.78399658000001</c:v>
                </c:pt>
                <c:pt idx="2491">
                  <c:v>213.83700562000001</c:v>
                </c:pt>
                <c:pt idx="2492">
                  <c:v>213.89900208</c:v>
                </c:pt>
                <c:pt idx="2493">
                  <c:v>213.95199585000006</c:v>
                </c:pt>
                <c:pt idx="2494">
                  <c:v>214.00700377999999</c:v>
                </c:pt>
                <c:pt idx="2495">
                  <c:v>214.05599976000002</c:v>
                </c:pt>
                <c:pt idx="2496">
                  <c:v>214.11000060999999</c:v>
                </c:pt>
                <c:pt idx="2497">
                  <c:v>214.16200256000002</c:v>
                </c:pt>
                <c:pt idx="2498">
                  <c:v>214.20500182999999</c:v>
                </c:pt>
                <c:pt idx="2499">
                  <c:v>214.25700377999999</c:v>
                </c:pt>
                <c:pt idx="2500">
                  <c:v>214.30400085000005</c:v>
                </c:pt>
                <c:pt idx="2501">
                  <c:v>214.36199951000006</c:v>
                </c:pt>
                <c:pt idx="2502">
                  <c:v>214.41000365999997</c:v>
                </c:pt>
                <c:pt idx="2503">
                  <c:v>214.47399902000001</c:v>
                </c:pt>
                <c:pt idx="2504">
                  <c:v>214.54400635000005</c:v>
                </c:pt>
                <c:pt idx="2505">
                  <c:v>214.59399413999998</c:v>
                </c:pt>
                <c:pt idx="2506">
                  <c:v>214.63900756999999</c:v>
                </c:pt>
                <c:pt idx="2507">
                  <c:v>214.67500304999999</c:v>
                </c:pt>
                <c:pt idx="2508">
                  <c:v>214.71400451999995</c:v>
                </c:pt>
                <c:pt idx="2509">
                  <c:v>214.76199341</c:v>
                </c:pt>
                <c:pt idx="2510">
                  <c:v>214.80499268</c:v>
                </c:pt>
                <c:pt idx="2511">
                  <c:v>214.84800720000001</c:v>
                </c:pt>
                <c:pt idx="2512">
                  <c:v>214.88800049000005</c:v>
                </c:pt>
                <c:pt idx="2513">
                  <c:v>214.93200684000007</c:v>
                </c:pt>
                <c:pt idx="2514">
                  <c:v>214.97399902000001</c:v>
                </c:pt>
                <c:pt idx="2515">
                  <c:v>215.02000426999999</c:v>
                </c:pt>
                <c:pt idx="2516">
                  <c:v>215.06599425999997</c:v>
                </c:pt>
                <c:pt idx="2517">
                  <c:v>215.11199951</c:v>
                </c:pt>
                <c:pt idx="2518">
                  <c:v>215.16299438000001</c:v>
                </c:pt>
                <c:pt idx="2519">
                  <c:v>215.21200561999996</c:v>
                </c:pt>
                <c:pt idx="2520">
                  <c:v>215.27000426999993</c:v>
                </c:pt>
                <c:pt idx="2521">
                  <c:v>215.32899475000005</c:v>
                </c:pt>
                <c:pt idx="2522">
                  <c:v>215.40100098000005</c:v>
                </c:pt>
                <c:pt idx="2523">
                  <c:v>215.46800232000001</c:v>
                </c:pt>
                <c:pt idx="2524">
                  <c:v>215.51699829</c:v>
                </c:pt>
                <c:pt idx="2525">
                  <c:v>215.57099915000001</c:v>
                </c:pt>
                <c:pt idx="2526">
                  <c:v>215.61999511999991</c:v>
                </c:pt>
                <c:pt idx="2527">
                  <c:v>215.66900635000005</c:v>
                </c:pt>
                <c:pt idx="2528">
                  <c:v>215.71600341999999</c:v>
                </c:pt>
                <c:pt idx="2529">
                  <c:v>215.76800537</c:v>
                </c:pt>
                <c:pt idx="2530">
                  <c:v>215.81100463999999</c:v>
                </c:pt>
                <c:pt idx="2531">
                  <c:v>215.84800720000001</c:v>
                </c:pt>
                <c:pt idx="2532">
                  <c:v>215.88900757000005</c:v>
                </c:pt>
                <c:pt idx="2533">
                  <c:v>215.92700195000006</c:v>
                </c:pt>
                <c:pt idx="2534">
                  <c:v>215.95700073</c:v>
                </c:pt>
                <c:pt idx="2535">
                  <c:v>215.99899292000001</c:v>
                </c:pt>
                <c:pt idx="2536">
                  <c:v>216.05000305000004</c:v>
                </c:pt>
                <c:pt idx="2537">
                  <c:v>216.10099792</c:v>
                </c:pt>
                <c:pt idx="2538">
                  <c:v>216.15100098000005</c:v>
                </c:pt>
                <c:pt idx="2539">
                  <c:v>216.20500182999999</c:v>
                </c:pt>
                <c:pt idx="2540">
                  <c:v>216.25700377999999</c:v>
                </c:pt>
                <c:pt idx="2541">
                  <c:v>216.31500244</c:v>
                </c:pt>
                <c:pt idx="2542">
                  <c:v>216.37199402000002</c:v>
                </c:pt>
                <c:pt idx="2543">
                  <c:v>216.44500732</c:v>
                </c:pt>
                <c:pt idx="2544">
                  <c:v>216.52200317</c:v>
                </c:pt>
                <c:pt idx="2545">
                  <c:v>216.59100342000002</c:v>
                </c:pt>
                <c:pt idx="2546">
                  <c:v>216.65400696</c:v>
                </c:pt>
                <c:pt idx="2547">
                  <c:v>216.70199585</c:v>
                </c:pt>
                <c:pt idx="2548">
                  <c:v>216.74800109999998</c:v>
                </c:pt>
                <c:pt idx="2549">
                  <c:v>216.77600097999999</c:v>
                </c:pt>
                <c:pt idx="2550">
                  <c:v>216.81199646000007</c:v>
                </c:pt>
                <c:pt idx="2551">
                  <c:v>216.83799744000007</c:v>
                </c:pt>
                <c:pt idx="2552">
                  <c:v>216.8690033</c:v>
                </c:pt>
                <c:pt idx="2553">
                  <c:v>216.91499328999996</c:v>
                </c:pt>
                <c:pt idx="2554">
                  <c:v>216.97399902000001</c:v>
                </c:pt>
                <c:pt idx="2555">
                  <c:v>217.02699279999999</c:v>
                </c:pt>
                <c:pt idx="2556">
                  <c:v>217.07200623</c:v>
                </c:pt>
                <c:pt idx="2557">
                  <c:v>217.11799622000001</c:v>
                </c:pt>
                <c:pt idx="2558">
                  <c:v>217.15800476000001</c:v>
                </c:pt>
                <c:pt idx="2559">
                  <c:v>217.21400451999995</c:v>
                </c:pt>
                <c:pt idx="2560">
                  <c:v>217.27499389999994</c:v>
                </c:pt>
                <c:pt idx="2561">
                  <c:v>217.32699585000006</c:v>
                </c:pt>
                <c:pt idx="2562">
                  <c:v>217.38000488000006</c:v>
                </c:pt>
                <c:pt idx="2563">
                  <c:v>217.43400573999998</c:v>
                </c:pt>
                <c:pt idx="2564">
                  <c:v>217.48500061000001</c:v>
                </c:pt>
                <c:pt idx="2565">
                  <c:v>217.53900146000001</c:v>
                </c:pt>
                <c:pt idx="2566">
                  <c:v>217.58900451999997</c:v>
                </c:pt>
                <c:pt idx="2567">
                  <c:v>217.64300536999994</c:v>
                </c:pt>
                <c:pt idx="2568">
                  <c:v>217.70799255</c:v>
                </c:pt>
                <c:pt idx="2569">
                  <c:v>217.75900268999999</c:v>
                </c:pt>
                <c:pt idx="2570">
                  <c:v>217.81900023999998</c:v>
                </c:pt>
                <c:pt idx="2571">
                  <c:v>217.88400269000002</c:v>
                </c:pt>
                <c:pt idx="2572">
                  <c:v>217.92700195000006</c:v>
                </c:pt>
                <c:pt idx="2573">
                  <c:v>217.97200012000002</c:v>
                </c:pt>
                <c:pt idx="2574">
                  <c:v>218.00999450999998</c:v>
                </c:pt>
                <c:pt idx="2575">
                  <c:v>218.04100037000001</c:v>
                </c:pt>
                <c:pt idx="2576">
                  <c:v>218.07400512999993</c:v>
                </c:pt>
                <c:pt idx="2577">
                  <c:v>218.11500548999999</c:v>
                </c:pt>
                <c:pt idx="2578">
                  <c:v>218.15800476000001</c:v>
                </c:pt>
                <c:pt idx="2579">
                  <c:v>218.19999695000001</c:v>
                </c:pt>
                <c:pt idx="2580">
                  <c:v>218.24299622000001</c:v>
                </c:pt>
                <c:pt idx="2581">
                  <c:v>218.28399658000001</c:v>
                </c:pt>
                <c:pt idx="2582">
                  <c:v>218.33700562000001</c:v>
                </c:pt>
                <c:pt idx="2583">
                  <c:v>218.39799500000001</c:v>
                </c:pt>
                <c:pt idx="2584">
                  <c:v>218.46000671000004</c:v>
                </c:pt>
                <c:pt idx="2585">
                  <c:v>218.52000426999999</c:v>
                </c:pt>
                <c:pt idx="2586">
                  <c:v>218.58000183000001</c:v>
                </c:pt>
                <c:pt idx="2587">
                  <c:v>218.64700316999998</c:v>
                </c:pt>
                <c:pt idx="2588">
                  <c:v>218.71699523999993</c:v>
                </c:pt>
                <c:pt idx="2589">
                  <c:v>218.78999328999996</c:v>
                </c:pt>
                <c:pt idx="2590">
                  <c:v>218.85699463</c:v>
                </c:pt>
                <c:pt idx="2591">
                  <c:v>218.90899658000006</c:v>
                </c:pt>
                <c:pt idx="2592">
                  <c:v>218.96899414000001</c:v>
                </c:pt>
                <c:pt idx="2593">
                  <c:v>219.01199341</c:v>
                </c:pt>
                <c:pt idx="2594">
                  <c:v>219.04699707</c:v>
                </c:pt>
                <c:pt idx="2595">
                  <c:v>219.06700134000005</c:v>
                </c:pt>
                <c:pt idx="2596">
                  <c:v>219.09199523999999</c:v>
                </c:pt>
                <c:pt idx="2597">
                  <c:v>219.12100219999999</c:v>
                </c:pt>
                <c:pt idx="2598">
                  <c:v>219.14500426999993</c:v>
                </c:pt>
                <c:pt idx="2599">
                  <c:v>219.17700195</c:v>
                </c:pt>
                <c:pt idx="2600">
                  <c:v>219.21499634</c:v>
                </c:pt>
                <c:pt idx="2601">
                  <c:v>219.25300597999998</c:v>
                </c:pt>
                <c:pt idx="2602">
                  <c:v>219.30400085000005</c:v>
                </c:pt>
                <c:pt idx="2603">
                  <c:v>219.36500549000002</c:v>
                </c:pt>
                <c:pt idx="2604">
                  <c:v>219.43099976000002</c:v>
                </c:pt>
                <c:pt idx="2605">
                  <c:v>219.50700377999999</c:v>
                </c:pt>
                <c:pt idx="2606">
                  <c:v>219.59500121999997</c:v>
                </c:pt>
                <c:pt idx="2607">
                  <c:v>219.67999267999994</c:v>
                </c:pt>
                <c:pt idx="2608">
                  <c:v>219.76300048999997</c:v>
                </c:pt>
                <c:pt idx="2609">
                  <c:v>219.80700684000007</c:v>
                </c:pt>
                <c:pt idx="2610">
                  <c:v>219.84399413999998</c:v>
                </c:pt>
                <c:pt idx="2611">
                  <c:v>219.89300537</c:v>
                </c:pt>
                <c:pt idx="2612">
                  <c:v>219.94400023999998</c:v>
                </c:pt>
                <c:pt idx="2613">
                  <c:v>219.98599243000001</c:v>
                </c:pt>
                <c:pt idx="2614">
                  <c:v>220.01699829</c:v>
                </c:pt>
                <c:pt idx="2615">
                  <c:v>220.04600524999998</c:v>
                </c:pt>
                <c:pt idx="2616">
                  <c:v>220.06900023999998</c:v>
                </c:pt>
                <c:pt idx="2617">
                  <c:v>220.09300232000001</c:v>
                </c:pt>
                <c:pt idx="2618">
                  <c:v>220.12899780000006</c:v>
                </c:pt>
                <c:pt idx="2619">
                  <c:v>220.16799927</c:v>
                </c:pt>
                <c:pt idx="2620">
                  <c:v>220.21699523999993</c:v>
                </c:pt>
                <c:pt idx="2621">
                  <c:v>220.26899719000002</c:v>
                </c:pt>
                <c:pt idx="2622">
                  <c:v>220.32699585000006</c:v>
                </c:pt>
                <c:pt idx="2623">
                  <c:v>220.39199829</c:v>
                </c:pt>
                <c:pt idx="2624">
                  <c:v>220.46000671000004</c:v>
                </c:pt>
                <c:pt idx="2625">
                  <c:v>220.53500365999997</c:v>
                </c:pt>
                <c:pt idx="2626">
                  <c:v>220.61199951</c:v>
                </c:pt>
                <c:pt idx="2627">
                  <c:v>220.68899536000001</c:v>
                </c:pt>
                <c:pt idx="2628">
                  <c:v>220.74899292000001</c:v>
                </c:pt>
                <c:pt idx="2629">
                  <c:v>220.80200195000006</c:v>
                </c:pt>
                <c:pt idx="2630">
                  <c:v>220.84700012000002</c:v>
                </c:pt>
                <c:pt idx="2631">
                  <c:v>220.88699341000006</c:v>
                </c:pt>
                <c:pt idx="2632">
                  <c:v>220.92700195000006</c:v>
                </c:pt>
                <c:pt idx="2633">
                  <c:v>220.95700073</c:v>
                </c:pt>
                <c:pt idx="2634">
                  <c:v>220.98500061000001</c:v>
                </c:pt>
                <c:pt idx="2635">
                  <c:v>221.00799560999999</c:v>
                </c:pt>
                <c:pt idx="2636">
                  <c:v>221.03799438000001</c:v>
                </c:pt>
                <c:pt idx="2637">
                  <c:v>221.07899474999999</c:v>
                </c:pt>
                <c:pt idx="2638">
                  <c:v>221.11999511999991</c:v>
                </c:pt>
                <c:pt idx="2639">
                  <c:v>221.16000365999997</c:v>
                </c:pt>
                <c:pt idx="2640">
                  <c:v>221.20899962999999</c:v>
                </c:pt>
                <c:pt idx="2641">
                  <c:v>221.26800537</c:v>
                </c:pt>
                <c:pt idx="2642">
                  <c:v>221.33500671000004</c:v>
                </c:pt>
                <c:pt idx="2643">
                  <c:v>221.40699768000005</c:v>
                </c:pt>
                <c:pt idx="2644">
                  <c:v>221.4750061</c:v>
                </c:pt>
                <c:pt idx="2645">
                  <c:v>221.54699707</c:v>
                </c:pt>
                <c:pt idx="2646">
                  <c:v>221.62100219999999</c:v>
                </c:pt>
                <c:pt idx="2647">
                  <c:v>221.69099425999997</c:v>
                </c:pt>
                <c:pt idx="2648">
                  <c:v>221.75100708000005</c:v>
                </c:pt>
                <c:pt idx="2649">
                  <c:v>221.80999756</c:v>
                </c:pt>
                <c:pt idx="2650">
                  <c:v>221.85699463</c:v>
                </c:pt>
                <c:pt idx="2651">
                  <c:v>221.89199829</c:v>
                </c:pt>
                <c:pt idx="2652">
                  <c:v>221.91799927</c:v>
                </c:pt>
                <c:pt idx="2653">
                  <c:v>221.93899536000001</c:v>
                </c:pt>
                <c:pt idx="2654">
                  <c:v>221.96099854000005</c:v>
                </c:pt>
                <c:pt idx="2655">
                  <c:v>221.97700499999999</c:v>
                </c:pt>
                <c:pt idx="2656">
                  <c:v>222</c:v>
                </c:pt>
                <c:pt idx="2657">
                  <c:v>222.02799988000007</c:v>
                </c:pt>
                <c:pt idx="2658">
                  <c:v>222.05700684000007</c:v>
                </c:pt>
                <c:pt idx="2659">
                  <c:v>222.11199951</c:v>
                </c:pt>
                <c:pt idx="2660">
                  <c:v>222.17599486999998</c:v>
                </c:pt>
                <c:pt idx="2661">
                  <c:v>222.25900268999999</c:v>
                </c:pt>
                <c:pt idx="2662">
                  <c:v>222.33999634000006</c:v>
                </c:pt>
                <c:pt idx="2663">
                  <c:v>222.42799377</c:v>
                </c:pt>
                <c:pt idx="2664">
                  <c:v>222.51699829</c:v>
                </c:pt>
                <c:pt idx="2665">
                  <c:v>222.60400390999999</c:v>
                </c:pt>
                <c:pt idx="2666">
                  <c:v>222.68299866000001</c:v>
                </c:pt>
                <c:pt idx="2667">
                  <c:v>222.74899292000001</c:v>
                </c:pt>
                <c:pt idx="2668">
                  <c:v>222.80299377</c:v>
                </c:pt>
                <c:pt idx="2669">
                  <c:v>222.84399413999998</c:v>
                </c:pt>
                <c:pt idx="2670">
                  <c:v>222.88000488000006</c:v>
                </c:pt>
                <c:pt idx="2671">
                  <c:v>222.90199279999999</c:v>
                </c:pt>
                <c:pt idx="2672">
                  <c:v>222.91700745000006</c:v>
                </c:pt>
                <c:pt idx="2673">
                  <c:v>222.93299866000001</c:v>
                </c:pt>
                <c:pt idx="2674">
                  <c:v>222.95300293</c:v>
                </c:pt>
                <c:pt idx="2675">
                  <c:v>222.96800232000001</c:v>
                </c:pt>
                <c:pt idx="2676">
                  <c:v>222.99000549000002</c:v>
                </c:pt>
                <c:pt idx="2677">
                  <c:v>223.00900268999999</c:v>
                </c:pt>
                <c:pt idx="2678">
                  <c:v>223.03399658000001</c:v>
                </c:pt>
                <c:pt idx="2679">
                  <c:v>223.07000732</c:v>
                </c:pt>
                <c:pt idx="2680">
                  <c:v>223.12899780000006</c:v>
                </c:pt>
                <c:pt idx="2681">
                  <c:v>223.20399474999994</c:v>
                </c:pt>
                <c:pt idx="2682">
                  <c:v>223.27600097999999</c:v>
                </c:pt>
                <c:pt idx="2683">
                  <c:v>223.36500549000002</c:v>
                </c:pt>
                <c:pt idx="2684">
                  <c:v>223.45700073</c:v>
                </c:pt>
                <c:pt idx="2685">
                  <c:v>223.54899596999999</c:v>
                </c:pt>
                <c:pt idx="2686">
                  <c:v>223.63699341</c:v>
                </c:pt>
                <c:pt idx="2687">
                  <c:v>223.73599242999998</c:v>
                </c:pt>
                <c:pt idx="2688">
                  <c:v>223.80999756</c:v>
                </c:pt>
                <c:pt idx="2689">
                  <c:v>223.8690033</c:v>
                </c:pt>
                <c:pt idx="2690">
                  <c:v>223.91700745000006</c:v>
                </c:pt>
                <c:pt idx="2691">
                  <c:v>223.95399474999999</c:v>
                </c:pt>
                <c:pt idx="2692">
                  <c:v>223.98199463</c:v>
                </c:pt>
                <c:pt idx="2693">
                  <c:v>223.99600219999999</c:v>
                </c:pt>
                <c:pt idx="2694">
                  <c:v>224.00199890000005</c:v>
                </c:pt>
                <c:pt idx="2695">
                  <c:v>224.00500488</c:v>
                </c:pt>
                <c:pt idx="2696">
                  <c:v>224.00900268999999</c:v>
                </c:pt>
                <c:pt idx="2697">
                  <c:v>224.02600098000005</c:v>
                </c:pt>
                <c:pt idx="2698">
                  <c:v>224.05000305000004</c:v>
                </c:pt>
                <c:pt idx="2699">
                  <c:v>224.08000183000001</c:v>
                </c:pt>
                <c:pt idx="2700">
                  <c:v>224.12800598000001</c:v>
                </c:pt>
                <c:pt idx="2701">
                  <c:v>224.19299315999999</c:v>
                </c:pt>
                <c:pt idx="2702">
                  <c:v>224.26800537</c:v>
                </c:pt>
                <c:pt idx="2703">
                  <c:v>224.34199523999999</c:v>
                </c:pt>
                <c:pt idx="2704">
                  <c:v>224.42399596999999</c:v>
                </c:pt>
                <c:pt idx="2705">
                  <c:v>224.50900268999999</c:v>
                </c:pt>
                <c:pt idx="2706">
                  <c:v>224.59399413999998</c:v>
                </c:pt>
                <c:pt idx="2707">
                  <c:v>224.68099976000002</c:v>
                </c:pt>
                <c:pt idx="2708">
                  <c:v>224.76899719000002</c:v>
                </c:pt>
                <c:pt idx="2709">
                  <c:v>224.84700012000002</c:v>
                </c:pt>
                <c:pt idx="2710">
                  <c:v>224.90299988000007</c:v>
                </c:pt>
                <c:pt idx="2711">
                  <c:v>224.95599365000001</c:v>
                </c:pt>
                <c:pt idx="2712">
                  <c:v>224.99499511999997</c:v>
                </c:pt>
                <c:pt idx="2713">
                  <c:v>225.02400208</c:v>
                </c:pt>
                <c:pt idx="2714">
                  <c:v>225.04600524999998</c:v>
                </c:pt>
                <c:pt idx="2715">
                  <c:v>225.06300353999998</c:v>
                </c:pt>
                <c:pt idx="2716">
                  <c:v>225.07600402999998</c:v>
                </c:pt>
                <c:pt idx="2717">
                  <c:v>225.08599854000005</c:v>
                </c:pt>
                <c:pt idx="2718">
                  <c:v>225.10099792</c:v>
                </c:pt>
                <c:pt idx="2719">
                  <c:v>225.12800598000001</c:v>
                </c:pt>
                <c:pt idx="2720">
                  <c:v>225.16600037000001</c:v>
                </c:pt>
                <c:pt idx="2721">
                  <c:v>225.22000121999997</c:v>
                </c:pt>
                <c:pt idx="2722">
                  <c:v>225.28599548</c:v>
                </c:pt>
                <c:pt idx="2723">
                  <c:v>225.35600281000006</c:v>
                </c:pt>
                <c:pt idx="2724">
                  <c:v>225.42300415</c:v>
                </c:pt>
                <c:pt idx="2725">
                  <c:v>225.49600219999999</c:v>
                </c:pt>
                <c:pt idx="2726">
                  <c:v>225.57000732</c:v>
                </c:pt>
                <c:pt idx="2727">
                  <c:v>225.64599609000001</c:v>
                </c:pt>
                <c:pt idx="2728">
                  <c:v>225.71699523999993</c:v>
                </c:pt>
                <c:pt idx="2729">
                  <c:v>225.78500365999997</c:v>
                </c:pt>
                <c:pt idx="2730">
                  <c:v>225.84700012000002</c:v>
                </c:pt>
                <c:pt idx="2731">
                  <c:v>225.8999939</c:v>
                </c:pt>
                <c:pt idx="2732">
                  <c:v>225.95100403000001</c:v>
                </c:pt>
                <c:pt idx="2733">
                  <c:v>226</c:v>
                </c:pt>
                <c:pt idx="2734">
                  <c:v>226.03999328999996</c:v>
                </c:pt>
                <c:pt idx="2735">
                  <c:v>226.08000183000001</c:v>
                </c:pt>
                <c:pt idx="2736">
                  <c:v>226.10800171</c:v>
                </c:pt>
                <c:pt idx="2737">
                  <c:v>226.12100219999999</c:v>
                </c:pt>
                <c:pt idx="2738">
                  <c:v>226.13400268999999</c:v>
                </c:pt>
                <c:pt idx="2739">
                  <c:v>226.15899658000006</c:v>
                </c:pt>
                <c:pt idx="2740">
                  <c:v>226.18899536000001</c:v>
                </c:pt>
                <c:pt idx="2741">
                  <c:v>226.22000121999997</c:v>
                </c:pt>
                <c:pt idx="2742">
                  <c:v>226.26199341</c:v>
                </c:pt>
                <c:pt idx="2743">
                  <c:v>226.31399536000001</c:v>
                </c:pt>
                <c:pt idx="2744">
                  <c:v>226.37199402000002</c:v>
                </c:pt>
                <c:pt idx="2745">
                  <c:v>226.43899536000001</c:v>
                </c:pt>
                <c:pt idx="2746">
                  <c:v>226.51199341</c:v>
                </c:pt>
                <c:pt idx="2747">
                  <c:v>226.58900451999997</c:v>
                </c:pt>
                <c:pt idx="2748">
                  <c:v>226.66700745000006</c:v>
                </c:pt>
                <c:pt idx="2749">
                  <c:v>226.75100708000005</c:v>
                </c:pt>
                <c:pt idx="2750">
                  <c:v>226.83700562000001</c:v>
                </c:pt>
                <c:pt idx="2751">
                  <c:v>226.91000365999997</c:v>
                </c:pt>
                <c:pt idx="2752">
                  <c:v>226.96899414000001</c:v>
                </c:pt>
                <c:pt idx="2753">
                  <c:v>227.01800537</c:v>
                </c:pt>
                <c:pt idx="2754">
                  <c:v>227.06300353999998</c:v>
                </c:pt>
                <c:pt idx="2755">
                  <c:v>227.09599304</c:v>
                </c:pt>
                <c:pt idx="2756">
                  <c:v>227.12600708000005</c:v>
                </c:pt>
                <c:pt idx="2757">
                  <c:v>227.14900207999995</c:v>
                </c:pt>
                <c:pt idx="2758">
                  <c:v>227.17199707</c:v>
                </c:pt>
                <c:pt idx="2759">
                  <c:v>227.19999695000001</c:v>
                </c:pt>
                <c:pt idx="2760">
                  <c:v>227.22900390999999</c:v>
                </c:pt>
                <c:pt idx="2761">
                  <c:v>227.26400756999999</c:v>
                </c:pt>
                <c:pt idx="2762">
                  <c:v>227.29899596999999</c:v>
                </c:pt>
                <c:pt idx="2763">
                  <c:v>227.34199523999999</c:v>
                </c:pt>
                <c:pt idx="2764">
                  <c:v>227.38800049000005</c:v>
                </c:pt>
                <c:pt idx="2765">
                  <c:v>227.43699646000007</c:v>
                </c:pt>
                <c:pt idx="2766">
                  <c:v>227.49200439000001</c:v>
                </c:pt>
                <c:pt idx="2767">
                  <c:v>227.55099487000001</c:v>
                </c:pt>
                <c:pt idx="2768">
                  <c:v>227.61900329999992</c:v>
                </c:pt>
                <c:pt idx="2769">
                  <c:v>227.68800354000001</c:v>
                </c:pt>
                <c:pt idx="2770">
                  <c:v>227.75399780000001</c:v>
                </c:pt>
                <c:pt idx="2771">
                  <c:v>227.81500244</c:v>
                </c:pt>
                <c:pt idx="2772">
                  <c:v>227.88099670000005</c:v>
                </c:pt>
                <c:pt idx="2773">
                  <c:v>227.93899536000001</c:v>
                </c:pt>
                <c:pt idx="2774">
                  <c:v>227.99200439000001</c:v>
                </c:pt>
                <c:pt idx="2775">
                  <c:v>228.03999328999996</c:v>
                </c:pt>
                <c:pt idx="2776">
                  <c:v>228.09399413999998</c:v>
                </c:pt>
                <c:pt idx="2777">
                  <c:v>228.14999389999994</c:v>
                </c:pt>
                <c:pt idx="2778">
                  <c:v>228.20599364999998</c:v>
                </c:pt>
                <c:pt idx="2779">
                  <c:v>228.2559967</c:v>
                </c:pt>
                <c:pt idx="2780">
                  <c:v>228.29800415</c:v>
                </c:pt>
                <c:pt idx="2781">
                  <c:v>228.32699585000006</c:v>
                </c:pt>
                <c:pt idx="2782">
                  <c:v>228.35499572999998</c:v>
                </c:pt>
                <c:pt idx="2783">
                  <c:v>228.38600159000001</c:v>
                </c:pt>
                <c:pt idx="2784">
                  <c:v>228.41999816999999</c:v>
                </c:pt>
                <c:pt idx="2785">
                  <c:v>228.45300293</c:v>
                </c:pt>
                <c:pt idx="2786">
                  <c:v>228.48699951000006</c:v>
                </c:pt>
                <c:pt idx="2787">
                  <c:v>228.53799438000001</c:v>
                </c:pt>
                <c:pt idx="2788">
                  <c:v>228.59100342000002</c:v>
                </c:pt>
                <c:pt idx="2789">
                  <c:v>228.64599609000001</c:v>
                </c:pt>
                <c:pt idx="2790">
                  <c:v>228.70799255</c:v>
                </c:pt>
                <c:pt idx="2791">
                  <c:v>228.77099609000001</c:v>
                </c:pt>
                <c:pt idx="2792">
                  <c:v>228.83999634000006</c:v>
                </c:pt>
                <c:pt idx="2793">
                  <c:v>228.92500305000004</c:v>
                </c:pt>
                <c:pt idx="2794">
                  <c:v>229.00700377999999</c:v>
                </c:pt>
                <c:pt idx="2795">
                  <c:v>229.08500671000004</c:v>
                </c:pt>
                <c:pt idx="2796">
                  <c:v>229.15199279999999</c:v>
                </c:pt>
                <c:pt idx="2797">
                  <c:v>229.20500182999999</c:v>
                </c:pt>
                <c:pt idx="2798">
                  <c:v>229.24699401999999</c:v>
                </c:pt>
                <c:pt idx="2799">
                  <c:v>229.28500365999997</c:v>
                </c:pt>
                <c:pt idx="2800">
                  <c:v>229.32800293000005</c:v>
                </c:pt>
                <c:pt idx="2801">
                  <c:v>229.35899353000005</c:v>
                </c:pt>
                <c:pt idx="2802">
                  <c:v>229.38499451000001</c:v>
                </c:pt>
                <c:pt idx="2803">
                  <c:v>229.40100098000005</c:v>
                </c:pt>
                <c:pt idx="2804">
                  <c:v>229.41400146000001</c:v>
                </c:pt>
                <c:pt idx="2805">
                  <c:v>229.43200684000007</c:v>
                </c:pt>
                <c:pt idx="2806">
                  <c:v>229.45799255000006</c:v>
                </c:pt>
                <c:pt idx="2807">
                  <c:v>229.48500061000001</c:v>
                </c:pt>
                <c:pt idx="2808">
                  <c:v>229.52099609000001</c:v>
                </c:pt>
                <c:pt idx="2809">
                  <c:v>229.57299805000005</c:v>
                </c:pt>
                <c:pt idx="2810">
                  <c:v>229.62699890000005</c:v>
                </c:pt>
                <c:pt idx="2811">
                  <c:v>229.69500732</c:v>
                </c:pt>
                <c:pt idx="2812">
                  <c:v>229.77600097999999</c:v>
                </c:pt>
                <c:pt idx="2813">
                  <c:v>229.86300659</c:v>
                </c:pt>
                <c:pt idx="2814">
                  <c:v>229.97099304</c:v>
                </c:pt>
                <c:pt idx="2815">
                  <c:v>230.07899474999999</c:v>
                </c:pt>
                <c:pt idx="2816">
                  <c:v>230.17999267999994</c:v>
                </c:pt>
                <c:pt idx="2817">
                  <c:v>230.27499389999994</c:v>
                </c:pt>
                <c:pt idx="2818">
                  <c:v>230.34599304</c:v>
                </c:pt>
                <c:pt idx="2819">
                  <c:v>230.39799500000001</c:v>
                </c:pt>
                <c:pt idx="2820">
                  <c:v>230.42300415</c:v>
                </c:pt>
                <c:pt idx="2821">
                  <c:v>230.43099976000002</c:v>
                </c:pt>
                <c:pt idx="2822">
                  <c:v>230.42900085000005</c:v>
                </c:pt>
                <c:pt idx="2823">
                  <c:v>230.42199707000006</c:v>
                </c:pt>
                <c:pt idx="2824">
                  <c:v>230.41600037000001</c:v>
                </c:pt>
                <c:pt idx="2825">
                  <c:v>230.41700745000006</c:v>
                </c:pt>
                <c:pt idx="2826">
                  <c:v>230.42399596999999</c:v>
                </c:pt>
                <c:pt idx="2827">
                  <c:v>230.44400023999998</c:v>
                </c:pt>
                <c:pt idx="2828">
                  <c:v>230.47200012000002</c:v>
                </c:pt>
                <c:pt idx="2829">
                  <c:v>230.52000426999999</c:v>
                </c:pt>
                <c:pt idx="2830">
                  <c:v>230.57299805000005</c:v>
                </c:pt>
                <c:pt idx="2831">
                  <c:v>230.64199829</c:v>
                </c:pt>
                <c:pt idx="2832">
                  <c:v>230.73399352999994</c:v>
                </c:pt>
                <c:pt idx="2833">
                  <c:v>230.84700012000002</c:v>
                </c:pt>
                <c:pt idx="2834">
                  <c:v>230.96400451999997</c:v>
                </c:pt>
                <c:pt idx="2835">
                  <c:v>231.07699585</c:v>
                </c:pt>
                <c:pt idx="2836">
                  <c:v>231.18899536000001</c:v>
                </c:pt>
                <c:pt idx="2837">
                  <c:v>231.26600647000001</c:v>
                </c:pt>
                <c:pt idx="2838">
                  <c:v>231.34500121999997</c:v>
                </c:pt>
                <c:pt idx="2839">
                  <c:v>231.41299438000001</c:v>
                </c:pt>
                <c:pt idx="2840">
                  <c:v>231.45500183000001</c:v>
                </c:pt>
                <c:pt idx="2841">
                  <c:v>231.47099304</c:v>
                </c:pt>
                <c:pt idx="2842">
                  <c:v>231.47000121999997</c:v>
                </c:pt>
                <c:pt idx="2843">
                  <c:v>231.45899963000005</c:v>
                </c:pt>
                <c:pt idx="2844">
                  <c:v>231.44799805000005</c:v>
                </c:pt>
                <c:pt idx="2845">
                  <c:v>231.45300293</c:v>
                </c:pt>
                <c:pt idx="2846">
                  <c:v>231.45799255000006</c:v>
                </c:pt>
                <c:pt idx="2847">
                  <c:v>231.48100281000006</c:v>
                </c:pt>
                <c:pt idx="2848">
                  <c:v>231.50700377999999</c:v>
                </c:pt>
                <c:pt idx="2849">
                  <c:v>231.55400085000005</c:v>
                </c:pt>
                <c:pt idx="2850">
                  <c:v>231.61900329999992</c:v>
                </c:pt>
                <c:pt idx="2851">
                  <c:v>231.69299315999999</c:v>
                </c:pt>
                <c:pt idx="2852">
                  <c:v>231.77299499999998</c:v>
                </c:pt>
                <c:pt idx="2853">
                  <c:v>231.85499572999998</c:v>
                </c:pt>
                <c:pt idx="2854">
                  <c:v>231.92900085000005</c:v>
                </c:pt>
                <c:pt idx="2855">
                  <c:v>232.01199341</c:v>
                </c:pt>
                <c:pt idx="2856">
                  <c:v>232.07400512999993</c:v>
                </c:pt>
                <c:pt idx="2857">
                  <c:v>232.14399718999999</c:v>
                </c:pt>
                <c:pt idx="2858">
                  <c:v>232.20700072999998</c:v>
                </c:pt>
                <c:pt idx="2859">
                  <c:v>232.26699829</c:v>
                </c:pt>
                <c:pt idx="2860">
                  <c:v>232.31900023999998</c:v>
                </c:pt>
                <c:pt idx="2861">
                  <c:v>232.36500549000002</c:v>
                </c:pt>
                <c:pt idx="2862">
                  <c:v>232.40400696</c:v>
                </c:pt>
                <c:pt idx="2863">
                  <c:v>232.44099425999997</c:v>
                </c:pt>
                <c:pt idx="2864">
                  <c:v>232.47599792</c:v>
                </c:pt>
                <c:pt idx="2865">
                  <c:v>232.5</c:v>
                </c:pt>
                <c:pt idx="2866">
                  <c:v>232.52200317</c:v>
                </c:pt>
                <c:pt idx="2867">
                  <c:v>232.56399536000001</c:v>
                </c:pt>
                <c:pt idx="2868">
                  <c:v>232.60699462999995</c:v>
                </c:pt>
                <c:pt idx="2869">
                  <c:v>232.64900207999995</c:v>
                </c:pt>
                <c:pt idx="2870">
                  <c:v>232.69500732</c:v>
                </c:pt>
                <c:pt idx="2871">
                  <c:v>232.74400329999992</c:v>
                </c:pt>
                <c:pt idx="2872">
                  <c:v>232.79600524999998</c:v>
                </c:pt>
                <c:pt idx="2873">
                  <c:v>232.84899902000001</c:v>
                </c:pt>
                <c:pt idx="2874">
                  <c:v>232.90400696</c:v>
                </c:pt>
                <c:pt idx="2875">
                  <c:v>232.96299744000007</c:v>
                </c:pt>
                <c:pt idx="2876">
                  <c:v>233.03300475999995</c:v>
                </c:pt>
                <c:pt idx="2877">
                  <c:v>233.10299683000005</c:v>
                </c:pt>
                <c:pt idx="2878">
                  <c:v>233.17999267999994</c:v>
                </c:pt>
                <c:pt idx="2879">
                  <c:v>233.23800659</c:v>
                </c:pt>
                <c:pt idx="2880">
                  <c:v>233.29200745000006</c:v>
                </c:pt>
                <c:pt idx="2881">
                  <c:v>233.33700562000001</c:v>
                </c:pt>
                <c:pt idx="2882">
                  <c:v>233.36599731000007</c:v>
                </c:pt>
                <c:pt idx="2883">
                  <c:v>233.3999939</c:v>
                </c:pt>
                <c:pt idx="2884">
                  <c:v>233.44500732</c:v>
                </c:pt>
                <c:pt idx="2885">
                  <c:v>233.48300171</c:v>
                </c:pt>
                <c:pt idx="2886">
                  <c:v>233.52200317</c:v>
                </c:pt>
                <c:pt idx="2887">
                  <c:v>233.55799866000001</c:v>
                </c:pt>
                <c:pt idx="2888">
                  <c:v>233.59500121999997</c:v>
                </c:pt>
                <c:pt idx="2889">
                  <c:v>233.64300536999994</c:v>
                </c:pt>
                <c:pt idx="2890">
                  <c:v>233.70399474999994</c:v>
                </c:pt>
                <c:pt idx="2891">
                  <c:v>233.77200316999998</c:v>
                </c:pt>
                <c:pt idx="2892">
                  <c:v>233.83799744000007</c:v>
                </c:pt>
                <c:pt idx="2893">
                  <c:v>233.89700317</c:v>
                </c:pt>
                <c:pt idx="2894">
                  <c:v>233.95899963000005</c:v>
                </c:pt>
                <c:pt idx="2895">
                  <c:v>234.01899719000002</c:v>
                </c:pt>
                <c:pt idx="2896">
                  <c:v>234.07699585</c:v>
                </c:pt>
                <c:pt idx="2897">
                  <c:v>234.14599609000001</c:v>
                </c:pt>
                <c:pt idx="2898">
                  <c:v>234.22900390999999</c:v>
                </c:pt>
                <c:pt idx="2899">
                  <c:v>234.29499816999999</c:v>
                </c:pt>
                <c:pt idx="2900">
                  <c:v>234.34300232000001</c:v>
                </c:pt>
                <c:pt idx="2901">
                  <c:v>234.37199402000002</c:v>
                </c:pt>
                <c:pt idx="2902">
                  <c:v>234.38699341000006</c:v>
                </c:pt>
                <c:pt idx="2903">
                  <c:v>234.40199279999999</c:v>
                </c:pt>
                <c:pt idx="2904">
                  <c:v>234.41600037000001</c:v>
                </c:pt>
                <c:pt idx="2905">
                  <c:v>234.42999268</c:v>
                </c:pt>
                <c:pt idx="2906">
                  <c:v>234.44999695000001</c:v>
                </c:pt>
                <c:pt idx="2907">
                  <c:v>234.47399902000001</c:v>
                </c:pt>
                <c:pt idx="2908">
                  <c:v>234.50199890000005</c:v>
                </c:pt>
                <c:pt idx="2909">
                  <c:v>234.54299927</c:v>
                </c:pt>
                <c:pt idx="2910">
                  <c:v>234.59800720000001</c:v>
                </c:pt>
                <c:pt idx="2911">
                  <c:v>234.67599486999998</c:v>
                </c:pt>
                <c:pt idx="2912">
                  <c:v>234.77999877999994</c:v>
                </c:pt>
                <c:pt idx="2913">
                  <c:v>234.8999939</c:v>
                </c:pt>
                <c:pt idx="2914">
                  <c:v>235.01800537</c:v>
                </c:pt>
                <c:pt idx="2915">
                  <c:v>235.13499450999998</c:v>
                </c:pt>
                <c:pt idx="2916">
                  <c:v>235.23699951</c:v>
                </c:pt>
                <c:pt idx="2917">
                  <c:v>235.30900573999998</c:v>
                </c:pt>
                <c:pt idx="2918">
                  <c:v>235.35499572999998</c:v>
                </c:pt>
                <c:pt idx="2919">
                  <c:v>235.38000488000006</c:v>
                </c:pt>
                <c:pt idx="2920">
                  <c:v>235.38400269000002</c:v>
                </c:pt>
                <c:pt idx="2921">
                  <c:v>235.39399719000002</c:v>
                </c:pt>
                <c:pt idx="2922">
                  <c:v>235.40699768000005</c:v>
                </c:pt>
                <c:pt idx="2923">
                  <c:v>235.41900635000005</c:v>
                </c:pt>
                <c:pt idx="2924">
                  <c:v>235.41499328999996</c:v>
                </c:pt>
                <c:pt idx="2925">
                  <c:v>235.40299988000007</c:v>
                </c:pt>
                <c:pt idx="2926">
                  <c:v>235.38999939000001</c:v>
                </c:pt>
                <c:pt idx="2927">
                  <c:v>235.38099670000005</c:v>
                </c:pt>
                <c:pt idx="2928">
                  <c:v>235.38099670000005</c:v>
                </c:pt>
                <c:pt idx="2929">
                  <c:v>235.40600586000002</c:v>
                </c:pt>
                <c:pt idx="2930">
                  <c:v>235.45100403000001</c:v>
                </c:pt>
                <c:pt idx="2931">
                  <c:v>235.52400208</c:v>
                </c:pt>
                <c:pt idx="2932">
                  <c:v>235.62100219999999</c:v>
                </c:pt>
                <c:pt idx="2933">
                  <c:v>235.75399780000001</c:v>
                </c:pt>
                <c:pt idx="2934">
                  <c:v>235.88099670000005</c:v>
                </c:pt>
                <c:pt idx="2935">
                  <c:v>236.00799560999999</c:v>
                </c:pt>
                <c:pt idx="2936">
                  <c:v>236.16900635000005</c:v>
                </c:pt>
                <c:pt idx="2937">
                  <c:v>236.30999756</c:v>
                </c:pt>
                <c:pt idx="2938">
                  <c:v>236.43200684000007</c:v>
                </c:pt>
                <c:pt idx="2939">
                  <c:v>236.52900696</c:v>
                </c:pt>
                <c:pt idx="2940">
                  <c:v>236.57600402999998</c:v>
                </c:pt>
                <c:pt idx="2941">
                  <c:v>236.60899352999999</c:v>
                </c:pt>
                <c:pt idx="2942">
                  <c:v>236.61500548999999</c:v>
                </c:pt>
                <c:pt idx="2943">
                  <c:v>236.59800720000001</c:v>
                </c:pt>
                <c:pt idx="2944">
                  <c:v>236.55999756</c:v>
                </c:pt>
                <c:pt idx="2945">
                  <c:v>236.51100159000001</c:v>
                </c:pt>
                <c:pt idx="2946">
                  <c:v>236.44900512999993</c:v>
                </c:pt>
                <c:pt idx="2947">
                  <c:v>236.39599609000001</c:v>
                </c:pt>
                <c:pt idx="2948">
                  <c:v>236.36399841000005</c:v>
                </c:pt>
                <c:pt idx="2949">
                  <c:v>236.35099792000005</c:v>
                </c:pt>
                <c:pt idx="2950">
                  <c:v>236.36500549000002</c:v>
                </c:pt>
                <c:pt idx="2951">
                  <c:v>236.41700745000006</c:v>
                </c:pt>
                <c:pt idx="2952">
                  <c:v>236.50900268999999</c:v>
                </c:pt>
                <c:pt idx="2953">
                  <c:v>236.64100647000001</c:v>
                </c:pt>
                <c:pt idx="2954">
                  <c:v>236.79800415</c:v>
                </c:pt>
                <c:pt idx="2955">
                  <c:v>236.97000121999997</c:v>
                </c:pt>
                <c:pt idx="2956">
                  <c:v>237.14599609000001</c:v>
                </c:pt>
                <c:pt idx="2957">
                  <c:v>237.31500244</c:v>
                </c:pt>
                <c:pt idx="2958">
                  <c:v>237.46800232000001</c:v>
                </c:pt>
                <c:pt idx="2959">
                  <c:v>237.58900451999997</c:v>
                </c:pt>
                <c:pt idx="2960">
                  <c:v>237.66700745000006</c:v>
                </c:pt>
                <c:pt idx="2961">
                  <c:v>237.71099853999999</c:v>
                </c:pt>
                <c:pt idx="2962">
                  <c:v>237.71499634</c:v>
                </c:pt>
                <c:pt idx="2963">
                  <c:v>237.68099976000002</c:v>
                </c:pt>
                <c:pt idx="2964">
                  <c:v>237.62699890000005</c:v>
                </c:pt>
                <c:pt idx="2965">
                  <c:v>237.54699707</c:v>
                </c:pt>
                <c:pt idx="2966">
                  <c:v>237.47200012000002</c:v>
                </c:pt>
                <c:pt idx="2967">
                  <c:v>237.38499451000001</c:v>
                </c:pt>
                <c:pt idx="2968">
                  <c:v>237.31300353999998</c:v>
                </c:pt>
                <c:pt idx="2969">
                  <c:v>237.27499389999994</c:v>
                </c:pt>
                <c:pt idx="2970">
                  <c:v>237.27099609000001</c:v>
                </c:pt>
                <c:pt idx="2971">
                  <c:v>237.32200623000006</c:v>
                </c:pt>
                <c:pt idx="2972">
                  <c:v>237.41000365999997</c:v>
                </c:pt>
                <c:pt idx="2973">
                  <c:v>237.55099487000001</c:v>
                </c:pt>
                <c:pt idx="2974">
                  <c:v>237.73199462999995</c:v>
                </c:pt>
                <c:pt idx="2975">
                  <c:v>237.93299866000001</c:v>
                </c:pt>
                <c:pt idx="2976">
                  <c:v>238.1309967</c:v>
                </c:pt>
                <c:pt idx="2977">
                  <c:v>238.31799315999999</c:v>
                </c:pt>
                <c:pt idx="2978">
                  <c:v>238.48100281000006</c:v>
                </c:pt>
                <c:pt idx="2979">
                  <c:v>238.61199951</c:v>
                </c:pt>
                <c:pt idx="2980">
                  <c:v>238.70599364999998</c:v>
                </c:pt>
                <c:pt idx="2981">
                  <c:v>238.7559967</c:v>
                </c:pt>
                <c:pt idx="2982">
                  <c:v>238.76400756999999</c:v>
                </c:pt>
                <c:pt idx="2983">
                  <c:v>238.74099731000001</c:v>
                </c:pt>
                <c:pt idx="2984">
                  <c:v>238.69400023999998</c:v>
                </c:pt>
                <c:pt idx="2985">
                  <c:v>238.61000060999999</c:v>
                </c:pt>
                <c:pt idx="2986">
                  <c:v>238.50900268999999</c:v>
                </c:pt>
                <c:pt idx="2987">
                  <c:v>238.41499328999996</c:v>
                </c:pt>
                <c:pt idx="2988">
                  <c:v>238.32800293000005</c:v>
                </c:pt>
                <c:pt idx="2989">
                  <c:v>238.25799560999999</c:v>
                </c:pt>
                <c:pt idx="2990">
                  <c:v>238.22900390999999</c:v>
                </c:pt>
                <c:pt idx="2991">
                  <c:v>238.24800109999998</c:v>
                </c:pt>
                <c:pt idx="2992">
                  <c:v>238.31799315999999</c:v>
                </c:pt>
                <c:pt idx="2993">
                  <c:v>238.43499756</c:v>
                </c:pt>
                <c:pt idx="2994">
                  <c:v>238.59800720000001</c:v>
                </c:pt>
                <c:pt idx="2995">
                  <c:v>238.78999328999996</c:v>
                </c:pt>
                <c:pt idx="2996">
                  <c:v>238.98399352999999</c:v>
                </c:pt>
                <c:pt idx="2997">
                  <c:v>239.23899841000005</c:v>
                </c:pt>
                <c:pt idx="2998">
                  <c:v>239.46299744000007</c:v>
                </c:pt>
                <c:pt idx="2999">
                  <c:v>239.66099548</c:v>
                </c:pt>
                <c:pt idx="3000">
                  <c:v>239.79699707</c:v>
                </c:pt>
                <c:pt idx="3001">
                  <c:v>239.90199279999999</c:v>
                </c:pt>
                <c:pt idx="3002">
                  <c:v>239.92900085000005</c:v>
                </c:pt>
                <c:pt idx="3003">
                  <c:v>239.90299988000007</c:v>
                </c:pt>
                <c:pt idx="3004">
                  <c:v>239.82600403000001</c:v>
                </c:pt>
                <c:pt idx="3005">
                  <c:v>239.69200134000005</c:v>
                </c:pt>
                <c:pt idx="3006">
                  <c:v>239.55999756</c:v>
                </c:pt>
                <c:pt idx="3007">
                  <c:v>239.41400146000001</c:v>
                </c:pt>
                <c:pt idx="3008">
                  <c:v>239.28799438000001</c:v>
                </c:pt>
                <c:pt idx="3009">
                  <c:v>239.19200134000005</c:v>
                </c:pt>
                <c:pt idx="3010">
                  <c:v>239.14500426999993</c:v>
                </c:pt>
                <c:pt idx="3011">
                  <c:v>239.15199279999999</c:v>
                </c:pt>
                <c:pt idx="3012">
                  <c:v>239.21499634</c:v>
                </c:pt>
                <c:pt idx="3013">
                  <c:v>239.33900451999997</c:v>
                </c:pt>
                <c:pt idx="3014">
                  <c:v>239.52200317</c:v>
                </c:pt>
                <c:pt idx="3015">
                  <c:v>239.75</c:v>
                </c:pt>
                <c:pt idx="3016">
                  <c:v>239.98199463</c:v>
                </c:pt>
                <c:pt idx="3017">
                  <c:v>240.25</c:v>
                </c:pt>
                <c:pt idx="3018">
                  <c:v>240.54600524999998</c:v>
                </c:pt>
                <c:pt idx="3019">
                  <c:v>240.77499389999994</c:v>
                </c:pt>
                <c:pt idx="3020">
                  <c:v>240.92399596999999</c:v>
                </c:pt>
                <c:pt idx="3021">
                  <c:v>241.02299500000001</c:v>
                </c:pt>
                <c:pt idx="3022">
                  <c:v>241.05499268</c:v>
                </c:pt>
                <c:pt idx="3023">
                  <c:v>241.01499939000001</c:v>
                </c:pt>
                <c:pt idx="3024">
                  <c:v>240.91900635000005</c:v>
                </c:pt>
                <c:pt idx="3025">
                  <c:v>240.77999877999994</c:v>
                </c:pt>
                <c:pt idx="3026">
                  <c:v>240.61099242999998</c:v>
                </c:pt>
                <c:pt idx="3027">
                  <c:v>242.24000548999999</c:v>
                </c:pt>
                <c:pt idx="3028">
                  <c:v>242.19000244</c:v>
                </c:pt>
                <c:pt idx="3029">
                  <c:v>242.09399413999998</c:v>
                </c:pt>
                <c:pt idx="3030">
                  <c:v>241.95599365000001</c:v>
                </c:pt>
                <c:pt idx="3031">
                  <c:v>241.78700256000002</c:v>
                </c:pt>
                <c:pt idx="3032">
                  <c:v>241.60200499999999</c:v>
                </c:pt>
                <c:pt idx="3033">
                  <c:v>241.42599487000001</c:v>
                </c:pt>
                <c:pt idx="3034">
                  <c:v>241.27400207999995</c:v>
                </c:pt>
                <c:pt idx="3035">
                  <c:v>241.13999939000001</c:v>
                </c:pt>
                <c:pt idx="3036">
                  <c:v>241.03500365999997</c:v>
                </c:pt>
                <c:pt idx="3037">
                  <c:v>240.97300719999998</c:v>
                </c:pt>
                <c:pt idx="3038">
                  <c:v>240.95100403000001</c:v>
                </c:pt>
                <c:pt idx="3039">
                  <c:v>240.97399902000001</c:v>
                </c:pt>
                <c:pt idx="3040">
                  <c:v>241.04100037000001</c:v>
                </c:pt>
                <c:pt idx="3041">
                  <c:v>241.15100098000005</c:v>
                </c:pt>
                <c:pt idx="3042">
                  <c:v>241.29699707</c:v>
                </c:pt>
                <c:pt idx="3043">
                  <c:v>241.46800232000001</c:v>
                </c:pt>
                <c:pt idx="3044">
                  <c:v>241.66099548</c:v>
                </c:pt>
                <c:pt idx="3045">
                  <c:v>241.87899780000006</c:v>
                </c:pt>
                <c:pt idx="3046">
                  <c:v>242.09899902000001</c:v>
                </c:pt>
                <c:pt idx="3047">
                  <c:v>242.30599976000002</c:v>
                </c:pt>
                <c:pt idx="3048">
                  <c:v>242.48399352999999</c:v>
                </c:pt>
                <c:pt idx="3049">
                  <c:v>242.63499450999998</c:v>
                </c:pt>
                <c:pt idx="3050">
                  <c:v>242.74299622000001</c:v>
                </c:pt>
                <c:pt idx="3051">
                  <c:v>242.84199523999999</c:v>
                </c:pt>
                <c:pt idx="3052">
                  <c:v>242.90800476000001</c:v>
                </c:pt>
                <c:pt idx="3053">
                  <c:v>242.94799805000005</c:v>
                </c:pt>
                <c:pt idx="3054">
                  <c:v>242.96600342000002</c:v>
                </c:pt>
                <c:pt idx="3055">
                  <c:v>242.96800232000001</c:v>
                </c:pt>
                <c:pt idx="3056">
                  <c:v>242.95300293</c:v>
                </c:pt>
                <c:pt idx="3057">
                  <c:v>242.92300415</c:v>
                </c:pt>
                <c:pt idx="3058">
                  <c:v>242.88200378000005</c:v>
                </c:pt>
                <c:pt idx="3059">
                  <c:v>242.84800720000001</c:v>
                </c:pt>
                <c:pt idx="3060">
                  <c:v>242.81900023999998</c:v>
                </c:pt>
                <c:pt idx="3061">
                  <c:v>242.78999328999996</c:v>
                </c:pt>
                <c:pt idx="3062">
                  <c:v>242.76100159000001</c:v>
                </c:pt>
                <c:pt idx="3063">
                  <c:v>242.73599242999998</c:v>
                </c:pt>
                <c:pt idx="3064">
                  <c:v>242.72999572999993</c:v>
                </c:pt>
                <c:pt idx="3065">
                  <c:v>242.74499511999991</c:v>
                </c:pt>
                <c:pt idx="3066">
                  <c:v>242.77799988000001</c:v>
                </c:pt>
                <c:pt idx="3067">
                  <c:v>242.83200073</c:v>
                </c:pt>
                <c:pt idx="3068">
                  <c:v>242.89599609000001</c:v>
                </c:pt>
                <c:pt idx="3069">
                  <c:v>242.98599243000001</c:v>
                </c:pt>
                <c:pt idx="3070">
                  <c:v>243.08799744000007</c:v>
                </c:pt>
                <c:pt idx="3071">
                  <c:v>243.20199585</c:v>
                </c:pt>
                <c:pt idx="3072">
                  <c:v>243.32000732000006</c:v>
                </c:pt>
                <c:pt idx="3073">
                  <c:v>243.44400023999998</c:v>
                </c:pt>
                <c:pt idx="3074">
                  <c:v>243.57400512999993</c:v>
                </c:pt>
                <c:pt idx="3075">
                  <c:v>243.70799255</c:v>
                </c:pt>
                <c:pt idx="3076">
                  <c:v>243.83599854000005</c:v>
                </c:pt>
                <c:pt idx="3077">
                  <c:v>243.94200134000005</c:v>
                </c:pt>
                <c:pt idx="3078">
                  <c:v>244.01400756999999</c:v>
                </c:pt>
                <c:pt idx="3079">
                  <c:v>244.06399536000001</c:v>
                </c:pt>
                <c:pt idx="3080">
                  <c:v>244.09500121999997</c:v>
                </c:pt>
                <c:pt idx="3081">
                  <c:v>244.11500548999999</c:v>
                </c:pt>
                <c:pt idx="3082">
                  <c:v>244.12300109999998</c:v>
                </c:pt>
                <c:pt idx="3083">
                  <c:v>244.12800598000001</c:v>
                </c:pt>
                <c:pt idx="3084">
                  <c:v>244.12800598000001</c:v>
                </c:pt>
                <c:pt idx="3085">
                  <c:v>244.12100219999999</c:v>
                </c:pt>
                <c:pt idx="3086">
                  <c:v>244.14500426999993</c:v>
                </c:pt>
                <c:pt idx="3087">
                  <c:v>244.18699646000007</c:v>
                </c:pt>
                <c:pt idx="3088">
                  <c:v>244.24200439000001</c:v>
                </c:pt>
                <c:pt idx="3089">
                  <c:v>244.29299927</c:v>
                </c:pt>
                <c:pt idx="3090">
                  <c:v>244.33799744000007</c:v>
                </c:pt>
                <c:pt idx="3091">
                  <c:v>244.38299561000005</c:v>
                </c:pt>
                <c:pt idx="3092">
                  <c:v>244.42199707000006</c:v>
                </c:pt>
                <c:pt idx="3093">
                  <c:v>244.44500732</c:v>
                </c:pt>
                <c:pt idx="3094">
                  <c:v>244.46800232000001</c:v>
                </c:pt>
                <c:pt idx="3095">
                  <c:v>244.48800659000005</c:v>
                </c:pt>
                <c:pt idx="3096">
                  <c:v>244.51600647000001</c:v>
                </c:pt>
                <c:pt idx="3097">
                  <c:v>244.55400085000005</c:v>
                </c:pt>
                <c:pt idx="3098">
                  <c:v>244.60099792</c:v>
                </c:pt>
                <c:pt idx="3099">
                  <c:v>244.66200256000002</c:v>
                </c:pt>
                <c:pt idx="3100">
                  <c:v>244.73100281000001</c:v>
                </c:pt>
                <c:pt idx="3101">
                  <c:v>244.79800415</c:v>
                </c:pt>
                <c:pt idx="3102">
                  <c:v>244.86399841000005</c:v>
                </c:pt>
                <c:pt idx="3103">
                  <c:v>244.93600463999999</c:v>
                </c:pt>
                <c:pt idx="3104">
                  <c:v>245.00799560999999</c:v>
                </c:pt>
                <c:pt idx="3105">
                  <c:v>245.08999634000006</c:v>
                </c:pt>
                <c:pt idx="3106">
                  <c:v>245.18099976000002</c:v>
                </c:pt>
                <c:pt idx="3107">
                  <c:v>245.26300048999997</c:v>
                </c:pt>
                <c:pt idx="3108">
                  <c:v>245.33399962999999</c:v>
                </c:pt>
                <c:pt idx="3109">
                  <c:v>245.3999939</c:v>
                </c:pt>
                <c:pt idx="3110">
                  <c:v>245.46099854000005</c:v>
                </c:pt>
                <c:pt idx="3111">
                  <c:v>245.51199341</c:v>
                </c:pt>
                <c:pt idx="3112">
                  <c:v>245.56199646000007</c:v>
                </c:pt>
                <c:pt idx="3113">
                  <c:v>245.61599731000001</c:v>
                </c:pt>
                <c:pt idx="3114">
                  <c:v>245.66700745000006</c:v>
                </c:pt>
                <c:pt idx="3115">
                  <c:v>245.71000670999999</c:v>
                </c:pt>
                <c:pt idx="3116">
                  <c:v>245.74699401999999</c:v>
                </c:pt>
                <c:pt idx="3117">
                  <c:v>245.78100586000002</c:v>
                </c:pt>
                <c:pt idx="3118">
                  <c:v>245.80599976000002</c:v>
                </c:pt>
                <c:pt idx="3119">
                  <c:v>245.82400512999999</c:v>
                </c:pt>
                <c:pt idx="3120">
                  <c:v>245.83700562000001</c:v>
                </c:pt>
                <c:pt idx="3121">
                  <c:v>245.85200500000005</c:v>
                </c:pt>
                <c:pt idx="3122">
                  <c:v>245.86999511999997</c:v>
                </c:pt>
                <c:pt idx="3123">
                  <c:v>245.89799500000001</c:v>
                </c:pt>
                <c:pt idx="3124">
                  <c:v>245.92500305000004</c:v>
                </c:pt>
                <c:pt idx="3125">
                  <c:v>245.95599365000001</c:v>
                </c:pt>
                <c:pt idx="3126">
                  <c:v>245.99699402000002</c:v>
                </c:pt>
                <c:pt idx="3127">
                  <c:v>246.05000305000004</c:v>
                </c:pt>
                <c:pt idx="3128">
                  <c:v>246.12600708000005</c:v>
                </c:pt>
                <c:pt idx="3129">
                  <c:v>246.19200134000005</c:v>
                </c:pt>
                <c:pt idx="3130">
                  <c:v>246.26699829</c:v>
                </c:pt>
                <c:pt idx="3131">
                  <c:v>246.34199523999999</c:v>
                </c:pt>
                <c:pt idx="3132">
                  <c:v>246.41900635000005</c:v>
                </c:pt>
                <c:pt idx="3133">
                  <c:v>246.49499511999997</c:v>
                </c:pt>
                <c:pt idx="3134">
                  <c:v>246.56700134000005</c:v>
                </c:pt>
                <c:pt idx="3135">
                  <c:v>246.65199279999999</c:v>
                </c:pt>
                <c:pt idx="3136">
                  <c:v>246.73800659</c:v>
                </c:pt>
                <c:pt idx="3137">
                  <c:v>246.80700684000007</c:v>
                </c:pt>
                <c:pt idx="3138">
                  <c:v>246.86599731000007</c:v>
                </c:pt>
                <c:pt idx="3139">
                  <c:v>246.91099548</c:v>
                </c:pt>
                <c:pt idx="3140">
                  <c:v>246.94999695000001</c:v>
                </c:pt>
                <c:pt idx="3141">
                  <c:v>246.98300171</c:v>
                </c:pt>
                <c:pt idx="3142">
                  <c:v>247.00300597999998</c:v>
                </c:pt>
                <c:pt idx="3143">
                  <c:v>247.02200317</c:v>
                </c:pt>
                <c:pt idx="3144">
                  <c:v>247.04600524999998</c:v>
                </c:pt>
                <c:pt idx="3145">
                  <c:v>247.07099915000001</c:v>
                </c:pt>
                <c:pt idx="3146">
                  <c:v>247.09599304</c:v>
                </c:pt>
                <c:pt idx="3147">
                  <c:v>247.12899780000006</c:v>
                </c:pt>
                <c:pt idx="3148">
                  <c:v>247.16499328999996</c:v>
                </c:pt>
                <c:pt idx="3149">
                  <c:v>247.20100402999998</c:v>
                </c:pt>
                <c:pt idx="3150">
                  <c:v>247.24600219999994</c:v>
                </c:pt>
                <c:pt idx="3151">
                  <c:v>247.30200195000006</c:v>
                </c:pt>
                <c:pt idx="3152">
                  <c:v>247.36500549000002</c:v>
                </c:pt>
                <c:pt idx="3153">
                  <c:v>247.42100525000001</c:v>
                </c:pt>
                <c:pt idx="3154">
                  <c:v>247.46499634000006</c:v>
                </c:pt>
                <c:pt idx="3155">
                  <c:v>247.51699829</c:v>
                </c:pt>
                <c:pt idx="3156">
                  <c:v>247.58000183000001</c:v>
                </c:pt>
                <c:pt idx="3157">
                  <c:v>247.63800049</c:v>
                </c:pt>
                <c:pt idx="3158">
                  <c:v>247.71099853999999</c:v>
                </c:pt>
                <c:pt idx="3159">
                  <c:v>247.77200316999998</c:v>
                </c:pt>
                <c:pt idx="3160">
                  <c:v>247.82400512999999</c:v>
                </c:pt>
                <c:pt idx="3161">
                  <c:v>247.88900757000005</c:v>
                </c:pt>
                <c:pt idx="3162">
                  <c:v>247.96200562000001</c:v>
                </c:pt>
                <c:pt idx="3163">
                  <c:v>248.02999878</c:v>
                </c:pt>
                <c:pt idx="3164">
                  <c:v>248.09199523999999</c:v>
                </c:pt>
                <c:pt idx="3165">
                  <c:v>248.14999389999994</c:v>
                </c:pt>
                <c:pt idx="3166">
                  <c:v>248.20199585</c:v>
                </c:pt>
                <c:pt idx="3167">
                  <c:v>248.2559967</c:v>
                </c:pt>
                <c:pt idx="3168">
                  <c:v>248.30400085000005</c:v>
                </c:pt>
                <c:pt idx="3169">
                  <c:v>248.35099792000005</c:v>
                </c:pt>
                <c:pt idx="3170">
                  <c:v>248.38800049000005</c:v>
                </c:pt>
                <c:pt idx="3171">
                  <c:v>248.41900635000005</c:v>
                </c:pt>
                <c:pt idx="3172">
                  <c:v>248.46499634000006</c:v>
                </c:pt>
                <c:pt idx="3173">
                  <c:v>248.51800537</c:v>
                </c:pt>
                <c:pt idx="3174">
                  <c:v>248.55999756</c:v>
                </c:pt>
                <c:pt idx="3175">
                  <c:v>248.60200499999999</c:v>
                </c:pt>
                <c:pt idx="3176">
                  <c:v>248.63699341</c:v>
                </c:pt>
                <c:pt idx="3177">
                  <c:v>248.66099548</c:v>
                </c:pt>
                <c:pt idx="3178">
                  <c:v>248.67999267999994</c:v>
                </c:pt>
                <c:pt idx="3179">
                  <c:v>248.69400023999998</c:v>
                </c:pt>
                <c:pt idx="3180">
                  <c:v>248.71699523999993</c:v>
                </c:pt>
                <c:pt idx="3181">
                  <c:v>248.75199890000005</c:v>
                </c:pt>
                <c:pt idx="3182">
                  <c:v>248.78999328999996</c:v>
                </c:pt>
                <c:pt idx="3183">
                  <c:v>248.83999634000006</c:v>
                </c:pt>
                <c:pt idx="3184">
                  <c:v>248.90400696</c:v>
                </c:pt>
                <c:pt idx="3185">
                  <c:v>248.96000671000004</c:v>
                </c:pt>
                <c:pt idx="3186">
                  <c:v>249.03199768000005</c:v>
                </c:pt>
                <c:pt idx="3187">
                  <c:v>249.11399840999999</c:v>
                </c:pt>
                <c:pt idx="3188">
                  <c:v>249.17599486999998</c:v>
                </c:pt>
                <c:pt idx="3189">
                  <c:v>249.24000548999999</c:v>
                </c:pt>
                <c:pt idx="3190">
                  <c:v>249.31100463999999</c:v>
                </c:pt>
                <c:pt idx="3191">
                  <c:v>249.38299561000005</c:v>
                </c:pt>
                <c:pt idx="3192">
                  <c:v>249.44500732</c:v>
                </c:pt>
                <c:pt idx="3193">
                  <c:v>249.49099731000007</c:v>
                </c:pt>
                <c:pt idx="3194">
                  <c:v>249.52900696</c:v>
                </c:pt>
                <c:pt idx="3195">
                  <c:v>249.57099915000001</c:v>
                </c:pt>
                <c:pt idx="3196">
                  <c:v>249.60899352999999</c:v>
                </c:pt>
                <c:pt idx="3197">
                  <c:v>249.64900207999995</c:v>
                </c:pt>
                <c:pt idx="3198">
                  <c:v>249.68699646000007</c:v>
                </c:pt>
                <c:pt idx="3199">
                  <c:v>249.72200012000002</c:v>
                </c:pt>
                <c:pt idx="3200">
                  <c:v>249.76899719000002</c:v>
                </c:pt>
                <c:pt idx="3201">
                  <c:v>249.82200623000006</c:v>
                </c:pt>
                <c:pt idx="3202">
                  <c:v>249.88099670000005</c:v>
                </c:pt>
                <c:pt idx="3203">
                  <c:v>249.94900512999993</c:v>
                </c:pt>
                <c:pt idx="3204">
                  <c:v>250.01499939000001</c:v>
                </c:pt>
                <c:pt idx="3205">
                  <c:v>250.08299255000006</c:v>
                </c:pt>
                <c:pt idx="3206">
                  <c:v>250.13999939000001</c:v>
                </c:pt>
                <c:pt idx="3207">
                  <c:v>250.18099976000002</c:v>
                </c:pt>
                <c:pt idx="3208">
                  <c:v>250.21600341999999</c:v>
                </c:pt>
                <c:pt idx="3209">
                  <c:v>250.25199890000005</c:v>
                </c:pt>
                <c:pt idx="3210">
                  <c:v>250.28500365999997</c:v>
                </c:pt>
                <c:pt idx="3211">
                  <c:v>250.31900023999998</c:v>
                </c:pt>
                <c:pt idx="3212">
                  <c:v>250.34899902000001</c:v>
                </c:pt>
                <c:pt idx="3213">
                  <c:v>250.38600159000001</c:v>
                </c:pt>
                <c:pt idx="3214">
                  <c:v>250.44799805000005</c:v>
                </c:pt>
                <c:pt idx="3215">
                  <c:v>250.51499939000001</c:v>
                </c:pt>
                <c:pt idx="3216">
                  <c:v>250.58399962999999</c:v>
                </c:pt>
                <c:pt idx="3217">
                  <c:v>250.64199829</c:v>
                </c:pt>
                <c:pt idx="3218">
                  <c:v>250.70500182999999</c:v>
                </c:pt>
                <c:pt idx="3219">
                  <c:v>250.77099609000001</c:v>
                </c:pt>
                <c:pt idx="3220">
                  <c:v>250.83599854000005</c:v>
                </c:pt>
                <c:pt idx="3221">
                  <c:v>250.89199829</c:v>
                </c:pt>
                <c:pt idx="3222">
                  <c:v>250.94500732</c:v>
                </c:pt>
                <c:pt idx="3223">
                  <c:v>250.99899292000001</c:v>
                </c:pt>
                <c:pt idx="3224">
                  <c:v>251.05799866000001</c:v>
                </c:pt>
                <c:pt idx="3225">
                  <c:v>251.11000060999999</c:v>
                </c:pt>
                <c:pt idx="3226">
                  <c:v>251.15600586000002</c:v>
                </c:pt>
                <c:pt idx="3227">
                  <c:v>251.19200134000005</c:v>
                </c:pt>
                <c:pt idx="3228">
                  <c:v>251.22999572999993</c:v>
                </c:pt>
                <c:pt idx="3229">
                  <c:v>251.28100586000002</c:v>
                </c:pt>
                <c:pt idx="3230">
                  <c:v>251.32299805000011</c:v>
                </c:pt>
                <c:pt idx="3231">
                  <c:v>251.35499572999998</c:v>
                </c:pt>
                <c:pt idx="3232">
                  <c:v>251.38299561000005</c:v>
                </c:pt>
                <c:pt idx="3233">
                  <c:v>251.40800476000001</c:v>
                </c:pt>
                <c:pt idx="3234">
                  <c:v>251.43600463999999</c:v>
                </c:pt>
                <c:pt idx="3235">
                  <c:v>251.47300719999998</c:v>
                </c:pt>
                <c:pt idx="3236">
                  <c:v>251.50700377999999</c:v>
                </c:pt>
                <c:pt idx="3237">
                  <c:v>251.54699707</c:v>
                </c:pt>
                <c:pt idx="3238">
                  <c:v>251.59399413999998</c:v>
                </c:pt>
                <c:pt idx="3239">
                  <c:v>251.64399718999999</c:v>
                </c:pt>
                <c:pt idx="3240">
                  <c:v>251.70399474999994</c:v>
                </c:pt>
                <c:pt idx="3241">
                  <c:v>251.76699829</c:v>
                </c:pt>
                <c:pt idx="3242">
                  <c:v>251.83200073</c:v>
                </c:pt>
                <c:pt idx="3243">
                  <c:v>251.89700317</c:v>
                </c:pt>
                <c:pt idx="3244">
                  <c:v>251.98399352999999</c:v>
                </c:pt>
                <c:pt idx="3245">
                  <c:v>252.06199646000007</c:v>
                </c:pt>
                <c:pt idx="3246">
                  <c:v>252.13200377999999</c:v>
                </c:pt>
                <c:pt idx="3247">
                  <c:v>252.19799805000005</c:v>
                </c:pt>
                <c:pt idx="3248">
                  <c:v>252.25300597999998</c:v>
                </c:pt>
                <c:pt idx="3249">
                  <c:v>252.29600524999998</c:v>
                </c:pt>
                <c:pt idx="3250">
                  <c:v>252.33599854000005</c:v>
                </c:pt>
                <c:pt idx="3251">
                  <c:v>252.37300109999998</c:v>
                </c:pt>
                <c:pt idx="3252">
                  <c:v>252.41299438000001</c:v>
                </c:pt>
                <c:pt idx="3253">
                  <c:v>252.44999695000001</c:v>
                </c:pt>
                <c:pt idx="3254">
                  <c:v>252.49899292000001</c:v>
                </c:pt>
                <c:pt idx="3255">
                  <c:v>252.54400635000005</c:v>
                </c:pt>
                <c:pt idx="3256">
                  <c:v>252.58500671000004</c:v>
                </c:pt>
                <c:pt idx="3257">
                  <c:v>252.62199402000002</c:v>
                </c:pt>
                <c:pt idx="3258">
                  <c:v>252.65699768000005</c:v>
                </c:pt>
                <c:pt idx="3259">
                  <c:v>252.69700623</c:v>
                </c:pt>
                <c:pt idx="3260">
                  <c:v>252.74499511999991</c:v>
                </c:pt>
                <c:pt idx="3261">
                  <c:v>252.80200195000006</c:v>
                </c:pt>
                <c:pt idx="3262">
                  <c:v>252.87300109999998</c:v>
                </c:pt>
                <c:pt idx="3263">
                  <c:v>252.95799255000006</c:v>
                </c:pt>
                <c:pt idx="3264">
                  <c:v>253.03999328999996</c:v>
                </c:pt>
                <c:pt idx="3265">
                  <c:v>253.11199951</c:v>
                </c:pt>
                <c:pt idx="3266">
                  <c:v>253.17500304999999</c:v>
                </c:pt>
                <c:pt idx="3267">
                  <c:v>253.22900390999999</c:v>
                </c:pt>
                <c:pt idx="3268">
                  <c:v>253.27799988000001</c:v>
                </c:pt>
                <c:pt idx="3269">
                  <c:v>253.31799315999999</c:v>
                </c:pt>
                <c:pt idx="3270">
                  <c:v>253.34500121999997</c:v>
                </c:pt>
                <c:pt idx="3271">
                  <c:v>253.35899353000005</c:v>
                </c:pt>
                <c:pt idx="3272">
                  <c:v>253.36300659</c:v>
                </c:pt>
                <c:pt idx="3273">
                  <c:v>253.36500549000002</c:v>
                </c:pt>
                <c:pt idx="3274">
                  <c:v>253.37399292000001</c:v>
                </c:pt>
                <c:pt idx="3275">
                  <c:v>253.38999939000001</c:v>
                </c:pt>
                <c:pt idx="3276">
                  <c:v>253.41000365999997</c:v>
                </c:pt>
                <c:pt idx="3277">
                  <c:v>253.43800354000001</c:v>
                </c:pt>
                <c:pt idx="3278">
                  <c:v>253.47599792</c:v>
                </c:pt>
                <c:pt idx="3279">
                  <c:v>253.53199768000005</c:v>
                </c:pt>
                <c:pt idx="3280">
                  <c:v>253.58500671000004</c:v>
                </c:pt>
                <c:pt idx="3281">
                  <c:v>253.65199279999999</c:v>
                </c:pt>
                <c:pt idx="3282">
                  <c:v>253.71600341999999</c:v>
                </c:pt>
                <c:pt idx="3283">
                  <c:v>253.80200195000006</c:v>
                </c:pt>
                <c:pt idx="3284">
                  <c:v>253.87800598000001</c:v>
                </c:pt>
                <c:pt idx="3285">
                  <c:v>253.95700073</c:v>
                </c:pt>
                <c:pt idx="3286">
                  <c:v>254.03700256000002</c:v>
                </c:pt>
                <c:pt idx="3287">
                  <c:v>254.11199951</c:v>
                </c:pt>
                <c:pt idx="3288">
                  <c:v>254.18499756</c:v>
                </c:pt>
                <c:pt idx="3289">
                  <c:v>254.25700377999999</c:v>
                </c:pt>
                <c:pt idx="3290">
                  <c:v>254.32699585000006</c:v>
                </c:pt>
                <c:pt idx="3291">
                  <c:v>254.39900208</c:v>
                </c:pt>
                <c:pt idx="3292">
                  <c:v>254.47599792</c:v>
                </c:pt>
                <c:pt idx="3293">
                  <c:v>254.54100037000001</c:v>
                </c:pt>
                <c:pt idx="3294">
                  <c:v>254.58799744000007</c:v>
                </c:pt>
                <c:pt idx="3295">
                  <c:v>254.64799499999998</c:v>
                </c:pt>
                <c:pt idx="3296">
                  <c:v>254.69700623</c:v>
                </c:pt>
                <c:pt idx="3297">
                  <c:v>254.72799683000005</c:v>
                </c:pt>
                <c:pt idx="3298">
                  <c:v>254.75300597999998</c:v>
                </c:pt>
                <c:pt idx="3299">
                  <c:v>254.76600647000001</c:v>
                </c:pt>
                <c:pt idx="3300">
                  <c:v>254.77099609000001</c:v>
                </c:pt>
                <c:pt idx="3301">
                  <c:v>254.77400207999995</c:v>
                </c:pt>
                <c:pt idx="3302">
                  <c:v>254.79400635000005</c:v>
                </c:pt>
                <c:pt idx="3303">
                  <c:v>254.82800293000005</c:v>
                </c:pt>
                <c:pt idx="3304">
                  <c:v>254.86199951000006</c:v>
                </c:pt>
                <c:pt idx="3305">
                  <c:v>254.89700317</c:v>
                </c:pt>
                <c:pt idx="3306">
                  <c:v>254.93899536000001</c:v>
                </c:pt>
                <c:pt idx="3307">
                  <c:v>254.98199463</c:v>
                </c:pt>
                <c:pt idx="3308">
                  <c:v>255.03100586000002</c:v>
                </c:pt>
                <c:pt idx="3309">
                  <c:v>255.08599854000005</c:v>
                </c:pt>
                <c:pt idx="3310">
                  <c:v>255.14900207999995</c:v>
                </c:pt>
                <c:pt idx="3311">
                  <c:v>255.20100402999998</c:v>
                </c:pt>
                <c:pt idx="3312">
                  <c:v>255.25500488</c:v>
                </c:pt>
                <c:pt idx="3313">
                  <c:v>255.30900573999998</c:v>
                </c:pt>
                <c:pt idx="3314">
                  <c:v>255.36000061000001</c:v>
                </c:pt>
                <c:pt idx="3315">
                  <c:v>255.41999816999999</c:v>
                </c:pt>
                <c:pt idx="3316">
                  <c:v>255.48399352999999</c:v>
                </c:pt>
                <c:pt idx="3317">
                  <c:v>255.55400085000005</c:v>
                </c:pt>
                <c:pt idx="3318">
                  <c:v>255.61999511999991</c:v>
                </c:pt>
                <c:pt idx="3319">
                  <c:v>255.68699646000007</c:v>
                </c:pt>
                <c:pt idx="3320">
                  <c:v>255.75500488</c:v>
                </c:pt>
                <c:pt idx="3321">
                  <c:v>255.83000183000001</c:v>
                </c:pt>
                <c:pt idx="3322">
                  <c:v>255.90199279999999</c:v>
                </c:pt>
                <c:pt idx="3323">
                  <c:v>255.96200562000001</c:v>
                </c:pt>
                <c:pt idx="3324">
                  <c:v>256.00100707999991</c:v>
                </c:pt>
                <c:pt idx="3325">
                  <c:v>256.03698729999991</c:v>
                </c:pt>
                <c:pt idx="3326">
                  <c:v>256.07800293000003</c:v>
                </c:pt>
                <c:pt idx="3327">
                  <c:v>256.12100219999996</c:v>
                </c:pt>
                <c:pt idx="3328">
                  <c:v>256.1629943800001</c:v>
                </c:pt>
                <c:pt idx="3329">
                  <c:v>256.21301269999987</c:v>
                </c:pt>
                <c:pt idx="3330">
                  <c:v>256.27301024999986</c:v>
                </c:pt>
                <c:pt idx="3331">
                  <c:v>256.34100341999999</c:v>
                </c:pt>
                <c:pt idx="3332">
                  <c:v>256.40701293999985</c:v>
                </c:pt>
                <c:pt idx="3333">
                  <c:v>256.4670104999999</c:v>
                </c:pt>
                <c:pt idx="3334">
                  <c:v>256.51400756999999</c:v>
                </c:pt>
                <c:pt idx="3335">
                  <c:v>256.55999756</c:v>
                </c:pt>
                <c:pt idx="3336">
                  <c:v>256.60000609999997</c:v>
                </c:pt>
                <c:pt idx="3337">
                  <c:v>256.61801146999989</c:v>
                </c:pt>
                <c:pt idx="3338">
                  <c:v>256.63198853</c:v>
                </c:pt>
                <c:pt idx="3339">
                  <c:v>256.65100097999999</c:v>
                </c:pt>
                <c:pt idx="3340">
                  <c:v>256.68099975999991</c:v>
                </c:pt>
                <c:pt idx="3341">
                  <c:v>256.70800781000003</c:v>
                </c:pt>
                <c:pt idx="3342">
                  <c:v>256.74200438999998</c:v>
                </c:pt>
                <c:pt idx="3343">
                  <c:v>256.77499390000003</c:v>
                </c:pt>
                <c:pt idx="3344">
                  <c:v>256.81500243999994</c:v>
                </c:pt>
                <c:pt idx="3345">
                  <c:v>256.875</c:v>
                </c:pt>
                <c:pt idx="3346">
                  <c:v>256.94198607999999</c:v>
                </c:pt>
                <c:pt idx="3347">
                  <c:v>257.01699828999989</c:v>
                </c:pt>
                <c:pt idx="3348">
                  <c:v>257.10000609999997</c:v>
                </c:pt>
                <c:pt idx="3349">
                  <c:v>257.18200684000004</c:v>
                </c:pt>
                <c:pt idx="3350">
                  <c:v>257.27398682</c:v>
                </c:pt>
                <c:pt idx="3351">
                  <c:v>257.38000488</c:v>
                </c:pt>
                <c:pt idx="3352">
                  <c:v>257.48999022999999</c:v>
                </c:pt>
                <c:pt idx="3353">
                  <c:v>257.58401488999999</c:v>
                </c:pt>
                <c:pt idx="3354">
                  <c:v>257.65100097999999</c:v>
                </c:pt>
                <c:pt idx="3355">
                  <c:v>257.70700073</c:v>
                </c:pt>
                <c:pt idx="3356">
                  <c:v>257.73999022999999</c:v>
                </c:pt>
                <c:pt idx="3357">
                  <c:v>257.75201415999999</c:v>
                </c:pt>
                <c:pt idx="3358">
                  <c:v>257.7600097699999</c:v>
                </c:pt>
                <c:pt idx="3359">
                  <c:v>257.7650146499999</c:v>
                </c:pt>
                <c:pt idx="3360">
                  <c:v>257.75100707999991</c:v>
                </c:pt>
                <c:pt idx="3361">
                  <c:v>257.74301146999989</c:v>
                </c:pt>
                <c:pt idx="3362">
                  <c:v>257.74798584000001</c:v>
                </c:pt>
                <c:pt idx="3363">
                  <c:v>257.76300048999991</c:v>
                </c:pt>
                <c:pt idx="3364">
                  <c:v>257.78799437999999</c:v>
                </c:pt>
                <c:pt idx="3365">
                  <c:v>257.81298828000001</c:v>
                </c:pt>
                <c:pt idx="3366">
                  <c:v>257.8599853500001</c:v>
                </c:pt>
                <c:pt idx="3367">
                  <c:v>257.92401122999991</c:v>
                </c:pt>
                <c:pt idx="3368">
                  <c:v>258.02200317</c:v>
                </c:pt>
                <c:pt idx="3369">
                  <c:v>258.1149902300001</c:v>
                </c:pt>
                <c:pt idx="3370">
                  <c:v>258.20800781000003</c:v>
                </c:pt>
                <c:pt idx="3371">
                  <c:v>258.29998778999999</c:v>
                </c:pt>
                <c:pt idx="3372">
                  <c:v>258.39401244999988</c:v>
                </c:pt>
                <c:pt idx="3373">
                  <c:v>258.48001098999976</c:v>
                </c:pt>
                <c:pt idx="3374">
                  <c:v>258.57101439999985</c:v>
                </c:pt>
                <c:pt idx="3375">
                  <c:v>258.66198730000002</c:v>
                </c:pt>
                <c:pt idx="3376">
                  <c:v>258.74398803999998</c:v>
                </c:pt>
                <c:pt idx="3377">
                  <c:v>258.80899047999986</c:v>
                </c:pt>
                <c:pt idx="3378">
                  <c:v>258.88000488</c:v>
                </c:pt>
                <c:pt idx="3379">
                  <c:v>258.94198607999999</c:v>
                </c:pt>
                <c:pt idx="3380">
                  <c:v>259.0060119599998</c:v>
                </c:pt>
                <c:pt idx="3381">
                  <c:v>259.05398559999998</c:v>
                </c:pt>
                <c:pt idx="3382">
                  <c:v>259.09298705999993</c:v>
                </c:pt>
                <c:pt idx="3383">
                  <c:v>259.125</c:v>
                </c:pt>
                <c:pt idx="3384">
                  <c:v>259.15301513999998</c:v>
                </c:pt>
                <c:pt idx="3385">
                  <c:v>259.16198730000002</c:v>
                </c:pt>
                <c:pt idx="3386">
                  <c:v>259.14300537000008</c:v>
                </c:pt>
                <c:pt idx="3387">
                  <c:v>259.11801146999989</c:v>
                </c:pt>
                <c:pt idx="3388">
                  <c:v>259.09698485999991</c:v>
                </c:pt>
                <c:pt idx="3389">
                  <c:v>259.08599853999999</c:v>
                </c:pt>
                <c:pt idx="3390">
                  <c:v>259.09100341999988</c:v>
                </c:pt>
                <c:pt idx="3391">
                  <c:v>259.10299683000011</c:v>
                </c:pt>
                <c:pt idx="3392">
                  <c:v>259.12399291999986</c:v>
                </c:pt>
                <c:pt idx="3393">
                  <c:v>259.15499878000008</c:v>
                </c:pt>
                <c:pt idx="3394">
                  <c:v>259.20401000999999</c:v>
                </c:pt>
                <c:pt idx="3395">
                  <c:v>259.26901244999988</c:v>
                </c:pt>
                <c:pt idx="3396">
                  <c:v>259.35501098999993</c:v>
                </c:pt>
                <c:pt idx="3397">
                  <c:v>259.45098876999987</c:v>
                </c:pt>
                <c:pt idx="3398">
                  <c:v>259.54901123000002</c:v>
                </c:pt>
                <c:pt idx="3399">
                  <c:v>259.64700317000012</c:v>
                </c:pt>
                <c:pt idx="3400">
                  <c:v>259.73498534999999</c:v>
                </c:pt>
                <c:pt idx="3401">
                  <c:v>259.81600951999991</c:v>
                </c:pt>
                <c:pt idx="3402">
                  <c:v>259.89099120999987</c:v>
                </c:pt>
                <c:pt idx="3403">
                  <c:v>259.97100829999988</c:v>
                </c:pt>
                <c:pt idx="3404">
                  <c:v>260.05499268000011</c:v>
                </c:pt>
                <c:pt idx="3405">
                  <c:v>260.1340026900001</c:v>
                </c:pt>
                <c:pt idx="3406">
                  <c:v>260.20999146000003</c:v>
                </c:pt>
                <c:pt idx="3407">
                  <c:v>260.2770080599999</c:v>
                </c:pt>
                <c:pt idx="3408">
                  <c:v>260.32699584999989</c:v>
                </c:pt>
                <c:pt idx="3409">
                  <c:v>260.36401367000002</c:v>
                </c:pt>
                <c:pt idx="3410">
                  <c:v>260.38800048999991</c:v>
                </c:pt>
                <c:pt idx="3411">
                  <c:v>260.42001342999976</c:v>
                </c:pt>
                <c:pt idx="3412">
                  <c:v>260.45098876999987</c:v>
                </c:pt>
                <c:pt idx="3413">
                  <c:v>260.47000121999986</c:v>
                </c:pt>
                <c:pt idx="3414">
                  <c:v>260.49398803999986</c:v>
                </c:pt>
                <c:pt idx="3415">
                  <c:v>260.52301024999986</c:v>
                </c:pt>
                <c:pt idx="3416">
                  <c:v>260.56399535999986</c:v>
                </c:pt>
                <c:pt idx="3417">
                  <c:v>260.6099853500001</c:v>
                </c:pt>
                <c:pt idx="3418">
                  <c:v>260.65301513999998</c:v>
                </c:pt>
                <c:pt idx="3419">
                  <c:v>260.67898559999998</c:v>
                </c:pt>
                <c:pt idx="3420">
                  <c:v>260.69198607999999</c:v>
                </c:pt>
                <c:pt idx="3421">
                  <c:v>260.70700073</c:v>
                </c:pt>
                <c:pt idx="3422">
                  <c:v>260.7290039099999</c:v>
                </c:pt>
                <c:pt idx="3423">
                  <c:v>260.76800537000003</c:v>
                </c:pt>
                <c:pt idx="3424">
                  <c:v>260.82901000999999</c:v>
                </c:pt>
                <c:pt idx="3425">
                  <c:v>260.89999390000003</c:v>
                </c:pt>
                <c:pt idx="3426">
                  <c:v>260.98999022999999</c:v>
                </c:pt>
                <c:pt idx="3427">
                  <c:v>261.07998657000002</c:v>
                </c:pt>
                <c:pt idx="3428">
                  <c:v>261.16699218999997</c:v>
                </c:pt>
                <c:pt idx="3429">
                  <c:v>261.25100707999991</c:v>
                </c:pt>
                <c:pt idx="3430">
                  <c:v>261.32000732</c:v>
                </c:pt>
                <c:pt idx="3431">
                  <c:v>261.37899779999987</c:v>
                </c:pt>
                <c:pt idx="3432">
                  <c:v>261.43099975999979</c:v>
                </c:pt>
                <c:pt idx="3433">
                  <c:v>261.48001098999976</c:v>
                </c:pt>
                <c:pt idx="3434">
                  <c:v>261.52899169999995</c:v>
                </c:pt>
                <c:pt idx="3435">
                  <c:v>261.5740051300001</c:v>
                </c:pt>
                <c:pt idx="3436">
                  <c:v>261.62200927999999</c:v>
                </c:pt>
                <c:pt idx="3437">
                  <c:v>261.65301513999998</c:v>
                </c:pt>
                <c:pt idx="3438">
                  <c:v>261.66500853999997</c:v>
                </c:pt>
                <c:pt idx="3439">
                  <c:v>261.67300415</c:v>
                </c:pt>
                <c:pt idx="3440">
                  <c:v>261.68899535999986</c:v>
                </c:pt>
                <c:pt idx="3441">
                  <c:v>261.70700073</c:v>
                </c:pt>
                <c:pt idx="3442">
                  <c:v>261.72399901999989</c:v>
                </c:pt>
                <c:pt idx="3443">
                  <c:v>261.74899291999986</c:v>
                </c:pt>
                <c:pt idx="3444">
                  <c:v>261.77398682</c:v>
                </c:pt>
                <c:pt idx="3445">
                  <c:v>261.81698607999999</c:v>
                </c:pt>
                <c:pt idx="3446">
                  <c:v>261.8599853500001</c:v>
                </c:pt>
                <c:pt idx="3447">
                  <c:v>261.92800902999988</c:v>
                </c:pt>
                <c:pt idx="3448">
                  <c:v>262.0100097699999</c:v>
                </c:pt>
                <c:pt idx="3449">
                  <c:v>262.09698485999991</c:v>
                </c:pt>
                <c:pt idx="3450">
                  <c:v>262.18399047999986</c:v>
                </c:pt>
                <c:pt idx="3451">
                  <c:v>262.27200317</c:v>
                </c:pt>
                <c:pt idx="3452">
                  <c:v>262.36599731000001</c:v>
                </c:pt>
                <c:pt idx="3453">
                  <c:v>262.45300293000003</c:v>
                </c:pt>
                <c:pt idx="3454">
                  <c:v>262.53698729999991</c:v>
                </c:pt>
                <c:pt idx="3455">
                  <c:v>262.60900879000002</c:v>
                </c:pt>
                <c:pt idx="3456">
                  <c:v>262.65100097999999</c:v>
                </c:pt>
                <c:pt idx="3457">
                  <c:v>262.68701171999999</c:v>
                </c:pt>
                <c:pt idx="3458">
                  <c:v>262.7170104999999</c:v>
                </c:pt>
                <c:pt idx="3459">
                  <c:v>262.74899291999986</c:v>
                </c:pt>
                <c:pt idx="3460">
                  <c:v>262.79800414999988</c:v>
                </c:pt>
                <c:pt idx="3461">
                  <c:v>262.83599853999999</c:v>
                </c:pt>
                <c:pt idx="3462">
                  <c:v>262.875</c:v>
                </c:pt>
                <c:pt idx="3463">
                  <c:v>262.90899657999989</c:v>
                </c:pt>
                <c:pt idx="3464">
                  <c:v>262.95098876999987</c:v>
                </c:pt>
                <c:pt idx="3465">
                  <c:v>263.00201415999999</c:v>
                </c:pt>
                <c:pt idx="3466">
                  <c:v>263.06298828000001</c:v>
                </c:pt>
                <c:pt idx="3467">
                  <c:v>263.11801146999989</c:v>
                </c:pt>
                <c:pt idx="3468">
                  <c:v>263.17599487000001</c:v>
                </c:pt>
                <c:pt idx="3469">
                  <c:v>263.22198485999991</c:v>
                </c:pt>
                <c:pt idx="3470">
                  <c:v>263.26400756999999</c:v>
                </c:pt>
                <c:pt idx="3471">
                  <c:v>263.32199096999989</c:v>
                </c:pt>
                <c:pt idx="3472">
                  <c:v>263.37100219999996</c:v>
                </c:pt>
                <c:pt idx="3473">
                  <c:v>263.42199706999975</c:v>
                </c:pt>
                <c:pt idx="3474">
                  <c:v>263.46600341999988</c:v>
                </c:pt>
                <c:pt idx="3475">
                  <c:v>263.49700927999987</c:v>
                </c:pt>
                <c:pt idx="3476">
                  <c:v>263.51400756999999</c:v>
                </c:pt>
                <c:pt idx="3477">
                  <c:v>263.51400756999999</c:v>
                </c:pt>
                <c:pt idx="3478">
                  <c:v>263.51998901000002</c:v>
                </c:pt>
                <c:pt idx="3479">
                  <c:v>263.54800415</c:v>
                </c:pt>
                <c:pt idx="3480">
                  <c:v>263.60900879000002</c:v>
                </c:pt>
                <c:pt idx="3481">
                  <c:v>263.70199584999989</c:v>
                </c:pt>
                <c:pt idx="3482">
                  <c:v>263.80300903</c:v>
                </c:pt>
                <c:pt idx="3483">
                  <c:v>263.9020080599999</c:v>
                </c:pt>
                <c:pt idx="3484">
                  <c:v>264.01098632999998</c:v>
                </c:pt>
                <c:pt idx="3485">
                  <c:v>264.11700438999998</c:v>
                </c:pt>
                <c:pt idx="3486">
                  <c:v>264.18600463999996</c:v>
                </c:pt>
                <c:pt idx="3487">
                  <c:v>264.22500609999986</c:v>
                </c:pt>
                <c:pt idx="3488">
                  <c:v>264.24798584000001</c:v>
                </c:pt>
                <c:pt idx="3489">
                  <c:v>264.26998901000002</c:v>
                </c:pt>
                <c:pt idx="3490">
                  <c:v>264.29299926999988</c:v>
                </c:pt>
                <c:pt idx="3491">
                  <c:v>264.32800293000003</c:v>
                </c:pt>
                <c:pt idx="3492">
                  <c:v>264.35400391000002</c:v>
                </c:pt>
                <c:pt idx="3493">
                  <c:v>264.36898803999998</c:v>
                </c:pt>
                <c:pt idx="3494">
                  <c:v>264.39498901000002</c:v>
                </c:pt>
                <c:pt idx="3495">
                  <c:v>264.4379882799999</c:v>
                </c:pt>
                <c:pt idx="3496">
                  <c:v>264.5090026900001</c:v>
                </c:pt>
                <c:pt idx="3497">
                  <c:v>264.59100341999988</c:v>
                </c:pt>
                <c:pt idx="3498">
                  <c:v>264.66598511000012</c:v>
                </c:pt>
                <c:pt idx="3499">
                  <c:v>264.72500609999986</c:v>
                </c:pt>
                <c:pt idx="3500">
                  <c:v>264.78399657999989</c:v>
                </c:pt>
                <c:pt idx="3501">
                  <c:v>264.85501098999993</c:v>
                </c:pt>
                <c:pt idx="3502">
                  <c:v>264.91500853999986</c:v>
                </c:pt>
                <c:pt idx="3503">
                  <c:v>264.95999146000003</c:v>
                </c:pt>
                <c:pt idx="3504">
                  <c:v>264.99499512</c:v>
                </c:pt>
                <c:pt idx="3505">
                  <c:v>265.02899169999995</c:v>
                </c:pt>
                <c:pt idx="3506">
                  <c:v>265.06500243999994</c:v>
                </c:pt>
                <c:pt idx="3507">
                  <c:v>265.1149902300001</c:v>
                </c:pt>
                <c:pt idx="3508">
                  <c:v>265.17599487000001</c:v>
                </c:pt>
                <c:pt idx="3509">
                  <c:v>265.24398803999998</c:v>
                </c:pt>
                <c:pt idx="3510">
                  <c:v>265.30700684000004</c:v>
                </c:pt>
                <c:pt idx="3511">
                  <c:v>265.34500121999997</c:v>
                </c:pt>
                <c:pt idx="3512">
                  <c:v>265.40701293999985</c:v>
                </c:pt>
                <c:pt idx="3513">
                  <c:v>265.47100829999988</c:v>
                </c:pt>
                <c:pt idx="3514">
                  <c:v>265.51800537000003</c:v>
                </c:pt>
                <c:pt idx="3515">
                  <c:v>265.55801391999989</c:v>
                </c:pt>
                <c:pt idx="3516">
                  <c:v>265.60800171</c:v>
                </c:pt>
                <c:pt idx="3517">
                  <c:v>265.65301513999998</c:v>
                </c:pt>
                <c:pt idx="3518">
                  <c:v>265.69198607999999</c:v>
                </c:pt>
                <c:pt idx="3519">
                  <c:v>265.74301146999989</c:v>
                </c:pt>
                <c:pt idx="3520">
                  <c:v>265.78100585999988</c:v>
                </c:pt>
                <c:pt idx="3521">
                  <c:v>265.80300903</c:v>
                </c:pt>
                <c:pt idx="3522">
                  <c:v>265.82101439999985</c:v>
                </c:pt>
                <c:pt idx="3523">
                  <c:v>265.85299683000011</c:v>
                </c:pt>
                <c:pt idx="3524">
                  <c:v>265.89801024999986</c:v>
                </c:pt>
                <c:pt idx="3525">
                  <c:v>265.94601439999985</c:v>
                </c:pt>
                <c:pt idx="3526">
                  <c:v>266.00100707999991</c:v>
                </c:pt>
                <c:pt idx="3527">
                  <c:v>266.05200194999986</c:v>
                </c:pt>
                <c:pt idx="3528">
                  <c:v>266.09799193999999</c:v>
                </c:pt>
                <c:pt idx="3529">
                  <c:v>266.14999390000008</c:v>
                </c:pt>
                <c:pt idx="3530">
                  <c:v>266.20999146000003</c:v>
                </c:pt>
                <c:pt idx="3531">
                  <c:v>266.2600097699999</c:v>
                </c:pt>
                <c:pt idx="3532">
                  <c:v>266.31900023999998</c:v>
                </c:pt>
                <c:pt idx="3533">
                  <c:v>266.3840026900001</c:v>
                </c:pt>
                <c:pt idx="3534">
                  <c:v>266.44299316000001</c:v>
                </c:pt>
                <c:pt idx="3535">
                  <c:v>266.4909973099999</c:v>
                </c:pt>
                <c:pt idx="3536">
                  <c:v>266.54400635000002</c:v>
                </c:pt>
                <c:pt idx="3537">
                  <c:v>266.60198974999986</c:v>
                </c:pt>
                <c:pt idx="3538">
                  <c:v>266.67700194999986</c:v>
                </c:pt>
                <c:pt idx="3539">
                  <c:v>266.75399779999987</c:v>
                </c:pt>
                <c:pt idx="3540">
                  <c:v>266.81698607999999</c:v>
                </c:pt>
                <c:pt idx="3541">
                  <c:v>266.86599731000001</c:v>
                </c:pt>
                <c:pt idx="3542">
                  <c:v>266.90600585999988</c:v>
                </c:pt>
                <c:pt idx="3543">
                  <c:v>266.92898559999986</c:v>
                </c:pt>
                <c:pt idx="3544">
                  <c:v>266.94500732</c:v>
                </c:pt>
                <c:pt idx="3545">
                  <c:v>266.96301269999987</c:v>
                </c:pt>
                <c:pt idx="3546">
                  <c:v>266.98199462999986</c:v>
                </c:pt>
                <c:pt idx="3547">
                  <c:v>267.02099608999993</c:v>
                </c:pt>
                <c:pt idx="3548">
                  <c:v>267.06900023999998</c:v>
                </c:pt>
                <c:pt idx="3549">
                  <c:v>267.11898803999998</c:v>
                </c:pt>
                <c:pt idx="3550">
                  <c:v>267.18301391999989</c:v>
                </c:pt>
                <c:pt idx="3551">
                  <c:v>267.26098632999998</c:v>
                </c:pt>
                <c:pt idx="3552">
                  <c:v>267.34698486000002</c:v>
                </c:pt>
                <c:pt idx="3553">
                  <c:v>267.44299316000001</c:v>
                </c:pt>
                <c:pt idx="3554">
                  <c:v>267.53500365999986</c:v>
                </c:pt>
                <c:pt idx="3555">
                  <c:v>267.62701415999999</c:v>
                </c:pt>
                <c:pt idx="3556">
                  <c:v>267.69400023999998</c:v>
                </c:pt>
                <c:pt idx="3557">
                  <c:v>267.77200317</c:v>
                </c:pt>
                <c:pt idx="3558">
                  <c:v>267.83801269999987</c:v>
                </c:pt>
                <c:pt idx="3559">
                  <c:v>267.8850097699999</c:v>
                </c:pt>
                <c:pt idx="3560">
                  <c:v>267.90798949999999</c:v>
                </c:pt>
                <c:pt idx="3561">
                  <c:v>267.91400145999989</c:v>
                </c:pt>
                <c:pt idx="3562">
                  <c:v>267.92199706999975</c:v>
                </c:pt>
                <c:pt idx="3563">
                  <c:v>267.94198607999999</c:v>
                </c:pt>
                <c:pt idx="3564">
                  <c:v>267.95800781000003</c:v>
                </c:pt>
                <c:pt idx="3565">
                  <c:v>267.99200438999986</c:v>
                </c:pt>
                <c:pt idx="3566">
                  <c:v>268.03799437999999</c:v>
                </c:pt>
                <c:pt idx="3567">
                  <c:v>268.08499146000003</c:v>
                </c:pt>
                <c:pt idx="3568">
                  <c:v>268.1310119599998</c:v>
                </c:pt>
                <c:pt idx="3569">
                  <c:v>268.18701171999999</c:v>
                </c:pt>
                <c:pt idx="3570">
                  <c:v>268.24899291999986</c:v>
                </c:pt>
                <c:pt idx="3571">
                  <c:v>268.30398559999998</c:v>
                </c:pt>
                <c:pt idx="3572">
                  <c:v>268.35299683000011</c:v>
                </c:pt>
                <c:pt idx="3573">
                  <c:v>268.39999390000003</c:v>
                </c:pt>
                <c:pt idx="3574">
                  <c:v>268.42898559999986</c:v>
                </c:pt>
                <c:pt idx="3575">
                  <c:v>268.43499755999989</c:v>
                </c:pt>
                <c:pt idx="3576">
                  <c:v>268.42700194999975</c:v>
                </c:pt>
                <c:pt idx="3577">
                  <c:v>268.44400023999998</c:v>
                </c:pt>
                <c:pt idx="3578">
                  <c:v>268.46798705999993</c:v>
                </c:pt>
                <c:pt idx="3579">
                  <c:v>268.49301146999977</c:v>
                </c:pt>
                <c:pt idx="3580">
                  <c:v>268.52600097999988</c:v>
                </c:pt>
                <c:pt idx="3581">
                  <c:v>268.57000732</c:v>
                </c:pt>
                <c:pt idx="3582">
                  <c:v>268.63699340999989</c:v>
                </c:pt>
                <c:pt idx="3583">
                  <c:v>268.73999022999999</c:v>
                </c:pt>
                <c:pt idx="3584">
                  <c:v>268.86199950999986</c:v>
                </c:pt>
                <c:pt idx="3585">
                  <c:v>268.97500609999986</c:v>
                </c:pt>
                <c:pt idx="3586">
                  <c:v>269.07598876999987</c:v>
                </c:pt>
                <c:pt idx="3587">
                  <c:v>269.17098999000001</c:v>
                </c:pt>
                <c:pt idx="3588">
                  <c:v>269.2650146499999</c:v>
                </c:pt>
                <c:pt idx="3589">
                  <c:v>269.36099243000001</c:v>
                </c:pt>
                <c:pt idx="3590">
                  <c:v>269.45800781000003</c:v>
                </c:pt>
                <c:pt idx="3591">
                  <c:v>269.54699706999986</c:v>
                </c:pt>
                <c:pt idx="3592">
                  <c:v>269.62100219999996</c:v>
                </c:pt>
                <c:pt idx="3593">
                  <c:v>269.68301391999989</c:v>
                </c:pt>
                <c:pt idx="3594">
                  <c:v>269.74301146999989</c:v>
                </c:pt>
                <c:pt idx="3595">
                  <c:v>269.81100463999996</c:v>
                </c:pt>
                <c:pt idx="3596">
                  <c:v>269.87100219999996</c:v>
                </c:pt>
                <c:pt idx="3597">
                  <c:v>269.89801024999986</c:v>
                </c:pt>
                <c:pt idx="3598">
                  <c:v>269.90899657999989</c:v>
                </c:pt>
                <c:pt idx="3599">
                  <c:v>269.88900756999999</c:v>
                </c:pt>
                <c:pt idx="3600">
                  <c:v>269.85900879000002</c:v>
                </c:pt>
                <c:pt idx="3601">
                  <c:v>269.82901000999999</c:v>
                </c:pt>
                <c:pt idx="3602">
                  <c:v>269.80398559999998</c:v>
                </c:pt>
                <c:pt idx="3603">
                  <c:v>269.79299926999988</c:v>
                </c:pt>
                <c:pt idx="3604">
                  <c:v>269.79199218999986</c:v>
                </c:pt>
                <c:pt idx="3605">
                  <c:v>269.8250122099999</c:v>
                </c:pt>
                <c:pt idx="3606">
                  <c:v>269.87399291999986</c:v>
                </c:pt>
                <c:pt idx="3607">
                  <c:v>269.9190063499999</c:v>
                </c:pt>
                <c:pt idx="3608">
                  <c:v>269.95700073</c:v>
                </c:pt>
                <c:pt idx="3609">
                  <c:v>269.99899291999975</c:v>
                </c:pt>
                <c:pt idx="3610">
                  <c:v>270.05099487000001</c:v>
                </c:pt>
                <c:pt idx="3611">
                  <c:v>270.11401367000002</c:v>
                </c:pt>
                <c:pt idx="3612">
                  <c:v>270.19500732</c:v>
                </c:pt>
                <c:pt idx="3613">
                  <c:v>270.28601073999988</c:v>
                </c:pt>
                <c:pt idx="3614">
                  <c:v>270.37600707999991</c:v>
                </c:pt>
                <c:pt idx="3615">
                  <c:v>270.47100829999988</c:v>
                </c:pt>
                <c:pt idx="3616">
                  <c:v>270.55999756</c:v>
                </c:pt>
                <c:pt idx="3617">
                  <c:v>270.64001465000001</c:v>
                </c:pt>
                <c:pt idx="3618">
                  <c:v>270.73498534999999</c:v>
                </c:pt>
                <c:pt idx="3619">
                  <c:v>270.81298828000001</c:v>
                </c:pt>
                <c:pt idx="3620">
                  <c:v>270.88299561000002</c:v>
                </c:pt>
                <c:pt idx="3621">
                  <c:v>270.95599364999993</c:v>
                </c:pt>
                <c:pt idx="3622">
                  <c:v>271.0270080599999</c:v>
                </c:pt>
                <c:pt idx="3623">
                  <c:v>271.08801269999987</c:v>
                </c:pt>
                <c:pt idx="3624">
                  <c:v>271.13000488</c:v>
                </c:pt>
                <c:pt idx="3625">
                  <c:v>271.1579895000001</c:v>
                </c:pt>
                <c:pt idx="3626">
                  <c:v>271.17199706999986</c:v>
                </c:pt>
                <c:pt idx="3627">
                  <c:v>271.19500732</c:v>
                </c:pt>
                <c:pt idx="3628">
                  <c:v>271.20599364999993</c:v>
                </c:pt>
                <c:pt idx="3629">
                  <c:v>271.21600341999988</c:v>
                </c:pt>
                <c:pt idx="3630">
                  <c:v>271.22799683</c:v>
                </c:pt>
                <c:pt idx="3631">
                  <c:v>271.25299072000001</c:v>
                </c:pt>
                <c:pt idx="3632">
                  <c:v>271.29000853999986</c:v>
                </c:pt>
                <c:pt idx="3633">
                  <c:v>271.32800293000003</c:v>
                </c:pt>
                <c:pt idx="3634">
                  <c:v>271.36401367000002</c:v>
                </c:pt>
                <c:pt idx="3635">
                  <c:v>271.38900756999999</c:v>
                </c:pt>
                <c:pt idx="3636">
                  <c:v>271.43600463999985</c:v>
                </c:pt>
                <c:pt idx="3637">
                  <c:v>271.49200438999986</c:v>
                </c:pt>
                <c:pt idx="3638">
                  <c:v>271.5499877900001</c:v>
                </c:pt>
                <c:pt idx="3639">
                  <c:v>271.61898803999998</c:v>
                </c:pt>
                <c:pt idx="3640">
                  <c:v>271.69000243999994</c:v>
                </c:pt>
                <c:pt idx="3641">
                  <c:v>271.74600219999996</c:v>
                </c:pt>
                <c:pt idx="3642">
                  <c:v>271.80499268000011</c:v>
                </c:pt>
                <c:pt idx="3643">
                  <c:v>271.8900146499999</c:v>
                </c:pt>
                <c:pt idx="3644">
                  <c:v>271.99499512</c:v>
                </c:pt>
                <c:pt idx="3645">
                  <c:v>272.08999634000003</c:v>
                </c:pt>
                <c:pt idx="3646">
                  <c:v>272.18301391999989</c:v>
                </c:pt>
                <c:pt idx="3647">
                  <c:v>272.26800537000003</c:v>
                </c:pt>
                <c:pt idx="3648">
                  <c:v>272.33099364999993</c:v>
                </c:pt>
                <c:pt idx="3649">
                  <c:v>272.40499878000003</c:v>
                </c:pt>
                <c:pt idx="3650">
                  <c:v>272.48999022999999</c:v>
                </c:pt>
                <c:pt idx="3651">
                  <c:v>272.54598999000001</c:v>
                </c:pt>
                <c:pt idx="3652">
                  <c:v>272.59799193999999</c:v>
                </c:pt>
                <c:pt idx="3653">
                  <c:v>272.62799072000001</c:v>
                </c:pt>
                <c:pt idx="3654">
                  <c:v>272.6340026900001</c:v>
                </c:pt>
                <c:pt idx="3655">
                  <c:v>272.63000488</c:v>
                </c:pt>
                <c:pt idx="3656">
                  <c:v>272.61801146999989</c:v>
                </c:pt>
                <c:pt idx="3657">
                  <c:v>272.62701415999999</c:v>
                </c:pt>
                <c:pt idx="3658">
                  <c:v>272.63598632999998</c:v>
                </c:pt>
                <c:pt idx="3659">
                  <c:v>272.67199706999986</c:v>
                </c:pt>
                <c:pt idx="3660">
                  <c:v>272.72100829999988</c:v>
                </c:pt>
                <c:pt idx="3661">
                  <c:v>272.76300048999991</c:v>
                </c:pt>
                <c:pt idx="3662">
                  <c:v>272.7940063499999</c:v>
                </c:pt>
                <c:pt idx="3663">
                  <c:v>272.82598876999987</c:v>
                </c:pt>
                <c:pt idx="3664">
                  <c:v>272.86898803999998</c:v>
                </c:pt>
                <c:pt idx="3665">
                  <c:v>272.9259948699999</c:v>
                </c:pt>
                <c:pt idx="3666">
                  <c:v>272.9840087899999</c:v>
                </c:pt>
                <c:pt idx="3667">
                  <c:v>273.0150146499999</c:v>
                </c:pt>
                <c:pt idx="3668">
                  <c:v>273.05398559999998</c:v>
                </c:pt>
                <c:pt idx="3669">
                  <c:v>273.11599731000001</c:v>
                </c:pt>
                <c:pt idx="3670">
                  <c:v>273.17098999000001</c:v>
                </c:pt>
                <c:pt idx="3671">
                  <c:v>273.22299193999999</c:v>
                </c:pt>
                <c:pt idx="3672">
                  <c:v>273.28100585999988</c:v>
                </c:pt>
                <c:pt idx="3673">
                  <c:v>273.34399414000001</c:v>
                </c:pt>
                <c:pt idx="3674">
                  <c:v>273.38800048999991</c:v>
                </c:pt>
                <c:pt idx="3675">
                  <c:v>273.4259948699999</c:v>
                </c:pt>
                <c:pt idx="3676">
                  <c:v>273.48001098999976</c:v>
                </c:pt>
                <c:pt idx="3677">
                  <c:v>273.55700684000004</c:v>
                </c:pt>
                <c:pt idx="3678">
                  <c:v>273.65399170000001</c:v>
                </c:pt>
                <c:pt idx="3679">
                  <c:v>273.75201415999999</c:v>
                </c:pt>
                <c:pt idx="3680">
                  <c:v>273.8240051300001</c:v>
                </c:pt>
                <c:pt idx="3681">
                  <c:v>273.88299561000002</c:v>
                </c:pt>
                <c:pt idx="3682">
                  <c:v>273.92498778999999</c:v>
                </c:pt>
                <c:pt idx="3683">
                  <c:v>273.95300293000003</c:v>
                </c:pt>
                <c:pt idx="3684">
                  <c:v>273.97799683</c:v>
                </c:pt>
                <c:pt idx="3685">
                  <c:v>274.00399779999987</c:v>
                </c:pt>
                <c:pt idx="3686">
                  <c:v>274.03201293999985</c:v>
                </c:pt>
                <c:pt idx="3687">
                  <c:v>274.06500243999994</c:v>
                </c:pt>
                <c:pt idx="3688">
                  <c:v>274.10000609999997</c:v>
                </c:pt>
                <c:pt idx="3689">
                  <c:v>274.12399291999986</c:v>
                </c:pt>
                <c:pt idx="3690">
                  <c:v>274.14599608999998</c:v>
                </c:pt>
                <c:pt idx="3691">
                  <c:v>274.1579895000001</c:v>
                </c:pt>
                <c:pt idx="3692">
                  <c:v>274.18798828000001</c:v>
                </c:pt>
                <c:pt idx="3693">
                  <c:v>274.22299193999999</c:v>
                </c:pt>
                <c:pt idx="3694">
                  <c:v>274.26098632999998</c:v>
                </c:pt>
                <c:pt idx="3695">
                  <c:v>274.33099364999993</c:v>
                </c:pt>
                <c:pt idx="3696">
                  <c:v>274.41598511000001</c:v>
                </c:pt>
                <c:pt idx="3697">
                  <c:v>274.5</c:v>
                </c:pt>
                <c:pt idx="3698">
                  <c:v>274.58700562000001</c:v>
                </c:pt>
                <c:pt idx="3699">
                  <c:v>274.68399047999986</c:v>
                </c:pt>
                <c:pt idx="3700">
                  <c:v>274.77499390000003</c:v>
                </c:pt>
                <c:pt idx="3701">
                  <c:v>274.84500121999997</c:v>
                </c:pt>
                <c:pt idx="3702">
                  <c:v>274.89898682</c:v>
                </c:pt>
                <c:pt idx="3703">
                  <c:v>274.95599364999993</c:v>
                </c:pt>
                <c:pt idx="3704">
                  <c:v>275.00299072000001</c:v>
                </c:pt>
                <c:pt idx="3705">
                  <c:v>275.03799437999999</c:v>
                </c:pt>
                <c:pt idx="3706">
                  <c:v>275.08300781000003</c:v>
                </c:pt>
                <c:pt idx="3707">
                  <c:v>275.1350097699999</c:v>
                </c:pt>
                <c:pt idx="3708">
                  <c:v>275.19799804999991</c:v>
                </c:pt>
                <c:pt idx="3709">
                  <c:v>275.27899169999995</c:v>
                </c:pt>
                <c:pt idx="3710">
                  <c:v>275.33200073</c:v>
                </c:pt>
                <c:pt idx="3711">
                  <c:v>275.35699462999997</c:v>
                </c:pt>
                <c:pt idx="3712">
                  <c:v>275.35900879000002</c:v>
                </c:pt>
                <c:pt idx="3713">
                  <c:v>275.38299561000002</c:v>
                </c:pt>
                <c:pt idx="3714">
                  <c:v>275.42800902999988</c:v>
                </c:pt>
                <c:pt idx="3715">
                  <c:v>275.48199462999986</c:v>
                </c:pt>
                <c:pt idx="3716">
                  <c:v>275.53799437999999</c:v>
                </c:pt>
                <c:pt idx="3717">
                  <c:v>275.5920104999999</c:v>
                </c:pt>
                <c:pt idx="3718">
                  <c:v>275.6149902300001</c:v>
                </c:pt>
                <c:pt idx="3719">
                  <c:v>275.64801025000003</c:v>
                </c:pt>
                <c:pt idx="3720">
                  <c:v>275.67300415</c:v>
                </c:pt>
                <c:pt idx="3721">
                  <c:v>275.71200562000001</c:v>
                </c:pt>
                <c:pt idx="3722">
                  <c:v>275.75100707999991</c:v>
                </c:pt>
                <c:pt idx="3723">
                  <c:v>275.79199218999986</c:v>
                </c:pt>
                <c:pt idx="3724">
                  <c:v>275.83898925999989</c:v>
                </c:pt>
                <c:pt idx="3725">
                  <c:v>275.89401244999988</c:v>
                </c:pt>
                <c:pt idx="3726">
                  <c:v>275.97601317999988</c:v>
                </c:pt>
                <c:pt idx="3727">
                  <c:v>276.06201171999999</c:v>
                </c:pt>
                <c:pt idx="3728">
                  <c:v>276.14401244999999</c:v>
                </c:pt>
                <c:pt idx="3729">
                  <c:v>276.22198485999991</c:v>
                </c:pt>
                <c:pt idx="3730">
                  <c:v>276.2959899899999</c:v>
                </c:pt>
                <c:pt idx="3731">
                  <c:v>276.35400391000002</c:v>
                </c:pt>
                <c:pt idx="3732">
                  <c:v>276.39099120999987</c:v>
                </c:pt>
                <c:pt idx="3733">
                  <c:v>276.42300414999988</c:v>
                </c:pt>
                <c:pt idx="3734">
                  <c:v>276.44100951999991</c:v>
                </c:pt>
                <c:pt idx="3735">
                  <c:v>276.45901488999999</c:v>
                </c:pt>
                <c:pt idx="3736">
                  <c:v>276.49200438999986</c:v>
                </c:pt>
                <c:pt idx="3737">
                  <c:v>276.51998901000002</c:v>
                </c:pt>
                <c:pt idx="3738">
                  <c:v>276.52999878000003</c:v>
                </c:pt>
                <c:pt idx="3739">
                  <c:v>276.54098511000012</c:v>
                </c:pt>
                <c:pt idx="3740">
                  <c:v>276.54501342999993</c:v>
                </c:pt>
                <c:pt idx="3741">
                  <c:v>276.5499877900001</c:v>
                </c:pt>
                <c:pt idx="3742">
                  <c:v>276.57299804999991</c:v>
                </c:pt>
                <c:pt idx="3743">
                  <c:v>276.62399291999986</c:v>
                </c:pt>
                <c:pt idx="3744">
                  <c:v>276.69699096999989</c:v>
                </c:pt>
                <c:pt idx="3745">
                  <c:v>276.79299926999988</c:v>
                </c:pt>
                <c:pt idx="3746">
                  <c:v>276.90798949999999</c:v>
                </c:pt>
                <c:pt idx="3747">
                  <c:v>277.04501342999993</c:v>
                </c:pt>
                <c:pt idx="3748">
                  <c:v>277.16500853999997</c:v>
                </c:pt>
                <c:pt idx="3749">
                  <c:v>277.2770080599999</c:v>
                </c:pt>
                <c:pt idx="3750">
                  <c:v>277.36801146999989</c:v>
                </c:pt>
                <c:pt idx="3751">
                  <c:v>277.45199584999989</c:v>
                </c:pt>
                <c:pt idx="3752">
                  <c:v>277.50299072000001</c:v>
                </c:pt>
                <c:pt idx="3753">
                  <c:v>277.52801513999987</c:v>
                </c:pt>
                <c:pt idx="3754">
                  <c:v>277.55700684000004</c:v>
                </c:pt>
                <c:pt idx="3755">
                  <c:v>277.5920104999999</c:v>
                </c:pt>
                <c:pt idx="3756">
                  <c:v>277.62799072000001</c:v>
                </c:pt>
                <c:pt idx="3757">
                  <c:v>277.65301513999998</c:v>
                </c:pt>
                <c:pt idx="3758">
                  <c:v>277.68399047999986</c:v>
                </c:pt>
                <c:pt idx="3759">
                  <c:v>277.71798705999993</c:v>
                </c:pt>
                <c:pt idx="3760">
                  <c:v>277.78799437999999</c:v>
                </c:pt>
                <c:pt idx="3761">
                  <c:v>277.87399291999986</c:v>
                </c:pt>
                <c:pt idx="3762">
                  <c:v>277.93701171999987</c:v>
                </c:pt>
                <c:pt idx="3763">
                  <c:v>277.9670104999999</c:v>
                </c:pt>
                <c:pt idx="3764">
                  <c:v>277.96899413999995</c:v>
                </c:pt>
                <c:pt idx="3765">
                  <c:v>277.95401000999999</c:v>
                </c:pt>
                <c:pt idx="3766">
                  <c:v>277.91799926999988</c:v>
                </c:pt>
                <c:pt idx="3767">
                  <c:v>277.87200927999999</c:v>
                </c:pt>
                <c:pt idx="3768">
                  <c:v>277.83200073</c:v>
                </c:pt>
                <c:pt idx="3769">
                  <c:v>277.83200073</c:v>
                </c:pt>
                <c:pt idx="3770">
                  <c:v>277.86999512000011</c:v>
                </c:pt>
                <c:pt idx="3771">
                  <c:v>277.92700194999975</c:v>
                </c:pt>
                <c:pt idx="3772">
                  <c:v>278.0150146499999</c:v>
                </c:pt>
                <c:pt idx="3773">
                  <c:v>278.13699340999989</c:v>
                </c:pt>
                <c:pt idx="3774">
                  <c:v>278.27398682</c:v>
                </c:pt>
                <c:pt idx="3775">
                  <c:v>278.42001342999976</c:v>
                </c:pt>
                <c:pt idx="3776">
                  <c:v>278.56600951999991</c:v>
                </c:pt>
                <c:pt idx="3777">
                  <c:v>278.69100951999991</c:v>
                </c:pt>
                <c:pt idx="3778">
                  <c:v>278.81600951999991</c:v>
                </c:pt>
                <c:pt idx="3779">
                  <c:v>278.90798949999999</c:v>
                </c:pt>
                <c:pt idx="3780">
                  <c:v>278.96398925999989</c:v>
                </c:pt>
                <c:pt idx="3781">
                  <c:v>279.01599120999987</c:v>
                </c:pt>
                <c:pt idx="3782">
                  <c:v>279.07299804999991</c:v>
                </c:pt>
                <c:pt idx="3783">
                  <c:v>279.11599731000001</c:v>
                </c:pt>
                <c:pt idx="3784">
                  <c:v>279.11999512000011</c:v>
                </c:pt>
                <c:pt idx="3785">
                  <c:v>279.10000609999997</c:v>
                </c:pt>
                <c:pt idx="3786">
                  <c:v>279.06600951999991</c:v>
                </c:pt>
                <c:pt idx="3787">
                  <c:v>279.02200317</c:v>
                </c:pt>
                <c:pt idx="3788">
                  <c:v>278.98300170999988</c:v>
                </c:pt>
                <c:pt idx="3789">
                  <c:v>278.94400023999998</c:v>
                </c:pt>
                <c:pt idx="3790">
                  <c:v>278.94000243999994</c:v>
                </c:pt>
                <c:pt idx="3791">
                  <c:v>278.96499634000003</c:v>
                </c:pt>
                <c:pt idx="3792">
                  <c:v>279.00399779999987</c:v>
                </c:pt>
                <c:pt idx="3793">
                  <c:v>279.08499146000003</c:v>
                </c:pt>
                <c:pt idx="3794">
                  <c:v>279.20098876999987</c:v>
                </c:pt>
                <c:pt idx="3795">
                  <c:v>279.30398559999998</c:v>
                </c:pt>
                <c:pt idx="3796">
                  <c:v>279.39801024999986</c:v>
                </c:pt>
                <c:pt idx="3797">
                  <c:v>279.4809875499999</c:v>
                </c:pt>
                <c:pt idx="3798">
                  <c:v>279.54400635000002</c:v>
                </c:pt>
                <c:pt idx="3799">
                  <c:v>279.61801146999989</c:v>
                </c:pt>
                <c:pt idx="3800">
                  <c:v>279.70401000999999</c:v>
                </c:pt>
                <c:pt idx="3801">
                  <c:v>279.78399657999989</c:v>
                </c:pt>
                <c:pt idx="3802">
                  <c:v>279.83300781000003</c:v>
                </c:pt>
                <c:pt idx="3803">
                  <c:v>279.87701415999999</c:v>
                </c:pt>
                <c:pt idx="3804">
                  <c:v>279.9190063499999</c:v>
                </c:pt>
                <c:pt idx="3805">
                  <c:v>279.95599364999993</c:v>
                </c:pt>
                <c:pt idx="3806">
                  <c:v>280.00799561000002</c:v>
                </c:pt>
                <c:pt idx="3807">
                  <c:v>280.06900023999998</c:v>
                </c:pt>
                <c:pt idx="3808">
                  <c:v>280.125</c:v>
                </c:pt>
                <c:pt idx="3809">
                  <c:v>280.16198730000002</c:v>
                </c:pt>
                <c:pt idx="3810">
                  <c:v>280.2170104999999</c:v>
                </c:pt>
                <c:pt idx="3811">
                  <c:v>280.26699828999989</c:v>
                </c:pt>
                <c:pt idx="3812">
                  <c:v>280.28500365999986</c:v>
                </c:pt>
                <c:pt idx="3813">
                  <c:v>280.3250122099999</c:v>
                </c:pt>
                <c:pt idx="3814">
                  <c:v>280.3649902300001</c:v>
                </c:pt>
                <c:pt idx="3815">
                  <c:v>280.38299561000002</c:v>
                </c:pt>
                <c:pt idx="3816">
                  <c:v>280.39099120999987</c:v>
                </c:pt>
                <c:pt idx="3817">
                  <c:v>280.42498778999999</c:v>
                </c:pt>
                <c:pt idx="3818">
                  <c:v>280.49398803999986</c:v>
                </c:pt>
                <c:pt idx="3819">
                  <c:v>280.5920104999999</c:v>
                </c:pt>
                <c:pt idx="3820">
                  <c:v>280.68301391999989</c:v>
                </c:pt>
                <c:pt idx="3821">
                  <c:v>280.74899291999986</c:v>
                </c:pt>
                <c:pt idx="3822">
                  <c:v>280.79501342999976</c:v>
                </c:pt>
                <c:pt idx="3823">
                  <c:v>280.84399414000001</c:v>
                </c:pt>
                <c:pt idx="3824">
                  <c:v>280.89898682</c:v>
                </c:pt>
                <c:pt idx="3825">
                  <c:v>280.95700073</c:v>
                </c:pt>
                <c:pt idx="3826">
                  <c:v>281.02499390000003</c:v>
                </c:pt>
                <c:pt idx="3827">
                  <c:v>281.1310119599998</c:v>
                </c:pt>
                <c:pt idx="3828">
                  <c:v>281.27099608999993</c:v>
                </c:pt>
                <c:pt idx="3829">
                  <c:v>281.38699340999989</c:v>
                </c:pt>
                <c:pt idx="3830">
                  <c:v>281.46099853999999</c:v>
                </c:pt>
                <c:pt idx="3831">
                  <c:v>281.49899291999975</c:v>
                </c:pt>
                <c:pt idx="3832">
                  <c:v>281.52301024999986</c:v>
                </c:pt>
                <c:pt idx="3833">
                  <c:v>281.52801513999987</c:v>
                </c:pt>
                <c:pt idx="3834">
                  <c:v>281.49600219999985</c:v>
                </c:pt>
                <c:pt idx="3835">
                  <c:v>281.45199584999989</c:v>
                </c:pt>
                <c:pt idx="3836">
                  <c:v>281.40100097999988</c:v>
                </c:pt>
                <c:pt idx="3837">
                  <c:v>281.35598755000001</c:v>
                </c:pt>
                <c:pt idx="3838">
                  <c:v>281.31900023999998</c:v>
                </c:pt>
                <c:pt idx="3839">
                  <c:v>281.30899047999986</c:v>
                </c:pt>
                <c:pt idx="3840">
                  <c:v>281.33401488999999</c:v>
                </c:pt>
                <c:pt idx="3841">
                  <c:v>281.3850097699999</c:v>
                </c:pt>
                <c:pt idx="3842">
                  <c:v>281.43899535999975</c:v>
                </c:pt>
                <c:pt idx="3843">
                  <c:v>281.51800537000003</c:v>
                </c:pt>
                <c:pt idx="3844">
                  <c:v>281.62100219999996</c:v>
                </c:pt>
                <c:pt idx="3845">
                  <c:v>281.75201415999999</c:v>
                </c:pt>
                <c:pt idx="3846">
                  <c:v>281.89898682</c:v>
                </c:pt>
                <c:pt idx="3847">
                  <c:v>282.03698729999991</c:v>
                </c:pt>
                <c:pt idx="3848">
                  <c:v>282.17098999000001</c:v>
                </c:pt>
                <c:pt idx="3849">
                  <c:v>282.2940063499999</c:v>
                </c:pt>
                <c:pt idx="3850">
                  <c:v>282.38900756999999</c:v>
                </c:pt>
                <c:pt idx="3851">
                  <c:v>282.44299316000001</c:v>
                </c:pt>
                <c:pt idx="3852">
                  <c:v>282.47601317999988</c:v>
                </c:pt>
                <c:pt idx="3853">
                  <c:v>282.48999022999999</c:v>
                </c:pt>
                <c:pt idx="3854">
                  <c:v>282.56100463999996</c:v>
                </c:pt>
                <c:pt idx="3855">
                  <c:v>282.64498901000013</c:v>
                </c:pt>
                <c:pt idx="3856">
                  <c:v>282.7170104999999</c:v>
                </c:pt>
                <c:pt idx="3857">
                  <c:v>282.75100707999991</c:v>
                </c:pt>
                <c:pt idx="3858">
                  <c:v>282.76699828999989</c:v>
                </c:pt>
                <c:pt idx="3859">
                  <c:v>282.77301024999986</c:v>
                </c:pt>
                <c:pt idx="3860">
                  <c:v>282.77398682</c:v>
                </c:pt>
                <c:pt idx="3861">
                  <c:v>282.76300048999991</c:v>
                </c:pt>
                <c:pt idx="3862">
                  <c:v>282.75399779999987</c:v>
                </c:pt>
                <c:pt idx="3863">
                  <c:v>282.75799561000002</c:v>
                </c:pt>
                <c:pt idx="3864">
                  <c:v>282.76300048999991</c:v>
                </c:pt>
                <c:pt idx="3865">
                  <c:v>282.75500488</c:v>
                </c:pt>
                <c:pt idx="3866">
                  <c:v>282.76800537000003</c:v>
                </c:pt>
                <c:pt idx="3867">
                  <c:v>282.78201293999985</c:v>
                </c:pt>
                <c:pt idx="3868">
                  <c:v>282.82199096999989</c:v>
                </c:pt>
                <c:pt idx="3869">
                  <c:v>282.89999390000003</c:v>
                </c:pt>
                <c:pt idx="3870">
                  <c:v>282.99798583999996</c:v>
                </c:pt>
                <c:pt idx="3871">
                  <c:v>283.10598755000001</c:v>
                </c:pt>
                <c:pt idx="3872">
                  <c:v>283.19601439999985</c:v>
                </c:pt>
                <c:pt idx="3873">
                  <c:v>283.29098511000001</c:v>
                </c:pt>
                <c:pt idx="3874">
                  <c:v>283.42300414999988</c:v>
                </c:pt>
                <c:pt idx="3875">
                  <c:v>283.55801391999989</c:v>
                </c:pt>
                <c:pt idx="3876">
                  <c:v>283.67700194999986</c:v>
                </c:pt>
                <c:pt idx="3877">
                  <c:v>283.79098511000001</c:v>
                </c:pt>
                <c:pt idx="3878">
                  <c:v>283.90399169999995</c:v>
                </c:pt>
                <c:pt idx="3879">
                  <c:v>283.97000121999986</c:v>
                </c:pt>
                <c:pt idx="3880">
                  <c:v>283.99398803999986</c:v>
                </c:pt>
                <c:pt idx="3881">
                  <c:v>283.99200438999986</c:v>
                </c:pt>
                <c:pt idx="3882">
                  <c:v>283.9670104999999</c:v>
                </c:pt>
                <c:pt idx="3883">
                  <c:v>283.93099975999979</c:v>
                </c:pt>
                <c:pt idx="3884">
                  <c:v>283.89401244999988</c:v>
                </c:pt>
                <c:pt idx="3885">
                  <c:v>283.83801269999987</c:v>
                </c:pt>
                <c:pt idx="3886">
                  <c:v>283.78900145999989</c:v>
                </c:pt>
                <c:pt idx="3887">
                  <c:v>283.77499390000003</c:v>
                </c:pt>
                <c:pt idx="3888">
                  <c:v>283.80999756</c:v>
                </c:pt>
                <c:pt idx="3889">
                  <c:v>283.86898803999998</c:v>
                </c:pt>
                <c:pt idx="3890">
                  <c:v>283.93701171999987</c:v>
                </c:pt>
                <c:pt idx="3891">
                  <c:v>284</c:v>
                </c:pt>
                <c:pt idx="3892">
                  <c:v>284.07699584999989</c:v>
                </c:pt>
                <c:pt idx="3893">
                  <c:v>284.16400146000001</c:v>
                </c:pt>
                <c:pt idx="3894">
                  <c:v>284.24700927999999</c:v>
                </c:pt>
                <c:pt idx="3895">
                  <c:v>284.31900023999998</c:v>
                </c:pt>
                <c:pt idx="3896">
                  <c:v>284.41101073999988</c:v>
                </c:pt>
                <c:pt idx="3897">
                  <c:v>284.48699950999975</c:v>
                </c:pt>
                <c:pt idx="3898">
                  <c:v>284.56298828000001</c:v>
                </c:pt>
                <c:pt idx="3899">
                  <c:v>284.65301513999998</c:v>
                </c:pt>
                <c:pt idx="3900">
                  <c:v>284.7359924299999</c:v>
                </c:pt>
                <c:pt idx="3901">
                  <c:v>284.84201050000001</c:v>
                </c:pt>
                <c:pt idx="3902">
                  <c:v>284.95401000999999</c:v>
                </c:pt>
                <c:pt idx="3903">
                  <c:v>285.06600951999991</c:v>
                </c:pt>
                <c:pt idx="3904">
                  <c:v>285.15100097999999</c:v>
                </c:pt>
                <c:pt idx="3905">
                  <c:v>285.21200562000001</c:v>
                </c:pt>
                <c:pt idx="3906">
                  <c:v>285.29199218999986</c:v>
                </c:pt>
                <c:pt idx="3907">
                  <c:v>285.36898803999998</c:v>
                </c:pt>
                <c:pt idx="3908">
                  <c:v>285.42199706999975</c:v>
                </c:pt>
                <c:pt idx="3909">
                  <c:v>285.46200562000001</c:v>
                </c:pt>
                <c:pt idx="3910">
                  <c:v>285.47299193999999</c:v>
                </c:pt>
                <c:pt idx="3911">
                  <c:v>285.44400023999998</c:v>
                </c:pt>
                <c:pt idx="3912">
                  <c:v>285.36199950999986</c:v>
                </c:pt>
                <c:pt idx="3913">
                  <c:v>285.28399657999989</c:v>
                </c:pt>
                <c:pt idx="3914">
                  <c:v>285.19799804999991</c:v>
                </c:pt>
                <c:pt idx="3915">
                  <c:v>285.14599608999998</c:v>
                </c:pt>
                <c:pt idx="3916">
                  <c:v>285.1149902300001</c:v>
                </c:pt>
                <c:pt idx="3917">
                  <c:v>285.10299683000011</c:v>
                </c:pt>
                <c:pt idx="3918">
                  <c:v>285.09799193999999</c:v>
                </c:pt>
                <c:pt idx="3919">
                  <c:v>285.13699340999989</c:v>
                </c:pt>
                <c:pt idx="3920">
                  <c:v>285.21600341999988</c:v>
                </c:pt>
                <c:pt idx="3921">
                  <c:v>285.34500121999997</c:v>
                </c:pt>
                <c:pt idx="3922">
                  <c:v>285.51998901000002</c:v>
                </c:pt>
                <c:pt idx="3923">
                  <c:v>285.69299316000001</c:v>
                </c:pt>
                <c:pt idx="3924">
                  <c:v>285.8850097699999</c:v>
                </c:pt>
                <c:pt idx="3925">
                  <c:v>286.04598999000001</c:v>
                </c:pt>
                <c:pt idx="3926">
                  <c:v>286.19500732</c:v>
                </c:pt>
                <c:pt idx="3927">
                  <c:v>286.31100463999996</c:v>
                </c:pt>
                <c:pt idx="3928">
                  <c:v>286.42199706999975</c:v>
                </c:pt>
                <c:pt idx="3929">
                  <c:v>286.4859924299999</c:v>
                </c:pt>
                <c:pt idx="3930">
                  <c:v>286.49798583999996</c:v>
                </c:pt>
                <c:pt idx="3931">
                  <c:v>286.50698853</c:v>
                </c:pt>
                <c:pt idx="3932">
                  <c:v>286.51599120999987</c:v>
                </c:pt>
                <c:pt idx="3933">
                  <c:v>286.50799561000002</c:v>
                </c:pt>
                <c:pt idx="3934">
                  <c:v>286.49200438999986</c:v>
                </c:pt>
                <c:pt idx="3935">
                  <c:v>286.51199340999989</c:v>
                </c:pt>
                <c:pt idx="3936">
                  <c:v>286.54400635000002</c:v>
                </c:pt>
                <c:pt idx="3937">
                  <c:v>286.55398559999998</c:v>
                </c:pt>
                <c:pt idx="3938">
                  <c:v>286.55499268000011</c:v>
                </c:pt>
                <c:pt idx="3939">
                  <c:v>286.53900145999989</c:v>
                </c:pt>
                <c:pt idx="3940">
                  <c:v>286.5270080599999</c:v>
                </c:pt>
                <c:pt idx="3941">
                  <c:v>286.53900145999989</c:v>
                </c:pt>
                <c:pt idx="3942">
                  <c:v>286.55300903</c:v>
                </c:pt>
                <c:pt idx="3943">
                  <c:v>286.55300903</c:v>
                </c:pt>
                <c:pt idx="3944">
                  <c:v>286.55899047999986</c:v>
                </c:pt>
                <c:pt idx="3945">
                  <c:v>286.58999634000003</c:v>
                </c:pt>
                <c:pt idx="3946">
                  <c:v>286.65600585999999</c:v>
                </c:pt>
                <c:pt idx="3947">
                  <c:v>286.76599120999987</c:v>
                </c:pt>
                <c:pt idx="3948">
                  <c:v>286.89300537000003</c:v>
                </c:pt>
                <c:pt idx="3949">
                  <c:v>287.02301024999986</c:v>
                </c:pt>
                <c:pt idx="3950">
                  <c:v>287.12399291999986</c:v>
                </c:pt>
                <c:pt idx="3951">
                  <c:v>287.22601317999988</c:v>
                </c:pt>
                <c:pt idx="3952">
                  <c:v>287.35198974999986</c:v>
                </c:pt>
                <c:pt idx="3953">
                  <c:v>287.4259948699999</c:v>
                </c:pt>
                <c:pt idx="3954">
                  <c:v>287.45901488999999</c:v>
                </c:pt>
                <c:pt idx="3955">
                  <c:v>287.48800658999988</c:v>
                </c:pt>
                <c:pt idx="3956">
                  <c:v>287.51300048999991</c:v>
                </c:pt>
                <c:pt idx="3957">
                  <c:v>287.51599120999987</c:v>
                </c:pt>
                <c:pt idx="3958">
                  <c:v>287.55801391999989</c:v>
                </c:pt>
                <c:pt idx="3959">
                  <c:v>287.625</c:v>
                </c:pt>
                <c:pt idx="3960">
                  <c:v>287.67999268000011</c:v>
                </c:pt>
                <c:pt idx="3961">
                  <c:v>287.71499634000003</c:v>
                </c:pt>
                <c:pt idx="3962">
                  <c:v>287.72698974999975</c:v>
                </c:pt>
                <c:pt idx="3963">
                  <c:v>287.72799683</c:v>
                </c:pt>
                <c:pt idx="3964">
                  <c:v>287.72799683</c:v>
                </c:pt>
                <c:pt idx="3965">
                  <c:v>287.7590026900001</c:v>
                </c:pt>
                <c:pt idx="3966">
                  <c:v>287.80499268000011</c:v>
                </c:pt>
                <c:pt idx="3967">
                  <c:v>287.85299683000011</c:v>
                </c:pt>
                <c:pt idx="3968">
                  <c:v>287.94100951999991</c:v>
                </c:pt>
                <c:pt idx="3969">
                  <c:v>288.03399657999989</c:v>
                </c:pt>
                <c:pt idx="3970">
                  <c:v>288.10598755000001</c:v>
                </c:pt>
                <c:pt idx="3971">
                  <c:v>288.1749877900001</c:v>
                </c:pt>
                <c:pt idx="3972">
                  <c:v>288.26800537000003</c:v>
                </c:pt>
                <c:pt idx="3973">
                  <c:v>288.36801146999989</c:v>
                </c:pt>
                <c:pt idx="3974">
                  <c:v>288.46200562000001</c:v>
                </c:pt>
                <c:pt idx="3975">
                  <c:v>288.54299927</c:v>
                </c:pt>
                <c:pt idx="3976">
                  <c:v>288.60699462999997</c:v>
                </c:pt>
                <c:pt idx="3977">
                  <c:v>288.66799927</c:v>
                </c:pt>
                <c:pt idx="3978">
                  <c:v>288.73699950999975</c:v>
                </c:pt>
                <c:pt idx="3979">
                  <c:v>288.80300903</c:v>
                </c:pt>
                <c:pt idx="3980">
                  <c:v>288.86300659</c:v>
                </c:pt>
                <c:pt idx="3981">
                  <c:v>288.9190063499999</c:v>
                </c:pt>
                <c:pt idx="3982">
                  <c:v>288.95199584999989</c:v>
                </c:pt>
                <c:pt idx="3983">
                  <c:v>288.98199462999986</c:v>
                </c:pt>
                <c:pt idx="3984">
                  <c:v>289.03201293999985</c:v>
                </c:pt>
                <c:pt idx="3985">
                  <c:v>289.08099364999993</c:v>
                </c:pt>
                <c:pt idx="3986">
                  <c:v>289.10699462999997</c:v>
                </c:pt>
                <c:pt idx="3987">
                  <c:v>289.10501098999993</c:v>
                </c:pt>
                <c:pt idx="3988">
                  <c:v>289.08300781000003</c:v>
                </c:pt>
                <c:pt idx="3989">
                  <c:v>289.06698607999999</c:v>
                </c:pt>
                <c:pt idx="3990">
                  <c:v>289.06600951999991</c:v>
                </c:pt>
                <c:pt idx="3991">
                  <c:v>289.08700562000001</c:v>
                </c:pt>
                <c:pt idx="3992">
                  <c:v>289.10299683000011</c:v>
                </c:pt>
                <c:pt idx="3993">
                  <c:v>289.11898803999998</c:v>
                </c:pt>
                <c:pt idx="3994">
                  <c:v>289.1310119599998</c:v>
                </c:pt>
                <c:pt idx="3995">
                  <c:v>289.14099120999998</c:v>
                </c:pt>
                <c:pt idx="3996">
                  <c:v>289.1579895000001</c:v>
                </c:pt>
                <c:pt idx="3997">
                  <c:v>289.20498657000002</c:v>
                </c:pt>
                <c:pt idx="3998">
                  <c:v>289.26400756999999</c:v>
                </c:pt>
                <c:pt idx="3999">
                  <c:v>289.35198974999986</c:v>
                </c:pt>
                <c:pt idx="4000">
                  <c:v>289.47000121999986</c:v>
                </c:pt>
                <c:pt idx="4001">
                  <c:v>289.6099853500001</c:v>
                </c:pt>
                <c:pt idx="4002">
                  <c:v>289.78298949999999</c:v>
                </c:pt>
                <c:pt idx="4003">
                  <c:v>289.95098876999987</c:v>
                </c:pt>
                <c:pt idx="4004">
                  <c:v>290.08099364999993</c:v>
                </c:pt>
                <c:pt idx="4005">
                  <c:v>290.18798828000001</c:v>
                </c:pt>
                <c:pt idx="4006">
                  <c:v>290.26199340999989</c:v>
                </c:pt>
                <c:pt idx="4007">
                  <c:v>290.3649902300001</c:v>
                </c:pt>
                <c:pt idx="4008">
                  <c:v>290.45901488999999</c:v>
                </c:pt>
                <c:pt idx="4009">
                  <c:v>290.50299072000001</c:v>
                </c:pt>
                <c:pt idx="4010">
                  <c:v>290.50698853</c:v>
                </c:pt>
                <c:pt idx="4011">
                  <c:v>290.47601317999988</c:v>
                </c:pt>
                <c:pt idx="4012">
                  <c:v>290.42800902999988</c:v>
                </c:pt>
                <c:pt idx="4013">
                  <c:v>290.34201050000001</c:v>
                </c:pt>
                <c:pt idx="4014">
                  <c:v>290.25399779999987</c:v>
                </c:pt>
                <c:pt idx="4015">
                  <c:v>290.20700073</c:v>
                </c:pt>
                <c:pt idx="4016">
                  <c:v>290.19198607999999</c:v>
                </c:pt>
                <c:pt idx="4017">
                  <c:v>290.20800781000003</c:v>
                </c:pt>
                <c:pt idx="4018">
                  <c:v>290.23699950999975</c:v>
                </c:pt>
                <c:pt idx="4019">
                  <c:v>290.2600097699999</c:v>
                </c:pt>
                <c:pt idx="4020">
                  <c:v>290.29000853999986</c:v>
                </c:pt>
                <c:pt idx="4021">
                  <c:v>290.30499268000011</c:v>
                </c:pt>
                <c:pt idx="4022">
                  <c:v>290.31600951999991</c:v>
                </c:pt>
                <c:pt idx="4023">
                  <c:v>290.34500121999997</c:v>
                </c:pt>
                <c:pt idx="4024">
                  <c:v>290.4259948699999</c:v>
                </c:pt>
                <c:pt idx="4025">
                  <c:v>290.53799437999999</c:v>
                </c:pt>
                <c:pt idx="4026">
                  <c:v>290.64099120999998</c:v>
                </c:pt>
                <c:pt idx="4027">
                  <c:v>290.77099608999993</c:v>
                </c:pt>
                <c:pt idx="4028">
                  <c:v>290.90899657999989</c:v>
                </c:pt>
                <c:pt idx="4029">
                  <c:v>291.0100097699999</c:v>
                </c:pt>
                <c:pt idx="4030">
                  <c:v>291.08599853999999</c:v>
                </c:pt>
                <c:pt idx="4031">
                  <c:v>291.17700194999986</c:v>
                </c:pt>
                <c:pt idx="4032">
                  <c:v>291.2650146499999</c:v>
                </c:pt>
                <c:pt idx="4033">
                  <c:v>291.30999756</c:v>
                </c:pt>
              </c:numCache>
            </c:numRef>
          </c:xVal>
          <c:yVal>
            <c:numRef>
              <c:f>'All Data'!$B$210:$B$4243</c:f>
              <c:numCache>
                <c:formatCode>General</c:formatCode>
                <c:ptCount val="4034"/>
                <c:pt idx="0">
                  <c:v>0.99918594986807396</c:v>
                </c:pt>
                <c:pt idx="1">
                  <c:v>0.99918627968337725</c:v>
                </c:pt>
                <c:pt idx="2">
                  <c:v>0.99918568601583113</c:v>
                </c:pt>
                <c:pt idx="3">
                  <c:v>0.9991864775725593</c:v>
                </c:pt>
                <c:pt idx="4">
                  <c:v>0.9991864775725593</c:v>
                </c:pt>
                <c:pt idx="5">
                  <c:v>0.99918627968337725</c:v>
                </c:pt>
                <c:pt idx="6">
                  <c:v>0.99918641160949861</c:v>
                </c:pt>
                <c:pt idx="7">
                  <c:v>0.99918654353561986</c:v>
                </c:pt>
                <c:pt idx="8">
                  <c:v>0.99918680738786259</c:v>
                </c:pt>
                <c:pt idx="9">
                  <c:v>0.99918674142480191</c:v>
                </c:pt>
                <c:pt idx="10">
                  <c:v>0.99918792875989448</c:v>
                </c:pt>
                <c:pt idx="11">
                  <c:v>0.99918786279683358</c:v>
                </c:pt>
                <c:pt idx="12">
                  <c:v>0.99918720316622678</c:v>
                </c:pt>
                <c:pt idx="13">
                  <c:v>0.99918740105540871</c:v>
                </c:pt>
                <c:pt idx="14">
                  <c:v>0.99918799472295461</c:v>
                </c:pt>
                <c:pt idx="15">
                  <c:v>0.99918858839050129</c:v>
                </c:pt>
                <c:pt idx="16">
                  <c:v>0.99918878627968333</c:v>
                </c:pt>
                <c:pt idx="17">
                  <c:v>0.999188258575198</c:v>
                </c:pt>
                <c:pt idx="18">
                  <c:v>0.9991889182058048</c:v>
                </c:pt>
                <c:pt idx="19">
                  <c:v>0.9991885224274405</c:v>
                </c:pt>
                <c:pt idx="20">
                  <c:v>0.9991892480211082</c:v>
                </c:pt>
                <c:pt idx="21">
                  <c:v>0.99918957783641149</c:v>
                </c:pt>
                <c:pt idx="22">
                  <c:v>0.99918858839050129</c:v>
                </c:pt>
                <c:pt idx="23">
                  <c:v>0.99918905013192616</c:v>
                </c:pt>
                <c:pt idx="24">
                  <c:v>0.99918931398416888</c:v>
                </c:pt>
                <c:pt idx="25">
                  <c:v>0.99918957783641149</c:v>
                </c:pt>
                <c:pt idx="26">
                  <c:v>0.999189907651715</c:v>
                </c:pt>
                <c:pt idx="27">
                  <c:v>0.99919069920844361</c:v>
                </c:pt>
                <c:pt idx="28">
                  <c:v>0.99919010554089738</c:v>
                </c:pt>
                <c:pt idx="29">
                  <c:v>0.99919089709762532</c:v>
                </c:pt>
                <c:pt idx="30">
                  <c:v>0.99919036939313988</c:v>
                </c:pt>
                <c:pt idx="31">
                  <c:v>0.99919030343007942</c:v>
                </c:pt>
                <c:pt idx="32">
                  <c:v>0.99919083113456464</c:v>
                </c:pt>
                <c:pt idx="33">
                  <c:v>0.99919023746701863</c:v>
                </c:pt>
                <c:pt idx="34">
                  <c:v>0.99919083113456464</c:v>
                </c:pt>
                <c:pt idx="35">
                  <c:v>0.99919063324538282</c:v>
                </c:pt>
                <c:pt idx="36">
                  <c:v>0.99919208443271756</c:v>
                </c:pt>
                <c:pt idx="37">
                  <c:v>0.99919135883905019</c:v>
                </c:pt>
                <c:pt idx="38">
                  <c:v>0.99919175461741438</c:v>
                </c:pt>
                <c:pt idx="39">
                  <c:v>0.99919234828496017</c:v>
                </c:pt>
                <c:pt idx="40">
                  <c:v>0.99919195250659676</c:v>
                </c:pt>
                <c:pt idx="41">
                  <c:v>0.99919254617414255</c:v>
                </c:pt>
                <c:pt idx="42">
                  <c:v>0.9991929419525063</c:v>
                </c:pt>
                <c:pt idx="43">
                  <c:v>0.99919215039577858</c:v>
                </c:pt>
                <c:pt idx="44">
                  <c:v>0.9991924142480213</c:v>
                </c:pt>
                <c:pt idx="45">
                  <c:v>0.9991929419525063</c:v>
                </c:pt>
                <c:pt idx="46">
                  <c:v>0.99919281002638549</c:v>
                </c:pt>
                <c:pt idx="47">
                  <c:v>0.99919327176780981</c:v>
                </c:pt>
                <c:pt idx="48">
                  <c:v>0.99919313984168856</c:v>
                </c:pt>
                <c:pt idx="49">
                  <c:v>0.99919353562005253</c:v>
                </c:pt>
                <c:pt idx="50">
                  <c:v>0.99919399736147763</c:v>
                </c:pt>
                <c:pt idx="51">
                  <c:v>0.99919412928759888</c:v>
                </c:pt>
                <c:pt idx="52">
                  <c:v>0.99919412928759888</c:v>
                </c:pt>
                <c:pt idx="53">
                  <c:v>0.99919459102902353</c:v>
                </c:pt>
                <c:pt idx="54">
                  <c:v>0.99919439313984171</c:v>
                </c:pt>
                <c:pt idx="55">
                  <c:v>0.99919439313984171</c:v>
                </c:pt>
                <c:pt idx="56">
                  <c:v>0.99919472295514511</c:v>
                </c:pt>
                <c:pt idx="57">
                  <c:v>0.99919472295514511</c:v>
                </c:pt>
                <c:pt idx="58">
                  <c:v>0.99919459102902353</c:v>
                </c:pt>
                <c:pt idx="59">
                  <c:v>0.99919465699208465</c:v>
                </c:pt>
                <c:pt idx="60">
                  <c:v>0.99919538258575191</c:v>
                </c:pt>
                <c:pt idx="61">
                  <c:v>0.99919558047493406</c:v>
                </c:pt>
                <c:pt idx="62">
                  <c:v>0.99919518469656987</c:v>
                </c:pt>
                <c:pt idx="63">
                  <c:v>0.99919584432717701</c:v>
                </c:pt>
                <c:pt idx="64">
                  <c:v>0.99919584432717701</c:v>
                </c:pt>
                <c:pt idx="65">
                  <c:v>0.99919564643799474</c:v>
                </c:pt>
                <c:pt idx="66">
                  <c:v>0.99919624010554098</c:v>
                </c:pt>
                <c:pt idx="67">
                  <c:v>0.99919624010554098</c:v>
                </c:pt>
                <c:pt idx="68">
                  <c:v>0.99919650395778359</c:v>
                </c:pt>
                <c:pt idx="69">
                  <c:v>0.99919663588390473</c:v>
                </c:pt>
                <c:pt idx="70">
                  <c:v>0.99919689973614756</c:v>
                </c:pt>
                <c:pt idx="71">
                  <c:v>0.99919736147757254</c:v>
                </c:pt>
                <c:pt idx="72">
                  <c:v>0.99919722955145107</c:v>
                </c:pt>
                <c:pt idx="73">
                  <c:v>0.9991972955145122</c:v>
                </c:pt>
                <c:pt idx="74">
                  <c:v>0.9991967678100262</c:v>
                </c:pt>
                <c:pt idx="75">
                  <c:v>0.99919736147757254</c:v>
                </c:pt>
                <c:pt idx="76">
                  <c:v>0.99919762532981549</c:v>
                </c:pt>
                <c:pt idx="77">
                  <c:v>0.99919775725593651</c:v>
                </c:pt>
                <c:pt idx="78">
                  <c:v>0.99919841688654365</c:v>
                </c:pt>
                <c:pt idx="79">
                  <c:v>0.9991982189973615</c:v>
                </c:pt>
                <c:pt idx="80">
                  <c:v>0.9991988786279683</c:v>
                </c:pt>
                <c:pt idx="81">
                  <c:v>0.99919828496042218</c:v>
                </c:pt>
                <c:pt idx="82">
                  <c:v>0.99919901055409011</c:v>
                </c:pt>
                <c:pt idx="83">
                  <c:v>0.99919881266490784</c:v>
                </c:pt>
                <c:pt idx="84">
                  <c:v>0.99919940633245385</c:v>
                </c:pt>
                <c:pt idx="85">
                  <c:v>0.9991993403693934</c:v>
                </c:pt>
                <c:pt idx="86">
                  <c:v>0.9991993403693934</c:v>
                </c:pt>
                <c:pt idx="87">
                  <c:v>0.99919980211081816</c:v>
                </c:pt>
                <c:pt idx="88">
                  <c:v>0.9991993403693934</c:v>
                </c:pt>
                <c:pt idx="89">
                  <c:v>0.99920026385224248</c:v>
                </c:pt>
                <c:pt idx="90">
                  <c:v>0.99919973614775759</c:v>
                </c:pt>
                <c:pt idx="91">
                  <c:v>0.99920013192612112</c:v>
                </c:pt>
                <c:pt idx="92">
                  <c:v>0.99920039577836395</c:v>
                </c:pt>
                <c:pt idx="93">
                  <c:v>0.99920026385224248</c:v>
                </c:pt>
                <c:pt idx="94">
                  <c:v>0.99920046174142441</c:v>
                </c:pt>
                <c:pt idx="95">
                  <c:v>0.9992009234828495</c:v>
                </c:pt>
                <c:pt idx="96">
                  <c:v>0.99920118733509233</c:v>
                </c:pt>
                <c:pt idx="97">
                  <c:v>0.9992009234828495</c:v>
                </c:pt>
                <c:pt idx="98">
                  <c:v>0.99920118733509233</c:v>
                </c:pt>
                <c:pt idx="99">
                  <c:v>0.99920131926121358</c:v>
                </c:pt>
                <c:pt idx="100">
                  <c:v>0.99920145118733483</c:v>
                </c:pt>
                <c:pt idx="101">
                  <c:v>0.99920151715039585</c:v>
                </c:pt>
                <c:pt idx="102">
                  <c:v>0.99920211081794141</c:v>
                </c:pt>
                <c:pt idx="103">
                  <c:v>0.99920184696569914</c:v>
                </c:pt>
                <c:pt idx="104">
                  <c:v>0.99920171503957811</c:v>
                </c:pt>
                <c:pt idx="105">
                  <c:v>0.99920237467018469</c:v>
                </c:pt>
                <c:pt idx="106">
                  <c:v>0.99920244063324537</c:v>
                </c:pt>
                <c:pt idx="107">
                  <c:v>0.99920224274406311</c:v>
                </c:pt>
                <c:pt idx="108">
                  <c:v>0.99920290237467024</c:v>
                </c:pt>
                <c:pt idx="109">
                  <c:v>0.99920310026385217</c:v>
                </c:pt>
                <c:pt idx="110">
                  <c:v>0.9992027044854882</c:v>
                </c:pt>
                <c:pt idx="111">
                  <c:v>0.99920329815303432</c:v>
                </c:pt>
                <c:pt idx="112">
                  <c:v>0.99920395778364102</c:v>
                </c:pt>
                <c:pt idx="113">
                  <c:v>0.99920395778364102</c:v>
                </c:pt>
                <c:pt idx="114">
                  <c:v>0.99920349604221637</c:v>
                </c:pt>
                <c:pt idx="115">
                  <c:v>0.99920441952506589</c:v>
                </c:pt>
                <c:pt idx="116">
                  <c:v>0.99920395778364102</c:v>
                </c:pt>
                <c:pt idx="117">
                  <c:v>0.99920369393139841</c:v>
                </c:pt>
                <c:pt idx="118">
                  <c:v>0.99920448548812668</c:v>
                </c:pt>
                <c:pt idx="119">
                  <c:v>0.99920408970976227</c:v>
                </c:pt>
                <c:pt idx="120">
                  <c:v>0.99920461741424804</c:v>
                </c:pt>
                <c:pt idx="121">
                  <c:v>0.99920507915567292</c:v>
                </c:pt>
                <c:pt idx="122">
                  <c:v>0.99920540897097621</c:v>
                </c:pt>
                <c:pt idx="123">
                  <c:v>0.99920560686015825</c:v>
                </c:pt>
                <c:pt idx="124">
                  <c:v>0.99920593667546198</c:v>
                </c:pt>
                <c:pt idx="125">
                  <c:v>0.99920613456464358</c:v>
                </c:pt>
                <c:pt idx="126">
                  <c:v>0.99920593667546198</c:v>
                </c:pt>
                <c:pt idx="127">
                  <c:v>0.9992058047493404</c:v>
                </c:pt>
                <c:pt idx="128">
                  <c:v>0.99920600263852266</c:v>
                </c:pt>
                <c:pt idx="129">
                  <c:v>0.99920613456464358</c:v>
                </c:pt>
                <c:pt idx="130">
                  <c:v>0.99920626649076527</c:v>
                </c:pt>
                <c:pt idx="131">
                  <c:v>0.99920633245382595</c:v>
                </c:pt>
                <c:pt idx="132">
                  <c:v>0.99920653034300788</c:v>
                </c:pt>
                <c:pt idx="133">
                  <c:v>0.99920620052770437</c:v>
                </c:pt>
                <c:pt idx="134">
                  <c:v>0.99920738786279639</c:v>
                </c:pt>
                <c:pt idx="135">
                  <c:v>0.99920751978891809</c:v>
                </c:pt>
                <c:pt idx="136">
                  <c:v>0.99920798153034263</c:v>
                </c:pt>
                <c:pt idx="137">
                  <c:v>0.9992073218997356</c:v>
                </c:pt>
                <c:pt idx="138">
                  <c:v>0.99920745382585752</c:v>
                </c:pt>
                <c:pt idx="139">
                  <c:v>0.99920791556728228</c:v>
                </c:pt>
                <c:pt idx="140">
                  <c:v>0.99920765171503956</c:v>
                </c:pt>
                <c:pt idx="141">
                  <c:v>0.99920857519788908</c:v>
                </c:pt>
                <c:pt idx="142">
                  <c:v>0.99920798153034263</c:v>
                </c:pt>
                <c:pt idx="143">
                  <c:v>0.99920857519788908</c:v>
                </c:pt>
                <c:pt idx="144">
                  <c:v>0.99920864116094976</c:v>
                </c:pt>
                <c:pt idx="145">
                  <c:v>0.99920930079155657</c:v>
                </c:pt>
                <c:pt idx="146">
                  <c:v>0.99920864116094976</c:v>
                </c:pt>
                <c:pt idx="147">
                  <c:v>0.99920923482849633</c:v>
                </c:pt>
                <c:pt idx="148">
                  <c:v>0.99920923482849633</c:v>
                </c:pt>
                <c:pt idx="149">
                  <c:v>0.99920903693931395</c:v>
                </c:pt>
                <c:pt idx="150">
                  <c:v>0.99920969656992098</c:v>
                </c:pt>
                <c:pt idx="151">
                  <c:v>0.99920989445910313</c:v>
                </c:pt>
                <c:pt idx="152">
                  <c:v>0.99920956464379962</c:v>
                </c:pt>
                <c:pt idx="153">
                  <c:v>0.99920996042216359</c:v>
                </c:pt>
                <c:pt idx="154">
                  <c:v>0.99921035620052767</c:v>
                </c:pt>
                <c:pt idx="155">
                  <c:v>0.99921022427440631</c:v>
                </c:pt>
                <c:pt idx="156">
                  <c:v>0.9992105540897096</c:v>
                </c:pt>
                <c:pt idx="157">
                  <c:v>0.9992105540897096</c:v>
                </c:pt>
                <c:pt idx="158">
                  <c:v>0.99921088390501289</c:v>
                </c:pt>
                <c:pt idx="159">
                  <c:v>0.99921101583113459</c:v>
                </c:pt>
                <c:pt idx="160">
                  <c:v>0.99921114775725528</c:v>
                </c:pt>
                <c:pt idx="161">
                  <c:v>0.99921154353561981</c:v>
                </c:pt>
                <c:pt idx="162">
                  <c:v>0.99921160949868071</c:v>
                </c:pt>
                <c:pt idx="163">
                  <c:v>0.99921147757255935</c:v>
                </c:pt>
                <c:pt idx="164">
                  <c:v>0.99921213720316593</c:v>
                </c:pt>
                <c:pt idx="165">
                  <c:v>0.99921226912928729</c:v>
                </c:pt>
                <c:pt idx="166">
                  <c:v>0.99921207124010547</c:v>
                </c:pt>
                <c:pt idx="167">
                  <c:v>0.99921200527704446</c:v>
                </c:pt>
                <c:pt idx="168">
                  <c:v>0.99921253298153012</c:v>
                </c:pt>
                <c:pt idx="169">
                  <c:v>0.99921279683377306</c:v>
                </c:pt>
                <c:pt idx="170">
                  <c:v>0.99921306068601567</c:v>
                </c:pt>
                <c:pt idx="171">
                  <c:v>0.99921299472295455</c:v>
                </c:pt>
                <c:pt idx="172">
                  <c:v>0.99921306068601567</c:v>
                </c:pt>
                <c:pt idx="173">
                  <c:v>0.99921365435356202</c:v>
                </c:pt>
                <c:pt idx="174">
                  <c:v>0.9992134564643802</c:v>
                </c:pt>
                <c:pt idx="175">
                  <c:v>0.9992134564643802</c:v>
                </c:pt>
                <c:pt idx="176">
                  <c:v>0.99921312664907669</c:v>
                </c:pt>
                <c:pt idx="177">
                  <c:v>0.99921378627968338</c:v>
                </c:pt>
                <c:pt idx="178">
                  <c:v>0.99921385224274406</c:v>
                </c:pt>
                <c:pt idx="179">
                  <c:v>0.99921398416886509</c:v>
                </c:pt>
                <c:pt idx="180">
                  <c:v>0.99921398416886509</c:v>
                </c:pt>
                <c:pt idx="181">
                  <c:v>0.99921398416886509</c:v>
                </c:pt>
                <c:pt idx="182">
                  <c:v>0.99921503957783642</c:v>
                </c:pt>
                <c:pt idx="183">
                  <c:v>0.9992151055408971</c:v>
                </c:pt>
                <c:pt idx="184">
                  <c:v>0.9992154353562005</c:v>
                </c:pt>
                <c:pt idx="185">
                  <c:v>0.99921589709762537</c:v>
                </c:pt>
                <c:pt idx="186">
                  <c:v>0.99921556728232153</c:v>
                </c:pt>
                <c:pt idx="187">
                  <c:v>0.99921550131926096</c:v>
                </c:pt>
                <c:pt idx="188">
                  <c:v>0.99921563324538265</c:v>
                </c:pt>
                <c:pt idx="189">
                  <c:v>0.99921596306068583</c:v>
                </c:pt>
                <c:pt idx="190">
                  <c:v>0.99921668865435331</c:v>
                </c:pt>
                <c:pt idx="191">
                  <c:v>0.9992168205804749</c:v>
                </c:pt>
                <c:pt idx="192">
                  <c:v>0.99921635883904958</c:v>
                </c:pt>
                <c:pt idx="193">
                  <c:v>0.99921675461741399</c:v>
                </c:pt>
                <c:pt idx="194">
                  <c:v>0.99921688654353569</c:v>
                </c:pt>
                <c:pt idx="195">
                  <c:v>0.99921715039577841</c:v>
                </c:pt>
                <c:pt idx="196">
                  <c:v>0.99921701846965683</c:v>
                </c:pt>
                <c:pt idx="197">
                  <c:v>0.99921741424802113</c:v>
                </c:pt>
                <c:pt idx="198">
                  <c:v>0.99921734828496001</c:v>
                </c:pt>
                <c:pt idx="199">
                  <c:v>0.99921761213720328</c:v>
                </c:pt>
                <c:pt idx="200">
                  <c:v>0.99921767810026341</c:v>
                </c:pt>
                <c:pt idx="201">
                  <c:v>0.99921761213720328</c:v>
                </c:pt>
                <c:pt idx="202">
                  <c:v>0.99921807387862771</c:v>
                </c:pt>
                <c:pt idx="203">
                  <c:v>0.99921813984168828</c:v>
                </c:pt>
                <c:pt idx="204">
                  <c:v>0.99921827176780986</c:v>
                </c:pt>
                <c:pt idx="205">
                  <c:v>0.99921787598944567</c:v>
                </c:pt>
                <c:pt idx="206">
                  <c:v>0.99921893139841689</c:v>
                </c:pt>
                <c:pt idx="207">
                  <c:v>0.99921939313984176</c:v>
                </c:pt>
                <c:pt idx="208">
                  <c:v>0.99921919525065928</c:v>
                </c:pt>
                <c:pt idx="209">
                  <c:v>0.99921906332453825</c:v>
                </c:pt>
                <c:pt idx="210">
                  <c:v>0.9992196569920847</c:v>
                </c:pt>
                <c:pt idx="211">
                  <c:v>0.99921939313984176</c:v>
                </c:pt>
                <c:pt idx="212">
                  <c:v>0.99921985488126619</c:v>
                </c:pt>
                <c:pt idx="213">
                  <c:v>0.99921998680738766</c:v>
                </c:pt>
                <c:pt idx="214">
                  <c:v>0.99921945910290222</c:v>
                </c:pt>
                <c:pt idx="215">
                  <c:v>0.99921998680738766</c:v>
                </c:pt>
                <c:pt idx="216">
                  <c:v>0.99921998680738766</c:v>
                </c:pt>
                <c:pt idx="217">
                  <c:v>0.9992206464379948</c:v>
                </c:pt>
                <c:pt idx="218">
                  <c:v>0.99922031662269151</c:v>
                </c:pt>
                <c:pt idx="219">
                  <c:v>0.99922104221635877</c:v>
                </c:pt>
                <c:pt idx="220">
                  <c:v>0.9992213060686016</c:v>
                </c:pt>
                <c:pt idx="221">
                  <c:v>0.99922110817941945</c:v>
                </c:pt>
                <c:pt idx="222">
                  <c:v>0.9992215699208441</c:v>
                </c:pt>
                <c:pt idx="223">
                  <c:v>0.99922170184696535</c:v>
                </c:pt>
                <c:pt idx="224">
                  <c:v>0.99922189973614761</c:v>
                </c:pt>
                <c:pt idx="225">
                  <c:v>0.99922236147757248</c:v>
                </c:pt>
                <c:pt idx="226">
                  <c:v>0.9992222295514509</c:v>
                </c:pt>
                <c:pt idx="227">
                  <c:v>0.99922236147757248</c:v>
                </c:pt>
                <c:pt idx="228">
                  <c:v>0.99922242744063328</c:v>
                </c:pt>
                <c:pt idx="229">
                  <c:v>0.99922209762532976</c:v>
                </c:pt>
                <c:pt idx="230">
                  <c:v>0.999222691292876</c:v>
                </c:pt>
                <c:pt idx="231">
                  <c:v>0.9992225593667543</c:v>
                </c:pt>
                <c:pt idx="232">
                  <c:v>0.99922308707123997</c:v>
                </c:pt>
                <c:pt idx="233">
                  <c:v>0.9992238126649079</c:v>
                </c:pt>
                <c:pt idx="234">
                  <c:v>0.9992234168865437</c:v>
                </c:pt>
                <c:pt idx="235">
                  <c:v>0.99922315303430087</c:v>
                </c:pt>
                <c:pt idx="236">
                  <c:v>0.99922374670184677</c:v>
                </c:pt>
                <c:pt idx="237">
                  <c:v>0.9992234168865437</c:v>
                </c:pt>
                <c:pt idx="238">
                  <c:v>0.99922387862796813</c:v>
                </c:pt>
                <c:pt idx="239">
                  <c:v>0.99922467018469663</c:v>
                </c:pt>
                <c:pt idx="240">
                  <c:v>0.99922480211081821</c:v>
                </c:pt>
                <c:pt idx="241">
                  <c:v>0.99922427440633255</c:v>
                </c:pt>
                <c:pt idx="242">
                  <c:v>0.99922513192612139</c:v>
                </c:pt>
                <c:pt idx="243">
                  <c:v>0.9992244063324538</c:v>
                </c:pt>
                <c:pt idx="244">
                  <c:v>0.99922493403693913</c:v>
                </c:pt>
                <c:pt idx="245">
                  <c:v>0.99922546174142468</c:v>
                </c:pt>
                <c:pt idx="246">
                  <c:v>0.99922500000000003</c:v>
                </c:pt>
                <c:pt idx="247">
                  <c:v>0.99922612137203137</c:v>
                </c:pt>
                <c:pt idx="248">
                  <c:v>0.99922559366754615</c:v>
                </c:pt>
                <c:pt idx="249">
                  <c:v>0.99922598944591012</c:v>
                </c:pt>
                <c:pt idx="250">
                  <c:v>0.99922638522427421</c:v>
                </c:pt>
                <c:pt idx="251">
                  <c:v>0.99922631926121341</c:v>
                </c:pt>
                <c:pt idx="252">
                  <c:v>0.99922645118733477</c:v>
                </c:pt>
                <c:pt idx="253">
                  <c:v>0.99922678100263806</c:v>
                </c:pt>
                <c:pt idx="254">
                  <c:v>0.99922625329815329</c:v>
                </c:pt>
                <c:pt idx="255">
                  <c:v>0.99922691292875987</c:v>
                </c:pt>
                <c:pt idx="256">
                  <c:v>0.99922664907651693</c:v>
                </c:pt>
                <c:pt idx="257">
                  <c:v>0.99922704485488123</c:v>
                </c:pt>
                <c:pt idx="258">
                  <c:v>0.99922763852242735</c:v>
                </c:pt>
                <c:pt idx="259">
                  <c:v>0.99922724274406338</c:v>
                </c:pt>
                <c:pt idx="260">
                  <c:v>0.99922724274406338</c:v>
                </c:pt>
                <c:pt idx="261">
                  <c:v>0.99922803430079177</c:v>
                </c:pt>
                <c:pt idx="262">
                  <c:v>0.99922836411609506</c:v>
                </c:pt>
                <c:pt idx="263">
                  <c:v>0.99922816622691268</c:v>
                </c:pt>
                <c:pt idx="264">
                  <c:v>0.99922843007915574</c:v>
                </c:pt>
                <c:pt idx="265">
                  <c:v>0.99922882585751949</c:v>
                </c:pt>
                <c:pt idx="266">
                  <c:v>0.99922836411609506</c:v>
                </c:pt>
                <c:pt idx="267">
                  <c:v>0.99922928759894469</c:v>
                </c:pt>
                <c:pt idx="268">
                  <c:v>0.99922941952506594</c:v>
                </c:pt>
                <c:pt idx="269">
                  <c:v>0.99922968337730877</c:v>
                </c:pt>
                <c:pt idx="270">
                  <c:v>0.99922941952506594</c:v>
                </c:pt>
                <c:pt idx="271">
                  <c:v>0.99922935356200548</c:v>
                </c:pt>
                <c:pt idx="272">
                  <c:v>0.99922994722955161</c:v>
                </c:pt>
                <c:pt idx="273">
                  <c:v>0.99922889182058061</c:v>
                </c:pt>
                <c:pt idx="274">
                  <c:v>0.99922955145118764</c:v>
                </c:pt>
                <c:pt idx="275">
                  <c:v>0.99922948548812662</c:v>
                </c:pt>
                <c:pt idx="276">
                  <c:v>0.99923054089709729</c:v>
                </c:pt>
                <c:pt idx="277">
                  <c:v>0.99923034300791536</c:v>
                </c:pt>
                <c:pt idx="278">
                  <c:v>0.99923073878627955</c:v>
                </c:pt>
                <c:pt idx="279">
                  <c:v>0.99923093667546181</c:v>
                </c:pt>
                <c:pt idx="280">
                  <c:v>0.99923093667546181</c:v>
                </c:pt>
                <c:pt idx="281">
                  <c:v>0.99923179419525043</c:v>
                </c:pt>
                <c:pt idx="282">
                  <c:v>0.99923172823218998</c:v>
                </c:pt>
                <c:pt idx="283">
                  <c:v>0.99923172823218998</c:v>
                </c:pt>
                <c:pt idx="284">
                  <c:v>0.99923218997361418</c:v>
                </c:pt>
                <c:pt idx="285">
                  <c:v>0.99923258575197826</c:v>
                </c:pt>
                <c:pt idx="286">
                  <c:v>0.99923218997361418</c:v>
                </c:pt>
                <c:pt idx="287">
                  <c:v>0.99923199208443281</c:v>
                </c:pt>
                <c:pt idx="288">
                  <c:v>0.99923186015831134</c:v>
                </c:pt>
                <c:pt idx="289">
                  <c:v>0.99923179419525043</c:v>
                </c:pt>
                <c:pt idx="290">
                  <c:v>0.99923205804749349</c:v>
                </c:pt>
                <c:pt idx="291">
                  <c:v>0.99923317941952516</c:v>
                </c:pt>
                <c:pt idx="292">
                  <c:v>0.99923205804749349</c:v>
                </c:pt>
                <c:pt idx="293">
                  <c:v>0.99923284960422132</c:v>
                </c:pt>
                <c:pt idx="294">
                  <c:v>0.99923304749340369</c:v>
                </c:pt>
                <c:pt idx="295">
                  <c:v>0.99923383905013197</c:v>
                </c:pt>
                <c:pt idx="296">
                  <c:v>0.99923416886543515</c:v>
                </c:pt>
                <c:pt idx="297">
                  <c:v>0.99923456464379945</c:v>
                </c:pt>
                <c:pt idx="298">
                  <c:v>0.9992343667546173</c:v>
                </c:pt>
                <c:pt idx="299">
                  <c:v>0.99923489445910285</c:v>
                </c:pt>
                <c:pt idx="300">
                  <c:v>0.9992343667546173</c:v>
                </c:pt>
                <c:pt idx="301">
                  <c:v>0.99923449868073877</c:v>
                </c:pt>
                <c:pt idx="302">
                  <c:v>0.99923463060686013</c:v>
                </c:pt>
                <c:pt idx="303">
                  <c:v>0.99923463060686013</c:v>
                </c:pt>
                <c:pt idx="304">
                  <c:v>0.99923482849604217</c:v>
                </c:pt>
                <c:pt idx="305">
                  <c:v>0.99923496042216331</c:v>
                </c:pt>
                <c:pt idx="306">
                  <c:v>0.99923482849604217</c:v>
                </c:pt>
                <c:pt idx="307">
                  <c:v>0.99923515831134557</c:v>
                </c:pt>
                <c:pt idx="308">
                  <c:v>0.99923509234828523</c:v>
                </c:pt>
                <c:pt idx="309">
                  <c:v>0.99923548812664875</c:v>
                </c:pt>
                <c:pt idx="310">
                  <c:v>0.99923621372031657</c:v>
                </c:pt>
                <c:pt idx="311">
                  <c:v>0.99923654353561975</c:v>
                </c:pt>
                <c:pt idx="312">
                  <c:v>0.99923707124010552</c:v>
                </c:pt>
                <c:pt idx="313">
                  <c:v>0.99923654353561975</c:v>
                </c:pt>
                <c:pt idx="314">
                  <c:v>0.99923740105540881</c:v>
                </c:pt>
                <c:pt idx="315">
                  <c:v>0.99923806068601562</c:v>
                </c:pt>
                <c:pt idx="316">
                  <c:v>0.99923740105540881</c:v>
                </c:pt>
                <c:pt idx="317">
                  <c:v>0.99923733509234802</c:v>
                </c:pt>
                <c:pt idx="318">
                  <c:v>0.99923759894459108</c:v>
                </c:pt>
                <c:pt idx="319">
                  <c:v>0.99923733509234802</c:v>
                </c:pt>
                <c:pt idx="320">
                  <c:v>0.99923740105540881</c:v>
                </c:pt>
                <c:pt idx="321">
                  <c:v>0.99923746701846949</c:v>
                </c:pt>
                <c:pt idx="322">
                  <c:v>0.9992375329815304</c:v>
                </c:pt>
                <c:pt idx="323">
                  <c:v>0.9992375329815304</c:v>
                </c:pt>
                <c:pt idx="324">
                  <c:v>0.9992379947229546</c:v>
                </c:pt>
                <c:pt idx="325">
                  <c:v>0.99923812664907663</c:v>
                </c:pt>
                <c:pt idx="326">
                  <c:v>0.99923839050131902</c:v>
                </c:pt>
                <c:pt idx="327">
                  <c:v>0.999238852242744</c:v>
                </c:pt>
                <c:pt idx="328">
                  <c:v>0.9992392480211082</c:v>
                </c:pt>
                <c:pt idx="329">
                  <c:v>0.99923957783641149</c:v>
                </c:pt>
                <c:pt idx="330">
                  <c:v>0.99923957783641149</c:v>
                </c:pt>
                <c:pt idx="331">
                  <c:v>0.99924010554089704</c:v>
                </c:pt>
                <c:pt idx="332">
                  <c:v>0.9992399736147759</c:v>
                </c:pt>
                <c:pt idx="333">
                  <c:v>0.99924063324538293</c:v>
                </c:pt>
                <c:pt idx="334">
                  <c:v>0.99924063324538293</c:v>
                </c:pt>
                <c:pt idx="335">
                  <c:v>0.9992401715039575</c:v>
                </c:pt>
                <c:pt idx="336">
                  <c:v>0.9992399736147759</c:v>
                </c:pt>
                <c:pt idx="337">
                  <c:v>0.99924010554089704</c:v>
                </c:pt>
                <c:pt idx="338">
                  <c:v>0.99923984168865443</c:v>
                </c:pt>
                <c:pt idx="339">
                  <c:v>0.99923977572559353</c:v>
                </c:pt>
                <c:pt idx="340">
                  <c:v>0.9992399736147759</c:v>
                </c:pt>
                <c:pt idx="341">
                  <c:v>0.9992409630606861</c:v>
                </c:pt>
                <c:pt idx="342">
                  <c:v>0.99924142480211076</c:v>
                </c:pt>
                <c:pt idx="343">
                  <c:v>0.99924116094986781</c:v>
                </c:pt>
                <c:pt idx="344">
                  <c:v>0.99924188654353585</c:v>
                </c:pt>
                <c:pt idx="345">
                  <c:v>0.99924228232189971</c:v>
                </c:pt>
                <c:pt idx="346">
                  <c:v>0.99924267810026357</c:v>
                </c:pt>
                <c:pt idx="347">
                  <c:v>0.99924287598944572</c:v>
                </c:pt>
                <c:pt idx="348">
                  <c:v>0.99924307387862799</c:v>
                </c:pt>
                <c:pt idx="349">
                  <c:v>0.99924300791556731</c:v>
                </c:pt>
                <c:pt idx="350">
                  <c:v>0.99924327176780969</c:v>
                </c:pt>
                <c:pt idx="351">
                  <c:v>0.99924254617414243</c:v>
                </c:pt>
                <c:pt idx="352">
                  <c:v>0.99924267810026357</c:v>
                </c:pt>
                <c:pt idx="353">
                  <c:v>0.99924274406332458</c:v>
                </c:pt>
                <c:pt idx="354">
                  <c:v>0.99924215039577868</c:v>
                </c:pt>
                <c:pt idx="355">
                  <c:v>0.99924248021108153</c:v>
                </c:pt>
                <c:pt idx="356">
                  <c:v>0.99924313984168844</c:v>
                </c:pt>
                <c:pt idx="357">
                  <c:v>0.99924320580474901</c:v>
                </c:pt>
                <c:pt idx="358">
                  <c:v>0.99924399736147762</c:v>
                </c:pt>
                <c:pt idx="359">
                  <c:v>0.99924399736147762</c:v>
                </c:pt>
                <c:pt idx="360">
                  <c:v>0.99924426121372034</c:v>
                </c:pt>
                <c:pt idx="361">
                  <c:v>0.99924485488126646</c:v>
                </c:pt>
                <c:pt idx="362">
                  <c:v>0.99924558047493373</c:v>
                </c:pt>
                <c:pt idx="363">
                  <c:v>0.9992449868073876</c:v>
                </c:pt>
                <c:pt idx="364">
                  <c:v>0.99924531662269156</c:v>
                </c:pt>
                <c:pt idx="365">
                  <c:v>0.99924525065963088</c:v>
                </c:pt>
                <c:pt idx="366">
                  <c:v>0.99924544854881292</c:v>
                </c:pt>
                <c:pt idx="367">
                  <c:v>0.99924505277044862</c:v>
                </c:pt>
                <c:pt idx="368">
                  <c:v>0.99924445910290227</c:v>
                </c:pt>
                <c:pt idx="369">
                  <c:v>0.99924478891820556</c:v>
                </c:pt>
                <c:pt idx="370">
                  <c:v>0.99924465699208465</c:v>
                </c:pt>
                <c:pt idx="371">
                  <c:v>0.9992447229551451</c:v>
                </c:pt>
                <c:pt idx="372">
                  <c:v>0.99924459102902352</c:v>
                </c:pt>
                <c:pt idx="373">
                  <c:v>0.99924571240105564</c:v>
                </c:pt>
                <c:pt idx="374">
                  <c:v>0.99924630606860154</c:v>
                </c:pt>
                <c:pt idx="375">
                  <c:v>0.99924755936675458</c:v>
                </c:pt>
                <c:pt idx="376">
                  <c:v>0.99924835092348285</c:v>
                </c:pt>
                <c:pt idx="377">
                  <c:v>0.99924795514511866</c:v>
                </c:pt>
                <c:pt idx="378">
                  <c:v>0.99924854881266445</c:v>
                </c:pt>
                <c:pt idx="379">
                  <c:v>0.99924914248021102</c:v>
                </c:pt>
                <c:pt idx="380">
                  <c:v>0.99924894459102898</c:v>
                </c:pt>
                <c:pt idx="381">
                  <c:v>0.99924802110817956</c:v>
                </c:pt>
                <c:pt idx="382">
                  <c:v>0.99924709762532982</c:v>
                </c:pt>
                <c:pt idx="383">
                  <c:v>0.99924716358839061</c:v>
                </c:pt>
                <c:pt idx="384">
                  <c:v>0.99924630606860154</c:v>
                </c:pt>
                <c:pt idx="385">
                  <c:v>0.99924617414248018</c:v>
                </c:pt>
                <c:pt idx="386">
                  <c:v>0.99924663588390472</c:v>
                </c:pt>
                <c:pt idx="387">
                  <c:v>0.99924670184696507</c:v>
                </c:pt>
                <c:pt idx="388">
                  <c:v>0.99924742744063322</c:v>
                </c:pt>
                <c:pt idx="389">
                  <c:v>0.99924868073878659</c:v>
                </c:pt>
                <c:pt idx="390">
                  <c:v>0.99924940633245385</c:v>
                </c:pt>
                <c:pt idx="391">
                  <c:v>0.9992499340369394</c:v>
                </c:pt>
                <c:pt idx="392">
                  <c:v>0.99925039577836361</c:v>
                </c:pt>
                <c:pt idx="393">
                  <c:v>0.99925145118733483</c:v>
                </c:pt>
                <c:pt idx="394">
                  <c:v>0.9992509234828495</c:v>
                </c:pt>
                <c:pt idx="395">
                  <c:v>0.99925059366754621</c:v>
                </c:pt>
                <c:pt idx="396">
                  <c:v>0.99925013192612111</c:v>
                </c:pt>
                <c:pt idx="397">
                  <c:v>0.99925019788918201</c:v>
                </c:pt>
                <c:pt idx="398">
                  <c:v>0.99924914248021102</c:v>
                </c:pt>
                <c:pt idx="399">
                  <c:v>0.99924887862796841</c:v>
                </c:pt>
                <c:pt idx="400">
                  <c:v>0.99924808707123991</c:v>
                </c:pt>
                <c:pt idx="401">
                  <c:v>0.99924835092348285</c:v>
                </c:pt>
                <c:pt idx="402">
                  <c:v>0.9992490105540901</c:v>
                </c:pt>
                <c:pt idx="403">
                  <c:v>0.99924940633245385</c:v>
                </c:pt>
                <c:pt idx="404">
                  <c:v>0.99925072559366757</c:v>
                </c:pt>
                <c:pt idx="405">
                  <c:v>0.99925178100263823</c:v>
                </c:pt>
                <c:pt idx="406">
                  <c:v>0.99925277044854877</c:v>
                </c:pt>
                <c:pt idx="407">
                  <c:v>0.9992530343007916</c:v>
                </c:pt>
                <c:pt idx="408">
                  <c:v>0.99925296833773047</c:v>
                </c:pt>
                <c:pt idx="409">
                  <c:v>0.99925349604221647</c:v>
                </c:pt>
                <c:pt idx="410">
                  <c:v>0.99925343007915568</c:v>
                </c:pt>
                <c:pt idx="411">
                  <c:v>0.99925310026385228</c:v>
                </c:pt>
                <c:pt idx="412">
                  <c:v>0.99925151715039573</c:v>
                </c:pt>
                <c:pt idx="413">
                  <c:v>0.99925072559366757</c:v>
                </c:pt>
                <c:pt idx="414">
                  <c:v>0.9992504617414244</c:v>
                </c:pt>
                <c:pt idx="415">
                  <c:v>0.99925039577836361</c:v>
                </c:pt>
                <c:pt idx="416">
                  <c:v>0.99925052770448552</c:v>
                </c:pt>
                <c:pt idx="417">
                  <c:v>0.9992509234828495</c:v>
                </c:pt>
                <c:pt idx="418">
                  <c:v>0.99925125329815323</c:v>
                </c:pt>
                <c:pt idx="419">
                  <c:v>0.99925277044854877</c:v>
                </c:pt>
                <c:pt idx="420">
                  <c:v>0.99925415567282327</c:v>
                </c:pt>
                <c:pt idx="421">
                  <c:v>0.99925547493403699</c:v>
                </c:pt>
                <c:pt idx="422">
                  <c:v>0.99925593667546175</c:v>
                </c:pt>
                <c:pt idx="423">
                  <c:v>0.99925633245382584</c:v>
                </c:pt>
                <c:pt idx="424">
                  <c:v>0.99925620052770447</c:v>
                </c:pt>
                <c:pt idx="425">
                  <c:v>0.99925554089709756</c:v>
                </c:pt>
                <c:pt idx="426">
                  <c:v>0.99925501319261212</c:v>
                </c:pt>
                <c:pt idx="427">
                  <c:v>0.99925375989445886</c:v>
                </c:pt>
                <c:pt idx="428">
                  <c:v>0.99925263852242741</c:v>
                </c:pt>
                <c:pt idx="429">
                  <c:v>0.99925217678100231</c:v>
                </c:pt>
                <c:pt idx="430">
                  <c:v>0.99925237467018468</c:v>
                </c:pt>
                <c:pt idx="431">
                  <c:v>0.99925191292875992</c:v>
                </c:pt>
                <c:pt idx="432">
                  <c:v>0.99925290237467024</c:v>
                </c:pt>
                <c:pt idx="433">
                  <c:v>0.9992539577836409</c:v>
                </c:pt>
                <c:pt idx="434">
                  <c:v>0.9992550791556728</c:v>
                </c:pt>
                <c:pt idx="435">
                  <c:v>0.99925659630606856</c:v>
                </c:pt>
                <c:pt idx="436">
                  <c:v>0.99925765171503944</c:v>
                </c:pt>
                <c:pt idx="437">
                  <c:v>0.99925930079155656</c:v>
                </c:pt>
                <c:pt idx="438">
                  <c:v>0.99925949868073882</c:v>
                </c:pt>
                <c:pt idx="439">
                  <c:v>0.99925930079155656</c:v>
                </c:pt>
                <c:pt idx="440">
                  <c:v>0.99925857519788919</c:v>
                </c:pt>
                <c:pt idx="441">
                  <c:v>0.99925784960422159</c:v>
                </c:pt>
                <c:pt idx="442">
                  <c:v>0.99925686015831128</c:v>
                </c:pt>
                <c:pt idx="443">
                  <c:v>0.99925600263852266</c:v>
                </c:pt>
                <c:pt idx="444">
                  <c:v>0.99925455145118725</c:v>
                </c:pt>
                <c:pt idx="445">
                  <c:v>0.99925422163588395</c:v>
                </c:pt>
                <c:pt idx="446">
                  <c:v>0.99925389182058044</c:v>
                </c:pt>
                <c:pt idx="447">
                  <c:v>0.99925474934036917</c:v>
                </c:pt>
                <c:pt idx="448">
                  <c:v>0.9992553430079153</c:v>
                </c:pt>
                <c:pt idx="449">
                  <c:v>0.99925765171503944</c:v>
                </c:pt>
                <c:pt idx="450">
                  <c:v>0.99925923482849621</c:v>
                </c:pt>
                <c:pt idx="451">
                  <c:v>0.99926075197889186</c:v>
                </c:pt>
                <c:pt idx="452">
                  <c:v>0.99926226912928728</c:v>
                </c:pt>
                <c:pt idx="453">
                  <c:v>0.99926246701846955</c:v>
                </c:pt>
                <c:pt idx="454">
                  <c:v>0.99926299472295455</c:v>
                </c:pt>
                <c:pt idx="455">
                  <c:v>0.99926180738786263</c:v>
                </c:pt>
                <c:pt idx="456">
                  <c:v>0.99926055408970949</c:v>
                </c:pt>
                <c:pt idx="457">
                  <c:v>0.99925923482849621</c:v>
                </c:pt>
                <c:pt idx="458">
                  <c:v>0.99925738786279639</c:v>
                </c:pt>
                <c:pt idx="459">
                  <c:v>0.99925653034300799</c:v>
                </c:pt>
                <c:pt idx="460">
                  <c:v>0.99925547493403699</c:v>
                </c:pt>
                <c:pt idx="461">
                  <c:v>0.99925501319261212</c:v>
                </c:pt>
                <c:pt idx="462">
                  <c:v>0.99925547493403699</c:v>
                </c:pt>
                <c:pt idx="463">
                  <c:v>0.99925771767810057</c:v>
                </c:pt>
                <c:pt idx="464">
                  <c:v>0.99925982849604222</c:v>
                </c:pt>
                <c:pt idx="465">
                  <c:v>0.99926207124010558</c:v>
                </c:pt>
                <c:pt idx="466">
                  <c:v>0.99926484168865437</c:v>
                </c:pt>
                <c:pt idx="467">
                  <c:v>0.99926569920844321</c:v>
                </c:pt>
                <c:pt idx="468">
                  <c:v>0.99926642480211048</c:v>
                </c:pt>
                <c:pt idx="469">
                  <c:v>0.99926695250659625</c:v>
                </c:pt>
                <c:pt idx="470">
                  <c:v>0.99926569920844321</c:v>
                </c:pt>
                <c:pt idx="471">
                  <c:v>0.99926437994722905</c:v>
                </c:pt>
                <c:pt idx="472">
                  <c:v>0.99926220316622649</c:v>
                </c:pt>
                <c:pt idx="473">
                  <c:v>0.9992601583113454</c:v>
                </c:pt>
                <c:pt idx="474">
                  <c:v>0.99925817941952499</c:v>
                </c:pt>
                <c:pt idx="475">
                  <c:v>0.99925646437994708</c:v>
                </c:pt>
                <c:pt idx="476">
                  <c:v>0.99925567282321892</c:v>
                </c:pt>
                <c:pt idx="477">
                  <c:v>0.99925679419525026</c:v>
                </c:pt>
                <c:pt idx="478">
                  <c:v>0.99925850923482851</c:v>
                </c:pt>
                <c:pt idx="479">
                  <c:v>0.99926141160949888</c:v>
                </c:pt>
                <c:pt idx="480">
                  <c:v>0.99926431398416871</c:v>
                </c:pt>
                <c:pt idx="481">
                  <c:v>0.99926794195250634</c:v>
                </c:pt>
                <c:pt idx="482">
                  <c:v>0.9992703166226915</c:v>
                </c:pt>
                <c:pt idx="483">
                  <c:v>0.99927196569920851</c:v>
                </c:pt>
                <c:pt idx="484">
                  <c:v>0.9992718997361475</c:v>
                </c:pt>
                <c:pt idx="485">
                  <c:v>0.99927077836411615</c:v>
                </c:pt>
                <c:pt idx="486">
                  <c:v>0.99926853562005258</c:v>
                </c:pt>
                <c:pt idx="487">
                  <c:v>0.99926530343007913</c:v>
                </c:pt>
                <c:pt idx="488">
                  <c:v>0.9992625989445908</c:v>
                </c:pt>
                <c:pt idx="489">
                  <c:v>0.9992601583113454</c:v>
                </c:pt>
                <c:pt idx="490">
                  <c:v>0.99925798153034251</c:v>
                </c:pt>
                <c:pt idx="491">
                  <c:v>0.99925653034300799</c:v>
                </c:pt>
                <c:pt idx="492">
                  <c:v>0.99925606860158311</c:v>
                </c:pt>
                <c:pt idx="493">
                  <c:v>0.99925910290237452</c:v>
                </c:pt>
                <c:pt idx="494">
                  <c:v>0.99926193931398422</c:v>
                </c:pt>
                <c:pt idx="495">
                  <c:v>0.99926616094986764</c:v>
                </c:pt>
                <c:pt idx="496">
                  <c:v>0.99926932717678096</c:v>
                </c:pt>
                <c:pt idx="497">
                  <c:v>0.9992734168865437</c:v>
                </c:pt>
                <c:pt idx="498">
                  <c:v>0.99927592348284955</c:v>
                </c:pt>
                <c:pt idx="499">
                  <c:v>0.99927744063324542</c:v>
                </c:pt>
                <c:pt idx="500">
                  <c:v>0.9992763852242742</c:v>
                </c:pt>
                <c:pt idx="501">
                  <c:v>0.99927453825857571</c:v>
                </c:pt>
                <c:pt idx="502">
                  <c:v>0.99927156992084409</c:v>
                </c:pt>
                <c:pt idx="503">
                  <c:v>0.99926820580474907</c:v>
                </c:pt>
                <c:pt idx="504">
                  <c:v>0.99926391820580451</c:v>
                </c:pt>
                <c:pt idx="505">
                  <c:v>0.99926048812664858</c:v>
                </c:pt>
                <c:pt idx="506">
                  <c:v>0.99925699208443253</c:v>
                </c:pt>
                <c:pt idx="507">
                  <c:v>0.99925692612137196</c:v>
                </c:pt>
                <c:pt idx="508">
                  <c:v>0.99925686015831128</c:v>
                </c:pt>
                <c:pt idx="509">
                  <c:v>0.99926029023746676</c:v>
                </c:pt>
                <c:pt idx="510">
                  <c:v>0.99926424802110803</c:v>
                </c:pt>
                <c:pt idx="511">
                  <c:v>0.99927084432717683</c:v>
                </c:pt>
                <c:pt idx="512">
                  <c:v>0.99927473614775719</c:v>
                </c:pt>
                <c:pt idx="513">
                  <c:v>0.99927968337730866</c:v>
                </c:pt>
                <c:pt idx="514">
                  <c:v>0.99928284960422131</c:v>
                </c:pt>
                <c:pt idx="515">
                  <c:v>0.99928344327176766</c:v>
                </c:pt>
                <c:pt idx="516">
                  <c:v>0.99928212401055383</c:v>
                </c:pt>
                <c:pt idx="517">
                  <c:v>0.99927928759894469</c:v>
                </c:pt>
                <c:pt idx="518">
                  <c:v>0.99927572559366751</c:v>
                </c:pt>
                <c:pt idx="519">
                  <c:v>0.9992712401055408</c:v>
                </c:pt>
                <c:pt idx="520">
                  <c:v>0.99926701846965671</c:v>
                </c:pt>
                <c:pt idx="521">
                  <c:v>0.99926246701846955</c:v>
                </c:pt>
                <c:pt idx="522">
                  <c:v>0.99925916886543509</c:v>
                </c:pt>
                <c:pt idx="523">
                  <c:v>0.99925712401055389</c:v>
                </c:pt>
                <c:pt idx="524">
                  <c:v>0.99925672823218969</c:v>
                </c:pt>
                <c:pt idx="525">
                  <c:v>0.99925963060686041</c:v>
                </c:pt>
                <c:pt idx="526">
                  <c:v>0.99926464379947222</c:v>
                </c:pt>
                <c:pt idx="527">
                  <c:v>0.99927005277044845</c:v>
                </c:pt>
                <c:pt idx="528">
                  <c:v>0.99927585751978931</c:v>
                </c:pt>
                <c:pt idx="529">
                  <c:v>0.99928265171503927</c:v>
                </c:pt>
                <c:pt idx="530">
                  <c:v>0.9992860158311343</c:v>
                </c:pt>
                <c:pt idx="531">
                  <c:v>0.99928858839050128</c:v>
                </c:pt>
                <c:pt idx="532">
                  <c:v>0.9992881926121373</c:v>
                </c:pt>
                <c:pt idx="533">
                  <c:v>0.99928641160949871</c:v>
                </c:pt>
                <c:pt idx="534">
                  <c:v>0.99928265171503927</c:v>
                </c:pt>
                <c:pt idx="535">
                  <c:v>0.99927895778364118</c:v>
                </c:pt>
                <c:pt idx="536">
                  <c:v>0.99927414248021107</c:v>
                </c:pt>
                <c:pt idx="537">
                  <c:v>0.99926873350923462</c:v>
                </c:pt>
                <c:pt idx="538">
                  <c:v>0.99926490765171483</c:v>
                </c:pt>
                <c:pt idx="539">
                  <c:v>0.99926127968337763</c:v>
                </c:pt>
                <c:pt idx="540">
                  <c:v>0.99925791556728227</c:v>
                </c:pt>
                <c:pt idx="541">
                  <c:v>0.99925699208443253</c:v>
                </c:pt>
                <c:pt idx="542">
                  <c:v>0.99925996042216347</c:v>
                </c:pt>
                <c:pt idx="543">
                  <c:v>0.99926444591029007</c:v>
                </c:pt>
                <c:pt idx="544">
                  <c:v>0.99927137203166239</c:v>
                </c:pt>
                <c:pt idx="545">
                  <c:v>0.99927783641160961</c:v>
                </c:pt>
                <c:pt idx="546">
                  <c:v>0.99928469656992092</c:v>
                </c:pt>
                <c:pt idx="547">
                  <c:v>0.99928937994722911</c:v>
                </c:pt>
                <c:pt idx="548">
                  <c:v>0.99929208443271744</c:v>
                </c:pt>
                <c:pt idx="549">
                  <c:v>0.9992934036939316</c:v>
                </c:pt>
                <c:pt idx="550">
                  <c:v>0.99929129287598961</c:v>
                </c:pt>
                <c:pt idx="551">
                  <c:v>0.99928865435356218</c:v>
                </c:pt>
                <c:pt idx="552">
                  <c:v>0.99928416886543503</c:v>
                </c:pt>
                <c:pt idx="553">
                  <c:v>0.99927922163588423</c:v>
                </c:pt>
                <c:pt idx="554">
                  <c:v>0.99927394459102881</c:v>
                </c:pt>
                <c:pt idx="555">
                  <c:v>0.99926919525065927</c:v>
                </c:pt>
                <c:pt idx="556">
                  <c:v>0.99926530343007913</c:v>
                </c:pt>
                <c:pt idx="557">
                  <c:v>0.99926068601583118</c:v>
                </c:pt>
                <c:pt idx="558">
                  <c:v>0.99925758575197832</c:v>
                </c:pt>
                <c:pt idx="559">
                  <c:v>0.99925474934036917</c:v>
                </c:pt>
                <c:pt idx="560">
                  <c:v>0.99925448548812668</c:v>
                </c:pt>
                <c:pt idx="561">
                  <c:v>0.99925290237467024</c:v>
                </c:pt>
                <c:pt idx="562">
                  <c:v>0.99925316622691263</c:v>
                </c:pt>
                <c:pt idx="563">
                  <c:v>0.99925382585751943</c:v>
                </c:pt>
                <c:pt idx="564">
                  <c:v>0.99925573878627949</c:v>
                </c:pt>
                <c:pt idx="565">
                  <c:v>0.99925804749340363</c:v>
                </c:pt>
                <c:pt idx="566">
                  <c:v>0.99926048812664858</c:v>
                </c:pt>
                <c:pt idx="567">
                  <c:v>0.99926286279683341</c:v>
                </c:pt>
                <c:pt idx="568">
                  <c:v>0.99926602902374639</c:v>
                </c:pt>
                <c:pt idx="569">
                  <c:v>0.99926813984168827</c:v>
                </c:pt>
                <c:pt idx="570">
                  <c:v>0.99927058047493378</c:v>
                </c:pt>
                <c:pt idx="571">
                  <c:v>0.999271635883905</c:v>
                </c:pt>
                <c:pt idx="572">
                  <c:v>0.99927361477572552</c:v>
                </c:pt>
                <c:pt idx="573">
                  <c:v>0.99927486807387877</c:v>
                </c:pt>
                <c:pt idx="574">
                  <c:v>0.99927539577836388</c:v>
                </c:pt>
                <c:pt idx="575">
                  <c:v>0.99927598944591001</c:v>
                </c:pt>
                <c:pt idx="576">
                  <c:v>0.99927552770448569</c:v>
                </c:pt>
                <c:pt idx="577">
                  <c:v>0.99927526385224241</c:v>
                </c:pt>
                <c:pt idx="578">
                  <c:v>0.99927500000000002</c:v>
                </c:pt>
                <c:pt idx="579">
                  <c:v>0.99927414248021107</c:v>
                </c:pt>
                <c:pt idx="580">
                  <c:v>0.99927348284960427</c:v>
                </c:pt>
                <c:pt idx="581">
                  <c:v>0.99927249340369384</c:v>
                </c:pt>
                <c:pt idx="582">
                  <c:v>0.99927110817941955</c:v>
                </c:pt>
                <c:pt idx="583">
                  <c:v>0.99927091029023751</c:v>
                </c:pt>
                <c:pt idx="584">
                  <c:v>0.99927110817941955</c:v>
                </c:pt>
                <c:pt idx="585">
                  <c:v>0.99927091029023751</c:v>
                </c:pt>
                <c:pt idx="586">
                  <c:v>0.99927137203166239</c:v>
                </c:pt>
                <c:pt idx="587">
                  <c:v>0.99927156992084409</c:v>
                </c:pt>
                <c:pt idx="588">
                  <c:v>0.99927269129287599</c:v>
                </c:pt>
                <c:pt idx="589">
                  <c:v>0.99927308707123985</c:v>
                </c:pt>
                <c:pt idx="590">
                  <c:v>0.99927420844327175</c:v>
                </c:pt>
                <c:pt idx="591">
                  <c:v>0.99927506596306059</c:v>
                </c:pt>
                <c:pt idx="592">
                  <c:v>0.99927618733509238</c:v>
                </c:pt>
                <c:pt idx="593">
                  <c:v>0.9992763852242742</c:v>
                </c:pt>
                <c:pt idx="594">
                  <c:v>0.99927783641160961</c:v>
                </c:pt>
                <c:pt idx="595">
                  <c:v>0.99927770448548814</c:v>
                </c:pt>
                <c:pt idx="596">
                  <c:v>0.99927810026385222</c:v>
                </c:pt>
                <c:pt idx="597">
                  <c:v>0.99927829815303448</c:v>
                </c:pt>
                <c:pt idx="598">
                  <c:v>0.99927829815303448</c:v>
                </c:pt>
                <c:pt idx="599">
                  <c:v>0.9992784960422163</c:v>
                </c:pt>
                <c:pt idx="600">
                  <c:v>0.99927922163588423</c:v>
                </c:pt>
                <c:pt idx="601">
                  <c:v>0.99927902374670152</c:v>
                </c:pt>
                <c:pt idx="602">
                  <c:v>0.99927895778364118</c:v>
                </c:pt>
                <c:pt idx="603">
                  <c:v>0.9992784960422163</c:v>
                </c:pt>
                <c:pt idx="604">
                  <c:v>0.99927895778364118</c:v>
                </c:pt>
                <c:pt idx="605">
                  <c:v>0.99927862796833777</c:v>
                </c:pt>
                <c:pt idx="606">
                  <c:v>0.99927882585751959</c:v>
                </c:pt>
                <c:pt idx="607">
                  <c:v>0.99927882585751959</c:v>
                </c:pt>
                <c:pt idx="608">
                  <c:v>0.9992790897097622</c:v>
                </c:pt>
                <c:pt idx="609">
                  <c:v>0.99927915567282333</c:v>
                </c:pt>
                <c:pt idx="610">
                  <c:v>0.99927981530343035</c:v>
                </c:pt>
                <c:pt idx="611">
                  <c:v>0.9992799472295516</c:v>
                </c:pt>
                <c:pt idx="612">
                  <c:v>0.99928073878627932</c:v>
                </c:pt>
                <c:pt idx="613">
                  <c:v>0.99928073878627932</c:v>
                </c:pt>
                <c:pt idx="614">
                  <c:v>0.99928113456464362</c:v>
                </c:pt>
                <c:pt idx="615">
                  <c:v>0.99928192612137201</c:v>
                </c:pt>
                <c:pt idx="616">
                  <c:v>0.99928265171503927</c:v>
                </c:pt>
                <c:pt idx="617">
                  <c:v>0.99928199208443269</c:v>
                </c:pt>
                <c:pt idx="618">
                  <c:v>0.99928271767810051</c:v>
                </c:pt>
                <c:pt idx="619">
                  <c:v>0.99928271767810051</c:v>
                </c:pt>
                <c:pt idx="620">
                  <c:v>0.9992833113456463</c:v>
                </c:pt>
                <c:pt idx="621">
                  <c:v>0.99928278364116063</c:v>
                </c:pt>
                <c:pt idx="622">
                  <c:v>0.99928350923482856</c:v>
                </c:pt>
                <c:pt idx="623">
                  <c:v>0.99928245382585756</c:v>
                </c:pt>
                <c:pt idx="624">
                  <c:v>0.99928357519788902</c:v>
                </c:pt>
                <c:pt idx="625">
                  <c:v>0.99928311345646437</c:v>
                </c:pt>
                <c:pt idx="626">
                  <c:v>0.9992833773087072</c:v>
                </c:pt>
                <c:pt idx="627">
                  <c:v>0.99928430079155639</c:v>
                </c:pt>
                <c:pt idx="628">
                  <c:v>0.999284036939314</c:v>
                </c:pt>
                <c:pt idx="629">
                  <c:v>0.99928443271767808</c:v>
                </c:pt>
                <c:pt idx="630">
                  <c:v>0.99928463060686024</c:v>
                </c:pt>
                <c:pt idx="631">
                  <c:v>0.99928482849604217</c:v>
                </c:pt>
                <c:pt idx="632">
                  <c:v>0.99928502638522421</c:v>
                </c:pt>
                <c:pt idx="633">
                  <c:v>0.99928535620052772</c:v>
                </c:pt>
                <c:pt idx="634">
                  <c:v>0.99928588390501327</c:v>
                </c:pt>
                <c:pt idx="635">
                  <c:v>0.99928588390501327</c:v>
                </c:pt>
                <c:pt idx="636">
                  <c:v>0.99928621372031656</c:v>
                </c:pt>
                <c:pt idx="637">
                  <c:v>0.99928667546174121</c:v>
                </c:pt>
                <c:pt idx="638">
                  <c:v>0.99928680738786257</c:v>
                </c:pt>
                <c:pt idx="639">
                  <c:v>0.99928733509234779</c:v>
                </c:pt>
                <c:pt idx="640">
                  <c:v>0.9992876649076512</c:v>
                </c:pt>
                <c:pt idx="641">
                  <c:v>0.99928759894459107</c:v>
                </c:pt>
                <c:pt idx="642">
                  <c:v>0.99928759894459107</c:v>
                </c:pt>
                <c:pt idx="643">
                  <c:v>0.9992876649076512</c:v>
                </c:pt>
                <c:pt idx="644">
                  <c:v>0.99928792875989447</c:v>
                </c:pt>
                <c:pt idx="645">
                  <c:v>0.99928786279683357</c:v>
                </c:pt>
                <c:pt idx="646">
                  <c:v>0.9992882585751981</c:v>
                </c:pt>
                <c:pt idx="647">
                  <c:v>0.99928858839050128</c:v>
                </c:pt>
                <c:pt idx="648">
                  <c:v>0.9992891820580474</c:v>
                </c:pt>
                <c:pt idx="649">
                  <c:v>0.99928924802110808</c:v>
                </c:pt>
                <c:pt idx="650">
                  <c:v>0.99928931398416898</c:v>
                </c:pt>
                <c:pt idx="651">
                  <c:v>0.99928944591029001</c:v>
                </c:pt>
                <c:pt idx="652">
                  <c:v>0.99928977572559352</c:v>
                </c:pt>
                <c:pt idx="653">
                  <c:v>0.99928937994722911</c:v>
                </c:pt>
                <c:pt idx="654">
                  <c:v>0.99928997361477601</c:v>
                </c:pt>
                <c:pt idx="655">
                  <c:v>0.99928997361477601</c:v>
                </c:pt>
                <c:pt idx="656">
                  <c:v>0.99929050131926112</c:v>
                </c:pt>
                <c:pt idx="657">
                  <c:v>0.99929155672823211</c:v>
                </c:pt>
                <c:pt idx="658">
                  <c:v>0.99929116094986792</c:v>
                </c:pt>
                <c:pt idx="659">
                  <c:v>0.99929129287598961</c:v>
                </c:pt>
                <c:pt idx="660">
                  <c:v>0.99929142480211053</c:v>
                </c:pt>
                <c:pt idx="661">
                  <c:v>0.99929175461741448</c:v>
                </c:pt>
                <c:pt idx="662">
                  <c:v>0.99929208443271744</c:v>
                </c:pt>
                <c:pt idx="663">
                  <c:v>0.99929221635883925</c:v>
                </c:pt>
                <c:pt idx="664">
                  <c:v>0.99929228232189982</c:v>
                </c:pt>
                <c:pt idx="665">
                  <c:v>0.99929228232189982</c:v>
                </c:pt>
                <c:pt idx="666">
                  <c:v>0.99929281002638515</c:v>
                </c:pt>
                <c:pt idx="667">
                  <c:v>0.99929254617414254</c:v>
                </c:pt>
                <c:pt idx="668">
                  <c:v>0.9992924142480214</c:v>
                </c:pt>
                <c:pt idx="669">
                  <c:v>0.99929261213720311</c:v>
                </c:pt>
                <c:pt idx="670">
                  <c:v>0.9992932717678098</c:v>
                </c:pt>
                <c:pt idx="671">
                  <c:v>0.9992930079155673</c:v>
                </c:pt>
                <c:pt idx="672">
                  <c:v>0.9992933377308707</c:v>
                </c:pt>
                <c:pt idx="673">
                  <c:v>0.99929373350923478</c:v>
                </c:pt>
                <c:pt idx="674">
                  <c:v>0.99929353562005263</c:v>
                </c:pt>
                <c:pt idx="675">
                  <c:v>0.9992943931398417</c:v>
                </c:pt>
                <c:pt idx="676">
                  <c:v>0.99929452506596272</c:v>
                </c:pt>
                <c:pt idx="677">
                  <c:v>0.99929478891820567</c:v>
                </c:pt>
                <c:pt idx="678">
                  <c:v>0.9992943931398417</c:v>
                </c:pt>
                <c:pt idx="679">
                  <c:v>0.99929525065963065</c:v>
                </c:pt>
                <c:pt idx="680">
                  <c:v>0.99929564643799473</c:v>
                </c:pt>
                <c:pt idx="681">
                  <c:v>0.99929558047493383</c:v>
                </c:pt>
                <c:pt idx="682">
                  <c:v>0.99929604221635859</c:v>
                </c:pt>
                <c:pt idx="683">
                  <c:v>0.99929604221635859</c:v>
                </c:pt>
                <c:pt idx="684">
                  <c:v>0.99929604221635859</c:v>
                </c:pt>
                <c:pt idx="685">
                  <c:v>0.99929656992084415</c:v>
                </c:pt>
                <c:pt idx="686">
                  <c:v>0.99929637203166199</c:v>
                </c:pt>
                <c:pt idx="687">
                  <c:v>0.99929689973614755</c:v>
                </c:pt>
                <c:pt idx="688">
                  <c:v>0.99929736147757253</c:v>
                </c:pt>
                <c:pt idx="689">
                  <c:v>0.99929650395778358</c:v>
                </c:pt>
                <c:pt idx="690">
                  <c:v>0.99929788918205786</c:v>
                </c:pt>
                <c:pt idx="691">
                  <c:v>0.99929788918205786</c:v>
                </c:pt>
                <c:pt idx="692">
                  <c:v>0.99929749340369411</c:v>
                </c:pt>
                <c:pt idx="693">
                  <c:v>0.99929795514511877</c:v>
                </c:pt>
                <c:pt idx="694">
                  <c:v>0.99929835092348285</c:v>
                </c:pt>
                <c:pt idx="695">
                  <c:v>0.99929835092348285</c:v>
                </c:pt>
                <c:pt idx="696">
                  <c:v>0.99929854881266444</c:v>
                </c:pt>
                <c:pt idx="697">
                  <c:v>0.99929821899736138</c:v>
                </c:pt>
                <c:pt idx="698">
                  <c:v>0.99929934036939305</c:v>
                </c:pt>
                <c:pt idx="699">
                  <c:v>0.99929914248021112</c:v>
                </c:pt>
                <c:pt idx="700">
                  <c:v>0.99929947229551486</c:v>
                </c:pt>
                <c:pt idx="701">
                  <c:v>0.99929901055409021</c:v>
                </c:pt>
                <c:pt idx="702">
                  <c:v>0.99929934036939305</c:v>
                </c:pt>
                <c:pt idx="703">
                  <c:v>0.99929960422163588</c:v>
                </c:pt>
                <c:pt idx="704">
                  <c:v>0.99930112137203131</c:v>
                </c:pt>
                <c:pt idx="705">
                  <c:v>0.99930112137203131</c:v>
                </c:pt>
                <c:pt idx="706">
                  <c:v>0.99930092348284949</c:v>
                </c:pt>
                <c:pt idx="707">
                  <c:v>0.99930112137203131</c:v>
                </c:pt>
                <c:pt idx="708">
                  <c:v>0.99930092348284949</c:v>
                </c:pt>
                <c:pt idx="709">
                  <c:v>0.99930125329815334</c:v>
                </c:pt>
                <c:pt idx="710">
                  <c:v>0.99930164907651708</c:v>
                </c:pt>
                <c:pt idx="711">
                  <c:v>0.99930145118733493</c:v>
                </c:pt>
                <c:pt idx="712">
                  <c:v>0.99930164907651708</c:v>
                </c:pt>
                <c:pt idx="713">
                  <c:v>0.99930145118733493</c:v>
                </c:pt>
                <c:pt idx="714">
                  <c:v>0.9993022427440631</c:v>
                </c:pt>
                <c:pt idx="715">
                  <c:v>0.99930204485488128</c:v>
                </c:pt>
                <c:pt idx="716">
                  <c:v>0.99930204485488128</c:v>
                </c:pt>
                <c:pt idx="717">
                  <c:v>0.99930191292875992</c:v>
                </c:pt>
                <c:pt idx="718">
                  <c:v>0.99930197889182049</c:v>
                </c:pt>
                <c:pt idx="719">
                  <c:v>0.99930290237467012</c:v>
                </c:pt>
                <c:pt idx="720">
                  <c:v>0.99930277044854876</c:v>
                </c:pt>
                <c:pt idx="721">
                  <c:v>0.99930329815303431</c:v>
                </c:pt>
                <c:pt idx="722">
                  <c:v>0.99930250659630593</c:v>
                </c:pt>
                <c:pt idx="723">
                  <c:v>0.99930323218997363</c:v>
                </c:pt>
                <c:pt idx="724">
                  <c:v>0.9993036279683376</c:v>
                </c:pt>
                <c:pt idx="725">
                  <c:v>0.99930369393139851</c:v>
                </c:pt>
                <c:pt idx="726">
                  <c:v>0.99930356200527681</c:v>
                </c:pt>
                <c:pt idx="727">
                  <c:v>0.99930356200527681</c:v>
                </c:pt>
                <c:pt idx="728">
                  <c:v>0.99930369393139851</c:v>
                </c:pt>
                <c:pt idx="729">
                  <c:v>0.99930455145118735</c:v>
                </c:pt>
                <c:pt idx="730">
                  <c:v>0.99930507915567279</c:v>
                </c:pt>
                <c:pt idx="731">
                  <c:v>0.99930435356200531</c:v>
                </c:pt>
                <c:pt idx="732">
                  <c:v>0.99930521108179415</c:v>
                </c:pt>
                <c:pt idx="733">
                  <c:v>0.99930494722955154</c:v>
                </c:pt>
                <c:pt idx="734">
                  <c:v>0.99930514511873347</c:v>
                </c:pt>
                <c:pt idx="735">
                  <c:v>0.99930560686015835</c:v>
                </c:pt>
                <c:pt idx="736">
                  <c:v>0.99930580474934039</c:v>
                </c:pt>
                <c:pt idx="737">
                  <c:v>0.99930540897097619</c:v>
                </c:pt>
                <c:pt idx="738">
                  <c:v>0.99930514511873347</c:v>
                </c:pt>
                <c:pt idx="739">
                  <c:v>0.99930600263852254</c:v>
                </c:pt>
                <c:pt idx="740">
                  <c:v>0.99930646437994697</c:v>
                </c:pt>
                <c:pt idx="741">
                  <c:v>0.99930666226912934</c:v>
                </c:pt>
                <c:pt idx="742">
                  <c:v>0.99930686015831138</c:v>
                </c:pt>
                <c:pt idx="743">
                  <c:v>0.99930646437994697</c:v>
                </c:pt>
                <c:pt idx="744">
                  <c:v>0.99930758575197831</c:v>
                </c:pt>
                <c:pt idx="745">
                  <c:v>0.99930784960422159</c:v>
                </c:pt>
                <c:pt idx="746">
                  <c:v>0.99930778364116069</c:v>
                </c:pt>
                <c:pt idx="747">
                  <c:v>0.99930778364116069</c:v>
                </c:pt>
                <c:pt idx="748">
                  <c:v>0.99930831134564613</c:v>
                </c:pt>
                <c:pt idx="749">
                  <c:v>0.9993081794195251</c:v>
                </c:pt>
                <c:pt idx="750">
                  <c:v>0.99930771767810045</c:v>
                </c:pt>
                <c:pt idx="751">
                  <c:v>0.99930778364116069</c:v>
                </c:pt>
                <c:pt idx="752">
                  <c:v>0.99930864116094953</c:v>
                </c:pt>
                <c:pt idx="753">
                  <c:v>0.99930910290237451</c:v>
                </c:pt>
                <c:pt idx="754">
                  <c:v>0.99930870712401054</c:v>
                </c:pt>
                <c:pt idx="755">
                  <c:v>0.99930870712401054</c:v>
                </c:pt>
                <c:pt idx="756">
                  <c:v>0.99930890501319269</c:v>
                </c:pt>
                <c:pt idx="757">
                  <c:v>0.99931035620052777</c:v>
                </c:pt>
                <c:pt idx="758">
                  <c:v>0.99931088390501299</c:v>
                </c:pt>
                <c:pt idx="759">
                  <c:v>0.99930976253298154</c:v>
                </c:pt>
                <c:pt idx="760">
                  <c:v>0.99931094986807367</c:v>
                </c:pt>
                <c:pt idx="761">
                  <c:v>0.99931114775725527</c:v>
                </c:pt>
                <c:pt idx="762">
                  <c:v>0.99931101583113457</c:v>
                </c:pt>
                <c:pt idx="763">
                  <c:v>0.99931127968337752</c:v>
                </c:pt>
                <c:pt idx="764">
                  <c:v>0.99931134564643775</c:v>
                </c:pt>
                <c:pt idx="765">
                  <c:v>0.99931094986807367</c:v>
                </c:pt>
                <c:pt idx="766">
                  <c:v>0.99931147757255945</c:v>
                </c:pt>
                <c:pt idx="767">
                  <c:v>0.99931127968337752</c:v>
                </c:pt>
                <c:pt idx="768">
                  <c:v>0.99931154353561991</c:v>
                </c:pt>
                <c:pt idx="769">
                  <c:v>0.99931187335092342</c:v>
                </c:pt>
                <c:pt idx="770">
                  <c:v>0.99931200527704445</c:v>
                </c:pt>
                <c:pt idx="771">
                  <c:v>0.99931253298153011</c:v>
                </c:pt>
                <c:pt idx="772">
                  <c:v>0.99931266490765125</c:v>
                </c:pt>
                <c:pt idx="773">
                  <c:v>0.9993125989445909</c:v>
                </c:pt>
                <c:pt idx="774">
                  <c:v>0.9993125989445909</c:v>
                </c:pt>
                <c:pt idx="775">
                  <c:v>0.99931266490765125</c:v>
                </c:pt>
                <c:pt idx="776">
                  <c:v>0.99931358839050111</c:v>
                </c:pt>
                <c:pt idx="777">
                  <c:v>0.99931365435356201</c:v>
                </c:pt>
                <c:pt idx="778">
                  <c:v>0.99931391820580462</c:v>
                </c:pt>
                <c:pt idx="779">
                  <c:v>0.99931418205804723</c:v>
                </c:pt>
                <c:pt idx="780">
                  <c:v>0.99931378627968348</c:v>
                </c:pt>
                <c:pt idx="781">
                  <c:v>0.99931431398416859</c:v>
                </c:pt>
                <c:pt idx="782">
                  <c:v>0.99931490765171471</c:v>
                </c:pt>
                <c:pt idx="783">
                  <c:v>0.99931418205804723</c:v>
                </c:pt>
                <c:pt idx="784">
                  <c:v>0.99931470976253256</c:v>
                </c:pt>
                <c:pt idx="785">
                  <c:v>0.99931497361477561</c:v>
                </c:pt>
                <c:pt idx="786">
                  <c:v>0.99931484168865437</c:v>
                </c:pt>
                <c:pt idx="787">
                  <c:v>0.99931517150395754</c:v>
                </c:pt>
                <c:pt idx="788">
                  <c:v>0.99931563324538264</c:v>
                </c:pt>
                <c:pt idx="789">
                  <c:v>0.99931490765171471</c:v>
                </c:pt>
                <c:pt idx="790">
                  <c:v>0.99931563324538264</c:v>
                </c:pt>
                <c:pt idx="791">
                  <c:v>0.99931583113456468</c:v>
                </c:pt>
                <c:pt idx="792">
                  <c:v>0.99931563324538264</c:v>
                </c:pt>
                <c:pt idx="793">
                  <c:v>0.99931589709762536</c:v>
                </c:pt>
                <c:pt idx="794">
                  <c:v>0.99931523746701845</c:v>
                </c:pt>
                <c:pt idx="795">
                  <c:v>0.99931569920844332</c:v>
                </c:pt>
                <c:pt idx="796">
                  <c:v>0.9993155672823214</c:v>
                </c:pt>
                <c:pt idx="797">
                  <c:v>0.9993166886543533</c:v>
                </c:pt>
                <c:pt idx="798">
                  <c:v>0.99931662269129262</c:v>
                </c:pt>
                <c:pt idx="799">
                  <c:v>0.9993166886543533</c:v>
                </c:pt>
                <c:pt idx="800">
                  <c:v>0.99931728232189954</c:v>
                </c:pt>
                <c:pt idx="801">
                  <c:v>0.99931721635883919</c:v>
                </c:pt>
                <c:pt idx="802">
                  <c:v>0.9993176781002634</c:v>
                </c:pt>
                <c:pt idx="803">
                  <c:v>0.99931813984168838</c:v>
                </c:pt>
                <c:pt idx="804">
                  <c:v>0.99931807387862781</c:v>
                </c:pt>
                <c:pt idx="805">
                  <c:v>0.9993186015831137</c:v>
                </c:pt>
                <c:pt idx="806">
                  <c:v>0.99931886543535597</c:v>
                </c:pt>
                <c:pt idx="807">
                  <c:v>0.99931978891820539</c:v>
                </c:pt>
                <c:pt idx="808">
                  <c:v>0.99931919525065938</c:v>
                </c:pt>
                <c:pt idx="809">
                  <c:v>0.9993194591029021</c:v>
                </c:pt>
                <c:pt idx="810">
                  <c:v>0.99931906332453824</c:v>
                </c:pt>
                <c:pt idx="811">
                  <c:v>0.99931972295514482</c:v>
                </c:pt>
                <c:pt idx="812">
                  <c:v>0.99931906332453824</c:v>
                </c:pt>
                <c:pt idx="813">
                  <c:v>0.99932011873350923</c:v>
                </c:pt>
                <c:pt idx="814">
                  <c:v>0.99931959102902357</c:v>
                </c:pt>
                <c:pt idx="815">
                  <c:v>0.99932051451187365</c:v>
                </c:pt>
                <c:pt idx="816">
                  <c:v>0.9993203166226915</c:v>
                </c:pt>
                <c:pt idx="817">
                  <c:v>0.99932051451187365</c:v>
                </c:pt>
                <c:pt idx="818">
                  <c:v>0.99932018469656969</c:v>
                </c:pt>
                <c:pt idx="819">
                  <c:v>0.9993203166226915</c:v>
                </c:pt>
                <c:pt idx="820">
                  <c:v>0.99932044854881275</c:v>
                </c:pt>
                <c:pt idx="821">
                  <c:v>0.99932058047493388</c:v>
                </c:pt>
                <c:pt idx="822">
                  <c:v>0.9993215699208442</c:v>
                </c:pt>
                <c:pt idx="823">
                  <c:v>0.99932110817941955</c:v>
                </c:pt>
                <c:pt idx="824">
                  <c:v>0.99932137203166227</c:v>
                </c:pt>
                <c:pt idx="825">
                  <c:v>0.9993213060686017</c:v>
                </c:pt>
                <c:pt idx="826">
                  <c:v>0.99932249340369395</c:v>
                </c:pt>
                <c:pt idx="827">
                  <c:v>0.999322229551451</c:v>
                </c:pt>
                <c:pt idx="828">
                  <c:v>0.999322229551451</c:v>
                </c:pt>
                <c:pt idx="829">
                  <c:v>0.99932269129287588</c:v>
                </c:pt>
                <c:pt idx="830">
                  <c:v>0.99932315303430053</c:v>
                </c:pt>
                <c:pt idx="831">
                  <c:v>0.99932255936675429</c:v>
                </c:pt>
                <c:pt idx="832">
                  <c:v>0.99932275725593656</c:v>
                </c:pt>
                <c:pt idx="833">
                  <c:v>0.99932381266490788</c:v>
                </c:pt>
                <c:pt idx="834">
                  <c:v>0.99932341688654369</c:v>
                </c:pt>
                <c:pt idx="835">
                  <c:v>0.99932341688654369</c:v>
                </c:pt>
                <c:pt idx="836">
                  <c:v>0.99932387862796801</c:v>
                </c:pt>
                <c:pt idx="837">
                  <c:v>0.99932328496042189</c:v>
                </c:pt>
                <c:pt idx="838">
                  <c:v>0.99932401055409004</c:v>
                </c:pt>
                <c:pt idx="839">
                  <c:v>0.99932361477572551</c:v>
                </c:pt>
                <c:pt idx="840">
                  <c:v>0.99932321899736121</c:v>
                </c:pt>
                <c:pt idx="841">
                  <c:v>0.99932381266490788</c:v>
                </c:pt>
                <c:pt idx="842">
                  <c:v>0.99932361477572551</c:v>
                </c:pt>
                <c:pt idx="843">
                  <c:v>0.9993248021108182</c:v>
                </c:pt>
                <c:pt idx="844">
                  <c:v>0.99932506596306059</c:v>
                </c:pt>
                <c:pt idx="845">
                  <c:v>0.99932467018469662</c:v>
                </c:pt>
                <c:pt idx="846">
                  <c:v>0.99932519788918239</c:v>
                </c:pt>
                <c:pt idx="847">
                  <c:v>0.99932618733509226</c:v>
                </c:pt>
                <c:pt idx="848">
                  <c:v>0.99932598944591011</c:v>
                </c:pt>
                <c:pt idx="849">
                  <c:v>0.99932645118733487</c:v>
                </c:pt>
                <c:pt idx="850">
                  <c:v>0.99932645118733487</c:v>
                </c:pt>
                <c:pt idx="851">
                  <c:v>0.99932711081794157</c:v>
                </c:pt>
                <c:pt idx="852">
                  <c:v>0.99932671503957782</c:v>
                </c:pt>
                <c:pt idx="853">
                  <c:v>0.99932757255936677</c:v>
                </c:pt>
                <c:pt idx="854">
                  <c:v>0.9993273087071235</c:v>
                </c:pt>
                <c:pt idx="855">
                  <c:v>0.9993273087071235</c:v>
                </c:pt>
                <c:pt idx="856">
                  <c:v>0.9993274406332453</c:v>
                </c:pt>
                <c:pt idx="857">
                  <c:v>0.9993278364116096</c:v>
                </c:pt>
                <c:pt idx="858">
                  <c:v>0.99932777044854881</c:v>
                </c:pt>
                <c:pt idx="859">
                  <c:v>0.99932823218997391</c:v>
                </c:pt>
                <c:pt idx="860">
                  <c:v>0.99932829815303459</c:v>
                </c:pt>
                <c:pt idx="861">
                  <c:v>0.99932836411609482</c:v>
                </c:pt>
                <c:pt idx="862">
                  <c:v>0.99932895778364117</c:v>
                </c:pt>
                <c:pt idx="863">
                  <c:v>0.99932875989445891</c:v>
                </c:pt>
                <c:pt idx="864">
                  <c:v>0.99932843007915562</c:v>
                </c:pt>
                <c:pt idx="865">
                  <c:v>0.99932915567282321</c:v>
                </c:pt>
                <c:pt idx="866">
                  <c:v>0.99932908970976231</c:v>
                </c:pt>
                <c:pt idx="867">
                  <c:v>0.99932968337730854</c:v>
                </c:pt>
                <c:pt idx="868">
                  <c:v>0.99933034300791534</c:v>
                </c:pt>
                <c:pt idx="869">
                  <c:v>0.99932981530343024</c:v>
                </c:pt>
                <c:pt idx="870">
                  <c:v>0.99932955145118763</c:v>
                </c:pt>
                <c:pt idx="871">
                  <c:v>0.9993301451187333</c:v>
                </c:pt>
                <c:pt idx="872">
                  <c:v>0.9993301451187333</c:v>
                </c:pt>
                <c:pt idx="873">
                  <c:v>0.99933027704485489</c:v>
                </c:pt>
                <c:pt idx="874">
                  <c:v>0.99933073878627932</c:v>
                </c:pt>
                <c:pt idx="875">
                  <c:v>0.99933040897097603</c:v>
                </c:pt>
                <c:pt idx="876">
                  <c:v>0.9993306068601584</c:v>
                </c:pt>
                <c:pt idx="877">
                  <c:v>0.99933080474934011</c:v>
                </c:pt>
                <c:pt idx="878">
                  <c:v>0.99933120052770452</c:v>
                </c:pt>
                <c:pt idx="879">
                  <c:v>0.99933166226912939</c:v>
                </c:pt>
                <c:pt idx="880">
                  <c:v>0.99933232189973575</c:v>
                </c:pt>
                <c:pt idx="881">
                  <c:v>0.99933225593667518</c:v>
                </c:pt>
                <c:pt idx="882">
                  <c:v>0.99933232189973575</c:v>
                </c:pt>
                <c:pt idx="883">
                  <c:v>0.9993327836411604</c:v>
                </c:pt>
                <c:pt idx="884">
                  <c:v>0.99933284960422131</c:v>
                </c:pt>
                <c:pt idx="885">
                  <c:v>0.99933265171503927</c:v>
                </c:pt>
                <c:pt idx="886">
                  <c:v>0.99933383905013196</c:v>
                </c:pt>
                <c:pt idx="887">
                  <c:v>0.99933357519788901</c:v>
                </c:pt>
                <c:pt idx="888">
                  <c:v>0.99933350923482833</c:v>
                </c:pt>
                <c:pt idx="889">
                  <c:v>0.99933397097625276</c:v>
                </c:pt>
                <c:pt idx="890">
                  <c:v>0.99933390501319252</c:v>
                </c:pt>
                <c:pt idx="891">
                  <c:v>0.99933423482849604</c:v>
                </c:pt>
                <c:pt idx="892">
                  <c:v>0.99933410290237457</c:v>
                </c:pt>
                <c:pt idx="893">
                  <c:v>0.99933416886543525</c:v>
                </c:pt>
                <c:pt idx="894">
                  <c:v>0.99933443271767808</c:v>
                </c:pt>
                <c:pt idx="895">
                  <c:v>0.99933436675461718</c:v>
                </c:pt>
                <c:pt idx="896">
                  <c:v>0.99933443271767808</c:v>
                </c:pt>
                <c:pt idx="897">
                  <c:v>0.99933542216358873</c:v>
                </c:pt>
                <c:pt idx="898">
                  <c:v>0.99933476253298159</c:v>
                </c:pt>
                <c:pt idx="899">
                  <c:v>0.9993350923482851</c:v>
                </c:pt>
                <c:pt idx="900">
                  <c:v>0.99933594986807373</c:v>
                </c:pt>
                <c:pt idx="901">
                  <c:v>0.99933614775725532</c:v>
                </c:pt>
                <c:pt idx="902">
                  <c:v>0.99933700527704439</c:v>
                </c:pt>
                <c:pt idx="903">
                  <c:v>0.99933654353561985</c:v>
                </c:pt>
                <c:pt idx="904">
                  <c:v>0.99933660949868053</c:v>
                </c:pt>
                <c:pt idx="905">
                  <c:v>0.99933707124010551</c:v>
                </c:pt>
                <c:pt idx="906">
                  <c:v>0.99933720316622676</c:v>
                </c:pt>
                <c:pt idx="907">
                  <c:v>0.99933839050131912</c:v>
                </c:pt>
                <c:pt idx="908">
                  <c:v>0.9993377308707122</c:v>
                </c:pt>
                <c:pt idx="909">
                  <c:v>0.99933839050131912</c:v>
                </c:pt>
                <c:pt idx="910">
                  <c:v>0.99933885224274399</c:v>
                </c:pt>
                <c:pt idx="911">
                  <c:v>0.99933845646438024</c:v>
                </c:pt>
                <c:pt idx="912">
                  <c:v>0.99933832453825844</c:v>
                </c:pt>
                <c:pt idx="913">
                  <c:v>0.99933891820580478</c:v>
                </c:pt>
                <c:pt idx="914">
                  <c:v>0.99933924802110818</c:v>
                </c:pt>
                <c:pt idx="915">
                  <c:v>0.99933931398416886</c:v>
                </c:pt>
                <c:pt idx="916">
                  <c:v>0.99933911609498682</c:v>
                </c:pt>
                <c:pt idx="917">
                  <c:v>0.99933905013192592</c:v>
                </c:pt>
                <c:pt idx="918">
                  <c:v>0.99933951187335079</c:v>
                </c:pt>
                <c:pt idx="919">
                  <c:v>0.9993397097625325</c:v>
                </c:pt>
                <c:pt idx="920">
                  <c:v>0.9993401715039576</c:v>
                </c:pt>
                <c:pt idx="921">
                  <c:v>0.9993403034300794</c:v>
                </c:pt>
                <c:pt idx="922">
                  <c:v>0.99934036939313986</c:v>
                </c:pt>
                <c:pt idx="923">
                  <c:v>0.99934069920844359</c:v>
                </c:pt>
                <c:pt idx="924">
                  <c:v>0.99934155672823222</c:v>
                </c:pt>
                <c:pt idx="925">
                  <c:v>0.99934135883905018</c:v>
                </c:pt>
                <c:pt idx="926">
                  <c:v>0.99934096306068598</c:v>
                </c:pt>
                <c:pt idx="927">
                  <c:v>0.99934109498680734</c:v>
                </c:pt>
                <c:pt idx="928">
                  <c:v>0.99934135883905018</c:v>
                </c:pt>
                <c:pt idx="929">
                  <c:v>0.99934201846965698</c:v>
                </c:pt>
                <c:pt idx="930">
                  <c:v>0.99934168865435369</c:v>
                </c:pt>
                <c:pt idx="931">
                  <c:v>0.99934221635883924</c:v>
                </c:pt>
                <c:pt idx="932">
                  <c:v>0.99934215039577834</c:v>
                </c:pt>
                <c:pt idx="933">
                  <c:v>0.9993422823218997</c:v>
                </c:pt>
                <c:pt idx="934">
                  <c:v>0.99934201846965698</c:v>
                </c:pt>
                <c:pt idx="935">
                  <c:v>0.99934241424802128</c:v>
                </c:pt>
                <c:pt idx="936">
                  <c:v>0.99934287598944571</c:v>
                </c:pt>
                <c:pt idx="937">
                  <c:v>0.99934281002638525</c:v>
                </c:pt>
                <c:pt idx="938">
                  <c:v>0.99934360158311364</c:v>
                </c:pt>
                <c:pt idx="939">
                  <c:v>0.99934419525065932</c:v>
                </c:pt>
                <c:pt idx="940">
                  <c:v>0.9993434036939316</c:v>
                </c:pt>
                <c:pt idx="941">
                  <c:v>0.99934445910290237</c:v>
                </c:pt>
                <c:pt idx="942">
                  <c:v>0.9993440633245384</c:v>
                </c:pt>
                <c:pt idx="943">
                  <c:v>0.99934492084432702</c:v>
                </c:pt>
                <c:pt idx="944">
                  <c:v>0.99934426121372044</c:v>
                </c:pt>
                <c:pt idx="945">
                  <c:v>0.99934505277044861</c:v>
                </c:pt>
                <c:pt idx="946">
                  <c:v>0.9993449868073877</c:v>
                </c:pt>
                <c:pt idx="947">
                  <c:v>0.99934551451187381</c:v>
                </c:pt>
                <c:pt idx="948">
                  <c:v>0.99934584432717699</c:v>
                </c:pt>
                <c:pt idx="949">
                  <c:v>0.99934650395778357</c:v>
                </c:pt>
                <c:pt idx="950">
                  <c:v>0.99934610817941949</c:v>
                </c:pt>
                <c:pt idx="951">
                  <c:v>0.99934676781002618</c:v>
                </c:pt>
                <c:pt idx="952">
                  <c:v>0.99934624010554096</c:v>
                </c:pt>
                <c:pt idx="953">
                  <c:v>0.99934670184696517</c:v>
                </c:pt>
                <c:pt idx="954">
                  <c:v>0.99934670184696517</c:v>
                </c:pt>
                <c:pt idx="955">
                  <c:v>0.9993470316622689</c:v>
                </c:pt>
                <c:pt idx="956">
                  <c:v>0.99934742744063332</c:v>
                </c:pt>
                <c:pt idx="957">
                  <c:v>0.99934670184696517</c:v>
                </c:pt>
                <c:pt idx="958">
                  <c:v>0.99934769129287593</c:v>
                </c:pt>
                <c:pt idx="959">
                  <c:v>0.99934736147757253</c:v>
                </c:pt>
                <c:pt idx="960">
                  <c:v>0.99934755936675457</c:v>
                </c:pt>
                <c:pt idx="961">
                  <c:v>0.99934828496042216</c:v>
                </c:pt>
                <c:pt idx="962">
                  <c:v>0.99934828496042216</c:v>
                </c:pt>
                <c:pt idx="963">
                  <c:v>0.9993487467018467</c:v>
                </c:pt>
                <c:pt idx="964">
                  <c:v>0.99934861477572567</c:v>
                </c:pt>
                <c:pt idx="965">
                  <c:v>0.99934881266490783</c:v>
                </c:pt>
                <c:pt idx="966">
                  <c:v>0.99934920844327202</c:v>
                </c:pt>
                <c:pt idx="967">
                  <c:v>0.99934986807387882</c:v>
                </c:pt>
                <c:pt idx="968">
                  <c:v>0.99935026385224246</c:v>
                </c:pt>
                <c:pt idx="969">
                  <c:v>0.99934934036939338</c:v>
                </c:pt>
                <c:pt idx="970">
                  <c:v>0.99934999999999996</c:v>
                </c:pt>
                <c:pt idx="971">
                  <c:v>0.99935032981530325</c:v>
                </c:pt>
                <c:pt idx="972">
                  <c:v>0.999350197889182</c:v>
                </c:pt>
                <c:pt idx="973">
                  <c:v>0.99935072559366722</c:v>
                </c:pt>
                <c:pt idx="974">
                  <c:v>0.99935032981530325</c:v>
                </c:pt>
                <c:pt idx="975">
                  <c:v>0.99935059366754619</c:v>
                </c:pt>
                <c:pt idx="976">
                  <c:v>0.99935059366754619</c:v>
                </c:pt>
                <c:pt idx="977">
                  <c:v>0.9993507915567279</c:v>
                </c:pt>
                <c:pt idx="978">
                  <c:v>0.99935125329815322</c:v>
                </c:pt>
                <c:pt idx="979">
                  <c:v>0.99935164907651719</c:v>
                </c:pt>
                <c:pt idx="980">
                  <c:v>0.99935244063324513</c:v>
                </c:pt>
                <c:pt idx="981">
                  <c:v>0.99935178100263811</c:v>
                </c:pt>
                <c:pt idx="982">
                  <c:v>0.99935250659630581</c:v>
                </c:pt>
                <c:pt idx="983">
                  <c:v>0.99935316622691239</c:v>
                </c:pt>
                <c:pt idx="984">
                  <c:v>0.9993530343007917</c:v>
                </c:pt>
                <c:pt idx="985">
                  <c:v>0.99935323218997374</c:v>
                </c:pt>
                <c:pt idx="986">
                  <c:v>0.99935428759894451</c:v>
                </c:pt>
                <c:pt idx="987">
                  <c:v>0.99935336411609477</c:v>
                </c:pt>
                <c:pt idx="988">
                  <c:v>0.999353957783641</c:v>
                </c:pt>
                <c:pt idx="989">
                  <c:v>0.99935428759894451</c:v>
                </c:pt>
                <c:pt idx="990">
                  <c:v>0.99935461741424803</c:v>
                </c:pt>
                <c:pt idx="991">
                  <c:v>0.9993550791556729</c:v>
                </c:pt>
                <c:pt idx="992">
                  <c:v>0.99935488126649052</c:v>
                </c:pt>
                <c:pt idx="993">
                  <c:v>0.99935514511873358</c:v>
                </c:pt>
                <c:pt idx="994">
                  <c:v>0.99935567282321902</c:v>
                </c:pt>
                <c:pt idx="995">
                  <c:v>0.99935514511873358</c:v>
                </c:pt>
                <c:pt idx="996">
                  <c:v>0.99935593667546174</c:v>
                </c:pt>
                <c:pt idx="997">
                  <c:v>0.99935580474934038</c:v>
                </c:pt>
                <c:pt idx="998">
                  <c:v>0.99935600263852264</c:v>
                </c:pt>
                <c:pt idx="999">
                  <c:v>0.99935587071240106</c:v>
                </c:pt>
                <c:pt idx="1000">
                  <c:v>0.99935560686015834</c:v>
                </c:pt>
                <c:pt idx="1001">
                  <c:v>0.99935699208443252</c:v>
                </c:pt>
                <c:pt idx="1002">
                  <c:v>0.99935646437994696</c:v>
                </c:pt>
                <c:pt idx="1003">
                  <c:v>0.99935725593667546</c:v>
                </c:pt>
                <c:pt idx="1004">
                  <c:v>0.99935718997361445</c:v>
                </c:pt>
                <c:pt idx="1005">
                  <c:v>0.99935725593667546</c:v>
                </c:pt>
                <c:pt idx="1006">
                  <c:v>0.99935771767810044</c:v>
                </c:pt>
                <c:pt idx="1007">
                  <c:v>0.99935771767810044</c:v>
                </c:pt>
                <c:pt idx="1008">
                  <c:v>0.99935857519788907</c:v>
                </c:pt>
                <c:pt idx="1009">
                  <c:v>0.99935903693931394</c:v>
                </c:pt>
                <c:pt idx="1010">
                  <c:v>0.99935943271767813</c:v>
                </c:pt>
                <c:pt idx="1011">
                  <c:v>0.99935837730870714</c:v>
                </c:pt>
                <c:pt idx="1012">
                  <c:v>0.99935949868073881</c:v>
                </c:pt>
                <c:pt idx="1013">
                  <c:v>0.99935969656992074</c:v>
                </c:pt>
                <c:pt idx="1014">
                  <c:v>0.99935963060686039</c:v>
                </c:pt>
                <c:pt idx="1015">
                  <c:v>0.99935976253298142</c:v>
                </c:pt>
                <c:pt idx="1016">
                  <c:v>0.99935923482849631</c:v>
                </c:pt>
                <c:pt idx="1017">
                  <c:v>0.99935976253298142</c:v>
                </c:pt>
                <c:pt idx="1018">
                  <c:v>0.99936048812664868</c:v>
                </c:pt>
                <c:pt idx="1019">
                  <c:v>0.99936081794195231</c:v>
                </c:pt>
                <c:pt idx="1020">
                  <c:v>0.99936075197889163</c:v>
                </c:pt>
                <c:pt idx="1021">
                  <c:v>0.99936048812664868</c:v>
                </c:pt>
                <c:pt idx="1022">
                  <c:v>0.99936187335092352</c:v>
                </c:pt>
                <c:pt idx="1023">
                  <c:v>0.99936141160949865</c:v>
                </c:pt>
                <c:pt idx="1024">
                  <c:v>0.99936154353561979</c:v>
                </c:pt>
                <c:pt idx="1025">
                  <c:v>0.99936253298153011</c:v>
                </c:pt>
                <c:pt idx="1026">
                  <c:v>0.99936246701846931</c:v>
                </c:pt>
                <c:pt idx="1027">
                  <c:v>0.99936240105540874</c:v>
                </c:pt>
                <c:pt idx="1028">
                  <c:v>0.99936306068601566</c:v>
                </c:pt>
                <c:pt idx="1029">
                  <c:v>0.99936372031662235</c:v>
                </c:pt>
                <c:pt idx="1030">
                  <c:v>0.99936233509234784</c:v>
                </c:pt>
                <c:pt idx="1031">
                  <c:v>0.99936312664907645</c:v>
                </c:pt>
                <c:pt idx="1032">
                  <c:v>0.99936279683377316</c:v>
                </c:pt>
                <c:pt idx="1033">
                  <c:v>0.9993635883905011</c:v>
                </c:pt>
                <c:pt idx="1034">
                  <c:v>0.99936266490765102</c:v>
                </c:pt>
                <c:pt idx="1035">
                  <c:v>0.99936385224274382</c:v>
                </c:pt>
                <c:pt idx="1036">
                  <c:v>0.99936372031662235</c:v>
                </c:pt>
                <c:pt idx="1037">
                  <c:v>0.99936332453825827</c:v>
                </c:pt>
                <c:pt idx="1038">
                  <c:v>0.99936418205804756</c:v>
                </c:pt>
                <c:pt idx="1039">
                  <c:v>0.99936411609498688</c:v>
                </c:pt>
                <c:pt idx="1040">
                  <c:v>0.99936437994722904</c:v>
                </c:pt>
                <c:pt idx="1041">
                  <c:v>0.99936378627968336</c:v>
                </c:pt>
                <c:pt idx="1042">
                  <c:v>0.99936530343007923</c:v>
                </c:pt>
                <c:pt idx="1043">
                  <c:v>0.99936490765171482</c:v>
                </c:pt>
                <c:pt idx="1044">
                  <c:v>0.99936550131926083</c:v>
                </c:pt>
                <c:pt idx="1045">
                  <c:v>0.99936563324538263</c:v>
                </c:pt>
                <c:pt idx="1046">
                  <c:v>0.99936576517150377</c:v>
                </c:pt>
                <c:pt idx="1047">
                  <c:v>0.99936655672823205</c:v>
                </c:pt>
                <c:pt idx="1048">
                  <c:v>0.99936596306068581</c:v>
                </c:pt>
                <c:pt idx="1049">
                  <c:v>0.99936642480211046</c:v>
                </c:pt>
                <c:pt idx="1050">
                  <c:v>0.99936655672823205</c:v>
                </c:pt>
                <c:pt idx="1051">
                  <c:v>0.99936701846965681</c:v>
                </c:pt>
                <c:pt idx="1052">
                  <c:v>0.99936695250659624</c:v>
                </c:pt>
                <c:pt idx="1053">
                  <c:v>0.99936708443271738</c:v>
                </c:pt>
                <c:pt idx="1054">
                  <c:v>0.9993666886543533</c:v>
                </c:pt>
                <c:pt idx="1055">
                  <c:v>0.99936774406332429</c:v>
                </c:pt>
                <c:pt idx="1056">
                  <c:v>0.99936728232189953</c:v>
                </c:pt>
                <c:pt idx="1057">
                  <c:v>0.9993676781002635</c:v>
                </c:pt>
                <c:pt idx="1058">
                  <c:v>0.99936781002638519</c:v>
                </c:pt>
                <c:pt idx="1059">
                  <c:v>0.99936833773087053</c:v>
                </c:pt>
                <c:pt idx="1060">
                  <c:v>0.99936728232189953</c:v>
                </c:pt>
                <c:pt idx="1061">
                  <c:v>0.99936827176780985</c:v>
                </c:pt>
                <c:pt idx="1062">
                  <c:v>0.99936820580474917</c:v>
                </c:pt>
                <c:pt idx="1063">
                  <c:v>0.99936833773087053</c:v>
                </c:pt>
                <c:pt idx="1064">
                  <c:v>0.9993687335092345</c:v>
                </c:pt>
                <c:pt idx="1065">
                  <c:v>0.99936985488126617</c:v>
                </c:pt>
                <c:pt idx="1066">
                  <c:v>0.99936959102902356</c:v>
                </c:pt>
                <c:pt idx="1067">
                  <c:v>0.99936932717678073</c:v>
                </c:pt>
                <c:pt idx="1068">
                  <c:v>0.9993694591029022</c:v>
                </c:pt>
                <c:pt idx="1069">
                  <c:v>0.99937071240105568</c:v>
                </c:pt>
                <c:pt idx="1070">
                  <c:v>0.99937071240105568</c:v>
                </c:pt>
                <c:pt idx="1071">
                  <c:v>0.99937038258575173</c:v>
                </c:pt>
                <c:pt idx="1072">
                  <c:v>0.99937110817941943</c:v>
                </c:pt>
                <c:pt idx="1073">
                  <c:v>0.99937117414248022</c:v>
                </c:pt>
                <c:pt idx="1074">
                  <c:v>0.99937209762532953</c:v>
                </c:pt>
                <c:pt idx="1075">
                  <c:v>0.99937110817941943</c:v>
                </c:pt>
                <c:pt idx="1076">
                  <c:v>0.99937236147757258</c:v>
                </c:pt>
                <c:pt idx="1077">
                  <c:v>0.99937229551451179</c:v>
                </c:pt>
                <c:pt idx="1078">
                  <c:v>0.99937209762532953</c:v>
                </c:pt>
                <c:pt idx="1079">
                  <c:v>0.99937249340369394</c:v>
                </c:pt>
                <c:pt idx="1080">
                  <c:v>0.9993730211081796</c:v>
                </c:pt>
                <c:pt idx="1081">
                  <c:v>0.99937275725593644</c:v>
                </c:pt>
                <c:pt idx="1082">
                  <c:v>0.9993730211081796</c:v>
                </c:pt>
                <c:pt idx="1083">
                  <c:v>0.99937348284960392</c:v>
                </c:pt>
                <c:pt idx="1084">
                  <c:v>0.99937354881266427</c:v>
                </c:pt>
                <c:pt idx="1085">
                  <c:v>0.99937361477572551</c:v>
                </c:pt>
                <c:pt idx="1086">
                  <c:v>0.9993740765171506</c:v>
                </c:pt>
                <c:pt idx="1087">
                  <c:v>0.99937480211081819</c:v>
                </c:pt>
                <c:pt idx="1088">
                  <c:v>0.99937493403693911</c:v>
                </c:pt>
                <c:pt idx="1089">
                  <c:v>0.99937559366754614</c:v>
                </c:pt>
                <c:pt idx="1090">
                  <c:v>0.99937605540897101</c:v>
                </c:pt>
                <c:pt idx="1091">
                  <c:v>0.99937592348284954</c:v>
                </c:pt>
                <c:pt idx="1092">
                  <c:v>0.99937513192612137</c:v>
                </c:pt>
                <c:pt idx="1093">
                  <c:v>0.9993763192612134</c:v>
                </c:pt>
                <c:pt idx="1094">
                  <c:v>0.99937658311345656</c:v>
                </c:pt>
                <c:pt idx="1095">
                  <c:v>0.99937711081794145</c:v>
                </c:pt>
                <c:pt idx="1096">
                  <c:v>0.99937579155672818</c:v>
                </c:pt>
                <c:pt idx="1097">
                  <c:v>0.99937645118733476</c:v>
                </c:pt>
                <c:pt idx="1098">
                  <c:v>0.99937638522427419</c:v>
                </c:pt>
                <c:pt idx="1099">
                  <c:v>0.99937684696569917</c:v>
                </c:pt>
                <c:pt idx="1100">
                  <c:v>0.99937605540897101</c:v>
                </c:pt>
                <c:pt idx="1101">
                  <c:v>0.99937651715039566</c:v>
                </c:pt>
                <c:pt idx="1102">
                  <c:v>0.99937671503957781</c:v>
                </c:pt>
                <c:pt idx="1103">
                  <c:v>0.99937757255936677</c:v>
                </c:pt>
                <c:pt idx="1104">
                  <c:v>0.99937684696569917</c:v>
                </c:pt>
                <c:pt idx="1105">
                  <c:v>0.99937724274406337</c:v>
                </c:pt>
                <c:pt idx="1106">
                  <c:v>0.99937770448548802</c:v>
                </c:pt>
                <c:pt idx="1107">
                  <c:v>0.9993778364116096</c:v>
                </c:pt>
                <c:pt idx="1108">
                  <c:v>0.99937875989445879</c:v>
                </c:pt>
                <c:pt idx="1109">
                  <c:v>0.99937882585751958</c:v>
                </c:pt>
                <c:pt idx="1110">
                  <c:v>0.99937889182058059</c:v>
                </c:pt>
                <c:pt idx="1111">
                  <c:v>0.99937928759894468</c:v>
                </c:pt>
                <c:pt idx="1112">
                  <c:v>0.99937994722955159</c:v>
                </c:pt>
                <c:pt idx="1113">
                  <c:v>0.99937981530343034</c:v>
                </c:pt>
                <c:pt idx="1114">
                  <c:v>0.99938040897097602</c:v>
                </c:pt>
                <c:pt idx="1115">
                  <c:v>0.99937981530343034</c:v>
                </c:pt>
                <c:pt idx="1116">
                  <c:v>0.99938040897097602</c:v>
                </c:pt>
                <c:pt idx="1117">
                  <c:v>0.99938054089709727</c:v>
                </c:pt>
                <c:pt idx="1118">
                  <c:v>0.99938034300791523</c:v>
                </c:pt>
                <c:pt idx="1119">
                  <c:v>0.99938034300791523</c:v>
                </c:pt>
                <c:pt idx="1120">
                  <c:v>0.99938073878627942</c:v>
                </c:pt>
                <c:pt idx="1121">
                  <c:v>0.99938034300791523</c:v>
                </c:pt>
                <c:pt idx="1122">
                  <c:v>0.9993813324538261</c:v>
                </c:pt>
                <c:pt idx="1123">
                  <c:v>0.99938192612137211</c:v>
                </c:pt>
                <c:pt idx="1124">
                  <c:v>0.99938199208443279</c:v>
                </c:pt>
                <c:pt idx="1125">
                  <c:v>0.99938258575197836</c:v>
                </c:pt>
                <c:pt idx="1126">
                  <c:v>0.99938212401055371</c:v>
                </c:pt>
                <c:pt idx="1127">
                  <c:v>0.99938172823218996</c:v>
                </c:pt>
                <c:pt idx="1128">
                  <c:v>0.99938251978891779</c:v>
                </c:pt>
                <c:pt idx="1129">
                  <c:v>0.99938337730870708</c:v>
                </c:pt>
                <c:pt idx="1130">
                  <c:v>0.9993827176781005</c:v>
                </c:pt>
                <c:pt idx="1131">
                  <c:v>0.9993835751978889</c:v>
                </c:pt>
                <c:pt idx="1132">
                  <c:v>0.99938364116094947</c:v>
                </c:pt>
                <c:pt idx="1133">
                  <c:v>0.99938317941952493</c:v>
                </c:pt>
                <c:pt idx="1134">
                  <c:v>0.99938403693931399</c:v>
                </c:pt>
                <c:pt idx="1135">
                  <c:v>0.99938410290237456</c:v>
                </c:pt>
                <c:pt idx="1136">
                  <c:v>0.99938463060686011</c:v>
                </c:pt>
                <c:pt idx="1137">
                  <c:v>0.99938370712401059</c:v>
                </c:pt>
                <c:pt idx="1138">
                  <c:v>0.99938423482849603</c:v>
                </c:pt>
                <c:pt idx="1139">
                  <c:v>0.99938502638522431</c:v>
                </c:pt>
                <c:pt idx="1140">
                  <c:v>0.99938568601583111</c:v>
                </c:pt>
                <c:pt idx="1141">
                  <c:v>0.99938575197889179</c:v>
                </c:pt>
                <c:pt idx="1142">
                  <c:v>0.99938529023746681</c:v>
                </c:pt>
                <c:pt idx="1143">
                  <c:v>0.99938522427440635</c:v>
                </c:pt>
                <c:pt idx="1144">
                  <c:v>0.99938634564643758</c:v>
                </c:pt>
                <c:pt idx="1145">
                  <c:v>0.9993864116094987</c:v>
                </c:pt>
                <c:pt idx="1146">
                  <c:v>0.99938720316622665</c:v>
                </c:pt>
                <c:pt idx="1147">
                  <c:v>0.99938713720316619</c:v>
                </c:pt>
                <c:pt idx="1148">
                  <c:v>0.99938647757255938</c:v>
                </c:pt>
                <c:pt idx="1149">
                  <c:v>0.99938733509234789</c:v>
                </c:pt>
                <c:pt idx="1150">
                  <c:v>0.99938773087071209</c:v>
                </c:pt>
                <c:pt idx="1151">
                  <c:v>0.99938680738786256</c:v>
                </c:pt>
                <c:pt idx="1152">
                  <c:v>0.99938792875989457</c:v>
                </c:pt>
                <c:pt idx="1153">
                  <c:v>0.9993887203166224</c:v>
                </c:pt>
                <c:pt idx="1154">
                  <c:v>0.99938812664907661</c:v>
                </c:pt>
                <c:pt idx="1155">
                  <c:v>0.99938746701846959</c:v>
                </c:pt>
                <c:pt idx="1156">
                  <c:v>0.99938865435356228</c:v>
                </c:pt>
                <c:pt idx="1157">
                  <c:v>0.99938792875989457</c:v>
                </c:pt>
                <c:pt idx="1158">
                  <c:v>0.99938924802110818</c:v>
                </c:pt>
                <c:pt idx="1159">
                  <c:v>0.99938924802110818</c:v>
                </c:pt>
                <c:pt idx="1160">
                  <c:v>0.99938911609498682</c:v>
                </c:pt>
                <c:pt idx="1161">
                  <c:v>0.9993890501319258</c:v>
                </c:pt>
                <c:pt idx="1162">
                  <c:v>0.99938944591029</c:v>
                </c:pt>
                <c:pt idx="1163">
                  <c:v>0.99938977572559351</c:v>
                </c:pt>
                <c:pt idx="1164">
                  <c:v>0.99939076517150371</c:v>
                </c:pt>
                <c:pt idx="1165">
                  <c:v>0.99939056728232167</c:v>
                </c:pt>
                <c:pt idx="1166">
                  <c:v>0.99939017150395759</c:v>
                </c:pt>
                <c:pt idx="1167">
                  <c:v>0.99939063324538291</c:v>
                </c:pt>
                <c:pt idx="1168">
                  <c:v>0.99939003957783634</c:v>
                </c:pt>
                <c:pt idx="1169">
                  <c:v>0.99939096306068609</c:v>
                </c:pt>
                <c:pt idx="1170">
                  <c:v>0.99939102902374677</c:v>
                </c:pt>
                <c:pt idx="1171">
                  <c:v>0.99939149076517164</c:v>
                </c:pt>
                <c:pt idx="1172">
                  <c:v>0.99939155672823221</c:v>
                </c:pt>
                <c:pt idx="1173">
                  <c:v>0.99939188654353583</c:v>
                </c:pt>
                <c:pt idx="1174">
                  <c:v>0.99939122691292859</c:v>
                </c:pt>
                <c:pt idx="1175">
                  <c:v>0.99939182058047515</c:v>
                </c:pt>
                <c:pt idx="1176">
                  <c:v>0.99939188654353583</c:v>
                </c:pt>
                <c:pt idx="1177">
                  <c:v>0.99939234828496015</c:v>
                </c:pt>
                <c:pt idx="1178">
                  <c:v>0.99939274406332457</c:v>
                </c:pt>
                <c:pt idx="1179">
                  <c:v>0.9993932717678099</c:v>
                </c:pt>
                <c:pt idx="1180">
                  <c:v>0.99939248021108151</c:v>
                </c:pt>
                <c:pt idx="1181">
                  <c:v>0.9993934036939317</c:v>
                </c:pt>
                <c:pt idx="1182">
                  <c:v>0.99939379947229523</c:v>
                </c:pt>
                <c:pt idx="1183">
                  <c:v>0.99939465699208463</c:v>
                </c:pt>
                <c:pt idx="1184">
                  <c:v>0.99939300791556729</c:v>
                </c:pt>
                <c:pt idx="1185">
                  <c:v>0.99939346965699183</c:v>
                </c:pt>
                <c:pt idx="1186">
                  <c:v>0.99939426121372033</c:v>
                </c:pt>
                <c:pt idx="1187">
                  <c:v>0.99939465699208463</c:v>
                </c:pt>
                <c:pt idx="1188">
                  <c:v>0.99939452506596282</c:v>
                </c:pt>
                <c:pt idx="1189">
                  <c:v>0.99939419525065931</c:v>
                </c:pt>
                <c:pt idx="1190">
                  <c:v>0.99939465699208463</c:v>
                </c:pt>
                <c:pt idx="1191">
                  <c:v>0.99939564643799483</c:v>
                </c:pt>
                <c:pt idx="1192">
                  <c:v>0.99939492084432691</c:v>
                </c:pt>
                <c:pt idx="1193">
                  <c:v>0.99939518469656996</c:v>
                </c:pt>
                <c:pt idx="1194">
                  <c:v>0.99939498680738759</c:v>
                </c:pt>
                <c:pt idx="1195">
                  <c:v>0.99939478891820555</c:v>
                </c:pt>
                <c:pt idx="1196">
                  <c:v>0.99939663588390482</c:v>
                </c:pt>
                <c:pt idx="1197">
                  <c:v>0.99939597625329835</c:v>
                </c:pt>
                <c:pt idx="1198">
                  <c:v>0.99939597625329835</c:v>
                </c:pt>
                <c:pt idx="1199">
                  <c:v>0.9993954485488129</c:v>
                </c:pt>
                <c:pt idx="1200">
                  <c:v>0.99939683377308741</c:v>
                </c:pt>
                <c:pt idx="1201">
                  <c:v>0.99939663588390482</c:v>
                </c:pt>
                <c:pt idx="1202">
                  <c:v>0.9993970976253298</c:v>
                </c:pt>
                <c:pt idx="1203">
                  <c:v>0.99939696569920822</c:v>
                </c:pt>
                <c:pt idx="1204">
                  <c:v>0.99939769129287603</c:v>
                </c:pt>
                <c:pt idx="1205">
                  <c:v>0.99939722955145116</c:v>
                </c:pt>
                <c:pt idx="1206">
                  <c:v>0.9993971635883907</c:v>
                </c:pt>
                <c:pt idx="1207">
                  <c:v>0.99939828496042216</c:v>
                </c:pt>
                <c:pt idx="1208">
                  <c:v>0.99939788918205763</c:v>
                </c:pt>
                <c:pt idx="1209">
                  <c:v>0.99939749340369421</c:v>
                </c:pt>
                <c:pt idx="1210">
                  <c:v>0.99939802110817955</c:v>
                </c:pt>
                <c:pt idx="1211">
                  <c:v>0.99939841688654363</c:v>
                </c:pt>
                <c:pt idx="1212">
                  <c:v>0.99939874670184681</c:v>
                </c:pt>
                <c:pt idx="1213">
                  <c:v>0.99939868073878635</c:v>
                </c:pt>
                <c:pt idx="1214">
                  <c:v>0.99939887862796839</c:v>
                </c:pt>
                <c:pt idx="1215">
                  <c:v>0.99939854881266443</c:v>
                </c:pt>
                <c:pt idx="1216">
                  <c:v>0.99939934036939315</c:v>
                </c:pt>
                <c:pt idx="1217">
                  <c:v>0.99939901055408986</c:v>
                </c:pt>
                <c:pt idx="1218">
                  <c:v>0.999400197889182</c:v>
                </c:pt>
                <c:pt idx="1219">
                  <c:v>0.99940032981530302</c:v>
                </c:pt>
                <c:pt idx="1220">
                  <c:v>0.99939980211081814</c:v>
                </c:pt>
                <c:pt idx="1221">
                  <c:v>0.99940052770448551</c:v>
                </c:pt>
                <c:pt idx="1222">
                  <c:v>0.99940000000000007</c:v>
                </c:pt>
                <c:pt idx="1223">
                  <c:v>0.99940092348284959</c:v>
                </c:pt>
                <c:pt idx="1224">
                  <c:v>0.99940059366754619</c:v>
                </c:pt>
                <c:pt idx="1225">
                  <c:v>0.99940059366754619</c:v>
                </c:pt>
                <c:pt idx="1226">
                  <c:v>0.99940079155672801</c:v>
                </c:pt>
                <c:pt idx="1227">
                  <c:v>0.99940105540897128</c:v>
                </c:pt>
                <c:pt idx="1228">
                  <c:v>0.99940197889182059</c:v>
                </c:pt>
                <c:pt idx="1229">
                  <c:v>0.9994017810026381</c:v>
                </c:pt>
                <c:pt idx="1230">
                  <c:v>0.99940131926121356</c:v>
                </c:pt>
                <c:pt idx="1231">
                  <c:v>0.99940145118733481</c:v>
                </c:pt>
                <c:pt idx="1232">
                  <c:v>0.99940184696569923</c:v>
                </c:pt>
                <c:pt idx="1233">
                  <c:v>0.99940204485488127</c:v>
                </c:pt>
                <c:pt idx="1234">
                  <c:v>0.99940204485488127</c:v>
                </c:pt>
                <c:pt idx="1235">
                  <c:v>0.99940237467018478</c:v>
                </c:pt>
                <c:pt idx="1236">
                  <c:v>0.99940270448548807</c:v>
                </c:pt>
                <c:pt idx="1237">
                  <c:v>0.99940283641160954</c:v>
                </c:pt>
                <c:pt idx="1238">
                  <c:v>0.99940362796833759</c:v>
                </c:pt>
                <c:pt idx="1239">
                  <c:v>0.9994031662269125</c:v>
                </c:pt>
                <c:pt idx="1240">
                  <c:v>0.99940468337730859</c:v>
                </c:pt>
                <c:pt idx="1241">
                  <c:v>0.99940408970976236</c:v>
                </c:pt>
                <c:pt idx="1242">
                  <c:v>0.99940481530343028</c:v>
                </c:pt>
                <c:pt idx="1243">
                  <c:v>0.9994043535620053</c:v>
                </c:pt>
                <c:pt idx="1244">
                  <c:v>0.99940534300791528</c:v>
                </c:pt>
                <c:pt idx="1245">
                  <c:v>0.99940547493403697</c:v>
                </c:pt>
                <c:pt idx="1246">
                  <c:v>0.99940554089709743</c:v>
                </c:pt>
                <c:pt idx="1247">
                  <c:v>0.99940527704485493</c:v>
                </c:pt>
                <c:pt idx="1248">
                  <c:v>0.99940600263852264</c:v>
                </c:pt>
                <c:pt idx="1249">
                  <c:v>0.99940534300791528</c:v>
                </c:pt>
                <c:pt idx="1250">
                  <c:v>0.99940521108179425</c:v>
                </c:pt>
                <c:pt idx="1251">
                  <c:v>0.99940587071240106</c:v>
                </c:pt>
                <c:pt idx="1252">
                  <c:v>0.99940560686015834</c:v>
                </c:pt>
                <c:pt idx="1253">
                  <c:v>0.99940573878627958</c:v>
                </c:pt>
                <c:pt idx="1254">
                  <c:v>0.99940646437994707</c:v>
                </c:pt>
                <c:pt idx="1255">
                  <c:v>0.9994060686015831</c:v>
                </c:pt>
                <c:pt idx="1256">
                  <c:v>0.99940738786279648</c:v>
                </c:pt>
                <c:pt idx="1257">
                  <c:v>0.99940765171503931</c:v>
                </c:pt>
                <c:pt idx="1258">
                  <c:v>0.99940817941952498</c:v>
                </c:pt>
                <c:pt idx="1259">
                  <c:v>0.99940745382585749</c:v>
                </c:pt>
                <c:pt idx="1260">
                  <c:v>0.99940784960422158</c:v>
                </c:pt>
                <c:pt idx="1261">
                  <c:v>0.99940745382585749</c:v>
                </c:pt>
                <c:pt idx="1262">
                  <c:v>0.99940870712401053</c:v>
                </c:pt>
                <c:pt idx="1263">
                  <c:v>0.99940804749340362</c:v>
                </c:pt>
                <c:pt idx="1264">
                  <c:v>0.99940850923482849</c:v>
                </c:pt>
                <c:pt idx="1265">
                  <c:v>0.99940963060686039</c:v>
                </c:pt>
                <c:pt idx="1266">
                  <c:v>0.999408839050132</c:v>
                </c:pt>
                <c:pt idx="1267">
                  <c:v>0.99941009234828504</c:v>
                </c:pt>
                <c:pt idx="1268">
                  <c:v>0.99941029023746675</c:v>
                </c:pt>
                <c:pt idx="1269">
                  <c:v>0.99940969656992085</c:v>
                </c:pt>
                <c:pt idx="1270">
                  <c:v>0.99940903693931404</c:v>
                </c:pt>
                <c:pt idx="1271">
                  <c:v>0.99940930079155632</c:v>
                </c:pt>
                <c:pt idx="1272">
                  <c:v>0.99940989445910311</c:v>
                </c:pt>
                <c:pt idx="1273">
                  <c:v>0.99941009234828504</c:v>
                </c:pt>
                <c:pt idx="1274">
                  <c:v>0.99940949868073881</c:v>
                </c:pt>
                <c:pt idx="1275">
                  <c:v>0.99941068601583116</c:v>
                </c:pt>
                <c:pt idx="1276">
                  <c:v>0.99941121372031649</c:v>
                </c:pt>
                <c:pt idx="1277">
                  <c:v>0.99941062005277048</c:v>
                </c:pt>
                <c:pt idx="1278">
                  <c:v>0.99941154353561978</c:v>
                </c:pt>
                <c:pt idx="1279">
                  <c:v>0.99941207124010556</c:v>
                </c:pt>
                <c:pt idx="1280">
                  <c:v>0.99941200527704444</c:v>
                </c:pt>
                <c:pt idx="1281">
                  <c:v>0.99941213720316602</c:v>
                </c:pt>
                <c:pt idx="1282">
                  <c:v>0.9994125329815301</c:v>
                </c:pt>
                <c:pt idx="1283">
                  <c:v>0.99941273087071203</c:v>
                </c:pt>
                <c:pt idx="1284">
                  <c:v>0.99941246701846942</c:v>
                </c:pt>
                <c:pt idx="1285">
                  <c:v>0.99941306068601565</c:v>
                </c:pt>
                <c:pt idx="1286">
                  <c:v>0.99941259894459078</c:v>
                </c:pt>
                <c:pt idx="1287">
                  <c:v>0.99941286279683339</c:v>
                </c:pt>
                <c:pt idx="1288">
                  <c:v>0.99941273087071203</c:v>
                </c:pt>
                <c:pt idx="1289">
                  <c:v>0.99941325857519792</c:v>
                </c:pt>
                <c:pt idx="1290">
                  <c:v>0.9994135224274403</c:v>
                </c:pt>
                <c:pt idx="1291">
                  <c:v>0.99941325857519792</c:v>
                </c:pt>
                <c:pt idx="1292">
                  <c:v>0.9994139182058045</c:v>
                </c:pt>
                <c:pt idx="1293">
                  <c:v>0.99941378627968336</c:v>
                </c:pt>
                <c:pt idx="1294">
                  <c:v>0.99941372031662234</c:v>
                </c:pt>
                <c:pt idx="1295">
                  <c:v>0.99941418205804733</c:v>
                </c:pt>
                <c:pt idx="1296">
                  <c:v>0.99941418205804733</c:v>
                </c:pt>
                <c:pt idx="1297">
                  <c:v>0.99941437994722915</c:v>
                </c:pt>
                <c:pt idx="1298">
                  <c:v>0.99941497361477571</c:v>
                </c:pt>
                <c:pt idx="1299">
                  <c:v>0.99941477572559356</c:v>
                </c:pt>
                <c:pt idx="1300">
                  <c:v>0.9994155672823215</c:v>
                </c:pt>
                <c:pt idx="1301">
                  <c:v>0.99941563324538263</c:v>
                </c:pt>
                <c:pt idx="1302">
                  <c:v>0.99941543535620059</c:v>
                </c:pt>
                <c:pt idx="1303">
                  <c:v>0.99941616094986752</c:v>
                </c:pt>
                <c:pt idx="1304">
                  <c:v>0.99941616094986752</c:v>
                </c:pt>
                <c:pt idx="1305">
                  <c:v>0.99941655672823193</c:v>
                </c:pt>
                <c:pt idx="1306">
                  <c:v>0.99941668865435329</c:v>
                </c:pt>
                <c:pt idx="1307">
                  <c:v>0.99941589709762502</c:v>
                </c:pt>
                <c:pt idx="1308">
                  <c:v>0.99941642480211046</c:v>
                </c:pt>
                <c:pt idx="1309">
                  <c:v>0.99941675461741408</c:v>
                </c:pt>
                <c:pt idx="1310">
                  <c:v>0.99941662269129272</c:v>
                </c:pt>
                <c:pt idx="1311">
                  <c:v>0.99941695250659623</c:v>
                </c:pt>
                <c:pt idx="1312">
                  <c:v>0.99941767810026338</c:v>
                </c:pt>
                <c:pt idx="1313">
                  <c:v>0.9994178100263853</c:v>
                </c:pt>
                <c:pt idx="1314">
                  <c:v>0.99941820580474905</c:v>
                </c:pt>
                <c:pt idx="1315">
                  <c:v>0.99941794195250622</c:v>
                </c:pt>
                <c:pt idx="1316">
                  <c:v>0.99941893139841687</c:v>
                </c:pt>
                <c:pt idx="1317">
                  <c:v>0.99941952506596254</c:v>
                </c:pt>
                <c:pt idx="1318">
                  <c:v>0.99941985488126628</c:v>
                </c:pt>
                <c:pt idx="1319">
                  <c:v>0.99941952506596254</c:v>
                </c:pt>
                <c:pt idx="1320">
                  <c:v>0.99941959102902356</c:v>
                </c:pt>
                <c:pt idx="1321">
                  <c:v>0.99941945910290209</c:v>
                </c:pt>
                <c:pt idx="1322">
                  <c:v>0.99941978891820538</c:v>
                </c:pt>
                <c:pt idx="1323">
                  <c:v>0.99941998680738753</c:v>
                </c:pt>
                <c:pt idx="1324">
                  <c:v>0.9994203166226916</c:v>
                </c:pt>
                <c:pt idx="1325">
                  <c:v>0.99941992084432696</c:v>
                </c:pt>
                <c:pt idx="1326">
                  <c:v>0.99942077836411614</c:v>
                </c:pt>
                <c:pt idx="1327">
                  <c:v>0.9994212401055409</c:v>
                </c:pt>
                <c:pt idx="1328">
                  <c:v>0.9994209762532984</c:v>
                </c:pt>
                <c:pt idx="1329">
                  <c:v>0.99942150395778351</c:v>
                </c:pt>
                <c:pt idx="1330">
                  <c:v>0.9994212401055409</c:v>
                </c:pt>
                <c:pt idx="1331">
                  <c:v>0.99942196569920849</c:v>
                </c:pt>
                <c:pt idx="1332">
                  <c:v>0.99942282321899734</c:v>
                </c:pt>
                <c:pt idx="1333">
                  <c:v>0.99942156992084408</c:v>
                </c:pt>
                <c:pt idx="1334">
                  <c:v>0.99942222955145099</c:v>
                </c:pt>
                <c:pt idx="1335">
                  <c:v>0.99942189973614759</c:v>
                </c:pt>
                <c:pt idx="1336">
                  <c:v>0.99942269129287598</c:v>
                </c:pt>
                <c:pt idx="1337">
                  <c:v>0.99942209762532963</c:v>
                </c:pt>
                <c:pt idx="1338">
                  <c:v>0.99942269129287598</c:v>
                </c:pt>
                <c:pt idx="1339">
                  <c:v>0.99942308707123972</c:v>
                </c:pt>
                <c:pt idx="1340">
                  <c:v>0.99942262532981541</c:v>
                </c:pt>
                <c:pt idx="1341">
                  <c:v>0.99942341688654368</c:v>
                </c:pt>
                <c:pt idx="1342">
                  <c:v>0.99942394459102879</c:v>
                </c:pt>
                <c:pt idx="1343">
                  <c:v>0.99942354881266426</c:v>
                </c:pt>
                <c:pt idx="1344">
                  <c:v>0.99942381266490765</c:v>
                </c:pt>
                <c:pt idx="1345">
                  <c:v>0.99942348284960403</c:v>
                </c:pt>
                <c:pt idx="1346">
                  <c:v>0.9994246042216357</c:v>
                </c:pt>
                <c:pt idx="1347">
                  <c:v>0.99942440633245389</c:v>
                </c:pt>
                <c:pt idx="1348">
                  <c:v>0.99942341688654368</c:v>
                </c:pt>
                <c:pt idx="1349">
                  <c:v>0.99942427440633241</c:v>
                </c:pt>
                <c:pt idx="1350">
                  <c:v>0.99942506596306058</c:v>
                </c:pt>
                <c:pt idx="1351">
                  <c:v>0.99942473614775718</c:v>
                </c:pt>
                <c:pt idx="1352">
                  <c:v>0.99942539577836387</c:v>
                </c:pt>
                <c:pt idx="1353">
                  <c:v>0.99942565963060692</c:v>
                </c:pt>
                <c:pt idx="1354">
                  <c:v>0.99942532981530319</c:v>
                </c:pt>
                <c:pt idx="1355">
                  <c:v>0.99942605540897089</c:v>
                </c:pt>
                <c:pt idx="1356">
                  <c:v>0.99942697889182031</c:v>
                </c:pt>
                <c:pt idx="1357">
                  <c:v>0.99942618733509236</c:v>
                </c:pt>
                <c:pt idx="1358">
                  <c:v>0.99942724274406303</c:v>
                </c:pt>
                <c:pt idx="1359">
                  <c:v>0.99942658311345622</c:v>
                </c:pt>
                <c:pt idx="1360">
                  <c:v>0.9994273087071236</c:v>
                </c:pt>
                <c:pt idx="1361">
                  <c:v>0.99942724274406303</c:v>
                </c:pt>
                <c:pt idx="1362">
                  <c:v>0.99942803430079163</c:v>
                </c:pt>
                <c:pt idx="1363">
                  <c:v>0.99942750659630608</c:v>
                </c:pt>
                <c:pt idx="1364">
                  <c:v>0.9994274406332454</c:v>
                </c:pt>
                <c:pt idx="1365">
                  <c:v>0.99942724274406303</c:v>
                </c:pt>
                <c:pt idx="1366">
                  <c:v>0.99942829815303424</c:v>
                </c:pt>
                <c:pt idx="1367">
                  <c:v>0.99942816622691266</c:v>
                </c:pt>
                <c:pt idx="1368">
                  <c:v>0.99942737467018472</c:v>
                </c:pt>
                <c:pt idx="1369">
                  <c:v>0.9994278364116097</c:v>
                </c:pt>
                <c:pt idx="1370">
                  <c:v>0.99942856200527708</c:v>
                </c:pt>
                <c:pt idx="1371">
                  <c:v>0.99942882585751958</c:v>
                </c:pt>
                <c:pt idx="1372">
                  <c:v>0.99942849604221629</c:v>
                </c:pt>
                <c:pt idx="1373">
                  <c:v>0.99942935356200524</c:v>
                </c:pt>
                <c:pt idx="1374">
                  <c:v>0.99942869393139844</c:v>
                </c:pt>
                <c:pt idx="1375">
                  <c:v>0.99942928759894467</c:v>
                </c:pt>
                <c:pt idx="1376">
                  <c:v>0.99942915567282331</c:v>
                </c:pt>
                <c:pt idx="1377">
                  <c:v>0.99943034300791522</c:v>
                </c:pt>
                <c:pt idx="1378">
                  <c:v>0.99943027704485476</c:v>
                </c:pt>
                <c:pt idx="1379">
                  <c:v>0.99943067282321896</c:v>
                </c:pt>
                <c:pt idx="1380">
                  <c:v>0.99943054089709726</c:v>
                </c:pt>
                <c:pt idx="1381">
                  <c:v>0.99943040897097613</c:v>
                </c:pt>
                <c:pt idx="1382">
                  <c:v>0.99943067282321896</c:v>
                </c:pt>
                <c:pt idx="1383">
                  <c:v>0.99943120052770451</c:v>
                </c:pt>
                <c:pt idx="1384">
                  <c:v>0.99943093667546179</c:v>
                </c:pt>
                <c:pt idx="1385">
                  <c:v>0.99943106860158315</c:v>
                </c:pt>
                <c:pt idx="1386">
                  <c:v>0.9994310026385228</c:v>
                </c:pt>
                <c:pt idx="1387">
                  <c:v>0.99943093667546179</c:v>
                </c:pt>
                <c:pt idx="1388">
                  <c:v>0.99943133245382609</c:v>
                </c:pt>
                <c:pt idx="1389">
                  <c:v>0.99943139841688644</c:v>
                </c:pt>
                <c:pt idx="1390">
                  <c:v>0.9994314643799469</c:v>
                </c:pt>
                <c:pt idx="1391">
                  <c:v>0.99943172823218973</c:v>
                </c:pt>
                <c:pt idx="1392">
                  <c:v>0.99943172823218973</c:v>
                </c:pt>
                <c:pt idx="1393">
                  <c:v>0.99943205804749313</c:v>
                </c:pt>
                <c:pt idx="1394">
                  <c:v>0.99943225593667528</c:v>
                </c:pt>
                <c:pt idx="1395">
                  <c:v>0.9994328496042213</c:v>
                </c:pt>
                <c:pt idx="1396">
                  <c:v>0.99943304749340367</c:v>
                </c:pt>
                <c:pt idx="1397">
                  <c:v>0.99943311345646413</c:v>
                </c:pt>
                <c:pt idx="1398">
                  <c:v>0.99943364116094946</c:v>
                </c:pt>
                <c:pt idx="1399">
                  <c:v>0.99943403693931399</c:v>
                </c:pt>
                <c:pt idx="1400">
                  <c:v>0.99943337730870718</c:v>
                </c:pt>
                <c:pt idx="1401">
                  <c:v>0.9994341688654349</c:v>
                </c:pt>
                <c:pt idx="1402">
                  <c:v>0.99943397097625286</c:v>
                </c:pt>
                <c:pt idx="1403">
                  <c:v>0.99943476253298158</c:v>
                </c:pt>
                <c:pt idx="1404">
                  <c:v>0.99943463060686022</c:v>
                </c:pt>
                <c:pt idx="1405">
                  <c:v>0.99943410290237444</c:v>
                </c:pt>
                <c:pt idx="1406">
                  <c:v>0.9994346965699209</c:v>
                </c:pt>
                <c:pt idx="1407">
                  <c:v>0.99943482849604193</c:v>
                </c:pt>
                <c:pt idx="1408">
                  <c:v>0.99943522427440634</c:v>
                </c:pt>
                <c:pt idx="1409">
                  <c:v>0.99943489445910283</c:v>
                </c:pt>
                <c:pt idx="1410">
                  <c:v>0.99943522427440634</c:v>
                </c:pt>
                <c:pt idx="1411">
                  <c:v>0.99943588390501326</c:v>
                </c:pt>
                <c:pt idx="1412">
                  <c:v>0.9994352902374668</c:v>
                </c:pt>
                <c:pt idx="1413">
                  <c:v>0.99943594986807371</c:v>
                </c:pt>
                <c:pt idx="1414">
                  <c:v>0.9994357519788919</c:v>
                </c:pt>
                <c:pt idx="1415">
                  <c:v>0.99943621372031632</c:v>
                </c:pt>
                <c:pt idx="1416">
                  <c:v>0.99943621372031632</c:v>
                </c:pt>
                <c:pt idx="1417">
                  <c:v>0.99943720316622653</c:v>
                </c:pt>
                <c:pt idx="1418">
                  <c:v>0.99943674142480188</c:v>
                </c:pt>
                <c:pt idx="1419">
                  <c:v>0.99943726912928732</c:v>
                </c:pt>
                <c:pt idx="1420">
                  <c:v>0.99943654353561973</c:v>
                </c:pt>
                <c:pt idx="1421">
                  <c:v>0.99943680738786256</c:v>
                </c:pt>
                <c:pt idx="1422">
                  <c:v>0.99943726912928732</c:v>
                </c:pt>
                <c:pt idx="1423">
                  <c:v>0.99943693931398403</c:v>
                </c:pt>
                <c:pt idx="1424">
                  <c:v>0.99943720316622653</c:v>
                </c:pt>
                <c:pt idx="1425">
                  <c:v>0.99943806068601571</c:v>
                </c:pt>
                <c:pt idx="1426">
                  <c:v>0.99943832453825832</c:v>
                </c:pt>
                <c:pt idx="1427">
                  <c:v>0.99943786279683355</c:v>
                </c:pt>
                <c:pt idx="1428">
                  <c:v>0.999438390501319</c:v>
                </c:pt>
                <c:pt idx="1429">
                  <c:v>0.99943865435356194</c:v>
                </c:pt>
                <c:pt idx="1430">
                  <c:v>0.99943858839050126</c:v>
                </c:pt>
                <c:pt idx="1431">
                  <c:v>0.99943905013192591</c:v>
                </c:pt>
                <c:pt idx="1432">
                  <c:v>0.99943812664907661</c:v>
                </c:pt>
                <c:pt idx="1433">
                  <c:v>0.99943885224274409</c:v>
                </c:pt>
                <c:pt idx="1434">
                  <c:v>0.99943878627968341</c:v>
                </c:pt>
                <c:pt idx="1435">
                  <c:v>0.99943885224274409</c:v>
                </c:pt>
                <c:pt idx="1436">
                  <c:v>0.99943944591028999</c:v>
                </c:pt>
                <c:pt idx="1437">
                  <c:v>0.99943957783641157</c:v>
                </c:pt>
                <c:pt idx="1438">
                  <c:v>0.99943970976253249</c:v>
                </c:pt>
                <c:pt idx="1439">
                  <c:v>0.99944036939313952</c:v>
                </c:pt>
                <c:pt idx="1440">
                  <c:v>0.9994402374670186</c:v>
                </c:pt>
                <c:pt idx="1441">
                  <c:v>0.99944010554089713</c:v>
                </c:pt>
                <c:pt idx="1442">
                  <c:v>0.9994402374670186</c:v>
                </c:pt>
                <c:pt idx="1443">
                  <c:v>0.99943997361477599</c:v>
                </c:pt>
                <c:pt idx="1444">
                  <c:v>0.9994406332453829</c:v>
                </c:pt>
                <c:pt idx="1445">
                  <c:v>0.9994406332453829</c:v>
                </c:pt>
                <c:pt idx="1446">
                  <c:v>0.9994412928759896</c:v>
                </c:pt>
                <c:pt idx="1447">
                  <c:v>0.99944036939313952</c:v>
                </c:pt>
                <c:pt idx="1448">
                  <c:v>0.99944149076517164</c:v>
                </c:pt>
                <c:pt idx="1449">
                  <c:v>0.99944109498680744</c:v>
                </c:pt>
                <c:pt idx="1450">
                  <c:v>0.99944142480211062</c:v>
                </c:pt>
                <c:pt idx="1451">
                  <c:v>0.99944175461741425</c:v>
                </c:pt>
                <c:pt idx="1452">
                  <c:v>0.99944201846965697</c:v>
                </c:pt>
                <c:pt idx="1453">
                  <c:v>0.99944248021108162</c:v>
                </c:pt>
                <c:pt idx="1454">
                  <c:v>0.99944201846965697</c:v>
                </c:pt>
                <c:pt idx="1455">
                  <c:v>0.99944182058047515</c:v>
                </c:pt>
                <c:pt idx="1456">
                  <c:v>0.99944215039577833</c:v>
                </c:pt>
                <c:pt idx="1457">
                  <c:v>0.99944254617414252</c:v>
                </c:pt>
                <c:pt idx="1458">
                  <c:v>0.99944254617414252</c:v>
                </c:pt>
                <c:pt idx="1459">
                  <c:v>0.99944307387862796</c:v>
                </c:pt>
                <c:pt idx="1460">
                  <c:v>0.99944307387862796</c:v>
                </c:pt>
                <c:pt idx="1461">
                  <c:v>0.99944353562005261</c:v>
                </c:pt>
                <c:pt idx="1462">
                  <c:v>0.99944340369393159</c:v>
                </c:pt>
                <c:pt idx="1463">
                  <c:v>0.99944419525065931</c:v>
                </c:pt>
                <c:pt idx="1464">
                  <c:v>0.9994440633245385</c:v>
                </c:pt>
                <c:pt idx="1465">
                  <c:v>0.9994438654353559</c:v>
                </c:pt>
                <c:pt idx="1466">
                  <c:v>0.99944327176780978</c:v>
                </c:pt>
                <c:pt idx="1467">
                  <c:v>0.99944426121372032</c:v>
                </c:pt>
                <c:pt idx="1468">
                  <c:v>0.999444327176781</c:v>
                </c:pt>
                <c:pt idx="1469">
                  <c:v>0.99944472295514519</c:v>
                </c:pt>
                <c:pt idx="1470">
                  <c:v>0.99944439313984168</c:v>
                </c:pt>
                <c:pt idx="1471">
                  <c:v>0.9994445910290235</c:v>
                </c:pt>
                <c:pt idx="1472">
                  <c:v>0.99944445910290236</c:v>
                </c:pt>
                <c:pt idx="1473">
                  <c:v>0.99944492084432701</c:v>
                </c:pt>
                <c:pt idx="1474">
                  <c:v>0.99944439313984168</c:v>
                </c:pt>
                <c:pt idx="1475">
                  <c:v>0.99944571240105562</c:v>
                </c:pt>
                <c:pt idx="1476">
                  <c:v>0.99944591029023755</c:v>
                </c:pt>
                <c:pt idx="1477">
                  <c:v>0.99944558047493381</c:v>
                </c:pt>
                <c:pt idx="1478">
                  <c:v>0.99944584432717709</c:v>
                </c:pt>
                <c:pt idx="1479">
                  <c:v>0.99944624010554062</c:v>
                </c:pt>
                <c:pt idx="1480">
                  <c:v>0.99944663588390481</c:v>
                </c:pt>
                <c:pt idx="1481">
                  <c:v>0.99944650395778356</c:v>
                </c:pt>
                <c:pt idx="1482">
                  <c:v>0.99944584432717709</c:v>
                </c:pt>
                <c:pt idx="1483">
                  <c:v>0.99944709762532991</c:v>
                </c:pt>
                <c:pt idx="1484">
                  <c:v>0.99944650395778356</c:v>
                </c:pt>
                <c:pt idx="1485">
                  <c:v>0.9994471635883907</c:v>
                </c:pt>
                <c:pt idx="1486">
                  <c:v>0.999447031662269</c:v>
                </c:pt>
                <c:pt idx="1487">
                  <c:v>0.99944689973614742</c:v>
                </c:pt>
                <c:pt idx="1488">
                  <c:v>0.99944729551451184</c:v>
                </c:pt>
                <c:pt idx="1489">
                  <c:v>0.99944643799472299</c:v>
                </c:pt>
                <c:pt idx="1490">
                  <c:v>0.99944821899736158</c:v>
                </c:pt>
                <c:pt idx="1491">
                  <c:v>0.99944762532981535</c:v>
                </c:pt>
                <c:pt idx="1492">
                  <c:v>0.99944782321899761</c:v>
                </c:pt>
                <c:pt idx="1493">
                  <c:v>0.99944769129287603</c:v>
                </c:pt>
                <c:pt idx="1494">
                  <c:v>0.99944821899736158</c:v>
                </c:pt>
                <c:pt idx="1495">
                  <c:v>0.99944887862796838</c:v>
                </c:pt>
                <c:pt idx="1496">
                  <c:v>0.99944894459102906</c:v>
                </c:pt>
                <c:pt idx="1497">
                  <c:v>0.99944769129287603</c:v>
                </c:pt>
                <c:pt idx="1498">
                  <c:v>0.99944901055409008</c:v>
                </c:pt>
                <c:pt idx="1499">
                  <c:v>0.99944901055409008</c:v>
                </c:pt>
                <c:pt idx="1500">
                  <c:v>0.99944953825857563</c:v>
                </c:pt>
                <c:pt idx="1501">
                  <c:v>0.99944920844327201</c:v>
                </c:pt>
                <c:pt idx="1502">
                  <c:v>0.99944940633245372</c:v>
                </c:pt>
                <c:pt idx="1503">
                  <c:v>0.9994503957783637</c:v>
                </c:pt>
                <c:pt idx="1504">
                  <c:v>0.99944914248021111</c:v>
                </c:pt>
                <c:pt idx="1505">
                  <c:v>0.99945052770448539</c:v>
                </c:pt>
                <c:pt idx="1506">
                  <c:v>0.99945046174142438</c:v>
                </c:pt>
                <c:pt idx="1507">
                  <c:v>0.99945072559366732</c:v>
                </c:pt>
                <c:pt idx="1508">
                  <c:v>0.99945059366754607</c:v>
                </c:pt>
                <c:pt idx="1509">
                  <c:v>0.99945072559366732</c:v>
                </c:pt>
                <c:pt idx="1510">
                  <c:v>0.99945059366754607</c:v>
                </c:pt>
                <c:pt idx="1511">
                  <c:v>0.99945072559366732</c:v>
                </c:pt>
                <c:pt idx="1512">
                  <c:v>0.999450791556728</c:v>
                </c:pt>
                <c:pt idx="1513">
                  <c:v>0.99945092348284958</c:v>
                </c:pt>
                <c:pt idx="1514">
                  <c:v>0.99945065963060697</c:v>
                </c:pt>
                <c:pt idx="1515">
                  <c:v>0.99945131926121356</c:v>
                </c:pt>
                <c:pt idx="1516">
                  <c:v>0.99945072559366732</c:v>
                </c:pt>
                <c:pt idx="1517">
                  <c:v>0.99945098944590993</c:v>
                </c:pt>
                <c:pt idx="1518">
                  <c:v>0.99945145118733492</c:v>
                </c:pt>
                <c:pt idx="1519">
                  <c:v>0.99945151715039582</c:v>
                </c:pt>
                <c:pt idx="1520">
                  <c:v>0.99945250659630591</c:v>
                </c:pt>
                <c:pt idx="1521">
                  <c:v>0.99945237467018466</c:v>
                </c:pt>
                <c:pt idx="1522">
                  <c:v>0.99945224274406308</c:v>
                </c:pt>
                <c:pt idx="1523">
                  <c:v>0.99945296833773045</c:v>
                </c:pt>
                <c:pt idx="1524">
                  <c:v>0.99945257255936659</c:v>
                </c:pt>
                <c:pt idx="1525">
                  <c:v>0.99945296833773045</c:v>
                </c:pt>
                <c:pt idx="1526">
                  <c:v>0.99945263852242749</c:v>
                </c:pt>
                <c:pt idx="1527">
                  <c:v>0.99945343007915566</c:v>
                </c:pt>
                <c:pt idx="1528">
                  <c:v>0.9994532981530343</c:v>
                </c:pt>
                <c:pt idx="1529">
                  <c:v>0.9994532981530343</c:v>
                </c:pt>
                <c:pt idx="1530">
                  <c:v>0.9994535620052768</c:v>
                </c:pt>
                <c:pt idx="1531">
                  <c:v>0.99945415567282292</c:v>
                </c:pt>
                <c:pt idx="1532">
                  <c:v>0.99945382585751941</c:v>
                </c:pt>
                <c:pt idx="1533">
                  <c:v>0.99945507915567278</c:v>
                </c:pt>
                <c:pt idx="1534">
                  <c:v>0.99945461741424801</c:v>
                </c:pt>
                <c:pt idx="1535">
                  <c:v>0.99945507915567278</c:v>
                </c:pt>
                <c:pt idx="1536">
                  <c:v>0.99945494722955153</c:v>
                </c:pt>
                <c:pt idx="1537">
                  <c:v>0.99945514511873346</c:v>
                </c:pt>
                <c:pt idx="1538">
                  <c:v>0.99945455145118733</c:v>
                </c:pt>
                <c:pt idx="1539">
                  <c:v>0.99945474934036915</c:v>
                </c:pt>
                <c:pt idx="1540">
                  <c:v>0.99945573878627958</c:v>
                </c:pt>
                <c:pt idx="1541">
                  <c:v>0.99945567282321901</c:v>
                </c:pt>
                <c:pt idx="1542">
                  <c:v>0.99945633245382581</c:v>
                </c:pt>
                <c:pt idx="1543">
                  <c:v>0.99945567282321901</c:v>
                </c:pt>
                <c:pt idx="1544">
                  <c:v>0.99945600263852263</c:v>
                </c:pt>
                <c:pt idx="1545">
                  <c:v>0.99945567282321901</c:v>
                </c:pt>
                <c:pt idx="1546">
                  <c:v>0.99945613456464366</c:v>
                </c:pt>
                <c:pt idx="1547">
                  <c:v>0.99945686015831137</c:v>
                </c:pt>
                <c:pt idx="1548">
                  <c:v>0.99945686015831137</c:v>
                </c:pt>
                <c:pt idx="1549">
                  <c:v>0.99945686015831137</c:v>
                </c:pt>
                <c:pt idx="1550">
                  <c:v>0.99945718997361443</c:v>
                </c:pt>
                <c:pt idx="1551">
                  <c:v>0.99945705804749341</c:v>
                </c:pt>
                <c:pt idx="1552">
                  <c:v>0.99945666226912933</c:v>
                </c:pt>
                <c:pt idx="1553">
                  <c:v>0.99945745382585749</c:v>
                </c:pt>
                <c:pt idx="1554">
                  <c:v>0.9994573218997358</c:v>
                </c:pt>
                <c:pt idx="1555">
                  <c:v>0.99945705804749341</c:v>
                </c:pt>
                <c:pt idx="1556">
                  <c:v>0.99945718997361443</c:v>
                </c:pt>
                <c:pt idx="1557">
                  <c:v>0.99945686015831137</c:v>
                </c:pt>
                <c:pt idx="1558">
                  <c:v>0.99945699208443251</c:v>
                </c:pt>
                <c:pt idx="1559">
                  <c:v>0.99945718997361443</c:v>
                </c:pt>
                <c:pt idx="1560">
                  <c:v>0.9994573218997358</c:v>
                </c:pt>
                <c:pt idx="1561">
                  <c:v>0.99945718997361443</c:v>
                </c:pt>
                <c:pt idx="1562">
                  <c:v>0.9994586411609494</c:v>
                </c:pt>
                <c:pt idx="1563">
                  <c:v>0.99945804749340372</c:v>
                </c:pt>
                <c:pt idx="1564">
                  <c:v>0.99945844327176769</c:v>
                </c:pt>
                <c:pt idx="1565">
                  <c:v>0.99945936675461722</c:v>
                </c:pt>
                <c:pt idx="1566">
                  <c:v>0.9994589709762528</c:v>
                </c:pt>
                <c:pt idx="1567">
                  <c:v>0.9994598284960422</c:v>
                </c:pt>
                <c:pt idx="1568">
                  <c:v>0.99945969656992084</c:v>
                </c:pt>
                <c:pt idx="1569">
                  <c:v>0.9994598284960422</c:v>
                </c:pt>
                <c:pt idx="1570">
                  <c:v>0.9994592348284963</c:v>
                </c:pt>
                <c:pt idx="1571">
                  <c:v>0.99946022427440639</c:v>
                </c:pt>
                <c:pt idx="1572">
                  <c:v>0.99945850923482848</c:v>
                </c:pt>
                <c:pt idx="1573">
                  <c:v>0.99945976253298152</c:v>
                </c:pt>
                <c:pt idx="1574">
                  <c:v>0.99945949868073869</c:v>
                </c:pt>
                <c:pt idx="1575">
                  <c:v>0.99946015831134527</c:v>
                </c:pt>
                <c:pt idx="1576">
                  <c:v>0.99946055408970957</c:v>
                </c:pt>
                <c:pt idx="1577">
                  <c:v>0.99946015831134527</c:v>
                </c:pt>
                <c:pt idx="1578">
                  <c:v>0.99946088390501298</c:v>
                </c:pt>
                <c:pt idx="1579">
                  <c:v>0.99946167546174147</c:v>
                </c:pt>
                <c:pt idx="1580">
                  <c:v>0.99946200527704432</c:v>
                </c:pt>
                <c:pt idx="1581">
                  <c:v>0.9994618073878625</c:v>
                </c:pt>
                <c:pt idx="1582">
                  <c:v>0.99946220316622647</c:v>
                </c:pt>
                <c:pt idx="1583">
                  <c:v>0.99946200527704432</c:v>
                </c:pt>
                <c:pt idx="1584">
                  <c:v>0.99946365435356199</c:v>
                </c:pt>
                <c:pt idx="1585">
                  <c:v>0.99946372031662223</c:v>
                </c:pt>
                <c:pt idx="1586">
                  <c:v>0.99946358839050109</c:v>
                </c:pt>
                <c:pt idx="1587">
                  <c:v>0.99946405013192585</c:v>
                </c:pt>
                <c:pt idx="1588">
                  <c:v>0.99946306068601543</c:v>
                </c:pt>
                <c:pt idx="1589">
                  <c:v>0.99946325857519791</c:v>
                </c:pt>
                <c:pt idx="1590">
                  <c:v>0.99946292875989418</c:v>
                </c:pt>
                <c:pt idx="1591">
                  <c:v>0.99946259894459089</c:v>
                </c:pt>
                <c:pt idx="1592">
                  <c:v>0.99946306068601543</c:v>
                </c:pt>
                <c:pt idx="1593">
                  <c:v>0.99946405013192585</c:v>
                </c:pt>
                <c:pt idx="1594">
                  <c:v>0.99946437994722914</c:v>
                </c:pt>
                <c:pt idx="1595">
                  <c:v>0.99946464379947231</c:v>
                </c:pt>
                <c:pt idx="1596">
                  <c:v>0.99946431398416857</c:v>
                </c:pt>
                <c:pt idx="1597">
                  <c:v>0.9994650395778365</c:v>
                </c:pt>
                <c:pt idx="1598">
                  <c:v>0.99946602902374637</c:v>
                </c:pt>
                <c:pt idx="1599">
                  <c:v>0.99946523746701843</c:v>
                </c:pt>
                <c:pt idx="1600">
                  <c:v>0.99946629287598932</c:v>
                </c:pt>
                <c:pt idx="1601">
                  <c:v>0.99946728232189952</c:v>
                </c:pt>
                <c:pt idx="1602">
                  <c:v>0.99946734828496009</c:v>
                </c:pt>
                <c:pt idx="1603">
                  <c:v>0.99946774406332428</c:v>
                </c:pt>
                <c:pt idx="1604">
                  <c:v>0.99946748021108156</c:v>
                </c:pt>
                <c:pt idx="1605">
                  <c:v>0.99946748021108156</c:v>
                </c:pt>
                <c:pt idx="1606">
                  <c:v>0.99946787598944553</c:v>
                </c:pt>
                <c:pt idx="1607">
                  <c:v>0.99946682058047498</c:v>
                </c:pt>
                <c:pt idx="1608">
                  <c:v>0.99946787598944553</c:v>
                </c:pt>
                <c:pt idx="1609">
                  <c:v>0.99946774406332428</c:v>
                </c:pt>
                <c:pt idx="1610">
                  <c:v>0.99946840369393131</c:v>
                </c:pt>
                <c:pt idx="1611">
                  <c:v>0.99946827176780972</c:v>
                </c:pt>
                <c:pt idx="1612">
                  <c:v>0.9994687335092346</c:v>
                </c:pt>
                <c:pt idx="1613">
                  <c:v>0.99946866754617414</c:v>
                </c:pt>
                <c:pt idx="1614">
                  <c:v>0.99946959102902344</c:v>
                </c:pt>
                <c:pt idx="1615">
                  <c:v>0.99946959102902344</c:v>
                </c:pt>
                <c:pt idx="1616">
                  <c:v>0.99947044854881273</c:v>
                </c:pt>
                <c:pt idx="1617">
                  <c:v>0.99947038258575183</c:v>
                </c:pt>
                <c:pt idx="1618">
                  <c:v>0.99947051451187363</c:v>
                </c:pt>
                <c:pt idx="1619">
                  <c:v>0.99947091029023738</c:v>
                </c:pt>
                <c:pt idx="1620">
                  <c:v>0.99947071240105534</c:v>
                </c:pt>
                <c:pt idx="1621">
                  <c:v>0.99947143799472293</c:v>
                </c:pt>
                <c:pt idx="1622">
                  <c:v>0.99947156992084418</c:v>
                </c:pt>
                <c:pt idx="1623">
                  <c:v>0.99947163588390509</c:v>
                </c:pt>
                <c:pt idx="1624">
                  <c:v>0.99947130606860168</c:v>
                </c:pt>
                <c:pt idx="1625">
                  <c:v>0.99947104221635863</c:v>
                </c:pt>
                <c:pt idx="1626">
                  <c:v>0.99947124010554089</c:v>
                </c:pt>
                <c:pt idx="1627">
                  <c:v>0.99947130606860168</c:v>
                </c:pt>
                <c:pt idx="1628">
                  <c:v>0.99947110817941953</c:v>
                </c:pt>
                <c:pt idx="1629">
                  <c:v>0.99947110817941953</c:v>
                </c:pt>
                <c:pt idx="1630">
                  <c:v>0.99947170184696532</c:v>
                </c:pt>
                <c:pt idx="1631">
                  <c:v>0.99947137203166203</c:v>
                </c:pt>
                <c:pt idx="1632">
                  <c:v>0.9994708443271767</c:v>
                </c:pt>
                <c:pt idx="1633">
                  <c:v>0.99947143799472293</c:v>
                </c:pt>
                <c:pt idx="1634">
                  <c:v>0.99947183377308724</c:v>
                </c:pt>
                <c:pt idx="1635">
                  <c:v>0.99947255936675428</c:v>
                </c:pt>
                <c:pt idx="1636">
                  <c:v>0.99947229551451189</c:v>
                </c:pt>
                <c:pt idx="1637">
                  <c:v>0.99947302110817959</c:v>
                </c:pt>
                <c:pt idx="1638">
                  <c:v>0.99947315303430051</c:v>
                </c:pt>
                <c:pt idx="1639">
                  <c:v>0.99947420844327173</c:v>
                </c:pt>
                <c:pt idx="1640">
                  <c:v>0.99947486807387864</c:v>
                </c:pt>
                <c:pt idx="1641">
                  <c:v>0.9994749340369391</c:v>
                </c:pt>
                <c:pt idx="1642">
                  <c:v>0.9994746042216357</c:v>
                </c:pt>
                <c:pt idx="1643">
                  <c:v>0.99947480211081818</c:v>
                </c:pt>
                <c:pt idx="1644">
                  <c:v>0.99947519788918215</c:v>
                </c:pt>
                <c:pt idx="1645">
                  <c:v>0.99947414248021083</c:v>
                </c:pt>
                <c:pt idx="1646">
                  <c:v>0.9994746701846966</c:v>
                </c:pt>
                <c:pt idx="1647">
                  <c:v>0.99947486807387864</c:v>
                </c:pt>
                <c:pt idx="1648">
                  <c:v>0.99947480211081818</c:v>
                </c:pt>
                <c:pt idx="1649">
                  <c:v>0.99947368073878629</c:v>
                </c:pt>
                <c:pt idx="1650">
                  <c:v>0.9994746042216357</c:v>
                </c:pt>
                <c:pt idx="1651">
                  <c:v>0.9994740765171507</c:v>
                </c:pt>
                <c:pt idx="1652">
                  <c:v>0.9994740765171507</c:v>
                </c:pt>
                <c:pt idx="1653">
                  <c:v>0.99947427440633241</c:v>
                </c:pt>
                <c:pt idx="1654">
                  <c:v>0.99947519788918215</c:v>
                </c:pt>
                <c:pt idx="1655">
                  <c:v>0.9994749340369391</c:v>
                </c:pt>
                <c:pt idx="1656">
                  <c:v>0.99947473614775728</c:v>
                </c:pt>
                <c:pt idx="1657">
                  <c:v>0.99947546174142443</c:v>
                </c:pt>
                <c:pt idx="1658">
                  <c:v>0.99947513192612147</c:v>
                </c:pt>
                <c:pt idx="1659">
                  <c:v>0.99947592348284953</c:v>
                </c:pt>
                <c:pt idx="1660">
                  <c:v>0.9994769788918203</c:v>
                </c:pt>
                <c:pt idx="1661">
                  <c:v>0.99947678100263804</c:v>
                </c:pt>
                <c:pt idx="1662">
                  <c:v>0.99947750659630619</c:v>
                </c:pt>
                <c:pt idx="1663">
                  <c:v>0.99947744063324528</c:v>
                </c:pt>
                <c:pt idx="1664">
                  <c:v>0.9994769788918203</c:v>
                </c:pt>
                <c:pt idx="1665">
                  <c:v>0.99947790237467038</c:v>
                </c:pt>
                <c:pt idx="1666">
                  <c:v>0.99947869393139854</c:v>
                </c:pt>
                <c:pt idx="1667">
                  <c:v>0.99947796833773039</c:v>
                </c:pt>
                <c:pt idx="1668">
                  <c:v>0.99947829815303435</c:v>
                </c:pt>
                <c:pt idx="1669">
                  <c:v>0.99947796833773039</c:v>
                </c:pt>
                <c:pt idx="1670">
                  <c:v>0.99947744063324528</c:v>
                </c:pt>
                <c:pt idx="1671">
                  <c:v>0.9994773746701846</c:v>
                </c:pt>
                <c:pt idx="1672">
                  <c:v>0.99947730870712359</c:v>
                </c:pt>
                <c:pt idx="1673">
                  <c:v>0.99947829815303435</c:v>
                </c:pt>
                <c:pt idx="1674">
                  <c:v>0.99947856200527696</c:v>
                </c:pt>
                <c:pt idx="1675">
                  <c:v>0.99947796833773039</c:v>
                </c:pt>
                <c:pt idx="1676">
                  <c:v>0.99947862796833753</c:v>
                </c:pt>
                <c:pt idx="1677">
                  <c:v>0.99947889182058069</c:v>
                </c:pt>
                <c:pt idx="1678">
                  <c:v>0.9994792216358841</c:v>
                </c:pt>
                <c:pt idx="1679">
                  <c:v>0.99947935356200535</c:v>
                </c:pt>
                <c:pt idx="1680">
                  <c:v>0.99948007915567261</c:v>
                </c:pt>
                <c:pt idx="1681">
                  <c:v>0.99948034300791511</c:v>
                </c:pt>
                <c:pt idx="1682">
                  <c:v>0.9994811345646436</c:v>
                </c:pt>
                <c:pt idx="1683">
                  <c:v>0.99948080474934009</c:v>
                </c:pt>
                <c:pt idx="1684">
                  <c:v>0.99948192612137199</c:v>
                </c:pt>
                <c:pt idx="1685">
                  <c:v>0.99948153034300791</c:v>
                </c:pt>
                <c:pt idx="1686">
                  <c:v>0.99948133245382609</c:v>
                </c:pt>
                <c:pt idx="1687">
                  <c:v>0.999481464379947</c:v>
                </c:pt>
                <c:pt idx="1688">
                  <c:v>0.99948179419525041</c:v>
                </c:pt>
                <c:pt idx="1689">
                  <c:v>0.99948225593667517</c:v>
                </c:pt>
                <c:pt idx="1690">
                  <c:v>0.99948199208443267</c:v>
                </c:pt>
                <c:pt idx="1691">
                  <c:v>0.99948179419525041</c:v>
                </c:pt>
                <c:pt idx="1692">
                  <c:v>0.99948225593667517</c:v>
                </c:pt>
                <c:pt idx="1693">
                  <c:v>0.99948212401055359</c:v>
                </c:pt>
                <c:pt idx="1694">
                  <c:v>0.99948199208443267</c:v>
                </c:pt>
                <c:pt idx="1695">
                  <c:v>0.99948179419525041</c:v>
                </c:pt>
                <c:pt idx="1696">
                  <c:v>0.99948225593667517</c:v>
                </c:pt>
                <c:pt idx="1697">
                  <c:v>0.99948205804749313</c:v>
                </c:pt>
                <c:pt idx="1698">
                  <c:v>0.99948179419525041</c:v>
                </c:pt>
                <c:pt idx="1699">
                  <c:v>0.99948298153034265</c:v>
                </c:pt>
                <c:pt idx="1700">
                  <c:v>0.99948337730870707</c:v>
                </c:pt>
                <c:pt idx="1701">
                  <c:v>0.99948364116094945</c:v>
                </c:pt>
                <c:pt idx="1702">
                  <c:v>0.99948403693931387</c:v>
                </c:pt>
                <c:pt idx="1703">
                  <c:v>0.99948370712401058</c:v>
                </c:pt>
                <c:pt idx="1704">
                  <c:v>0.99948416886543501</c:v>
                </c:pt>
                <c:pt idx="1705">
                  <c:v>0.99948489445910293</c:v>
                </c:pt>
                <c:pt idx="1706">
                  <c:v>0.99948555408970952</c:v>
                </c:pt>
                <c:pt idx="1707">
                  <c:v>0.9994850263852243</c:v>
                </c:pt>
                <c:pt idx="1708">
                  <c:v>0.99948601583113428</c:v>
                </c:pt>
                <c:pt idx="1709">
                  <c:v>0.99948555408970952</c:v>
                </c:pt>
                <c:pt idx="1710">
                  <c:v>0.99948555408970952</c:v>
                </c:pt>
                <c:pt idx="1711">
                  <c:v>0.99948588390501303</c:v>
                </c:pt>
                <c:pt idx="1712">
                  <c:v>0.99948482849604203</c:v>
                </c:pt>
                <c:pt idx="1713">
                  <c:v>0.99948522427440623</c:v>
                </c:pt>
                <c:pt idx="1714">
                  <c:v>0.99948515831134532</c:v>
                </c:pt>
                <c:pt idx="1715">
                  <c:v>0.99948529023746691</c:v>
                </c:pt>
                <c:pt idx="1716">
                  <c:v>0.99948515831134532</c:v>
                </c:pt>
                <c:pt idx="1717">
                  <c:v>0.99948489445910293</c:v>
                </c:pt>
                <c:pt idx="1718">
                  <c:v>0.99948594986807371</c:v>
                </c:pt>
                <c:pt idx="1719">
                  <c:v>0.99948647757255948</c:v>
                </c:pt>
                <c:pt idx="1720">
                  <c:v>0.99948588390501303</c:v>
                </c:pt>
                <c:pt idx="1721">
                  <c:v>0.99948627968337733</c:v>
                </c:pt>
                <c:pt idx="1722">
                  <c:v>0.99948825857519819</c:v>
                </c:pt>
                <c:pt idx="1723">
                  <c:v>0.99948720316622675</c:v>
                </c:pt>
                <c:pt idx="1724">
                  <c:v>0.99948878627968329</c:v>
                </c:pt>
                <c:pt idx="1725">
                  <c:v>0.99948746701846958</c:v>
                </c:pt>
                <c:pt idx="1726">
                  <c:v>0.99948878627968329</c:v>
                </c:pt>
                <c:pt idx="1727">
                  <c:v>0.99948885224274409</c:v>
                </c:pt>
                <c:pt idx="1728">
                  <c:v>0.99948852242744057</c:v>
                </c:pt>
                <c:pt idx="1729">
                  <c:v>0.99948858839050103</c:v>
                </c:pt>
                <c:pt idx="1730">
                  <c:v>0.99948872031662228</c:v>
                </c:pt>
                <c:pt idx="1731">
                  <c:v>0.99948845646438023</c:v>
                </c:pt>
                <c:pt idx="1732">
                  <c:v>0.99948799472295446</c:v>
                </c:pt>
                <c:pt idx="1733">
                  <c:v>0.99948911609498681</c:v>
                </c:pt>
                <c:pt idx="1734">
                  <c:v>0.99948878627968329</c:v>
                </c:pt>
                <c:pt idx="1735">
                  <c:v>0.99948832453825831</c:v>
                </c:pt>
                <c:pt idx="1736">
                  <c:v>0.99948931398416863</c:v>
                </c:pt>
                <c:pt idx="1737">
                  <c:v>0.99948845646438023</c:v>
                </c:pt>
                <c:pt idx="1738">
                  <c:v>0.99948858839050103</c:v>
                </c:pt>
                <c:pt idx="1739">
                  <c:v>0.9994894459102901</c:v>
                </c:pt>
                <c:pt idx="1740">
                  <c:v>0.99949023746701871</c:v>
                </c:pt>
                <c:pt idx="1741">
                  <c:v>0.9994906332453829</c:v>
                </c:pt>
                <c:pt idx="1742">
                  <c:v>0.99949096306068597</c:v>
                </c:pt>
                <c:pt idx="1743">
                  <c:v>0.99949050131926098</c:v>
                </c:pt>
                <c:pt idx="1744">
                  <c:v>0.99949109498680733</c:v>
                </c:pt>
                <c:pt idx="1745">
                  <c:v>0.99949096306068597</c:v>
                </c:pt>
                <c:pt idx="1746">
                  <c:v>0.99949122691292858</c:v>
                </c:pt>
                <c:pt idx="1747">
                  <c:v>0.99949175461741424</c:v>
                </c:pt>
                <c:pt idx="1748">
                  <c:v>0.99949168865435367</c:v>
                </c:pt>
                <c:pt idx="1749">
                  <c:v>0.99949195250659673</c:v>
                </c:pt>
                <c:pt idx="1750">
                  <c:v>0.99949135883905016</c:v>
                </c:pt>
                <c:pt idx="1751">
                  <c:v>0.99949294195250626</c:v>
                </c:pt>
                <c:pt idx="1752">
                  <c:v>0.99949267810026365</c:v>
                </c:pt>
                <c:pt idx="1753">
                  <c:v>0.99949135883905016</c:v>
                </c:pt>
                <c:pt idx="1754">
                  <c:v>0.99949215039577832</c:v>
                </c:pt>
                <c:pt idx="1755">
                  <c:v>0.99949149076517163</c:v>
                </c:pt>
                <c:pt idx="1756">
                  <c:v>0.99949188654353593</c:v>
                </c:pt>
                <c:pt idx="1757">
                  <c:v>0.99949195250659673</c:v>
                </c:pt>
                <c:pt idx="1758">
                  <c:v>0.9994916226912931</c:v>
                </c:pt>
                <c:pt idx="1759">
                  <c:v>0.99949175461741424</c:v>
                </c:pt>
                <c:pt idx="1760">
                  <c:v>0.9994932058047491</c:v>
                </c:pt>
                <c:pt idx="1761">
                  <c:v>0.99949307387862807</c:v>
                </c:pt>
                <c:pt idx="1762">
                  <c:v>0.9994926121372032</c:v>
                </c:pt>
                <c:pt idx="1763">
                  <c:v>0.99949307387862807</c:v>
                </c:pt>
                <c:pt idx="1764">
                  <c:v>0.99949379947229533</c:v>
                </c:pt>
                <c:pt idx="1765">
                  <c:v>0.99949386543535601</c:v>
                </c:pt>
                <c:pt idx="1766">
                  <c:v>0.99949511873350949</c:v>
                </c:pt>
                <c:pt idx="1767">
                  <c:v>0.99949465699208462</c:v>
                </c:pt>
                <c:pt idx="1768">
                  <c:v>0.99949492084432701</c:v>
                </c:pt>
                <c:pt idx="1769">
                  <c:v>0.99949558047493381</c:v>
                </c:pt>
                <c:pt idx="1770">
                  <c:v>0.99949511873350949</c:v>
                </c:pt>
                <c:pt idx="1771">
                  <c:v>0.99949538258575188</c:v>
                </c:pt>
                <c:pt idx="1772">
                  <c:v>0.999495448548813</c:v>
                </c:pt>
                <c:pt idx="1773">
                  <c:v>0.99949525065963063</c:v>
                </c:pt>
                <c:pt idx="1774">
                  <c:v>0.99949577836411629</c:v>
                </c:pt>
                <c:pt idx="1775">
                  <c:v>0.99949558047493381</c:v>
                </c:pt>
                <c:pt idx="1776">
                  <c:v>0.99949551451187368</c:v>
                </c:pt>
                <c:pt idx="1777">
                  <c:v>0.99949584432717675</c:v>
                </c:pt>
                <c:pt idx="1778">
                  <c:v>0.99949498680738769</c:v>
                </c:pt>
                <c:pt idx="1779">
                  <c:v>0.99949722955145126</c:v>
                </c:pt>
                <c:pt idx="1780">
                  <c:v>0.99949643799472287</c:v>
                </c:pt>
                <c:pt idx="1781">
                  <c:v>0.99949663588390492</c:v>
                </c:pt>
                <c:pt idx="1782">
                  <c:v>0.99949782321899761</c:v>
                </c:pt>
                <c:pt idx="1783">
                  <c:v>0.99949703166226889</c:v>
                </c:pt>
                <c:pt idx="1784">
                  <c:v>0.99949716358839069</c:v>
                </c:pt>
                <c:pt idx="1785">
                  <c:v>0.99949775725593659</c:v>
                </c:pt>
                <c:pt idx="1786">
                  <c:v>0.99949788918205773</c:v>
                </c:pt>
                <c:pt idx="1787">
                  <c:v>0.99949854881266453</c:v>
                </c:pt>
                <c:pt idx="1788">
                  <c:v>0.99949815303430078</c:v>
                </c:pt>
                <c:pt idx="1789">
                  <c:v>0.99949755936675433</c:v>
                </c:pt>
                <c:pt idx="1790">
                  <c:v>0.99949868073878634</c:v>
                </c:pt>
                <c:pt idx="1791">
                  <c:v>0.99949769129287591</c:v>
                </c:pt>
                <c:pt idx="1792">
                  <c:v>0.99949887862796827</c:v>
                </c:pt>
                <c:pt idx="1793">
                  <c:v>0.99949934036939314</c:v>
                </c:pt>
                <c:pt idx="1794">
                  <c:v>0.99949861477572566</c:v>
                </c:pt>
                <c:pt idx="1795">
                  <c:v>0.99950006596306029</c:v>
                </c:pt>
                <c:pt idx="1796">
                  <c:v>0.99949887862796827</c:v>
                </c:pt>
                <c:pt idx="1797">
                  <c:v>0.99950072559366732</c:v>
                </c:pt>
                <c:pt idx="1798">
                  <c:v>0.99950072559366732</c:v>
                </c:pt>
                <c:pt idx="1799">
                  <c:v>0.99949854881266453</c:v>
                </c:pt>
                <c:pt idx="1800">
                  <c:v>0.99950039577836369</c:v>
                </c:pt>
                <c:pt idx="1801">
                  <c:v>0.99949960422163597</c:v>
                </c:pt>
                <c:pt idx="1802">
                  <c:v>0.99949967018469665</c:v>
                </c:pt>
                <c:pt idx="1803">
                  <c:v>0.99950046174142437</c:v>
                </c:pt>
                <c:pt idx="1804">
                  <c:v>0.9995012532981532</c:v>
                </c:pt>
                <c:pt idx="1805">
                  <c:v>0.99950131926121344</c:v>
                </c:pt>
                <c:pt idx="1806">
                  <c:v>0.99950171503957785</c:v>
                </c:pt>
                <c:pt idx="1807">
                  <c:v>0.99950204485488137</c:v>
                </c:pt>
                <c:pt idx="1808">
                  <c:v>0.9995012532981532</c:v>
                </c:pt>
                <c:pt idx="1809">
                  <c:v>0.99950191292875978</c:v>
                </c:pt>
                <c:pt idx="1810">
                  <c:v>0.99950158311345649</c:v>
                </c:pt>
                <c:pt idx="1811">
                  <c:v>0.99950230870712342</c:v>
                </c:pt>
                <c:pt idx="1812">
                  <c:v>0.99950263852242749</c:v>
                </c:pt>
                <c:pt idx="1813">
                  <c:v>0.99950296833773045</c:v>
                </c:pt>
                <c:pt idx="1814">
                  <c:v>0.99950197889182046</c:v>
                </c:pt>
                <c:pt idx="1815">
                  <c:v>0.99950224274406307</c:v>
                </c:pt>
                <c:pt idx="1816">
                  <c:v>0.99950184696569921</c:v>
                </c:pt>
                <c:pt idx="1817">
                  <c:v>0.9995025065963058</c:v>
                </c:pt>
                <c:pt idx="1818">
                  <c:v>0.99950244063324512</c:v>
                </c:pt>
                <c:pt idx="1819">
                  <c:v>0.99950343007915554</c:v>
                </c:pt>
                <c:pt idx="1820">
                  <c:v>0.99950290237467021</c:v>
                </c:pt>
                <c:pt idx="1821">
                  <c:v>0.99950356200527679</c:v>
                </c:pt>
                <c:pt idx="1822">
                  <c:v>0.99950402374670166</c:v>
                </c:pt>
                <c:pt idx="1823">
                  <c:v>0.99950402374670166</c:v>
                </c:pt>
                <c:pt idx="1824">
                  <c:v>0.9995042875989445</c:v>
                </c:pt>
                <c:pt idx="1825">
                  <c:v>0.99950455145118733</c:v>
                </c:pt>
                <c:pt idx="1826">
                  <c:v>0.99950540897097617</c:v>
                </c:pt>
                <c:pt idx="1827">
                  <c:v>0.99950488126649051</c:v>
                </c:pt>
                <c:pt idx="1828">
                  <c:v>0.99950554089709731</c:v>
                </c:pt>
                <c:pt idx="1829">
                  <c:v>0.99950580474934037</c:v>
                </c:pt>
                <c:pt idx="1830">
                  <c:v>0.99950507915567288</c:v>
                </c:pt>
                <c:pt idx="1831">
                  <c:v>0.99950580474934037</c:v>
                </c:pt>
                <c:pt idx="1832">
                  <c:v>0.99950626649076502</c:v>
                </c:pt>
                <c:pt idx="1833">
                  <c:v>0.99950666226912921</c:v>
                </c:pt>
                <c:pt idx="1834">
                  <c:v>0.99950606860158309</c:v>
                </c:pt>
                <c:pt idx="1835">
                  <c:v>0.99950653034300763</c:v>
                </c:pt>
                <c:pt idx="1836">
                  <c:v>0.99950672823218967</c:v>
                </c:pt>
                <c:pt idx="1837">
                  <c:v>0.99950639841688649</c:v>
                </c:pt>
                <c:pt idx="1838">
                  <c:v>0.99950593667546173</c:v>
                </c:pt>
                <c:pt idx="1839">
                  <c:v>0.99950672823218967</c:v>
                </c:pt>
                <c:pt idx="1840">
                  <c:v>0.9995081134564644</c:v>
                </c:pt>
                <c:pt idx="1841">
                  <c:v>0.9995070580474934</c:v>
                </c:pt>
                <c:pt idx="1842">
                  <c:v>0.99950784960422157</c:v>
                </c:pt>
                <c:pt idx="1843">
                  <c:v>0.9995069920844325</c:v>
                </c:pt>
                <c:pt idx="1844">
                  <c:v>0.99950791556728202</c:v>
                </c:pt>
                <c:pt idx="1845">
                  <c:v>0.99950850923482848</c:v>
                </c:pt>
                <c:pt idx="1846">
                  <c:v>0.99950831134564622</c:v>
                </c:pt>
                <c:pt idx="1847">
                  <c:v>0.99950930079155642</c:v>
                </c:pt>
                <c:pt idx="1848">
                  <c:v>0.99950837730870712</c:v>
                </c:pt>
                <c:pt idx="1849">
                  <c:v>0.99950943271767811</c:v>
                </c:pt>
                <c:pt idx="1850">
                  <c:v>0.99950949868073879</c:v>
                </c:pt>
                <c:pt idx="1851">
                  <c:v>0.99950903693931392</c:v>
                </c:pt>
                <c:pt idx="1852">
                  <c:v>0.99950949868073879</c:v>
                </c:pt>
                <c:pt idx="1853">
                  <c:v>0.99950949868073879</c:v>
                </c:pt>
                <c:pt idx="1854">
                  <c:v>0.9995095646437997</c:v>
                </c:pt>
                <c:pt idx="1855">
                  <c:v>0.99950963060686038</c:v>
                </c:pt>
                <c:pt idx="1856">
                  <c:v>0.99951022427440628</c:v>
                </c:pt>
                <c:pt idx="1857">
                  <c:v>0.99951022427440628</c:v>
                </c:pt>
                <c:pt idx="1858">
                  <c:v>0.99951015831134526</c:v>
                </c:pt>
                <c:pt idx="1859">
                  <c:v>0.99950930079155642</c:v>
                </c:pt>
                <c:pt idx="1860">
                  <c:v>0.99951108179419512</c:v>
                </c:pt>
                <c:pt idx="1861">
                  <c:v>0.99951035620052753</c:v>
                </c:pt>
                <c:pt idx="1862">
                  <c:v>0.99951154353561977</c:v>
                </c:pt>
                <c:pt idx="1863">
                  <c:v>0.99951200527704431</c:v>
                </c:pt>
                <c:pt idx="1864">
                  <c:v>0.99951121372031659</c:v>
                </c:pt>
                <c:pt idx="1865">
                  <c:v>0.99951114775725536</c:v>
                </c:pt>
                <c:pt idx="1866">
                  <c:v>0.99951174142480192</c:v>
                </c:pt>
                <c:pt idx="1867">
                  <c:v>0.99951193931398419</c:v>
                </c:pt>
                <c:pt idx="1868">
                  <c:v>0.99951226912928737</c:v>
                </c:pt>
                <c:pt idx="1869">
                  <c:v>0.99951325857519779</c:v>
                </c:pt>
                <c:pt idx="1870">
                  <c:v>0.99951358839050108</c:v>
                </c:pt>
                <c:pt idx="1871">
                  <c:v>0.99951273087071191</c:v>
                </c:pt>
                <c:pt idx="1872">
                  <c:v>0.99951319261213689</c:v>
                </c:pt>
                <c:pt idx="1873">
                  <c:v>0.99951306068601553</c:v>
                </c:pt>
                <c:pt idx="1874">
                  <c:v>0.99951266490765101</c:v>
                </c:pt>
                <c:pt idx="1875">
                  <c:v>0.99951279683377292</c:v>
                </c:pt>
                <c:pt idx="1876">
                  <c:v>0.99951332453825825</c:v>
                </c:pt>
                <c:pt idx="1877">
                  <c:v>0.99951339050131915</c:v>
                </c:pt>
                <c:pt idx="1878">
                  <c:v>0.99951365435356199</c:v>
                </c:pt>
                <c:pt idx="1879">
                  <c:v>0.99951352242744029</c:v>
                </c:pt>
                <c:pt idx="1880">
                  <c:v>0.99951405013192596</c:v>
                </c:pt>
                <c:pt idx="1881">
                  <c:v>0.99951405013192596</c:v>
                </c:pt>
                <c:pt idx="1882">
                  <c:v>0.99951477572559344</c:v>
                </c:pt>
                <c:pt idx="1883">
                  <c:v>0.99951530343007922</c:v>
                </c:pt>
                <c:pt idx="1884">
                  <c:v>0.99951510554089706</c:v>
                </c:pt>
                <c:pt idx="1885">
                  <c:v>0.99951510554089706</c:v>
                </c:pt>
                <c:pt idx="1886">
                  <c:v>0.99951609498680716</c:v>
                </c:pt>
                <c:pt idx="1887">
                  <c:v>0.9995159630606858</c:v>
                </c:pt>
                <c:pt idx="1888">
                  <c:v>0.99951728232189951</c:v>
                </c:pt>
                <c:pt idx="1889">
                  <c:v>0.99951622691292819</c:v>
                </c:pt>
                <c:pt idx="1890">
                  <c:v>0.99951655672823181</c:v>
                </c:pt>
                <c:pt idx="1891">
                  <c:v>0.99951622691292819</c:v>
                </c:pt>
                <c:pt idx="1892">
                  <c:v>0.99951701846965679</c:v>
                </c:pt>
                <c:pt idx="1893">
                  <c:v>0.99951708443271736</c:v>
                </c:pt>
                <c:pt idx="1894">
                  <c:v>0.9995174142480211</c:v>
                </c:pt>
                <c:pt idx="1895">
                  <c:v>0.99951715039577838</c:v>
                </c:pt>
                <c:pt idx="1896">
                  <c:v>0.9995174142480211</c:v>
                </c:pt>
                <c:pt idx="1897">
                  <c:v>0.99951761213720303</c:v>
                </c:pt>
                <c:pt idx="1898">
                  <c:v>0.99951715039577838</c:v>
                </c:pt>
                <c:pt idx="1899">
                  <c:v>0.99951728232189951</c:v>
                </c:pt>
                <c:pt idx="1900">
                  <c:v>0.99951754617414257</c:v>
                </c:pt>
                <c:pt idx="1901">
                  <c:v>0.99951649076517157</c:v>
                </c:pt>
                <c:pt idx="1902">
                  <c:v>0.99951728232189951</c:v>
                </c:pt>
                <c:pt idx="1903">
                  <c:v>0.99951754617414257</c:v>
                </c:pt>
                <c:pt idx="1904">
                  <c:v>0.99951734828495997</c:v>
                </c:pt>
                <c:pt idx="1905">
                  <c:v>0.99951833773087051</c:v>
                </c:pt>
                <c:pt idx="1906">
                  <c:v>0.99951912928759867</c:v>
                </c:pt>
                <c:pt idx="1907">
                  <c:v>0.99951952506596264</c:v>
                </c:pt>
                <c:pt idx="1908">
                  <c:v>0.99951972295514491</c:v>
                </c:pt>
                <c:pt idx="1909">
                  <c:v>0.99952031662269125</c:v>
                </c:pt>
                <c:pt idx="1910">
                  <c:v>0.99951985488126616</c:v>
                </c:pt>
                <c:pt idx="1911">
                  <c:v>0.99952025065963068</c:v>
                </c:pt>
                <c:pt idx="1912">
                  <c:v>0.99952051451187363</c:v>
                </c:pt>
                <c:pt idx="1913">
                  <c:v>0.99952011873350921</c:v>
                </c:pt>
                <c:pt idx="1914">
                  <c:v>0.99952091029023749</c:v>
                </c:pt>
                <c:pt idx="1915">
                  <c:v>0.99952038258575171</c:v>
                </c:pt>
                <c:pt idx="1916">
                  <c:v>0.99952104221635851</c:v>
                </c:pt>
                <c:pt idx="1917">
                  <c:v>0.99952025065963068</c:v>
                </c:pt>
                <c:pt idx="1918">
                  <c:v>0.99952097625329839</c:v>
                </c:pt>
                <c:pt idx="1919">
                  <c:v>0.99952084432717681</c:v>
                </c:pt>
                <c:pt idx="1920">
                  <c:v>0.99952064643799476</c:v>
                </c:pt>
                <c:pt idx="1921">
                  <c:v>0.99952130606860168</c:v>
                </c:pt>
                <c:pt idx="1922">
                  <c:v>0.99952242744063302</c:v>
                </c:pt>
                <c:pt idx="1923">
                  <c:v>0.9995215039577835</c:v>
                </c:pt>
                <c:pt idx="1924">
                  <c:v>0.99952209762532962</c:v>
                </c:pt>
                <c:pt idx="1925">
                  <c:v>0.99952255936675427</c:v>
                </c:pt>
                <c:pt idx="1926">
                  <c:v>0.99952255936675427</c:v>
                </c:pt>
                <c:pt idx="1927">
                  <c:v>0.99952308707123982</c:v>
                </c:pt>
                <c:pt idx="1928">
                  <c:v>0.99952335092348277</c:v>
                </c:pt>
                <c:pt idx="1929">
                  <c:v>0.99952361477572549</c:v>
                </c:pt>
                <c:pt idx="1930">
                  <c:v>0.99952288918205756</c:v>
                </c:pt>
                <c:pt idx="1931">
                  <c:v>0.99952288918205756</c:v>
                </c:pt>
                <c:pt idx="1932">
                  <c:v>0.99952374670184663</c:v>
                </c:pt>
                <c:pt idx="1933">
                  <c:v>0.99952374670184663</c:v>
                </c:pt>
                <c:pt idx="1934">
                  <c:v>0.9995238786279681</c:v>
                </c:pt>
                <c:pt idx="1935">
                  <c:v>0.9995240105540899</c:v>
                </c:pt>
                <c:pt idx="1936">
                  <c:v>0.99952473614775728</c:v>
                </c:pt>
                <c:pt idx="1937">
                  <c:v>0.99952348284960391</c:v>
                </c:pt>
                <c:pt idx="1938">
                  <c:v>0.99952440633245387</c:v>
                </c:pt>
                <c:pt idx="1939">
                  <c:v>0.99952447229551467</c:v>
                </c:pt>
                <c:pt idx="1940">
                  <c:v>0.9995246701846966</c:v>
                </c:pt>
                <c:pt idx="1941">
                  <c:v>0.99952447229551467</c:v>
                </c:pt>
                <c:pt idx="1942">
                  <c:v>0.99952447229551467</c:v>
                </c:pt>
                <c:pt idx="1943">
                  <c:v>0.99952519788918204</c:v>
                </c:pt>
                <c:pt idx="1944">
                  <c:v>0.99952592348284952</c:v>
                </c:pt>
                <c:pt idx="1945">
                  <c:v>0.99952579155672816</c:v>
                </c:pt>
                <c:pt idx="1946">
                  <c:v>0.99952579155672816</c:v>
                </c:pt>
                <c:pt idx="1947">
                  <c:v>0.99952552770448555</c:v>
                </c:pt>
                <c:pt idx="1948">
                  <c:v>0.99952796833773039</c:v>
                </c:pt>
                <c:pt idx="1949">
                  <c:v>0.99952730870712359</c:v>
                </c:pt>
                <c:pt idx="1950">
                  <c:v>0.99952711081794154</c:v>
                </c:pt>
                <c:pt idx="1951">
                  <c:v>0.99952869393139843</c:v>
                </c:pt>
                <c:pt idx="1952">
                  <c:v>0.99952737467018471</c:v>
                </c:pt>
                <c:pt idx="1953">
                  <c:v>0.9995277704485489</c:v>
                </c:pt>
                <c:pt idx="1954">
                  <c:v>0.99952770448548822</c:v>
                </c:pt>
                <c:pt idx="1955">
                  <c:v>0.99952737467018471</c:v>
                </c:pt>
                <c:pt idx="1956">
                  <c:v>0.99952783641160969</c:v>
                </c:pt>
                <c:pt idx="1957">
                  <c:v>0.99952730870712359</c:v>
                </c:pt>
                <c:pt idx="1958">
                  <c:v>0.99952744063324539</c:v>
                </c:pt>
                <c:pt idx="1959">
                  <c:v>0.99952717678100256</c:v>
                </c:pt>
                <c:pt idx="1960">
                  <c:v>0.99952678100263792</c:v>
                </c:pt>
                <c:pt idx="1961">
                  <c:v>0.99952790237467015</c:v>
                </c:pt>
                <c:pt idx="1962">
                  <c:v>0.99952803430079162</c:v>
                </c:pt>
                <c:pt idx="1963">
                  <c:v>0.99952875989445888</c:v>
                </c:pt>
                <c:pt idx="1964">
                  <c:v>0.99952941952506591</c:v>
                </c:pt>
                <c:pt idx="1965">
                  <c:v>0.99952902374670172</c:v>
                </c:pt>
                <c:pt idx="1966">
                  <c:v>0.9995295514511876</c:v>
                </c:pt>
                <c:pt idx="1967">
                  <c:v>0.99952895778364126</c:v>
                </c:pt>
                <c:pt idx="1968">
                  <c:v>0.99952961741424828</c:v>
                </c:pt>
                <c:pt idx="1969">
                  <c:v>0.99953027704485486</c:v>
                </c:pt>
                <c:pt idx="1970">
                  <c:v>0.99953047493403668</c:v>
                </c:pt>
                <c:pt idx="1971">
                  <c:v>0.99953093667546178</c:v>
                </c:pt>
                <c:pt idx="1972">
                  <c:v>0.99953212401055369</c:v>
                </c:pt>
                <c:pt idx="1973">
                  <c:v>0.99953087071240088</c:v>
                </c:pt>
                <c:pt idx="1974">
                  <c:v>0.99953192612137209</c:v>
                </c:pt>
                <c:pt idx="1975">
                  <c:v>0.99953139841688654</c:v>
                </c:pt>
                <c:pt idx="1976">
                  <c:v>0.99953199208443277</c:v>
                </c:pt>
                <c:pt idx="1977">
                  <c:v>0.99953172823218972</c:v>
                </c:pt>
                <c:pt idx="1978">
                  <c:v>0.99953199208443277</c:v>
                </c:pt>
                <c:pt idx="1979">
                  <c:v>0.99953172823218972</c:v>
                </c:pt>
                <c:pt idx="1980">
                  <c:v>0.9995324538258572</c:v>
                </c:pt>
                <c:pt idx="1981">
                  <c:v>0.99953218997361426</c:v>
                </c:pt>
                <c:pt idx="1982">
                  <c:v>0.99953265171503936</c:v>
                </c:pt>
                <c:pt idx="1983">
                  <c:v>0.99953192612137209</c:v>
                </c:pt>
                <c:pt idx="1984">
                  <c:v>0.99953271767810048</c:v>
                </c:pt>
                <c:pt idx="1985">
                  <c:v>0.99953324538258559</c:v>
                </c:pt>
                <c:pt idx="1986">
                  <c:v>0.99953284960422129</c:v>
                </c:pt>
                <c:pt idx="1987">
                  <c:v>0.99953317941952491</c:v>
                </c:pt>
                <c:pt idx="1988">
                  <c:v>0.99953344327176741</c:v>
                </c:pt>
                <c:pt idx="1989">
                  <c:v>0.99953324538258559</c:v>
                </c:pt>
                <c:pt idx="1990">
                  <c:v>0.99953298153034253</c:v>
                </c:pt>
                <c:pt idx="1991">
                  <c:v>0.99953436675461727</c:v>
                </c:pt>
                <c:pt idx="1992">
                  <c:v>0.99953482849604192</c:v>
                </c:pt>
                <c:pt idx="1993">
                  <c:v>0.99953522427440633</c:v>
                </c:pt>
                <c:pt idx="1994">
                  <c:v>0.9995346306068601</c:v>
                </c:pt>
                <c:pt idx="1995">
                  <c:v>0.99953456464379942</c:v>
                </c:pt>
                <c:pt idx="1996">
                  <c:v>0.99953509234828519</c:v>
                </c:pt>
                <c:pt idx="1997">
                  <c:v>0.99953496042216328</c:v>
                </c:pt>
                <c:pt idx="1998">
                  <c:v>0.99953542216358882</c:v>
                </c:pt>
                <c:pt idx="1999">
                  <c:v>0.99953601583113427</c:v>
                </c:pt>
                <c:pt idx="2000">
                  <c:v>0.99953614775725519</c:v>
                </c:pt>
                <c:pt idx="2001">
                  <c:v>0.99953647757255937</c:v>
                </c:pt>
                <c:pt idx="2002">
                  <c:v>0.99953588390501291</c:v>
                </c:pt>
                <c:pt idx="2003">
                  <c:v>0.99953594986807359</c:v>
                </c:pt>
                <c:pt idx="2004">
                  <c:v>0.99953740105540878</c:v>
                </c:pt>
                <c:pt idx="2005">
                  <c:v>0.99953713720316617</c:v>
                </c:pt>
                <c:pt idx="2006">
                  <c:v>0.99953766490765117</c:v>
                </c:pt>
                <c:pt idx="2007">
                  <c:v>0.99953733509234788</c:v>
                </c:pt>
                <c:pt idx="2008">
                  <c:v>0.99953786279683365</c:v>
                </c:pt>
                <c:pt idx="2009">
                  <c:v>0.9995381266490766</c:v>
                </c:pt>
                <c:pt idx="2010">
                  <c:v>0.9995383245382583</c:v>
                </c:pt>
                <c:pt idx="2011">
                  <c:v>0.99953825857519785</c:v>
                </c:pt>
                <c:pt idx="2012">
                  <c:v>0.99953885224274408</c:v>
                </c:pt>
                <c:pt idx="2013">
                  <c:v>0.99953891820580454</c:v>
                </c:pt>
                <c:pt idx="2014">
                  <c:v>0.99953852242744057</c:v>
                </c:pt>
                <c:pt idx="2015">
                  <c:v>0.99953885224274408</c:v>
                </c:pt>
                <c:pt idx="2016">
                  <c:v>0.99953905013192601</c:v>
                </c:pt>
                <c:pt idx="2017">
                  <c:v>0.99953865435356204</c:v>
                </c:pt>
                <c:pt idx="2018">
                  <c:v>0.99953898416886511</c:v>
                </c:pt>
                <c:pt idx="2019">
                  <c:v>0.99953970976253259</c:v>
                </c:pt>
                <c:pt idx="2020">
                  <c:v>0.99953997361477598</c:v>
                </c:pt>
                <c:pt idx="2021">
                  <c:v>0.99954069920844324</c:v>
                </c:pt>
                <c:pt idx="2022">
                  <c:v>0.99954017150395758</c:v>
                </c:pt>
                <c:pt idx="2023">
                  <c:v>0.99954050131926098</c:v>
                </c:pt>
                <c:pt idx="2024">
                  <c:v>0.99954215039577843</c:v>
                </c:pt>
                <c:pt idx="2025">
                  <c:v>0.99954043535620052</c:v>
                </c:pt>
                <c:pt idx="2026">
                  <c:v>0.99954129287598958</c:v>
                </c:pt>
                <c:pt idx="2027">
                  <c:v>0.99954182058047514</c:v>
                </c:pt>
                <c:pt idx="2028">
                  <c:v>0.9995414248021105</c:v>
                </c:pt>
                <c:pt idx="2029">
                  <c:v>0.9995424802110815</c:v>
                </c:pt>
                <c:pt idx="2030">
                  <c:v>0.99954208443271741</c:v>
                </c:pt>
                <c:pt idx="2031">
                  <c:v>0.99954274406332433</c:v>
                </c:pt>
                <c:pt idx="2032">
                  <c:v>0.99954208443271741</c:v>
                </c:pt>
                <c:pt idx="2033">
                  <c:v>0.99954287598944569</c:v>
                </c:pt>
                <c:pt idx="2034">
                  <c:v>0.99954234828496025</c:v>
                </c:pt>
                <c:pt idx="2035">
                  <c:v>0.99954320580474909</c:v>
                </c:pt>
                <c:pt idx="2036">
                  <c:v>0.9995431398416883</c:v>
                </c:pt>
                <c:pt idx="2037">
                  <c:v>0.99954261213720308</c:v>
                </c:pt>
                <c:pt idx="2038">
                  <c:v>0.99954346965699192</c:v>
                </c:pt>
                <c:pt idx="2039">
                  <c:v>0.9995441952506593</c:v>
                </c:pt>
                <c:pt idx="2040">
                  <c:v>0.99954353562005249</c:v>
                </c:pt>
                <c:pt idx="2041">
                  <c:v>0.99954426121372031</c:v>
                </c:pt>
                <c:pt idx="2042">
                  <c:v>0.99954353562005249</c:v>
                </c:pt>
                <c:pt idx="2043">
                  <c:v>0.99954445910290246</c:v>
                </c:pt>
                <c:pt idx="2044">
                  <c:v>0.99954465699208461</c:v>
                </c:pt>
                <c:pt idx="2045">
                  <c:v>0.99954426121372031</c:v>
                </c:pt>
                <c:pt idx="2046">
                  <c:v>0.99954558047493369</c:v>
                </c:pt>
                <c:pt idx="2047">
                  <c:v>0.99954525065963062</c:v>
                </c:pt>
                <c:pt idx="2048">
                  <c:v>0.99954591029023743</c:v>
                </c:pt>
                <c:pt idx="2049">
                  <c:v>0.99954571240105561</c:v>
                </c:pt>
                <c:pt idx="2050">
                  <c:v>0.9995457783641164</c:v>
                </c:pt>
                <c:pt idx="2051">
                  <c:v>0.99954604221635857</c:v>
                </c:pt>
                <c:pt idx="2052">
                  <c:v>0.99954722955145092</c:v>
                </c:pt>
                <c:pt idx="2053">
                  <c:v>0.99954676781002605</c:v>
                </c:pt>
                <c:pt idx="2054">
                  <c:v>0.99954722955145092</c:v>
                </c:pt>
                <c:pt idx="2055">
                  <c:v>0.99954769129287602</c:v>
                </c:pt>
                <c:pt idx="2056">
                  <c:v>0.99954808707123999</c:v>
                </c:pt>
                <c:pt idx="2057">
                  <c:v>0.99954775725593659</c:v>
                </c:pt>
                <c:pt idx="2058">
                  <c:v>0.99954821899736146</c:v>
                </c:pt>
                <c:pt idx="2059">
                  <c:v>0.99954841688654361</c:v>
                </c:pt>
                <c:pt idx="2060">
                  <c:v>0.99954808707123999</c:v>
                </c:pt>
                <c:pt idx="2061">
                  <c:v>0.99954802110817964</c:v>
                </c:pt>
                <c:pt idx="2062">
                  <c:v>0.9995478891820575</c:v>
                </c:pt>
                <c:pt idx="2063">
                  <c:v>0.99954795514511852</c:v>
                </c:pt>
                <c:pt idx="2064">
                  <c:v>0.99954848284960418</c:v>
                </c:pt>
                <c:pt idx="2065">
                  <c:v>0.99954861477572554</c:v>
                </c:pt>
                <c:pt idx="2066">
                  <c:v>0.99954934036939314</c:v>
                </c:pt>
                <c:pt idx="2067">
                  <c:v>0.99954841688654361</c:v>
                </c:pt>
                <c:pt idx="2068">
                  <c:v>0.99954940633245382</c:v>
                </c:pt>
                <c:pt idx="2069">
                  <c:v>0.99954999999999983</c:v>
                </c:pt>
                <c:pt idx="2070">
                  <c:v>0.99954920844327211</c:v>
                </c:pt>
                <c:pt idx="2071">
                  <c:v>0.99955052770448549</c:v>
                </c:pt>
                <c:pt idx="2072">
                  <c:v>0.99955065963060663</c:v>
                </c:pt>
                <c:pt idx="2073">
                  <c:v>0.99955125329815331</c:v>
                </c:pt>
                <c:pt idx="2074">
                  <c:v>0.99955164907651717</c:v>
                </c:pt>
                <c:pt idx="2075">
                  <c:v>0.99955224274406318</c:v>
                </c:pt>
                <c:pt idx="2076">
                  <c:v>0.99955204485488103</c:v>
                </c:pt>
                <c:pt idx="2077">
                  <c:v>0.99955296833773044</c:v>
                </c:pt>
                <c:pt idx="2078">
                  <c:v>0.99955283641160952</c:v>
                </c:pt>
                <c:pt idx="2079">
                  <c:v>0.9995529023746702</c:v>
                </c:pt>
                <c:pt idx="2080">
                  <c:v>0.99955329815303429</c:v>
                </c:pt>
                <c:pt idx="2081">
                  <c:v>0.99955277044854851</c:v>
                </c:pt>
                <c:pt idx="2082">
                  <c:v>0.99955263852242737</c:v>
                </c:pt>
                <c:pt idx="2083">
                  <c:v>0.99955263852242737</c:v>
                </c:pt>
                <c:pt idx="2084">
                  <c:v>0.99955343007915576</c:v>
                </c:pt>
                <c:pt idx="2085">
                  <c:v>0.9995529023746702</c:v>
                </c:pt>
                <c:pt idx="2086">
                  <c:v>0.99955303430079168</c:v>
                </c:pt>
                <c:pt idx="2087">
                  <c:v>0.99955277044854851</c:v>
                </c:pt>
                <c:pt idx="2088">
                  <c:v>0.99955211081794126</c:v>
                </c:pt>
                <c:pt idx="2089">
                  <c:v>0.99955428759894449</c:v>
                </c:pt>
                <c:pt idx="2090">
                  <c:v>0.99955310026385202</c:v>
                </c:pt>
                <c:pt idx="2091">
                  <c:v>0.99955349604221622</c:v>
                </c:pt>
                <c:pt idx="2092">
                  <c:v>0.99955428759894449</c:v>
                </c:pt>
                <c:pt idx="2093">
                  <c:v>0.99955448548812653</c:v>
                </c:pt>
                <c:pt idx="2094">
                  <c:v>0.9995549472295514</c:v>
                </c:pt>
                <c:pt idx="2095">
                  <c:v>0.9995562664907649</c:v>
                </c:pt>
                <c:pt idx="2096">
                  <c:v>0.99955527704485492</c:v>
                </c:pt>
                <c:pt idx="2097">
                  <c:v>0.99955646437994705</c:v>
                </c:pt>
                <c:pt idx="2098">
                  <c:v>0.9995569261213717</c:v>
                </c:pt>
                <c:pt idx="2099">
                  <c:v>0.9995563324538258</c:v>
                </c:pt>
                <c:pt idx="2100">
                  <c:v>0.99955732189973567</c:v>
                </c:pt>
                <c:pt idx="2101">
                  <c:v>0.99955718997361431</c:v>
                </c:pt>
                <c:pt idx="2102">
                  <c:v>0.99955705804749351</c:v>
                </c:pt>
                <c:pt idx="2103">
                  <c:v>0.99955725593667522</c:v>
                </c:pt>
                <c:pt idx="2104">
                  <c:v>0.99955613456464343</c:v>
                </c:pt>
                <c:pt idx="2105">
                  <c:v>0.99955666226912931</c:v>
                </c:pt>
                <c:pt idx="2106">
                  <c:v>0.9995569261213717</c:v>
                </c:pt>
                <c:pt idx="2107">
                  <c:v>0.99955699208443261</c:v>
                </c:pt>
                <c:pt idx="2108">
                  <c:v>0.99955620052770422</c:v>
                </c:pt>
                <c:pt idx="2109">
                  <c:v>0.99955653034300773</c:v>
                </c:pt>
                <c:pt idx="2110">
                  <c:v>0.99955732189973567</c:v>
                </c:pt>
                <c:pt idx="2111">
                  <c:v>0.99955771767810053</c:v>
                </c:pt>
                <c:pt idx="2112">
                  <c:v>0.99955712401055385</c:v>
                </c:pt>
                <c:pt idx="2113">
                  <c:v>0.99955870712401051</c:v>
                </c:pt>
                <c:pt idx="2114">
                  <c:v>0.99955877308707131</c:v>
                </c:pt>
                <c:pt idx="2115">
                  <c:v>0.99955943271767811</c:v>
                </c:pt>
                <c:pt idx="2116">
                  <c:v>0.9995593007915563</c:v>
                </c:pt>
                <c:pt idx="2117">
                  <c:v>0.99956042216358854</c:v>
                </c:pt>
                <c:pt idx="2118">
                  <c:v>0.99956114775725535</c:v>
                </c:pt>
                <c:pt idx="2119">
                  <c:v>0.99956101583113433</c:v>
                </c:pt>
                <c:pt idx="2120">
                  <c:v>0.99956088390501296</c:v>
                </c:pt>
                <c:pt idx="2121">
                  <c:v>0.99956141160949874</c:v>
                </c:pt>
                <c:pt idx="2122">
                  <c:v>0.99956114775725535</c:v>
                </c:pt>
                <c:pt idx="2123">
                  <c:v>0.99956114775725535</c:v>
                </c:pt>
                <c:pt idx="2124">
                  <c:v>0.99956108179419501</c:v>
                </c:pt>
                <c:pt idx="2125">
                  <c:v>0.999562137203166</c:v>
                </c:pt>
                <c:pt idx="2126">
                  <c:v>0.99956147757255931</c:v>
                </c:pt>
                <c:pt idx="2127">
                  <c:v>0.99956174142480192</c:v>
                </c:pt>
                <c:pt idx="2128">
                  <c:v>0.99956094986807364</c:v>
                </c:pt>
                <c:pt idx="2129">
                  <c:v>0.99956134564643773</c:v>
                </c:pt>
                <c:pt idx="2130">
                  <c:v>0.9995618733509235</c:v>
                </c:pt>
                <c:pt idx="2131">
                  <c:v>0.9995629947229544</c:v>
                </c:pt>
                <c:pt idx="2132">
                  <c:v>0.99956174142480192</c:v>
                </c:pt>
                <c:pt idx="2133">
                  <c:v>0.99956352242744029</c:v>
                </c:pt>
                <c:pt idx="2134">
                  <c:v>0.99956306068601553</c:v>
                </c:pt>
                <c:pt idx="2135">
                  <c:v>0.99956391820580459</c:v>
                </c:pt>
                <c:pt idx="2136">
                  <c:v>0.99956411609498652</c:v>
                </c:pt>
                <c:pt idx="2137">
                  <c:v>0.99956444591028992</c:v>
                </c:pt>
                <c:pt idx="2138">
                  <c:v>0.99956352242744029</c:v>
                </c:pt>
                <c:pt idx="2139">
                  <c:v>0.99956457783641128</c:v>
                </c:pt>
                <c:pt idx="2140">
                  <c:v>0.9995659630606859</c:v>
                </c:pt>
                <c:pt idx="2141">
                  <c:v>0.9995646437994723</c:v>
                </c:pt>
                <c:pt idx="2142">
                  <c:v>0.99956583113456454</c:v>
                </c:pt>
                <c:pt idx="2143">
                  <c:v>0.9995653034300791</c:v>
                </c:pt>
                <c:pt idx="2144">
                  <c:v>0.99956556728232149</c:v>
                </c:pt>
                <c:pt idx="2145">
                  <c:v>0.9995653034300791</c:v>
                </c:pt>
                <c:pt idx="2146">
                  <c:v>0.99956451187335049</c:v>
                </c:pt>
                <c:pt idx="2147">
                  <c:v>0.9995653034300791</c:v>
                </c:pt>
                <c:pt idx="2148">
                  <c:v>0.99956517150395741</c:v>
                </c:pt>
                <c:pt idx="2149">
                  <c:v>0.99956503957783638</c:v>
                </c:pt>
                <c:pt idx="2150">
                  <c:v>0.99956517150395741</c:v>
                </c:pt>
                <c:pt idx="2151">
                  <c:v>0.99956622691292818</c:v>
                </c:pt>
                <c:pt idx="2152">
                  <c:v>0.99956635883904965</c:v>
                </c:pt>
                <c:pt idx="2153">
                  <c:v>0.99956536939313967</c:v>
                </c:pt>
                <c:pt idx="2154">
                  <c:v>0.99956708443271736</c:v>
                </c:pt>
                <c:pt idx="2155">
                  <c:v>0.99956682058047497</c:v>
                </c:pt>
                <c:pt idx="2156">
                  <c:v>0.99956721635883905</c:v>
                </c:pt>
                <c:pt idx="2157">
                  <c:v>0.99956708443271736</c:v>
                </c:pt>
                <c:pt idx="2158">
                  <c:v>0.99956781002638528</c:v>
                </c:pt>
                <c:pt idx="2159">
                  <c:v>0.99956794195250609</c:v>
                </c:pt>
                <c:pt idx="2160">
                  <c:v>0.99956932717678071</c:v>
                </c:pt>
                <c:pt idx="2161">
                  <c:v>0.99956965699208444</c:v>
                </c:pt>
                <c:pt idx="2162">
                  <c:v>0.99956879947229527</c:v>
                </c:pt>
                <c:pt idx="2163">
                  <c:v>0.99956959102902343</c:v>
                </c:pt>
                <c:pt idx="2164">
                  <c:v>0.9995693931398415</c:v>
                </c:pt>
                <c:pt idx="2165">
                  <c:v>0.99956978891820547</c:v>
                </c:pt>
                <c:pt idx="2166">
                  <c:v>0.99957018469657</c:v>
                </c:pt>
                <c:pt idx="2167">
                  <c:v>0.99956945910290207</c:v>
                </c:pt>
                <c:pt idx="2168">
                  <c:v>0.99956926121372003</c:v>
                </c:pt>
                <c:pt idx="2169">
                  <c:v>0.9995697229551449</c:v>
                </c:pt>
                <c:pt idx="2170">
                  <c:v>0.99956992084432683</c:v>
                </c:pt>
                <c:pt idx="2171">
                  <c:v>0.99957051451187351</c:v>
                </c:pt>
                <c:pt idx="2172">
                  <c:v>0.99956959102902343</c:v>
                </c:pt>
                <c:pt idx="2173">
                  <c:v>0.99957025065963068</c:v>
                </c:pt>
                <c:pt idx="2174">
                  <c:v>0.99957143799472303</c:v>
                </c:pt>
                <c:pt idx="2175">
                  <c:v>0.99957110817941952</c:v>
                </c:pt>
                <c:pt idx="2176">
                  <c:v>0.99957011873350932</c:v>
                </c:pt>
                <c:pt idx="2177">
                  <c:v>0.99957071240105544</c:v>
                </c:pt>
                <c:pt idx="2178">
                  <c:v>0.99957110817941952</c:v>
                </c:pt>
                <c:pt idx="2179">
                  <c:v>0.99957143799472303</c:v>
                </c:pt>
                <c:pt idx="2180">
                  <c:v>0.99957242744063302</c:v>
                </c:pt>
                <c:pt idx="2181">
                  <c:v>0.99957242744063302</c:v>
                </c:pt>
                <c:pt idx="2182">
                  <c:v>0.99957183377308723</c:v>
                </c:pt>
                <c:pt idx="2183">
                  <c:v>0.99957348284960401</c:v>
                </c:pt>
                <c:pt idx="2184">
                  <c:v>0.99957302110817958</c:v>
                </c:pt>
                <c:pt idx="2185">
                  <c:v>0.9995730870712396</c:v>
                </c:pt>
                <c:pt idx="2186">
                  <c:v>0.99957335092348287</c:v>
                </c:pt>
                <c:pt idx="2187">
                  <c:v>0.99957473614775727</c:v>
                </c:pt>
                <c:pt idx="2188">
                  <c:v>0.99957361477572548</c:v>
                </c:pt>
                <c:pt idx="2189">
                  <c:v>0.99957414248021081</c:v>
                </c:pt>
                <c:pt idx="2190">
                  <c:v>0.9995746701846967</c:v>
                </c:pt>
                <c:pt idx="2191">
                  <c:v>0.99957381266490775</c:v>
                </c:pt>
                <c:pt idx="2192">
                  <c:v>0.99957414248021081</c:v>
                </c:pt>
                <c:pt idx="2193">
                  <c:v>0.99957387862796809</c:v>
                </c:pt>
                <c:pt idx="2194">
                  <c:v>0.99957480211081784</c:v>
                </c:pt>
                <c:pt idx="2195">
                  <c:v>0.99957473614775727</c:v>
                </c:pt>
                <c:pt idx="2196">
                  <c:v>0.99957519788918203</c:v>
                </c:pt>
                <c:pt idx="2197">
                  <c:v>0.99957381266490775</c:v>
                </c:pt>
                <c:pt idx="2198">
                  <c:v>0.99957559366754622</c:v>
                </c:pt>
                <c:pt idx="2199">
                  <c:v>0.99957598944590997</c:v>
                </c:pt>
                <c:pt idx="2200">
                  <c:v>0.99957638522427417</c:v>
                </c:pt>
                <c:pt idx="2201">
                  <c:v>0.99957678100263814</c:v>
                </c:pt>
                <c:pt idx="2202">
                  <c:v>0.99957717678100233</c:v>
                </c:pt>
                <c:pt idx="2203">
                  <c:v>0.99957724274406301</c:v>
                </c:pt>
                <c:pt idx="2204">
                  <c:v>0.9995767150395779</c:v>
                </c:pt>
                <c:pt idx="2205">
                  <c:v>0.9995767150395779</c:v>
                </c:pt>
                <c:pt idx="2206">
                  <c:v>0.99957757255936652</c:v>
                </c:pt>
                <c:pt idx="2207">
                  <c:v>0.99957684696569926</c:v>
                </c:pt>
                <c:pt idx="2208">
                  <c:v>0.99957697889182029</c:v>
                </c:pt>
                <c:pt idx="2209">
                  <c:v>0.99957829815303423</c:v>
                </c:pt>
                <c:pt idx="2210">
                  <c:v>0.99957849604221638</c:v>
                </c:pt>
                <c:pt idx="2211">
                  <c:v>0.99957816622691276</c:v>
                </c:pt>
                <c:pt idx="2212">
                  <c:v>0.99957856200527706</c:v>
                </c:pt>
                <c:pt idx="2213">
                  <c:v>0.99957856200527706</c:v>
                </c:pt>
                <c:pt idx="2214">
                  <c:v>0.9995773746701847</c:v>
                </c:pt>
                <c:pt idx="2215">
                  <c:v>0.99957928759894454</c:v>
                </c:pt>
                <c:pt idx="2216">
                  <c:v>0.99957803430079162</c:v>
                </c:pt>
                <c:pt idx="2217">
                  <c:v>0.99957915567282329</c:v>
                </c:pt>
                <c:pt idx="2218">
                  <c:v>0.99957955145118749</c:v>
                </c:pt>
                <c:pt idx="2219">
                  <c:v>0.99957974934036919</c:v>
                </c:pt>
                <c:pt idx="2220">
                  <c:v>0.99958014511873328</c:v>
                </c:pt>
                <c:pt idx="2221">
                  <c:v>0.99958027704485497</c:v>
                </c:pt>
                <c:pt idx="2222">
                  <c:v>0.99958060686015826</c:v>
                </c:pt>
                <c:pt idx="2223">
                  <c:v>0.99958106860158313</c:v>
                </c:pt>
                <c:pt idx="2224">
                  <c:v>0.99958067282321872</c:v>
                </c:pt>
                <c:pt idx="2225">
                  <c:v>0.99958126649076517</c:v>
                </c:pt>
                <c:pt idx="2226">
                  <c:v>0.99958126649076517</c:v>
                </c:pt>
                <c:pt idx="2227">
                  <c:v>0.99958212401055369</c:v>
                </c:pt>
                <c:pt idx="2228">
                  <c:v>0.99958159630606858</c:v>
                </c:pt>
                <c:pt idx="2229">
                  <c:v>0.9995818601583113</c:v>
                </c:pt>
                <c:pt idx="2230">
                  <c:v>0.99958113456464359</c:v>
                </c:pt>
                <c:pt idx="2231">
                  <c:v>0.99958060686015826</c:v>
                </c:pt>
                <c:pt idx="2232">
                  <c:v>0.99958212401055369</c:v>
                </c:pt>
                <c:pt idx="2233">
                  <c:v>0.99958218997361425</c:v>
                </c:pt>
                <c:pt idx="2234">
                  <c:v>0.99958284960422128</c:v>
                </c:pt>
                <c:pt idx="2235">
                  <c:v>0.99958291556728207</c:v>
                </c:pt>
                <c:pt idx="2236">
                  <c:v>0.99958291556728207</c:v>
                </c:pt>
                <c:pt idx="2237">
                  <c:v>0.9995835092348283</c:v>
                </c:pt>
                <c:pt idx="2238">
                  <c:v>0.99958430079155636</c:v>
                </c:pt>
                <c:pt idx="2239">
                  <c:v>0.9995838390501316</c:v>
                </c:pt>
                <c:pt idx="2240">
                  <c:v>0.99958456464379952</c:v>
                </c:pt>
                <c:pt idx="2241">
                  <c:v>0.99958403693931397</c:v>
                </c:pt>
                <c:pt idx="2242">
                  <c:v>0.99958436675461715</c:v>
                </c:pt>
                <c:pt idx="2243">
                  <c:v>0.99958449868073862</c:v>
                </c:pt>
                <c:pt idx="2244">
                  <c:v>0.99958542216358881</c:v>
                </c:pt>
                <c:pt idx="2245">
                  <c:v>0.99958489445910281</c:v>
                </c:pt>
                <c:pt idx="2246">
                  <c:v>0.99958423482849601</c:v>
                </c:pt>
                <c:pt idx="2247">
                  <c:v>0.99958515831134531</c:v>
                </c:pt>
                <c:pt idx="2248">
                  <c:v>0.99958522427440633</c:v>
                </c:pt>
                <c:pt idx="2249">
                  <c:v>0.9995855540897095</c:v>
                </c:pt>
                <c:pt idx="2250">
                  <c:v>0.99958614775725507</c:v>
                </c:pt>
                <c:pt idx="2251">
                  <c:v>0.99958588390501302</c:v>
                </c:pt>
                <c:pt idx="2252">
                  <c:v>0.9995855540897095</c:v>
                </c:pt>
                <c:pt idx="2253">
                  <c:v>0.99958647757255936</c:v>
                </c:pt>
                <c:pt idx="2254">
                  <c:v>0.99958733509234776</c:v>
                </c:pt>
                <c:pt idx="2255">
                  <c:v>0.99958713720316628</c:v>
                </c:pt>
                <c:pt idx="2256">
                  <c:v>0.99958674142480186</c:v>
                </c:pt>
                <c:pt idx="2257">
                  <c:v>0.99958707124010548</c:v>
                </c:pt>
                <c:pt idx="2258">
                  <c:v>0.99958799472295445</c:v>
                </c:pt>
                <c:pt idx="2259">
                  <c:v>0.99958852242744056</c:v>
                </c:pt>
                <c:pt idx="2260">
                  <c:v>0.99958839050131898</c:v>
                </c:pt>
                <c:pt idx="2261">
                  <c:v>0.99958825857519795</c:v>
                </c:pt>
                <c:pt idx="2262">
                  <c:v>0.99958918205804748</c:v>
                </c:pt>
                <c:pt idx="2263">
                  <c:v>0.99958997361477575</c:v>
                </c:pt>
                <c:pt idx="2264">
                  <c:v>0.99958937994722907</c:v>
                </c:pt>
                <c:pt idx="2265">
                  <c:v>0.99959043535620051</c:v>
                </c:pt>
                <c:pt idx="2266">
                  <c:v>0.99959023746701869</c:v>
                </c:pt>
                <c:pt idx="2267">
                  <c:v>0.99959102902374652</c:v>
                </c:pt>
                <c:pt idx="2268">
                  <c:v>0.99958984168865439</c:v>
                </c:pt>
                <c:pt idx="2269">
                  <c:v>0.99959076517150369</c:v>
                </c:pt>
                <c:pt idx="2270">
                  <c:v>0.99959122691292857</c:v>
                </c:pt>
                <c:pt idx="2271">
                  <c:v>0.99959076517150369</c:v>
                </c:pt>
                <c:pt idx="2272">
                  <c:v>0.99959188654353592</c:v>
                </c:pt>
                <c:pt idx="2273">
                  <c:v>0.99959215039577831</c:v>
                </c:pt>
                <c:pt idx="2274">
                  <c:v>0.99959149076517162</c:v>
                </c:pt>
                <c:pt idx="2275">
                  <c:v>0.99959135883904993</c:v>
                </c:pt>
                <c:pt idx="2276">
                  <c:v>0.99959215039577831</c:v>
                </c:pt>
                <c:pt idx="2277">
                  <c:v>0.99959241424802114</c:v>
                </c:pt>
                <c:pt idx="2278">
                  <c:v>0.99959320580474909</c:v>
                </c:pt>
                <c:pt idx="2279">
                  <c:v>0.9995925461741425</c:v>
                </c:pt>
                <c:pt idx="2280">
                  <c:v>0.99959360158311361</c:v>
                </c:pt>
                <c:pt idx="2281">
                  <c:v>0.99959327176780977</c:v>
                </c:pt>
                <c:pt idx="2282">
                  <c:v>0.99959373350923486</c:v>
                </c:pt>
                <c:pt idx="2283">
                  <c:v>0.99959432717678098</c:v>
                </c:pt>
                <c:pt idx="2284">
                  <c:v>0.99959505277044869</c:v>
                </c:pt>
                <c:pt idx="2285">
                  <c:v>0.99959584432717685</c:v>
                </c:pt>
                <c:pt idx="2286">
                  <c:v>0.99959452506596258</c:v>
                </c:pt>
                <c:pt idx="2287">
                  <c:v>0.99959498680738756</c:v>
                </c:pt>
                <c:pt idx="2288">
                  <c:v>0.99959518469656961</c:v>
                </c:pt>
                <c:pt idx="2289">
                  <c:v>0.99959478891820552</c:v>
                </c:pt>
                <c:pt idx="2290">
                  <c:v>0.99959498680738756</c:v>
                </c:pt>
                <c:pt idx="2291">
                  <c:v>0.99959518469656961</c:v>
                </c:pt>
                <c:pt idx="2292">
                  <c:v>0.999594920844327</c:v>
                </c:pt>
                <c:pt idx="2293">
                  <c:v>0.99959610817941957</c:v>
                </c:pt>
                <c:pt idx="2294">
                  <c:v>0.99959643799472297</c:v>
                </c:pt>
                <c:pt idx="2295">
                  <c:v>0.99959670184696514</c:v>
                </c:pt>
                <c:pt idx="2296">
                  <c:v>0.9995973614775725</c:v>
                </c:pt>
                <c:pt idx="2297">
                  <c:v>0.99959670184696514</c:v>
                </c:pt>
                <c:pt idx="2298">
                  <c:v>0.99959703166226899</c:v>
                </c:pt>
                <c:pt idx="2299">
                  <c:v>0.99959874670184667</c:v>
                </c:pt>
                <c:pt idx="2300">
                  <c:v>0.99959874670184667</c:v>
                </c:pt>
                <c:pt idx="2301">
                  <c:v>0.99959835092348293</c:v>
                </c:pt>
                <c:pt idx="2302">
                  <c:v>0.99959887862796837</c:v>
                </c:pt>
                <c:pt idx="2303">
                  <c:v>0.99959907651715063</c:v>
                </c:pt>
                <c:pt idx="2304">
                  <c:v>0.99959848284960418</c:v>
                </c:pt>
                <c:pt idx="2305">
                  <c:v>0.99959934036939313</c:v>
                </c:pt>
                <c:pt idx="2306">
                  <c:v>0.99960026385224243</c:v>
                </c:pt>
                <c:pt idx="2307">
                  <c:v>0.99959986807387891</c:v>
                </c:pt>
                <c:pt idx="2308">
                  <c:v>0.99960026385224243</c:v>
                </c:pt>
                <c:pt idx="2309">
                  <c:v>0.99959973614775721</c:v>
                </c:pt>
                <c:pt idx="2310">
                  <c:v>0.99959947229551482</c:v>
                </c:pt>
                <c:pt idx="2311">
                  <c:v>0.99959934036939313</c:v>
                </c:pt>
                <c:pt idx="2312">
                  <c:v>0.99960105540897115</c:v>
                </c:pt>
                <c:pt idx="2313">
                  <c:v>0.99960065963060718</c:v>
                </c:pt>
                <c:pt idx="2314">
                  <c:v>0.99960019788918231</c:v>
                </c:pt>
                <c:pt idx="2315">
                  <c:v>0.99960072559366753</c:v>
                </c:pt>
                <c:pt idx="2316">
                  <c:v>0.99960138522427444</c:v>
                </c:pt>
                <c:pt idx="2317">
                  <c:v>0.99960151715039602</c:v>
                </c:pt>
                <c:pt idx="2318">
                  <c:v>0.99960237467018498</c:v>
                </c:pt>
                <c:pt idx="2319">
                  <c:v>0.99960151715039602</c:v>
                </c:pt>
                <c:pt idx="2320">
                  <c:v>0.99960204485488124</c:v>
                </c:pt>
                <c:pt idx="2321">
                  <c:v>0.99960244063324544</c:v>
                </c:pt>
                <c:pt idx="2322">
                  <c:v>0.99960323218997382</c:v>
                </c:pt>
                <c:pt idx="2323">
                  <c:v>0.99960343007915564</c:v>
                </c:pt>
                <c:pt idx="2324">
                  <c:v>0.9996036939313987</c:v>
                </c:pt>
                <c:pt idx="2325">
                  <c:v>0.99960408970976222</c:v>
                </c:pt>
                <c:pt idx="2326">
                  <c:v>0.99960468337730868</c:v>
                </c:pt>
                <c:pt idx="2327">
                  <c:v>0.99960527704485502</c:v>
                </c:pt>
                <c:pt idx="2328">
                  <c:v>0.99960481530343048</c:v>
                </c:pt>
                <c:pt idx="2329">
                  <c:v>0.99960461741424822</c:v>
                </c:pt>
                <c:pt idx="2330">
                  <c:v>0.99960481530343048</c:v>
                </c:pt>
                <c:pt idx="2331">
                  <c:v>0.9996042875989446</c:v>
                </c:pt>
                <c:pt idx="2332">
                  <c:v>0.99960474934036936</c:v>
                </c:pt>
                <c:pt idx="2333">
                  <c:v>0.99960573878627967</c:v>
                </c:pt>
                <c:pt idx="2334">
                  <c:v>0.99960521108179434</c:v>
                </c:pt>
                <c:pt idx="2335">
                  <c:v>0.99960593667546194</c:v>
                </c:pt>
                <c:pt idx="2336">
                  <c:v>0.99960547493403695</c:v>
                </c:pt>
                <c:pt idx="2337">
                  <c:v>0.99960686015831135</c:v>
                </c:pt>
                <c:pt idx="2338">
                  <c:v>0.99960686015831135</c:v>
                </c:pt>
                <c:pt idx="2339">
                  <c:v>0.99960699208443271</c:v>
                </c:pt>
                <c:pt idx="2340">
                  <c:v>0.99960705804749361</c:v>
                </c:pt>
                <c:pt idx="2341">
                  <c:v>0.99960745382585769</c:v>
                </c:pt>
                <c:pt idx="2342">
                  <c:v>0.9996079815303428</c:v>
                </c:pt>
                <c:pt idx="2343">
                  <c:v>0.99960791556728235</c:v>
                </c:pt>
                <c:pt idx="2344">
                  <c:v>0.99960758575197839</c:v>
                </c:pt>
                <c:pt idx="2345">
                  <c:v>0.99960864116094961</c:v>
                </c:pt>
                <c:pt idx="2346">
                  <c:v>0.99960916886543538</c:v>
                </c:pt>
                <c:pt idx="2347">
                  <c:v>0.99960916886543538</c:v>
                </c:pt>
                <c:pt idx="2348">
                  <c:v>0.99960969656992105</c:v>
                </c:pt>
                <c:pt idx="2349">
                  <c:v>0.99961015831134559</c:v>
                </c:pt>
                <c:pt idx="2350">
                  <c:v>0.99961029023746706</c:v>
                </c:pt>
                <c:pt idx="2351">
                  <c:v>0.99961015831134559</c:v>
                </c:pt>
                <c:pt idx="2352">
                  <c:v>0.99961042216358875</c:v>
                </c:pt>
                <c:pt idx="2353">
                  <c:v>0.9996115435356201</c:v>
                </c:pt>
                <c:pt idx="2354">
                  <c:v>0.99961029023746706</c:v>
                </c:pt>
                <c:pt idx="2355">
                  <c:v>0.99961187335092361</c:v>
                </c:pt>
                <c:pt idx="2356">
                  <c:v>0.99961213720316622</c:v>
                </c:pt>
                <c:pt idx="2357">
                  <c:v>0.99961220316622668</c:v>
                </c:pt>
                <c:pt idx="2358">
                  <c:v>0.99961266490765133</c:v>
                </c:pt>
                <c:pt idx="2359">
                  <c:v>0.99961193931398451</c:v>
                </c:pt>
                <c:pt idx="2360">
                  <c:v>0.99961141160949896</c:v>
                </c:pt>
                <c:pt idx="2361">
                  <c:v>0.99961220316622668</c:v>
                </c:pt>
                <c:pt idx="2362">
                  <c:v>0.99961266490765133</c:v>
                </c:pt>
                <c:pt idx="2363">
                  <c:v>0.99961246701846951</c:v>
                </c:pt>
                <c:pt idx="2364">
                  <c:v>0.99961325857519812</c:v>
                </c:pt>
                <c:pt idx="2365">
                  <c:v>0.99961273087071223</c:v>
                </c:pt>
                <c:pt idx="2366">
                  <c:v>0.99961325857519812</c:v>
                </c:pt>
                <c:pt idx="2367">
                  <c:v>0.99961345646438016</c:v>
                </c:pt>
                <c:pt idx="2368">
                  <c:v>0.99961398416886549</c:v>
                </c:pt>
                <c:pt idx="2369">
                  <c:v>0.99961378627968345</c:v>
                </c:pt>
                <c:pt idx="2370">
                  <c:v>0.99961490765171501</c:v>
                </c:pt>
                <c:pt idx="2371">
                  <c:v>0.99961444591029003</c:v>
                </c:pt>
                <c:pt idx="2372">
                  <c:v>0.99961477572559354</c:v>
                </c:pt>
                <c:pt idx="2373">
                  <c:v>0.99961536939313977</c:v>
                </c:pt>
                <c:pt idx="2374">
                  <c:v>0.99961576517150397</c:v>
                </c:pt>
                <c:pt idx="2375">
                  <c:v>0.99961695250659655</c:v>
                </c:pt>
                <c:pt idx="2376">
                  <c:v>0.99961596306068601</c:v>
                </c:pt>
                <c:pt idx="2377">
                  <c:v>0.99961695250659655</c:v>
                </c:pt>
                <c:pt idx="2378">
                  <c:v>0.99961761213720313</c:v>
                </c:pt>
                <c:pt idx="2379">
                  <c:v>0.999618073878628</c:v>
                </c:pt>
                <c:pt idx="2380">
                  <c:v>0.99961748021108188</c:v>
                </c:pt>
                <c:pt idx="2381">
                  <c:v>0.99961774406332449</c:v>
                </c:pt>
                <c:pt idx="2382">
                  <c:v>0.99961853562005287</c:v>
                </c:pt>
                <c:pt idx="2383">
                  <c:v>0.99961827176780982</c:v>
                </c:pt>
                <c:pt idx="2384">
                  <c:v>0.99961800791556732</c:v>
                </c:pt>
                <c:pt idx="2385">
                  <c:v>0.99961813984168857</c:v>
                </c:pt>
                <c:pt idx="2386">
                  <c:v>0.99961833773087072</c:v>
                </c:pt>
                <c:pt idx="2387">
                  <c:v>0.99961820580474936</c:v>
                </c:pt>
                <c:pt idx="2388">
                  <c:v>0.99961827176780982</c:v>
                </c:pt>
                <c:pt idx="2389">
                  <c:v>0.99961952506596286</c:v>
                </c:pt>
                <c:pt idx="2390">
                  <c:v>0.99961978891820569</c:v>
                </c:pt>
                <c:pt idx="2391">
                  <c:v>0.99961906332453843</c:v>
                </c:pt>
                <c:pt idx="2392">
                  <c:v>0.99962025065963089</c:v>
                </c:pt>
                <c:pt idx="2393">
                  <c:v>0.99962044854881293</c:v>
                </c:pt>
                <c:pt idx="2394">
                  <c:v>0.99962097625329849</c:v>
                </c:pt>
                <c:pt idx="2395">
                  <c:v>0.99962156992084439</c:v>
                </c:pt>
                <c:pt idx="2396">
                  <c:v>0.99962189973614768</c:v>
                </c:pt>
                <c:pt idx="2397">
                  <c:v>0.99962196569920858</c:v>
                </c:pt>
                <c:pt idx="2398">
                  <c:v>0.99962222955145119</c:v>
                </c:pt>
                <c:pt idx="2399">
                  <c:v>0.99962242744063323</c:v>
                </c:pt>
                <c:pt idx="2400">
                  <c:v>0.99962176781002643</c:v>
                </c:pt>
                <c:pt idx="2401">
                  <c:v>0.99962222955145119</c:v>
                </c:pt>
                <c:pt idx="2402">
                  <c:v>0.9996232189973614</c:v>
                </c:pt>
                <c:pt idx="2403">
                  <c:v>0.99962275725593652</c:v>
                </c:pt>
                <c:pt idx="2404">
                  <c:v>0.99962401055409023</c:v>
                </c:pt>
                <c:pt idx="2405">
                  <c:v>0.99962229551451209</c:v>
                </c:pt>
                <c:pt idx="2406">
                  <c:v>0.9996232189973614</c:v>
                </c:pt>
                <c:pt idx="2407">
                  <c:v>0.99962335092348309</c:v>
                </c:pt>
                <c:pt idx="2408">
                  <c:v>0.99962420844327193</c:v>
                </c:pt>
                <c:pt idx="2409">
                  <c:v>0.99962387862796831</c:v>
                </c:pt>
                <c:pt idx="2410">
                  <c:v>0.99962407651715079</c:v>
                </c:pt>
                <c:pt idx="2411">
                  <c:v>0.99962453825857567</c:v>
                </c:pt>
                <c:pt idx="2412">
                  <c:v>0.99962539577836407</c:v>
                </c:pt>
                <c:pt idx="2413">
                  <c:v>0.99962546174142453</c:v>
                </c:pt>
                <c:pt idx="2414">
                  <c:v>0.9996259894459103</c:v>
                </c:pt>
                <c:pt idx="2415">
                  <c:v>0.99962552770448565</c:v>
                </c:pt>
                <c:pt idx="2416">
                  <c:v>0.99962651715039574</c:v>
                </c:pt>
                <c:pt idx="2417">
                  <c:v>0.99962678100263813</c:v>
                </c:pt>
                <c:pt idx="2418">
                  <c:v>0.999627770448549</c:v>
                </c:pt>
                <c:pt idx="2419">
                  <c:v>0.9996266490765171</c:v>
                </c:pt>
                <c:pt idx="2420">
                  <c:v>0.99962645118733517</c:v>
                </c:pt>
                <c:pt idx="2421">
                  <c:v>0.99962678100263813</c:v>
                </c:pt>
                <c:pt idx="2422">
                  <c:v>0.99962678100263813</c:v>
                </c:pt>
                <c:pt idx="2423">
                  <c:v>0.99962783641160979</c:v>
                </c:pt>
                <c:pt idx="2424">
                  <c:v>0.999627770448549</c:v>
                </c:pt>
                <c:pt idx="2425">
                  <c:v>0.99962763852242764</c:v>
                </c:pt>
                <c:pt idx="2426">
                  <c:v>0.99962783641160979</c:v>
                </c:pt>
                <c:pt idx="2427">
                  <c:v>0.99962856200527694</c:v>
                </c:pt>
                <c:pt idx="2428">
                  <c:v>0.99962810026385251</c:v>
                </c:pt>
                <c:pt idx="2429">
                  <c:v>0.99962895778364114</c:v>
                </c:pt>
                <c:pt idx="2430">
                  <c:v>0.99962961741424838</c:v>
                </c:pt>
                <c:pt idx="2431">
                  <c:v>0.99962875989445921</c:v>
                </c:pt>
                <c:pt idx="2432">
                  <c:v>0.99963047493403701</c:v>
                </c:pt>
                <c:pt idx="2433">
                  <c:v>0.9996297493403693</c:v>
                </c:pt>
                <c:pt idx="2434">
                  <c:v>0.99963027704485485</c:v>
                </c:pt>
                <c:pt idx="2435">
                  <c:v>0.99963067282321905</c:v>
                </c:pt>
                <c:pt idx="2436">
                  <c:v>0.99963159630606868</c:v>
                </c:pt>
                <c:pt idx="2437">
                  <c:v>0.99963192612137231</c:v>
                </c:pt>
                <c:pt idx="2438">
                  <c:v>0.99963225593667548</c:v>
                </c:pt>
                <c:pt idx="2439">
                  <c:v>0.99963225593667548</c:v>
                </c:pt>
                <c:pt idx="2440">
                  <c:v>0.9996329155672824</c:v>
                </c:pt>
                <c:pt idx="2441">
                  <c:v>0.99963251978891798</c:v>
                </c:pt>
                <c:pt idx="2442">
                  <c:v>0.99963218997361436</c:v>
                </c:pt>
                <c:pt idx="2443">
                  <c:v>0.9996335751978892</c:v>
                </c:pt>
                <c:pt idx="2444">
                  <c:v>0.99963311345646444</c:v>
                </c:pt>
                <c:pt idx="2445">
                  <c:v>0.99963410290237453</c:v>
                </c:pt>
                <c:pt idx="2446">
                  <c:v>0.99963344327176762</c:v>
                </c:pt>
                <c:pt idx="2447">
                  <c:v>0.9996340369393143</c:v>
                </c:pt>
                <c:pt idx="2448">
                  <c:v>0.99963416886543521</c:v>
                </c:pt>
                <c:pt idx="2449">
                  <c:v>0.99963410290237453</c:v>
                </c:pt>
                <c:pt idx="2450">
                  <c:v>0.99963555408970972</c:v>
                </c:pt>
                <c:pt idx="2451">
                  <c:v>0.9996350923482854</c:v>
                </c:pt>
                <c:pt idx="2452">
                  <c:v>0.99963608179419527</c:v>
                </c:pt>
                <c:pt idx="2453">
                  <c:v>0.99963594986807391</c:v>
                </c:pt>
                <c:pt idx="2454">
                  <c:v>0.99963654353561993</c:v>
                </c:pt>
                <c:pt idx="2455">
                  <c:v>0.99963654353561993</c:v>
                </c:pt>
                <c:pt idx="2456">
                  <c:v>0.99963608179419527</c:v>
                </c:pt>
                <c:pt idx="2457">
                  <c:v>0.99963713720316649</c:v>
                </c:pt>
                <c:pt idx="2458">
                  <c:v>0.9996366754617414</c:v>
                </c:pt>
                <c:pt idx="2459">
                  <c:v>0.99963759894459092</c:v>
                </c:pt>
                <c:pt idx="2460">
                  <c:v>0.99963839050131931</c:v>
                </c:pt>
                <c:pt idx="2461">
                  <c:v>0.99963713720316649</c:v>
                </c:pt>
                <c:pt idx="2462">
                  <c:v>0.99963806068601579</c:v>
                </c:pt>
                <c:pt idx="2463">
                  <c:v>0.99963792875989443</c:v>
                </c:pt>
                <c:pt idx="2464">
                  <c:v>0.99963858839050135</c:v>
                </c:pt>
                <c:pt idx="2465">
                  <c:v>0.9996387862796835</c:v>
                </c:pt>
                <c:pt idx="2466">
                  <c:v>0.99963819261213738</c:v>
                </c:pt>
                <c:pt idx="2467">
                  <c:v>0.99963898416886543</c:v>
                </c:pt>
                <c:pt idx="2468">
                  <c:v>0.99963990765171495</c:v>
                </c:pt>
                <c:pt idx="2469">
                  <c:v>0.99964036939313983</c:v>
                </c:pt>
                <c:pt idx="2470">
                  <c:v>0.99964036939313983</c:v>
                </c:pt>
                <c:pt idx="2471">
                  <c:v>0.99964036939313983</c:v>
                </c:pt>
                <c:pt idx="2472">
                  <c:v>0.99963957783641166</c:v>
                </c:pt>
                <c:pt idx="2473">
                  <c:v>0.99964083113456492</c:v>
                </c:pt>
                <c:pt idx="2474">
                  <c:v>0.99964076517150402</c:v>
                </c:pt>
                <c:pt idx="2475">
                  <c:v>0.99964069920844356</c:v>
                </c:pt>
                <c:pt idx="2476">
                  <c:v>0.99964175461741445</c:v>
                </c:pt>
                <c:pt idx="2477">
                  <c:v>0.99964182058047546</c:v>
                </c:pt>
                <c:pt idx="2478">
                  <c:v>0.99964188654353614</c:v>
                </c:pt>
                <c:pt idx="2479">
                  <c:v>0.99964201846965728</c:v>
                </c:pt>
                <c:pt idx="2480">
                  <c:v>0.99964182058047546</c:v>
                </c:pt>
                <c:pt idx="2481">
                  <c:v>0.99964274406332454</c:v>
                </c:pt>
                <c:pt idx="2482">
                  <c:v>0.99964149076517184</c:v>
                </c:pt>
                <c:pt idx="2483">
                  <c:v>0.99964281002638544</c:v>
                </c:pt>
                <c:pt idx="2484">
                  <c:v>0.99964300791556759</c:v>
                </c:pt>
                <c:pt idx="2485">
                  <c:v>0.99964241424802136</c:v>
                </c:pt>
                <c:pt idx="2486">
                  <c:v>0.99964307387862805</c:v>
                </c:pt>
                <c:pt idx="2487">
                  <c:v>0.99964333773087088</c:v>
                </c:pt>
                <c:pt idx="2488">
                  <c:v>0.99964313984168851</c:v>
                </c:pt>
                <c:pt idx="2489">
                  <c:v>0.9996445910290237</c:v>
                </c:pt>
                <c:pt idx="2490">
                  <c:v>0.99964465699208471</c:v>
                </c:pt>
                <c:pt idx="2491">
                  <c:v>0.9996445250659628</c:v>
                </c:pt>
                <c:pt idx="2492">
                  <c:v>0.99964650395778354</c:v>
                </c:pt>
                <c:pt idx="2493">
                  <c:v>0.999646569920844</c:v>
                </c:pt>
                <c:pt idx="2494">
                  <c:v>0.99964551451187389</c:v>
                </c:pt>
                <c:pt idx="2495">
                  <c:v>0.99964617414248025</c:v>
                </c:pt>
                <c:pt idx="2496">
                  <c:v>0.999646569920844</c:v>
                </c:pt>
                <c:pt idx="2497">
                  <c:v>0.99964637203166229</c:v>
                </c:pt>
                <c:pt idx="2498">
                  <c:v>0.99964749340369441</c:v>
                </c:pt>
                <c:pt idx="2499">
                  <c:v>0.99964742744063351</c:v>
                </c:pt>
                <c:pt idx="2500">
                  <c:v>0.99964749340369441</c:v>
                </c:pt>
                <c:pt idx="2501">
                  <c:v>0.9996484828496045</c:v>
                </c:pt>
                <c:pt idx="2502">
                  <c:v>0.99964795514511873</c:v>
                </c:pt>
                <c:pt idx="2503">
                  <c:v>0.99964821899736145</c:v>
                </c:pt>
                <c:pt idx="2504">
                  <c:v>0.9996484828496045</c:v>
                </c:pt>
                <c:pt idx="2505">
                  <c:v>0.9996484828496045</c:v>
                </c:pt>
                <c:pt idx="2506">
                  <c:v>0.99964901055409017</c:v>
                </c:pt>
                <c:pt idx="2507">
                  <c:v>0.99964960422163618</c:v>
                </c:pt>
                <c:pt idx="2508">
                  <c:v>0.99964973614775754</c:v>
                </c:pt>
                <c:pt idx="2509">
                  <c:v>0.99965026385224243</c:v>
                </c:pt>
                <c:pt idx="2510">
                  <c:v>0.9996500659630605</c:v>
                </c:pt>
                <c:pt idx="2511">
                  <c:v>0.99965065963060684</c:v>
                </c:pt>
                <c:pt idx="2512">
                  <c:v>0.9996503957783639</c:v>
                </c:pt>
                <c:pt idx="2513">
                  <c:v>0.9996503957783639</c:v>
                </c:pt>
                <c:pt idx="2514">
                  <c:v>0.99965211081794159</c:v>
                </c:pt>
                <c:pt idx="2515">
                  <c:v>0.9996517810026383</c:v>
                </c:pt>
                <c:pt idx="2516">
                  <c:v>0.99965277044854883</c:v>
                </c:pt>
                <c:pt idx="2517">
                  <c:v>0.99965237467018464</c:v>
                </c:pt>
                <c:pt idx="2518">
                  <c:v>0.99965072559366752</c:v>
                </c:pt>
                <c:pt idx="2519">
                  <c:v>0.99965151715039602</c:v>
                </c:pt>
                <c:pt idx="2520">
                  <c:v>0.99965197889182067</c:v>
                </c:pt>
                <c:pt idx="2521">
                  <c:v>0.999652506596306</c:v>
                </c:pt>
                <c:pt idx="2522">
                  <c:v>0.99965270448548815</c:v>
                </c:pt>
                <c:pt idx="2523">
                  <c:v>0.999653562005277</c:v>
                </c:pt>
                <c:pt idx="2524">
                  <c:v>0.9996531662269128</c:v>
                </c:pt>
                <c:pt idx="2525">
                  <c:v>0.99965244063324532</c:v>
                </c:pt>
                <c:pt idx="2526">
                  <c:v>0.99965336411609496</c:v>
                </c:pt>
                <c:pt idx="2527">
                  <c:v>0.99965296833773065</c:v>
                </c:pt>
                <c:pt idx="2528">
                  <c:v>0.99965277044854883</c:v>
                </c:pt>
                <c:pt idx="2529">
                  <c:v>0.99965369393139858</c:v>
                </c:pt>
                <c:pt idx="2530">
                  <c:v>0.9996542875989447</c:v>
                </c:pt>
                <c:pt idx="2531">
                  <c:v>0.99965527704485513</c:v>
                </c:pt>
                <c:pt idx="2532">
                  <c:v>0.99965587071240103</c:v>
                </c:pt>
                <c:pt idx="2533">
                  <c:v>0.99965494722955162</c:v>
                </c:pt>
                <c:pt idx="2534">
                  <c:v>0.99965494722955162</c:v>
                </c:pt>
                <c:pt idx="2535">
                  <c:v>0.99965593667546193</c:v>
                </c:pt>
                <c:pt idx="2536">
                  <c:v>0.99965639841688669</c:v>
                </c:pt>
                <c:pt idx="2537">
                  <c:v>0.99965613456464353</c:v>
                </c:pt>
                <c:pt idx="2538">
                  <c:v>0.99965732189973588</c:v>
                </c:pt>
                <c:pt idx="2539">
                  <c:v>0.99965725593667543</c:v>
                </c:pt>
                <c:pt idx="2540">
                  <c:v>0.99965778364116087</c:v>
                </c:pt>
                <c:pt idx="2541">
                  <c:v>0.9996591029023747</c:v>
                </c:pt>
                <c:pt idx="2542">
                  <c:v>0.99965864116094971</c:v>
                </c:pt>
                <c:pt idx="2543">
                  <c:v>0.99965732189973588</c:v>
                </c:pt>
                <c:pt idx="2544">
                  <c:v>0.99965864116094971</c:v>
                </c:pt>
                <c:pt idx="2545">
                  <c:v>0.99965738786279668</c:v>
                </c:pt>
                <c:pt idx="2546">
                  <c:v>0.99965784960422155</c:v>
                </c:pt>
                <c:pt idx="2547">
                  <c:v>0.99965857519788925</c:v>
                </c:pt>
                <c:pt idx="2548">
                  <c:v>0.99965943271767832</c:v>
                </c:pt>
                <c:pt idx="2549">
                  <c:v>0.99966022427440648</c:v>
                </c:pt>
                <c:pt idx="2550">
                  <c:v>0.99965943271767832</c:v>
                </c:pt>
                <c:pt idx="2551">
                  <c:v>0.99965976253298161</c:v>
                </c:pt>
                <c:pt idx="2552">
                  <c:v>0.99965916886543538</c:v>
                </c:pt>
                <c:pt idx="2553">
                  <c:v>0.99966035620052773</c:v>
                </c:pt>
                <c:pt idx="2554">
                  <c:v>0.99966048812664887</c:v>
                </c:pt>
                <c:pt idx="2555">
                  <c:v>0.99966055408970977</c:v>
                </c:pt>
                <c:pt idx="2556">
                  <c:v>0.99966029023746672</c:v>
                </c:pt>
                <c:pt idx="2557">
                  <c:v>0.99966002638522422</c:v>
                </c:pt>
                <c:pt idx="2558">
                  <c:v>0.99966108179419533</c:v>
                </c:pt>
                <c:pt idx="2559">
                  <c:v>0.99966207124010553</c:v>
                </c:pt>
                <c:pt idx="2560">
                  <c:v>0.99966174142480213</c:v>
                </c:pt>
                <c:pt idx="2561">
                  <c:v>0.9996624670184695</c:v>
                </c:pt>
                <c:pt idx="2562">
                  <c:v>0.99966233509234781</c:v>
                </c:pt>
                <c:pt idx="2563">
                  <c:v>0.99966167546174145</c:v>
                </c:pt>
                <c:pt idx="2564">
                  <c:v>0.99966319261213721</c:v>
                </c:pt>
                <c:pt idx="2565">
                  <c:v>0.99966332453825857</c:v>
                </c:pt>
                <c:pt idx="2566">
                  <c:v>0.99966378627968333</c:v>
                </c:pt>
                <c:pt idx="2567">
                  <c:v>0.99966259894459097</c:v>
                </c:pt>
                <c:pt idx="2568">
                  <c:v>0.9996642480211082</c:v>
                </c:pt>
                <c:pt idx="2569">
                  <c:v>0.99966279683377313</c:v>
                </c:pt>
                <c:pt idx="2570">
                  <c:v>0.99966220316622678</c:v>
                </c:pt>
                <c:pt idx="2571">
                  <c:v>0.9996639182058048</c:v>
                </c:pt>
                <c:pt idx="2572">
                  <c:v>0.99966233509234781</c:v>
                </c:pt>
                <c:pt idx="2573">
                  <c:v>0.99966372031662232</c:v>
                </c:pt>
                <c:pt idx="2574">
                  <c:v>0.99966457783641149</c:v>
                </c:pt>
                <c:pt idx="2575">
                  <c:v>0.99966378627968333</c:v>
                </c:pt>
                <c:pt idx="2576">
                  <c:v>0.99966523746701863</c:v>
                </c:pt>
                <c:pt idx="2577">
                  <c:v>0.99966622691292839</c:v>
                </c:pt>
                <c:pt idx="2578">
                  <c:v>0.99966470976253263</c:v>
                </c:pt>
                <c:pt idx="2579">
                  <c:v>0.99966576517150407</c:v>
                </c:pt>
                <c:pt idx="2580">
                  <c:v>0.99966774406332459</c:v>
                </c:pt>
                <c:pt idx="2581">
                  <c:v>0.99966708443271757</c:v>
                </c:pt>
                <c:pt idx="2582">
                  <c:v>0.99966523746701863</c:v>
                </c:pt>
                <c:pt idx="2583">
                  <c:v>0.99966695250659654</c:v>
                </c:pt>
                <c:pt idx="2584">
                  <c:v>0.9996661609498676</c:v>
                </c:pt>
                <c:pt idx="2585">
                  <c:v>0.99966734828496018</c:v>
                </c:pt>
                <c:pt idx="2586">
                  <c:v>0.99966563324538282</c:v>
                </c:pt>
                <c:pt idx="2587">
                  <c:v>0.99966761213720323</c:v>
                </c:pt>
                <c:pt idx="2588">
                  <c:v>0.99966833773087072</c:v>
                </c:pt>
                <c:pt idx="2589">
                  <c:v>0.99966767810026369</c:v>
                </c:pt>
                <c:pt idx="2590">
                  <c:v>0.99966589709762532</c:v>
                </c:pt>
                <c:pt idx="2591">
                  <c:v>0.99966728232189972</c:v>
                </c:pt>
                <c:pt idx="2592">
                  <c:v>0.99966879947229559</c:v>
                </c:pt>
                <c:pt idx="2593">
                  <c:v>0.99966906332453842</c:v>
                </c:pt>
                <c:pt idx="2594">
                  <c:v>0.99966781002638549</c:v>
                </c:pt>
                <c:pt idx="2595">
                  <c:v>0.99966873350923491</c:v>
                </c:pt>
                <c:pt idx="2596">
                  <c:v>0.99966945910290239</c:v>
                </c:pt>
                <c:pt idx="2597">
                  <c:v>0.99966959102902353</c:v>
                </c:pt>
                <c:pt idx="2598">
                  <c:v>0.99966853562005276</c:v>
                </c:pt>
                <c:pt idx="2599">
                  <c:v>0.99967097625329848</c:v>
                </c:pt>
                <c:pt idx="2600">
                  <c:v>0.99967110817941962</c:v>
                </c:pt>
                <c:pt idx="2601">
                  <c:v>0.9996712401055412</c:v>
                </c:pt>
                <c:pt idx="2602">
                  <c:v>0.99967203166226892</c:v>
                </c:pt>
                <c:pt idx="2603">
                  <c:v>0.99967097625329848</c:v>
                </c:pt>
                <c:pt idx="2604">
                  <c:v>0.99967110817941962</c:v>
                </c:pt>
                <c:pt idx="2605">
                  <c:v>0.99967091029023769</c:v>
                </c:pt>
                <c:pt idx="2606">
                  <c:v>0.99967137203166223</c:v>
                </c:pt>
                <c:pt idx="2607">
                  <c:v>0.9996722955145122</c:v>
                </c:pt>
                <c:pt idx="2608">
                  <c:v>0.99967170184696541</c:v>
                </c:pt>
                <c:pt idx="2609">
                  <c:v>0.99967209762532983</c:v>
                </c:pt>
                <c:pt idx="2610">
                  <c:v>0.99967222955145107</c:v>
                </c:pt>
                <c:pt idx="2611">
                  <c:v>0.99967361477572569</c:v>
                </c:pt>
                <c:pt idx="2612">
                  <c:v>0.99967447229551498</c:v>
                </c:pt>
                <c:pt idx="2613">
                  <c:v>0.99967255936675459</c:v>
                </c:pt>
                <c:pt idx="2614">
                  <c:v>0.9996732189973615</c:v>
                </c:pt>
                <c:pt idx="2615">
                  <c:v>0.99967282321899753</c:v>
                </c:pt>
                <c:pt idx="2616">
                  <c:v>0.99967295514511878</c:v>
                </c:pt>
                <c:pt idx="2617">
                  <c:v>0.99967420844327204</c:v>
                </c:pt>
                <c:pt idx="2618">
                  <c:v>0.99967579155672814</c:v>
                </c:pt>
                <c:pt idx="2619">
                  <c:v>0.99967572559366769</c:v>
                </c:pt>
                <c:pt idx="2620">
                  <c:v>0.9996760554089712</c:v>
                </c:pt>
                <c:pt idx="2621">
                  <c:v>0.99967486807387884</c:v>
                </c:pt>
                <c:pt idx="2622">
                  <c:v>0.9996759894459103</c:v>
                </c:pt>
                <c:pt idx="2623">
                  <c:v>0.99967513192612134</c:v>
                </c:pt>
                <c:pt idx="2624">
                  <c:v>0.99967585751978927</c:v>
                </c:pt>
                <c:pt idx="2625">
                  <c:v>0.99967618733509234</c:v>
                </c:pt>
                <c:pt idx="2626">
                  <c:v>0.99967638522427438</c:v>
                </c:pt>
                <c:pt idx="2627">
                  <c:v>0.99967664907651721</c:v>
                </c:pt>
                <c:pt idx="2628">
                  <c:v>0.99967638522427438</c:v>
                </c:pt>
                <c:pt idx="2629">
                  <c:v>0.99967552770448564</c:v>
                </c:pt>
                <c:pt idx="2630">
                  <c:v>0.9996770448548814</c:v>
                </c:pt>
                <c:pt idx="2631">
                  <c:v>0.99967651715039585</c:v>
                </c:pt>
                <c:pt idx="2632">
                  <c:v>0.99967777044854911</c:v>
                </c:pt>
                <c:pt idx="2633">
                  <c:v>0.9996769788918205</c:v>
                </c:pt>
                <c:pt idx="2634">
                  <c:v>0.99967823218997398</c:v>
                </c:pt>
                <c:pt idx="2635">
                  <c:v>0.99967922163588419</c:v>
                </c:pt>
                <c:pt idx="2636">
                  <c:v>0.99967948548812691</c:v>
                </c:pt>
                <c:pt idx="2637">
                  <c:v>0.99967974934036941</c:v>
                </c:pt>
                <c:pt idx="2638">
                  <c:v>0.9996814643799472</c:v>
                </c:pt>
                <c:pt idx="2639">
                  <c:v>0.99968120052770459</c:v>
                </c:pt>
                <c:pt idx="2640">
                  <c:v>0.99968087071240108</c:v>
                </c:pt>
                <c:pt idx="2641">
                  <c:v>0.99968047493403689</c:v>
                </c:pt>
                <c:pt idx="2642">
                  <c:v>0.99968100263852289</c:v>
                </c:pt>
                <c:pt idx="2643">
                  <c:v>0.99967902374670192</c:v>
                </c:pt>
                <c:pt idx="2644">
                  <c:v>0.99968001319261202</c:v>
                </c:pt>
                <c:pt idx="2645">
                  <c:v>0.99967895778364124</c:v>
                </c:pt>
                <c:pt idx="2646">
                  <c:v>0.99968100263852289</c:v>
                </c:pt>
                <c:pt idx="2647">
                  <c:v>0.99968067282321904</c:v>
                </c:pt>
                <c:pt idx="2648">
                  <c:v>0.99968100263852289</c:v>
                </c:pt>
                <c:pt idx="2649">
                  <c:v>0.99967948548812691</c:v>
                </c:pt>
                <c:pt idx="2650">
                  <c:v>0.99968100263852289</c:v>
                </c:pt>
                <c:pt idx="2651">
                  <c:v>0.99968271767810046</c:v>
                </c:pt>
                <c:pt idx="2652">
                  <c:v>0.99968251978891809</c:v>
                </c:pt>
                <c:pt idx="2653">
                  <c:v>0.9996819261213723</c:v>
                </c:pt>
                <c:pt idx="2654">
                  <c:v>0.99968357519788908</c:v>
                </c:pt>
                <c:pt idx="2655">
                  <c:v>0.99968258575197844</c:v>
                </c:pt>
                <c:pt idx="2656">
                  <c:v>0.99968337730870738</c:v>
                </c:pt>
                <c:pt idx="2657">
                  <c:v>0.9996835092348284</c:v>
                </c:pt>
                <c:pt idx="2658">
                  <c:v>0.99968529023746699</c:v>
                </c:pt>
                <c:pt idx="2659">
                  <c:v>0.99968482849604234</c:v>
                </c:pt>
                <c:pt idx="2660">
                  <c:v>0.99968581794195244</c:v>
                </c:pt>
                <c:pt idx="2661">
                  <c:v>0.99968713720316615</c:v>
                </c:pt>
                <c:pt idx="2662">
                  <c:v>0.99968489445910313</c:v>
                </c:pt>
                <c:pt idx="2663">
                  <c:v>0.99968680738786286</c:v>
                </c:pt>
                <c:pt idx="2664">
                  <c:v>0.99968522427440654</c:v>
                </c:pt>
                <c:pt idx="2665">
                  <c:v>0.99968449868073883</c:v>
                </c:pt>
                <c:pt idx="2666">
                  <c:v>0.99968443271767815</c:v>
                </c:pt>
                <c:pt idx="2667">
                  <c:v>0.99968548812664892</c:v>
                </c:pt>
                <c:pt idx="2668">
                  <c:v>0.99968621372031652</c:v>
                </c:pt>
                <c:pt idx="2669">
                  <c:v>0.99968562005277062</c:v>
                </c:pt>
                <c:pt idx="2670">
                  <c:v>0.99968614775725528</c:v>
                </c:pt>
                <c:pt idx="2671">
                  <c:v>0.99968515831134552</c:v>
                </c:pt>
                <c:pt idx="2672">
                  <c:v>0.99968647757255935</c:v>
                </c:pt>
                <c:pt idx="2673">
                  <c:v>0.99968627968337753</c:v>
                </c:pt>
                <c:pt idx="2674">
                  <c:v>0.99968660949868071</c:v>
                </c:pt>
                <c:pt idx="2675">
                  <c:v>0.99968858839050134</c:v>
                </c:pt>
                <c:pt idx="2676">
                  <c:v>0.99968819261213715</c:v>
                </c:pt>
                <c:pt idx="2677">
                  <c:v>0.9996897097625328</c:v>
                </c:pt>
                <c:pt idx="2678">
                  <c:v>0.99968905013192622</c:v>
                </c:pt>
                <c:pt idx="2679">
                  <c:v>0.99969195250659693</c:v>
                </c:pt>
                <c:pt idx="2680">
                  <c:v>0.99969281002638544</c:v>
                </c:pt>
                <c:pt idx="2681">
                  <c:v>0.99969109498680764</c:v>
                </c:pt>
                <c:pt idx="2682">
                  <c:v>0.99969102902374674</c:v>
                </c:pt>
                <c:pt idx="2683">
                  <c:v>0.99969149076517183</c:v>
                </c:pt>
                <c:pt idx="2684">
                  <c:v>0.9996907651715039</c:v>
                </c:pt>
                <c:pt idx="2685">
                  <c:v>0.99969261213720351</c:v>
                </c:pt>
                <c:pt idx="2686">
                  <c:v>0.9996911609498681</c:v>
                </c:pt>
                <c:pt idx="2687">
                  <c:v>0.99969175461741444</c:v>
                </c:pt>
                <c:pt idx="2688">
                  <c:v>0.99969069920844345</c:v>
                </c:pt>
                <c:pt idx="2689">
                  <c:v>0.99969083113456492</c:v>
                </c:pt>
                <c:pt idx="2690">
                  <c:v>0.99969142480211093</c:v>
                </c:pt>
                <c:pt idx="2691">
                  <c:v>0.99969135883905003</c:v>
                </c:pt>
                <c:pt idx="2692">
                  <c:v>0.99969149076517183</c:v>
                </c:pt>
                <c:pt idx="2693">
                  <c:v>0.99969182058047534</c:v>
                </c:pt>
                <c:pt idx="2694">
                  <c:v>0.99969182058047534</c:v>
                </c:pt>
                <c:pt idx="2695">
                  <c:v>0.99969281002638544</c:v>
                </c:pt>
                <c:pt idx="2696">
                  <c:v>0.99969340369393178</c:v>
                </c:pt>
                <c:pt idx="2697">
                  <c:v>0.99969386543535621</c:v>
                </c:pt>
                <c:pt idx="2698">
                  <c:v>0.99969432717678119</c:v>
                </c:pt>
                <c:pt idx="2699">
                  <c:v>0.9996945910290238</c:v>
                </c:pt>
                <c:pt idx="2700">
                  <c:v>0.99969525065963083</c:v>
                </c:pt>
                <c:pt idx="2701">
                  <c:v>0.99969439313984199</c:v>
                </c:pt>
                <c:pt idx="2702">
                  <c:v>0.99969610817941945</c:v>
                </c:pt>
                <c:pt idx="2703">
                  <c:v>0.99969518469656993</c:v>
                </c:pt>
                <c:pt idx="2704">
                  <c:v>0.99969650395778353</c:v>
                </c:pt>
                <c:pt idx="2705">
                  <c:v>0.99969637203166228</c:v>
                </c:pt>
                <c:pt idx="2706">
                  <c:v>0.99969531662269173</c:v>
                </c:pt>
                <c:pt idx="2707">
                  <c:v>0.99969518469656993</c:v>
                </c:pt>
                <c:pt idx="2708">
                  <c:v>0.99969544854881298</c:v>
                </c:pt>
                <c:pt idx="2709">
                  <c:v>0.99969709762532999</c:v>
                </c:pt>
                <c:pt idx="2710">
                  <c:v>0.999698746701847</c:v>
                </c:pt>
                <c:pt idx="2711">
                  <c:v>0.99969617414248013</c:v>
                </c:pt>
                <c:pt idx="2712">
                  <c:v>0.99969617414248013</c:v>
                </c:pt>
                <c:pt idx="2713">
                  <c:v>0.99969775725593668</c:v>
                </c:pt>
                <c:pt idx="2714">
                  <c:v>0.99969703166226909</c:v>
                </c:pt>
                <c:pt idx="2715">
                  <c:v>0.99969821899736144</c:v>
                </c:pt>
                <c:pt idx="2716">
                  <c:v>0.99969762532981554</c:v>
                </c:pt>
                <c:pt idx="2717">
                  <c:v>0.99969973614775742</c:v>
                </c:pt>
                <c:pt idx="2718">
                  <c:v>0.99970000000000003</c:v>
                </c:pt>
                <c:pt idx="2719">
                  <c:v>0.99969953825857583</c:v>
                </c:pt>
                <c:pt idx="2720">
                  <c:v>0.99969868073878654</c:v>
                </c:pt>
                <c:pt idx="2721">
                  <c:v>0.9997001978891823</c:v>
                </c:pt>
                <c:pt idx="2722">
                  <c:v>0.9997005277044857</c:v>
                </c:pt>
                <c:pt idx="2723">
                  <c:v>0.99970092348284967</c:v>
                </c:pt>
                <c:pt idx="2724">
                  <c:v>0.99970125329815351</c:v>
                </c:pt>
                <c:pt idx="2725">
                  <c:v>0.99970098944591013</c:v>
                </c:pt>
                <c:pt idx="2726">
                  <c:v>0.99970026385224231</c:v>
                </c:pt>
                <c:pt idx="2727">
                  <c:v>0.9997007915567282</c:v>
                </c:pt>
                <c:pt idx="2728">
                  <c:v>0.99970296833773065</c:v>
                </c:pt>
                <c:pt idx="2729">
                  <c:v>0.9997015171503959</c:v>
                </c:pt>
                <c:pt idx="2730">
                  <c:v>0.99970191292876009</c:v>
                </c:pt>
                <c:pt idx="2731">
                  <c:v>0.99970277044854883</c:v>
                </c:pt>
                <c:pt idx="2732">
                  <c:v>0.99970250659630611</c:v>
                </c:pt>
                <c:pt idx="2733">
                  <c:v>0.99970125329815351</c:v>
                </c:pt>
                <c:pt idx="2734">
                  <c:v>0.99970395778364118</c:v>
                </c:pt>
                <c:pt idx="2735">
                  <c:v>0.99970349604221642</c:v>
                </c:pt>
                <c:pt idx="2736">
                  <c:v>0.99970296833773065</c:v>
                </c:pt>
                <c:pt idx="2737">
                  <c:v>0.99970415567282322</c:v>
                </c:pt>
                <c:pt idx="2738">
                  <c:v>0.99970620052770442</c:v>
                </c:pt>
                <c:pt idx="2739">
                  <c:v>0.99970415567282322</c:v>
                </c:pt>
                <c:pt idx="2740">
                  <c:v>0.99970402374670186</c:v>
                </c:pt>
                <c:pt idx="2741">
                  <c:v>0.99970534300791558</c:v>
                </c:pt>
                <c:pt idx="2742">
                  <c:v>0.99970547493403694</c:v>
                </c:pt>
                <c:pt idx="2743">
                  <c:v>0.99970686015831134</c:v>
                </c:pt>
                <c:pt idx="2744">
                  <c:v>0.99970725593667542</c:v>
                </c:pt>
                <c:pt idx="2745">
                  <c:v>0.9997056728232192</c:v>
                </c:pt>
                <c:pt idx="2746">
                  <c:v>0.99970653034300794</c:v>
                </c:pt>
                <c:pt idx="2747">
                  <c:v>0.99970758575197849</c:v>
                </c:pt>
                <c:pt idx="2748">
                  <c:v>0.99970732189973588</c:v>
                </c:pt>
                <c:pt idx="2749">
                  <c:v>0.99970692612137191</c:v>
                </c:pt>
                <c:pt idx="2750">
                  <c:v>0.99970844327176778</c:v>
                </c:pt>
                <c:pt idx="2751">
                  <c:v>0.99970686015831134</c:v>
                </c:pt>
                <c:pt idx="2752">
                  <c:v>0.99970718997361441</c:v>
                </c:pt>
                <c:pt idx="2753">
                  <c:v>0.99970844327176778</c:v>
                </c:pt>
                <c:pt idx="2754">
                  <c:v>0.99970804749340392</c:v>
                </c:pt>
                <c:pt idx="2755">
                  <c:v>0.99970738786279656</c:v>
                </c:pt>
                <c:pt idx="2756">
                  <c:v>0.99970857519788914</c:v>
                </c:pt>
                <c:pt idx="2757">
                  <c:v>0.99970817941952539</c:v>
                </c:pt>
                <c:pt idx="2758">
                  <c:v>0.99970831134564642</c:v>
                </c:pt>
                <c:pt idx="2759">
                  <c:v>0.99970969656992104</c:v>
                </c:pt>
                <c:pt idx="2760">
                  <c:v>0.99970877308707151</c:v>
                </c:pt>
                <c:pt idx="2761">
                  <c:v>0.9997098284960424</c:v>
                </c:pt>
                <c:pt idx="2762">
                  <c:v>0.99971213720316621</c:v>
                </c:pt>
                <c:pt idx="2763">
                  <c:v>0.99971081794195249</c:v>
                </c:pt>
                <c:pt idx="2764">
                  <c:v>0.99971121372031668</c:v>
                </c:pt>
                <c:pt idx="2765">
                  <c:v>0.99971048812664876</c:v>
                </c:pt>
                <c:pt idx="2766">
                  <c:v>0.99971094986807363</c:v>
                </c:pt>
                <c:pt idx="2767">
                  <c:v>0.9997125329815304</c:v>
                </c:pt>
                <c:pt idx="2768">
                  <c:v>0.99971306068601562</c:v>
                </c:pt>
                <c:pt idx="2769">
                  <c:v>0.99971220316622667</c:v>
                </c:pt>
                <c:pt idx="2770">
                  <c:v>0.99971405013192582</c:v>
                </c:pt>
                <c:pt idx="2771">
                  <c:v>0.99971339050131902</c:v>
                </c:pt>
                <c:pt idx="2772">
                  <c:v>0.99971213720316621</c:v>
                </c:pt>
                <c:pt idx="2773">
                  <c:v>0.9997125329815304</c:v>
                </c:pt>
                <c:pt idx="2774">
                  <c:v>0.9997142480211082</c:v>
                </c:pt>
                <c:pt idx="2775">
                  <c:v>0.9997120052770444</c:v>
                </c:pt>
                <c:pt idx="2776">
                  <c:v>0.99971273087071211</c:v>
                </c:pt>
                <c:pt idx="2777">
                  <c:v>0.99971345646438015</c:v>
                </c:pt>
                <c:pt idx="2778">
                  <c:v>0.99971279683377301</c:v>
                </c:pt>
                <c:pt idx="2779">
                  <c:v>0.9997136543535623</c:v>
                </c:pt>
                <c:pt idx="2780">
                  <c:v>0.99971398416886537</c:v>
                </c:pt>
                <c:pt idx="2781">
                  <c:v>0.99971576517150396</c:v>
                </c:pt>
                <c:pt idx="2782">
                  <c:v>0.99971576517150396</c:v>
                </c:pt>
                <c:pt idx="2783">
                  <c:v>0.9997145118733507</c:v>
                </c:pt>
                <c:pt idx="2784">
                  <c:v>0.99971833773087082</c:v>
                </c:pt>
                <c:pt idx="2785">
                  <c:v>0.99971589709762543</c:v>
                </c:pt>
                <c:pt idx="2786">
                  <c:v>0.99971728232189971</c:v>
                </c:pt>
                <c:pt idx="2787">
                  <c:v>0.99971787598944573</c:v>
                </c:pt>
                <c:pt idx="2788">
                  <c:v>0.99971781002638549</c:v>
                </c:pt>
                <c:pt idx="2789">
                  <c:v>0.99971846965699207</c:v>
                </c:pt>
                <c:pt idx="2790">
                  <c:v>0.99971807387862799</c:v>
                </c:pt>
                <c:pt idx="2791">
                  <c:v>0.99971912928759898</c:v>
                </c:pt>
                <c:pt idx="2792">
                  <c:v>0.99971886543535593</c:v>
                </c:pt>
                <c:pt idx="2793">
                  <c:v>0.99971866754617433</c:v>
                </c:pt>
                <c:pt idx="2794">
                  <c:v>0.99971846965699207</c:v>
                </c:pt>
                <c:pt idx="2795">
                  <c:v>0.99971781002638549</c:v>
                </c:pt>
                <c:pt idx="2796">
                  <c:v>0.99971688654353563</c:v>
                </c:pt>
                <c:pt idx="2797">
                  <c:v>0.9997182717678097</c:v>
                </c:pt>
                <c:pt idx="2798">
                  <c:v>0.99971853562005253</c:v>
                </c:pt>
                <c:pt idx="2799">
                  <c:v>0.99971794195250629</c:v>
                </c:pt>
                <c:pt idx="2800">
                  <c:v>0.99971945910290227</c:v>
                </c:pt>
                <c:pt idx="2801">
                  <c:v>0.99972058047493373</c:v>
                </c:pt>
                <c:pt idx="2802">
                  <c:v>0.99972104221635882</c:v>
                </c:pt>
                <c:pt idx="2803">
                  <c:v>0.99972104221635882</c:v>
                </c:pt>
                <c:pt idx="2804">
                  <c:v>0.99972203166226892</c:v>
                </c:pt>
                <c:pt idx="2805">
                  <c:v>0.99972302110817957</c:v>
                </c:pt>
                <c:pt idx="2806">
                  <c:v>0.99972348284960422</c:v>
                </c:pt>
                <c:pt idx="2807">
                  <c:v>0.99972302110817957</c:v>
                </c:pt>
                <c:pt idx="2808">
                  <c:v>0.99972354881266445</c:v>
                </c:pt>
                <c:pt idx="2809">
                  <c:v>0.9997240105540901</c:v>
                </c:pt>
                <c:pt idx="2810">
                  <c:v>0.99972308707123991</c:v>
                </c:pt>
                <c:pt idx="2811">
                  <c:v>0.99972407651715056</c:v>
                </c:pt>
                <c:pt idx="2812">
                  <c:v>0.99972500000000031</c:v>
                </c:pt>
                <c:pt idx="2813">
                  <c:v>0.99972500000000031</c:v>
                </c:pt>
                <c:pt idx="2814">
                  <c:v>0.99972255936675458</c:v>
                </c:pt>
                <c:pt idx="2815">
                  <c:v>0.99972335092348308</c:v>
                </c:pt>
                <c:pt idx="2816">
                  <c:v>0.99972348284960422</c:v>
                </c:pt>
                <c:pt idx="2817">
                  <c:v>0.99972348284960422</c:v>
                </c:pt>
                <c:pt idx="2818">
                  <c:v>0.99972420844327192</c:v>
                </c:pt>
                <c:pt idx="2819">
                  <c:v>0.99972368073878659</c:v>
                </c:pt>
                <c:pt idx="2820">
                  <c:v>0.9997232189973615</c:v>
                </c:pt>
                <c:pt idx="2821">
                  <c:v>0.99972420844327192</c:v>
                </c:pt>
                <c:pt idx="2822">
                  <c:v>0.99972500000000031</c:v>
                </c:pt>
                <c:pt idx="2823">
                  <c:v>0.99972460422163589</c:v>
                </c:pt>
                <c:pt idx="2824">
                  <c:v>0.99972678100263823</c:v>
                </c:pt>
                <c:pt idx="2825">
                  <c:v>0.99972777044854899</c:v>
                </c:pt>
                <c:pt idx="2826">
                  <c:v>0.99972717678100254</c:v>
                </c:pt>
                <c:pt idx="2827">
                  <c:v>0.99972862796833772</c:v>
                </c:pt>
                <c:pt idx="2828">
                  <c:v>0.99972875989445908</c:v>
                </c:pt>
                <c:pt idx="2829">
                  <c:v>0.9997279683377307</c:v>
                </c:pt>
                <c:pt idx="2830">
                  <c:v>0.99972928759894464</c:v>
                </c:pt>
                <c:pt idx="2831">
                  <c:v>0.99972862796833772</c:v>
                </c:pt>
                <c:pt idx="2832">
                  <c:v>0.99972941952506611</c:v>
                </c:pt>
                <c:pt idx="2833">
                  <c:v>0.99973133245382606</c:v>
                </c:pt>
                <c:pt idx="2834">
                  <c:v>0.99972869393139863</c:v>
                </c:pt>
                <c:pt idx="2835">
                  <c:v>0.99973001319261212</c:v>
                </c:pt>
                <c:pt idx="2836">
                  <c:v>0.99973047493403699</c:v>
                </c:pt>
                <c:pt idx="2837">
                  <c:v>0.9997303430079153</c:v>
                </c:pt>
                <c:pt idx="2838">
                  <c:v>0.9997297493403694</c:v>
                </c:pt>
                <c:pt idx="2839">
                  <c:v>0.99973100263852288</c:v>
                </c:pt>
                <c:pt idx="2840">
                  <c:v>0.99973232189973571</c:v>
                </c:pt>
                <c:pt idx="2841">
                  <c:v>0.99973080474934028</c:v>
                </c:pt>
                <c:pt idx="2842">
                  <c:v>0.99973205804749343</c:v>
                </c:pt>
                <c:pt idx="2843">
                  <c:v>0.99973106860158334</c:v>
                </c:pt>
                <c:pt idx="2844">
                  <c:v>0.9997311345646438</c:v>
                </c:pt>
                <c:pt idx="2845">
                  <c:v>0.99973291556728228</c:v>
                </c:pt>
                <c:pt idx="2846">
                  <c:v>0.99973205804749343</c:v>
                </c:pt>
                <c:pt idx="2847">
                  <c:v>0.99973449868073883</c:v>
                </c:pt>
                <c:pt idx="2848">
                  <c:v>0.99973449868073883</c:v>
                </c:pt>
                <c:pt idx="2849">
                  <c:v>0.9997339050131927</c:v>
                </c:pt>
                <c:pt idx="2850">
                  <c:v>0.99973350923482851</c:v>
                </c:pt>
                <c:pt idx="2851">
                  <c:v>0.99973496042216348</c:v>
                </c:pt>
                <c:pt idx="2852">
                  <c:v>0.99973449868073883</c:v>
                </c:pt>
                <c:pt idx="2853">
                  <c:v>0.9997350263852246</c:v>
                </c:pt>
                <c:pt idx="2854">
                  <c:v>0.99973575197889208</c:v>
                </c:pt>
                <c:pt idx="2855">
                  <c:v>0.99973476253298155</c:v>
                </c:pt>
                <c:pt idx="2856">
                  <c:v>0.9997365435356198</c:v>
                </c:pt>
                <c:pt idx="2857">
                  <c:v>0.99973416886543509</c:v>
                </c:pt>
                <c:pt idx="2858">
                  <c:v>0.99973588390501322</c:v>
                </c:pt>
                <c:pt idx="2859">
                  <c:v>0.99973588390501322</c:v>
                </c:pt>
                <c:pt idx="2860">
                  <c:v>0.99973693931398422</c:v>
                </c:pt>
                <c:pt idx="2861">
                  <c:v>0.99973634564643776</c:v>
                </c:pt>
                <c:pt idx="2862">
                  <c:v>0.99973726912928751</c:v>
                </c:pt>
                <c:pt idx="2863">
                  <c:v>0.99973806068601589</c:v>
                </c:pt>
                <c:pt idx="2864">
                  <c:v>0.99973825857519816</c:v>
                </c:pt>
                <c:pt idx="2865">
                  <c:v>0.99973812664907691</c:v>
                </c:pt>
                <c:pt idx="2866">
                  <c:v>0.99973858839050123</c:v>
                </c:pt>
                <c:pt idx="2867">
                  <c:v>0.9997387862796836</c:v>
                </c:pt>
                <c:pt idx="2868">
                  <c:v>0.9997387862796836</c:v>
                </c:pt>
                <c:pt idx="2869">
                  <c:v>0.99973964379947244</c:v>
                </c:pt>
                <c:pt idx="2870">
                  <c:v>0.9997398416886546</c:v>
                </c:pt>
                <c:pt idx="2871">
                  <c:v>0.99974089709762548</c:v>
                </c:pt>
                <c:pt idx="2872">
                  <c:v>0.9997407651715039</c:v>
                </c:pt>
                <c:pt idx="2873">
                  <c:v>0.99974063324538298</c:v>
                </c:pt>
                <c:pt idx="2874">
                  <c:v>0.99974083113456491</c:v>
                </c:pt>
                <c:pt idx="2875">
                  <c:v>0.99974129287598978</c:v>
                </c:pt>
                <c:pt idx="2876">
                  <c:v>0.99974036939313982</c:v>
                </c:pt>
                <c:pt idx="2877">
                  <c:v>0.9997425461741426</c:v>
                </c:pt>
                <c:pt idx="2878">
                  <c:v>0.9997420844327175</c:v>
                </c:pt>
                <c:pt idx="2879">
                  <c:v>0.99974116094986809</c:v>
                </c:pt>
                <c:pt idx="2880">
                  <c:v>0.99974195250659681</c:v>
                </c:pt>
                <c:pt idx="2881">
                  <c:v>0.99974360158311382</c:v>
                </c:pt>
                <c:pt idx="2882">
                  <c:v>0.99974320580474929</c:v>
                </c:pt>
                <c:pt idx="2883">
                  <c:v>0.99974327176780997</c:v>
                </c:pt>
                <c:pt idx="2884">
                  <c:v>0.999743931398417</c:v>
                </c:pt>
                <c:pt idx="2885">
                  <c:v>0.9997435356200528</c:v>
                </c:pt>
                <c:pt idx="2886">
                  <c:v>0.999746635883905</c:v>
                </c:pt>
                <c:pt idx="2887">
                  <c:v>0.99974564643799491</c:v>
                </c:pt>
                <c:pt idx="2888">
                  <c:v>0.99974650395778353</c:v>
                </c:pt>
                <c:pt idx="2889">
                  <c:v>0.99974525065963094</c:v>
                </c:pt>
                <c:pt idx="2890">
                  <c:v>0.99974551451187377</c:v>
                </c:pt>
                <c:pt idx="2891">
                  <c:v>0.99974643799472318</c:v>
                </c:pt>
                <c:pt idx="2892">
                  <c:v>0.99974703166226919</c:v>
                </c:pt>
                <c:pt idx="2893">
                  <c:v>0.99974531662269173</c:v>
                </c:pt>
                <c:pt idx="2894">
                  <c:v>0.99974472295514538</c:v>
                </c:pt>
                <c:pt idx="2895">
                  <c:v>0.99974505277044878</c:v>
                </c:pt>
                <c:pt idx="2896">
                  <c:v>0.99974584432717706</c:v>
                </c:pt>
                <c:pt idx="2897">
                  <c:v>0.99974498680738788</c:v>
                </c:pt>
                <c:pt idx="2898">
                  <c:v>0.99974511873350935</c:v>
                </c:pt>
                <c:pt idx="2899">
                  <c:v>0.9997463060686016</c:v>
                </c:pt>
                <c:pt idx="2900">
                  <c:v>0.99974604221635888</c:v>
                </c:pt>
                <c:pt idx="2901">
                  <c:v>0.99974676781002636</c:v>
                </c:pt>
                <c:pt idx="2902">
                  <c:v>0.99974808707124008</c:v>
                </c:pt>
                <c:pt idx="2903">
                  <c:v>0.99974821899736155</c:v>
                </c:pt>
                <c:pt idx="2904">
                  <c:v>0.99974887862796835</c:v>
                </c:pt>
                <c:pt idx="2905">
                  <c:v>0.99974960422163595</c:v>
                </c:pt>
                <c:pt idx="2906">
                  <c:v>0.99975052770448569</c:v>
                </c:pt>
                <c:pt idx="2907">
                  <c:v>0.99975224274406327</c:v>
                </c:pt>
                <c:pt idx="2908">
                  <c:v>0.99975237467018474</c:v>
                </c:pt>
                <c:pt idx="2909">
                  <c:v>0.99975296833773075</c:v>
                </c:pt>
                <c:pt idx="2910">
                  <c:v>0.99975316622691268</c:v>
                </c:pt>
                <c:pt idx="2911">
                  <c:v>0.99975349604221631</c:v>
                </c:pt>
                <c:pt idx="2912">
                  <c:v>0.99975408970976221</c:v>
                </c:pt>
                <c:pt idx="2913">
                  <c:v>0.99975395778364118</c:v>
                </c:pt>
                <c:pt idx="2914">
                  <c:v>0.99975171503957794</c:v>
                </c:pt>
                <c:pt idx="2915">
                  <c:v>0.99975052770448569</c:v>
                </c:pt>
                <c:pt idx="2916">
                  <c:v>0.99975039577836389</c:v>
                </c:pt>
                <c:pt idx="2917">
                  <c:v>0.99974960422163595</c:v>
                </c:pt>
                <c:pt idx="2918">
                  <c:v>0.99975013192612139</c:v>
                </c:pt>
                <c:pt idx="2919">
                  <c:v>0.99974986807387911</c:v>
                </c:pt>
                <c:pt idx="2920">
                  <c:v>0.99974980211081832</c:v>
                </c:pt>
                <c:pt idx="2921">
                  <c:v>0.99975125329815351</c:v>
                </c:pt>
                <c:pt idx="2922">
                  <c:v>0.99975138522427442</c:v>
                </c:pt>
                <c:pt idx="2923">
                  <c:v>0.99975244063324542</c:v>
                </c:pt>
                <c:pt idx="2924">
                  <c:v>0.99975296833773075</c:v>
                </c:pt>
                <c:pt idx="2925">
                  <c:v>0.99975435356200548</c:v>
                </c:pt>
                <c:pt idx="2926">
                  <c:v>0.99975540897097648</c:v>
                </c:pt>
                <c:pt idx="2927">
                  <c:v>0.99975692612137201</c:v>
                </c:pt>
                <c:pt idx="2928">
                  <c:v>0.99975646437994692</c:v>
                </c:pt>
                <c:pt idx="2929">
                  <c:v>0.9997576517150395</c:v>
                </c:pt>
                <c:pt idx="2930">
                  <c:v>0.99975857519788924</c:v>
                </c:pt>
                <c:pt idx="2931">
                  <c:v>0.99975910290237469</c:v>
                </c:pt>
                <c:pt idx="2932">
                  <c:v>0.99975864116094959</c:v>
                </c:pt>
                <c:pt idx="2933">
                  <c:v>0.99975831134564641</c:v>
                </c:pt>
                <c:pt idx="2934">
                  <c:v>0.99975831134564641</c:v>
                </c:pt>
                <c:pt idx="2935">
                  <c:v>0.99975732189973598</c:v>
                </c:pt>
                <c:pt idx="2936">
                  <c:v>0.99975560686015852</c:v>
                </c:pt>
                <c:pt idx="2937">
                  <c:v>0.99975626649076521</c:v>
                </c:pt>
                <c:pt idx="2938">
                  <c:v>0.99975415567282333</c:v>
                </c:pt>
                <c:pt idx="2939">
                  <c:v>0.99975527704485501</c:v>
                </c:pt>
                <c:pt idx="2940">
                  <c:v>0.9997549472295516</c:v>
                </c:pt>
                <c:pt idx="2941">
                  <c:v>0.99975534300791558</c:v>
                </c:pt>
                <c:pt idx="2942">
                  <c:v>0.99975606860158339</c:v>
                </c:pt>
                <c:pt idx="2943">
                  <c:v>0.99975679419525032</c:v>
                </c:pt>
                <c:pt idx="2944">
                  <c:v>0.99975864116094959</c:v>
                </c:pt>
                <c:pt idx="2945">
                  <c:v>0.99975903693931423</c:v>
                </c:pt>
                <c:pt idx="2946">
                  <c:v>0.99976055408970976</c:v>
                </c:pt>
                <c:pt idx="2947">
                  <c:v>0.99976174142480212</c:v>
                </c:pt>
                <c:pt idx="2948">
                  <c:v>0.99976299472295438</c:v>
                </c:pt>
                <c:pt idx="2949">
                  <c:v>0.99976332453825856</c:v>
                </c:pt>
                <c:pt idx="2950">
                  <c:v>0.99976556728232169</c:v>
                </c:pt>
                <c:pt idx="2951">
                  <c:v>0.99976451187335069</c:v>
                </c:pt>
                <c:pt idx="2952">
                  <c:v>0.99976470976253251</c:v>
                </c:pt>
                <c:pt idx="2953">
                  <c:v>0.99976411609498672</c:v>
                </c:pt>
                <c:pt idx="2954">
                  <c:v>0.99976378627968343</c:v>
                </c:pt>
                <c:pt idx="2955">
                  <c:v>0.9997632585751981</c:v>
                </c:pt>
                <c:pt idx="2956">
                  <c:v>0.99976174142480212</c:v>
                </c:pt>
                <c:pt idx="2957">
                  <c:v>0.99976220316622666</c:v>
                </c:pt>
                <c:pt idx="2958">
                  <c:v>0.99976042216358874</c:v>
                </c:pt>
                <c:pt idx="2959">
                  <c:v>0.99976187335092359</c:v>
                </c:pt>
                <c:pt idx="2960">
                  <c:v>0.9997624010554087</c:v>
                </c:pt>
                <c:pt idx="2961">
                  <c:v>0.99975996042216353</c:v>
                </c:pt>
                <c:pt idx="2962">
                  <c:v>0.99976108179419521</c:v>
                </c:pt>
                <c:pt idx="2963">
                  <c:v>0.99976075197889192</c:v>
                </c:pt>
                <c:pt idx="2964">
                  <c:v>0.99976405013192593</c:v>
                </c:pt>
                <c:pt idx="2965">
                  <c:v>0.9997624010554087</c:v>
                </c:pt>
                <c:pt idx="2966">
                  <c:v>0.99976484168865432</c:v>
                </c:pt>
                <c:pt idx="2967">
                  <c:v>0.99976688654353563</c:v>
                </c:pt>
                <c:pt idx="2968">
                  <c:v>0.99976978891820567</c:v>
                </c:pt>
                <c:pt idx="2969">
                  <c:v>0.99976893139841683</c:v>
                </c:pt>
                <c:pt idx="2970">
                  <c:v>0.99977025065963065</c:v>
                </c:pt>
                <c:pt idx="2971">
                  <c:v>0.99976985488126657</c:v>
                </c:pt>
                <c:pt idx="2972">
                  <c:v>0.99977084432717689</c:v>
                </c:pt>
                <c:pt idx="2973">
                  <c:v>0.99976985488126657</c:v>
                </c:pt>
                <c:pt idx="2974">
                  <c:v>0.99976899736147762</c:v>
                </c:pt>
                <c:pt idx="2975">
                  <c:v>0.99976899736147762</c:v>
                </c:pt>
                <c:pt idx="2976">
                  <c:v>0.99976781002638515</c:v>
                </c:pt>
                <c:pt idx="2977">
                  <c:v>0.99976728232189982</c:v>
                </c:pt>
                <c:pt idx="2978">
                  <c:v>0.99976701846965699</c:v>
                </c:pt>
                <c:pt idx="2979">
                  <c:v>0.99976635883904996</c:v>
                </c:pt>
                <c:pt idx="2980">
                  <c:v>0.99976385224274411</c:v>
                </c:pt>
                <c:pt idx="2981">
                  <c:v>0.99976576517150373</c:v>
                </c:pt>
                <c:pt idx="2982">
                  <c:v>0.99976378627968343</c:v>
                </c:pt>
                <c:pt idx="2983">
                  <c:v>0.99976563324538292</c:v>
                </c:pt>
                <c:pt idx="2984">
                  <c:v>0.99976596306068599</c:v>
                </c:pt>
                <c:pt idx="2985">
                  <c:v>0.99976853562005286</c:v>
                </c:pt>
                <c:pt idx="2986">
                  <c:v>0.99977124010554108</c:v>
                </c:pt>
                <c:pt idx="2987">
                  <c:v>0.99977222955145117</c:v>
                </c:pt>
                <c:pt idx="2988">
                  <c:v>0.99977519788918234</c:v>
                </c:pt>
                <c:pt idx="2989">
                  <c:v>0.99977526385224258</c:v>
                </c:pt>
                <c:pt idx="2990">
                  <c:v>0.99977631926121358</c:v>
                </c:pt>
                <c:pt idx="2991">
                  <c:v>0.9997774406332457</c:v>
                </c:pt>
                <c:pt idx="2992">
                  <c:v>0.99977651715039584</c:v>
                </c:pt>
                <c:pt idx="2993">
                  <c:v>0.99977598944591028</c:v>
                </c:pt>
                <c:pt idx="2994">
                  <c:v>0.99977664907651709</c:v>
                </c:pt>
                <c:pt idx="2995">
                  <c:v>0.99977539577836383</c:v>
                </c:pt>
                <c:pt idx="2996">
                  <c:v>0.99977328496042228</c:v>
                </c:pt>
                <c:pt idx="2997">
                  <c:v>0.99977077836411621</c:v>
                </c:pt>
                <c:pt idx="2998">
                  <c:v>0.99977077836411621</c:v>
                </c:pt>
                <c:pt idx="2999">
                  <c:v>0.99976926121372034</c:v>
                </c:pt>
                <c:pt idx="3000">
                  <c:v>0.99976893139841683</c:v>
                </c:pt>
                <c:pt idx="3001">
                  <c:v>0.99976860158311365</c:v>
                </c:pt>
                <c:pt idx="3002">
                  <c:v>0.99976952506596273</c:v>
                </c:pt>
                <c:pt idx="3003">
                  <c:v>0.99977051451187371</c:v>
                </c:pt>
                <c:pt idx="3004">
                  <c:v>0.99977189973614777</c:v>
                </c:pt>
                <c:pt idx="3005">
                  <c:v>0.9997738786279684</c:v>
                </c:pt>
                <c:pt idx="3006">
                  <c:v>0.99977625329815334</c:v>
                </c:pt>
                <c:pt idx="3007">
                  <c:v>0.99977869393139862</c:v>
                </c:pt>
                <c:pt idx="3008">
                  <c:v>0.99978126649076515</c:v>
                </c:pt>
                <c:pt idx="3009">
                  <c:v>0.99978278364116069</c:v>
                </c:pt>
                <c:pt idx="3010">
                  <c:v>0.99978423482849632</c:v>
                </c:pt>
                <c:pt idx="3011">
                  <c:v>0.99978357519788918</c:v>
                </c:pt>
                <c:pt idx="3012">
                  <c:v>0.99978443271767803</c:v>
                </c:pt>
                <c:pt idx="3013">
                  <c:v>0.99978443271767803</c:v>
                </c:pt>
                <c:pt idx="3014">
                  <c:v>0.9997815303430081</c:v>
                </c:pt>
                <c:pt idx="3015">
                  <c:v>0.99978166226912968</c:v>
                </c:pt>
                <c:pt idx="3016">
                  <c:v>0.99978021108179438</c:v>
                </c:pt>
                <c:pt idx="3017">
                  <c:v>0.99977935356200553</c:v>
                </c:pt>
                <c:pt idx="3018">
                  <c:v>0.99977928759894463</c:v>
                </c:pt>
                <c:pt idx="3019">
                  <c:v>0.99977763852242763</c:v>
                </c:pt>
                <c:pt idx="3020">
                  <c:v>0.99977684696569924</c:v>
                </c:pt>
                <c:pt idx="3021">
                  <c:v>0.99977631926121358</c:v>
                </c:pt>
                <c:pt idx="3022">
                  <c:v>0.99977420844327203</c:v>
                </c:pt>
                <c:pt idx="3023">
                  <c:v>0.9997759234828496</c:v>
                </c:pt>
                <c:pt idx="3024">
                  <c:v>0.99977401055409021</c:v>
                </c:pt>
                <c:pt idx="3025">
                  <c:v>0.99977361477572568</c:v>
                </c:pt>
                <c:pt idx="3026">
                  <c:v>0.99977374670184671</c:v>
                </c:pt>
                <c:pt idx="3027">
                  <c:v>0.99977526385224258</c:v>
                </c:pt>
                <c:pt idx="3028">
                  <c:v>0.99977579155672824</c:v>
                </c:pt>
                <c:pt idx="3029">
                  <c:v>0.99977803430079182</c:v>
                </c:pt>
                <c:pt idx="3030">
                  <c:v>0.99978001319261212</c:v>
                </c:pt>
                <c:pt idx="3031">
                  <c:v>0.99978126649076515</c:v>
                </c:pt>
                <c:pt idx="3032">
                  <c:v>0.99978238786279638</c:v>
                </c:pt>
                <c:pt idx="3033">
                  <c:v>0.99978509234828516</c:v>
                </c:pt>
                <c:pt idx="3034">
                  <c:v>0.99978515831134551</c:v>
                </c:pt>
                <c:pt idx="3035">
                  <c:v>0.99978502638522448</c:v>
                </c:pt>
                <c:pt idx="3036">
                  <c:v>0.99978654353561991</c:v>
                </c:pt>
                <c:pt idx="3037">
                  <c:v>0.99978674142480206</c:v>
                </c:pt>
                <c:pt idx="3038">
                  <c:v>0.99978641160949899</c:v>
                </c:pt>
                <c:pt idx="3039">
                  <c:v>0.9997869393139841</c:v>
                </c:pt>
                <c:pt idx="3040">
                  <c:v>0.99978581794195254</c:v>
                </c:pt>
                <c:pt idx="3041">
                  <c:v>0.99978647757255945</c:v>
                </c:pt>
                <c:pt idx="3042">
                  <c:v>0.9997854881266488</c:v>
                </c:pt>
                <c:pt idx="3043">
                  <c:v>0.99978575197889175</c:v>
                </c:pt>
                <c:pt idx="3044">
                  <c:v>0.9997846306068604</c:v>
                </c:pt>
                <c:pt idx="3045">
                  <c:v>0.99978496042216358</c:v>
                </c:pt>
                <c:pt idx="3046">
                  <c:v>0.99978482849604222</c:v>
                </c:pt>
                <c:pt idx="3047">
                  <c:v>0.9997846306068604</c:v>
                </c:pt>
                <c:pt idx="3048">
                  <c:v>0.9997823218997357</c:v>
                </c:pt>
                <c:pt idx="3049">
                  <c:v>0.99978377308707123</c:v>
                </c:pt>
                <c:pt idx="3050">
                  <c:v>0.99978337730870703</c:v>
                </c:pt>
                <c:pt idx="3051">
                  <c:v>0.99978469656992108</c:v>
                </c:pt>
                <c:pt idx="3052">
                  <c:v>0.99978469656992108</c:v>
                </c:pt>
                <c:pt idx="3053">
                  <c:v>0.99978522427440664</c:v>
                </c:pt>
                <c:pt idx="3054">
                  <c:v>0.99978456464379961</c:v>
                </c:pt>
                <c:pt idx="3055">
                  <c:v>0.99978687335092342</c:v>
                </c:pt>
                <c:pt idx="3056">
                  <c:v>0.99978740105540898</c:v>
                </c:pt>
                <c:pt idx="3057">
                  <c:v>0.99978779683377328</c:v>
                </c:pt>
                <c:pt idx="3058">
                  <c:v>0.99978865435356223</c:v>
                </c:pt>
                <c:pt idx="3059">
                  <c:v>0.99978964379947255</c:v>
                </c:pt>
                <c:pt idx="3060">
                  <c:v>0.99979030343007935</c:v>
                </c:pt>
                <c:pt idx="3061">
                  <c:v>0.9997925461741427</c:v>
                </c:pt>
                <c:pt idx="3062">
                  <c:v>0.99979195250659691</c:v>
                </c:pt>
                <c:pt idx="3063">
                  <c:v>0.99979274406332452</c:v>
                </c:pt>
                <c:pt idx="3064">
                  <c:v>0.99979274406332452</c:v>
                </c:pt>
                <c:pt idx="3065">
                  <c:v>0.99979445910290232</c:v>
                </c:pt>
                <c:pt idx="3066">
                  <c:v>0.99979360158311381</c:v>
                </c:pt>
                <c:pt idx="3067">
                  <c:v>0.99979333773087065</c:v>
                </c:pt>
                <c:pt idx="3068">
                  <c:v>0.9997924802110818</c:v>
                </c:pt>
                <c:pt idx="3069">
                  <c:v>0.9997932058047494</c:v>
                </c:pt>
                <c:pt idx="3070">
                  <c:v>0.99979353562005269</c:v>
                </c:pt>
                <c:pt idx="3071">
                  <c:v>0.9997936675461746</c:v>
                </c:pt>
                <c:pt idx="3072">
                  <c:v>0.9997924802110818</c:v>
                </c:pt>
                <c:pt idx="3073">
                  <c:v>0.99979267810026362</c:v>
                </c:pt>
                <c:pt idx="3074">
                  <c:v>0.99979188654353612</c:v>
                </c:pt>
                <c:pt idx="3075">
                  <c:v>0.99979346965699201</c:v>
                </c:pt>
                <c:pt idx="3076">
                  <c:v>0.9997936675461746</c:v>
                </c:pt>
                <c:pt idx="3077">
                  <c:v>0.99979300791556758</c:v>
                </c:pt>
                <c:pt idx="3078">
                  <c:v>0.99979281002638543</c:v>
                </c:pt>
                <c:pt idx="3079">
                  <c:v>0.99979379947229552</c:v>
                </c:pt>
                <c:pt idx="3080">
                  <c:v>0.99979432717678129</c:v>
                </c:pt>
                <c:pt idx="3081">
                  <c:v>0.99979412928759892</c:v>
                </c:pt>
                <c:pt idx="3082">
                  <c:v>0.9997949208443272</c:v>
                </c:pt>
                <c:pt idx="3083">
                  <c:v>0.99979538258575229</c:v>
                </c:pt>
                <c:pt idx="3084">
                  <c:v>0.99979485488126651</c:v>
                </c:pt>
                <c:pt idx="3085">
                  <c:v>0.99979505277044889</c:v>
                </c:pt>
                <c:pt idx="3086">
                  <c:v>0.99979584432717694</c:v>
                </c:pt>
                <c:pt idx="3087">
                  <c:v>0.99979670184696545</c:v>
                </c:pt>
                <c:pt idx="3088">
                  <c:v>0.99979709762532998</c:v>
                </c:pt>
                <c:pt idx="3089">
                  <c:v>0.99979848284960449</c:v>
                </c:pt>
                <c:pt idx="3090">
                  <c:v>0.99979815303430075</c:v>
                </c:pt>
                <c:pt idx="3091">
                  <c:v>0.99979947229551502</c:v>
                </c:pt>
                <c:pt idx="3092">
                  <c:v>0.9998007915567283</c:v>
                </c:pt>
                <c:pt idx="3093">
                  <c:v>0.99979993403693934</c:v>
                </c:pt>
                <c:pt idx="3094">
                  <c:v>0.99980013192612127</c:v>
                </c:pt>
                <c:pt idx="3095">
                  <c:v>0.99980046174142456</c:v>
                </c:pt>
                <c:pt idx="3096">
                  <c:v>0.99980046174142456</c:v>
                </c:pt>
                <c:pt idx="3097">
                  <c:v>0.99980098944591012</c:v>
                </c:pt>
                <c:pt idx="3098">
                  <c:v>0.99980085751978942</c:v>
                </c:pt>
                <c:pt idx="3099">
                  <c:v>0.99980118733509249</c:v>
                </c:pt>
                <c:pt idx="3100">
                  <c:v>0.99980178100263828</c:v>
                </c:pt>
                <c:pt idx="3101">
                  <c:v>0.99980191292876008</c:v>
                </c:pt>
                <c:pt idx="3102">
                  <c:v>0.99980211081794157</c:v>
                </c:pt>
                <c:pt idx="3103">
                  <c:v>0.99980250659630598</c:v>
                </c:pt>
                <c:pt idx="3104">
                  <c:v>0.99980131926121352</c:v>
                </c:pt>
                <c:pt idx="3105">
                  <c:v>0.9998018469656994</c:v>
                </c:pt>
                <c:pt idx="3106">
                  <c:v>0.9998029023746704</c:v>
                </c:pt>
                <c:pt idx="3107">
                  <c:v>0.99980257255936678</c:v>
                </c:pt>
                <c:pt idx="3108">
                  <c:v>0.99980283641160961</c:v>
                </c:pt>
                <c:pt idx="3109">
                  <c:v>0.99980171503957804</c:v>
                </c:pt>
                <c:pt idx="3110">
                  <c:v>0.99980263852242768</c:v>
                </c:pt>
                <c:pt idx="3111">
                  <c:v>0.99980336411609483</c:v>
                </c:pt>
                <c:pt idx="3112">
                  <c:v>0.9998023087071235</c:v>
                </c:pt>
                <c:pt idx="3113">
                  <c:v>0.99980382585751959</c:v>
                </c:pt>
                <c:pt idx="3114">
                  <c:v>0.9998055408970975</c:v>
                </c:pt>
                <c:pt idx="3115">
                  <c:v>0.99980560686015862</c:v>
                </c:pt>
                <c:pt idx="3116">
                  <c:v>0.9998055408970975</c:v>
                </c:pt>
                <c:pt idx="3117">
                  <c:v>0.99980620052770452</c:v>
                </c:pt>
                <c:pt idx="3118">
                  <c:v>0.99980692612137201</c:v>
                </c:pt>
                <c:pt idx="3119">
                  <c:v>0.99980633245382611</c:v>
                </c:pt>
                <c:pt idx="3120">
                  <c:v>0.99980758575197848</c:v>
                </c:pt>
                <c:pt idx="3121">
                  <c:v>0.99980758575197848</c:v>
                </c:pt>
                <c:pt idx="3122">
                  <c:v>0.99980824538258573</c:v>
                </c:pt>
                <c:pt idx="3123">
                  <c:v>0.99980817941952504</c:v>
                </c:pt>
                <c:pt idx="3124">
                  <c:v>0.99980989445910329</c:v>
                </c:pt>
                <c:pt idx="3125">
                  <c:v>0.99980916886543536</c:v>
                </c:pt>
                <c:pt idx="3126">
                  <c:v>0.99980949868073898</c:v>
                </c:pt>
                <c:pt idx="3127">
                  <c:v>0.99980963060686034</c:v>
                </c:pt>
                <c:pt idx="3128">
                  <c:v>0.99980969656992102</c:v>
                </c:pt>
                <c:pt idx="3129">
                  <c:v>0.99980956464379966</c:v>
                </c:pt>
                <c:pt idx="3130">
                  <c:v>0.99980976253298171</c:v>
                </c:pt>
                <c:pt idx="3131">
                  <c:v>0.99980976253298171</c:v>
                </c:pt>
                <c:pt idx="3132">
                  <c:v>0.99981002638522432</c:v>
                </c:pt>
                <c:pt idx="3133">
                  <c:v>0.99981141160949882</c:v>
                </c:pt>
                <c:pt idx="3134">
                  <c:v>0.99980890501319264</c:v>
                </c:pt>
                <c:pt idx="3135">
                  <c:v>0.99981048812664886</c:v>
                </c:pt>
                <c:pt idx="3136">
                  <c:v>0.99981035620052772</c:v>
                </c:pt>
                <c:pt idx="3137">
                  <c:v>0.99981048812664886</c:v>
                </c:pt>
                <c:pt idx="3138">
                  <c:v>0.99981174142480211</c:v>
                </c:pt>
                <c:pt idx="3139">
                  <c:v>0.99981141160949882</c:v>
                </c:pt>
                <c:pt idx="3140">
                  <c:v>0.99981226912928756</c:v>
                </c:pt>
                <c:pt idx="3141">
                  <c:v>0.9998113456464377</c:v>
                </c:pt>
                <c:pt idx="3142">
                  <c:v>0.99981352242744059</c:v>
                </c:pt>
                <c:pt idx="3143">
                  <c:v>0.99981299472295448</c:v>
                </c:pt>
                <c:pt idx="3144">
                  <c:v>0.99981352242744059</c:v>
                </c:pt>
                <c:pt idx="3145">
                  <c:v>0.99981398416886547</c:v>
                </c:pt>
                <c:pt idx="3146">
                  <c:v>0.99981385224274399</c:v>
                </c:pt>
                <c:pt idx="3147">
                  <c:v>0.99981530343007941</c:v>
                </c:pt>
                <c:pt idx="3148">
                  <c:v>0.99981649076517154</c:v>
                </c:pt>
                <c:pt idx="3149">
                  <c:v>0.99981609498680712</c:v>
                </c:pt>
                <c:pt idx="3150">
                  <c:v>0.99981543535620054</c:v>
                </c:pt>
                <c:pt idx="3151">
                  <c:v>0.99981741424802129</c:v>
                </c:pt>
                <c:pt idx="3152">
                  <c:v>0.99981477572559352</c:v>
                </c:pt>
                <c:pt idx="3153">
                  <c:v>0.9998166226912929</c:v>
                </c:pt>
                <c:pt idx="3154">
                  <c:v>0.99981715039577834</c:v>
                </c:pt>
                <c:pt idx="3155">
                  <c:v>0.99981741424802129</c:v>
                </c:pt>
                <c:pt idx="3156">
                  <c:v>0.99981701846965698</c:v>
                </c:pt>
                <c:pt idx="3157">
                  <c:v>0.9998166226912929</c:v>
                </c:pt>
                <c:pt idx="3158">
                  <c:v>0.99981734828496016</c:v>
                </c:pt>
                <c:pt idx="3159">
                  <c:v>0.99981794195250628</c:v>
                </c:pt>
                <c:pt idx="3160">
                  <c:v>0.99981886543535603</c:v>
                </c:pt>
                <c:pt idx="3161">
                  <c:v>0.99981800791556719</c:v>
                </c:pt>
                <c:pt idx="3162">
                  <c:v>0.99981893139841693</c:v>
                </c:pt>
                <c:pt idx="3163">
                  <c:v>0.9998190633245384</c:v>
                </c:pt>
                <c:pt idx="3164">
                  <c:v>0.99981860158311364</c:v>
                </c:pt>
                <c:pt idx="3165">
                  <c:v>0.99981959102902351</c:v>
                </c:pt>
                <c:pt idx="3166">
                  <c:v>0.99981992084432703</c:v>
                </c:pt>
                <c:pt idx="3167">
                  <c:v>0.99981978891820555</c:v>
                </c:pt>
                <c:pt idx="3168">
                  <c:v>0.99982084432717699</c:v>
                </c:pt>
                <c:pt idx="3169">
                  <c:v>0.99981992084432703</c:v>
                </c:pt>
                <c:pt idx="3170">
                  <c:v>0.99982097625329835</c:v>
                </c:pt>
                <c:pt idx="3171">
                  <c:v>0.99982044854881291</c:v>
                </c:pt>
                <c:pt idx="3172">
                  <c:v>0.9998221635883906</c:v>
                </c:pt>
                <c:pt idx="3173">
                  <c:v>0.99982150395778369</c:v>
                </c:pt>
                <c:pt idx="3174">
                  <c:v>0.99982176781002641</c:v>
                </c:pt>
                <c:pt idx="3175">
                  <c:v>0.99982401055408998</c:v>
                </c:pt>
                <c:pt idx="3176">
                  <c:v>0.99982255936675457</c:v>
                </c:pt>
                <c:pt idx="3177">
                  <c:v>0.99982539577836416</c:v>
                </c:pt>
                <c:pt idx="3178">
                  <c:v>0.99982460422163577</c:v>
                </c:pt>
                <c:pt idx="3179">
                  <c:v>0.99982499999999996</c:v>
                </c:pt>
                <c:pt idx="3180">
                  <c:v>0.99982440633245384</c:v>
                </c:pt>
                <c:pt idx="3181">
                  <c:v>0.99982440633245384</c:v>
                </c:pt>
                <c:pt idx="3182">
                  <c:v>0.99982532981530348</c:v>
                </c:pt>
                <c:pt idx="3183">
                  <c:v>0.99982374670184671</c:v>
                </c:pt>
                <c:pt idx="3184">
                  <c:v>0.99982526385224257</c:v>
                </c:pt>
                <c:pt idx="3185">
                  <c:v>0.99982684696569912</c:v>
                </c:pt>
                <c:pt idx="3186">
                  <c:v>0.99982651715039583</c:v>
                </c:pt>
                <c:pt idx="3187">
                  <c:v>0.99982777044854909</c:v>
                </c:pt>
                <c:pt idx="3188">
                  <c:v>0.99982618733509232</c:v>
                </c:pt>
                <c:pt idx="3189">
                  <c:v>0.99982724274406332</c:v>
                </c:pt>
                <c:pt idx="3190">
                  <c:v>0.99982704485488161</c:v>
                </c:pt>
                <c:pt idx="3191">
                  <c:v>0.99982856200527703</c:v>
                </c:pt>
                <c:pt idx="3192">
                  <c:v>0.9998273746701849</c:v>
                </c:pt>
                <c:pt idx="3193">
                  <c:v>0.99982730870712377</c:v>
                </c:pt>
                <c:pt idx="3194">
                  <c:v>0.99982790237467045</c:v>
                </c:pt>
                <c:pt idx="3195">
                  <c:v>0.99982816622691262</c:v>
                </c:pt>
                <c:pt idx="3196">
                  <c:v>0.99982796833773069</c:v>
                </c:pt>
                <c:pt idx="3197">
                  <c:v>0.99983047493403687</c:v>
                </c:pt>
                <c:pt idx="3198">
                  <c:v>0.99982994722955165</c:v>
                </c:pt>
                <c:pt idx="3199">
                  <c:v>0.99982941952506621</c:v>
                </c:pt>
                <c:pt idx="3200">
                  <c:v>0.99982915567282338</c:v>
                </c:pt>
                <c:pt idx="3201">
                  <c:v>0.9998300791556729</c:v>
                </c:pt>
                <c:pt idx="3202">
                  <c:v>0.99982974934036939</c:v>
                </c:pt>
                <c:pt idx="3203">
                  <c:v>0.99983040897097619</c:v>
                </c:pt>
                <c:pt idx="3204">
                  <c:v>0.99983159630606855</c:v>
                </c:pt>
                <c:pt idx="3205">
                  <c:v>0.9998318601583116</c:v>
                </c:pt>
                <c:pt idx="3206">
                  <c:v>0.99983172823218991</c:v>
                </c:pt>
                <c:pt idx="3207">
                  <c:v>0.99983284960422159</c:v>
                </c:pt>
                <c:pt idx="3208">
                  <c:v>0.99983304749340374</c:v>
                </c:pt>
                <c:pt idx="3209">
                  <c:v>0.99983324538258578</c:v>
                </c:pt>
                <c:pt idx="3210">
                  <c:v>0.9998329815303425</c:v>
                </c:pt>
                <c:pt idx="3211">
                  <c:v>0.99983265171503932</c:v>
                </c:pt>
                <c:pt idx="3212">
                  <c:v>0.99983416886543508</c:v>
                </c:pt>
                <c:pt idx="3213">
                  <c:v>0.99983337730870714</c:v>
                </c:pt>
                <c:pt idx="3214">
                  <c:v>0.99983331134564646</c:v>
                </c:pt>
                <c:pt idx="3215">
                  <c:v>0.99983449868073881</c:v>
                </c:pt>
                <c:pt idx="3216">
                  <c:v>0.99983489445910323</c:v>
                </c:pt>
                <c:pt idx="3217">
                  <c:v>0.99983449868073881</c:v>
                </c:pt>
                <c:pt idx="3218">
                  <c:v>0.99983496042216358</c:v>
                </c:pt>
                <c:pt idx="3219">
                  <c:v>0.99983542216358889</c:v>
                </c:pt>
                <c:pt idx="3220">
                  <c:v>0.99983397097625293</c:v>
                </c:pt>
                <c:pt idx="3221">
                  <c:v>0.99983476253298142</c:v>
                </c:pt>
                <c:pt idx="3222">
                  <c:v>0.99983535620052788</c:v>
                </c:pt>
                <c:pt idx="3223">
                  <c:v>0.99983542216358889</c:v>
                </c:pt>
                <c:pt idx="3224">
                  <c:v>0.99983687335092353</c:v>
                </c:pt>
                <c:pt idx="3225">
                  <c:v>0.9998358839050131</c:v>
                </c:pt>
                <c:pt idx="3226">
                  <c:v>0.99983792875989452</c:v>
                </c:pt>
                <c:pt idx="3227">
                  <c:v>0.99983825857519804</c:v>
                </c:pt>
                <c:pt idx="3228">
                  <c:v>0.99983845646438041</c:v>
                </c:pt>
                <c:pt idx="3229">
                  <c:v>0.9998391160949871</c:v>
                </c:pt>
                <c:pt idx="3230">
                  <c:v>0.99984036939313992</c:v>
                </c:pt>
                <c:pt idx="3231">
                  <c:v>0.99984023746701889</c:v>
                </c:pt>
                <c:pt idx="3232">
                  <c:v>0.99983918205804767</c:v>
                </c:pt>
                <c:pt idx="3233">
                  <c:v>0.99984135883905001</c:v>
                </c:pt>
                <c:pt idx="3234">
                  <c:v>0.99984056728232162</c:v>
                </c:pt>
                <c:pt idx="3235">
                  <c:v>0.99984023746701889</c:v>
                </c:pt>
                <c:pt idx="3236">
                  <c:v>0.99984109498680762</c:v>
                </c:pt>
                <c:pt idx="3237">
                  <c:v>0.99984116094986808</c:v>
                </c:pt>
                <c:pt idx="3238">
                  <c:v>0.99984129287598966</c:v>
                </c:pt>
                <c:pt idx="3239">
                  <c:v>0.99984267810026373</c:v>
                </c:pt>
                <c:pt idx="3240">
                  <c:v>0.99984327176781007</c:v>
                </c:pt>
                <c:pt idx="3241">
                  <c:v>0.99984287598944588</c:v>
                </c:pt>
                <c:pt idx="3242">
                  <c:v>0.99984254617414259</c:v>
                </c:pt>
                <c:pt idx="3243">
                  <c:v>0.99984175461741442</c:v>
                </c:pt>
                <c:pt idx="3244">
                  <c:v>0.99984267810026373</c:v>
                </c:pt>
                <c:pt idx="3245">
                  <c:v>0.99984267810026373</c:v>
                </c:pt>
                <c:pt idx="3246">
                  <c:v>0.99984386543535619</c:v>
                </c:pt>
                <c:pt idx="3247">
                  <c:v>0.99984492084432708</c:v>
                </c:pt>
                <c:pt idx="3248">
                  <c:v>0.99984439313984175</c:v>
                </c:pt>
                <c:pt idx="3249">
                  <c:v>0.99984452506596289</c:v>
                </c:pt>
                <c:pt idx="3250">
                  <c:v>0.99984419525065948</c:v>
                </c:pt>
                <c:pt idx="3251">
                  <c:v>0.99984459102902379</c:v>
                </c:pt>
                <c:pt idx="3252">
                  <c:v>0.99984604221635853</c:v>
                </c:pt>
                <c:pt idx="3253">
                  <c:v>0.99984736147757269</c:v>
                </c:pt>
                <c:pt idx="3254">
                  <c:v>0.99984525065963092</c:v>
                </c:pt>
                <c:pt idx="3255">
                  <c:v>0.99984650395778352</c:v>
                </c:pt>
                <c:pt idx="3256">
                  <c:v>0.9998455804749341</c:v>
                </c:pt>
                <c:pt idx="3257">
                  <c:v>0.99984656992084409</c:v>
                </c:pt>
                <c:pt idx="3258">
                  <c:v>0.9998468997361476</c:v>
                </c:pt>
                <c:pt idx="3259">
                  <c:v>0.99984868073878652</c:v>
                </c:pt>
                <c:pt idx="3260">
                  <c:v>0.99984782321899768</c:v>
                </c:pt>
                <c:pt idx="3261">
                  <c:v>0.99984683377308736</c:v>
                </c:pt>
                <c:pt idx="3262">
                  <c:v>0.99984736147757269</c:v>
                </c:pt>
                <c:pt idx="3263">
                  <c:v>0.99984775725593666</c:v>
                </c:pt>
                <c:pt idx="3264">
                  <c:v>0.99984821899736154</c:v>
                </c:pt>
                <c:pt idx="3265">
                  <c:v>0.99984874670184698</c:v>
                </c:pt>
                <c:pt idx="3266">
                  <c:v>0.99984894459102902</c:v>
                </c:pt>
                <c:pt idx="3267">
                  <c:v>0.99984960422163582</c:v>
                </c:pt>
                <c:pt idx="3268">
                  <c:v>0.99985059366754614</c:v>
                </c:pt>
                <c:pt idx="3269">
                  <c:v>0.9998508575197893</c:v>
                </c:pt>
                <c:pt idx="3270">
                  <c:v>0.99985191292876008</c:v>
                </c:pt>
                <c:pt idx="3271">
                  <c:v>0.99985178100263827</c:v>
                </c:pt>
                <c:pt idx="3272">
                  <c:v>0.99985310026385221</c:v>
                </c:pt>
                <c:pt idx="3273">
                  <c:v>0.9998538918205806</c:v>
                </c:pt>
                <c:pt idx="3274">
                  <c:v>0.99985343007915572</c:v>
                </c:pt>
                <c:pt idx="3275">
                  <c:v>0.99985468337730876</c:v>
                </c:pt>
                <c:pt idx="3276">
                  <c:v>0.99985521108179443</c:v>
                </c:pt>
                <c:pt idx="3277">
                  <c:v>0.99985620052770441</c:v>
                </c:pt>
                <c:pt idx="3278">
                  <c:v>0.99985626649076509</c:v>
                </c:pt>
                <c:pt idx="3279">
                  <c:v>0.99985699208443279</c:v>
                </c:pt>
                <c:pt idx="3280">
                  <c:v>0.99985600263852281</c:v>
                </c:pt>
                <c:pt idx="3281">
                  <c:v>0.99985679419525031</c:v>
                </c:pt>
                <c:pt idx="3282">
                  <c:v>0.99985672823218996</c:v>
                </c:pt>
                <c:pt idx="3283">
                  <c:v>0.99985679419525031</c:v>
                </c:pt>
                <c:pt idx="3284">
                  <c:v>0.99985646437994702</c:v>
                </c:pt>
                <c:pt idx="3285">
                  <c:v>0.99985580474934044</c:v>
                </c:pt>
                <c:pt idx="3286">
                  <c:v>0.9998572559366754</c:v>
                </c:pt>
                <c:pt idx="3287">
                  <c:v>0.99985679419525031</c:v>
                </c:pt>
                <c:pt idx="3288">
                  <c:v>0.99985679419525031</c:v>
                </c:pt>
                <c:pt idx="3289">
                  <c:v>0.9998563324538261</c:v>
                </c:pt>
                <c:pt idx="3290">
                  <c:v>0.99985784960422153</c:v>
                </c:pt>
                <c:pt idx="3291">
                  <c:v>0.99985653034300792</c:v>
                </c:pt>
                <c:pt idx="3292">
                  <c:v>0.99985857519788912</c:v>
                </c:pt>
                <c:pt idx="3293">
                  <c:v>0.99985758575197847</c:v>
                </c:pt>
                <c:pt idx="3294">
                  <c:v>0.99985765171503949</c:v>
                </c:pt>
                <c:pt idx="3295">
                  <c:v>0.99985811345646469</c:v>
                </c:pt>
                <c:pt idx="3296">
                  <c:v>0.99985910290237467</c:v>
                </c:pt>
                <c:pt idx="3297">
                  <c:v>0.99985824538258583</c:v>
                </c:pt>
                <c:pt idx="3298">
                  <c:v>0.9998593007915566</c:v>
                </c:pt>
                <c:pt idx="3299">
                  <c:v>0.99985936675461751</c:v>
                </c:pt>
                <c:pt idx="3300">
                  <c:v>0.99986002638522431</c:v>
                </c:pt>
                <c:pt idx="3301">
                  <c:v>0.99986081794195247</c:v>
                </c:pt>
                <c:pt idx="3302">
                  <c:v>0.99986200527704439</c:v>
                </c:pt>
                <c:pt idx="3303">
                  <c:v>0.99986187335092369</c:v>
                </c:pt>
                <c:pt idx="3304">
                  <c:v>0.99986352242744059</c:v>
                </c:pt>
                <c:pt idx="3305">
                  <c:v>0.99986292875989458</c:v>
                </c:pt>
                <c:pt idx="3306">
                  <c:v>0.9998649076517151</c:v>
                </c:pt>
                <c:pt idx="3307">
                  <c:v>0.99986411609498682</c:v>
                </c:pt>
                <c:pt idx="3308">
                  <c:v>0.99986378627968342</c:v>
                </c:pt>
                <c:pt idx="3309">
                  <c:v>0.99986543535620054</c:v>
                </c:pt>
                <c:pt idx="3310">
                  <c:v>0.99986622691292837</c:v>
                </c:pt>
                <c:pt idx="3311">
                  <c:v>0.9998649076517151</c:v>
                </c:pt>
                <c:pt idx="3312">
                  <c:v>0.99986543535620054</c:v>
                </c:pt>
                <c:pt idx="3313">
                  <c:v>0.99986569920844348</c:v>
                </c:pt>
                <c:pt idx="3314">
                  <c:v>0.99986563324538291</c:v>
                </c:pt>
                <c:pt idx="3315">
                  <c:v>0.99986569920844348</c:v>
                </c:pt>
                <c:pt idx="3316">
                  <c:v>0.99986748021108152</c:v>
                </c:pt>
                <c:pt idx="3317">
                  <c:v>0.9998684036939316</c:v>
                </c:pt>
                <c:pt idx="3318">
                  <c:v>0.99986813984168832</c:v>
                </c:pt>
                <c:pt idx="3319">
                  <c:v>0.99986781002638525</c:v>
                </c:pt>
                <c:pt idx="3320">
                  <c:v>0.99986734828496016</c:v>
                </c:pt>
                <c:pt idx="3321">
                  <c:v>0.99986787598944571</c:v>
                </c:pt>
                <c:pt idx="3322">
                  <c:v>0.99986781002638525</c:v>
                </c:pt>
                <c:pt idx="3323">
                  <c:v>0.99986899736147761</c:v>
                </c:pt>
                <c:pt idx="3324">
                  <c:v>0.99986787598944571</c:v>
                </c:pt>
                <c:pt idx="3325">
                  <c:v>0.99986846965699183</c:v>
                </c:pt>
                <c:pt idx="3326">
                  <c:v>0.9998683377308708</c:v>
                </c:pt>
                <c:pt idx="3327">
                  <c:v>0.99986945910290248</c:v>
                </c:pt>
                <c:pt idx="3328">
                  <c:v>0.99986992084432691</c:v>
                </c:pt>
                <c:pt idx="3329">
                  <c:v>0.99987011873350951</c:v>
                </c:pt>
                <c:pt idx="3330">
                  <c:v>0.99987084432717699</c:v>
                </c:pt>
                <c:pt idx="3331">
                  <c:v>0.99986978891820555</c:v>
                </c:pt>
                <c:pt idx="3332">
                  <c:v>0.99987176781002629</c:v>
                </c:pt>
                <c:pt idx="3333">
                  <c:v>0.99987163588390504</c:v>
                </c:pt>
                <c:pt idx="3334">
                  <c:v>0.99987222955145116</c:v>
                </c:pt>
                <c:pt idx="3335">
                  <c:v>0.99987229551451184</c:v>
                </c:pt>
                <c:pt idx="3336">
                  <c:v>0.9998720976253298</c:v>
                </c:pt>
                <c:pt idx="3337">
                  <c:v>0.9998727572559365</c:v>
                </c:pt>
                <c:pt idx="3338">
                  <c:v>0.99987249340369422</c:v>
                </c:pt>
                <c:pt idx="3339">
                  <c:v>0.99987262532981558</c:v>
                </c:pt>
                <c:pt idx="3340">
                  <c:v>0.99987407651715055</c:v>
                </c:pt>
                <c:pt idx="3341">
                  <c:v>0.99987532981530336</c:v>
                </c:pt>
                <c:pt idx="3342">
                  <c:v>0.999874142480211</c:v>
                </c:pt>
                <c:pt idx="3343">
                  <c:v>0.999874142480211</c:v>
                </c:pt>
                <c:pt idx="3344">
                  <c:v>0.99987486807387893</c:v>
                </c:pt>
                <c:pt idx="3345">
                  <c:v>0.9998742744063327</c:v>
                </c:pt>
                <c:pt idx="3346">
                  <c:v>0.99987532981530336</c:v>
                </c:pt>
                <c:pt idx="3347">
                  <c:v>0.99987493403693939</c:v>
                </c:pt>
                <c:pt idx="3348">
                  <c:v>0.99987532981530336</c:v>
                </c:pt>
                <c:pt idx="3349">
                  <c:v>0.99987506596306053</c:v>
                </c:pt>
                <c:pt idx="3350">
                  <c:v>0.99987519788918222</c:v>
                </c:pt>
                <c:pt idx="3351">
                  <c:v>0.99987612137203141</c:v>
                </c:pt>
                <c:pt idx="3352">
                  <c:v>0.99987539577836382</c:v>
                </c:pt>
                <c:pt idx="3353">
                  <c:v>0.99987691292875991</c:v>
                </c:pt>
                <c:pt idx="3354">
                  <c:v>0.99987638522427436</c:v>
                </c:pt>
                <c:pt idx="3355">
                  <c:v>0.99987763852242761</c:v>
                </c:pt>
                <c:pt idx="3356">
                  <c:v>0.99987757255936671</c:v>
                </c:pt>
                <c:pt idx="3357">
                  <c:v>0.99987836411609488</c:v>
                </c:pt>
                <c:pt idx="3358">
                  <c:v>0.99987882585751953</c:v>
                </c:pt>
                <c:pt idx="3359">
                  <c:v>0.9998800131926121</c:v>
                </c:pt>
                <c:pt idx="3360">
                  <c:v>0.99987974934036938</c:v>
                </c:pt>
                <c:pt idx="3361">
                  <c:v>0.99988192612137194</c:v>
                </c:pt>
                <c:pt idx="3362">
                  <c:v>0.99987988126649074</c:v>
                </c:pt>
                <c:pt idx="3363">
                  <c:v>0.99988073878627959</c:v>
                </c:pt>
                <c:pt idx="3364">
                  <c:v>0.99988100263852275</c:v>
                </c:pt>
                <c:pt idx="3365">
                  <c:v>0.99988073878627959</c:v>
                </c:pt>
                <c:pt idx="3366">
                  <c:v>0.99988093667546174</c:v>
                </c:pt>
                <c:pt idx="3367">
                  <c:v>0.99988093667546174</c:v>
                </c:pt>
                <c:pt idx="3368">
                  <c:v>0.99988106860158332</c:v>
                </c:pt>
                <c:pt idx="3369">
                  <c:v>0.99988357519788917</c:v>
                </c:pt>
                <c:pt idx="3370">
                  <c:v>0.99988106860158332</c:v>
                </c:pt>
                <c:pt idx="3371">
                  <c:v>0.99988225593667546</c:v>
                </c:pt>
                <c:pt idx="3372">
                  <c:v>0.99988199208443262</c:v>
                </c:pt>
                <c:pt idx="3373">
                  <c:v>0.99988205804749342</c:v>
                </c:pt>
                <c:pt idx="3374">
                  <c:v>0.99988126649076514</c:v>
                </c:pt>
                <c:pt idx="3375">
                  <c:v>0.99988291556728237</c:v>
                </c:pt>
                <c:pt idx="3376">
                  <c:v>0.99988133245382604</c:v>
                </c:pt>
                <c:pt idx="3377">
                  <c:v>0.99988192612137194</c:v>
                </c:pt>
                <c:pt idx="3378">
                  <c:v>0.99988199208443262</c:v>
                </c:pt>
                <c:pt idx="3379">
                  <c:v>0.99988179419525058</c:v>
                </c:pt>
                <c:pt idx="3380">
                  <c:v>0.99988166226912956</c:v>
                </c:pt>
                <c:pt idx="3381">
                  <c:v>0.99988225593667546</c:v>
                </c:pt>
                <c:pt idx="3382">
                  <c:v>0.9998842348284962</c:v>
                </c:pt>
                <c:pt idx="3383">
                  <c:v>0.99988469656992085</c:v>
                </c:pt>
                <c:pt idx="3384">
                  <c:v>0.99988568601583139</c:v>
                </c:pt>
                <c:pt idx="3385">
                  <c:v>0.99988535620052765</c:v>
                </c:pt>
                <c:pt idx="3386">
                  <c:v>0.99988594986807389</c:v>
                </c:pt>
                <c:pt idx="3387">
                  <c:v>0.99988746701846976</c:v>
                </c:pt>
                <c:pt idx="3388">
                  <c:v>0.99988753298153032</c:v>
                </c:pt>
                <c:pt idx="3389">
                  <c:v>0.99988614775725526</c:v>
                </c:pt>
                <c:pt idx="3390">
                  <c:v>0.99988806068601588</c:v>
                </c:pt>
                <c:pt idx="3391">
                  <c:v>0.99988812664907689</c:v>
                </c:pt>
                <c:pt idx="3392">
                  <c:v>0.99988819261213724</c:v>
                </c:pt>
                <c:pt idx="3393">
                  <c:v>0.99988885224274404</c:v>
                </c:pt>
                <c:pt idx="3394">
                  <c:v>0.99988832453825849</c:v>
                </c:pt>
                <c:pt idx="3395">
                  <c:v>0.99988872031662257</c:v>
                </c:pt>
                <c:pt idx="3396">
                  <c:v>0.99988984168865458</c:v>
                </c:pt>
                <c:pt idx="3397">
                  <c:v>0.99989017150395776</c:v>
                </c:pt>
                <c:pt idx="3398">
                  <c:v>0.99989036939313991</c:v>
                </c:pt>
                <c:pt idx="3399">
                  <c:v>0.99989017150395776</c:v>
                </c:pt>
                <c:pt idx="3400">
                  <c:v>0.99989228232189975</c:v>
                </c:pt>
                <c:pt idx="3401">
                  <c:v>0.99989149076517181</c:v>
                </c:pt>
                <c:pt idx="3402">
                  <c:v>0.99989122691292853</c:v>
                </c:pt>
                <c:pt idx="3403">
                  <c:v>0.9998904353562007</c:v>
                </c:pt>
                <c:pt idx="3404">
                  <c:v>0.99989149076517181</c:v>
                </c:pt>
                <c:pt idx="3405">
                  <c:v>0.99989017150395776</c:v>
                </c:pt>
                <c:pt idx="3406">
                  <c:v>0.99989333773087063</c:v>
                </c:pt>
                <c:pt idx="3407">
                  <c:v>0.99989135883905012</c:v>
                </c:pt>
                <c:pt idx="3408">
                  <c:v>0.99989307387862791</c:v>
                </c:pt>
                <c:pt idx="3409">
                  <c:v>0.99989419525065959</c:v>
                </c:pt>
                <c:pt idx="3410">
                  <c:v>0.99989234828496021</c:v>
                </c:pt>
                <c:pt idx="3411">
                  <c:v>0.99989406332453856</c:v>
                </c:pt>
                <c:pt idx="3412">
                  <c:v>0.99989300791556734</c:v>
                </c:pt>
                <c:pt idx="3413">
                  <c:v>0.99989445910290231</c:v>
                </c:pt>
                <c:pt idx="3414">
                  <c:v>0.99989353562005279</c:v>
                </c:pt>
                <c:pt idx="3415">
                  <c:v>0.99989439313984163</c:v>
                </c:pt>
                <c:pt idx="3416">
                  <c:v>0.9998946569920848</c:v>
                </c:pt>
                <c:pt idx="3417">
                  <c:v>0.9998936015831138</c:v>
                </c:pt>
                <c:pt idx="3418">
                  <c:v>0.99989630606860169</c:v>
                </c:pt>
                <c:pt idx="3419">
                  <c:v>0.99989656992084408</c:v>
                </c:pt>
                <c:pt idx="3420">
                  <c:v>0.99989676781002612</c:v>
                </c:pt>
                <c:pt idx="3421">
                  <c:v>0.9998969656992085</c:v>
                </c:pt>
                <c:pt idx="3422">
                  <c:v>0.99989591029023761</c:v>
                </c:pt>
                <c:pt idx="3423">
                  <c:v>0.99989703166226918</c:v>
                </c:pt>
                <c:pt idx="3424">
                  <c:v>0.99989610817941954</c:v>
                </c:pt>
                <c:pt idx="3425">
                  <c:v>0.99989808707124006</c:v>
                </c:pt>
                <c:pt idx="3426">
                  <c:v>0.99989742744063315</c:v>
                </c:pt>
                <c:pt idx="3427">
                  <c:v>0.99989749340369405</c:v>
                </c:pt>
                <c:pt idx="3428">
                  <c:v>0.99989821899736153</c:v>
                </c:pt>
                <c:pt idx="3429">
                  <c:v>0.99989782321899756</c:v>
                </c:pt>
                <c:pt idx="3430">
                  <c:v>0.9998976912928762</c:v>
                </c:pt>
                <c:pt idx="3431">
                  <c:v>0.99989762532981563</c:v>
                </c:pt>
                <c:pt idx="3432">
                  <c:v>0.99989887862796833</c:v>
                </c:pt>
                <c:pt idx="3433">
                  <c:v>0.99989861477572561</c:v>
                </c:pt>
                <c:pt idx="3434">
                  <c:v>0.99989947229551512</c:v>
                </c:pt>
                <c:pt idx="3435">
                  <c:v>0.99990000000000001</c:v>
                </c:pt>
                <c:pt idx="3436">
                  <c:v>0.99990197889182053</c:v>
                </c:pt>
                <c:pt idx="3437">
                  <c:v>0.99990072559366749</c:v>
                </c:pt>
                <c:pt idx="3438">
                  <c:v>0.99990270448548813</c:v>
                </c:pt>
                <c:pt idx="3439">
                  <c:v>0.99990211081794145</c:v>
                </c:pt>
                <c:pt idx="3440">
                  <c:v>0.99990171503957814</c:v>
                </c:pt>
                <c:pt idx="3441">
                  <c:v>0.99990290237467039</c:v>
                </c:pt>
                <c:pt idx="3442">
                  <c:v>0.99990362796833776</c:v>
                </c:pt>
                <c:pt idx="3443">
                  <c:v>0.99990395778364116</c:v>
                </c:pt>
                <c:pt idx="3444">
                  <c:v>0.99990481530343034</c:v>
                </c:pt>
                <c:pt idx="3445">
                  <c:v>0.99990435356200524</c:v>
                </c:pt>
                <c:pt idx="3446">
                  <c:v>0.999905870712401</c:v>
                </c:pt>
                <c:pt idx="3447">
                  <c:v>0.99990428759894467</c:v>
                </c:pt>
                <c:pt idx="3448">
                  <c:v>0.9999048812664908</c:v>
                </c:pt>
                <c:pt idx="3449">
                  <c:v>0.99990547493403692</c:v>
                </c:pt>
                <c:pt idx="3450">
                  <c:v>0.99990461741424819</c:v>
                </c:pt>
                <c:pt idx="3451">
                  <c:v>0.9999064643799469</c:v>
                </c:pt>
                <c:pt idx="3452">
                  <c:v>0.99990547493403692</c:v>
                </c:pt>
                <c:pt idx="3453">
                  <c:v>0.99990600263852281</c:v>
                </c:pt>
                <c:pt idx="3454">
                  <c:v>0.99990626649076519</c:v>
                </c:pt>
                <c:pt idx="3455">
                  <c:v>0.99990653034300803</c:v>
                </c:pt>
                <c:pt idx="3456">
                  <c:v>0.99990718997361439</c:v>
                </c:pt>
                <c:pt idx="3457">
                  <c:v>0.99990811345646435</c:v>
                </c:pt>
                <c:pt idx="3458">
                  <c:v>0.9999064643799469</c:v>
                </c:pt>
                <c:pt idx="3459">
                  <c:v>0.99990600263852281</c:v>
                </c:pt>
                <c:pt idx="3460">
                  <c:v>0.99990837730870741</c:v>
                </c:pt>
                <c:pt idx="3461">
                  <c:v>0.99990771767810072</c:v>
                </c:pt>
                <c:pt idx="3462">
                  <c:v>0.99990758575197847</c:v>
                </c:pt>
                <c:pt idx="3463">
                  <c:v>0.9999087071240107</c:v>
                </c:pt>
                <c:pt idx="3464">
                  <c:v>0.99990910290237467</c:v>
                </c:pt>
                <c:pt idx="3465">
                  <c:v>0.99990923482849625</c:v>
                </c:pt>
                <c:pt idx="3466">
                  <c:v>0.99990916886543513</c:v>
                </c:pt>
                <c:pt idx="3467">
                  <c:v>0.99990850923482855</c:v>
                </c:pt>
                <c:pt idx="3468">
                  <c:v>0.99990923482849625</c:v>
                </c:pt>
                <c:pt idx="3469">
                  <c:v>0.99990949868073908</c:v>
                </c:pt>
                <c:pt idx="3470">
                  <c:v>0.99991068601583122</c:v>
                </c:pt>
                <c:pt idx="3471">
                  <c:v>0.99990976253298169</c:v>
                </c:pt>
                <c:pt idx="3472">
                  <c:v>0.99991035620052771</c:v>
                </c:pt>
                <c:pt idx="3473">
                  <c:v>0.99991088390501326</c:v>
                </c:pt>
                <c:pt idx="3474">
                  <c:v>0.9999120712401055</c:v>
                </c:pt>
                <c:pt idx="3475">
                  <c:v>0.99991048812664884</c:v>
                </c:pt>
                <c:pt idx="3476">
                  <c:v>0.99991167546174142</c:v>
                </c:pt>
                <c:pt idx="3477">
                  <c:v>0.99991240105540868</c:v>
                </c:pt>
                <c:pt idx="3478">
                  <c:v>0.99991081794195258</c:v>
                </c:pt>
                <c:pt idx="3479">
                  <c:v>0.99991226912928732</c:v>
                </c:pt>
                <c:pt idx="3480">
                  <c:v>0.9999087071240107</c:v>
                </c:pt>
                <c:pt idx="3481">
                  <c:v>0.99991160949868074</c:v>
                </c:pt>
                <c:pt idx="3482">
                  <c:v>0.9999152374670186</c:v>
                </c:pt>
                <c:pt idx="3483">
                  <c:v>0.99991497361477599</c:v>
                </c:pt>
                <c:pt idx="3484">
                  <c:v>0.99991418205804738</c:v>
                </c:pt>
                <c:pt idx="3485">
                  <c:v>0.99991464379947248</c:v>
                </c:pt>
                <c:pt idx="3486">
                  <c:v>0.99991437994722909</c:v>
                </c:pt>
                <c:pt idx="3487">
                  <c:v>0.99991530343007939</c:v>
                </c:pt>
                <c:pt idx="3488">
                  <c:v>0.99991629287598949</c:v>
                </c:pt>
                <c:pt idx="3489">
                  <c:v>0.9999178759894457</c:v>
                </c:pt>
                <c:pt idx="3490">
                  <c:v>0.99991477572559351</c:v>
                </c:pt>
                <c:pt idx="3491">
                  <c:v>0.99991675461741403</c:v>
                </c:pt>
                <c:pt idx="3492">
                  <c:v>0.9999152374670186</c:v>
                </c:pt>
                <c:pt idx="3493">
                  <c:v>0.99991708443271732</c:v>
                </c:pt>
                <c:pt idx="3494">
                  <c:v>0.99991708443271732</c:v>
                </c:pt>
                <c:pt idx="3495">
                  <c:v>0.99991616094986768</c:v>
                </c:pt>
                <c:pt idx="3496">
                  <c:v>0.99991563324538291</c:v>
                </c:pt>
                <c:pt idx="3497">
                  <c:v>0.99991563324538291</c:v>
                </c:pt>
                <c:pt idx="3498">
                  <c:v>0.99991715039577833</c:v>
                </c:pt>
                <c:pt idx="3499">
                  <c:v>0.9999172823218998</c:v>
                </c:pt>
                <c:pt idx="3500">
                  <c:v>0.99991879947229523</c:v>
                </c:pt>
                <c:pt idx="3501">
                  <c:v>0.99991866754617442</c:v>
                </c:pt>
                <c:pt idx="3502">
                  <c:v>0.99991893139841681</c:v>
                </c:pt>
                <c:pt idx="3503">
                  <c:v>0.99991734828496026</c:v>
                </c:pt>
                <c:pt idx="3504">
                  <c:v>0.99991879947229523</c:v>
                </c:pt>
                <c:pt idx="3505">
                  <c:v>0.99991919525065931</c:v>
                </c:pt>
                <c:pt idx="3506">
                  <c:v>0.99991919525065931</c:v>
                </c:pt>
                <c:pt idx="3507">
                  <c:v>0.999919327176781</c:v>
                </c:pt>
                <c:pt idx="3508">
                  <c:v>0.9999190633245385</c:v>
                </c:pt>
                <c:pt idx="3509">
                  <c:v>0.99991886543535591</c:v>
                </c:pt>
                <c:pt idx="3510">
                  <c:v>0.99992143799472322</c:v>
                </c:pt>
                <c:pt idx="3511">
                  <c:v>0.99992071240105562</c:v>
                </c:pt>
                <c:pt idx="3512">
                  <c:v>0.9999190633245385</c:v>
                </c:pt>
                <c:pt idx="3513">
                  <c:v>0.9999224934036941</c:v>
                </c:pt>
                <c:pt idx="3514">
                  <c:v>0.9999217678100264</c:v>
                </c:pt>
                <c:pt idx="3515">
                  <c:v>0.99992058047493382</c:v>
                </c:pt>
                <c:pt idx="3516">
                  <c:v>0.99992354881266432</c:v>
                </c:pt>
                <c:pt idx="3517">
                  <c:v>0.99992097625329845</c:v>
                </c:pt>
                <c:pt idx="3518">
                  <c:v>0.99992143799472322</c:v>
                </c:pt>
                <c:pt idx="3519">
                  <c:v>0.99992130606860163</c:v>
                </c:pt>
                <c:pt idx="3520">
                  <c:v>0.99992203166226901</c:v>
                </c:pt>
                <c:pt idx="3521">
                  <c:v>0.99992196569920844</c:v>
                </c:pt>
                <c:pt idx="3522">
                  <c:v>0.99992308707123989</c:v>
                </c:pt>
                <c:pt idx="3523">
                  <c:v>0.99992368073878624</c:v>
                </c:pt>
                <c:pt idx="3524">
                  <c:v>0.99992288918205785</c:v>
                </c:pt>
                <c:pt idx="3525">
                  <c:v>0.99992486807387893</c:v>
                </c:pt>
                <c:pt idx="3526">
                  <c:v>0.99992605540897095</c:v>
                </c:pt>
                <c:pt idx="3527">
                  <c:v>0.99992447229551484</c:v>
                </c:pt>
                <c:pt idx="3528">
                  <c:v>0.99992546174142449</c:v>
                </c:pt>
                <c:pt idx="3529">
                  <c:v>0.99992480211081813</c:v>
                </c:pt>
                <c:pt idx="3530">
                  <c:v>0.99992434036939304</c:v>
                </c:pt>
                <c:pt idx="3531">
                  <c:v>0.99992414248021111</c:v>
                </c:pt>
                <c:pt idx="3532">
                  <c:v>0.99992684696569922</c:v>
                </c:pt>
                <c:pt idx="3533">
                  <c:v>0.99992605540897095</c:v>
                </c:pt>
                <c:pt idx="3534">
                  <c:v>0.9999259234828497</c:v>
                </c:pt>
                <c:pt idx="3535">
                  <c:v>0.99992810026385248</c:v>
                </c:pt>
                <c:pt idx="3536">
                  <c:v>0.99992519788918233</c:v>
                </c:pt>
                <c:pt idx="3537">
                  <c:v>0.99992704485488149</c:v>
                </c:pt>
                <c:pt idx="3538">
                  <c:v>0.99992783641160965</c:v>
                </c:pt>
                <c:pt idx="3539">
                  <c:v>0.99992737467018489</c:v>
                </c:pt>
                <c:pt idx="3540">
                  <c:v>0.9999289577836411</c:v>
                </c:pt>
                <c:pt idx="3541">
                  <c:v>0.9999294195250662</c:v>
                </c:pt>
                <c:pt idx="3542">
                  <c:v>0.99993100263852286</c:v>
                </c:pt>
                <c:pt idx="3543">
                  <c:v>0.99992948548812688</c:v>
                </c:pt>
                <c:pt idx="3544">
                  <c:v>0.99992955145118756</c:v>
                </c:pt>
                <c:pt idx="3545">
                  <c:v>0.99993001319261221</c:v>
                </c:pt>
                <c:pt idx="3546">
                  <c:v>0.9999294195250662</c:v>
                </c:pt>
                <c:pt idx="3547">
                  <c:v>0.99992875989445917</c:v>
                </c:pt>
                <c:pt idx="3548">
                  <c:v>0.9999286939313986</c:v>
                </c:pt>
                <c:pt idx="3549">
                  <c:v>0.99993001319261221</c:v>
                </c:pt>
                <c:pt idx="3550">
                  <c:v>0.99992836411609498</c:v>
                </c:pt>
                <c:pt idx="3551">
                  <c:v>0.99992829815303452</c:v>
                </c:pt>
                <c:pt idx="3552">
                  <c:v>0.9999289577836411</c:v>
                </c:pt>
                <c:pt idx="3553">
                  <c:v>0.99992915567282314</c:v>
                </c:pt>
                <c:pt idx="3554">
                  <c:v>0.99992974934036938</c:v>
                </c:pt>
                <c:pt idx="3555">
                  <c:v>0.9999294195250662</c:v>
                </c:pt>
                <c:pt idx="3556">
                  <c:v>0.99993040897097629</c:v>
                </c:pt>
                <c:pt idx="3557">
                  <c:v>0.99993179419525058</c:v>
                </c:pt>
                <c:pt idx="3558">
                  <c:v>0.99993284960422157</c:v>
                </c:pt>
                <c:pt idx="3559">
                  <c:v>0.99993120052770468</c:v>
                </c:pt>
                <c:pt idx="3560">
                  <c:v>0.99993040897097629</c:v>
                </c:pt>
                <c:pt idx="3561">
                  <c:v>0.99993179419525058</c:v>
                </c:pt>
                <c:pt idx="3562">
                  <c:v>0.99993311345646441</c:v>
                </c:pt>
                <c:pt idx="3563">
                  <c:v>0.99993166226912955</c:v>
                </c:pt>
                <c:pt idx="3564">
                  <c:v>0.99993192612137205</c:v>
                </c:pt>
                <c:pt idx="3565">
                  <c:v>0.99993040897097629</c:v>
                </c:pt>
                <c:pt idx="3566">
                  <c:v>0.99993291556728237</c:v>
                </c:pt>
                <c:pt idx="3567">
                  <c:v>0.99993192612137205</c:v>
                </c:pt>
                <c:pt idx="3568">
                  <c:v>0.9999336411609494</c:v>
                </c:pt>
                <c:pt idx="3569">
                  <c:v>0.99993377308707121</c:v>
                </c:pt>
                <c:pt idx="3570">
                  <c:v>0.9999358839050132</c:v>
                </c:pt>
                <c:pt idx="3571">
                  <c:v>0.99993562005277059</c:v>
                </c:pt>
                <c:pt idx="3572">
                  <c:v>0.99993489445910311</c:v>
                </c:pt>
                <c:pt idx="3573">
                  <c:v>0.99993634564643763</c:v>
                </c:pt>
                <c:pt idx="3574">
                  <c:v>0.99993779683377315</c:v>
                </c:pt>
                <c:pt idx="3575">
                  <c:v>0.99993667546174148</c:v>
                </c:pt>
                <c:pt idx="3576">
                  <c:v>0.99993634564643763</c:v>
                </c:pt>
                <c:pt idx="3577">
                  <c:v>0.99993819261213723</c:v>
                </c:pt>
                <c:pt idx="3578">
                  <c:v>0.99993937994722937</c:v>
                </c:pt>
                <c:pt idx="3579">
                  <c:v>0.99993713720316624</c:v>
                </c:pt>
                <c:pt idx="3580">
                  <c:v>0.99993858839050132</c:v>
                </c:pt>
                <c:pt idx="3581">
                  <c:v>0.99993997361477605</c:v>
                </c:pt>
                <c:pt idx="3582">
                  <c:v>0.99994083113456489</c:v>
                </c:pt>
                <c:pt idx="3583">
                  <c:v>0.99993937994722937</c:v>
                </c:pt>
                <c:pt idx="3584">
                  <c:v>0.99993898416886551</c:v>
                </c:pt>
                <c:pt idx="3585">
                  <c:v>0.99993984168865435</c:v>
                </c:pt>
                <c:pt idx="3586">
                  <c:v>0.99994036939313979</c:v>
                </c:pt>
                <c:pt idx="3587">
                  <c:v>0.99993839050131927</c:v>
                </c:pt>
                <c:pt idx="3588">
                  <c:v>0.99993898416886551</c:v>
                </c:pt>
                <c:pt idx="3589">
                  <c:v>0.9999393139841688</c:v>
                </c:pt>
                <c:pt idx="3590">
                  <c:v>0.99993957783641152</c:v>
                </c:pt>
                <c:pt idx="3591">
                  <c:v>0.99994036939313979</c:v>
                </c:pt>
                <c:pt idx="3592">
                  <c:v>0.99993924802110812</c:v>
                </c:pt>
                <c:pt idx="3593">
                  <c:v>0.99993911609498698</c:v>
                </c:pt>
                <c:pt idx="3594">
                  <c:v>0.9999393139841688</c:v>
                </c:pt>
                <c:pt idx="3595">
                  <c:v>0.99993812664907666</c:v>
                </c:pt>
                <c:pt idx="3596">
                  <c:v>0.99994056728232172</c:v>
                </c:pt>
                <c:pt idx="3597">
                  <c:v>0.9999404353562007</c:v>
                </c:pt>
                <c:pt idx="3598">
                  <c:v>0.99994228232189963</c:v>
                </c:pt>
                <c:pt idx="3599">
                  <c:v>0.99994116094986818</c:v>
                </c:pt>
                <c:pt idx="3600">
                  <c:v>0.99994142480211079</c:v>
                </c:pt>
                <c:pt idx="3601">
                  <c:v>0.99994465699208468</c:v>
                </c:pt>
                <c:pt idx="3602">
                  <c:v>0.99994340369393153</c:v>
                </c:pt>
                <c:pt idx="3603">
                  <c:v>0.99994353562005267</c:v>
                </c:pt>
                <c:pt idx="3604">
                  <c:v>0.99994558047493409</c:v>
                </c:pt>
                <c:pt idx="3605">
                  <c:v>0.99994419525065958</c:v>
                </c:pt>
                <c:pt idx="3606">
                  <c:v>0.9999441292875989</c:v>
                </c:pt>
                <c:pt idx="3607">
                  <c:v>0.99994584432717692</c:v>
                </c:pt>
                <c:pt idx="3608">
                  <c:v>0.99994472295514503</c:v>
                </c:pt>
                <c:pt idx="3609">
                  <c:v>0.99994670184696532</c:v>
                </c:pt>
                <c:pt idx="3610">
                  <c:v>0.99994795514511869</c:v>
                </c:pt>
                <c:pt idx="3611">
                  <c:v>0.99994617414248022</c:v>
                </c:pt>
                <c:pt idx="3612">
                  <c:v>0.99994584432717692</c:v>
                </c:pt>
                <c:pt idx="3613">
                  <c:v>0.99994670184696532</c:v>
                </c:pt>
                <c:pt idx="3614">
                  <c:v>0.99994637203166226</c:v>
                </c:pt>
                <c:pt idx="3615">
                  <c:v>0.99994689973614759</c:v>
                </c:pt>
                <c:pt idx="3616">
                  <c:v>0.9999462401055409</c:v>
                </c:pt>
                <c:pt idx="3617">
                  <c:v>0.9999475593667545</c:v>
                </c:pt>
                <c:pt idx="3618">
                  <c:v>0.99994703166226906</c:v>
                </c:pt>
                <c:pt idx="3619">
                  <c:v>0.99994854881266448</c:v>
                </c:pt>
                <c:pt idx="3620">
                  <c:v>0.99994676781002623</c:v>
                </c:pt>
                <c:pt idx="3621">
                  <c:v>0.99994683377308724</c:v>
                </c:pt>
                <c:pt idx="3622">
                  <c:v>0.9999478891820579</c:v>
                </c:pt>
                <c:pt idx="3623">
                  <c:v>0.99994749340369415</c:v>
                </c:pt>
                <c:pt idx="3624">
                  <c:v>0.99994854881266448</c:v>
                </c:pt>
                <c:pt idx="3625">
                  <c:v>0.99995039577836387</c:v>
                </c:pt>
                <c:pt idx="3626">
                  <c:v>0.99995032981530318</c:v>
                </c:pt>
                <c:pt idx="3627">
                  <c:v>0.99994967018469683</c:v>
                </c:pt>
                <c:pt idx="3628">
                  <c:v>0.99995257255936676</c:v>
                </c:pt>
                <c:pt idx="3629">
                  <c:v>0.9999509894459101</c:v>
                </c:pt>
                <c:pt idx="3630">
                  <c:v>0.99995310026385231</c:v>
                </c:pt>
                <c:pt idx="3631">
                  <c:v>0.99995395778364116</c:v>
                </c:pt>
                <c:pt idx="3632">
                  <c:v>0.99995237467018461</c:v>
                </c:pt>
                <c:pt idx="3633">
                  <c:v>0.99995270448548812</c:v>
                </c:pt>
                <c:pt idx="3634">
                  <c:v>0.99995554089709759</c:v>
                </c:pt>
                <c:pt idx="3635">
                  <c:v>0.99995560686015861</c:v>
                </c:pt>
                <c:pt idx="3636">
                  <c:v>0.99995362796833753</c:v>
                </c:pt>
                <c:pt idx="3637">
                  <c:v>0.99995488126649068</c:v>
                </c:pt>
                <c:pt idx="3638">
                  <c:v>0.99995461741424818</c:v>
                </c:pt>
                <c:pt idx="3639">
                  <c:v>0.99995639841688655</c:v>
                </c:pt>
                <c:pt idx="3640">
                  <c:v>0.99995507915567283</c:v>
                </c:pt>
                <c:pt idx="3641">
                  <c:v>0.9999541556728232</c:v>
                </c:pt>
                <c:pt idx="3642">
                  <c:v>0.99995461741424818</c:v>
                </c:pt>
                <c:pt idx="3643">
                  <c:v>0.99995448548812671</c:v>
                </c:pt>
                <c:pt idx="3644">
                  <c:v>0.99995514511873351</c:v>
                </c:pt>
                <c:pt idx="3645">
                  <c:v>0.99995184696569939</c:v>
                </c:pt>
                <c:pt idx="3646">
                  <c:v>0.99995428759894467</c:v>
                </c:pt>
                <c:pt idx="3647">
                  <c:v>0.9999527704485488</c:v>
                </c:pt>
                <c:pt idx="3648">
                  <c:v>0.99995369393139832</c:v>
                </c:pt>
                <c:pt idx="3649">
                  <c:v>0.99995567282321929</c:v>
                </c:pt>
                <c:pt idx="3650">
                  <c:v>0.99995514511873351</c:v>
                </c:pt>
                <c:pt idx="3651">
                  <c:v>0.99995362796833753</c:v>
                </c:pt>
                <c:pt idx="3652">
                  <c:v>0.99995514511873351</c:v>
                </c:pt>
                <c:pt idx="3653">
                  <c:v>0.99995521108179442</c:v>
                </c:pt>
                <c:pt idx="3654">
                  <c:v>0.99995547493403691</c:v>
                </c:pt>
                <c:pt idx="3655">
                  <c:v>0.99995771767810071</c:v>
                </c:pt>
                <c:pt idx="3656">
                  <c:v>0.99995620052770451</c:v>
                </c:pt>
                <c:pt idx="3657">
                  <c:v>0.9999552770448551</c:v>
                </c:pt>
                <c:pt idx="3658">
                  <c:v>0.99995705804749335</c:v>
                </c:pt>
                <c:pt idx="3659">
                  <c:v>0.999957519788918</c:v>
                </c:pt>
                <c:pt idx="3660">
                  <c:v>0.99995712401055381</c:v>
                </c:pt>
                <c:pt idx="3661">
                  <c:v>0.99995620052770451</c:v>
                </c:pt>
                <c:pt idx="3662">
                  <c:v>0.99995791556728242</c:v>
                </c:pt>
                <c:pt idx="3663">
                  <c:v>0.99995916886543523</c:v>
                </c:pt>
                <c:pt idx="3664">
                  <c:v>0.99995923482849625</c:v>
                </c:pt>
                <c:pt idx="3665">
                  <c:v>0.99996127968337745</c:v>
                </c:pt>
                <c:pt idx="3666">
                  <c:v>0.99996391820580477</c:v>
                </c:pt>
                <c:pt idx="3667">
                  <c:v>0.99996167546174142</c:v>
                </c:pt>
                <c:pt idx="3668">
                  <c:v>0.99995996042216351</c:v>
                </c:pt>
                <c:pt idx="3669">
                  <c:v>0.99996319261213717</c:v>
                </c:pt>
                <c:pt idx="3670">
                  <c:v>0.99996411609498681</c:v>
                </c:pt>
                <c:pt idx="3671">
                  <c:v>0.99996279683377309</c:v>
                </c:pt>
                <c:pt idx="3672">
                  <c:v>0.99996312664907661</c:v>
                </c:pt>
                <c:pt idx="3673">
                  <c:v>0.99996385224274409</c:v>
                </c:pt>
                <c:pt idx="3674">
                  <c:v>0.99996405013192591</c:v>
                </c:pt>
                <c:pt idx="3675">
                  <c:v>0.99996391820580477</c:v>
                </c:pt>
                <c:pt idx="3676">
                  <c:v>0.9999620712401055</c:v>
                </c:pt>
                <c:pt idx="3677">
                  <c:v>0.99996365435356194</c:v>
                </c:pt>
                <c:pt idx="3678">
                  <c:v>0.99996464379947259</c:v>
                </c:pt>
                <c:pt idx="3679">
                  <c:v>0.99996635883904983</c:v>
                </c:pt>
                <c:pt idx="3680">
                  <c:v>0.99996622691292836</c:v>
                </c:pt>
                <c:pt idx="3681">
                  <c:v>0.99996510554089713</c:v>
                </c:pt>
                <c:pt idx="3682">
                  <c:v>0.99996556728232167</c:v>
                </c:pt>
                <c:pt idx="3683">
                  <c:v>0.99996701846965708</c:v>
                </c:pt>
                <c:pt idx="3684">
                  <c:v>0.99996860158311363</c:v>
                </c:pt>
                <c:pt idx="3685">
                  <c:v>0.99997018469656973</c:v>
                </c:pt>
                <c:pt idx="3686">
                  <c:v>0.99996813984168842</c:v>
                </c:pt>
                <c:pt idx="3687">
                  <c:v>0.99996833773087068</c:v>
                </c:pt>
                <c:pt idx="3688">
                  <c:v>0.99996972295514508</c:v>
                </c:pt>
                <c:pt idx="3689">
                  <c:v>0.99997084432717698</c:v>
                </c:pt>
                <c:pt idx="3690">
                  <c:v>0.99997084432717698</c:v>
                </c:pt>
                <c:pt idx="3691">
                  <c:v>0.9999711081794197</c:v>
                </c:pt>
                <c:pt idx="3692">
                  <c:v>0.99997124010554095</c:v>
                </c:pt>
                <c:pt idx="3693">
                  <c:v>0.99997288918205784</c:v>
                </c:pt>
                <c:pt idx="3694">
                  <c:v>0.99997097625329834</c:v>
                </c:pt>
                <c:pt idx="3695">
                  <c:v>0.99997302110817965</c:v>
                </c:pt>
                <c:pt idx="3696">
                  <c:v>0.99997275725593648</c:v>
                </c:pt>
                <c:pt idx="3697">
                  <c:v>0.99997394459102873</c:v>
                </c:pt>
                <c:pt idx="3698">
                  <c:v>0.9999700527704487</c:v>
                </c:pt>
                <c:pt idx="3699">
                  <c:v>0.99997209762532979</c:v>
                </c:pt>
                <c:pt idx="3700">
                  <c:v>0.99997203166226889</c:v>
                </c:pt>
                <c:pt idx="3701">
                  <c:v>0.99997137203166231</c:v>
                </c:pt>
                <c:pt idx="3702">
                  <c:v>0.99997170184696538</c:v>
                </c:pt>
                <c:pt idx="3703">
                  <c:v>0.99997269129287591</c:v>
                </c:pt>
                <c:pt idx="3704">
                  <c:v>0.99997361477572566</c:v>
                </c:pt>
                <c:pt idx="3705">
                  <c:v>0.99997420844327201</c:v>
                </c:pt>
                <c:pt idx="3706">
                  <c:v>0.99997440633245382</c:v>
                </c:pt>
                <c:pt idx="3707">
                  <c:v>0.99997592348284969</c:v>
                </c:pt>
                <c:pt idx="3708">
                  <c:v>0.99997341688654362</c:v>
                </c:pt>
                <c:pt idx="3709">
                  <c:v>0.99997737467018488</c:v>
                </c:pt>
                <c:pt idx="3710">
                  <c:v>0.9999755936675464</c:v>
                </c:pt>
                <c:pt idx="3711">
                  <c:v>0.9999755936675464</c:v>
                </c:pt>
                <c:pt idx="3712">
                  <c:v>0.99997631926121344</c:v>
                </c:pt>
                <c:pt idx="3713">
                  <c:v>0.99997684696569922</c:v>
                </c:pt>
                <c:pt idx="3714">
                  <c:v>0.99997664907651718</c:v>
                </c:pt>
                <c:pt idx="3715">
                  <c:v>0.99997790237467044</c:v>
                </c:pt>
                <c:pt idx="3716">
                  <c:v>0.99997777044854885</c:v>
                </c:pt>
                <c:pt idx="3717">
                  <c:v>0.9999786939313986</c:v>
                </c:pt>
                <c:pt idx="3718">
                  <c:v>0.99997777044854885</c:v>
                </c:pt>
                <c:pt idx="3719">
                  <c:v>0.99997988126649073</c:v>
                </c:pt>
                <c:pt idx="3720">
                  <c:v>0.99997994722955164</c:v>
                </c:pt>
                <c:pt idx="3721">
                  <c:v>0.99998133245382614</c:v>
                </c:pt>
                <c:pt idx="3722">
                  <c:v>0.99998192612137204</c:v>
                </c:pt>
                <c:pt idx="3723">
                  <c:v>0.99997810026385214</c:v>
                </c:pt>
                <c:pt idx="3724">
                  <c:v>0.99997922163588404</c:v>
                </c:pt>
                <c:pt idx="3725">
                  <c:v>0.99998133245382614</c:v>
                </c:pt>
                <c:pt idx="3726">
                  <c:v>0.99998113456464377</c:v>
                </c:pt>
                <c:pt idx="3727">
                  <c:v>0.99998212401055386</c:v>
                </c:pt>
                <c:pt idx="3728">
                  <c:v>0.99998199208443272</c:v>
                </c:pt>
                <c:pt idx="3729">
                  <c:v>0.99998357519788927</c:v>
                </c:pt>
                <c:pt idx="3730">
                  <c:v>0.99998186015831159</c:v>
                </c:pt>
                <c:pt idx="3731">
                  <c:v>0.99998350923482848</c:v>
                </c:pt>
                <c:pt idx="3732">
                  <c:v>0.99998482849604231</c:v>
                </c:pt>
                <c:pt idx="3733">
                  <c:v>0.99998588390501308</c:v>
                </c:pt>
                <c:pt idx="3734">
                  <c:v>0.99998568601583115</c:v>
                </c:pt>
                <c:pt idx="3735">
                  <c:v>0.99998799472295474</c:v>
                </c:pt>
                <c:pt idx="3736">
                  <c:v>0.99998674142480193</c:v>
                </c:pt>
                <c:pt idx="3737">
                  <c:v>0.99998839050131938</c:v>
                </c:pt>
                <c:pt idx="3738">
                  <c:v>0.99998852242744052</c:v>
                </c:pt>
                <c:pt idx="3739">
                  <c:v>0.99999043535620069</c:v>
                </c:pt>
                <c:pt idx="3740">
                  <c:v>0.99998773087071213</c:v>
                </c:pt>
                <c:pt idx="3741">
                  <c:v>0.99999050131926093</c:v>
                </c:pt>
                <c:pt idx="3742">
                  <c:v>0.99999175461741441</c:v>
                </c:pt>
                <c:pt idx="3743">
                  <c:v>0.99998911609498708</c:v>
                </c:pt>
                <c:pt idx="3744">
                  <c:v>0.99998832453825848</c:v>
                </c:pt>
                <c:pt idx="3745">
                  <c:v>0.99998766490765123</c:v>
                </c:pt>
                <c:pt idx="3746">
                  <c:v>0.99999010554089729</c:v>
                </c:pt>
                <c:pt idx="3747">
                  <c:v>0.99998733509234805</c:v>
                </c:pt>
                <c:pt idx="3748">
                  <c:v>0.99998693931398419</c:v>
                </c:pt>
                <c:pt idx="3749">
                  <c:v>0.99998878627968335</c:v>
                </c:pt>
                <c:pt idx="3750">
                  <c:v>0.99999069920844341</c:v>
                </c:pt>
                <c:pt idx="3751">
                  <c:v>0.99998852242744052</c:v>
                </c:pt>
                <c:pt idx="3752">
                  <c:v>0.99998891820580471</c:v>
                </c:pt>
                <c:pt idx="3753">
                  <c:v>0.99998905013192618</c:v>
                </c:pt>
                <c:pt idx="3754">
                  <c:v>0.99998970976253276</c:v>
                </c:pt>
                <c:pt idx="3755">
                  <c:v>0.99999089709762534</c:v>
                </c:pt>
                <c:pt idx="3756">
                  <c:v>0.99999043535620069</c:v>
                </c:pt>
                <c:pt idx="3757">
                  <c:v>0.99999419525065958</c:v>
                </c:pt>
                <c:pt idx="3758">
                  <c:v>0.99999129287598965</c:v>
                </c:pt>
                <c:pt idx="3759">
                  <c:v>0.99999287598944586</c:v>
                </c:pt>
                <c:pt idx="3760">
                  <c:v>0.99999419525065958</c:v>
                </c:pt>
                <c:pt idx="3761">
                  <c:v>0.99999373350923493</c:v>
                </c:pt>
                <c:pt idx="3762">
                  <c:v>0.99999313984168858</c:v>
                </c:pt>
                <c:pt idx="3763">
                  <c:v>0.99999703166226916</c:v>
                </c:pt>
                <c:pt idx="3764">
                  <c:v>0.99999808707124016</c:v>
                </c:pt>
                <c:pt idx="3765">
                  <c:v>0.99999769129287619</c:v>
                </c:pt>
                <c:pt idx="3766">
                  <c:v>0.99999927440633263</c:v>
                </c:pt>
                <c:pt idx="3767">
                  <c:v>0.99999802110817981</c:v>
                </c:pt>
                <c:pt idx="3768">
                  <c:v>0.9999979551451188</c:v>
                </c:pt>
                <c:pt idx="3769">
                  <c:v>0.9999997361477575</c:v>
                </c:pt>
                <c:pt idx="3770">
                  <c:v>1.0000003957783639</c:v>
                </c:pt>
                <c:pt idx="3771">
                  <c:v>0.99999848284960413</c:v>
                </c:pt>
                <c:pt idx="3772">
                  <c:v>0.99999722955145109</c:v>
                </c:pt>
                <c:pt idx="3773">
                  <c:v>0.99999841688654378</c:v>
                </c:pt>
                <c:pt idx="3774">
                  <c:v>0.99999722955145109</c:v>
                </c:pt>
                <c:pt idx="3775">
                  <c:v>0.99999762532981551</c:v>
                </c:pt>
                <c:pt idx="3776">
                  <c:v>0.99999736147757268</c:v>
                </c:pt>
                <c:pt idx="3777">
                  <c:v>1.0000057387862802</c:v>
                </c:pt>
                <c:pt idx="3778">
                  <c:v>0.99999986807387886</c:v>
                </c:pt>
                <c:pt idx="3779">
                  <c:v>0.99999802110817981</c:v>
                </c:pt>
                <c:pt idx="3780">
                  <c:v>1.0000004617414253</c:v>
                </c:pt>
                <c:pt idx="3781">
                  <c:v>0.99999907651715081</c:v>
                </c:pt>
                <c:pt idx="3782">
                  <c:v>1.000000857519789</c:v>
                </c:pt>
                <c:pt idx="3783">
                  <c:v>1.000003034300792</c:v>
                </c:pt>
                <c:pt idx="3784">
                  <c:v>1.0000041556728232</c:v>
                </c:pt>
                <c:pt idx="3785">
                  <c:v>1.000001781002638</c:v>
                </c:pt>
                <c:pt idx="3786">
                  <c:v>1.0000050791556729</c:v>
                </c:pt>
                <c:pt idx="3787">
                  <c:v>1.0000071899736152</c:v>
                </c:pt>
                <c:pt idx="3788">
                  <c:v>1.0000040237467025</c:v>
                </c:pt>
                <c:pt idx="3789">
                  <c:v>1.0000093667546175</c:v>
                </c:pt>
                <c:pt idx="3790">
                  <c:v>1.000006134564644</c:v>
                </c:pt>
                <c:pt idx="3791">
                  <c:v>1.0000052110817943</c:v>
                </c:pt>
                <c:pt idx="3792">
                  <c:v>1.0000075197889187</c:v>
                </c:pt>
                <c:pt idx="3793">
                  <c:v>1.000007849604222</c:v>
                </c:pt>
                <c:pt idx="3794">
                  <c:v>1.0000072559366755</c:v>
                </c:pt>
                <c:pt idx="3795">
                  <c:v>1.0000081134564645</c:v>
                </c:pt>
                <c:pt idx="3796">
                  <c:v>1.0000072559366755</c:v>
                </c:pt>
                <c:pt idx="3797">
                  <c:v>1.0000071240105548</c:v>
                </c:pt>
                <c:pt idx="3798">
                  <c:v>1.0000077836411609</c:v>
                </c:pt>
                <c:pt idx="3799">
                  <c:v>1.000006332453826</c:v>
                </c:pt>
                <c:pt idx="3800">
                  <c:v>1.0000087730870713</c:v>
                </c:pt>
                <c:pt idx="3801">
                  <c:v>1.0000131926121372</c:v>
                </c:pt>
                <c:pt idx="3802">
                  <c:v>1.0000133905013191</c:v>
                </c:pt>
                <c:pt idx="3803">
                  <c:v>1.0000146437994717</c:v>
                </c:pt>
                <c:pt idx="3804">
                  <c:v>1.0000104881266496</c:v>
                </c:pt>
                <c:pt idx="3805">
                  <c:v>1.0000085751978891</c:v>
                </c:pt>
                <c:pt idx="3806">
                  <c:v>1.0000101583113461</c:v>
                </c:pt>
                <c:pt idx="3807">
                  <c:v>1.0000096306068602</c:v>
                </c:pt>
                <c:pt idx="3808">
                  <c:v>1.0000109498680745</c:v>
                </c:pt>
                <c:pt idx="3809">
                  <c:v>1.0000077176781004</c:v>
                </c:pt>
                <c:pt idx="3810">
                  <c:v>1.0000096306068602</c:v>
                </c:pt>
                <c:pt idx="3811">
                  <c:v>1.0000105540897102</c:v>
                </c:pt>
                <c:pt idx="3812">
                  <c:v>1.0000124010554095</c:v>
                </c:pt>
                <c:pt idx="3813">
                  <c:v>1.0000123350923484</c:v>
                </c:pt>
                <c:pt idx="3814">
                  <c:v>1.0000125329815313</c:v>
                </c:pt>
                <c:pt idx="3815">
                  <c:v>1.000011147757256</c:v>
                </c:pt>
                <c:pt idx="3816">
                  <c:v>1.0000139182058052</c:v>
                </c:pt>
                <c:pt idx="3817">
                  <c:v>1.0000179419525075</c:v>
                </c:pt>
                <c:pt idx="3818">
                  <c:v>1.0000143139841684</c:v>
                </c:pt>
                <c:pt idx="3819">
                  <c:v>1.000013126649077</c:v>
                </c:pt>
                <c:pt idx="3820">
                  <c:v>1.0000186675461742</c:v>
                </c:pt>
                <c:pt idx="3821">
                  <c:v>1.0000133905013191</c:v>
                </c:pt>
                <c:pt idx="3822">
                  <c:v>1.0000166886543536</c:v>
                </c:pt>
                <c:pt idx="3823">
                  <c:v>1.000013654353562</c:v>
                </c:pt>
                <c:pt idx="3824">
                  <c:v>1.0000143139841684</c:v>
                </c:pt>
                <c:pt idx="3825">
                  <c:v>1.0000149076517155</c:v>
                </c:pt>
                <c:pt idx="3826">
                  <c:v>1.0000120052770449</c:v>
                </c:pt>
                <c:pt idx="3827">
                  <c:v>1.0000148416886543</c:v>
                </c:pt>
                <c:pt idx="3828">
                  <c:v>1.0000121372031663</c:v>
                </c:pt>
                <c:pt idx="3829">
                  <c:v>1.0000147757255937</c:v>
                </c:pt>
                <c:pt idx="3830">
                  <c:v>1.000014577836412</c:v>
                </c:pt>
                <c:pt idx="3831">
                  <c:v>1.0000168865435359</c:v>
                </c:pt>
                <c:pt idx="3832">
                  <c:v>1.0000275065963065</c:v>
                </c:pt>
                <c:pt idx="3833">
                  <c:v>1.0000170184696568</c:v>
                </c:pt>
                <c:pt idx="3834">
                  <c:v>1.000018139841689</c:v>
                </c:pt>
                <c:pt idx="3835">
                  <c:v>1.0000229551451183</c:v>
                </c:pt>
                <c:pt idx="3836">
                  <c:v>1.000021372031662</c:v>
                </c:pt>
                <c:pt idx="3837">
                  <c:v>1.000021503957784</c:v>
                </c:pt>
                <c:pt idx="3838">
                  <c:v>1.0000246701846955</c:v>
                </c:pt>
                <c:pt idx="3839">
                  <c:v>1.0000224934036939</c:v>
                </c:pt>
                <c:pt idx="3840">
                  <c:v>1.0000277044854882</c:v>
                </c:pt>
                <c:pt idx="3841">
                  <c:v>1.0000233509234824</c:v>
                </c:pt>
                <c:pt idx="3842">
                  <c:v>1.0000245382585753</c:v>
                </c:pt>
                <c:pt idx="3843">
                  <c:v>1.0000306728232189</c:v>
                </c:pt>
                <c:pt idx="3844">
                  <c:v>1.0000252638522427</c:v>
                </c:pt>
                <c:pt idx="3845">
                  <c:v>1.0000224934036939</c:v>
                </c:pt>
                <c:pt idx="3846">
                  <c:v>1.0000224934036939</c:v>
                </c:pt>
                <c:pt idx="3847">
                  <c:v>1.0000230211081795</c:v>
                </c:pt>
                <c:pt idx="3848">
                  <c:v>1.0000229551451183</c:v>
                </c:pt>
                <c:pt idx="3849">
                  <c:v>1.0000233509234824</c:v>
                </c:pt>
                <c:pt idx="3850">
                  <c:v>1.0000283641160954</c:v>
                </c:pt>
                <c:pt idx="3851">
                  <c:v>1.0000242744063326</c:v>
                </c:pt>
                <c:pt idx="3852">
                  <c:v>1.0000302770448546</c:v>
                </c:pt>
                <c:pt idx="3853">
                  <c:v>1.0000222295514511</c:v>
                </c:pt>
                <c:pt idx="3854">
                  <c:v>1.0000265171503953</c:v>
                </c:pt>
                <c:pt idx="3855">
                  <c:v>1.0000219656992084</c:v>
                </c:pt>
                <c:pt idx="3856">
                  <c:v>1.0000298153034297</c:v>
                </c:pt>
                <c:pt idx="3857">
                  <c:v>1.0000248021108178</c:v>
                </c:pt>
                <c:pt idx="3858">
                  <c:v>1.0000356860158313</c:v>
                </c:pt>
                <c:pt idx="3859">
                  <c:v>1.0000358839050136</c:v>
                </c:pt>
                <c:pt idx="3860">
                  <c:v>1.0000272427440628</c:v>
                </c:pt>
                <c:pt idx="3861">
                  <c:v>1.0000392480211078</c:v>
                </c:pt>
                <c:pt idx="3862">
                  <c:v>1.0000314643799473</c:v>
                </c:pt>
                <c:pt idx="3863">
                  <c:v>1.0000329815303435</c:v>
                </c:pt>
                <c:pt idx="3864">
                  <c:v>1.0000361477572559</c:v>
                </c:pt>
                <c:pt idx="3865">
                  <c:v>1.0000306728232189</c:v>
                </c:pt>
                <c:pt idx="3866">
                  <c:v>1.0000397757255937</c:v>
                </c:pt>
                <c:pt idx="3867">
                  <c:v>1.0000383905013193</c:v>
                </c:pt>
                <c:pt idx="3868">
                  <c:v>1.0000373350923482</c:v>
                </c:pt>
                <c:pt idx="3869">
                  <c:v>1.0000304749340374</c:v>
                </c:pt>
                <c:pt idx="3870">
                  <c:v>1.0000398416886545</c:v>
                </c:pt>
                <c:pt idx="3871">
                  <c:v>1.0000302770448546</c:v>
                </c:pt>
                <c:pt idx="3872">
                  <c:v>1.0000293535620048</c:v>
                </c:pt>
                <c:pt idx="3873">
                  <c:v>1.0000398416886545</c:v>
                </c:pt>
                <c:pt idx="3874">
                  <c:v>1.0000343667546174</c:v>
                </c:pt>
                <c:pt idx="3875">
                  <c:v>1.0000299472295511</c:v>
                </c:pt>
                <c:pt idx="3876">
                  <c:v>1.000039973614776</c:v>
                </c:pt>
                <c:pt idx="3877">
                  <c:v>1.0000382585751975</c:v>
                </c:pt>
                <c:pt idx="3878">
                  <c:v>1.0000413588390498</c:v>
                </c:pt>
                <c:pt idx="3879">
                  <c:v>1.000042612137203</c:v>
                </c:pt>
                <c:pt idx="3880">
                  <c:v>1.00003370712401</c:v>
                </c:pt>
                <c:pt idx="3881">
                  <c:v>1.0000437335092347</c:v>
                </c:pt>
                <c:pt idx="3882">
                  <c:v>1.0000367414248019</c:v>
                </c:pt>
                <c:pt idx="3883">
                  <c:v>1.0000367414248019</c:v>
                </c:pt>
                <c:pt idx="3884">
                  <c:v>1.0000350263852247</c:v>
                </c:pt>
                <c:pt idx="3885">
                  <c:v>1.0000384564643798</c:v>
                </c:pt>
                <c:pt idx="3886">
                  <c:v>1.0000412269129288</c:v>
                </c:pt>
                <c:pt idx="3887">
                  <c:v>1.0000461741424802</c:v>
                </c:pt>
                <c:pt idx="3888">
                  <c:v>1.0000410949868079</c:v>
                </c:pt>
                <c:pt idx="3889">
                  <c:v>1.0000423482849601</c:v>
                </c:pt>
                <c:pt idx="3890">
                  <c:v>1.0000383905013193</c:v>
                </c:pt>
                <c:pt idx="3891">
                  <c:v>1.0000379947229556</c:v>
                </c:pt>
                <c:pt idx="3892">
                  <c:v>1.0000383905013193</c:v>
                </c:pt>
                <c:pt idx="3893">
                  <c:v>1.0000495382585757</c:v>
                </c:pt>
                <c:pt idx="3894">
                  <c:v>1.0000419525065962</c:v>
                </c:pt>
                <c:pt idx="3895">
                  <c:v>1.0000424142480215</c:v>
                </c:pt>
                <c:pt idx="3896">
                  <c:v>1.00004709762533</c:v>
                </c:pt>
                <c:pt idx="3897">
                  <c:v>1.0000467678100264</c:v>
                </c:pt>
                <c:pt idx="3898">
                  <c:v>1.0000420844327182</c:v>
                </c:pt>
                <c:pt idx="3899">
                  <c:v>1.000047493403694</c:v>
                </c:pt>
                <c:pt idx="3900">
                  <c:v>1.0000460422163588</c:v>
                </c:pt>
                <c:pt idx="3901">
                  <c:v>1.0000465699208447</c:v>
                </c:pt>
                <c:pt idx="3902">
                  <c:v>1.0000464379947229</c:v>
                </c:pt>
                <c:pt idx="3903">
                  <c:v>1.0000477572559368</c:v>
                </c:pt>
                <c:pt idx="3904">
                  <c:v>1.00003654353562</c:v>
                </c:pt>
                <c:pt idx="3905">
                  <c:v>1.0000414907651709</c:v>
                </c:pt>
                <c:pt idx="3906">
                  <c:v>1.0000405013192617</c:v>
                </c:pt>
                <c:pt idx="3907">
                  <c:v>1.00004709762533</c:v>
                </c:pt>
                <c:pt idx="3908">
                  <c:v>1.0000500000000001</c:v>
                </c:pt>
                <c:pt idx="3909">
                  <c:v>1.0000515171503956</c:v>
                </c:pt>
                <c:pt idx="3910">
                  <c:v>1.0000529023746703</c:v>
                </c:pt>
                <c:pt idx="3911">
                  <c:v>1.0000433377308708</c:v>
                </c:pt>
                <c:pt idx="3912">
                  <c:v>1.0000527044854881</c:v>
                </c:pt>
                <c:pt idx="3913">
                  <c:v>1.0000560686015838</c:v>
                </c:pt>
                <c:pt idx="3914">
                  <c:v>1.0000478232189978</c:v>
                </c:pt>
                <c:pt idx="3915">
                  <c:v>1.0000478232189978</c:v>
                </c:pt>
                <c:pt idx="3916">
                  <c:v>1.000047493403694</c:v>
                </c:pt>
                <c:pt idx="3917">
                  <c:v>1.0000571899736157</c:v>
                </c:pt>
                <c:pt idx="3918">
                  <c:v>1.0000475593667555</c:v>
                </c:pt>
                <c:pt idx="3919">
                  <c:v>1.0000569261213725</c:v>
                </c:pt>
                <c:pt idx="3920">
                  <c:v>1.0000454485488131</c:v>
                </c:pt>
                <c:pt idx="3921">
                  <c:v>1.0000484168865442</c:v>
                </c:pt>
                <c:pt idx="3922">
                  <c:v>1.0000564643799477</c:v>
                </c:pt>
                <c:pt idx="3923">
                  <c:v>1.0000546174142475</c:v>
                </c:pt>
                <c:pt idx="3924">
                  <c:v>1.0000548812664909</c:v>
                </c:pt>
                <c:pt idx="3925">
                  <c:v>1.0000563984168864</c:v>
                </c:pt>
                <c:pt idx="3926">
                  <c:v>1.0000553430079155</c:v>
                </c:pt>
                <c:pt idx="3927">
                  <c:v>1.0000464379947229</c:v>
                </c:pt>
                <c:pt idx="3928">
                  <c:v>1.0000574538258582</c:v>
                </c:pt>
                <c:pt idx="3929">
                  <c:v>1.0000559366754624</c:v>
                </c:pt>
                <c:pt idx="3930">
                  <c:v>1.0000570580474932</c:v>
                </c:pt>
                <c:pt idx="3931">
                  <c:v>1.0000484168865442</c:v>
                </c:pt>
                <c:pt idx="3932">
                  <c:v>1.0000491424802116</c:v>
                </c:pt>
                <c:pt idx="3933">
                  <c:v>1.0000491424802116</c:v>
                </c:pt>
                <c:pt idx="3934">
                  <c:v>1.000051055408971</c:v>
                </c:pt>
                <c:pt idx="3935">
                  <c:v>1.0000488786279684</c:v>
                </c:pt>
                <c:pt idx="3936">
                  <c:v>1.000060158311346</c:v>
                </c:pt>
                <c:pt idx="3937">
                  <c:v>1.0000603562005277</c:v>
                </c:pt>
                <c:pt idx="3938">
                  <c:v>1.0000591688654359</c:v>
                </c:pt>
                <c:pt idx="3939">
                  <c:v>1.0000643799472295</c:v>
                </c:pt>
                <c:pt idx="3940">
                  <c:v>1.0000547493403695</c:v>
                </c:pt>
                <c:pt idx="3941">
                  <c:v>1.0000585092348289</c:v>
                </c:pt>
                <c:pt idx="3942">
                  <c:v>1.0000646437994716</c:v>
                </c:pt>
                <c:pt idx="3943">
                  <c:v>1.0000691952506593</c:v>
                </c:pt>
                <c:pt idx="3944">
                  <c:v>1.0000558707124017</c:v>
                </c:pt>
                <c:pt idx="3945">
                  <c:v>1.0000641160949864</c:v>
                </c:pt>
                <c:pt idx="3946">
                  <c:v>1.0000558047493409</c:v>
                </c:pt>
                <c:pt idx="3947">
                  <c:v>1.0000569261213725</c:v>
                </c:pt>
                <c:pt idx="3948">
                  <c:v>1.0000651715039581</c:v>
                </c:pt>
                <c:pt idx="3949">
                  <c:v>1.0000680738786281</c:v>
                </c:pt>
                <c:pt idx="3950">
                  <c:v>1.0000589709762542</c:v>
                </c:pt>
                <c:pt idx="3951">
                  <c:v>1.0000597625329815</c:v>
                </c:pt>
                <c:pt idx="3952">
                  <c:v>1.0000663588390497</c:v>
                </c:pt>
                <c:pt idx="3953">
                  <c:v>1.0000684036939318</c:v>
                </c:pt>
                <c:pt idx="3954">
                  <c:v>1.0000608179419526</c:v>
                </c:pt>
                <c:pt idx="3955">
                  <c:v>1.0000612137203162</c:v>
                </c:pt>
                <c:pt idx="3956">
                  <c:v>1.0000676121372032</c:v>
                </c:pt>
                <c:pt idx="3957">
                  <c:v>1.0000584432717685</c:v>
                </c:pt>
                <c:pt idx="3958">
                  <c:v>1.0000618733509234</c:v>
                </c:pt>
                <c:pt idx="3959">
                  <c:v>1.0000589050131927</c:v>
                </c:pt>
                <c:pt idx="3960">
                  <c:v>1.0000722955145118</c:v>
                </c:pt>
                <c:pt idx="3961">
                  <c:v>1.0000726253298153</c:v>
                </c:pt>
                <c:pt idx="3962">
                  <c:v>1.0000637862796831</c:v>
                </c:pt>
                <c:pt idx="3963">
                  <c:v>1.0000645778364117</c:v>
                </c:pt>
                <c:pt idx="3964">
                  <c:v>1.0000719656992083</c:v>
                </c:pt>
                <c:pt idx="3965">
                  <c:v>1.0000598944591028</c:v>
                </c:pt>
                <c:pt idx="3966">
                  <c:v>1.0000638522427439</c:v>
                </c:pt>
                <c:pt idx="3967">
                  <c:v>1.0000736147757261</c:v>
                </c:pt>
                <c:pt idx="3968">
                  <c:v>1.0000739445910301</c:v>
                </c:pt>
                <c:pt idx="3969">
                  <c:v>1.0000723614775731</c:v>
                </c:pt>
                <c:pt idx="3970">
                  <c:v>1.0000740765171499</c:v>
                </c:pt>
                <c:pt idx="3971">
                  <c:v>1.0000736807387862</c:v>
                </c:pt>
                <c:pt idx="3972">
                  <c:v>1.0000732189973616</c:v>
                </c:pt>
                <c:pt idx="3973">
                  <c:v>1.0000729551451186</c:v>
                </c:pt>
                <c:pt idx="3974">
                  <c:v>1.0000708443271769</c:v>
                </c:pt>
                <c:pt idx="3975">
                  <c:v>1.0000741424802111</c:v>
                </c:pt>
                <c:pt idx="3976">
                  <c:v>1.0000734168865439</c:v>
                </c:pt>
                <c:pt idx="3977">
                  <c:v>1.0000724274406336</c:v>
                </c:pt>
                <c:pt idx="3978">
                  <c:v>1.0000726253298153</c:v>
                </c:pt>
                <c:pt idx="3979">
                  <c:v>1.0000719656992083</c:v>
                </c:pt>
                <c:pt idx="3980">
                  <c:v>1.0000761213720319</c:v>
                </c:pt>
                <c:pt idx="3981">
                  <c:v>1.0000745382585756</c:v>
                </c:pt>
                <c:pt idx="3982">
                  <c:v>1.0000686015831135</c:v>
                </c:pt>
                <c:pt idx="3983">
                  <c:v>1.0000742084432717</c:v>
                </c:pt>
                <c:pt idx="3984">
                  <c:v>1.0000731530343008</c:v>
                </c:pt>
                <c:pt idx="3985">
                  <c:v>1.0000765831134564</c:v>
                </c:pt>
                <c:pt idx="3986">
                  <c:v>1.0000736807387862</c:v>
                </c:pt>
                <c:pt idx="3987">
                  <c:v>1.0000755277044855</c:v>
                </c:pt>
                <c:pt idx="3988">
                  <c:v>1.0000756596306069</c:v>
                </c:pt>
                <c:pt idx="3989">
                  <c:v>1.0000763192612141</c:v>
                </c:pt>
                <c:pt idx="3990">
                  <c:v>1.0000755936675463</c:v>
                </c:pt>
                <c:pt idx="3991">
                  <c:v>1.0000790897097624</c:v>
                </c:pt>
                <c:pt idx="3992">
                  <c:v>1.0000688654353562</c:v>
                </c:pt>
                <c:pt idx="3993">
                  <c:v>1.0000811345646441</c:v>
                </c:pt>
                <c:pt idx="3994">
                  <c:v>1.000067480211082</c:v>
                </c:pt>
                <c:pt idx="3995">
                  <c:v>1.0000798153034298</c:v>
                </c:pt>
                <c:pt idx="3996">
                  <c:v>1.0000794854881268</c:v>
                </c:pt>
                <c:pt idx="3997">
                  <c:v>1.000069525065963</c:v>
                </c:pt>
                <c:pt idx="3998">
                  <c:v>1.000067678100264</c:v>
                </c:pt>
                <c:pt idx="3999">
                  <c:v>1.0000806068601584</c:v>
                </c:pt>
                <c:pt idx="4000">
                  <c:v>1.0000787598944592</c:v>
                </c:pt>
                <c:pt idx="4001">
                  <c:v>1.0000784300791556</c:v>
                </c:pt>
                <c:pt idx="4002">
                  <c:v>1.000078627968338</c:v>
                </c:pt>
                <c:pt idx="4003">
                  <c:v>1.0000778364116103</c:v>
                </c:pt>
                <c:pt idx="4004">
                  <c:v>1.0000793535620054</c:v>
                </c:pt>
                <c:pt idx="4005">
                  <c:v>1.0000791556728232</c:v>
                </c:pt>
                <c:pt idx="4006">
                  <c:v>1.0000775725593667</c:v>
                </c:pt>
                <c:pt idx="4007">
                  <c:v>1.0000769788918211</c:v>
                </c:pt>
                <c:pt idx="4008">
                  <c:v>1.0000676121372032</c:v>
                </c:pt>
                <c:pt idx="4009">
                  <c:v>1.0000691292875989</c:v>
                </c:pt>
                <c:pt idx="4010">
                  <c:v>1.0000707124010553</c:v>
                </c:pt>
                <c:pt idx="4011">
                  <c:v>1.0000732189973616</c:v>
                </c:pt>
                <c:pt idx="4012">
                  <c:v>1.0000829815303434</c:v>
                </c:pt>
                <c:pt idx="4013">
                  <c:v>1.0000733509234825</c:v>
                </c:pt>
                <c:pt idx="4014">
                  <c:v>1.0000831794195255</c:v>
                </c:pt>
                <c:pt idx="4015">
                  <c:v>1.0000767810026381</c:v>
                </c:pt>
                <c:pt idx="4016">
                  <c:v>1.0000786939313984</c:v>
                </c:pt>
                <c:pt idx="4017">
                  <c:v>1.0000784300791556</c:v>
                </c:pt>
                <c:pt idx="4018">
                  <c:v>1.000077110817942</c:v>
                </c:pt>
                <c:pt idx="4019">
                  <c:v>1.000077110817942</c:v>
                </c:pt>
                <c:pt idx="4020">
                  <c:v>1.0000883245382595</c:v>
                </c:pt>
                <c:pt idx="4021">
                  <c:v>1.0000821899736156</c:v>
                </c:pt>
                <c:pt idx="4022">
                  <c:v>1.0000901715039581</c:v>
                </c:pt>
                <c:pt idx="4023">
                  <c:v>1.0000925461741426</c:v>
                </c:pt>
                <c:pt idx="4024">
                  <c:v>1.0000910949868078</c:v>
                </c:pt>
                <c:pt idx="4025">
                  <c:v>1.0000788258575202</c:v>
                </c:pt>
                <c:pt idx="4026">
                  <c:v>1.0000779023746702</c:v>
                </c:pt>
                <c:pt idx="4027">
                  <c:v>1.0000823218997366</c:v>
                </c:pt>
                <c:pt idx="4028">
                  <c:v>1.0000895118733515</c:v>
                </c:pt>
                <c:pt idx="4029">
                  <c:v>1.0000812005277044</c:v>
                </c:pt>
                <c:pt idx="4030">
                  <c:v>1.0000925461741426</c:v>
                </c:pt>
                <c:pt idx="4031">
                  <c:v>1.0000916886543529</c:v>
                </c:pt>
                <c:pt idx="4032">
                  <c:v>1.0000815303430084</c:v>
                </c:pt>
                <c:pt idx="4033">
                  <c:v>1.0000785620052774</c:v>
                </c:pt>
              </c:numCache>
            </c:numRef>
          </c:yVal>
          <c:smooth val="1"/>
        </c:ser>
        <c:ser>
          <c:idx val="1"/>
          <c:order val="1"/>
          <c:tx>
            <c:v>1568 nm</c:v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'All Data'!$H$210:$H$4243</c:f>
              <c:numCache>
                <c:formatCode>General</c:formatCode>
                <c:ptCount val="4034"/>
                <c:pt idx="0">
                  <c:v>86.870002749999969</c:v>
                </c:pt>
                <c:pt idx="1">
                  <c:v>86.878997799999937</c:v>
                </c:pt>
                <c:pt idx="2">
                  <c:v>86.891998290000004</c:v>
                </c:pt>
                <c:pt idx="3">
                  <c:v>86.906997680000046</c:v>
                </c:pt>
                <c:pt idx="4">
                  <c:v>86.921997070000003</c:v>
                </c:pt>
                <c:pt idx="5">
                  <c:v>86.934997559999999</c:v>
                </c:pt>
                <c:pt idx="6">
                  <c:v>86.953002929999982</c:v>
                </c:pt>
                <c:pt idx="7">
                  <c:v>86.972000119999961</c:v>
                </c:pt>
                <c:pt idx="8">
                  <c:v>86.986999510000004</c:v>
                </c:pt>
                <c:pt idx="9">
                  <c:v>87.005996699999983</c:v>
                </c:pt>
                <c:pt idx="10">
                  <c:v>87.026000980000006</c:v>
                </c:pt>
                <c:pt idx="11">
                  <c:v>87.043998720000005</c:v>
                </c:pt>
                <c:pt idx="12">
                  <c:v>87.064002990000006</c:v>
                </c:pt>
                <c:pt idx="13">
                  <c:v>87.078002929999954</c:v>
                </c:pt>
                <c:pt idx="14">
                  <c:v>87.097999570000027</c:v>
                </c:pt>
                <c:pt idx="15">
                  <c:v>87.119003300000003</c:v>
                </c:pt>
                <c:pt idx="16">
                  <c:v>87.137001040000001</c:v>
                </c:pt>
                <c:pt idx="17">
                  <c:v>87.155998229999938</c:v>
                </c:pt>
                <c:pt idx="18">
                  <c:v>87.175003049999972</c:v>
                </c:pt>
                <c:pt idx="19">
                  <c:v>87.183998109999948</c:v>
                </c:pt>
                <c:pt idx="20">
                  <c:v>87.20099639999998</c:v>
                </c:pt>
                <c:pt idx="21">
                  <c:v>87.218002319999954</c:v>
                </c:pt>
                <c:pt idx="22">
                  <c:v>87.236000059999981</c:v>
                </c:pt>
                <c:pt idx="23">
                  <c:v>87.259002690000003</c:v>
                </c:pt>
                <c:pt idx="24">
                  <c:v>87.278999329999976</c:v>
                </c:pt>
                <c:pt idx="25">
                  <c:v>87.297996519999998</c:v>
                </c:pt>
                <c:pt idx="26">
                  <c:v>87.316001889999981</c:v>
                </c:pt>
                <c:pt idx="27">
                  <c:v>87.333999629999994</c:v>
                </c:pt>
                <c:pt idx="28">
                  <c:v>87.353996280000004</c:v>
                </c:pt>
                <c:pt idx="29">
                  <c:v>87.374000549999977</c:v>
                </c:pt>
                <c:pt idx="30">
                  <c:v>87.386001589999978</c:v>
                </c:pt>
                <c:pt idx="31">
                  <c:v>87.38999939</c:v>
                </c:pt>
                <c:pt idx="32">
                  <c:v>87.401000980000035</c:v>
                </c:pt>
                <c:pt idx="33">
                  <c:v>87.424003600000034</c:v>
                </c:pt>
                <c:pt idx="34">
                  <c:v>87.448997500000004</c:v>
                </c:pt>
                <c:pt idx="35">
                  <c:v>87.47399901999998</c:v>
                </c:pt>
                <c:pt idx="36">
                  <c:v>87.49700165000003</c:v>
                </c:pt>
                <c:pt idx="37">
                  <c:v>87.516998290000004</c:v>
                </c:pt>
                <c:pt idx="38">
                  <c:v>87.52999878</c:v>
                </c:pt>
                <c:pt idx="39">
                  <c:v>87.546997070000003</c:v>
                </c:pt>
                <c:pt idx="40">
                  <c:v>87.569999690000031</c:v>
                </c:pt>
                <c:pt idx="41">
                  <c:v>87.593002319999954</c:v>
                </c:pt>
                <c:pt idx="42">
                  <c:v>87.613998409999979</c:v>
                </c:pt>
                <c:pt idx="43">
                  <c:v>87.636001589999978</c:v>
                </c:pt>
                <c:pt idx="44">
                  <c:v>87.656997680000003</c:v>
                </c:pt>
                <c:pt idx="45">
                  <c:v>87.680999760000006</c:v>
                </c:pt>
                <c:pt idx="46">
                  <c:v>87.710998540000006</c:v>
                </c:pt>
                <c:pt idx="47">
                  <c:v>87.744003300000031</c:v>
                </c:pt>
                <c:pt idx="48">
                  <c:v>87.763999940000048</c:v>
                </c:pt>
                <c:pt idx="49">
                  <c:v>87.796997070000003</c:v>
                </c:pt>
                <c:pt idx="50">
                  <c:v>87.831001279999981</c:v>
                </c:pt>
                <c:pt idx="51">
                  <c:v>87.871002199999964</c:v>
                </c:pt>
                <c:pt idx="52">
                  <c:v>87.91300201</c:v>
                </c:pt>
                <c:pt idx="53">
                  <c:v>87.957000730000004</c:v>
                </c:pt>
                <c:pt idx="54">
                  <c:v>88.001998900000004</c:v>
                </c:pt>
                <c:pt idx="55">
                  <c:v>88.047996519999998</c:v>
                </c:pt>
                <c:pt idx="56">
                  <c:v>88.094001770000006</c:v>
                </c:pt>
                <c:pt idx="57">
                  <c:v>88.13999939</c:v>
                </c:pt>
                <c:pt idx="58">
                  <c:v>88.184997559999971</c:v>
                </c:pt>
                <c:pt idx="59">
                  <c:v>88.228996280000004</c:v>
                </c:pt>
                <c:pt idx="60">
                  <c:v>88.274002080000002</c:v>
                </c:pt>
                <c:pt idx="61">
                  <c:v>88.321998600000001</c:v>
                </c:pt>
                <c:pt idx="62">
                  <c:v>88.372001649999973</c:v>
                </c:pt>
                <c:pt idx="63">
                  <c:v>88.421997070000003</c:v>
                </c:pt>
                <c:pt idx="64">
                  <c:v>88.471000669999995</c:v>
                </c:pt>
                <c:pt idx="65">
                  <c:v>88.50800323</c:v>
                </c:pt>
                <c:pt idx="66">
                  <c:v>88.552001949999976</c:v>
                </c:pt>
                <c:pt idx="67">
                  <c:v>88.603996280000004</c:v>
                </c:pt>
                <c:pt idx="68">
                  <c:v>88.65499878</c:v>
                </c:pt>
                <c:pt idx="69">
                  <c:v>88.699996949999999</c:v>
                </c:pt>
                <c:pt idx="70">
                  <c:v>88.741996770000029</c:v>
                </c:pt>
                <c:pt idx="71">
                  <c:v>88.786003109999982</c:v>
                </c:pt>
                <c:pt idx="72">
                  <c:v>88.83699799</c:v>
                </c:pt>
                <c:pt idx="73">
                  <c:v>88.888000489999982</c:v>
                </c:pt>
                <c:pt idx="74">
                  <c:v>88.934997559999999</c:v>
                </c:pt>
                <c:pt idx="75">
                  <c:v>88.986000059999981</c:v>
                </c:pt>
                <c:pt idx="76">
                  <c:v>89.033996579999979</c:v>
                </c:pt>
                <c:pt idx="77">
                  <c:v>89.087997439999981</c:v>
                </c:pt>
                <c:pt idx="78">
                  <c:v>89.14299773999997</c:v>
                </c:pt>
                <c:pt idx="79">
                  <c:v>89.196998600000001</c:v>
                </c:pt>
                <c:pt idx="80">
                  <c:v>89.244003300000031</c:v>
                </c:pt>
                <c:pt idx="81">
                  <c:v>89.292999269999996</c:v>
                </c:pt>
                <c:pt idx="82">
                  <c:v>89.346000669999995</c:v>
                </c:pt>
                <c:pt idx="83">
                  <c:v>89.399002080000002</c:v>
                </c:pt>
                <c:pt idx="84">
                  <c:v>89.453002929999982</c:v>
                </c:pt>
                <c:pt idx="85">
                  <c:v>89.509002690000003</c:v>
                </c:pt>
                <c:pt idx="86">
                  <c:v>89.563003539999983</c:v>
                </c:pt>
                <c:pt idx="87">
                  <c:v>89.613998409999979</c:v>
                </c:pt>
                <c:pt idx="88">
                  <c:v>89.660003660000029</c:v>
                </c:pt>
                <c:pt idx="89">
                  <c:v>89.711997990000029</c:v>
                </c:pt>
                <c:pt idx="90">
                  <c:v>89.74700165000003</c:v>
                </c:pt>
                <c:pt idx="91">
                  <c:v>89.800003050000001</c:v>
                </c:pt>
                <c:pt idx="92">
                  <c:v>89.858001709999954</c:v>
                </c:pt>
                <c:pt idx="93">
                  <c:v>89.91300201</c:v>
                </c:pt>
                <c:pt idx="94">
                  <c:v>89.966003420000035</c:v>
                </c:pt>
                <c:pt idx="95">
                  <c:v>90.010002139999955</c:v>
                </c:pt>
                <c:pt idx="96">
                  <c:v>90.059997559999971</c:v>
                </c:pt>
                <c:pt idx="97">
                  <c:v>90.11299895999997</c:v>
                </c:pt>
                <c:pt idx="98">
                  <c:v>90.168998719999962</c:v>
                </c:pt>
                <c:pt idx="99">
                  <c:v>90.225997919999969</c:v>
                </c:pt>
                <c:pt idx="100">
                  <c:v>90.28299712999997</c:v>
                </c:pt>
                <c:pt idx="101">
                  <c:v>90.337997439999981</c:v>
                </c:pt>
                <c:pt idx="102">
                  <c:v>90.390998839999938</c:v>
                </c:pt>
                <c:pt idx="103">
                  <c:v>90.436996460000032</c:v>
                </c:pt>
                <c:pt idx="104">
                  <c:v>90.486000059999981</c:v>
                </c:pt>
                <c:pt idx="105">
                  <c:v>90.538002009999971</c:v>
                </c:pt>
                <c:pt idx="106">
                  <c:v>90.588996889999976</c:v>
                </c:pt>
                <c:pt idx="107">
                  <c:v>90.641998290000004</c:v>
                </c:pt>
                <c:pt idx="108">
                  <c:v>90.693000789999999</c:v>
                </c:pt>
                <c:pt idx="109">
                  <c:v>90.738998409999979</c:v>
                </c:pt>
                <c:pt idx="110">
                  <c:v>90.791000370000006</c:v>
                </c:pt>
                <c:pt idx="111">
                  <c:v>90.843002319999954</c:v>
                </c:pt>
                <c:pt idx="112">
                  <c:v>90.897003170000005</c:v>
                </c:pt>
                <c:pt idx="113">
                  <c:v>90.953002929999982</c:v>
                </c:pt>
                <c:pt idx="114">
                  <c:v>91.009002690000003</c:v>
                </c:pt>
                <c:pt idx="115">
                  <c:v>91.058998109999948</c:v>
                </c:pt>
                <c:pt idx="116">
                  <c:v>91.082000729999976</c:v>
                </c:pt>
                <c:pt idx="117">
                  <c:v>91.124999999999986</c:v>
                </c:pt>
                <c:pt idx="118">
                  <c:v>91.178001399999943</c:v>
                </c:pt>
                <c:pt idx="119">
                  <c:v>91.236999510000004</c:v>
                </c:pt>
                <c:pt idx="120">
                  <c:v>91.302001949999976</c:v>
                </c:pt>
                <c:pt idx="121">
                  <c:v>91.370002749999969</c:v>
                </c:pt>
                <c:pt idx="122">
                  <c:v>91.433998109999976</c:v>
                </c:pt>
                <c:pt idx="123">
                  <c:v>91.486999510000004</c:v>
                </c:pt>
                <c:pt idx="124">
                  <c:v>91.541000370000006</c:v>
                </c:pt>
                <c:pt idx="125">
                  <c:v>91.589996339999971</c:v>
                </c:pt>
                <c:pt idx="126">
                  <c:v>91.63999939</c:v>
                </c:pt>
                <c:pt idx="127">
                  <c:v>91.69400023999998</c:v>
                </c:pt>
                <c:pt idx="128">
                  <c:v>91.744003300000031</c:v>
                </c:pt>
                <c:pt idx="129">
                  <c:v>91.78900145999998</c:v>
                </c:pt>
                <c:pt idx="130">
                  <c:v>91.805999760000006</c:v>
                </c:pt>
                <c:pt idx="131">
                  <c:v>91.849998470000003</c:v>
                </c:pt>
                <c:pt idx="132">
                  <c:v>91.902000430000001</c:v>
                </c:pt>
                <c:pt idx="133">
                  <c:v>91.959999080000031</c:v>
                </c:pt>
                <c:pt idx="134">
                  <c:v>92.021003719999982</c:v>
                </c:pt>
                <c:pt idx="135">
                  <c:v>92.087997439999981</c:v>
                </c:pt>
                <c:pt idx="136">
                  <c:v>92.153999329999976</c:v>
                </c:pt>
                <c:pt idx="137">
                  <c:v>92.218002319999954</c:v>
                </c:pt>
                <c:pt idx="138">
                  <c:v>92.277000430000001</c:v>
                </c:pt>
                <c:pt idx="139">
                  <c:v>92.334999080000031</c:v>
                </c:pt>
                <c:pt idx="140">
                  <c:v>92.387001040000001</c:v>
                </c:pt>
                <c:pt idx="141">
                  <c:v>92.425003050000001</c:v>
                </c:pt>
                <c:pt idx="142">
                  <c:v>92.467002870000002</c:v>
                </c:pt>
                <c:pt idx="143">
                  <c:v>92.513000489999996</c:v>
                </c:pt>
                <c:pt idx="144">
                  <c:v>92.563003539999983</c:v>
                </c:pt>
                <c:pt idx="145">
                  <c:v>92.608001709999954</c:v>
                </c:pt>
                <c:pt idx="146">
                  <c:v>92.658996579999936</c:v>
                </c:pt>
                <c:pt idx="147">
                  <c:v>92.716003420000035</c:v>
                </c:pt>
                <c:pt idx="148">
                  <c:v>92.775001529999955</c:v>
                </c:pt>
                <c:pt idx="149">
                  <c:v>92.833000179999971</c:v>
                </c:pt>
                <c:pt idx="150">
                  <c:v>92.888999940000005</c:v>
                </c:pt>
                <c:pt idx="151">
                  <c:v>92.942001340000004</c:v>
                </c:pt>
                <c:pt idx="152">
                  <c:v>92.995002749999998</c:v>
                </c:pt>
                <c:pt idx="153">
                  <c:v>93.04599761999998</c:v>
                </c:pt>
                <c:pt idx="154">
                  <c:v>93.093002319999954</c:v>
                </c:pt>
                <c:pt idx="155">
                  <c:v>93.140998839999938</c:v>
                </c:pt>
                <c:pt idx="156">
                  <c:v>93.190002440000001</c:v>
                </c:pt>
                <c:pt idx="157">
                  <c:v>93.232002260000002</c:v>
                </c:pt>
                <c:pt idx="158">
                  <c:v>93.27999878</c:v>
                </c:pt>
                <c:pt idx="159">
                  <c:v>93.328002929999954</c:v>
                </c:pt>
                <c:pt idx="160">
                  <c:v>93.375999449999981</c:v>
                </c:pt>
                <c:pt idx="161">
                  <c:v>93.432998659999981</c:v>
                </c:pt>
                <c:pt idx="162">
                  <c:v>93.489997860000003</c:v>
                </c:pt>
                <c:pt idx="163">
                  <c:v>93.551002499999981</c:v>
                </c:pt>
                <c:pt idx="164">
                  <c:v>93.615997309999955</c:v>
                </c:pt>
                <c:pt idx="165">
                  <c:v>93.667999269999996</c:v>
                </c:pt>
                <c:pt idx="166">
                  <c:v>93.722999569999999</c:v>
                </c:pt>
                <c:pt idx="167">
                  <c:v>93.776000980000006</c:v>
                </c:pt>
                <c:pt idx="168">
                  <c:v>93.824996949999999</c:v>
                </c:pt>
                <c:pt idx="169">
                  <c:v>93.874000549999977</c:v>
                </c:pt>
                <c:pt idx="170">
                  <c:v>93.916999820000029</c:v>
                </c:pt>
                <c:pt idx="171">
                  <c:v>93.968002319999954</c:v>
                </c:pt>
                <c:pt idx="172">
                  <c:v>94.018997189999979</c:v>
                </c:pt>
                <c:pt idx="173">
                  <c:v>94.069999690000031</c:v>
                </c:pt>
                <c:pt idx="174">
                  <c:v>94.120002749999969</c:v>
                </c:pt>
                <c:pt idx="175">
                  <c:v>94.177001949999976</c:v>
                </c:pt>
                <c:pt idx="176">
                  <c:v>94.236000059999981</c:v>
                </c:pt>
                <c:pt idx="177">
                  <c:v>94.288002009999971</c:v>
                </c:pt>
                <c:pt idx="178">
                  <c:v>94.337997439999981</c:v>
                </c:pt>
                <c:pt idx="179">
                  <c:v>94.388999940000005</c:v>
                </c:pt>
                <c:pt idx="180">
                  <c:v>94.42900084999998</c:v>
                </c:pt>
                <c:pt idx="181">
                  <c:v>94.47399901999998</c:v>
                </c:pt>
                <c:pt idx="182">
                  <c:v>94.517997739999998</c:v>
                </c:pt>
                <c:pt idx="183">
                  <c:v>94.558998109999948</c:v>
                </c:pt>
                <c:pt idx="184">
                  <c:v>94.614997860000003</c:v>
                </c:pt>
                <c:pt idx="185">
                  <c:v>94.678001399999943</c:v>
                </c:pt>
                <c:pt idx="186">
                  <c:v>94.739997860000003</c:v>
                </c:pt>
                <c:pt idx="187">
                  <c:v>94.800003050000001</c:v>
                </c:pt>
                <c:pt idx="188">
                  <c:v>94.856002809999964</c:v>
                </c:pt>
                <c:pt idx="189">
                  <c:v>94.911003109999996</c:v>
                </c:pt>
                <c:pt idx="190">
                  <c:v>94.966003420000035</c:v>
                </c:pt>
                <c:pt idx="191">
                  <c:v>95.019996640000031</c:v>
                </c:pt>
                <c:pt idx="192">
                  <c:v>95.070999149999977</c:v>
                </c:pt>
                <c:pt idx="193">
                  <c:v>95.121002199999964</c:v>
                </c:pt>
                <c:pt idx="194">
                  <c:v>95.166999820000001</c:v>
                </c:pt>
                <c:pt idx="195">
                  <c:v>95.209999080000031</c:v>
                </c:pt>
                <c:pt idx="196">
                  <c:v>95.251998900000004</c:v>
                </c:pt>
                <c:pt idx="197">
                  <c:v>95.300003050000001</c:v>
                </c:pt>
                <c:pt idx="198">
                  <c:v>95.347000120000004</c:v>
                </c:pt>
                <c:pt idx="199">
                  <c:v>95.397003170000005</c:v>
                </c:pt>
                <c:pt idx="200">
                  <c:v>95.443000790000028</c:v>
                </c:pt>
                <c:pt idx="201">
                  <c:v>95.503997799999979</c:v>
                </c:pt>
                <c:pt idx="202">
                  <c:v>95.553001399999971</c:v>
                </c:pt>
                <c:pt idx="203">
                  <c:v>95.61000061</c:v>
                </c:pt>
                <c:pt idx="204">
                  <c:v>95.671997069999989</c:v>
                </c:pt>
                <c:pt idx="205">
                  <c:v>95.732002260000002</c:v>
                </c:pt>
                <c:pt idx="206">
                  <c:v>95.788002009999971</c:v>
                </c:pt>
                <c:pt idx="207">
                  <c:v>95.838996889999976</c:v>
                </c:pt>
                <c:pt idx="208">
                  <c:v>95.891998290000004</c:v>
                </c:pt>
                <c:pt idx="209">
                  <c:v>95.938003539999983</c:v>
                </c:pt>
                <c:pt idx="210">
                  <c:v>95.987998959999999</c:v>
                </c:pt>
                <c:pt idx="211">
                  <c:v>96.028999329999976</c:v>
                </c:pt>
                <c:pt idx="212">
                  <c:v>96.085998539999963</c:v>
                </c:pt>
                <c:pt idx="213">
                  <c:v>96.128997799999937</c:v>
                </c:pt>
                <c:pt idx="214">
                  <c:v>96.175003049999972</c:v>
                </c:pt>
                <c:pt idx="215">
                  <c:v>96.221000669999995</c:v>
                </c:pt>
                <c:pt idx="216">
                  <c:v>96.267997739999998</c:v>
                </c:pt>
                <c:pt idx="217">
                  <c:v>96.321998600000001</c:v>
                </c:pt>
                <c:pt idx="218">
                  <c:v>96.378997799999937</c:v>
                </c:pt>
                <c:pt idx="219">
                  <c:v>96.434997559999999</c:v>
                </c:pt>
                <c:pt idx="220">
                  <c:v>96.488998409999979</c:v>
                </c:pt>
                <c:pt idx="221">
                  <c:v>96.543998720000005</c:v>
                </c:pt>
                <c:pt idx="222">
                  <c:v>96.59899901999998</c:v>
                </c:pt>
                <c:pt idx="223">
                  <c:v>96.652999879999939</c:v>
                </c:pt>
                <c:pt idx="224">
                  <c:v>96.706001279999981</c:v>
                </c:pt>
                <c:pt idx="225">
                  <c:v>96.757003780000048</c:v>
                </c:pt>
                <c:pt idx="226">
                  <c:v>96.807998659999981</c:v>
                </c:pt>
                <c:pt idx="227">
                  <c:v>96.861000059999981</c:v>
                </c:pt>
                <c:pt idx="228">
                  <c:v>96.907997129999998</c:v>
                </c:pt>
                <c:pt idx="229">
                  <c:v>96.953002929999982</c:v>
                </c:pt>
                <c:pt idx="230">
                  <c:v>96.989997860000003</c:v>
                </c:pt>
                <c:pt idx="231">
                  <c:v>97.035003660000029</c:v>
                </c:pt>
                <c:pt idx="232">
                  <c:v>97.092002869999988</c:v>
                </c:pt>
                <c:pt idx="233">
                  <c:v>97.153999329999976</c:v>
                </c:pt>
                <c:pt idx="234">
                  <c:v>97.214996339999999</c:v>
                </c:pt>
                <c:pt idx="235">
                  <c:v>97.27300262</c:v>
                </c:pt>
                <c:pt idx="236">
                  <c:v>97.324996949999999</c:v>
                </c:pt>
                <c:pt idx="237">
                  <c:v>97.363998409999979</c:v>
                </c:pt>
                <c:pt idx="238">
                  <c:v>97.410003660000058</c:v>
                </c:pt>
                <c:pt idx="239">
                  <c:v>97.458999629999994</c:v>
                </c:pt>
                <c:pt idx="240">
                  <c:v>97.507003780000048</c:v>
                </c:pt>
                <c:pt idx="241">
                  <c:v>97.56099700999998</c:v>
                </c:pt>
                <c:pt idx="242">
                  <c:v>97.615997309999955</c:v>
                </c:pt>
                <c:pt idx="243">
                  <c:v>97.671997069999989</c:v>
                </c:pt>
                <c:pt idx="244">
                  <c:v>97.722000119999961</c:v>
                </c:pt>
                <c:pt idx="245">
                  <c:v>97.775001529999955</c:v>
                </c:pt>
                <c:pt idx="246">
                  <c:v>97.825996399999937</c:v>
                </c:pt>
                <c:pt idx="247">
                  <c:v>97.874999999999986</c:v>
                </c:pt>
                <c:pt idx="248">
                  <c:v>97.924003600000034</c:v>
                </c:pt>
                <c:pt idx="249">
                  <c:v>97.972000119999961</c:v>
                </c:pt>
                <c:pt idx="250">
                  <c:v>98.027999879999982</c:v>
                </c:pt>
                <c:pt idx="251">
                  <c:v>98.083999629999994</c:v>
                </c:pt>
                <c:pt idx="252">
                  <c:v>98.136001589999978</c:v>
                </c:pt>
                <c:pt idx="253">
                  <c:v>98.181999210000001</c:v>
                </c:pt>
                <c:pt idx="254">
                  <c:v>98.231002809999978</c:v>
                </c:pt>
                <c:pt idx="255">
                  <c:v>98.281997680000046</c:v>
                </c:pt>
                <c:pt idx="256">
                  <c:v>98.324996949999999</c:v>
                </c:pt>
                <c:pt idx="257">
                  <c:v>98.374000549999977</c:v>
                </c:pt>
                <c:pt idx="258">
                  <c:v>98.425003050000001</c:v>
                </c:pt>
                <c:pt idx="259">
                  <c:v>98.472999569999999</c:v>
                </c:pt>
                <c:pt idx="260">
                  <c:v>98.522003169999977</c:v>
                </c:pt>
                <c:pt idx="261">
                  <c:v>98.580001829999972</c:v>
                </c:pt>
                <c:pt idx="262">
                  <c:v>98.626998899999961</c:v>
                </c:pt>
                <c:pt idx="263">
                  <c:v>98.682998659999939</c:v>
                </c:pt>
                <c:pt idx="264">
                  <c:v>98.740997309999983</c:v>
                </c:pt>
                <c:pt idx="265">
                  <c:v>98.797996519999998</c:v>
                </c:pt>
                <c:pt idx="266">
                  <c:v>98.849998470000003</c:v>
                </c:pt>
                <c:pt idx="267">
                  <c:v>98.902000430000001</c:v>
                </c:pt>
                <c:pt idx="268">
                  <c:v>98.954002380000006</c:v>
                </c:pt>
                <c:pt idx="269">
                  <c:v>99.005996699999983</c:v>
                </c:pt>
                <c:pt idx="270">
                  <c:v>99.055999760000006</c:v>
                </c:pt>
                <c:pt idx="271">
                  <c:v>99.099998470000003</c:v>
                </c:pt>
                <c:pt idx="272">
                  <c:v>99.141998290000004</c:v>
                </c:pt>
                <c:pt idx="273">
                  <c:v>99.181999210000001</c:v>
                </c:pt>
                <c:pt idx="274">
                  <c:v>99.22699738</c:v>
                </c:pt>
                <c:pt idx="275">
                  <c:v>99.272003169999977</c:v>
                </c:pt>
                <c:pt idx="276">
                  <c:v>99.319999690000031</c:v>
                </c:pt>
                <c:pt idx="277">
                  <c:v>99.373001099999954</c:v>
                </c:pt>
                <c:pt idx="278">
                  <c:v>99.425003050000001</c:v>
                </c:pt>
                <c:pt idx="279">
                  <c:v>99.488998409999979</c:v>
                </c:pt>
                <c:pt idx="280">
                  <c:v>99.561996460000032</c:v>
                </c:pt>
                <c:pt idx="281">
                  <c:v>99.61699677</c:v>
                </c:pt>
                <c:pt idx="282">
                  <c:v>99.680000309999954</c:v>
                </c:pt>
                <c:pt idx="283">
                  <c:v>99.727996829999981</c:v>
                </c:pt>
                <c:pt idx="284">
                  <c:v>99.776000980000006</c:v>
                </c:pt>
                <c:pt idx="285">
                  <c:v>99.81900023999998</c:v>
                </c:pt>
                <c:pt idx="286">
                  <c:v>99.863998409999979</c:v>
                </c:pt>
                <c:pt idx="287">
                  <c:v>99.902999879999982</c:v>
                </c:pt>
                <c:pt idx="288">
                  <c:v>99.94499969000006</c:v>
                </c:pt>
                <c:pt idx="289">
                  <c:v>99.990997309999983</c:v>
                </c:pt>
                <c:pt idx="290">
                  <c:v>100.04299927000002</c:v>
                </c:pt>
                <c:pt idx="291">
                  <c:v>100.09200286999997</c:v>
                </c:pt>
                <c:pt idx="292">
                  <c:v>100.14099883999995</c:v>
                </c:pt>
                <c:pt idx="293">
                  <c:v>100.19000244</c:v>
                </c:pt>
                <c:pt idx="294">
                  <c:v>100.24299621999998</c:v>
                </c:pt>
                <c:pt idx="295">
                  <c:v>100.29399872</c:v>
                </c:pt>
                <c:pt idx="296">
                  <c:v>100.33399962999999</c:v>
                </c:pt>
                <c:pt idx="297">
                  <c:v>100.39299774</c:v>
                </c:pt>
                <c:pt idx="298">
                  <c:v>100.45899962999999</c:v>
                </c:pt>
                <c:pt idx="299">
                  <c:v>100.51899718999998</c:v>
                </c:pt>
                <c:pt idx="300">
                  <c:v>100.58300018</c:v>
                </c:pt>
                <c:pt idx="301">
                  <c:v>100.64600372000002</c:v>
                </c:pt>
                <c:pt idx="302">
                  <c:v>100.70400238000002</c:v>
                </c:pt>
                <c:pt idx="303">
                  <c:v>100.75499725</c:v>
                </c:pt>
                <c:pt idx="304">
                  <c:v>100.80400084999998</c:v>
                </c:pt>
                <c:pt idx="305">
                  <c:v>100.84700012</c:v>
                </c:pt>
                <c:pt idx="306">
                  <c:v>100.87300109999997</c:v>
                </c:pt>
                <c:pt idx="307">
                  <c:v>100.90200043</c:v>
                </c:pt>
                <c:pt idx="308">
                  <c:v>100.93900299000002</c:v>
                </c:pt>
                <c:pt idx="309">
                  <c:v>100.97299957</c:v>
                </c:pt>
                <c:pt idx="310">
                  <c:v>101.01799774000003</c:v>
                </c:pt>
                <c:pt idx="311">
                  <c:v>101.06999969000003</c:v>
                </c:pt>
                <c:pt idx="312">
                  <c:v>101.13600159000001</c:v>
                </c:pt>
                <c:pt idx="313">
                  <c:v>101.20300293</c:v>
                </c:pt>
                <c:pt idx="314">
                  <c:v>101.27400208</c:v>
                </c:pt>
                <c:pt idx="315">
                  <c:v>101.33599854000001</c:v>
                </c:pt>
                <c:pt idx="316">
                  <c:v>101.40000153</c:v>
                </c:pt>
                <c:pt idx="317">
                  <c:v>101.46299744000002</c:v>
                </c:pt>
                <c:pt idx="318">
                  <c:v>101.52100372000002</c:v>
                </c:pt>
                <c:pt idx="319">
                  <c:v>101.57099915000001</c:v>
                </c:pt>
                <c:pt idx="320">
                  <c:v>101.61599730999997</c:v>
                </c:pt>
                <c:pt idx="321">
                  <c:v>101.65499878</c:v>
                </c:pt>
                <c:pt idx="322">
                  <c:v>101.69400023999998</c:v>
                </c:pt>
                <c:pt idx="323">
                  <c:v>101.72799683</c:v>
                </c:pt>
                <c:pt idx="324">
                  <c:v>101.76200104</c:v>
                </c:pt>
                <c:pt idx="325">
                  <c:v>101.79499817</c:v>
                </c:pt>
                <c:pt idx="326">
                  <c:v>101.82399749999998</c:v>
                </c:pt>
                <c:pt idx="327">
                  <c:v>101.86399840999998</c:v>
                </c:pt>
                <c:pt idx="328">
                  <c:v>101.91400145999999</c:v>
                </c:pt>
                <c:pt idx="329">
                  <c:v>101.97200011999996</c:v>
                </c:pt>
                <c:pt idx="330">
                  <c:v>102.03800200999997</c:v>
                </c:pt>
                <c:pt idx="331">
                  <c:v>102.11399840999998</c:v>
                </c:pt>
                <c:pt idx="332">
                  <c:v>102.19300079</c:v>
                </c:pt>
                <c:pt idx="333">
                  <c:v>102.27200316999998</c:v>
                </c:pt>
                <c:pt idx="334">
                  <c:v>102.34200286999997</c:v>
                </c:pt>
                <c:pt idx="335">
                  <c:v>102.40000153</c:v>
                </c:pt>
                <c:pt idx="336">
                  <c:v>102.44499969000006</c:v>
                </c:pt>
                <c:pt idx="337">
                  <c:v>102.47399901999998</c:v>
                </c:pt>
                <c:pt idx="338">
                  <c:v>102.50099944999999</c:v>
                </c:pt>
                <c:pt idx="339">
                  <c:v>102.53199768000003</c:v>
                </c:pt>
                <c:pt idx="340">
                  <c:v>102.56800079</c:v>
                </c:pt>
                <c:pt idx="341">
                  <c:v>102.60500336</c:v>
                </c:pt>
                <c:pt idx="342">
                  <c:v>102.64199829</c:v>
                </c:pt>
                <c:pt idx="343">
                  <c:v>102.69100189</c:v>
                </c:pt>
                <c:pt idx="344">
                  <c:v>102.74700165000003</c:v>
                </c:pt>
                <c:pt idx="345">
                  <c:v>102.80999756</c:v>
                </c:pt>
                <c:pt idx="346">
                  <c:v>102.87300109999997</c:v>
                </c:pt>
                <c:pt idx="347">
                  <c:v>102.93699646000003</c:v>
                </c:pt>
                <c:pt idx="348">
                  <c:v>103</c:v>
                </c:pt>
                <c:pt idx="349">
                  <c:v>103.06500244</c:v>
                </c:pt>
                <c:pt idx="350">
                  <c:v>103.12300109999997</c:v>
                </c:pt>
                <c:pt idx="351">
                  <c:v>103.17400360000002</c:v>
                </c:pt>
                <c:pt idx="352">
                  <c:v>103.21900177000002</c:v>
                </c:pt>
                <c:pt idx="353">
                  <c:v>103.25800323</c:v>
                </c:pt>
                <c:pt idx="354">
                  <c:v>103.29900360000005</c:v>
                </c:pt>
                <c:pt idx="355">
                  <c:v>103.33699799</c:v>
                </c:pt>
                <c:pt idx="356">
                  <c:v>103.37599944999998</c:v>
                </c:pt>
                <c:pt idx="357">
                  <c:v>103.41400145999999</c:v>
                </c:pt>
                <c:pt idx="358">
                  <c:v>103.46399689</c:v>
                </c:pt>
                <c:pt idx="359">
                  <c:v>103.52200316999998</c:v>
                </c:pt>
                <c:pt idx="360">
                  <c:v>103.58399962999999</c:v>
                </c:pt>
                <c:pt idx="361">
                  <c:v>103.65299988</c:v>
                </c:pt>
                <c:pt idx="362">
                  <c:v>103.72200011999996</c:v>
                </c:pt>
                <c:pt idx="363">
                  <c:v>103.77899932999998</c:v>
                </c:pt>
                <c:pt idx="364">
                  <c:v>103.82800292999997</c:v>
                </c:pt>
                <c:pt idx="365">
                  <c:v>103.87599944999998</c:v>
                </c:pt>
                <c:pt idx="366">
                  <c:v>103.91400145999999</c:v>
                </c:pt>
                <c:pt idx="367">
                  <c:v>103.94599915000002</c:v>
                </c:pt>
                <c:pt idx="368">
                  <c:v>103.97000122</c:v>
                </c:pt>
                <c:pt idx="369">
                  <c:v>103.99700165000003</c:v>
                </c:pt>
                <c:pt idx="370">
                  <c:v>104.03099822999998</c:v>
                </c:pt>
                <c:pt idx="371">
                  <c:v>104.07599639999995</c:v>
                </c:pt>
                <c:pt idx="372">
                  <c:v>104.13400269</c:v>
                </c:pt>
                <c:pt idx="373">
                  <c:v>104.20400238000002</c:v>
                </c:pt>
                <c:pt idx="374">
                  <c:v>104.28700256</c:v>
                </c:pt>
                <c:pt idx="375">
                  <c:v>104.37400055000001</c:v>
                </c:pt>
                <c:pt idx="376">
                  <c:v>104.45600128000002</c:v>
                </c:pt>
                <c:pt idx="377">
                  <c:v>104.52999878</c:v>
                </c:pt>
                <c:pt idx="378">
                  <c:v>104.58899688999998</c:v>
                </c:pt>
                <c:pt idx="379">
                  <c:v>104.63300323</c:v>
                </c:pt>
                <c:pt idx="380">
                  <c:v>104.66200255999996</c:v>
                </c:pt>
                <c:pt idx="381">
                  <c:v>104.68499756</c:v>
                </c:pt>
                <c:pt idx="382">
                  <c:v>104.70500182999997</c:v>
                </c:pt>
                <c:pt idx="383">
                  <c:v>104.72100067000002</c:v>
                </c:pt>
                <c:pt idx="384">
                  <c:v>104.73799896000003</c:v>
                </c:pt>
                <c:pt idx="385">
                  <c:v>104.76599883999995</c:v>
                </c:pt>
                <c:pt idx="386">
                  <c:v>104.8030014</c:v>
                </c:pt>
                <c:pt idx="387">
                  <c:v>104.85500336</c:v>
                </c:pt>
                <c:pt idx="388">
                  <c:v>104.93099976000005</c:v>
                </c:pt>
                <c:pt idx="389">
                  <c:v>105.01999664000003</c:v>
                </c:pt>
                <c:pt idx="390">
                  <c:v>105.11399840999998</c:v>
                </c:pt>
                <c:pt idx="391">
                  <c:v>105.20500182999997</c:v>
                </c:pt>
                <c:pt idx="392">
                  <c:v>105.28700256</c:v>
                </c:pt>
                <c:pt idx="393">
                  <c:v>105.35099792</c:v>
                </c:pt>
                <c:pt idx="394">
                  <c:v>105.40399933</c:v>
                </c:pt>
                <c:pt idx="395">
                  <c:v>105.43499756000003</c:v>
                </c:pt>
                <c:pt idx="396">
                  <c:v>105.45500182999997</c:v>
                </c:pt>
                <c:pt idx="397">
                  <c:v>105.46800232</c:v>
                </c:pt>
                <c:pt idx="398">
                  <c:v>105.47899628</c:v>
                </c:pt>
                <c:pt idx="399">
                  <c:v>105.5</c:v>
                </c:pt>
                <c:pt idx="400">
                  <c:v>105.52799988000002</c:v>
                </c:pt>
                <c:pt idx="401">
                  <c:v>105.57399749999998</c:v>
                </c:pt>
                <c:pt idx="402">
                  <c:v>105.62400055000001</c:v>
                </c:pt>
                <c:pt idx="403">
                  <c:v>105.68800354</c:v>
                </c:pt>
                <c:pt idx="404">
                  <c:v>105.76300049000002</c:v>
                </c:pt>
                <c:pt idx="405">
                  <c:v>105.84100342000006</c:v>
                </c:pt>
                <c:pt idx="406">
                  <c:v>105.91600037000002</c:v>
                </c:pt>
                <c:pt idx="407">
                  <c:v>105.99099731</c:v>
                </c:pt>
                <c:pt idx="408">
                  <c:v>106.06199646000003</c:v>
                </c:pt>
                <c:pt idx="409">
                  <c:v>106.12599944999998</c:v>
                </c:pt>
                <c:pt idx="410">
                  <c:v>106.18199921</c:v>
                </c:pt>
                <c:pt idx="411">
                  <c:v>106.22799683</c:v>
                </c:pt>
                <c:pt idx="412">
                  <c:v>106.25800323</c:v>
                </c:pt>
                <c:pt idx="413">
                  <c:v>106.27999878</c:v>
                </c:pt>
                <c:pt idx="414">
                  <c:v>106.30500030999997</c:v>
                </c:pt>
                <c:pt idx="415">
                  <c:v>106.33300018</c:v>
                </c:pt>
                <c:pt idx="416">
                  <c:v>106.36499786</c:v>
                </c:pt>
                <c:pt idx="417">
                  <c:v>106.39900208</c:v>
                </c:pt>
                <c:pt idx="418">
                  <c:v>106.44499969000006</c:v>
                </c:pt>
                <c:pt idx="419">
                  <c:v>106.49700165000003</c:v>
                </c:pt>
                <c:pt idx="420">
                  <c:v>106.55000305</c:v>
                </c:pt>
                <c:pt idx="421">
                  <c:v>106.61399840999998</c:v>
                </c:pt>
                <c:pt idx="422">
                  <c:v>106.69200133999996</c:v>
                </c:pt>
                <c:pt idx="423">
                  <c:v>106.77500152999997</c:v>
                </c:pt>
                <c:pt idx="424">
                  <c:v>106.85399628</c:v>
                </c:pt>
                <c:pt idx="425">
                  <c:v>106.92299652</c:v>
                </c:pt>
                <c:pt idx="426">
                  <c:v>106.98600005999998</c:v>
                </c:pt>
                <c:pt idx="427">
                  <c:v>107.04100037000002</c:v>
                </c:pt>
                <c:pt idx="428">
                  <c:v>107.08699799</c:v>
                </c:pt>
                <c:pt idx="429">
                  <c:v>107.12000274999997</c:v>
                </c:pt>
                <c:pt idx="430">
                  <c:v>107.14299774</c:v>
                </c:pt>
                <c:pt idx="431">
                  <c:v>107.16000366000003</c:v>
                </c:pt>
                <c:pt idx="432">
                  <c:v>107.17600249999997</c:v>
                </c:pt>
                <c:pt idx="433">
                  <c:v>107.19400023999998</c:v>
                </c:pt>
                <c:pt idx="434">
                  <c:v>107.22899628</c:v>
                </c:pt>
                <c:pt idx="435">
                  <c:v>107.27799988000002</c:v>
                </c:pt>
                <c:pt idx="436">
                  <c:v>107.33599854000001</c:v>
                </c:pt>
                <c:pt idx="437">
                  <c:v>107.40699768000003</c:v>
                </c:pt>
                <c:pt idx="438">
                  <c:v>107.47599792</c:v>
                </c:pt>
                <c:pt idx="439">
                  <c:v>107.55999756</c:v>
                </c:pt>
                <c:pt idx="440">
                  <c:v>107.64700317</c:v>
                </c:pt>
                <c:pt idx="441">
                  <c:v>107.73400116000002</c:v>
                </c:pt>
                <c:pt idx="442">
                  <c:v>107.81099700999998</c:v>
                </c:pt>
                <c:pt idx="443">
                  <c:v>107.87699889999996</c:v>
                </c:pt>
                <c:pt idx="444">
                  <c:v>107.92900084999998</c:v>
                </c:pt>
                <c:pt idx="445">
                  <c:v>107.96600342000006</c:v>
                </c:pt>
                <c:pt idx="446">
                  <c:v>107.98300171</c:v>
                </c:pt>
                <c:pt idx="447">
                  <c:v>107.98600005999998</c:v>
                </c:pt>
                <c:pt idx="448">
                  <c:v>107.98500061</c:v>
                </c:pt>
                <c:pt idx="449">
                  <c:v>107.98600005999998</c:v>
                </c:pt>
                <c:pt idx="450">
                  <c:v>107.9980011</c:v>
                </c:pt>
                <c:pt idx="451">
                  <c:v>108.02799988000002</c:v>
                </c:pt>
                <c:pt idx="452">
                  <c:v>108.08799744000002</c:v>
                </c:pt>
                <c:pt idx="453">
                  <c:v>108.17299651999996</c:v>
                </c:pt>
                <c:pt idx="454">
                  <c:v>108.27400208</c:v>
                </c:pt>
                <c:pt idx="455">
                  <c:v>108.38300323</c:v>
                </c:pt>
                <c:pt idx="456">
                  <c:v>108.49099731</c:v>
                </c:pt>
                <c:pt idx="457">
                  <c:v>108.58799744000002</c:v>
                </c:pt>
                <c:pt idx="458">
                  <c:v>108.66000366000003</c:v>
                </c:pt>
                <c:pt idx="459">
                  <c:v>108.71700287</c:v>
                </c:pt>
                <c:pt idx="460">
                  <c:v>108.75399779999998</c:v>
                </c:pt>
                <c:pt idx="461">
                  <c:v>108.76699829</c:v>
                </c:pt>
                <c:pt idx="462">
                  <c:v>108.76100159000002</c:v>
                </c:pt>
                <c:pt idx="463">
                  <c:v>108.75099944999999</c:v>
                </c:pt>
                <c:pt idx="464">
                  <c:v>108.73799896000003</c:v>
                </c:pt>
                <c:pt idx="465">
                  <c:v>108.73500061</c:v>
                </c:pt>
                <c:pt idx="466">
                  <c:v>108.75099944999999</c:v>
                </c:pt>
                <c:pt idx="467">
                  <c:v>108.79900360000005</c:v>
                </c:pt>
                <c:pt idx="468">
                  <c:v>108.87400055000001</c:v>
                </c:pt>
                <c:pt idx="469">
                  <c:v>108.98100281000001</c:v>
                </c:pt>
                <c:pt idx="470">
                  <c:v>109.10800170999997</c:v>
                </c:pt>
                <c:pt idx="471">
                  <c:v>109.24199677000003</c:v>
                </c:pt>
                <c:pt idx="472">
                  <c:v>109.36699677</c:v>
                </c:pt>
                <c:pt idx="473">
                  <c:v>109.47699738</c:v>
                </c:pt>
                <c:pt idx="474">
                  <c:v>109.55799866000002</c:v>
                </c:pt>
                <c:pt idx="475">
                  <c:v>109.60399628</c:v>
                </c:pt>
                <c:pt idx="476">
                  <c:v>109.61799621999998</c:v>
                </c:pt>
                <c:pt idx="477">
                  <c:v>109.60199738</c:v>
                </c:pt>
                <c:pt idx="478">
                  <c:v>109.56199646000003</c:v>
                </c:pt>
                <c:pt idx="479">
                  <c:v>109.50900269</c:v>
                </c:pt>
                <c:pt idx="480">
                  <c:v>109.45899962999999</c:v>
                </c:pt>
                <c:pt idx="481">
                  <c:v>109.43499756000003</c:v>
                </c:pt>
                <c:pt idx="482">
                  <c:v>109.44799805000002</c:v>
                </c:pt>
                <c:pt idx="483">
                  <c:v>109.51200104</c:v>
                </c:pt>
                <c:pt idx="484">
                  <c:v>109.62300109999997</c:v>
                </c:pt>
                <c:pt idx="485">
                  <c:v>109.77700043</c:v>
                </c:pt>
                <c:pt idx="486">
                  <c:v>109.95099639999998</c:v>
                </c:pt>
                <c:pt idx="487">
                  <c:v>110.12699889999996</c:v>
                </c:pt>
                <c:pt idx="488">
                  <c:v>110.27999878</c:v>
                </c:pt>
                <c:pt idx="489">
                  <c:v>110.39199829</c:v>
                </c:pt>
                <c:pt idx="490">
                  <c:v>110.4489975</c:v>
                </c:pt>
                <c:pt idx="491">
                  <c:v>110.45099639999998</c:v>
                </c:pt>
                <c:pt idx="492">
                  <c:v>110.40599822999998</c:v>
                </c:pt>
                <c:pt idx="493">
                  <c:v>110.33000182999997</c:v>
                </c:pt>
                <c:pt idx="494">
                  <c:v>110.23999786</c:v>
                </c:pt>
                <c:pt idx="495">
                  <c:v>110.16699982</c:v>
                </c:pt>
                <c:pt idx="496">
                  <c:v>110.13700104</c:v>
                </c:pt>
                <c:pt idx="497">
                  <c:v>110.15000152999997</c:v>
                </c:pt>
                <c:pt idx="498">
                  <c:v>110.22499847</c:v>
                </c:pt>
                <c:pt idx="499">
                  <c:v>110.35199738</c:v>
                </c:pt>
                <c:pt idx="500">
                  <c:v>110.51899718999998</c:v>
                </c:pt>
                <c:pt idx="501">
                  <c:v>110.71199799000003</c:v>
                </c:pt>
                <c:pt idx="502">
                  <c:v>110.90599822999998</c:v>
                </c:pt>
                <c:pt idx="503">
                  <c:v>111.07900238000001</c:v>
                </c:pt>
                <c:pt idx="504">
                  <c:v>111.19799805</c:v>
                </c:pt>
                <c:pt idx="505">
                  <c:v>111.26399994000005</c:v>
                </c:pt>
                <c:pt idx="506">
                  <c:v>111.26300049000002</c:v>
                </c:pt>
                <c:pt idx="507">
                  <c:v>111.20500182999997</c:v>
                </c:pt>
                <c:pt idx="508">
                  <c:v>111.10600280999996</c:v>
                </c:pt>
                <c:pt idx="509">
                  <c:v>110.99500275</c:v>
                </c:pt>
                <c:pt idx="510">
                  <c:v>110.90000153</c:v>
                </c:pt>
                <c:pt idx="511">
                  <c:v>110.84600067000002</c:v>
                </c:pt>
                <c:pt idx="512">
                  <c:v>110.84700012</c:v>
                </c:pt>
                <c:pt idx="513">
                  <c:v>110.92400360000005</c:v>
                </c:pt>
                <c:pt idx="514">
                  <c:v>111.06600189</c:v>
                </c:pt>
                <c:pt idx="515">
                  <c:v>111.23400116000002</c:v>
                </c:pt>
                <c:pt idx="516">
                  <c:v>111.44499969000006</c:v>
                </c:pt>
                <c:pt idx="517">
                  <c:v>111.66300200999997</c:v>
                </c:pt>
                <c:pt idx="518">
                  <c:v>111.84999847</c:v>
                </c:pt>
                <c:pt idx="519">
                  <c:v>111.98799896000003</c:v>
                </c:pt>
                <c:pt idx="520">
                  <c:v>112.06099700999998</c:v>
                </c:pt>
                <c:pt idx="521">
                  <c:v>112.06400299000002</c:v>
                </c:pt>
                <c:pt idx="522">
                  <c:v>112.00900269</c:v>
                </c:pt>
                <c:pt idx="523">
                  <c:v>111.90399933</c:v>
                </c:pt>
                <c:pt idx="524">
                  <c:v>111.77600098000002</c:v>
                </c:pt>
                <c:pt idx="525">
                  <c:v>111.65100098000002</c:v>
                </c:pt>
                <c:pt idx="526">
                  <c:v>111.56999969000003</c:v>
                </c:pt>
                <c:pt idx="527">
                  <c:v>111.54900360000005</c:v>
                </c:pt>
                <c:pt idx="528">
                  <c:v>111.60700226</c:v>
                </c:pt>
                <c:pt idx="529">
                  <c:v>111.7480011</c:v>
                </c:pt>
                <c:pt idx="530">
                  <c:v>111.95800018</c:v>
                </c:pt>
                <c:pt idx="531">
                  <c:v>112.20500182999997</c:v>
                </c:pt>
                <c:pt idx="532">
                  <c:v>112.45700073</c:v>
                </c:pt>
                <c:pt idx="533">
                  <c:v>112.67600249999997</c:v>
                </c:pt>
                <c:pt idx="534">
                  <c:v>112.81999969000003</c:v>
                </c:pt>
                <c:pt idx="535">
                  <c:v>112.90299988000002</c:v>
                </c:pt>
                <c:pt idx="536">
                  <c:v>112.90200043</c:v>
                </c:pt>
                <c:pt idx="537">
                  <c:v>112.83399962999999</c:v>
                </c:pt>
                <c:pt idx="538">
                  <c:v>112.70400238000002</c:v>
                </c:pt>
                <c:pt idx="539">
                  <c:v>112.54299927000002</c:v>
                </c:pt>
                <c:pt idx="540">
                  <c:v>112.38700104</c:v>
                </c:pt>
                <c:pt idx="541">
                  <c:v>112.27100372000002</c:v>
                </c:pt>
                <c:pt idx="542">
                  <c:v>112.22100067000002</c:v>
                </c:pt>
                <c:pt idx="543">
                  <c:v>112.26200104</c:v>
                </c:pt>
                <c:pt idx="544">
                  <c:v>112.41500092000003</c:v>
                </c:pt>
                <c:pt idx="545">
                  <c:v>112.61199951</c:v>
                </c:pt>
                <c:pt idx="546">
                  <c:v>112.88600159000001</c:v>
                </c:pt>
                <c:pt idx="547">
                  <c:v>113.17900084999995</c:v>
                </c:pt>
                <c:pt idx="548">
                  <c:v>113.45400238000002</c:v>
                </c:pt>
                <c:pt idx="549">
                  <c:v>113.66300200999997</c:v>
                </c:pt>
                <c:pt idx="550">
                  <c:v>113.77500152999997</c:v>
                </c:pt>
                <c:pt idx="551">
                  <c:v>113.77899932999998</c:v>
                </c:pt>
                <c:pt idx="552">
                  <c:v>113.68399810999996</c:v>
                </c:pt>
                <c:pt idx="553">
                  <c:v>113.51999664000003</c:v>
                </c:pt>
                <c:pt idx="554">
                  <c:v>113.31999969000003</c:v>
                </c:pt>
                <c:pt idx="555">
                  <c:v>113.11199951</c:v>
                </c:pt>
                <c:pt idx="556">
                  <c:v>112.95400238000002</c:v>
                </c:pt>
                <c:pt idx="557">
                  <c:v>112.85800170999997</c:v>
                </c:pt>
                <c:pt idx="558">
                  <c:v>112.87400055000001</c:v>
                </c:pt>
                <c:pt idx="559">
                  <c:v>113.01399994000005</c:v>
                </c:pt>
                <c:pt idx="560">
                  <c:v>113.26599883999995</c:v>
                </c:pt>
                <c:pt idx="561">
                  <c:v>113.60700226</c:v>
                </c:pt>
                <c:pt idx="562">
                  <c:v>113.98100281000001</c:v>
                </c:pt>
                <c:pt idx="563">
                  <c:v>114.33200072999998</c:v>
                </c:pt>
                <c:pt idx="564">
                  <c:v>114.59600067000002</c:v>
                </c:pt>
                <c:pt idx="565">
                  <c:v>114.73899840999998</c:v>
                </c:pt>
                <c:pt idx="566">
                  <c:v>114.74600220000002</c:v>
                </c:pt>
                <c:pt idx="567">
                  <c:v>114.6190033</c:v>
                </c:pt>
                <c:pt idx="568">
                  <c:v>114.39099883999995</c:v>
                </c:pt>
                <c:pt idx="569">
                  <c:v>114.09899901999998</c:v>
                </c:pt>
                <c:pt idx="570">
                  <c:v>113.79299927000002</c:v>
                </c:pt>
                <c:pt idx="571">
                  <c:v>113.53700256</c:v>
                </c:pt>
                <c:pt idx="572">
                  <c:v>113.38899994000002</c:v>
                </c:pt>
                <c:pt idx="573">
                  <c:v>113.39099883999995</c:v>
                </c:pt>
                <c:pt idx="574">
                  <c:v>113.56700134</c:v>
                </c:pt>
                <c:pt idx="575">
                  <c:v>113.91000366000006</c:v>
                </c:pt>
                <c:pt idx="576">
                  <c:v>114.36599730999997</c:v>
                </c:pt>
                <c:pt idx="577">
                  <c:v>114.86000061</c:v>
                </c:pt>
                <c:pt idx="578">
                  <c:v>115.30799866000002</c:v>
                </c:pt>
                <c:pt idx="579">
                  <c:v>115.63999939</c:v>
                </c:pt>
                <c:pt idx="580">
                  <c:v>115.79900360000005</c:v>
                </c:pt>
                <c:pt idx="581">
                  <c:v>115.79900360000005</c:v>
                </c:pt>
                <c:pt idx="582">
                  <c:v>115.62300109999997</c:v>
                </c:pt>
                <c:pt idx="583">
                  <c:v>115.30699921</c:v>
                </c:pt>
                <c:pt idx="584">
                  <c:v>114.94599915000002</c:v>
                </c:pt>
                <c:pt idx="585">
                  <c:v>114.51799774000003</c:v>
                </c:pt>
                <c:pt idx="586">
                  <c:v>114.13600159000001</c:v>
                </c:pt>
                <c:pt idx="587">
                  <c:v>113.87699889999996</c:v>
                </c:pt>
                <c:pt idx="588">
                  <c:v>113.81400299000002</c:v>
                </c:pt>
                <c:pt idx="589">
                  <c:v>113.98999786</c:v>
                </c:pt>
                <c:pt idx="590">
                  <c:v>114.40799713</c:v>
                </c:pt>
                <c:pt idx="591">
                  <c:v>115.00299834999997</c:v>
                </c:pt>
                <c:pt idx="592">
                  <c:v>115.66999816999997</c:v>
                </c:pt>
                <c:pt idx="593">
                  <c:v>116.28900145999998</c:v>
                </c:pt>
                <c:pt idx="594">
                  <c:v>116.75499725</c:v>
                </c:pt>
                <c:pt idx="595">
                  <c:v>117.01200104</c:v>
                </c:pt>
                <c:pt idx="596">
                  <c:v>117.02799988000002</c:v>
                </c:pt>
                <c:pt idx="597">
                  <c:v>116.81999969000003</c:v>
                </c:pt>
                <c:pt idx="598">
                  <c:v>116.42500305</c:v>
                </c:pt>
                <c:pt idx="599">
                  <c:v>115.91200256</c:v>
                </c:pt>
                <c:pt idx="600">
                  <c:v>115.34400177000002</c:v>
                </c:pt>
                <c:pt idx="601">
                  <c:v>114.85099792</c:v>
                </c:pt>
                <c:pt idx="602">
                  <c:v>114.40899657999998</c:v>
                </c:pt>
                <c:pt idx="603">
                  <c:v>114.19499969000003</c:v>
                </c:pt>
                <c:pt idx="604">
                  <c:v>114.29000092000003</c:v>
                </c:pt>
                <c:pt idx="605">
                  <c:v>114.71700287</c:v>
                </c:pt>
                <c:pt idx="606">
                  <c:v>115.42700195</c:v>
                </c:pt>
                <c:pt idx="607">
                  <c:v>116.28800200999997</c:v>
                </c:pt>
                <c:pt idx="608">
                  <c:v>117.14299774</c:v>
                </c:pt>
                <c:pt idx="609">
                  <c:v>118.69100189</c:v>
                </c:pt>
                <c:pt idx="610">
                  <c:v>118.57299804999997</c:v>
                </c:pt>
                <c:pt idx="611">
                  <c:v>118.43399810999998</c:v>
                </c:pt>
                <c:pt idx="612">
                  <c:v>118.29900360000005</c:v>
                </c:pt>
                <c:pt idx="613">
                  <c:v>118.18199921</c:v>
                </c:pt>
                <c:pt idx="614">
                  <c:v>118.09400177000002</c:v>
                </c:pt>
                <c:pt idx="615">
                  <c:v>118.04299927000002</c:v>
                </c:pt>
                <c:pt idx="616">
                  <c:v>118.03500366000003</c:v>
                </c:pt>
                <c:pt idx="617">
                  <c:v>118.07299804999997</c:v>
                </c:pt>
                <c:pt idx="618">
                  <c:v>118.15299988</c:v>
                </c:pt>
                <c:pt idx="619">
                  <c:v>118.27999878</c:v>
                </c:pt>
                <c:pt idx="620">
                  <c:v>118.44000244000003</c:v>
                </c:pt>
                <c:pt idx="621">
                  <c:v>118.62000274999997</c:v>
                </c:pt>
                <c:pt idx="622">
                  <c:v>118.80500030999997</c:v>
                </c:pt>
                <c:pt idx="623">
                  <c:v>118.98699951</c:v>
                </c:pt>
                <c:pt idx="624">
                  <c:v>119.14099883999995</c:v>
                </c:pt>
                <c:pt idx="625">
                  <c:v>119.29900360000005</c:v>
                </c:pt>
                <c:pt idx="626">
                  <c:v>119.44100189000002</c:v>
                </c:pt>
                <c:pt idx="627">
                  <c:v>119.56500244</c:v>
                </c:pt>
                <c:pt idx="628">
                  <c:v>119.66400145999998</c:v>
                </c:pt>
                <c:pt idx="629">
                  <c:v>119.73799896000003</c:v>
                </c:pt>
                <c:pt idx="630">
                  <c:v>119.79100037000002</c:v>
                </c:pt>
                <c:pt idx="631">
                  <c:v>119.81999969000003</c:v>
                </c:pt>
                <c:pt idx="632">
                  <c:v>119.83399962999999</c:v>
                </c:pt>
                <c:pt idx="633">
                  <c:v>119.83899688999998</c:v>
                </c:pt>
                <c:pt idx="634">
                  <c:v>119.84100342000006</c:v>
                </c:pt>
                <c:pt idx="635">
                  <c:v>119.84400177000002</c:v>
                </c:pt>
                <c:pt idx="636">
                  <c:v>119.85800170999997</c:v>
                </c:pt>
                <c:pt idx="637">
                  <c:v>119.88899994000002</c:v>
                </c:pt>
                <c:pt idx="638">
                  <c:v>119.94400023999999</c:v>
                </c:pt>
                <c:pt idx="639">
                  <c:v>120.01499939000003</c:v>
                </c:pt>
                <c:pt idx="640">
                  <c:v>120.09899901999998</c:v>
                </c:pt>
                <c:pt idx="641">
                  <c:v>120.18900299000001</c:v>
                </c:pt>
                <c:pt idx="642">
                  <c:v>120.27600098000002</c:v>
                </c:pt>
                <c:pt idx="643">
                  <c:v>120.37799834999997</c:v>
                </c:pt>
                <c:pt idx="644">
                  <c:v>120.48400116000002</c:v>
                </c:pt>
                <c:pt idx="645">
                  <c:v>120.58999634</c:v>
                </c:pt>
                <c:pt idx="646">
                  <c:v>120.69100189</c:v>
                </c:pt>
                <c:pt idx="647">
                  <c:v>120.78199768000003</c:v>
                </c:pt>
                <c:pt idx="648">
                  <c:v>120.86199951</c:v>
                </c:pt>
                <c:pt idx="649">
                  <c:v>120.92900084999998</c:v>
                </c:pt>
                <c:pt idx="650">
                  <c:v>120.98600005999998</c:v>
                </c:pt>
                <c:pt idx="651">
                  <c:v>121.04000092000003</c:v>
                </c:pt>
                <c:pt idx="652">
                  <c:v>121.09600067000002</c:v>
                </c:pt>
                <c:pt idx="653">
                  <c:v>121.15599822999995</c:v>
                </c:pt>
                <c:pt idx="654">
                  <c:v>121.21900177000002</c:v>
                </c:pt>
                <c:pt idx="655">
                  <c:v>121.27999878</c:v>
                </c:pt>
                <c:pt idx="656">
                  <c:v>121.33599854000001</c:v>
                </c:pt>
                <c:pt idx="657">
                  <c:v>121.38899994000002</c:v>
                </c:pt>
                <c:pt idx="658">
                  <c:v>121.44300079000003</c:v>
                </c:pt>
                <c:pt idx="659">
                  <c:v>121.49700165000003</c:v>
                </c:pt>
                <c:pt idx="660">
                  <c:v>121.55999756</c:v>
                </c:pt>
                <c:pt idx="661">
                  <c:v>121.62499999999999</c:v>
                </c:pt>
                <c:pt idx="662">
                  <c:v>121.69400023999998</c:v>
                </c:pt>
                <c:pt idx="663">
                  <c:v>121.76300049000002</c:v>
                </c:pt>
                <c:pt idx="664">
                  <c:v>121.83100128000002</c:v>
                </c:pt>
                <c:pt idx="665">
                  <c:v>121.90100098000005</c:v>
                </c:pt>
                <c:pt idx="666">
                  <c:v>121.97200011999996</c:v>
                </c:pt>
                <c:pt idx="667">
                  <c:v>122.04900360000005</c:v>
                </c:pt>
                <c:pt idx="668">
                  <c:v>122.12599944999998</c:v>
                </c:pt>
                <c:pt idx="669">
                  <c:v>122.19899749999998</c:v>
                </c:pt>
                <c:pt idx="670">
                  <c:v>122.26799774000003</c:v>
                </c:pt>
                <c:pt idx="671">
                  <c:v>122.33399962999999</c:v>
                </c:pt>
                <c:pt idx="672">
                  <c:v>122.39600372000002</c:v>
                </c:pt>
                <c:pt idx="673">
                  <c:v>122.45300293</c:v>
                </c:pt>
                <c:pt idx="674">
                  <c:v>122.50299834999997</c:v>
                </c:pt>
                <c:pt idx="675">
                  <c:v>122.5510025</c:v>
                </c:pt>
                <c:pt idx="676">
                  <c:v>122.59700012</c:v>
                </c:pt>
                <c:pt idx="677">
                  <c:v>122.65299988</c:v>
                </c:pt>
                <c:pt idx="678">
                  <c:v>122.71399689</c:v>
                </c:pt>
                <c:pt idx="679">
                  <c:v>122.77999878</c:v>
                </c:pt>
                <c:pt idx="680">
                  <c:v>122.84799957000003</c:v>
                </c:pt>
                <c:pt idx="681">
                  <c:v>122.91100311000002</c:v>
                </c:pt>
                <c:pt idx="682">
                  <c:v>122.96600342000006</c:v>
                </c:pt>
                <c:pt idx="683">
                  <c:v>123.01999664000003</c:v>
                </c:pt>
                <c:pt idx="684">
                  <c:v>123.07399749999998</c:v>
                </c:pt>
                <c:pt idx="685">
                  <c:v>123.13300323</c:v>
                </c:pt>
                <c:pt idx="686">
                  <c:v>123.19400023999998</c:v>
                </c:pt>
                <c:pt idx="687">
                  <c:v>123.26000214</c:v>
                </c:pt>
                <c:pt idx="688">
                  <c:v>123.33300018</c:v>
                </c:pt>
                <c:pt idx="689">
                  <c:v>123.40499878000003</c:v>
                </c:pt>
                <c:pt idx="690">
                  <c:v>123.48600005999998</c:v>
                </c:pt>
                <c:pt idx="691">
                  <c:v>123.57399749999998</c:v>
                </c:pt>
                <c:pt idx="692">
                  <c:v>123.65599822999995</c:v>
                </c:pt>
                <c:pt idx="693">
                  <c:v>123.71399689</c:v>
                </c:pt>
                <c:pt idx="694">
                  <c:v>123.76300049000002</c:v>
                </c:pt>
                <c:pt idx="695">
                  <c:v>123.80699921</c:v>
                </c:pt>
                <c:pt idx="696">
                  <c:v>123.84999847</c:v>
                </c:pt>
                <c:pt idx="697">
                  <c:v>123.89399718999998</c:v>
                </c:pt>
                <c:pt idx="698">
                  <c:v>123.94000244000003</c:v>
                </c:pt>
                <c:pt idx="699">
                  <c:v>123.98799896000003</c:v>
                </c:pt>
                <c:pt idx="700">
                  <c:v>124.03800200999997</c:v>
                </c:pt>
                <c:pt idx="701">
                  <c:v>124.09300232</c:v>
                </c:pt>
                <c:pt idx="702">
                  <c:v>124.15000152999997</c:v>
                </c:pt>
                <c:pt idx="703">
                  <c:v>124.20600128000002</c:v>
                </c:pt>
                <c:pt idx="704">
                  <c:v>124.26499939000003</c:v>
                </c:pt>
                <c:pt idx="705">
                  <c:v>124.3219986</c:v>
                </c:pt>
                <c:pt idx="706">
                  <c:v>124.38400269</c:v>
                </c:pt>
                <c:pt idx="707">
                  <c:v>124.45099639999998</c:v>
                </c:pt>
                <c:pt idx="708">
                  <c:v>124.51200104</c:v>
                </c:pt>
                <c:pt idx="709">
                  <c:v>124.56900023999998</c:v>
                </c:pt>
                <c:pt idx="710">
                  <c:v>124.62499999999999</c:v>
                </c:pt>
                <c:pt idx="711">
                  <c:v>124.67600249999997</c:v>
                </c:pt>
                <c:pt idx="712">
                  <c:v>124.73500061</c:v>
                </c:pt>
                <c:pt idx="713">
                  <c:v>124.79799652000003</c:v>
                </c:pt>
                <c:pt idx="714">
                  <c:v>124.86299896</c:v>
                </c:pt>
                <c:pt idx="715">
                  <c:v>124.92700195</c:v>
                </c:pt>
                <c:pt idx="716">
                  <c:v>124.98699951</c:v>
                </c:pt>
                <c:pt idx="717">
                  <c:v>125.04699707</c:v>
                </c:pt>
                <c:pt idx="718">
                  <c:v>125.10500336</c:v>
                </c:pt>
                <c:pt idx="719">
                  <c:v>125.16200255999996</c:v>
                </c:pt>
                <c:pt idx="720">
                  <c:v>125.21800232</c:v>
                </c:pt>
                <c:pt idx="721">
                  <c:v>125.27100372000002</c:v>
                </c:pt>
                <c:pt idx="722">
                  <c:v>125.31800079</c:v>
                </c:pt>
                <c:pt idx="723">
                  <c:v>125.35800170999997</c:v>
                </c:pt>
                <c:pt idx="724">
                  <c:v>125.40200043</c:v>
                </c:pt>
                <c:pt idx="725">
                  <c:v>125.44100189000002</c:v>
                </c:pt>
                <c:pt idx="726">
                  <c:v>125.48500061</c:v>
                </c:pt>
                <c:pt idx="727">
                  <c:v>125.54000092000003</c:v>
                </c:pt>
                <c:pt idx="728">
                  <c:v>125.60199738</c:v>
                </c:pt>
                <c:pt idx="729">
                  <c:v>125.66799927000002</c:v>
                </c:pt>
                <c:pt idx="730">
                  <c:v>125.73899840999998</c:v>
                </c:pt>
                <c:pt idx="731">
                  <c:v>125.80999756</c:v>
                </c:pt>
                <c:pt idx="732">
                  <c:v>125.87499999999999</c:v>
                </c:pt>
                <c:pt idx="733">
                  <c:v>125.92500305</c:v>
                </c:pt>
                <c:pt idx="734">
                  <c:v>125.97699738</c:v>
                </c:pt>
                <c:pt idx="735">
                  <c:v>126.02899932999998</c:v>
                </c:pt>
                <c:pt idx="736">
                  <c:v>126.07900238000001</c:v>
                </c:pt>
                <c:pt idx="737">
                  <c:v>126.12599944999998</c:v>
                </c:pt>
                <c:pt idx="738">
                  <c:v>126.18399810999996</c:v>
                </c:pt>
                <c:pt idx="739">
                  <c:v>126.24900055000002</c:v>
                </c:pt>
                <c:pt idx="740">
                  <c:v>126.31300354000003</c:v>
                </c:pt>
                <c:pt idx="741">
                  <c:v>126.37000274999997</c:v>
                </c:pt>
                <c:pt idx="742">
                  <c:v>126.42400360000005</c:v>
                </c:pt>
                <c:pt idx="743">
                  <c:v>126.47699738</c:v>
                </c:pt>
                <c:pt idx="744">
                  <c:v>126.52600098000002</c:v>
                </c:pt>
                <c:pt idx="745">
                  <c:v>126.5719986</c:v>
                </c:pt>
                <c:pt idx="746">
                  <c:v>126.61499786</c:v>
                </c:pt>
                <c:pt idx="747">
                  <c:v>126.66000366000003</c:v>
                </c:pt>
                <c:pt idx="748">
                  <c:v>126.70899962999999</c:v>
                </c:pt>
                <c:pt idx="749">
                  <c:v>126.75800323</c:v>
                </c:pt>
                <c:pt idx="750">
                  <c:v>126.81300354000003</c:v>
                </c:pt>
                <c:pt idx="751">
                  <c:v>126.86299896</c:v>
                </c:pt>
                <c:pt idx="752">
                  <c:v>126.92400360000005</c:v>
                </c:pt>
                <c:pt idx="753">
                  <c:v>126.98699951</c:v>
                </c:pt>
                <c:pt idx="754">
                  <c:v>127.05999756</c:v>
                </c:pt>
                <c:pt idx="755">
                  <c:v>127.14199829</c:v>
                </c:pt>
                <c:pt idx="756">
                  <c:v>127.22100067000002</c:v>
                </c:pt>
                <c:pt idx="757">
                  <c:v>127.28800200999997</c:v>
                </c:pt>
                <c:pt idx="758">
                  <c:v>127.33200072999998</c:v>
                </c:pt>
                <c:pt idx="759">
                  <c:v>127.36599730999997</c:v>
                </c:pt>
                <c:pt idx="760">
                  <c:v>127.39800262</c:v>
                </c:pt>
                <c:pt idx="761">
                  <c:v>127.43099976000005</c:v>
                </c:pt>
                <c:pt idx="762">
                  <c:v>127.46199799000003</c:v>
                </c:pt>
                <c:pt idx="763">
                  <c:v>127.49199677000003</c:v>
                </c:pt>
                <c:pt idx="764">
                  <c:v>127.52600098000002</c:v>
                </c:pt>
                <c:pt idx="765">
                  <c:v>127.56099700999998</c:v>
                </c:pt>
                <c:pt idx="766">
                  <c:v>127.60399628</c:v>
                </c:pt>
                <c:pt idx="767">
                  <c:v>127.65599822999995</c:v>
                </c:pt>
                <c:pt idx="768">
                  <c:v>127.71099854000002</c:v>
                </c:pt>
                <c:pt idx="769">
                  <c:v>127.77500152999997</c:v>
                </c:pt>
                <c:pt idx="770">
                  <c:v>127.83799744000002</c:v>
                </c:pt>
                <c:pt idx="771">
                  <c:v>127.90299988000002</c:v>
                </c:pt>
                <c:pt idx="772">
                  <c:v>127.96900177000002</c:v>
                </c:pt>
                <c:pt idx="773">
                  <c:v>128.03599548</c:v>
                </c:pt>
                <c:pt idx="774">
                  <c:v>128.10499572999993</c:v>
                </c:pt>
                <c:pt idx="775">
                  <c:v>128.17300414999994</c:v>
                </c:pt>
                <c:pt idx="776">
                  <c:v>128.23500060999999</c:v>
                </c:pt>
                <c:pt idx="777">
                  <c:v>128.29299927</c:v>
                </c:pt>
                <c:pt idx="778">
                  <c:v>128.34100342000002</c:v>
                </c:pt>
                <c:pt idx="779">
                  <c:v>128.38200378000005</c:v>
                </c:pt>
                <c:pt idx="780">
                  <c:v>128.41999816999999</c:v>
                </c:pt>
                <c:pt idx="781">
                  <c:v>128.44200134000005</c:v>
                </c:pt>
                <c:pt idx="782">
                  <c:v>128.47099304</c:v>
                </c:pt>
                <c:pt idx="783">
                  <c:v>128.50500488</c:v>
                </c:pt>
                <c:pt idx="784">
                  <c:v>128.54200745000006</c:v>
                </c:pt>
                <c:pt idx="785">
                  <c:v>128.58000183000001</c:v>
                </c:pt>
                <c:pt idx="786">
                  <c:v>128.62399292000001</c:v>
                </c:pt>
                <c:pt idx="787">
                  <c:v>128.67799376999994</c:v>
                </c:pt>
                <c:pt idx="788">
                  <c:v>128.75199890000005</c:v>
                </c:pt>
                <c:pt idx="789">
                  <c:v>128.83500671000004</c:v>
                </c:pt>
                <c:pt idx="790">
                  <c:v>128.91799927</c:v>
                </c:pt>
                <c:pt idx="791">
                  <c:v>128.99299622000001</c:v>
                </c:pt>
                <c:pt idx="792">
                  <c:v>129.05599976000002</c:v>
                </c:pt>
                <c:pt idx="793">
                  <c:v>129.10899352999999</c:v>
                </c:pt>
                <c:pt idx="794">
                  <c:v>129.15400696</c:v>
                </c:pt>
                <c:pt idx="795">
                  <c:v>129.19000244</c:v>
                </c:pt>
                <c:pt idx="796">
                  <c:v>129.22700499999999</c:v>
                </c:pt>
                <c:pt idx="797">
                  <c:v>129.27099609000001</c:v>
                </c:pt>
                <c:pt idx="798">
                  <c:v>129.32499695000007</c:v>
                </c:pt>
                <c:pt idx="799">
                  <c:v>129.37899780000006</c:v>
                </c:pt>
                <c:pt idx="800">
                  <c:v>129.42799377</c:v>
                </c:pt>
                <c:pt idx="801">
                  <c:v>129.47099304</c:v>
                </c:pt>
                <c:pt idx="802">
                  <c:v>129.50900268999999</c:v>
                </c:pt>
                <c:pt idx="803">
                  <c:v>129.54299927</c:v>
                </c:pt>
                <c:pt idx="804">
                  <c:v>129.58200073</c:v>
                </c:pt>
                <c:pt idx="805">
                  <c:v>129.63000488</c:v>
                </c:pt>
                <c:pt idx="806">
                  <c:v>129.68400573999998</c:v>
                </c:pt>
                <c:pt idx="807">
                  <c:v>129.74299622000001</c:v>
                </c:pt>
                <c:pt idx="808">
                  <c:v>129.81199646000007</c:v>
                </c:pt>
                <c:pt idx="809">
                  <c:v>129.87699890000005</c:v>
                </c:pt>
                <c:pt idx="810">
                  <c:v>129.93600463999999</c:v>
                </c:pt>
                <c:pt idx="811">
                  <c:v>129.99299622000001</c:v>
                </c:pt>
                <c:pt idx="812">
                  <c:v>130.05200195000006</c:v>
                </c:pt>
                <c:pt idx="813">
                  <c:v>130.10800171</c:v>
                </c:pt>
                <c:pt idx="814">
                  <c:v>130.16200256000002</c:v>
                </c:pt>
                <c:pt idx="815">
                  <c:v>130.21499634</c:v>
                </c:pt>
                <c:pt idx="816">
                  <c:v>130.27699279999993</c:v>
                </c:pt>
                <c:pt idx="817">
                  <c:v>130.34300232000001</c:v>
                </c:pt>
                <c:pt idx="818">
                  <c:v>130.39700317</c:v>
                </c:pt>
                <c:pt idx="819">
                  <c:v>130.45399474999999</c:v>
                </c:pt>
                <c:pt idx="820">
                  <c:v>130.5</c:v>
                </c:pt>
                <c:pt idx="821">
                  <c:v>130.53900146000001</c:v>
                </c:pt>
                <c:pt idx="822">
                  <c:v>130.57299805000005</c:v>
                </c:pt>
                <c:pt idx="823">
                  <c:v>130.60400390999999</c:v>
                </c:pt>
                <c:pt idx="824">
                  <c:v>130.62899780000006</c:v>
                </c:pt>
                <c:pt idx="825">
                  <c:v>130.64700316999998</c:v>
                </c:pt>
                <c:pt idx="826">
                  <c:v>130.66200256000002</c:v>
                </c:pt>
                <c:pt idx="827">
                  <c:v>130.68200684000007</c:v>
                </c:pt>
                <c:pt idx="828">
                  <c:v>130.70899962999999</c:v>
                </c:pt>
                <c:pt idx="829">
                  <c:v>130.74499511999991</c:v>
                </c:pt>
                <c:pt idx="830">
                  <c:v>130.80299377</c:v>
                </c:pt>
                <c:pt idx="831">
                  <c:v>130.88200378000005</c:v>
                </c:pt>
                <c:pt idx="832">
                  <c:v>130.97200012000002</c:v>
                </c:pt>
                <c:pt idx="833">
                  <c:v>131.06599425999997</c:v>
                </c:pt>
                <c:pt idx="834">
                  <c:v>131.17599486999998</c:v>
                </c:pt>
                <c:pt idx="835">
                  <c:v>131.26100159000001</c:v>
                </c:pt>
                <c:pt idx="836">
                  <c:v>131.34800720000001</c:v>
                </c:pt>
                <c:pt idx="837">
                  <c:v>131.41900635000005</c:v>
                </c:pt>
                <c:pt idx="838">
                  <c:v>131.47599792</c:v>
                </c:pt>
                <c:pt idx="839">
                  <c:v>131.5249939</c:v>
                </c:pt>
                <c:pt idx="840">
                  <c:v>131.56599425999997</c:v>
                </c:pt>
                <c:pt idx="841">
                  <c:v>131.59599304</c:v>
                </c:pt>
                <c:pt idx="842">
                  <c:v>131.61799622000001</c:v>
                </c:pt>
                <c:pt idx="843">
                  <c:v>131.6309967</c:v>
                </c:pt>
                <c:pt idx="844">
                  <c:v>131.64399718999999</c:v>
                </c:pt>
                <c:pt idx="845">
                  <c:v>131.66700745000006</c:v>
                </c:pt>
                <c:pt idx="846">
                  <c:v>131.70199585</c:v>
                </c:pt>
                <c:pt idx="847">
                  <c:v>131.74499511999991</c:v>
                </c:pt>
                <c:pt idx="848">
                  <c:v>131.79699707</c:v>
                </c:pt>
                <c:pt idx="849">
                  <c:v>131.85099792000005</c:v>
                </c:pt>
                <c:pt idx="850">
                  <c:v>131.90600586000002</c:v>
                </c:pt>
                <c:pt idx="851">
                  <c:v>131.96299744000007</c:v>
                </c:pt>
                <c:pt idx="852">
                  <c:v>132.01699829</c:v>
                </c:pt>
                <c:pt idx="853">
                  <c:v>132.07200623</c:v>
                </c:pt>
                <c:pt idx="854">
                  <c:v>132.13400268999999</c:v>
                </c:pt>
                <c:pt idx="855">
                  <c:v>132.19999695000001</c:v>
                </c:pt>
                <c:pt idx="856">
                  <c:v>132.26100159000001</c:v>
                </c:pt>
                <c:pt idx="857">
                  <c:v>132.32000732000006</c:v>
                </c:pt>
                <c:pt idx="858">
                  <c:v>132.37199402000002</c:v>
                </c:pt>
                <c:pt idx="859">
                  <c:v>132.42500305000004</c:v>
                </c:pt>
                <c:pt idx="860">
                  <c:v>132.48100281000006</c:v>
                </c:pt>
                <c:pt idx="861">
                  <c:v>132.54100037000001</c:v>
                </c:pt>
                <c:pt idx="862">
                  <c:v>132.60299683000005</c:v>
                </c:pt>
                <c:pt idx="863">
                  <c:v>132.66999816999999</c:v>
                </c:pt>
                <c:pt idx="864">
                  <c:v>132.73300170999994</c:v>
                </c:pt>
                <c:pt idx="865">
                  <c:v>132.78100586000002</c:v>
                </c:pt>
                <c:pt idx="866">
                  <c:v>132.81300353999998</c:v>
                </c:pt>
                <c:pt idx="867">
                  <c:v>132.83099365000001</c:v>
                </c:pt>
                <c:pt idx="868">
                  <c:v>132.85200500000005</c:v>
                </c:pt>
                <c:pt idx="869">
                  <c:v>132.88299561000005</c:v>
                </c:pt>
                <c:pt idx="870">
                  <c:v>132.92100525000001</c:v>
                </c:pt>
                <c:pt idx="871">
                  <c:v>132.96400451999997</c:v>
                </c:pt>
                <c:pt idx="872">
                  <c:v>133.01199341</c:v>
                </c:pt>
                <c:pt idx="873">
                  <c:v>133.05999756</c:v>
                </c:pt>
                <c:pt idx="874">
                  <c:v>133.10699462999995</c:v>
                </c:pt>
                <c:pt idx="875">
                  <c:v>133.14999389999994</c:v>
                </c:pt>
                <c:pt idx="876">
                  <c:v>133.19700623</c:v>
                </c:pt>
                <c:pt idx="877">
                  <c:v>133.24899292000001</c:v>
                </c:pt>
                <c:pt idx="878">
                  <c:v>133.31300353999998</c:v>
                </c:pt>
                <c:pt idx="879">
                  <c:v>133.38400269000002</c:v>
                </c:pt>
                <c:pt idx="880">
                  <c:v>133.45599365000001</c:v>
                </c:pt>
                <c:pt idx="881">
                  <c:v>133.5249939</c:v>
                </c:pt>
                <c:pt idx="882">
                  <c:v>133.58399962999999</c:v>
                </c:pt>
                <c:pt idx="883">
                  <c:v>133.63499450999998</c:v>
                </c:pt>
                <c:pt idx="884">
                  <c:v>133.69299315999999</c:v>
                </c:pt>
                <c:pt idx="885">
                  <c:v>133.74200439000001</c:v>
                </c:pt>
                <c:pt idx="886">
                  <c:v>133.78300475999995</c:v>
                </c:pt>
                <c:pt idx="887">
                  <c:v>133.82299805000011</c:v>
                </c:pt>
                <c:pt idx="888">
                  <c:v>133.86399841000005</c:v>
                </c:pt>
                <c:pt idx="889">
                  <c:v>133.91299438000001</c:v>
                </c:pt>
                <c:pt idx="890">
                  <c:v>133.96299744000007</c:v>
                </c:pt>
                <c:pt idx="891">
                  <c:v>134.01300048999997</c:v>
                </c:pt>
                <c:pt idx="892">
                  <c:v>134.07200623</c:v>
                </c:pt>
                <c:pt idx="893">
                  <c:v>134.12100219999999</c:v>
                </c:pt>
                <c:pt idx="894">
                  <c:v>134.15600586000002</c:v>
                </c:pt>
                <c:pt idx="895">
                  <c:v>134.19999695000001</c:v>
                </c:pt>
                <c:pt idx="896">
                  <c:v>134.25799560999999</c:v>
                </c:pt>
                <c:pt idx="897">
                  <c:v>134.32200623000006</c:v>
                </c:pt>
                <c:pt idx="898">
                  <c:v>134.38999939000001</c:v>
                </c:pt>
                <c:pt idx="899">
                  <c:v>134.45100403000001</c:v>
                </c:pt>
                <c:pt idx="900">
                  <c:v>134.50799560999999</c:v>
                </c:pt>
                <c:pt idx="901">
                  <c:v>134.55000305000004</c:v>
                </c:pt>
                <c:pt idx="902">
                  <c:v>134.58399962999999</c:v>
                </c:pt>
                <c:pt idx="903">
                  <c:v>134.61799622000001</c:v>
                </c:pt>
                <c:pt idx="904">
                  <c:v>134.64799499999998</c:v>
                </c:pt>
                <c:pt idx="905">
                  <c:v>134.67900084999999</c:v>
                </c:pt>
                <c:pt idx="906">
                  <c:v>134.71000670999999</c:v>
                </c:pt>
                <c:pt idx="907">
                  <c:v>134.75</c:v>
                </c:pt>
                <c:pt idx="908">
                  <c:v>134.80299377</c:v>
                </c:pt>
                <c:pt idx="909">
                  <c:v>134.86000061000001</c:v>
                </c:pt>
                <c:pt idx="910">
                  <c:v>134.91900635000005</c:v>
                </c:pt>
                <c:pt idx="911">
                  <c:v>134.97900390999999</c:v>
                </c:pt>
                <c:pt idx="912">
                  <c:v>135.04299927</c:v>
                </c:pt>
                <c:pt idx="913">
                  <c:v>135.10800171</c:v>
                </c:pt>
                <c:pt idx="914">
                  <c:v>135.17799376999994</c:v>
                </c:pt>
                <c:pt idx="915">
                  <c:v>135.24699401999999</c:v>
                </c:pt>
                <c:pt idx="916">
                  <c:v>135.30700684000007</c:v>
                </c:pt>
                <c:pt idx="917">
                  <c:v>135.36599731000007</c:v>
                </c:pt>
                <c:pt idx="918">
                  <c:v>135.42799377</c:v>
                </c:pt>
                <c:pt idx="919">
                  <c:v>135.47999572999993</c:v>
                </c:pt>
                <c:pt idx="920">
                  <c:v>135.52799988000007</c:v>
                </c:pt>
                <c:pt idx="921">
                  <c:v>135.56799315999999</c:v>
                </c:pt>
                <c:pt idx="922">
                  <c:v>135.58999634000006</c:v>
                </c:pt>
                <c:pt idx="923">
                  <c:v>135.60600281000001</c:v>
                </c:pt>
                <c:pt idx="924">
                  <c:v>135.62600708000005</c:v>
                </c:pt>
                <c:pt idx="925">
                  <c:v>135.65600586000002</c:v>
                </c:pt>
                <c:pt idx="926">
                  <c:v>135.69400023999998</c:v>
                </c:pt>
                <c:pt idx="927">
                  <c:v>135.73199462999995</c:v>
                </c:pt>
                <c:pt idx="928">
                  <c:v>135.77799988000001</c:v>
                </c:pt>
                <c:pt idx="929">
                  <c:v>135.83099365000001</c:v>
                </c:pt>
                <c:pt idx="930">
                  <c:v>135.88400269000002</c:v>
                </c:pt>
                <c:pt idx="931">
                  <c:v>135.94000244</c:v>
                </c:pt>
                <c:pt idx="932">
                  <c:v>135.99699402000002</c:v>
                </c:pt>
                <c:pt idx="933">
                  <c:v>136.05599976000002</c:v>
                </c:pt>
                <c:pt idx="934">
                  <c:v>136.11599731000001</c:v>
                </c:pt>
                <c:pt idx="935">
                  <c:v>136.17199707</c:v>
                </c:pt>
                <c:pt idx="936">
                  <c:v>136.22599792</c:v>
                </c:pt>
                <c:pt idx="937">
                  <c:v>136.28300475999995</c:v>
                </c:pt>
                <c:pt idx="938">
                  <c:v>136.34500121999997</c:v>
                </c:pt>
                <c:pt idx="939">
                  <c:v>136.41000365999997</c:v>
                </c:pt>
                <c:pt idx="940">
                  <c:v>136.47599792</c:v>
                </c:pt>
                <c:pt idx="941">
                  <c:v>136.53900146000001</c:v>
                </c:pt>
                <c:pt idx="942">
                  <c:v>136.59100342000002</c:v>
                </c:pt>
                <c:pt idx="943">
                  <c:v>136.64300536999994</c:v>
                </c:pt>
                <c:pt idx="944">
                  <c:v>136.68600463999999</c:v>
                </c:pt>
                <c:pt idx="945">
                  <c:v>136.72200012000002</c:v>
                </c:pt>
                <c:pt idx="946">
                  <c:v>136.74800109999998</c:v>
                </c:pt>
                <c:pt idx="947">
                  <c:v>136.78399658000001</c:v>
                </c:pt>
                <c:pt idx="948">
                  <c:v>136.82699585000006</c:v>
                </c:pt>
                <c:pt idx="949">
                  <c:v>136.87899780000006</c:v>
                </c:pt>
                <c:pt idx="950">
                  <c:v>136.93699646000007</c:v>
                </c:pt>
                <c:pt idx="951">
                  <c:v>137.00199890000005</c:v>
                </c:pt>
                <c:pt idx="952">
                  <c:v>137.06500244</c:v>
                </c:pt>
                <c:pt idx="953">
                  <c:v>137.12399292000001</c:v>
                </c:pt>
                <c:pt idx="954">
                  <c:v>137.17500304999999</c:v>
                </c:pt>
                <c:pt idx="955">
                  <c:v>137.21400451999995</c:v>
                </c:pt>
                <c:pt idx="956">
                  <c:v>137.25</c:v>
                </c:pt>
                <c:pt idx="957">
                  <c:v>137.29400635000005</c:v>
                </c:pt>
                <c:pt idx="958">
                  <c:v>137.34700012000002</c:v>
                </c:pt>
                <c:pt idx="959">
                  <c:v>137.40400696</c:v>
                </c:pt>
                <c:pt idx="960">
                  <c:v>137.45899963000005</c:v>
                </c:pt>
                <c:pt idx="961">
                  <c:v>137.50900268999999</c:v>
                </c:pt>
                <c:pt idx="962">
                  <c:v>137.55400085000005</c:v>
                </c:pt>
                <c:pt idx="963">
                  <c:v>137.60600281000001</c:v>
                </c:pt>
                <c:pt idx="964">
                  <c:v>137.65899658000006</c:v>
                </c:pt>
                <c:pt idx="965">
                  <c:v>137.71000670999999</c:v>
                </c:pt>
                <c:pt idx="966">
                  <c:v>137.76499939000001</c:v>
                </c:pt>
                <c:pt idx="967">
                  <c:v>137.81900023999998</c:v>
                </c:pt>
                <c:pt idx="968">
                  <c:v>137.86300659</c:v>
                </c:pt>
                <c:pt idx="969">
                  <c:v>137.89300537</c:v>
                </c:pt>
                <c:pt idx="970">
                  <c:v>137.91799927</c:v>
                </c:pt>
                <c:pt idx="971">
                  <c:v>137.94700623</c:v>
                </c:pt>
                <c:pt idx="972">
                  <c:v>137.98500061000001</c:v>
                </c:pt>
                <c:pt idx="973">
                  <c:v>138.03199768000005</c:v>
                </c:pt>
                <c:pt idx="974">
                  <c:v>138.08900451999997</c:v>
                </c:pt>
                <c:pt idx="975">
                  <c:v>138.15699768000005</c:v>
                </c:pt>
                <c:pt idx="976">
                  <c:v>138.22700499999999</c:v>
                </c:pt>
                <c:pt idx="977">
                  <c:v>138.29100037000001</c:v>
                </c:pt>
                <c:pt idx="978">
                  <c:v>138.35400391000005</c:v>
                </c:pt>
                <c:pt idx="979">
                  <c:v>138.41900635000005</c:v>
                </c:pt>
                <c:pt idx="980">
                  <c:v>138.48599243000001</c:v>
                </c:pt>
                <c:pt idx="981">
                  <c:v>138.55299377</c:v>
                </c:pt>
                <c:pt idx="982">
                  <c:v>138.60899352999999</c:v>
                </c:pt>
                <c:pt idx="983">
                  <c:v>138.64999389999994</c:v>
                </c:pt>
                <c:pt idx="984">
                  <c:v>138.67999267999994</c:v>
                </c:pt>
                <c:pt idx="985">
                  <c:v>138.70500182999999</c:v>
                </c:pt>
                <c:pt idx="986">
                  <c:v>138.72799683000005</c:v>
                </c:pt>
                <c:pt idx="987">
                  <c:v>138.75700377999999</c:v>
                </c:pt>
                <c:pt idx="988">
                  <c:v>138.79299927</c:v>
                </c:pt>
                <c:pt idx="989">
                  <c:v>138.82800293000005</c:v>
                </c:pt>
                <c:pt idx="990">
                  <c:v>138.86399841000005</c:v>
                </c:pt>
                <c:pt idx="991">
                  <c:v>138.91700745000006</c:v>
                </c:pt>
                <c:pt idx="992">
                  <c:v>138.97700499999999</c:v>
                </c:pt>
                <c:pt idx="993">
                  <c:v>139.05799866000001</c:v>
                </c:pt>
                <c:pt idx="994">
                  <c:v>139.13999939000001</c:v>
                </c:pt>
                <c:pt idx="995">
                  <c:v>139.21200561999996</c:v>
                </c:pt>
                <c:pt idx="996">
                  <c:v>139.27900696</c:v>
                </c:pt>
                <c:pt idx="997">
                  <c:v>139.34100342000002</c:v>
                </c:pt>
                <c:pt idx="998">
                  <c:v>139.40400696</c:v>
                </c:pt>
                <c:pt idx="999">
                  <c:v>139.46899414000001</c:v>
                </c:pt>
                <c:pt idx="1000">
                  <c:v>139.52299500000001</c:v>
                </c:pt>
                <c:pt idx="1001">
                  <c:v>139.55999756</c:v>
                </c:pt>
                <c:pt idx="1002">
                  <c:v>139.59300232000001</c:v>
                </c:pt>
                <c:pt idx="1003">
                  <c:v>139.61999511999991</c:v>
                </c:pt>
                <c:pt idx="1004">
                  <c:v>139.64500426999993</c:v>
                </c:pt>
                <c:pt idx="1005">
                  <c:v>139.67100524999998</c:v>
                </c:pt>
                <c:pt idx="1006">
                  <c:v>139.69999695000001</c:v>
                </c:pt>
                <c:pt idx="1007">
                  <c:v>139.73300170999994</c:v>
                </c:pt>
                <c:pt idx="1008">
                  <c:v>139.78199768000005</c:v>
                </c:pt>
                <c:pt idx="1009">
                  <c:v>139.82800293000005</c:v>
                </c:pt>
                <c:pt idx="1010">
                  <c:v>139.87699890000005</c:v>
                </c:pt>
                <c:pt idx="1011">
                  <c:v>139.92500305000004</c:v>
                </c:pt>
                <c:pt idx="1012">
                  <c:v>139.97200012000002</c:v>
                </c:pt>
                <c:pt idx="1013">
                  <c:v>140.04400635000005</c:v>
                </c:pt>
                <c:pt idx="1014">
                  <c:v>140.11900329999992</c:v>
                </c:pt>
                <c:pt idx="1015">
                  <c:v>140.19200134000005</c:v>
                </c:pt>
                <c:pt idx="1016">
                  <c:v>140.27900696</c:v>
                </c:pt>
                <c:pt idx="1017">
                  <c:v>140.33900451999997</c:v>
                </c:pt>
                <c:pt idx="1018">
                  <c:v>140.39300537</c:v>
                </c:pt>
                <c:pt idx="1019">
                  <c:v>140.44700623</c:v>
                </c:pt>
                <c:pt idx="1020">
                  <c:v>140.50100708000005</c:v>
                </c:pt>
                <c:pt idx="1021">
                  <c:v>140.54600524999998</c:v>
                </c:pt>
                <c:pt idx="1022">
                  <c:v>140.58399962999999</c:v>
                </c:pt>
                <c:pt idx="1023">
                  <c:v>140.61700439000001</c:v>
                </c:pt>
                <c:pt idx="1024">
                  <c:v>140.64900207999995</c:v>
                </c:pt>
                <c:pt idx="1025">
                  <c:v>140.67799376999994</c:v>
                </c:pt>
                <c:pt idx="1026">
                  <c:v>140.71000670999999</c:v>
                </c:pt>
                <c:pt idx="1027">
                  <c:v>140.74600219999994</c:v>
                </c:pt>
                <c:pt idx="1028">
                  <c:v>140.78799438000001</c:v>
                </c:pt>
                <c:pt idx="1029">
                  <c:v>140.83399962999999</c:v>
                </c:pt>
                <c:pt idx="1030">
                  <c:v>140.87899780000006</c:v>
                </c:pt>
                <c:pt idx="1031">
                  <c:v>140.92900085000005</c:v>
                </c:pt>
                <c:pt idx="1032">
                  <c:v>140.9750061</c:v>
                </c:pt>
                <c:pt idx="1033">
                  <c:v>141.04400635000005</c:v>
                </c:pt>
                <c:pt idx="1034">
                  <c:v>141.11300658999997</c:v>
                </c:pt>
                <c:pt idx="1035">
                  <c:v>141.19599915000001</c:v>
                </c:pt>
                <c:pt idx="1036">
                  <c:v>141.27499389999994</c:v>
                </c:pt>
                <c:pt idx="1037">
                  <c:v>141.34800720000001</c:v>
                </c:pt>
                <c:pt idx="1038">
                  <c:v>141.40199279999999</c:v>
                </c:pt>
                <c:pt idx="1039">
                  <c:v>141.44299315999999</c:v>
                </c:pt>
                <c:pt idx="1040">
                  <c:v>141.48899841000011</c:v>
                </c:pt>
                <c:pt idx="1041">
                  <c:v>141.5249939</c:v>
                </c:pt>
                <c:pt idx="1042">
                  <c:v>141.56100463999999</c:v>
                </c:pt>
                <c:pt idx="1043">
                  <c:v>141.58799744000007</c:v>
                </c:pt>
                <c:pt idx="1044">
                  <c:v>141.61599731000001</c:v>
                </c:pt>
                <c:pt idx="1045">
                  <c:v>141.64100647000001</c:v>
                </c:pt>
                <c:pt idx="1046">
                  <c:v>141.66900635000005</c:v>
                </c:pt>
                <c:pt idx="1047">
                  <c:v>141.70399474999994</c:v>
                </c:pt>
                <c:pt idx="1048">
                  <c:v>141.74899292000001</c:v>
                </c:pt>
                <c:pt idx="1049">
                  <c:v>141.80400085000005</c:v>
                </c:pt>
                <c:pt idx="1050">
                  <c:v>141.86999511999997</c:v>
                </c:pt>
                <c:pt idx="1051">
                  <c:v>141.93200684000007</c:v>
                </c:pt>
                <c:pt idx="1052">
                  <c:v>142.00500488</c:v>
                </c:pt>
                <c:pt idx="1053">
                  <c:v>142.08099365000001</c:v>
                </c:pt>
                <c:pt idx="1054">
                  <c:v>142.16000365999997</c:v>
                </c:pt>
                <c:pt idx="1055">
                  <c:v>142.23500060999999</c:v>
                </c:pt>
                <c:pt idx="1056">
                  <c:v>142.30700684000007</c:v>
                </c:pt>
                <c:pt idx="1057">
                  <c:v>142.35699463</c:v>
                </c:pt>
                <c:pt idx="1058">
                  <c:v>142.40499878</c:v>
                </c:pt>
                <c:pt idx="1059">
                  <c:v>142.44900512999993</c:v>
                </c:pt>
                <c:pt idx="1060">
                  <c:v>142.48800659000005</c:v>
                </c:pt>
                <c:pt idx="1061">
                  <c:v>142.5249939</c:v>
                </c:pt>
                <c:pt idx="1062">
                  <c:v>142.55999756</c:v>
                </c:pt>
                <c:pt idx="1063">
                  <c:v>142.59800720000001</c:v>
                </c:pt>
                <c:pt idx="1064">
                  <c:v>142.63200377999999</c:v>
                </c:pt>
                <c:pt idx="1065">
                  <c:v>142.66299438000001</c:v>
                </c:pt>
                <c:pt idx="1066">
                  <c:v>142.70500182999999</c:v>
                </c:pt>
                <c:pt idx="1067">
                  <c:v>142.7559967</c:v>
                </c:pt>
                <c:pt idx="1068">
                  <c:v>142.80799866000001</c:v>
                </c:pt>
                <c:pt idx="1069">
                  <c:v>142.85299683000011</c:v>
                </c:pt>
                <c:pt idx="1070">
                  <c:v>142.89799500000001</c:v>
                </c:pt>
                <c:pt idx="1071">
                  <c:v>142.94599915000001</c:v>
                </c:pt>
                <c:pt idx="1072">
                  <c:v>142.99699402000002</c:v>
                </c:pt>
                <c:pt idx="1073">
                  <c:v>143.05700684000007</c:v>
                </c:pt>
                <c:pt idx="1074">
                  <c:v>143.11999511999991</c:v>
                </c:pt>
                <c:pt idx="1075">
                  <c:v>143.17900084999999</c:v>
                </c:pt>
                <c:pt idx="1076">
                  <c:v>143.24299622000001</c:v>
                </c:pt>
                <c:pt idx="1077">
                  <c:v>143.30700684000007</c:v>
                </c:pt>
                <c:pt idx="1078">
                  <c:v>143.37199402000002</c:v>
                </c:pt>
                <c:pt idx="1079">
                  <c:v>143.43899536000001</c:v>
                </c:pt>
                <c:pt idx="1080">
                  <c:v>143.50100708000005</c:v>
                </c:pt>
                <c:pt idx="1081">
                  <c:v>143.55400085000005</c:v>
                </c:pt>
                <c:pt idx="1082">
                  <c:v>143.6000061</c:v>
                </c:pt>
                <c:pt idx="1083">
                  <c:v>143.64399718999999</c:v>
                </c:pt>
                <c:pt idx="1084">
                  <c:v>143.68400573999998</c:v>
                </c:pt>
                <c:pt idx="1085">
                  <c:v>143.71800232000001</c:v>
                </c:pt>
                <c:pt idx="1086">
                  <c:v>143.74899292000001</c:v>
                </c:pt>
                <c:pt idx="1087">
                  <c:v>143.78799438000001</c:v>
                </c:pt>
                <c:pt idx="1088">
                  <c:v>143.83099365000001</c:v>
                </c:pt>
                <c:pt idx="1089">
                  <c:v>143.86999511999997</c:v>
                </c:pt>
                <c:pt idx="1090">
                  <c:v>143.91200256000002</c:v>
                </c:pt>
                <c:pt idx="1091">
                  <c:v>143.95700073</c:v>
                </c:pt>
                <c:pt idx="1092">
                  <c:v>144.0059967</c:v>
                </c:pt>
                <c:pt idx="1093">
                  <c:v>144.05200195000006</c:v>
                </c:pt>
                <c:pt idx="1094">
                  <c:v>144.1000061</c:v>
                </c:pt>
                <c:pt idx="1095">
                  <c:v>144.14999389999994</c:v>
                </c:pt>
                <c:pt idx="1096">
                  <c:v>144.19999695000001</c:v>
                </c:pt>
                <c:pt idx="1097">
                  <c:v>144.26300048999997</c:v>
                </c:pt>
                <c:pt idx="1098">
                  <c:v>144.32499695000007</c:v>
                </c:pt>
                <c:pt idx="1099">
                  <c:v>144.38000488000006</c:v>
                </c:pt>
                <c:pt idx="1100">
                  <c:v>144.43899536000001</c:v>
                </c:pt>
                <c:pt idx="1101">
                  <c:v>144.49800110000001</c:v>
                </c:pt>
                <c:pt idx="1102">
                  <c:v>144.55499268</c:v>
                </c:pt>
                <c:pt idx="1103">
                  <c:v>144.62100219999999</c:v>
                </c:pt>
                <c:pt idx="1104">
                  <c:v>144.69200134000005</c:v>
                </c:pt>
                <c:pt idx="1105">
                  <c:v>144.75500488</c:v>
                </c:pt>
                <c:pt idx="1106">
                  <c:v>144.80200195000006</c:v>
                </c:pt>
                <c:pt idx="1107">
                  <c:v>144.83099365000001</c:v>
                </c:pt>
                <c:pt idx="1108">
                  <c:v>144.85099792000005</c:v>
                </c:pt>
                <c:pt idx="1109">
                  <c:v>144.8690033</c:v>
                </c:pt>
                <c:pt idx="1110">
                  <c:v>144.88600159000001</c:v>
                </c:pt>
                <c:pt idx="1111">
                  <c:v>144.90100098000005</c:v>
                </c:pt>
                <c:pt idx="1112">
                  <c:v>144.92300415</c:v>
                </c:pt>
                <c:pt idx="1113">
                  <c:v>144.95599365000001</c:v>
                </c:pt>
                <c:pt idx="1114">
                  <c:v>145.0059967</c:v>
                </c:pt>
                <c:pt idx="1115">
                  <c:v>145.06599425999997</c:v>
                </c:pt>
                <c:pt idx="1116">
                  <c:v>145.13400268999999</c:v>
                </c:pt>
                <c:pt idx="1117">
                  <c:v>145.21699523999993</c:v>
                </c:pt>
                <c:pt idx="1118">
                  <c:v>145.29699707</c:v>
                </c:pt>
                <c:pt idx="1119">
                  <c:v>145.39100647000006</c:v>
                </c:pt>
                <c:pt idx="1120">
                  <c:v>145.48699951000006</c:v>
                </c:pt>
                <c:pt idx="1121">
                  <c:v>145.56900023999998</c:v>
                </c:pt>
                <c:pt idx="1122">
                  <c:v>145.63299560999999</c:v>
                </c:pt>
                <c:pt idx="1123">
                  <c:v>145.68699646000007</c:v>
                </c:pt>
                <c:pt idx="1124">
                  <c:v>145.73300170999994</c:v>
                </c:pt>
                <c:pt idx="1125">
                  <c:v>145.77299499999998</c:v>
                </c:pt>
                <c:pt idx="1126">
                  <c:v>145.80900573999998</c:v>
                </c:pt>
                <c:pt idx="1127">
                  <c:v>145.83900451999997</c:v>
                </c:pt>
                <c:pt idx="1128">
                  <c:v>145.86099243000001</c:v>
                </c:pt>
                <c:pt idx="1129">
                  <c:v>145.88400269000002</c:v>
                </c:pt>
                <c:pt idx="1130">
                  <c:v>145.90400696</c:v>
                </c:pt>
                <c:pt idx="1131">
                  <c:v>145.92799377</c:v>
                </c:pt>
                <c:pt idx="1132">
                  <c:v>145.95300293</c:v>
                </c:pt>
                <c:pt idx="1133">
                  <c:v>145.98399352999999</c:v>
                </c:pt>
                <c:pt idx="1134">
                  <c:v>146.03500365999997</c:v>
                </c:pt>
                <c:pt idx="1135">
                  <c:v>146.1000061</c:v>
                </c:pt>
                <c:pt idx="1136">
                  <c:v>146.17399596999994</c:v>
                </c:pt>
                <c:pt idx="1137">
                  <c:v>146.25700377999999</c:v>
                </c:pt>
                <c:pt idx="1138">
                  <c:v>146.33999634000006</c:v>
                </c:pt>
                <c:pt idx="1139">
                  <c:v>146.41900635000005</c:v>
                </c:pt>
                <c:pt idx="1140">
                  <c:v>146.48100281000006</c:v>
                </c:pt>
                <c:pt idx="1141">
                  <c:v>146.54200745000006</c:v>
                </c:pt>
                <c:pt idx="1142">
                  <c:v>146.58999634000006</c:v>
                </c:pt>
                <c:pt idx="1143">
                  <c:v>146.63499450999998</c:v>
                </c:pt>
                <c:pt idx="1144">
                  <c:v>146.67700195</c:v>
                </c:pt>
                <c:pt idx="1145">
                  <c:v>146.71099853999999</c:v>
                </c:pt>
                <c:pt idx="1146">
                  <c:v>146.73300170999994</c:v>
                </c:pt>
                <c:pt idx="1147">
                  <c:v>146.75</c:v>
                </c:pt>
                <c:pt idx="1148">
                  <c:v>146.77499389999994</c:v>
                </c:pt>
                <c:pt idx="1149">
                  <c:v>146.80700684000007</c:v>
                </c:pt>
                <c:pt idx="1150">
                  <c:v>146.85000610000006</c:v>
                </c:pt>
                <c:pt idx="1151">
                  <c:v>146.90899658000006</c:v>
                </c:pt>
                <c:pt idx="1152">
                  <c:v>146.97700499999999</c:v>
                </c:pt>
                <c:pt idx="1153">
                  <c:v>147.05299377</c:v>
                </c:pt>
                <c:pt idx="1154">
                  <c:v>147.12899780000006</c:v>
                </c:pt>
                <c:pt idx="1155">
                  <c:v>147.19799805000005</c:v>
                </c:pt>
                <c:pt idx="1156">
                  <c:v>147.25999450999998</c:v>
                </c:pt>
                <c:pt idx="1157">
                  <c:v>147.32299805000011</c:v>
                </c:pt>
                <c:pt idx="1158">
                  <c:v>147.38400269000002</c:v>
                </c:pt>
                <c:pt idx="1159">
                  <c:v>147.44000244</c:v>
                </c:pt>
                <c:pt idx="1160">
                  <c:v>147.48399352999999</c:v>
                </c:pt>
                <c:pt idx="1161">
                  <c:v>147.51499939000001</c:v>
                </c:pt>
                <c:pt idx="1162">
                  <c:v>147.54400635000005</c:v>
                </c:pt>
                <c:pt idx="1163">
                  <c:v>147.56799315999999</c:v>
                </c:pt>
                <c:pt idx="1164">
                  <c:v>147.59199523999999</c:v>
                </c:pt>
                <c:pt idx="1165">
                  <c:v>147.61399840999999</c:v>
                </c:pt>
                <c:pt idx="1166">
                  <c:v>147.63900756999999</c:v>
                </c:pt>
                <c:pt idx="1167">
                  <c:v>147.67999267999994</c:v>
                </c:pt>
                <c:pt idx="1168">
                  <c:v>147.73699951</c:v>
                </c:pt>
                <c:pt idx="1169">
                  <c:v>147.80099487000001</c:v>
                </c:pt>
                <c:pt idx="1170">
                  <c:v>147.86999511999997</c:v>
                </c:pt>
                <c:pt idx="1171">
                  <c:v>147.93699646000007</c:v>
                </c:pt>
                <c:pt idx="1172">
                  <c:v>148.01300048999997</c:v>
                </c:pt>
                <c:pt idx="1173">
                  <c:v>148.09300232000001</c:v>
                </c:pt>
                <c:pt idx="1174">
                  <c:v>148.16700745000006</c:v>
                </c:pt>
                <c:pt idx="1175">
                  <c:v>148.23199462999995</c:v>
                </c:pt>
                <c:pt idx="1176">
                  <c:v>148.28599548</c:v>
                </c:pt>
                <c:pt idx="1177">
                  <c:v>148.32899475000005</c:v>
                </c:pt>
                <c:pt idx="1178">
                  <c:v>148.36500549000002</c:v>
                </c:pt>
                <c:pt idx="1179">
                  <c:v>148.40499878</c:v>
                </c:pt>
                <c:pt idx="1180">
                  <c:v>148.43899536000001</c:v>
                </c:pt>
                <c:pt idx="1181">
                  <c:v>148.46800232000001</c:v>
                </c:pt>
                <c:pt idx="1182">
                  <c:v>148.50199890000005</c:v>
                </c:pt>
                <c:pt idx="1183">
                  <c:v>148.53999328999996</c:v>
                </c:pt>
                <c:pt idx="1184">
                  <c:v>148.58099365000001</c:v>
                </c:pt>
                <c:pt idx="1185">
                  <c:v>148.62199402000002</c:v>
                </c:pt>
                <c:pt idx="1186">
                  <c:v>148.66900635000005</c:v>
                </c:pt>
                <c:pt idx="1187">
                  <c:v>148.71800232000001</c:v>
                </c:pt>
                <c:pt idx="1188">
                  <c:v>148.77600097999999</c:v>
                </c:pt>
                <c:pt idx="1189">
                  <c:v>148.83999634000006</c:v>
                </c:pt>
                <c:pt idx="1190">
                  <c:v>148.91299438000001</c:v>
                </c:pt>
                <c:pt idx="1191">
                  <c:v>148.99299622000001</c:v>
                </c:pt>
                <c:pt idx="1192">
                  <c:v>149.06799315999999</c:v>
                </c:pt>
                <c:pt idx="1193">
                  <c:v>149.12899780000006</c:v>
                </c:pt>
                <c:pt idx="1194">
                  <c:v>149.17900084999999</c:v>
                </c:pt>
                <c:pt idx="1195">
                  <c:v>149.2250061</c:v>
                </c:pt>
                <c:pt idx="1196">
                  <c:v>149.26899719000002</c:v>
                </c:pt>
                <c:pt idx="1197">
                  <c:v>149.30799866000001</c:v>
                </c:pt>
                <c:pt idx="1198">
                  <c:v>149.34100342000002</c:v>
                </c:pt>
                <c:pt idx="1199">
                  <c:v>149.375</c:v>
                </c:pt>
                <c:pt idx="1200">
                  <c:v>149.40299988000007</c:v>
                </c:pt>
                <c:pt idx="1201">
                  <c:v>149.43099976000002</c:v>
                </c:pt>
                <c:pt idx="1202">
                  <c:v>149.46899414000001</c:v>
                </c:pt>
                <c:pt idx="1203">
                  <c:v>149.51400756999999</c:v>
                </c:pt>
                <c:pt idx="1204">
                  <c:v>149.56799315999999</c:v>
                </c:pt>
                <c:pt idx="1205">
                  <c:v>149.62100219999999</c:v>
                </c:pt>
                <c:pt idx="1206">
                  <c:v>149.67599486999998</c:v>
                </c:pt>
                <c:pt idx="1207">
                  <c:v>149.73899841000005</c:v>
                </c:pt>
                <c:pt idx="1208">
                  <c:v>149.81700134000005</c:v>
                </c:pt>
                <c:pt idx="1209">
                  <c:v>149.88900757000005</c:v>
                </c:pt>
                <c:pt idx="1210">
                  <c:v>149.96400451999997</c:v>
                </c:pt>
                <c:pt idx="1211">
                  <c:v>150.03300475999995</c:v>
                </c:pt>
                <c:pt idx="1212">
                  <c:v>150.08900451999997</c:v>
                </c:pt>
                <c:pt idx="1213">
                  <c:v>150.12899780000006</c:v>
                </c:pt>
                <c:pt idx="1214">
                  <c:v>150.16000365999997</c:v>
                </c:pt>
                <c:pt idx="1215">
                  <c:v>150.18899536000001</c:v>
                </c:pt>
                <c:pt idx="1216">
                  <c:v>150.22399902000001</c:v>
                </c:pt>
                <c:pt idx="1217">
                  <c:v>150.26699829</c:v>
                </c:pt>
                <c:pt idx="1218">
                  <c:v>150.31399536000001</c:v>
                </c:pt>
                <c:pt idx="1219">
                  <c:v>150.35800171000005</c:v>
                </c:pt>
                <c:pt idx="1220">
                  <c:v>150.3999939</c:v>
                </c:pt>
                <c:pt idx="1221">
                  <c:v>150.44500732</c:v>
                </c:pt>
                <c:pt idx="1222">
                  <c:v>150.49499511999997</c:v>
                </c:pt>
                <c:pt idx="1223">
                  <c:v>150.55200195000006</c:v>
                </c:pt>
                <c:pt idx="1224">
                  <c:v>150.60899352999999</c:v>
                </c:pt>
                <c:pt idx="1225">
                  <c:v>150.67300414999994</c:v>
                </c:pt>
                <c:pt idx="1226">
                  <c:v>150.72900390999999</c:v>
                </c:pt>
                <c:pt idx="1227">
                  <c:v>150.78999328999996</c:v>
                </c:pt>
                <c:pt idx="1228">
                  <c:v>150.84399413999998</c:v>
                </c:pt>
                <c:pt idx="1229">
                  <c:v>150.8999939</c:v>
                </c:pt>
                <c:pt idx="1230">
                  <c:v>150.95500183000001</c:v>
                </c:pt>
                <c:pt idx="1231">
                  <c:v>151.00399780000001</c:v>
                </c:pt>
                <c:pt idx="1232">
                  <c:v>151.05200195000006</c:v>
                </c:pt>
                <c:pt idx="1233">
                  <c:v>151.09800720000001</c:v>
                </c:pt>
                <c:pt idx="1234">
                  <c:v>151.14599609000001</c:v>
                </c:pt>
                <c:pt idx="1235">
                  <c:v>151.19599915000001</c:v>
                </c:pt>
                <c:pt idx="1236">
                  <c:v>151.24200439000001</c:v>
                </c:pt>
                <c:pt idx="1237">
                  <c:v>151.27999877999994</c:v>
                </c:pt>
                <c:pt idx="1238">
                  <c:v>151.31799315999999</c:v>
                </c:pt>
                <c:pt idx="1239">
                  <c:v>151.36300659</c:v>
                </c:pt>
                <c:pt idx="1240">
                  <c:v>151.41499328999996</c:v>
                </c:pt>
                <c:pt idx="1241">
                  <c:v>151.46699523999999</c:v>
                </c:pt>
                <c:pt idx="1242">
                  <c:v>151.52200317</c:v>
                </c:pt>
                <c:pt idx="1243">
                  <c:v>151.57200623</c:v>
                </c:pt>
                <c:pt idx="1244">
                  <c:v>151.61799622000001</c:v>
                </c:pt>
                <c:pt idx="1245">
                  <c:v>151.66600037000001</c:v>
                </c:pt>
                <c:pt idx="1246">
                  <c:v>151.72700499999999</c:v>
                </c:pt>
                <c:pt idx="1247">
                  <c:v>151.78300475999995</c:v>
                </c:pt>
                <c:pt idx="1248">
                  <c:v>151.86000061000001</c:v>
                </c:pt>
                <c:pt idx="1249">
                  <c:v>151.92300415</c:v>
                </c:pt>
                <c:pt idx="1250">
                  <c:v>151.98199463</c:v>
                </c:pt>
                <c:pt idx="1251">
                  <c:v>152.02799988000007</c:v>
                </c:pt>
                <c:pt idx="1252">
                  <c:v>152.06799315999999</c:v>
                </c:pt>
                <c:pt idx="1253">
                  <c:v>152.11099242999998</c:v>
                </c:pt>
                <c:pt idx="1254">
                  <c:v>152.15899658000006</c:v>
                </c:pt>
                <c:pt idx="1255">
                  <c:v>152.21000670999999</c:v>
                </c:pt>
                <c:pt idx="1256">
                  <c:v>152.25100708000005</c:v>
                </c:pt>
                <c:pt idx="1257">
                  <c:v>152.28700256000002</c:v>
                </c:pt>
                <c:pt idx="1258">
                  <c:v>152.32499695000007</c:v>
                </c:pt>
                <c:pt idx="1259">
                  <c:v>152.35800171000005</c:v>
                </c:pt>
                <c:pt idx="1260">
                  <c:v>152.38999939000001</c:v>
                </c:pt>
                <c:pt idx="1261">
                  <c:v>152.42199707000006</c:v>
                </c:pt>
                <c:pt idx="1262">
                  <c:v>152.45300293</c:v>
                </c:pt>
                <c:pt idx="1263">
                  <c:v>152.49099731000007</c:v>
                </c:pt>
                <c:pt idx="1264">
                  <c:v>152.54100037000001</c:v>
                </c:pt>
                <c:pt idx="1265">
                  <c:v>152.60899352999999</c:v>
                </c:pt>
                <c:pt idx="1266">
                  <c:v>152.68499756</c:v>
                </c:pt>
                <c:pt idx="1267">
                  <c:v>152.76100159000001</c:v>
                </c:pt>
                <c:pt idx="1268">
                  <c:v>152.85400391000005</c:v>
                </c:pt>
                <c:pt idx="1269">
                  <c:v>152.92999268</c:v>
                </c:pt>
                <c:pt idx="1270">
                  <c:v>152.99299622000001</c:v>
                </c:pt>
                <c:pt idx="1271">
                  <c:v>153.06199646000007</c:v>
                </c:pt>
                <c:pt idx="1272">
                  <c:v>153.12300109999998</c:v>
                </c:pt>
                <c:pt idx="1273">
                  <c:v>153.17300414999994</c:v>
                </c:pt>
                <c:pt idx="1274">
                  <c:v>153.21200561999996</c:v>
                </c:pt>
                <c:pt idx="1275">
                  <c:v>153.23899841000005</c:v>
                </c:pt>
                <c:pt idx="1276">
                  <c:v>153.25999450999998</c:v>
                </c:pt>
                <c:pt idx="1277">
                  <c:v>153.28799438000001</c:v>
                </c:pt>
                <c:pt idx="1278">
                  <c:v>153.31799315999999</c:v>
                </c:pt>
                <c:pt idx="1279">
                  <c:v>153.35299683000011</c:v>
                </c:pt>
                <c:pt idx="1280">
                  <c:v>153.39100647000006</c:v>
                </c:pt>
                <c:pt idx="1281">
                  <c:v>153.43400573999998</c:v>
                </c:pt>
                <c:pt idx="1282">
                  <c:v>153.48100281000006</c:v>
                </c:pt>
                <c:pt idx="1283">
                  <c:v>153.53399658000001</c:v>
                </c:pt>
                <c:pt idx="1284">
                  <c:v>153.59399413999998</c:v>
                </c:pt>
                <c:pt idx="1285">
                  <c:v>153.65100098000005</c:v>
                </c:pt>
                <c:pt idx="1286">
                  <c:v>153.71200561999996</c:v>
                </c:pt>
                <c:pt idx="1287">
                  <c:v>153.77999877999994</c:v>
                </c:pt>
                <c:pt idx="1288">
                  <c:v>153.83599854000005</c:v>
                </c:pt>
                <c:pt idx="1289">
                  <c:v>153.90299988000007</c:v>
                </c:pt>
                <c:pt idx="1290">
                  <c:v>153.95500183000001</c:v>
                </c:pt>
                <c:pt idx="1291">
                  <c:v>154.0059967</c:v>
                </c:pt>
                <c:pt idx="1292">
                  <c:v>154.05400085000005</c:v>
                </c:pt>
                <c:pt idx="1293">
                  <c:v>154.10200499999999</c:v>
                </c:pt>
                <c:pt idx="1294">
                  <c:v>154.15400696</c:v>
                </c:pt>
                <c:pt idx="1295">
                  <c:v>154.21200561999996</c:v>
                </c:pt>
                <c:pt idx="1296">
                  <c:v>154.27600097999999</c:v>
                </c:pt>
                <c:pt idx="1297">
                  <c:v>154.33599854000005</c:v>
                </c:pt>
                <c:pt idx="1298">
                  <c:v>154.38600159000001</c:v>
                </c:pt>
                <c:pt idx="1299">
                  <c:v>154.42399596999999</c:v>
                </c:pt>
                <c:pt idx="1300">
                  <c:v>154.45199585000006</c:v>
                </c:pt>
                <c:pt idx="1301">
                  <c:v>154.47599792</c:v>
                </c:pt>
                <c:pt idx="1302">
                  <c:v>154.50500488</c:v>
                </c:pt>
                <c:pt idx="1303">
                  <c:v>154.53199768000005</c:v>
                </c:pt>
                <c:pt idx="1304">
                  <c:v>154.57499695000001</c:v>
                </c:pt>
                <c:pt idx="1305">
                  <c:v>154.62800598000001</c:v>
                </c:pt>
                <c:pt idx="1306">
                  <c:v>154.69200134000005</c:v>
                </c:pt>
                <c:pt idx="1307">
                  <c:v>154.76699829</c:v>
                </c:pt>
                <c:pt idx="1308">
                  <c:v>154.83799744000007</c:v>
                </c:pt>
                <c:pt idx="1309">
                  <c:v>154.90800476000001</c:v>
                </c:pt>
                <c:pt idx="1310">
                  <c:v>154.97700499999999</c:v>
                </c:pt>
                <c:pt idx="1311">
                  <c:v>155.03500365999997</c:v>
                </c:pt>
                <c:pt idx="1312">
                  <c:v>155.10099792</c:v>
                </c:pt>
                <c:pt idx="1313">
                  <c:v>155.14700316999998</c:v>
                </c:pt>
                <c:pt idx="1314">
                  <c:v>155.19599915000001</c:v>
                </c:pt>
                <c:pt idx="1315">
                  <c:v>155.24299622000001</c:v>
                </c:pt>
                <c:pt idx="1316">
                  <c:v>155.28999328999996</c:v>
                </c:pt>
                <c:pt idx="1317">
                  <c:v>155.33099365000001</c:v>
                </c:pt>
                <c:pt idx="1318">
                  <c:v>155.36399841000005</c:v>
                </c:pt>
                <c:pt idx="1319">
                  <c:v>155.39300537</c:v>
                </c:pt>
                <c:pt idx="1320">
                  <c:v>155.43400573999998</c:v>
                </c:pt>
                <c:pt idx="1321">
                  <c:v>155.48599243000001</c:v>
                </c:pt>
                <c:pt idx="1322">
                  <c:v>155.53999328999996</c:v>
                </c:pt>
                <c:pt idx="1323">
                  <c:v>155.59300232000001</c:v>
                </c:pt>
                <c:pt idx="1324">
                  <c:v>155.64100647000001</c:v>
                </c:pt>
                <c:pt idx="1325">
                  <c:v>155.69000244</c:v>
                </c:pt>
                <c:pt idx="1326">
                  <c:v>155.74099731000001</c:v>
                </c:pt>
                <c:pt idx="1327">
                  <c:v>155.78999328999996</c:v>
                </c:pt>
                <c:pt idx="1328">
                  <c:v>155.84899902000001</c:v>
                </c:pt>
                <c:pt idx="1329">
                  <c:v>155.91000365999997</c:v>
                </c:pt>
                <c:pt idx="1330">
                  <c:v>155.96899414000001</c:v>
                </c:pt>
                <c:pt idx="1331">
                  <c:v>156.02000426999999</c:v>
                </c:pt>
                <c:pt idx="1332">
                  <c:v>156.07400512999993</c:v>
                </c:pt>
                <c:pt idx="1333">
                  <c:v>156.12699890000005</c:v>
                </c:pt>
                <c:pt idx="1334">
                  <c:v>156.17599486999998</c:v>
                </c:pt>
                <c:pt idx="1335">
                  <c:v>156.21899413999998</c:v>
                </c:pt>
                <c:pt idx="1336">
                  <c:v>156.25300597999998</c:v>
                </c:pt>
                <c:pt idx="1337">
                  <c:v>156.29200745000006</c:v>
                </c:pt>
                <c:pt idx="1338">
                  <c:v>156.33799744000007</c:v>
                </c:pt>
                <c:pt idx="1339">
                  <c:v>156.38699341000006</c:v>
                </c:pt>
                <c:pt idx="1340">
                  <c:v>156.43499756</c:v>
                </c:pt>
                <c:pt idx="1341">
                  <c:v>156.48199463</c:v>
                </c:pt>
                <c:pt idx="1342">
                  <c:v>156.52900696</c:v>
                </c:pt>
                <c:pt idx="1343">
                  <c:v>156.57400512999993</c:v>
                </c:pt>
                <c:pt idx="1344">
                  <c:v>156.62699890000005</c:v>
                </c:pt>
                <c:pt idx="1345">
                  <c:v>156.69200134000005</c:v>
                </c:pt>
                <c:pt idx="1346">
                  <c:v>156.76499939000001</c:v>
                </c:pt>
                <c:pt idx="1347">
                  <c:v>156.83700562000001</c:v>
                </c:pt>
                <c:pt idx="1348">
                  <c:v>156.89799500000001</c:v>
                </c:pt>
                <c:pt idx="1349">
                  <c:v>156.94900512999993</c:v>
                </c:pt>
                <c:pt idx="1350">
                  <c:v>156.98800659000005</c:v>
                </c:pt>
                <c:pt idx="1351">
                  <c:v>157.02799988000007</c:v>
                </c:pt>
                <c:pt idx="1352">
                  <c:v>157.06700134000005</c:v>
                </c:pt>
                <c:pt idx="1353">
                  <c:v>157.10299683000005</c:v>
                </c:pt>
                <c:pt idx="1354">
                  <c:v>157.13699341</c:v>
                </c:pt>
                <c:pt idx="1355">
                  <c:v>157.17999267999994</c:v>
                </c:pt>
                <c:pt idx="1356">
                  <c:v>157.23399352999994</c:v>
                </c:pt>
                <c:pt idx="1357">
                  <c:v>157.28900146000001</c:v>
                </c:pt>
                <c:pt idx="1358">
                  <c:v>157.34800720000001</c:v>
                </c:pt>
                <c:pt idx="1359">
                  <c:v>157.40600586000002</c:v>
                </c:pt>
                <c:pt idx="1360">
                  <c:v>157.46000671000004</c:v>
                </c:pt>
                <c:pt idx="1361">
                  <c:v>157.52099609000001</c:v>
                </c:pt>
                <c:pt idx="1362">
                  <c:v>157.58200073</c:v>
                </c:pt>
                <c:pt idx="1363">
                  <c:v>157.64199829</c:v>
                </c:pt>
                <c:pt idx="1364">
                  <c:v>157.70300292999994</c:v>
                </c:pt>
                <c:pt idx="1365">
                  <c:v>157.76499939000001</c:v>
                </c:pt>
                <c:pt idx="1366">
                  <c:v>157.82200623000006</c:v>
                </c:pt>
                <c:pt idx="1367">
                  <c:v>157.87399292000001</c:v>
                </c:pt>
                <c:pt idx="1368">
                  <c:v>157.92599487000001</c:v>
                </c:pt>
                <c:pt idx="1369">
                  <c:v>157.96600342000002</c:v>
                </c:pt>
                <c:pt idx="1370">
                  <c:v>158.0059967</c:v>
                </c:pt>
                <c:pt idx="1371">
                  <c:v>158.04400635000005</c:v>
                </c:pt>
                <c:pt idx="1372">
                  <c:v>158.07800293</c:v>
                </c:pt>
                <c:pt idx="1373">
                  <c:v>158.11599731000001</c:v>
                </c:pt>
                <c:pt idx="1374">
                  <c:v>158.16400146000001</c:v>
                </c:pt>
                <c:pt idx="1375">
                  <c:v>158.20700072999998</c:v>
                </c:pt>
                <c:pt idx="1376">
                  <c:v>158.25799560999999</c:v>
                </c:pt>
                <c:pt idx="1377">
                  <c:v>158.30400085000005</c:v>
                </c:pt>
                <c:pt idx="1378">
                  <c:v>158.35699463</c:v>
                </c:pt>
                <c:pt idx="1379">
                  <c:v>158.41099548</c:v>
                </c:pt>
                <c:pt idx="1380">
                  <c:v>158.45799255000006</c:v>
                </c:pt>
                <c:pt idx="1381">
                  <c:v>158.5059967</c:v>
                </c:pt>
                <c:pt idx="1382">
                  <c:v>158.56100463999999</c:v>
                </c:pt>
                <c:pt idx="1383">
                  <c:v>158.61900329999992</c:v>
                </c:pt>
                <c:pt idx="1384">
                  <c:v>158.68099976000002</c:v>
                </c:pt>
                <c:pt idx="1385">
                  <c:v>158.74400329999992</c:v>
                </c:pt>
                <c:pt idx="1386">
                  <c:v>158.80999756</c:v>
                </c:pt>
                <c:pt idx="1387">
                  <c:v>158.87600708000005</c:v>
                </c:pt>
                <c:pt idx="1388">
                  <c:v>158.93400573999998</c:v>
                </c:pt>
                <c:pt idx="1389">
                  <c:v>158.98199463</c:v>
                </c:pt>
                <c:pt idx="1390">
                  <c:v>159.02400208</c:v>
                </c:pt>
                <c:pt idx="1391">
                  <c:v>159.08399962999999</c:v>
                </c:pt>
                <c:pt idx="1392">
                  <c:v>159.14199829</c:v>
                </c:pt>
                <c:pt idx="1393">
                  <c:v>159.19200134000005</c:v>
                </c:pt>
                <c:pt idx="1394">
                  <c:v>159.23899841000005</c:v>
                </c:pt>
                <c:pt idx="1395">
                  <c:v>159.27699279999993</c:v>
                </c:pt>
                <c:pt idx="1396">
                  <c:v>159.31900023999998</c:v>
                </c:pt>
                <c:pt idx="1397">
                  <c:v>159.35699463</c:v>
                </c:pt>
                <c:pt idx="1398">
                  <c:v>159.39100647000006</c:v>
                </c:pt>
                <c:pt idx="1399">
                  <c:v>159.42700195000006</c:v>
                </c:pt>
                <c:pt idx="1400">
                  <c:v>159.47099304</c:v>
                </c:pt>
                <c:pt idx="1401">
                  <c:v>159.52299500000001</c:v>
                </c:pt>
                <c:pt idx="1402">
                  <c:v>159.57499695000001</c:v>
                </c:pt>
                <c:pt idx="1403">
                  <c:v>159.63000488</c:v>
                </c:pt>
                <c:pt idx="1404">
                  <c:v>159.68299866000001</c:v>
                </c:pt>
                <c:pt idx="1405">
                  <c:v>159.74600219999994</c:v>
                </c:pt>
                <c:pt idx="1406">
                  <c:v>159.82000732000006</c:v>
                </c:pt>
                <c:pt idx="1407">
                  <c:v>159.88999939000001</c:v>
                </c:pt>
                <c:pt idx="1408">
                  <c:v>159.95599365000001</c:v>
                </c:pt>
                <c:pt idx="1409">
                  <c:v>160.02099609000001</c:v>
                </c:pt>
                <c:pt idx="1410">
                  <c:v>160.09300232000001</c:v>
                </c:pt>
                <c:pt idx="1411">
                  <c:v>160.15800476000001</c:v>
                </c:pt>
                <c:pt idx="1412">
                  <c:v>160.21499634</c:v>
                </c:pt>
                <c:pt idx="1413">
                  <c:v>160.25399780000001</c:v>
                </c:pt>
                <c:pt idx="1414">
                  <c:v>160.27600097999999</c:v>
                </c:pt>
                <c:pt idx="1415">
                  <c:v>160.29800415</c:v>
                </c:pt>
                <c:pt idx="1416">
                  <c:v>160.31700134000005</c:v>
                </c:pt>
                <c:pt idx="1417">
                  <c:v>160.34599304</c:v>
                </c:pt>
                <c:pt idx="1418">
                  <c:v>160.37699890000005</c:v>
                </c:pt>
                <c:pt idx="1419">
                  <c:v>160.41499328999996</c:v>
                </c:pt>
                <c:pt idx="1420">
                  <c:v>160.45899963000005</c:v>
                </c:pt>
                <c:pt idx="1421">
                  <c:v>160.50199890000005</c:v>
                </c:pt>
                <c:pt idx="1422">
                  <c:v>160.54600524999998</c:v>
                </c:pt>
                <c:pt idx="1423">
                  <c:v>160.59899902000001</c:v>
                </c:pt>
                <c:pt idx="1424">
                  <c:v>160.66299438000001</c:v>
                </c:pt>
                <c:pt idx="1425">
                  <c:v>160.73500060999999</c:v>
                </c:pt>
                <c:pt idx="1426">
                  <c:v>160.81700134000005</c:v>
                </c:pt>
                <c:pt idx="1427">
                  <c:v>160.90600586000002</c:v>
                </c:pt>
                <c:pt idx="1428">
                  <c:v>160.98800659000005</c:v>
                </c:pt>
                <c:pt idx="1429">
                  <c:v>161.05900573999998</c:v>
                </c:pt>
                <c:pt idx="1430">
                  <c:v>161.11799622000001</c:v>
                </c:pt>
                <c:pt idx="1431">
                  <c:v>161.16999816999999</c:v>
                </c:pt>
                <c:pt idx="1432">
                  <c:v>161.21000670999999</c:v>
                </c:pt>
                <c:pt idx="1433">
                  <c:v>161.24200439000001</c:v>
                </c:pt>
                <c:pt idx="1434">
                  <c:v>161.27400207999995</c:v>
                </c:pt>
                <c:pt idx="1435">
                  <c:v>161.31199646000007</c:v>
                </c:pt>
                <c:pt idx="1436">
                  <c:v>161.34199523999999</c:v>
                </c:pt>
                <c:pt idx="1437">
                  <c:v>161.3690033</c:v>
                </c:pt>
                <c:pt idx="1438">
                  <c:v>161.40199279999999</c:v>
                </c:pt>
                <c:pt idx="1439">
                  <c:v>161.44400023999998</c:v>
                </c:pt>
                <c:pt idx="1440">
                  <c:v>161.48899841000011</c:v>
                </c:pt>
                <c:pt idx="1441">
                  <c:v>161.54400635000005</c:v>
                </c:pt>
                <c:pt idx="1442">
                  <c:v>161.61300658999997</c:v>
                </c:pt>
                <c:pt idx="1443">
                  <c:v>161.67799376999994</c:v>
                </c:pt>
                <c:pt idx="1444">
                  <c:v>161.75100708000005</c:v>
                </c:pt>
                <c:pt idx="1445">
                  <c:v>161.81799315999999</c:v>
                </c:pt>
                <c:pt idx="1446">
                  <c:v>161.87899780000006</c:v>
                </c:pt>
                <c:pt idx="1447">
                  <c:v>161.94099425999997</c:v>
                </c:pt>
                <c:pt idx="1448">
                  <c:v>161.99000549000002</c:v>
                </c:pt>
                <c:pt idx="1449">
                  <c:v>162.03599548</c:v>
                </c:pt>
                <c:pt idx="1450">
                  <c:v>162.08200073</c:v>
                </c:pt>
                <c:pt idx="1451">
                  <c:v>162.12800598000001</c:v>
                </c:pt>
                <c:pt idx="1452">
                  <c:v>162.16900635000005</c:v>
                </c:pt>
                <c:pt idx="1453">
                  <c:v>162.20500182999999</c:v>
                </c:pt>
                <c:pt idx="1454">
                  <c:v>162.24600219999994</c:v>
                </c:pt>
                <c:pt idx="1455">
                  <c:v>162.29400635000005</c:v>
                </c:pt>
                <c:pt idx="1456">
                  <c:v>162.34199523999999</c:v>
                </c:pt>
                <c:pt idx="1457">
                  <c:v>162.38900757000005</c:v>
                </c:pt>
                <c:pt idx="1458">
                  <c:v>162.44500732</c:v>
                </c:pt>
                <c:pt idx="1459">
                  <c:v>162.50199890000005</c:v>
                </c:pt>
                <c:pt idx="1460">
                  <c:v>162.56199646000007</c:v>
                </c:pt>
                <c:pt idx="1461">
                  <c:v>162.61900329999992</c:v>
                </c:pt>
                <c:pt idx="1462">
                  <c:v>162.66900635000005</c:v>
                </c:pt>
                <c:pt idx="1463">
                  <c:v>162.72000121999997</c:v>
                </c:pt>
                <c:pt idx="1464">
                  <c:v>162.77400207999995</c:v>
                </c:pt>
                <c:pt idx="1465">
                  <c:v>162.82600403000001</c:v>
                </c:pt>
                <c:pt idx="1466">
                  <c:v>162.86799622000001</c:v>
                </c:pt>
                <c:pt idx="1467">
                  <c:v>162.91900635000005</c:v>
                </c:pt>
                <c:pt idx="1468">
                  <c:v>162.95799255000006</c:v>
                </c:pt>
                <c:pt idx="1469">
                  <c:v>163.00100708000005</c:v>
                </c:pt>
                <c:pt idx="1470">
                  <c:v>163.05200195000006</c:v>
                </c:pt>
                <c:pt idx="1471">
                  <c:v>163.10200499999999</c:v>
                </c:pt>
                <c:pt idx="1472">
                  <c:v>163.15199279999999</c:v>
                </c:pt>
                <c:pt idx="1473">
                  <c:v>163.20199585</c:v>
                </c:pt>
                <c:pt idx="1474">
                  <c:v>163.25399780000001</c:v>
                </c:pt>
                <c:pt idx="1475">
                  <c:v>163.31300353999998</c:v>
                </c:pt>
                <c:pt idx="1476">
                  <c:v>163.375</c:v>
                </c:pt>
                <c:pt idx="1477">
                  <c:v>163.43800354000001</c:v>
                </c:pt>
                <c:pt idx="1478">
                  <c:v>163.49200439000001</c:v>
                </c:pt>
                <c:pt idx="1479">
                  <c:v>163.54200745000006</c:v>
                </c:pt>
                <c:pt idx="1480">
                  <c:v>163.58999634000006</c:v>
                </c:pt>
                <c:pt idx="1481">
                  <c:v>163.63000488</c:v>
                </c:pt>
                <c:pt idx="1482">
                  <c:v>163.68800354000001</c:v>
                </c:pt>
                <c:pt idx="1483">
                  <c:v>163.74200439000001</c:v>
                </c:pt>
                <c:pt idx="1484">
                  <c:v>163.78599548</c:v>
                </c:pt>
                <c:pt idx="1485">
                  <c:v>163.82600403000001</c:v>
                </c:pt>
                <c:pt idx="1486">
                  <c:v>163.86300659</c:v>
                </c:pt>
                <c:pt idx="1487">
                  <c:v>163.90100098000005</c:v>
                </c:pt>
                <c:pt idx="1488">
                  <c:v>163.94400023999998</c:v>
                </c:pt>
                <c:pt idx="1489">
                  <c:v>163.99499511999997</c:v>
                </c:pt>
                <c:pt idx="1490">
                  <c:v>164.05299377</c:v>
                </c:pt>
                <c:pt idx="1491">
                  <c:v>164.12899780000006</c:v>
                </c:pt>
                <c:pt idx="1492">
                  <c:v>164.20799255</c:v>
                </c:pt>
                <c:pt idx="1493">
                  <c:v>164.27400207999995</c:v>
                </c:pt>
                <c:pt idx="1494">
                  <c:v>164.32099915000006</c:v>
                </c:pt>
                <c:pt idx="1495">
                  <c:v>164.36300659</c:v>
                </c:pt>
                <c:pt idx="1496">
                  <c:v>164.40899658000006</c:v>
                </c:pt>
                <c:pt idx="1497">
                  <c:v>164.44999695000001</c:v>
                </c:pt>
                <c:pt idx="1498">
                  <c:v>164.48899841000011</c:v>
                </c:pt>
                <c:pt idx="1499">
                  <c:v>164.52799988000007</c:v>
                </c:pt>
                <c:pt idx="1500">
                  <c:v>164.57200623</c:v>
                </c:pt>
                <c:pt idx="1501">
                  <c:v>164.61599731000001</c:v>
                </c:pt>
                <c:pt idx="1502">
                  <c:v>164.65499878</c:v>
                </c:pt>
                <c:pt idx="1503">
                  <c:v>164.69900512999993</c:v>
                </c:pt>
                <c:pt idx="1504">
                  <c:v>164.75100708000005</c:v>
                </c:pt>
                <c:pt idx="1505">
                  <c:v>164.80700684000007</c:v>
                </c:pt>
                <c:pt idx="1506">
                  <c:v>164.85800171000005</c:v>
                </c:pt>
                <c:pt idx="1507">
                  <c:v>164.90499878</c:v>
                </c:pt>
                <c:pt idx="1508">
                  <c:v>164.95899963000005</c:v>
                </c:pt>
                <c:pt idx="1509">
                  <c:v>165.01899719000002</c:v>
                </c:pt>
                <c:pt idx="1510">
                  <c:v>165.07299805000005</c:v>
                </c:pt>
                <c:pt idx="1511">
                  <c:v>165.13699341</c:v>
                </c:pt>
                <c:pt idx="1512">
                  <c:v>165.20199585</c:v>
                </c:pt>
                <c:pt idx="1513">
                  <c:v>165.2559967</c:v>
                </c:pt>
                <c:pt idx="1514">
                  <c:v>165.31900023999998</c:v>
                </c:pt>
                <c:pt idx="1515">
                  <c:v>165.37899780000006</c:v>
                </c:pt>
                <c:pt idx="1516">
                  <c:v>165.42799377</c:v>
                </c:pt>
                <c:pt idx="1517">
                  <c:v>165.46600342000002</c:v>
                </c:pt>
                <c:pt idx="1518">
                  <c:v>165.50500488</c:v>
                </c:pt>
                <c:pt idx="1519">
                  <c:v>165.54899596999999</c:v>
                </c:pt>
                <c:pt idx="1520">
                  <c:v>165.59700012000002</c:v>
                </c:pt>
                <c:pt idx="1521">
                  <c:v>165.63999939000001</c:v>
                </c:pt>
                <c:pt idx="1522">
                  <c:v>165.67999267999994</c:v>
                </c:pt>
                <c:pt idx="1523">
                  <c:v>165.71899413999998</c:v>
                </c:pt>
                <c:pt idx="1524">
                  <c:v>165.76199341</c:v>
                </c:pt>
                <c:pt idx="1525">
                  <c:v>165.80999756</c:v>
                </c:pt>
                <c:pt idx="1526">
                  <c:v>165.85499572999998</c:v>
                </c:pt>
                <c:pt idx="1527">
                  <c:v>165.90199279999999</c:v>
                </c:pt>
                <c:pt idx="1528">
                  <c:v>165.94900512999993</c:v>
                </c:pt>
                <c:pt idx="1529">
                  <c:v>166.00399780000001</c:v>
                </c:pt>
                <c:pt idx="1530">
                  <c:v>166.05000305000004</c:v>
                </c:pt>
                <c:pt idx="1531">
                  <c:v>166.10299683000005</c:v>
                </c:pt>
                <c:pt idx="1532">
                  <c:v>166.16200256000002</c:v>
                </c:pt>
                <c:pt idx="1533">
                  <c:v>166.22999572999993</c:v>
                </c:pt>
                <c:pt idx="1534">
                  <c:v>166.30400085000005</c:v>
                </c:pt>
                <c:pt idx="1535">
                  <c:v>166.375</c:v>
                </c:pt>
                <c:pt idx="1536">
                  <c:v>166.43499756</c:v>
                </c:pt>
                <c:pt idx="1537">
                  <c:v>166.49499511999997</c:v>
                </c:pt>
                <c:pt idx="1538">
                  <c:v>166.54600524999998</c:v>
                </c:pt>
                <c:pt idx="1539">
                  <c:v>166.58399962999999</c:v>
                </c:pt>
                <c:pt idx="1540">
                  <c:v>166.61399840999999</c:v>
                </c:pt>
                <c:pt idx="1541">
                  <c:v>166.64500426999993</c:v>
                </c:pt>
                <c:pt idx="1542">
                  <c:v>166.68699646000007</c:v>
                </c:pt>
                <c:pt idx="1543">
                  <c:v>166.72900390999999</c:v>
                </c:pt>
                <c:pt idx="1544">
                  <c:v>166.77200316999998</c:v>
                </c:pt>
                <c:pt idx="1545">
                  <c:v>166.80900573999998</c:v>
                </c:pt>
                <c:pt idx="1546">
                  <c:v>166.86199951000006</c:v>
                </c:pt>
                <c:pt idx="1547">
                  <c:v>166.92199707000006</c:v>
                </c:pt>
                <c:pt idx="1548">
                  <c:v>166.9750061</c:v>
                </c:pt>
                <c:pt idx="1549">
                  <c:v>167.0249939</c:v>
                </c:pt>
                <c:pt idx="1550">
                  <c:v>167.07299805000005</c:v>
                </c:pt>
                <c:pt idx="1551">
                  <c:v>167.11999511999991</c:v>
                </c:pt>
                <c:pt idx="1552">
                  <c:v>167.17599486999998</c:v>
                </c:pt>
                <c:pt idx="1553">
                  <c:v>167.23100281000001</c:v>
                </c:pt>
                <c:pt idx="1554">
                  <c:v>167.28399658000001</c:v>
                </c:pt>
                <c:pt idx="1555">
                  <c:v>167.32899475000005</c:v>
                </c:pt>
                <c:pt idx="1556">
                  <c:v>167.36799622000001</c:v>
                </c:pt>
                <c:pt idx="1557">
                  <c:v>167.41600037000001</c:v>
                </c:pt>
                <c:pt idx="1558">
                  <c:v>167.48599243000001</c:v>
                </c:pt>
                <c:pt idx="1559">
                  <c:v>167.55099487000001</c:v>
                </c:pt>
                <c:pt idx="1560">
                  <c:v>167.60699462999995</c:v>
                </c:pt>
                <c:pt idx="1561">
                  <c:v>167.65299988000007</c:v>
                </c:pt>
                <c:pt idx="1562">
                  <c:v>167.69500732</c:v>
                </c:pt>
                <c:pt idx="1563">
                  <c:v>167.75</c:v>
                </c:pt>
                <c:pt idx="1564">
                  <c:v>167.80200195000006</c:v>
                </c:pt>
                <c:pt idx="1565">
                  <c:v>167.85000610000006</c:v>
                </c:pt>
                <c:pt idx="1566">
                  <c:v>167.89199829</c:v>
                </c:pt>
                <c:pt idx="1567">
                  <c:v>167.93699646000007</c:v>
                </c:pt>
                <c:pt idx="1568">
                  <c:v>167.97900390999999</c:v>
                </c:pt>
                <c:pt idx="1569">
                  <c:v>168.01499939000001</c:v>
                </c:pt>
                <c:pt idx="1570">
                  <c:v>168.04400635000005</c:v>
                </c:pt>
                <c:pt idx="1571">
                  <c:v>168.07400512999993</c:v>
                </c:pt>
                <c:pt idx="1572">
                  <c:v>168.11599731000001</c:v>
                </c:pt>
                <c:pt idx="1573">
                  <c:v>168.17799376999994</c:v>
                </c:pt>
                <c:pt idx="1574">
                  <c:v>168.27200316999998</c:v>
                </c:pt>
                <c:pt idx="1575">
                  <c:v>168.35099792000005</c:v>
                </c:pt>
                <c:pt idx="1576">
                  <c:v>168.42599487000001</c:v>
                </c:pt>
                <c:pt idx="1577">
                  <c:v>168.5</c:v>
                </c:pt>
                <c:pt idx="1578">
                  <c:v>168.56799315999999</c:v>
                </c:pt>
                <c:pt idx="1579">
                  <c:v>168.63000488</c:v>
                </c:pt>
                <c:pt idx="1580">
                  <c:v>168.69200134000005</c:v>
                </c:pt>
                <c:pt idx="1581">
                  <c:v>168.74899292000001</c:v>
                </c:pt>
                <c:pt idx="1582">
                  <c:v>168.78999328999996</c:v>
                </c:pt>
                <c:pt idx="1583">
                  <c:v>168.81799315999999</c:v>
                </c:pt>
                <c:pt idx="1584">
                  <c:v>168.83399962999999</c:v>
                </c:pt>
                <c:pt idx="1585">
                  <c:v>168.84899902000001</c:v>
                </c:pt>
                <c:pt idx="1586">
                  <c:v>168.87399292000001</c:v>
                </c:pt>
                <c:pt idx="1587">
                  <c:v>168.89599609000001</c:v>
                </c:pt>
                <c:pt idx="1588">
                  <c:v>168.92399596999999</c:v>
                </c:pt>
                <c:pt idx="1589">
                  <c:v>168.96099854000005</c:v>
                </c:pt>
                <c:pt idx="1590">
                  <c:v>169.00700377999999</c:v>
                </c:pt>
                <c:pt idx="1591">
                  <c:v>169.06199646000007</c:v>
                </c:pt>
                <c:pt idx="1592">
                  <c:v>169.125</c:v>
                </c:pt>
                <c:pt idx="1593">
                  <c:v>169.19599915000001</c:v>
                </c:pt>
                <c:pt idx="1594">
                  <c:v>169.27499389999994</c:v>
                </c:pt>
                <c:pt idx="1595">
                  <c:v>169.36199951000006</c:v>
                </c:pt>
                <c:pt idx="1596">
                  <c:v>169.44400023999998</c:v>
                </c:pt>
                <c:pt idx="1597">
                  <c:v>169.51800537</c:v>
                </c:pt>
                <c:pt idx="1598">
                  <c:v>169.59500121999997</c:v>
                </c:pt>
                <c:pt idx="1599">
                  <c:v>169.64799499999998</c:v>
                </c:pt>
                <c:pt idx="1600">
                  <c:v>169.68800354000001</c:v>
                </c:pt>
                <c:pt idx="1601">
                  <c:v>169.70799255</c:v>
                </c:pt>
                <c:pt idx="1602">
                  <c:v>169.69700623</c:v>
                </c:pt>
                <c:pt idx="1603">
                  <c:v>169.65800476000001</c:v>
                </c:pt>
                <c:pt idx="1604">
                  <c:v>169.62399292000001</c:v>
                </c:pt>
                <c:pt idx="1605">
                  <c:v>169.63499450999998</c:v>
                </c:pt>
                <c:pt idx="1606">
                  <c:v>169.68899536000001</c:v>
                </c:pt>
                <c:pt idx="1607">
                  <c:v>169.75799560999999</c:v>
                </c:pt>
                <c:pt idx="1608">
                  <c:v>169.83599854000005</c:v>
                </c:pt>
                <c:pt idx="1609">
                  <c:v>169.91900635000005</c:v>
                </c:pt>
                <c:pt idx="1610">
                  <c:v>170.03199768000005</c:v>
                </c:pt>
                <c:pt idx="1611">
                  <c:v>170.14100647000001</c:v>
                </c:pt>
                <c:pt idx="1612">
                  <c:v>170.25</c:v>
                </c:pt>
                <c:pt idx="1613">
                  <c:v>170.35000610000006</c:v>
                </c:pt>
                <c:pt idx="1614">
                  <c:v>170.43699646000007</c:v>
                </c:pt>
                <c:pt idx="1615">
                  <c:v>170.5</c:v>
                </c:pt>
                <c:pt idx="1616">
                  <c:v>170.53500365999997</c:v>
                </c:pt>
                <c:pt idx="1617">
                  <c:v>170.53799438000001</c:v>
                </c:pt>
                <c:pt idx="1618">
                  <c:v>170.53199768000005</c:v>
                </c:pt>
                <c:pt idx="1619">
                  <c:v>170.51199341</c:v>
                </c:pt>
                <c:pt idx="1620">
                  <c:v>170.47999572999993</c:v>
                </c:pt>
                <c:pt idx="1621">
                  <c:v>170.45300293</c:v>
                </c:pt>
                <c:pt idx="1622">
                  <c:v>170.45500183000001</c:v>
                </c:pt>
                <c:pt idx="1623">
                  <c:v>170.48500061000001</c:v>
                </c:pt>
                <c:pt idx="1624">
                  <c:v>170.55000305000004</c:v>
                </c:pt>
                <c:pt idx="1625">
                  <c:v>170.65699768000005</c:v>
                </c:pt>
                <c:pt idx="1626">
                  <c:v>170.76300048999997</c:v>
                </c:pt>
                <c:pt idx="1627">
                  <c:v>170.84100342000002</c:v>
                </c:pt>
                <c:pt idx="1628">
                  <c:v>170.92900085000005</c:v>
                </c:pt>
                <c:pt idx="1629">
                  <c:v>171.02999878</c:v>
                </c:pt>
                <c:pt idx="1630">
                  <c:v>171.12199402000002</c:v>
                </c:pt>
                <c:pt idx="1631">
                  <c:v>171.19700623</c:v>
                </c:pt>
                <c:pt idx="1632">
                  <c:v>171.25300597999998</c:v>
                </c:pt>
                <c:pt idx="1633">
                  <c:v>171.28599548</c:v>
                </c:pt>
                <c:pt idx="1634">
                  <c:v>171.31599425999997</c:v>
                </c:pt>
                <c:pt idx="1635">
                  <c:v>171.33999634000006</c:v>
                </c:pt>
                <c:pt idx="1636">
                  <c:v>171.35699463</c:v>
                </c:pt>
                <c:pt idx="1637">
                  <c:v>171.37199402000002</c:v>
                </c:pt>
                <c:pt idx="1638">
                  <c:v>171.39500426999999</c:v>
                </c:pt>
                <c:pt idx="1639">
                  <c:v>171.41799927</c:v>
                </c:pt>
                <c:pt idx="1640">
                  <c:v>171.45300293</c:v>
                </c:pt>
                <c:pt idx="1641">
                  <c:v>171.49000549000002</c:v>
                </c:pt>
                <c:pt idx="1642">
                  <c:v>171.53199768000005</c:v>
                </c:pt>
                <c:pt idx="1643">
                  <c:v>171.59100342000002</c:v>
                </c:pt>
                <c:pt idx="1644">
                  <c:v>171.64999389999994</c:v>
                </c:pt>
                <c:pt idx="1645">
                  <c:v>171.70899962999999</c:v>
                </c:pt>
                <c:pt idx="1646">
                  <c:v>171.76899719000002</c:v>
                </c:pt>
                <c:pt idx="1647">
                  <c:v>171.83299255000006</c:v>
                </c:pt>
                <c:pt idx="1648">
                  <c:v>171.91600037000001</c:v>
                </c:pt>
                <c:pt idx="1649">
                  <c:v>172.01699829</c:v>
                </c:pt>
                <c:pt idx="1650">
                  <c:v>172.11799622000001</c:v>
                </c:pt>
                <c:pt idx="1651">
                  <c:v>172.20100402999998</c:v>
                </c:pt>
                <c:pt idx="1652">
                  <c:v>172.27900696</c:v>
                </c:pt>
                <c:pt idx="1653">
                  <c:v>172.35000610000006</c:v>
                </c:pt>
                <c:pt idx="1654">
                  <c:v>172.39799500000001</c:v>
                </c:pt>
                <c:pt idx="1655">
                  <c:v>172.43600463999999</c:v>
                </c:pt>
                <c:pt idx="1656">
                  <c:v>172.46299744000007</c:v>
                </c:pt>
                <c:pt idx="1657">
                  <c:v>172.46899414000001</c:v>
                </c:pt>
                <c:pt idx="1658">
                  <c:v>172.47000121999997</c:v>
                </c:pt>
                <c:pt idx="1659">
                  <c:v>172.46699523999999</c:v>
                </c:pt>
                <c:pt idx="1660">
                  <c:v>172.45599365000001</c:v>
                </c:pt>
                <c:pt idx="1661">
                  <c:v>172.47099304</c:v>
                </c:pt>
                <c:pt idx="1662">
                  <c:v>172.4940033</c:v>
                </c:pt>
                <c:pt idx="1663">
                  <c:v>172.52699279999999</c:v>
                </c:pt>
                <c:pt idx="1664">
                  <c:v>172.56799315999999</c:v>
                </c:pt>
                <c:pt idx="1665">
                  <c:v>172.61599731000001</c:v>
                </c:pt>
                <c:pt idx="1666">
                  <c:v>172.68800354000001</c:v>
                </c:pt>
                <c:pt idx="1667">
                  <c:v>172.77699279999993</c:v>
                </c:pt>
                <c:pt idx="1668">
                  <c:v>172.88999939000001</c:v>
                </c:pt>
                <c:pt idx="1669">
                  <c:v>173.01499939000001</c:v>
                </c:pt>
                <c:pt idx="1670">
                  <c:v>173.12899780000006</c:v>
                </c:pt>
                <c:pt idx="1671">
                  <c:v>173.22799683000005</c:v>
                </c:pt>
                <c:pt idx="1672">
                  <c:v>173.30999756</c:v>
                </c:pt>
                <c:pt idx="1673">
                  <c:v>173.37300109999998</c:v>
                </c:pt>
                <c:pt idx="1674">
                  <c:v>173.44299315999999</c:v>
                </c:pt>
                <c:pt idx="1675">
                  <c:v>173.50900268999999</c:v>
                </c:pt>
                <c:pt idx="1676">
                  <c:v>173.55099487000001</c:v>
                </c:pt>
                <c:pt idx="1677">
                  <c:v>173.57200623</c:v>
                </c:pt>
                <c:pt idx="1678">
                  <c:v>173.57800293</c:v>
                </c:pt>
                <c:pt idx="1679">
                  <c:v>173.56399536000001</c:v>
                </c:pt>
                <c:pt idx="1680">
                  <c:v>173.54400635000005</c:v>
                </c:pt>
                <c:pt idx="1681">
                  <c:v>173.52900696</c:v>
                </c:pt>
                <c:pt idx="1682">
                  <c:v>173.52400208</c:v>
                </c:pt>
                <c:pt idx="1683">
                  <c:v>173.53900146000001</c:v>
                </c:pt>
                <c:pt idx="1684">
                  <c:v>173.57600402999998</c:v>
                </c:pt>
                <c:pt idx="1685">
                  <c:v>173.62899780000006</c:v>
                </c:pt>
                <c:pt idx="1686">
                  <c:v>173.69900512999993</c:v>
                </c:pt>
                <c:pt idx="1687">
                  <c:v>173.77699279999993</c:v>
                </c:pt>
                <c:pt idx="1688">
                  <c:v>173.87399292000001</c:v>
                </c:pt>
                <c:pt idx="1689">
                  <c:v>173.97900390999999</c:v>
                </c:pt>
                <c:pt idx="1690">
                  <c:v>174.07499695000001</c:v>
                </c:pt>
                <c:pt idx="1691">
                  <c:v>174.16799927</c:v>
                </c:pt>
                <c:pt idx="1692">
                  <c:v>174.25999450999998</c:v>
                </c:pt>
                <c:pt idx="1693">
                  <c:v>174.33399962999999</c:v>
                </c:pt>
                <c:pt idx="1694">
                  <c:v>174.39300537</c:v>
                </c:pt>
                <c:pt idx="1695">
                  <c:v>174.44500732</c:v>
                </c:pt>
                <c:pt idx="1696">
                  <c:v>174.49200439000001</c:v>
                </c:pt>
                <c:pt idx="1697">
                  <c:v>174.52299500000001</c:v>
                </c:pt>
                <c:pt idx="1698">
                  <c:v>174.54499816999999</c:v>
                </c:pt>
                <c:pt idx="1699">
                  <c:v>174.55900573999998</c:v>
                </c:pt>
                <c:pt idx="1700">
                  <c:v>174.56700134000005</c:v>
                </c:pt>
                <c:pt idx="1701">
                  <c:v>174.56900023999998</c:v>
                </c:pt>
                <c:pt idx="1702">
                  <c:v>174.57499695000001</c:v>
                </c:pt>
                <c:pt idx="1703">
                  <c:v>174.58900451999997</c:v>
                </c:pt>
                <c:pt idx="1704">
                  <c:v>174.61900329999992</c:v>
                </c:pt>
                <c:pt idx="1705">
                  <c:v>174.66299438000001</c:v>
                </c:pt>
                <c:pt idx="1706">
                  <c:v>174.71400451999995</c:v>
                </c:pt>
                <c:pt idx="1707">
                  <c:v>174.77799988000001</c:v>
                </c:pt>
                <c:pt idx="1708">
                  <c:v>174.84800720000001</c:v>
                </c:pt>
                <c:pt idx="1709">
                  <c:v>174.92700195000006</c:v>
                </c:pt>
                <c:pt idx="1710">
                  <c:v>175.00999450999998</c:v>
                </c:pt>
                <c:pt idx="1711">
                  <c:v>175.10299683000005</c:v>
                </c:pt>
                <c:pt idx="1712">
                  <c:v>175.19099425999997</c:v>
                </c:pt>
                <c:pt idx="1713">
                  <c:v>175.27000426999993</c:v>
                </c:pt>
                <c:pt idx="1714">
                  <c:v>175.34399413999998</c:v>
                </c:pt>
                <c:pt idx="1715">
                  <c:v>175.41099548</c:v>
                </c:pt>
                <c:pt idx="1716">
                  <c:v>175.4750061</c:v>
                </c:pt>
                <c:pt idx="1717">
                  <c:v>175.52900696</c:v>
                </c:pt>
                <c:pt idx="1718">
                  <c:v>175.56599425999997</c:v>
                </c:pt>
                <c:pt idx="1719">
                  <c:v>175.59300232000001</c:v>
                </c:pt>
                <c:pt idx="1720">
                  <c:v>175.60299683000005</c:v>
                </c:pt>
                <c:pt idx="1721">
                  <c:v>175.60499572999993</c:v>
                </c:pt>
                <c:pt idx="1722">
                  <c:v>175.60699462999995</c:v>
                </c:pt>
                <c:pt idx="1723">
                  <c:v>175.61500548999999</c:v>
                </c:pt>
                <c:pt idx="1724">
                  <c:v>175.63400268999999</c:v>
                </c:pt>
                <c:pt idx="1725">
                  <c:v>175.66900635000005</c:v>
                </c:pt>
                <c:pt idx="1726">
                  <c:v>175.71000670999999</c:v>
                </c:pt>
                <c:pt idx="1727">
                  <c:v>175.76800537</c:v>
                </c:pt>
                <c:pt idx="1728">
                  <c:v>175.83999634000006</c:v>
                </c:pt>
                <c:pt idx="1729">
                  <c:v>175.92399596999999</c:v>
                </c:pt>
                <c:pt idx="1730">
                  <c:v>176.01800537</c:v>
                </c:pt>
                <c:pt idx="1731">
                  <c:v>176.11500548999999</c:v>
                </c:pt>
                <c:pt idx="1732">
                  <c:v>176.20799255</c:v>
                </c:pt>
                <c:pt idx="1733">
                  <c:v>176.30299377</c:v>
                </c:pt>
                <c:pt idx="1734">
                  <c:v>176.39100647000006</c:v>
                </c:pt>
                <c:pt idx="1735">
                  <c:v>176.46800232000001</c:v>
                </c:pt>
                <c:pt idx="1736">
                  <c:v>176.52900696</c:v>
                </c:pt>
                <c:pt idx="1737">
                  <c:v>176.57099915000001</c:v>
                </c:pt>
                <c:pt idx="1738">
                  <c:v>176.59899902000001</c:v>
                </c:pt>
                <c:pt idx="1739">
                  <c:v>176.61700439000001</c:v>
                </c:pt>
                <c:pt idx="1740">
                  <c:v>176.62699890000005</c:v>
                </c:pt>
                <c:pt idx="1741">
                  <c:v>176.63200377999999</c:v>
                </c:pt>
                <c:pt idx="1742">
                  <c:v>176.63699341</c:v>
                </c:pt>
                <c:pt idx="1743">
                  <c:v>176.64199829</c:v>
                </c:pt>
                <c:pt idx="1744">
                  <c:v>176.65299988000007</c:v>
                </c:pt>
                <c:pt idx="1745">
                  <c:v>176.67500304999999</c:v>
                </c:pt>
                <c:pt idx="1746">
                  <c:v>176.70899962999999</c:v>
                </c:pt>
                <c:pt idx="1747">
                  <c:v>176.75999450999998</c:v>
                </c:pt>
                <c:pt idx="1748">
                  <c:v>176.82899475000005</c:v>
                </c:pt>
                <c:pt idx="1749">
                  <c:v>176.90699768000005</c:v>
                </c:pt>
                <c:pt idx="1750">
                  <c:v>176.99600219999999</c:v>
                </c:pt>
                <c:pt idx="1751">
                  <c:v>177.08900451999997</c:v>
                </c:pt>
                <c:pt idx="1752">
                  <c:v>177.18499756</c:v>
                </c:pt>
                <c:pt idx="1753">
                  <c:v>177.27600097999999</c:v>
                </c:pt>
                <c:pt idx="1754">
                  <c:v>177.35699463</c:v>
                </c:pt>
                <c:pt idx="1755">
                  <c:v>177.42999268</c:v>
                </c:pt>
                <c:pt idx="1756">
                  <c:v>177.48899841000011</c:v>
                </c:pt>
                <c:pt idx="1757">
                  <c:v>177.53599548</c:v>
                </c:pt>
                <c:pt idx="1758">
                  <c:v>177.57000732</c:v>
                </c:pt>
                <c:pt idx="1759">
                  <c:v>177.59500121999997</c:v>
                </c:pt>
                <c:pt idx="1760">
                  <c:v>177.61500548999999</c:v>
                </c:pt>
                <c:pt idx="1761">
                  <c:v>177.63299560999999</c:v>
                </c:pt>
                <c:pt idx="1762">
                  <c:v>177.65199279999999</c:v>
                </c:pt>
                <c:pt idx="1763">
                  <c:v>177.67700195</c:v>
                </c:pt>
                <c:pt idx="1764">
                  <c:v>177.70399474999994</c:v>
                </c:pt>
                <c:pt idx="1765">
                  <c:v>177.73800659</c:v>
                </c:pt>
                <c:pt idx="1766">
                  <c:v>177.77699279999993</c:v>
                </c:pt>
                <c:pt idx="1767">
                  <c:v>177.82499695000007</c:v>
                </c:pt>
                <c:pt idx="1768">
                  <c:v>177.87899780000006</c:v>
                </c:pt>
                <c:pt idx="1769">
                  <c:v>177.94400023999998</c:v>
                </c:pt>
                <c:pt idx="1770">
                  <c:v>178.02400208</c:v>
                </c:pt>
                <c:pt idx="1771">
                  <c:v>178.10800171</c:v>
                </c:pt>
                <c:pt idx="1772">
                  <c:v>178.18499756</c:v>
                </c:pt>
                <c:pt idx="1773">
                  <c:v>178.26100159000001</c:v>
                </c:pt>
                <c:pt idx="1774">
                  <c:v>178.33700562000001</c:v>
                </c:pt>
                <c:pt idx="1775">
                  <c:v>178.41099548</c:v>
                </c:pt>
                <c:pt idx="1776">
                  <c:v>178.47999572999993</c:v>
                </c:pt>
                <c:pt idx="1777">
                  <c:v>178.53799438000001</c:v>
                </c:pt>
                <c:pt idx="1778">
                  <c:v>178.57899474999999</c:v>
                </c:pt>
                <c:pt idx="1779">
                  <c:v>178.61500548999999</c:v>
                </c:pt>
                <c:pt idx="1780">
                  <c:v>178.64100647000001</c:v>
                </c:pt>
                <c:pt idx="1781">
                  <c:v>178.66099548</c:v>
                </c:pt>
                <c:pt idx="1782">
                  <c:v>178.67999267999994</c:v>
                </c:pt>
                <c:pt idx="1783">
                  <c:v>178.69999695000001</c:v>
                </c:pt>
                <c:pt idx="1784">
                  <c:v>178.72700499999999</c:v>
                </c:pt>
                <c:pt idx="1785">
                  <c:v>178.75300597999998</c:v>
                </c:pt>
                <c:pt idx="1786">
                  <c:v>178.78900146000001</c:v>
                </c:pt>
                <c:pt idx="1787">
                  <c:v>178.83399962999999</c:v>
                </c:pt>
                <c:pt idx="1788">
                  <c:v>178.88699341000006</c:v>
                </c:pt>
                <c:pt idx="1789">
                  <c:v>178.94999695000001</c:v>
                </c:pt>
                <c:pt idx="1790">
                  <c:v>179.01800537</c:v>
                </c:pt>
                <c:pt idx="1791">
                  <c:v>179.08900451999997</c:v>
                </c:pt>
                <c:pt idx="1792">
                  <c:v>179.16999816999999</c:v>
                </c:pt>
                <c:pt idx="1793">
                  <c:v>179.24699401999999</c:v>
                </c:pt>
                <c:pt idx="1794">
                  <c:v>179.31500244</c:v>
                </c:pt>
                <c:pt idx="1795">
                  <c:v>179.37600708000005</c:v>
                </c:pt>
                <c:pt idx="1796">
                  <c:v>179.42799377</c:v>
                </c:pt>
                <c:pt idx="1797">
                  <c:v>179.47900390999999</c:v>
                </c:pt>
                <c:pt idx="1798">
                  <c:v>179.52999878</c:v>
                </c:pt>
                <c:pt idx="1799">
                  <c:v>179.56500244</c:v>
                </c:pt>
                <c:pt idx="1800">
                  <c:v>179.59500121999997</c:v>
                </c:pt>
                <c:pt idx="1801">
                  <c:v>179.61999511999991</c:v>
                </c:pt>
                <c:pt idx="1802">
                  <c:v>179.64599609000001</c:v>
                </c:pt>
                <c:pt idx="1803">
                  <c:v>179.67399596999994</c:v>
                </c:pt>
                <c:pt idx="1804">
                  <c:v>179.70799255</c:v>
                </c:pt>
                <c:pt idx="1805">
                  <c:v>179.74800109999998</c:v>
                </c:pt>
                <c:pt idx="1806">
                  <c:v>179.78799438000001</c:v>
                </c:pt>
                <c:pt idx="1807">
                  <c:v>179.83700562000001</c:v>
                </c:pt>
                <c:pt idx="1808">
                  <c:v>179.89500426999999</c:v>
                </c:pt>
                <c:pt idx="1809">
                  <c:v>179.96499634000006</c:v>
                </c:pt>
                <c:pt idx="1810">
                  <c:v>180.03999328999996</c:v>
                </c:pt>
                <c:pt idx="1811">
                  <c:v>180.11700439000001</c:v>
                </c:pt>
                <c:pt idx="1812">
                  <c:v>180.18400573999998</c:v>
                </c:pt>
                <c:pt idx="1813">
                  <c:v>180.24600219999994</c:v>
                </c:pt>
                <c:pt idx="1814">
                  <c:v>180.29200745000006</c:v>
                </c:pt>
                <c:pt idx="1815">
                  <c:v>180.33099365000001</c:v>
                </c:pt>
                <c:pt idx="1816">
                  <c:v>180.37399292000001</c:v>
                </c:pt>
                <c:pt idx="1817">
                  <c:v>180.42100525000001</c:v>
                </c:pt>
                <c:pt idx="1818">
                  <c:v>180.46899414000001</c:v>
                </c:pt>
                <c:pt idx="1819">
                  <c:v>180.51100159000001</c:v>
                </c:pt>
                <c:pt idx="1820">
                  <c:v>180.55499268</c:v>
                </c:pt>
                <c:pt idx="1821">
                  <c:v>180.6000061</c:v>
                </c:pt>
                <c:pt idx="1822">
                  <c:v>180.64300536999994</c:v>
                </c:pt>
                <c:pt idx="1823">
                  <c:v>180.68299866000001</c:v>
                </c:pt>
                <c:pt idx="1824">
                  <c:v>180.72599792</c:v>
                </c:pt>
                <c:pt idx="1825">
                  <c:v>180.76499939000001</c:v>
                </c:pt>
                <c:pt idx="1826">
                  <c:v>180.80099487000001</c:v>
                </c:pt>
                <c:pt idx="1827">
                  <c:v>180.83900451999997</c:v>
                </c:pt>
                <c:pt idx="1828">
                  <c:v>180.88099670000005</c:v>
                </c:pt>
                <c:pt idx="1829">
                  <c:v>180.92199707000006</c:v>
                </c:pt>
                <c:pt idx="1830">
                  <c:v>180.96899414000001</c:v>
                </c:pt>
                <c:pt idx="1831">
                  <c:v>181.02699279999999</c:v>
                </c:pt>
                <c:pt idx="1832">
                  <c:v>181.08900451999997</c:v>
                </c:pt>
                <c:pt idx="1833">
                  <c:v>181.15600586000002</c:v>
                </c:pt>
                <c:pt idx="1834">
                  <c:v>181.2250061</c:v>
                </c:pt>
                <c:pt idx="1835">
                  <c:v>181.29800415</c:v>
                </c:pt>
                <c:pt idx="1836">
                  <c:v>181.37399292000001</c:v>
                </c:pt>
                <c:pt idx="1837">
                  <c:v>181.44700623</c:v>
                </c:pt>
                <c:pt idx="1838">
                  <c:v>181.51100159000001</c:v>
                </c:pt>
                <c:pt idx="1839">
                  <c:v>181.57299805000005</c:v>
                </c:pt>
                <c:pt idx="1840">
                  <c:v>181.62600708000005</c:v>
                </c:pt>
                <c:pt idx="1841">
                  <c:v>181.67799376999994</c:v>
                </c:pt>
                <c:pt idx="1842">
                  <c:v>181.71699523999993</c:v>
                </c:pt>
                <c:pt idx="1843">
                  <c:v>181.73899841000005</c:v>
                </c:pt>
                <c:pt idx="1844">
                  <c:v>181.75999450999998</c:v>
                </c:pt>
                <c:pt idx="1845">
                  <c:v>181.77799988000001</c:v>
                </c:pt>
                <c:pt idx="1846">
                  <c:v>181.79100037000001</c:v>
                </c:pt>
                <c:pt idx="1847">
                  <c:v>181.80499268</c:v>
                </c:pt>
                <c:pt idx="1848">
                  <c:v>181.83200073</c:v>
                </c:pt>
                <c:pt idx="1849">
                  <c:v>181.875</c:v>
                </c:pt>
                <c:pt idx="1850">
                  <c:v>181.92999268</c:v>
                </c:pt>
                <c:pt idx="1851">
                  <c:v>181.99800110000001</c:v>
                </c:pt>
                <c:pt idx="1852">
                  <c:v>182.07200623</c:v>
                </c:pt>
                <c:pt idx="1853">
                  <c:v>182.14199829</c:v>
                </c:pt>
                <c:pt idx="1854">
                  <c:v>182.21400451999995</c:v>
                </c:pt>
                <c:pt idx="1855">
                  <c:v>182.28199768000005</c:v>
                </c:pt>
                <c:pt idx="1856">
                  <c:v>182.35299683000011</c:v>
                </c:pt>
                <c:pt idx="1857">
                  <c:v>182.42599487000001</c:v>
                </c:pt>
                <c:pt idx="1858">
                  <c:v>182.49000549000002</c:v>
                </c:pt>
                <c:pt idx="1859">
                  <c:v>182.54299927</c:v>
                </c:pt>
                <c:pt idx="1860">
                  <c:v>182.58999634000006</c:v>
                </c:pt>
                <c:pt idx="1861">
                  <c:v>182.62300109999998</c:v>
                </c:pt>
                <c:pt idx="1862">
                  <c:v>182.65600586000002</c:v>
                </c:pt>
                <c:pt idx="1863">
                  <c:v>182.69599915000001</c:v>
                </c:pt>
                <c:pt idx="1864">
                  <c:v>182.73100281000001</c:v>
                </c:pt>
                <c:pt idx="1865">
                  <c:v>182.75999450999998</c:v>
                </c:pt>
                <c:pt idx="1866">
                  <c:v>182.78100586000002</c:v>
                </c:pt>
                <c:pt idx="1867">
                  <c:v>182.80700684000007</c:v>
                </c:pt>
                <c:pt idx="1868">
                  <c:v>182.83900451999997</c:v>
                </c:pt>
                <c:pt idx="1869">
                  <c:v>182.87800598000001</c:v>
                </c:pt>
                <c:pt idx="1870">
                  <c:v>182.92199707000006</c:v>
                </c:pt>
                <c:pt idx="1871">
                  <c:v>182.97200012000002</c:v>
                </c:pt>
                <c:pt idx="1872">
                  <c:v>183.03300475999995</c:v>
                </c:pt>
                <c:pt idx="1873">
                  <c:v>183.09800720000001</c:v>
                </c:pt>
                <c:pt idx="1874">
                  <c:v>183.17199707</c:v>
                </c:pt>
                <c:pt idx="1875">
                  <c:v>183.25199890000005</c:v>
                </c:pt>
                <c:pt idx="1876">
                  <c:v>183.33099365000001</c:v>
                </c:pt>
                <c:pt idx="1877">
                  <c:v>183.40800476000001</c:v>
                </c:pt>
                <c:pt idx="1878">
                  <c:v>183.47700499999999</c:v>
                </c:pt>
                <c:pt idx="1879">
                  <c:v>183.53500365999997</c:v>
                </c:pt>
                <c:pt idx="1880">
                  <c:v>183.59599304</c:v>
                </c:pt>
                <c:pt idx="1881">
                  <c:v>183.64199829</c:v>
                </c:pt>
                <c:pt idx="1882">
                  <c:v>183.68299866000001</c:v>
                </c:pt>
                <c:pt idx="1883">
                  <c:v>183.70799255</c:v>
                </c:pt>
                <c:pt idx="1884">
                  <c:v>183.72799683000005</c:v>
                </c:pt>
                <c:pt idx="1885">
                  <c:v>183.75500488</c:v>
                </c:pt>
                <c:pt idx="1886">
                  <c:v>183.78599548</c:v>
                </c:pt>
                <c:pt idx="1887">
                  <c:v>183.80999756</c:v>
                </c:pt>
                <c:pt idx="1888">
                  <c:v>183.83900451999997</c:v>
                </c:pt>
                <c:pt idx="1889">
                  <c:v>183.87100219999999</c:v>
                </c:pt>
                <c:pt idx="1890">
                  <c:v>183.91099548</c:v>
                </c:pt>
                <c:pt idx="1891">
                  <c:v>183.96499634000006</c:v>
                </c:pt>
                <c:pt idx="1892">
                  <c:v>184.02200317</c:v>
                </c:pt>
                <c:pt idx="1893">
                  <c:v>184.08900451999997</c:v>
                </c:pt>
                <c:pt idx="1894">
                  <c:v>184.16600037000001</c:v>
                </c:pt>
                <c:pt idx="1895">
                  <c:v>184.23800659</c:v>
                </c:pt>
                <c:pt idx="1896">
                  <c:v>184.31100463999999</c:v>
                </c:pt>
                <c:pt idx="1897">
                  <c:v>184.38600159000001</c:v>
                </c:pt>
                <c:pt idx="1898">
                  <c:v>184.46099854000005</c:v>
                </c:pt>
                <c:pt idx="1899">
                  <c:v>184.51800537</c:v>
                </c:pt>
                <c:pt idx="1900">
                  <c:v>184.57600402999998</c:v>
                </c:pt>
                <c:pt idx="1901">
                  <c:v>184.62100219999999</c:v>
                </c:pt>
                <c:pt idx="1902">
                  <c:v>184.66099548</c:v>
                </c:pt>
                <c:pt idx="1903">
                  <c:v>184.69000244</c:v>
                </c:pt>
                <c:pt idx="1904">
                  <c:v>184.71800232000001</c:v>
                </c:pt>
                <c:pt idx="1905">
                  <c:v>184.74600219999994</c:v>
                </c:pt>
                <c:pt idx="1906">
                  <c:v>184.77099609000001</c:v>
                </c:pt>
                <c:pt idx="1907">
                  <c:v>184.79800415</c:v>
                </c:pt>
                <c:pt idx="1908">
                  <c:v>184.82000732000006</c:v>
                </c:pt>
                <c:pt idx="1909">
                  <c:v>184.84399413999998</c:v>
                </c:pt>
                <c:pt idx="1910">
                  <c:v>184.88499451000001</c:v>
                </c:pt>
                <c:pt idx="1911">
                  <c:v>184.93600463999999</c:v>
                </c:pt>
                <c:pt idx="1912">
                  <c:v>184.98599243000001</c:v>
                </c:pt>
                <c:pt idx="1913">
                  <c:v>185.03399658000001</c:v>
                </c:pt>
                <c:pt idx="1914">
                  <c:v>185.09800720000001</c:v>
                </c:pt>
                <c:pt idx="1915">
                  <c:v>185.16799927</c:v>
                </c:pt>
                <c:pt idx="1916">
                  <c:v>185.25</c:v>
                </c:pt>
                <c:pt idx="1917">
                  <c:v>185.33799744000007</c:v>
                </c:pt>
                <c:pt idx="1918">
                  <c:v>185.42100525000001</c:v>
                </c:pt>
                <c:pt idx="1919">
                  <c:v>185.50199890000005</c:v>
                </c:pt>
                <c:pt idx="1920">
                  <c:v>185.57499695000001</c:v>
                </c:pt>
                <c:pt idx="1921">
                  <c:v>185.63499450999998</c:v>
                </c:pt>
                <c:pt idx="1922">
                  <c:v>185.68800354000001</c:v>
                </c:pt>
                <c:pt idx="1923">
                  <c:v>185.72599792</c:v>
                </c:pt>
                <c:pt idx="1924">
                  <c:v>185.76600647000001</c:v>
                </c:pt>
                <c:pt idx="1925">
                  <c:v>185.80000305000004</c:v>
                </c:pt>
                <c:pt idx="1926">
                  <c:v>185.82699585000006</c:v>
                </c:pt>
                <c:pt idx="1927">
                  <c:v>185.84599304</c:v>
                </c:pt>
                <c:pt idx="1928">
                  <c:v>185.86599731000007</c:v>
                </c:pt>
                <c:pt idx="1929">
                  <c:v>185.88400269000002</c:v>
                </c:pt>
                <c:pt idx="1930">
                  <c:v>185.90800476000001</c:v>
                </c:pt>
                <c:pt idx="1931">
                  <c:v>185.93400573999998</c:v>
                </c:pt>
                <c:pt idx="1932">
                  <c:v>185.96400451999997</c:v>
                </c:pt>
                <c:pt idx="1933">
                  <c:v>186.01899719000002</c:v>
                </c:pt>
                <c:pt idx="1934">
                  <c:v>186.08599854000005</c:v>
                </c:pt>
                <c:pt idx="1935">
                  <c:v>186.15899658000006</c:v>
                </c:pt>
                <c:pt idx="1936">
                  <c:v>186.23500060999999</c:v>
                </c:pt>
                <c:pt idx="1937">
                  <c:v>186.31399536000001</c:v>
                </c:pt>
                <c:pt idx="1938">
                  <c:v>186.39700317</c:v>
                </c:pt>
                <c:pt idx="1939">
                  <c:v>186.47599792</c:v>
                </c:pt>
                <c:pt idx="1940">
                  <c:v>186.55099487000001</c:v>
                </c:pt>
                <c:pt idx="1941">
                  <c:v>186.60800171</c:v>
                </c:pt>
                <c:pt idx="1942">
                  <c:v>186.64999389999994</c:v>
                </c:pt>
                <c:pt idx="1943">
                  <c:v>186.68699646000007</c:v>
                </c:pt>
                <c:pt idx="1944">
                  <c:v>186.72200012000002</c:v>
                </c:pt>
                <c:pt idx="1945">
                  <c:v>186.75100708000005</c:v>
                </c:pt>
                <c:pt idx="1946">
                  <c:v>186.77000426999993</c:v>
                </c:pt>
                <c:pt idx="1947">
                  <c:v>186.78799438000001</c:v>
                </c:pt>
                <c:pt idx="1948">
                  <c:v>186.81500244</c:v>
                </c:pt>
                <c:pt idx="1949">
                  <c:v>186.85600281000006</c:v>
                </c:pt>
                <c:pt idx="1950">
                  <c:v>186.89199829</c:v>
                </c:pt>
                <c:pt idx="1951">
                  <c:v>186.93600463999999</c:v>
                </c:pt>
                <c:pt idx="1952">
                  <c:v>187</c:v>
                </c:pt>
                <c:pt idx="1953">
                  <c:v>187.07499695000001</c:v>
                </c:pt>
                <c:pt idx="1954">
                  <c:v>187.15199279999999</c:v>
                </c:pt>
                <c:pt idx="1955">
                  <c:v>187.22799683000005</c:v>
                </c:pt>
                <c:pt idx="1956">
                  <c:v>187.29899596999999</c:v>
                </c:pt>
                <c:pt idx="1957">
                  <c:v>187.36300659</c:v>
                </c:pt>
                <c:pt idx="1958">
                  <c:v>187.41600037000001</c:v>
                </c:pt>
                <c:pt idx="1959">
                  <c:v>187.48500061000001</c:v>
                </c:pt>
                <c:pt idx="1960">
                  <c:v>187.55000305000004</c:v>
                </c:pt>
                <c:pt idx="1961">
                  <c:v>187.60600281000001</c:v>
                </c:pt>
                <c:pt idx="1962">
                  <c:v>187.65899658000006</c:v>
                </c:pt>
                <c:pt idx="1963">
                  <c:v>187.70199585</c:v>
                </c:pt>
                <c:pt idx="1964">
                  <c:v>187.73699951</c:v>
                </c:pt>
                <c:pt idx="1965">
                  <c:v>187.76100159000001</c:v>
                </c:pt>
                <c:pt idx="1966">
                  <c:v>187.77200316999998</c:v>
                </c:pt>
                <c:pt idx="1967">
                  <c:v>187.78199768000005</c:v>
                </c:pt>
                <c:pt idx="1968">
                  <c:v>187.78799438000001</c:v>
                </c:pt>
                <c:pt idx="1969">
                  <c:v>187.79299927</c:v>
                </c:pt>
                <c:pt idx="1970">
                  <c:v>187.81100463999999</c:v>
                </c:pt>
                <c:pt idx="1971">
                  <c:v>187.85099792000005</c:v>
                </c:pt>
                <c:pt idx="1972">
                  <c:v>187.90800476000001</c:v>
                </c:pt>
                <c:pt idx="1973">
                  <c:v>187.98100281000006</c:v>
                </c:pt>
                <c:pt idx="1974">
                  <c:v>188.06700134000005</c:v>
                </c:pt>
                <c:pt idx="1975">
                  <c:v>188.15499878</c:v>
                </c:pt>
                <c:pt idx="1976">
                  <c:v>188.24800109999998</c:v>
                </c:pt>
                <c:pt idx="1977">
                  <c:v>188.34599304</c:v>
                </c:pt>
                <c:pt idx="1978">
                  <c:v>188.45300293</c:v>
                </c:pt>
                <c:pt idx="1979">
                  <c:v>188.55000305000004</c:v>
                </c:pt>
                <c:pt idx="1980">
                  <c:v>188.625</c:v>
                </c:pt>
                <c:pt idx="1981">
                  <c:v>188.68600463999999</c:v>
                </c:pt>
                <c:pt idx="1982">
                  <c:v>188.73199462999995</c:v>
                </c:pt>
                <c:pt idx="1983">
                  <c:v>188.75900268999999</c:v>
                </c:pt>
                <c:pt idx="1984">
                  <c:v>188.77099609000001</c:v>
                </c:pt>
                <c:pt idx="1985">
                  <c:v>188.77799988000001</c:v>
                </c:pt>
                <c:pt idx="1986">
                  <c:v>188.78199768000005</c:v>
                </c:pt>
                <c:pt idx="1987">
                  <c:v>188.78599548</c:v>
                </c:pt>
                <c:pt idx="1988">
                  <c:v>188.79800415</c:v>
                </c:pt>
                <c:pt idx="1989">
                  <c:v>188.82099915000006</c:v>
                </c:pt>
                <c:pt idx="1990">
                  <c:v>188.85600281000006</c:v>
                </c:pt>
                <c:pt idx="1991">
                  <c:v>188.90400696</c:v>
                </c:pt>
                <c:pt idx="1992">
                  <c:v>188.97000121999997</c:v>
                </c:pt>
                <c:pt idx="1993">
                  <c:v>189.03500365999997</c:v>
                </c:pt>
                <c:pt idx="1994">
                  <c:v>189.09800720000001</c:v>
                </c:pt>
                <c:pt idx="1995">
                  <c:v>189.15899658000006</c:v>
                </c:pt>
                <c:pt idx="1996">
                  <c:v>189.21299744000001</c:v>
                </c:pt>
                <c:pt idx="1997">
                  <c:v>189.27200316999998</c:v>
                </c:pt>
                <c:pt idx="1998">
                  <c:v>189.33200073</c:v>
                </c:pt>
                <c:pt idx="1999">
                  <c:v>189.39900208</c:v>
                </c:pt>
                <c:pt idx="2000">
                  <c:v>189.47300719999998</c:v>
                </c:pt>
                <c:pt idx="2001">
                  <c:v>189.54400635000005</c:v>
                </c:pt>
                <c:pt idx="2002">
                  <c:v>189.60699462999995</c:v>
                </c:pt>
                <c:pt idx="2003">
                  <c:v>189.66000365999997</c:v>
                </c:pt>
                <c:pt idx="2004">
                  <c:v>189.72000121999997</c:v>
                </c:pt>
                <c:pt idx="2005">
                  <c:v>189.78399658000001</c:v>
                </c:pt>
                <c:pt idx="2006">
                  <c:v>189.83700562000001</c:v>
                </c:pt>
                <c:pt idx="2007">
                  <c:v>189.87600708000005</c:v>
                </c:pt>
                <c:pt idx="2008">
                  <c:v>189.90600586000002</c:v>
                </c:pt>
                <c:pt idx="2009">
                  <c:v>189.92900085000005</c:v>
                </c:pt>
                <c:pt idx="2010">
                  <c:v>189.94700623</c:v>
                </c:pt>
                <c:pt idx="2011">
                  <c:v>189.97099304</c:v>
                </c:pt>
                <c:pt idx="2012">
                  <c:v>190.0059967</c:v>
                </c:pt>
                <c:pt idx="2013">
                  <c:v>190.05099487000001</c:v>
                </c:pt>
                <c:pt idx="2014">
                  <c:v>190.10200499999999</c:v>
                </c:pt>
                <c:pt idx="2015">
                  <c:v>190.15699768000005</c:v>
                </c:pt>
                <c:pt idx="2016">
                  <c:v>190.22300719999998</c:v>
                </c:pt>
                <c:pt idx="2017">
                  <c:v>190.28700256000002</c:v>
                </c:pt>
                <c:pt idx="2018">
                  <c:v>190.35499572999998</c:v>
                </c:pt>
                <c:pt idx="2019">
                  <c:v>190.41799927</c:v>
                </c:pt>
                <c:pt idx="2020">
                  <c:v>190.46800232000001</c:v>
                </c:pt>
                <c:pt idx="2021">
                  <c:v>190.51699829</c:v>
                </c:pt>
                <c:pt idx="2022">
                  <c:v>190.55999756</c:v>
                </c:pt>
                <c:pt idx="2023">
                  <c:v>190.59899902000001</c:v>
                </c:pt>
                <c:pt idx="2024">
                  <c:v>190.63000488</c:v>
                </c:pt>
                <c:pt idx="2025">
                  <c:v>190.65899658000006</c:v>
                </c:pt>
                <c:pt idx="2026">
                  <c:v>190.69599915000001</c:v>
                </c:pt>
                <c:pt idx="2027">
                  <c:v>190.74600219999994</c:v>
                </c:pt>
                <c:pt idx="2028">
                  <c:v>190.80000305000004</c:v>
                </c:pt>
                <c:pt idx="2029">
                  <c:v>190.84800720000001</c:v>
                </c:pt>
                <c:pt idx="2030">
                  <c:v>190.90199279999999</c:v>
                </c:pt>
                <c:pt idx="2031">
                  <c:v>190.95300293</c:v>
                </c:pt>
                <c:pt idx="2032">
                  <c:v>191.00700377999999</c:v>
                </c:pt>
                <c:pt idx="2033">
                  <c:v>191.06199646000007</c:v>
                </c:pt>
                <c:pt idx="2034">
                  <c:v>191.12100219999999</c:v>
                </c:pt>
                <c:pt idx="2035">
                  <c:v>191.18400573999998</c:v>
                </c:pt>
                <c:pt idx="2036">
                  <c:v>191.24000548999999</c:v>
                </c:pt>
                <c:pt idx="2037">
                  <c:v>191.29899596999999</c:v>
                </c:pt>
                <c:pt idx="2038">
                  <c:v>191.35800171000005</c:v>
                </c:pt>
                <c:pt idx="2039">
                  <c:v>191.41799927</c:v>
                </c:pt>
                <c:pt idx="2040">
                  <c:v>191.47700499999999</c:v>
                </c:pt>
                <c:pt idx="2041">
                  <c:v>191.53300475999995</c:v>
                </c:pt>
                <c:pt idx="2042">
                  <c:v>191.57200623</c:v>
                </c:pt>
                <c:pt idx="2043">
                  <c:v>191.60899352999999</c:v>
                </c:pt>
                <c:pt idx="2044">
                  <c:v>191.64599609000001</c:v>
                </c:pt>
                <c:pt idx="2045">
                  <c:v>191.67900084999999</c:v>
                </c:pt>
                <c:pt idx="2046">
                  <c:v>191.71000670999999</c:v>
                </c:pt>
                <c:pt idx="2047">
                  <c:v>191.74600219999994</c:v>
                </c:pt>
                <c:pt idx="2048">
                  <c:v>191.79100037000001</c:v>
                </c:pt>
                <c:pt idx="2049">
                  <c:v>191.83500671000004</c:v>
                </c:pt>
                <c:pt idx="2050">
                  <c:v>191.87699890000005</c:v>
                </c:pt>
                <c:pt idx="2051">
                  <c:v>191.92799377</c:v>
                </c:pt>
                <c:pt idx="2052">
                  <c:v>191.98899841000011</c:v>
                </c:pt>
                <c:pt idx="2053">
                  <c:v>192.05999756</c:v>
                </c:pt>
                <c:pt idx="2054">
                  <c:v>192.12800598000001</c:v>
                </c:pt>
                <c:pt idx="2055">
                  <c:v>192.19700623</c:v>
                </c:pt>
                <c:pt idx="2056">
                  <c:v>192.26100159000001</c:v>
                </c:pt>
                <c:pt idx="2057">
                  <c:v>192.32000732000006</c:v>
                </c:pt>
                <c:pt idx="2058">
                  <c:v>192.36799622000001</c:v>
                </c:pt>
                <c:pt idx="2059">
                  <c:v>192.41400146000001</c:v>
                </c:pt>
                <c:pt idx="2060">
                  <c:v>192.45500183000001</c:v>
                </c:pt>
                <c:pt idx="2061">
                  <c:v>192.4940033</c:v>
                </c:pt>
                <c:pt idx="2062">
                  <c:v>192.53999328999996</c:v>
                </c:pt>
                <c:pt idx="2063">
                  <c:v>192.59199523999999</c:v>
                </c:pt>
                <c:pt idx="2064">
                  <c:v>192.63600159000001</c:v>
                </c:pt>
                <c:pt idx="2065">
                  <c:v>192.68499756</c:v>
                </c:pt>
                <c:pt idx="2066">
                  <c:v>192.72900390999999</c:v>
                </c:pt>
                <c:pt idx="2067">
                  <c:v>192.77200316999998</c:v>
                </c:pt>
                <c:pt idx="2068">
                  <c:v>192.81900023999998</c:v>
                </c:pt>
                <c:pt idx="2069">
                  <c:v>192.86599731000007</c:v>
                </c:pt>
                <c:pt idx="2070">
                  <c:v>192.90699768000005</c:v>
                </c:pt>
                <c:pt idx="2071">
                  <c:v>192.94700623</c:v>
                </c:pt>
                <c:pt idx="2072">
                  <c:v>192.99299622000001</c:v>
                </c:pt>
                <c:pt idx="2073">
                  <c:v>193.04200745000006</c:v>
                </c:pt>
                <c:pt idx="2074">
                  <c:v>193.08900451999997</c:v>
                </c:pt>
                <c:pt idx="2075">
                  <c:v>193.13699341</c:v>
                </c:pt>
                <c:pt idx="2076">
                  <c:v>193.18499756</c:v>
                </c:pt>
                <c:pt idx="2077">
                  <c:v>193.23399352999994</c:v>
                </c:pt>
                <c:pt idx="2078">
                  <c:v>193.28599548</c:v>
                </c:pt>
                <c:pt idx="2079">
                  <c:v>193.34100342000002</c:v>
                </c:pt>
                <c:pt idx="2080">
                  <c:v>193.3999939</c:v>
                </c:pt>
                <c:pt idx="2081">
                  <c:v>193.45899963000005</c:v>
                </c:pt>
                <c:pt idx="2082">
                  <c:v>193.50999450999998</c:v>
                </c:pt>
                <c:pt idx="2083">
                  <c:v>193.57000732</c:v>
                </c:pt>
                <c:pt idx="2084">
                  <c:v>193.63400268999999</c:v>
                </c:pt>
                <c:pt idx="2085">
                  <c:v>193.69200134000005</c:v>
                </c:pt>
                <c:pt idx="2086">
                  <c:v>193.74800109999998</c:v>
                </c:pt>
                <c:pt idx="2087">
                  <c:v>193.80200195000006</c:v>
                </c:pt>
                <c:pt idx="2088">
                  <c:v>193.85699463</c:v>
                </c:pt>
                <c:pt idx="2089">
                  <c:v>193.91200256000002</c:v>
                </c:pt>
                <c:pt idx="2090">
                  <c:v>193.96200562000001</c:v>
                </c:pt>
                <c:pt idx="2091">
                  <c:v>194</c:v>
                </c:pt>
                <c:pt idx="2092">
                  <c:v>194.03399658000001</c:v>
                </c:pt>
                <c:pt idx="2093">
                  <c:v>194.06500244</c:v>
                </c:pt>
                <c:pt idx="2094">
                  <c:v>194.09500121999997</c:v>
                </c:pt>
                <c:pt idx="2095">
                  <c:v>194.11700439000001</c:v>
                </c:pt>
                <c:pt idx="2096">
                  <c:v>194.14199829</c:v>
                </c:pt>
                <c:pt idx="2097">
                  <c:v>194.17399596999994</c:v>
                </c:pt>
                <c:pt idx="2098">
                  <c:v>194.21000670999999</c:v>
                </c:pt>
                <c:pt idx="2099">
                  <c:v>194.24499511999991</c:v>
                </c:pt>
                <c:pt idx="2100">
                  <c:v>194.29699707</c:v>
                </c:pt>
                <c:pt idx="2101">
                  <c:v>194.36399841000005</c:v>
                </c:pt>
                <c:pt idx="2102">
                  <c:v>194.43800354000001</c:v>
                </c:pt>
                <c:pt idx="2103">
                  <c:v>194.5249939</c:v>
                </c:pt>
                <c:pt idx="2104">
                  <c:v>194.61199951</c:v>
                </c:pt>
                <c:pt idx="2105">
                  <c:v>194.69900512999993</c:v>
                </c:pt>
                <c:pt idx="2106">
                  <c:v>194.78500365999997</c:v>
                </c:pt>
                <c:pt idx="2107">
                  <c:v>194.86300659</c:v>
                </c:pt>
                <c:pt idx="2108">
                  <c:v>194.93299866000001</c:v>
                </c:pt>
                <c:pt idx="2109">
                  <c:v>194.99200439000001</c:v>
                </c:pt>
                <c:pt idx="2110">
                  <c:v>195.03799438000001</c:v>
                </c:pt>
                <c:pt idx="2111">
                  <c:v>195.07400512999993</c:v>
                </c:pt>
                <c:pt idx="2112">
                  <c:v>195.08599854000005</c:v>
                </c:pt>
                <c:pt idx="2113">
                  <c:v>195.11000060999999</c:v>
                </c:pt>
                <c:pt idx="2114">
                  <c:v>195.12699890000005</c:v>
                </c:pt>
                <c:pt idx="2115">
                  <c:v>195.14199829</c:v>
                </c:pt>
                <c:pt idx="2116">
                  <c:v>195.16600037000001</c:v>
                </c:pt>
                <c:pt idx="2117">
                  <c:v>195.18899536000001</c:v>
                </c:pt>
                <c:pt idx="2118">
                  <c:v>195.21699523999993</c:v>
                </c:pt>
                <c:pt idx="2119">
                  <c:v>195.25500488</c:v>
                </c:pt>
                <c:pt idx="2120">
                  <c:v>195.29699707</c:v>
                </c:pt>
                <c:pt idx="2121">
                  <c:v>195.34899902000001</c:v>
                </c:pt>
                <c:pt idx="2122">
                  <c:v>195.40699768000005</c:v>
                </c:pt>
                <c:pt idx="2123">
                  <c:v>195.48599243000001</c:v>
                </c:pt>
                <c:pt idx="2124">
                  <c:v>195.58299255000006</c:v>
                </c:pt>
                <c:pt idx="2125">
                  <c:v>195.67300414999994</c:v>
                </c:pt>
                <c:pt idx="2126">
                  <c:v>195.76400756999999</c:v>
                </c:pt>
                <c:pt idx="2127">
                  <c:v>195.84100342000002</c:v>
                </c:pt>
                <c:pt idx="2128">
                  <c:v>195.90699768000005</c:v>
                </c:pt>
                <c:pt idx="2129">
                  <c:v>195.96699523999999</c:v>
                </c:pt>
                <c:pt idx="2130">
                  <c:v>196.01800537</c:v>
                </c:pt>
                <c:pt idx="2131">
                  <c:v>196.07000732</c:v>
                </c:pt>
                <c:pt idx="2132">
                  <c:v>196.11500548999999</c:v>
                </c:pt>
                <c:pt idx="2133">
                  <c:v>196.14500426999993</c:v>
                </c:pt>
                <c:pt idx="2134">
                  <c:v>196.16200256000002</c:v>
                </c:pt>
                <c:pt idx="2135">
                  <c:v>196.17199707</c:v>
                </c:pt>
                <c:pt idx="2136">
                  <c:v>196.17799376999994</c:v>
                </c:pt>
                <c:pt idx="2137">
                  <c:v>196.18699646000007</c:v>
                </c:pt>
                <c:pt idx="2138">
                  <c:v>196.20199585</c:v>
                </c:pt>
                <c:pt idx="2139">
                  <c:v>196.22999572999993</c:v>
                </c:pt>
                <c:pt idx="2140">
                  <c:v>196.26800537</c:v>
                </c:pt>
                <c:pt idx="2141">
                  <c:v>196.31799315999999</c:v>
                </c:pt>
                <c:pt idx="2142">
                  <c:v>196.37199402000002</c:v>
                </c:pt>
                <c:pt idx="2143">
                  <c:v>196.44299315999999</c:v>
                </c:pt>
                <c:pt idx="2144">
                  <c:v>196.52699279999999</c:v>
                </c:pt>
                <c:pt idx="2145">
                  <c:v>196.62199402000002</c:v>
                </c:pt>
                <c:pt idx="2146">
                  <c:v>196.72700499999999</c:v>
                </c:pt>
                <c:pt idx="2147">
                  <c:v>196.80900573999998</c:v>
                </c:pt>
                <c:pt idx="2148">
                  <c:v>196.89900208</c:v>
                </c:pt>
                <c:pt idx="2149">
                  <c:v>196.97599792</c:v>
                </c:pt>
                <c:pt idx="2150">
                  <c:v>197.04299927</c:v>
                </c:pt>
                <c:pt idx="2151">
                  <c:v>197.08599854000005</c:v>
                </c:pt>
                <c:pt idx="2152">
                  <c:v>197.12300109999998</c:v>
                </c:pt>
                <c:pt idx="2153">
                  <c:v>197.14900207999995</c:v>
                </c:pt>
                <c:pt idx="2154">
                  <c:v>197.16400146000001</c:v>
                </c:pt>
                <c:pt idx="2155">
                  <c:v>197.16600037000001</c:v>
                </c:pt>
                <c:pt idx="2156">
                  <c:v>197.16799927</c:v>
                </c:pt>
                <c:pt idx="2157">
                  <c:v>197.17799376999994</c:v>
                </c:pt>
                <c:pt idx="2158">
                  <c:v>197.19200134000005</c:v>
                </c:pt>
                <c:pt idx="2159">
                  <c:v>197.21899413999998</c:v>
                </c:pt>
                <c:pt idx="2160">
                  <c:v>197.25900268999999</c:v>
                </c:pt>
                <c:pt idx="2161">
                  <c:v>197.30999756</c:v>
                </c:pt>
                <c:pt idx="2162">
                  <c:v>197.36799622000001</c:v>
                </c:pt>
                <c:pt idx="2163">
                  <c:v>197.45899963000005</c:v>
                </c:pt>
                <c:pt idx="2164">
                  <c:v>197.55299377</c:v>
                </c:pt>
                <c:pt idx="2165">
                  <c:v>197.64399718999999</c:v>
                </c:pt>
                <c:pt idx="2166">
                  <c:v>197.74299622000001</c:v>
                </c:pt>
                <c:pt idx="2167">
                  <c:v>197.83900451999997</c:v>
                </c:pt>
                <c:pt idx="2168">
                  <c:v>197.92900085000005</c:v>
                </c:pt>
                <c:pt idx="2169">
                  <c:v>197.99899292000001</c:v>
                </c:pt>
                <c:pt idx="2170">
                  <c:v>198.05599976000002</c:v>
                </c:pt>
                <c:pt idx="2171">
                  <c:v>198.10099792</c:v>
                </c:pt>
                <c:pt idx="2172">
                  <c:v>198.13499450999998</c:v>
                </c:pt>
                <c:pt idx="2173">
                  <c:v>198.15499878</c:v>
                </c:pt>
                <c:pt idx="2174">
                  <c:v>198.16700745000006</c:v>
                </c:pt>
                <c:pt idx="2175">
                  <c:v>198.17799376999994</c:v>
                </c:pt>
                <c:pt idx="2176">
                  <c:v>198.18699646000007</c:v>
                </c:pt>
                <c:pt idx="2177">
                  <c:v>198.19700623</c:v>
                </c:pt>
                <c:pt idx="2178">
                  <c:v>198.21099853999999</c:v>
                </c:pt>
                <c:pt idx="2179">
                  <c:v>198.23100281000001</c:v>
                </c:pt>
                <c:pt idx="2180">
                  <c:v>198.26300048999997</c:v>
                </c:pt>
                <c:pt idx="2181">
                  <c:v>198.30700684000007</c:v>
                </c:pt>
                <c:pt idx="2182">
                  <c:v>198.35899353000005</c:v>
                </c:pt>
                <c:pt idx="2183">
                  <c:v>198.43099976000002</c:v>
                </c:pt>
                <c:pt idx="2184">
                  <c:v>198.50700377999999</c:v>
                </c:pt>
                <c:pt idx="2185">
                  <c:v>198.57899474999999</c:v>
                </c:pt>
                <c:pt idx="2186">
                  <c:v>198.66499328999996</c:v>
                </c:pt>
                <c:pt idx="2187">
                  <c:v>198.74899292000001</c:v>
                </c:pt>
                <c:pt idx="2188">
                  <c:v>198.82699585000006</c:v>
                </c:pt>
                <c:pt idx="2189">
                  <c:v>198.8999939</c:v>
                </c:pt>
                <c:pt idx="2190">
                  <c:v>198.97099304</c:v>
                </c:pt>
                <c:pt idx="2191">
                  <c:v>199.03199768000005</c:v>
                </c:pt>
                <c:pt idx="2192">
                  <c:v>199.08700562000001</c:v>
                </c:pt>
                <c:pt idx="2193">
                  <c:v>199.13400268999999</c:v>
                </c:pt>
                <c:pt idx="2194">
                  <c:v>199.17399596999994</c:v>
                </c:pt>
                <c:pt idx="2195">
                  <c:v>199.21200561999996</c:v>
                </c:pt>
                <c:pt idx="2196">
                  <c:v>199.24800109999998</c:v>
                </c:pt>
                <c:pt idx="2197">
                  <c:v>199.28199768000005</c:v>
                </c:pt>
                <c:pt idx="2198">
                  <c:v>199.31399536000001</c:v>
                </c:pt>
                <c:pt idx="2199">
                  <c:v>199.34700012000002</c:v>
                </c:pt>
                <c:pt idx="2200">
                  <c:v>199.375</c:v>
                </c:pt>
                <c:pt idx="2201">
                  <c:v>199.40299988000007</c:v>
                </c:pt>
                <c:pt idx="2202">
                  <c:v>199.42999268</c:v>
                </c:pt>
                <c:pt idx="2203">
                  <c:v>199.45700073</c:v>
                </c:pt>
                <c:pt idx="2204">
                  <c:v>199.49499511999997</c:v>
                </c:pt>
                <c:pt idx="2205">
                  <c:v>199.55999756</c:v>
                </c:pt>
                <c:pt idx="2206">
                  <c:v>199.62100219999999</c:v>
                </c:pt>
                <c:pt idx="2207">
                  <c:v>199.69200134000005</c:v>
                </c:pt>
                <c:pt idx="2208">
                  <c:v>199.75100708000005</c:v>
                </c:pt>
                <c:pt idx="2209">
                  <c:v>199.81700134000005</c:v>
                </c:pt>
                <c:pt idx="2210">
                  <c:v>199.88200378000005</c:v>
                </c:pt>
                <c:pt idx="2211">
                  <c:v>199.94799805000005</c:v>
                </c:pt>
                <c:pt idx="2212">
                  <c:v>200.01100159000001</c:v>
                </c:pt>
                <c:pt idx="2213">
                  <c:v>200.07600402999998</c:v>
                </c:pt>
                <c:pt idx="2214">
                  <c:v>200.13999939000001</c:v>
                </c:pt>
                <c:pt idx="2215">
                  <c:v>200.20399474999994</c:v>
                </c:pt>
                <c:pt idx="2216">
                  <c:v>200.26600647000001</c:v>
                </c:pt>
                <c:pt idx="2217">
                  <c:v>200.31599425999997</c:v>
                </c:pt>
                <c:pt idx="2218">
                  <c:v>200.35400391000005</c:v>
                </c:pt>
                <c:pt idx="2219">
                  <c:v>200.38600159000001</c:v>
                </c:pt>
                <c:pt idx="2220">
                  <c:v>200.41000365999997</c:v>
                </c:pt>
                <c:pt idx="2221">
                  <c:v>200.42900085000005</c:v>
                </c:pt>
                <c:pt idx="2222">
                  <c:v>200.44099425999997</c:v>
                </c:pt>
                <c:pt idx="2223">
                  <c:v>200.45700073</c:v>
                </c:pt>
                <c:pt idx="2224">
                  <c:v>200.4940033</c:v>
                </c:pt>
                <c:pt idx="2225">
                  <c:v>200.54800415</c:v>
                </c:pt>
                <c:pt idx="2226">
                  <c:v>200.61300658999997</c:v>
                </c:pt>
                <c:pt idx="2227">
                  <c:v>200.68099976000002</c:v>
                </c:pt>
                <c:pt idx="2228">
                  <c:v>200.75199890000005</c:v>
                </c:pt>
                <c:pt idx="2229">
                  <c:v>200.81599425999997</c:v>
                </c:pt>
                <c:pt idx="2230">
                  <c:v>200.88499451000001</c:v>
                </c:pt>
                <c:pt idx="2231">
                  <c:v>200.94599915000001</c:v>
                </c:pt>
                <c:pt idx="2232">
                  <c:v>201.00399780000001</c:v>
                </c:pt>
                <c:pt idx="2233">
                  <c:v>201.05499268</c:v>
                </c:pt>
                <c:pt idx="2234">
                  <c:v>201.10499572999993</c:v>
                </c:pt>
                <c:pt idx="2235">
                  <c:v>201.15499878</c:v>
                </c:pt>
                <c:pt idx="2236">
                  <c:v>201.20100402999998</c:v>
                </c:pt>
                <c:pt idx="2237">
                  <c:v>201.25199890000005</c:v>
                </c:pt>
                <c:pt idx="2238">
                  <c:v>201.30200195000006</c:v>
                </c:pt>
                <c:pt idx="2239">
                  <c:v>201.35000610000006</c:v>
                </c:pt>
                <c:pt idx="2240">
                  <c:v>201.39599609000001</c:v>
                </c:pt>
                <c:pt idx="2241">
                  <c:v>201.44299315999999</c:v>
                </c:pt>
                <c:pt idx="2242">
                  <c:v>201.47799683000005</c:v>
                </c:pt>
                <c:pt idx="2243">
                  <c:v>201.51300048999997</c:v>
                </c:pt>
                <c:pt idx="2244">
                  <c:v>201.54699707</c:v>
                </c:pt>
                <c:pt idx="2245">
                  <c:v>201.58700562000001</c:v>
                </c:pt>
                <c:pt idx="2246">
                  <c:v>201.63000488</c:v>
                </c:pt>
                <c:pt idx="2247">
                  <c:v>201.67799376999994</c:v>
                </c:pt>
                <c:pt idx="2248">
                  <c:v>201.73699951</c:v>
                </c:pt>
                <c:pt idx="2249">
                  <c:v>201.80599976000002</c:v>
                </c:pt>
                <c:pt idx="2250">
                  <c:v>201.87899780000006</c:v>
                </c:pt>
                <c:pt idx="2251">
                  <c:v>201.95199585000006</c:v>
                </c:pt>
                <c:pt idx="2252">
                  <c:v>202.02299500000001</c:v>
                </c:pt>
                <c:pt idx="2253">
                  <c:v>202.07800293</c:v>
                </c:pt>
                <c:pt idx="2254">
                  <c:v>202.13499450999998</c:v>
                </c:pt>
                <c:pt idx="2255">
                  <c:v>202.17500304999999</c:v>
                </c:pt>
                <c:pt idx="2256">
                  <c:v>202.21400451999995</c:v>
                </c:pt>
                <c:pt idx="2257">
                  <c:v>202.24400329999992</c:v>
                </c:pt>
                <c:pt idx="2258">
                  <c:v>202.27099609000001</c:v>
                </c:pt>
                <c:pt idx="2259">
                  <c:v>202.30499268</c:v>
                </c:pt>
                <c:pt idx="2260">
                  <c:v>202.33799744000007</c:v>
                </c:pt>
                <c:pt idx="2261">
                  <c:v>202.37199402000002</c:v>
                </c:pt>
                <c:pt idx="2262">
                  <c:v>202.40600586000002</c:v>
                </c:pt>
                <c:pt idx="2263">
                  <c:v>202.45300293</c:v>
                </c:pt>
                <c:pt idx="2264">
                  <c:v>202.50799560999999</c:v>
                </c:pt>
                <c:pt idx="2265">
                  <c:v>202.57299805000005</c:v>
                </c:pt>
                <c:pt idx="2266">
                  <c:v>202.63699341</c:v>
                </c:pt>
                <c:pt idx="2267">
                  <c:v>202.69700623</c:v>
                </c:pt>
                <c:pt idx="2268">
                  <c:v>202.76300048999997</c:v>
                </c:pt>
                <c:pt idx="2269">
                  <c:v>202.82600403000001</c:v>
                </c:pt>
                <c:pt idx="2270">
                  <c:v>202.89399719000002</c:v>
                </c:pt>
                <c:pt idx="2271">
                  <c:v>202.96600342000002</c:v>
                </c:pt>
                <c:pt idx="2272">
                  <c:v>203.02999878</c:v>
                </c:pt>
                <c:pt idx="2273">
                  <c:v>203.08500671000004</c:v>
                </c:pt>
                <c:pt idx="2274">
                  <c:v>203.12600708000005</c:v>
                </c:pt>
                <c:pt idx="2275">
                  <c:v>203.17100524999998</c:v>
                </c:pt>
                <c:pt idx="2276">
                  <c:v>203.21200561999996</c:v>
                </c:pt>
                <c:pt idx="2277">
                  <c:v>203.23699951</c:v>
                </c:pt>
                <c:pt idx="2278">
                  <c:v>203.26600647000001</c:v>
                </c:pt>
                <c:pt idx="2279">
                  <c:v>203.28700256000002</c:v>
                </c:pt>
                <c:pt idx="2280">
                  <c:v>203.30700684000007</c:v>
                </c:pt>
                <c:pt idx="2281">
                  <c:v>203.34199523999999</c:v>
                </c:pt>
                <c:pt idx="2282">
                  <c:v>203.38600159000001</c:v>
                </c:pt>
                <c:pt idx="2283">
                  <c:v>203.44400023999998</c:v>
                </c:pt>
                <c:pt idx="2284">
                  <c:v>203.50300597999998</c:v>
                </c:pt>
                <c:pt idx="2285">
                  <c:v>203.55999756</c:v>
                </c:pt>
                <c:pt idx="2286">
                  <c:v>203.61500548999999</c:v>
                </c:pt>
                <c:pt idx="2287">
                  <c:v>203.68200684000007</c:v>
                </c:pt>
                <c:pt idx="2288">
                  <c:v>203.75100708000005</c:v>
                </c:pt>
                <c:pt idx="2289">
                  <c:v>203.81500244</c:v>
                </c:pt>
                <c:pt idx="2290">
                  <c:v>203.87300109999998</c:v>
                </c:pt>
                <c:pt idx="2291">
                  <c:v>203.92599487000001</c:v>
                </c:pt>
                <c:pt idx="2292">
                  <c:v>203.98100281000006</c:v>
                </c:pt>
                <c:pt idx="2293">
                  <c:v>204.03900146000001</c:v>
                </c:pt>
                <c:pt idx="2294">
                  <c:v>204.09100342000002</c:v>
                </c:pt>
                <c:pt idx="2295">
                  <c:v>204.13600159000001</c:v>
                </c:pt>
                <c:pt idx="2296">
                  <c:v>204.16799927</c:v>
                </c:pt>
                <c:pt idx="2297">
                  <c:v>204.19099425999997</c:v>
                </c:pt>
                <c:pt idx="2298">
                  <c:v>204.23199462999995</c:v>
                </c:pt>
                <c:pt idx="2299">
                  <c:v>204.28300475999995</c:v>
                </c:pt>
                <c:pt idx="2300">
                  <c:v>204.33399962999999</c:v>
                </c:pt>
                <c:pt idx="2301">
                  <c:v>204.38000488000006</c:v>
                </c:pt>
                <c:pt idx="2302">
                  <c:v>204.42599487000001</c:v>
                </c:pt>
                <c:pt idx="2303">
                  <c:v>204.47200012000002</c:v>
                </c:pt>
                <c:pt idx="2304">
                  <c:v>204.51699829</c:v>
                </c:pt>
                <c:pt idx="2305">
                  <c:v>204.56399536000001</c:v>
                </c:pt>
                <c:pt idx="2306">
                  <c:v>204.61500548999999</c:v>
                </c:pt>
                <c:pt idx="2307">
                  <c:v>204.66999816999999</c:v>
                </c:pt>
                <c:pt idx="2308">
                  <c:v>204.71899413999998</c:v>
                </c:pt>
                <c:pt idx="2309">
                  <c:v>204.77099609000001</c:v>
                </c:pt>
                <c:pt idx="2310">
                  <c:v>204.83799744000007</c:v>
                </c:pt>
                <c:pt idx="2311">
                  <c:v>204.91099548</c:v>
                </c:pt>
                <c:pt idx="2312">
                  <c:v>204.99200439000001</c:v>
                </c:pt>
                <c:pt idx="2313">
                  <c:v>205.05900573999998</c:v>
                </c:pt>
                <c:pt idx="2314">
                  <c:v>205.11799622000001</c:v>
                </c:pt>
                <c:pt idx="2315">
                  <c:v>205.16799927</c:v>
                </c:pt>
                <c:pt idx="2316">
                  <c:v>205.20899962999999</c:v>
                </c:pt>
                <c:pt idx="2317">
                  <c:v>205.24200439000001</c:v>
                </c:pt>
                <c:pt idx="2318">
                  <c:v>205.26899719000002</c:v>
                </c:pt>
                <c:pt idx="2319">
                  <c:v>205.29899596999999</c:v>
                </c:pt>
                <c:pt idx="2320">
                  <c:v>205.33200073</c:v>
                </c:pt>
                <c:pt idx="2321">
                  <c:v>205.36099243000001</c:v>
                </c:pt>
                <c:pt idx="2322">
                  <c:v>205.40400696</c:v>
                </c:pt>
                <c:pt idx="2323">
                  <c:v>205.44999695000001</c:v>
                </c:pt>
                <c:pt idx="2324">
                  <c:v>205.4940033</c:v>
                </c:pt>
                <c:pt idx="2325">
                  <c:v>205.54100037000001</c:v>
                </c:pt>
                <c:pt idx="2326">
                  <c:v>205.58500671000004</c:v>
                </c:pt>
                <c:pt idx="2327">
                  <c:v>205.64500426999993</c:v>
                </c:pt>
                <c:pt idx="2328">
                  <c:v>205.71200561999996</c:v>
                </c:pt>
                <c:pt idx="2329">
                  <c:v>205.78300475999995</c:v>
                </c:pt>
                <c:pt idx="2330">
                  <c:v>205.85299683000011</c:v>
                </c:pt>
                <c:pt idx="2331">
                  <c:v>205.92500305000004</c:v>
                </c:pt>
                <c:pt idx="2332">
                  <c:v>205.98899841000011</c:v>
                </c:pt>
                <c:pt idx="2333">
                  <c:v>206.04699707</c:v>
                </c:pt>
                <c:pt idx="2334">
                  <c:v>206.10200499999999</c:v>
                </c:pt>
                <c:pt idx="2335">
                  <c:v>206.15299988000007</c:v>
                </c:pt>
                <c:pt idx="2336">
                  <c:v>206.19700623</c:v>
                </c:pt>
                <c:pt idx="2337">
                  <c:v>206.22999572999993</c:v>
                </c:pt>
                <c:pt idx="2338">
                  <c:v>206.26600647000001</c:v>
                </c:pt>
                <c:pt idx="2339">
                  <c:v>206.30499268</c:v>
                </c:pt>
                <c:pt idx="2340">
                  <c:v>206.35000610000006</c:v>
                </c:pt>
                <c:pt idx="2341">
                  <c:v>206.40199279999999</c:v>
                </c:pt>
                <c:pt idx="2342">
                  <c:v>206.44500732</c:v>
                </c:pt>
                <c:pt idx="2343">
                  <c:v>206.47799683000005</c:v>
                </c:pt>
                <c:pt idx="2344">
                  <c:v>206.51699829</c:v>
                </c:pt>
                <c:pt idx="2345">
                  <c:v>206.55900573999998</c:v>
                </c:pt>
                <c:pt idx="2346">
                  <c:v>206.60200499999999</c:v>
                </c:pt>
                <c:pt idx="2347">
                  <c:v>206.65400696</c:v>
                </c:pt>
                <c:pt idx="2348">
                  <c:v>206.70799255</c:v>
                </c:pt>
                <c:pt idx="2349">
                  <c:v>206.77099609000001</c:v>
                </c:pt>
                <c:pt idx="2350">
                  <c:v>206.82899475000005</c:v>
                </c:pt>
                <c:pt idx="2351">
                  <c:v>206.88600159000001</c:v>
                </c:pt>
                <c:pt idx="2352">
                  <c:v>206.94000244</c:v>
                </c:pt>
                <c:pt idx="2353">
                  <c:v>206.99800110000001</c:v>
                </c:pt>
                <c:pt idx="2354">
                  <c:v>207.05999756</c:v>
                </c:pt>
                <c:pt idx="2355">
                  <c:v>207.11700439000001</c:v>
                </c:pt>
                <c:pt idx="2356">
                  <c:v>207.16700745000006</c:v>
                </c:pt>
                <c:pt idx="2357">
                  <c:v>207.22099304</c:v>
                </c:pt>
                <c:pt idx="2358">
                  <c:v>207.27600097999999</c:v>
                </c:pt>
                <c:pt idx="2359">
                  <c:v>207.32000732000006</c:v>
                </c:pt>
                <c:pt idx="2360">
                  <c:v>207.36300659</c:v>
                </c:pt>
                <c:pt idx="2361">
                  <c:v>207.39700317</c:v>
                </c:pt>
                <c:pt idx="2362">
                  <c:v>207.43299866000001</c:v>
                </c:pt>
                <c:pt idx="2363">
                  <c:v>207.47700499999999</c:v>
                </c:pt>
                <c:pt idx="2364">
                  <c:v>207.52900696</c:v>
                </c:pt>
                <c:pt idx="2365">
                  <c:v>207.58700562000001</c:v>
                </c:pt>
                <c:pt idx="2366">
                  <c:v>207.64500426999993</c:v>
                </c:pt>
                <c:pt idx="2367">
                  <c:v>207.70100402999998</c:v>
                </c:pt>
                <c:pt idx="2368">
                  <c:v>207.74800109999998</c:v>
                </c:pt>
                <c:pt idx="2369">
                  <c:v>207.80400085000005</c:v>
                </c:pt>
                <c:pt idx="2370">
                  <c:v>207.84399413999998</c:v>
                </c:pt>
                <c:pt idx="2371">
                  <c:v>207.87699890000005</c:v>
                </c:pt>
                <c:pt idx="2372">
                  <c:v>207.91400146000001</c:v>
                </c:pt>
                <c:pt idx="2373">
                  <c:v>207.95500183000001</c:v>
                </c:pt>
                <c:pt idx="2374">
                  <c:v>207.99800110000001</c:v>
                </c:pt>
                <c:pt idx="2375">
                  <c:v>208.04400635000005</c:v>
                </c:pt>
                <c:pt idx="2376">
                  <c:v>208.09800720000001</c:v>
                </c:pt>
                <c:pt idx="2377">
                  <c:v>208.14999389999994</c:v>
                </c:pt>
                <c:pt idx="2378">
                  <c:v>208.20199585</c:v>
                </c:pt>
                <c:pt idx="2379">
                  <c:v>208.26400756999999</c:v>
                </c:pt>
                <c:pt idx="2380">
                  <c:v>208.33099365000001</c:v>
                </c:pt>
                <c:pt idx="2381">
                  <c:v>208.39700317</c:v>
                </c:pt>
                <c:pt idx="2382">
                  <c:v>208.46200562000001</c:v>
                </c:pt>
                <c:pt idx="2383">
                  <c:v>208.53199768000005</c:v>
                </c:pt>
                <c:pt idx="2384">
                  <c:v>208.59500121999997</c:v>
                </c:pt>
                <c:pt idx="2385">
                  <c:v>208.65600586000002</c:v>
                </c:pt>
                <c:pt idx="2386">
                  <c:v>208.71000670999999</c:v>
                </c:pt>
                <c:pt idx="2387">
                  <c:v>208.75399780000001</c:v>
                </c:pt>
                <c:pt idx="2388">
                  <c:v>208.78700256000002</c:v>
                </c:pt>
                <c:pt idx="2389">
                  <c:v>208.81599425999997</c:v>
                </c:pt>
                <c:pt idx="2390">
                  <c:v>208.84199523999999</c:v>
                </c:pt>
                <c:pt idx="2391">
                  <c:v>208.88000488000006</c:v>
                </c:pt>
                <c:pt idx="2392">
                  <c:v>208.91499328999996</c:v>
                </c:pt>
                <c:pt idx="2393">
                  <c:v>208.95300293</c:v>
                </c:pt>
                <c:pt idx="2394">
                  <c:v>208.99299622000001</c:v>
                </c:pt>
                <c:pt idx="2395">
                  <c:v>209.03700256000002</c:v>
                </c:pt>
                <c:pt idx="2396">
                  <c:v>209.08399962999999</c:v>
                </c:pt>
                <c:pt idx="2397">
                  <c:v>209.13900756999999</c:v>
                </c:pt>
                <c:pt idx="2398">
                  <c:v>209.19599915000001</c:v>
                </c:pt>
                <c:pt idx="2399">
                  <c:v>209.25999450999998</c:v>
                </c:pt>
                <c:pt idx="2400">
                  <c:v>209.32099915000006</c:v>
                </c:pt>
                <c:pt idx="2401">
                  <c:v>209.37199402000002</c:v>
                </c:pt>
                <c:pt idx="2402">
                  <c:v>209.42399596999999</c:v>
                </c:pt>
                <c:pt idx="2403">
                  <c:v>209.4750061</c:v>
                </c:pt>
                <c:pt idx="2404">
                  <c:v>209.52400208</c:v>
                </c:pt>
                <c:pt idx="2405">
                  <c:v>209.57400512999993</c:v>
                </c:pt>
                <c:pt idx="2406">
                  <c:v>209.63499450999998</c:v>
                </c:pt>
                <c:pt idx="2407">
                  <c:v>209.69299315999999</c:v>
                </c:pt>
                <c:pt idx="2408">
                  <c:v>209.7559967</c:v>
                </c:pt>
                <c:pt idx="2409">
                  <c:v>209.82000732000006</c:v>
                </c:pt>
                <c:pt idx="2410">
                  <c:v>209.875</c:v>
                </c:pt>
                <c:pt idx="2411">
                  <c:v>209.91700745000006</c:v>
                </c:pt>
                <c:pt idx="2412">
                  <c:v>209.94900512999993</c:v>
                </c:pt>
                <c:pt idx="2413">
                  <c:v>209.98500061000001</c:v>
                </c:pt>
                <c:pt idx="2414">
                  <c:v>210.02600098000005</c:v>
                </c:pt>
                <c:pt idx="2415">
                  <c:v>210.06399536000001</c:v>
                </c:pt>
                <c:pt idx="2416">
                  <c:v>210.09800720000001</c:v>
                </c:pt>
                <c:pt idx="2417">
                  <c:v>210.13800049</c:v>
                </c:pt>
                <c:pt idx="2418">
                  <c:v>210.18200684000007</c:v>
                </c:pt>
                <c:pt idx="2419">
                  <c:v>210.22099304</c:v>
                </c:pt>
                <c:pt idx="2420">
                  <c:v>210.25799560999999</c:v>
                </c:pt>
                <c:pt idx="2421">
                  <c:v>210.30900573999998</c:v>
                </c:pt>
                <c:pt idx="2422">
                  <c:v>210.36799622000001</c:v>
                </c:pt>
                <c:pt idx="2423">
                  <c:v>210.43899536000001</c:v>
                </c:pt>
                <c:pt idx="2424">
                  <c:v>210.51499939000001</c:v>
                </c:pt>
                <c:pt idx="2425">
                  <c:v>210.58900451999997</c:v>
                </c:pt>
                <c:pt idx="2426">
                  <c:v>210.66600037000001</c:v>
                </c:pt>
                <c:pt idx="2427">
                  <c:v>210.74299622000001</c:v>
                </c:pt>
                <c:pt idx="2428">
                  <c:v>210.79600524999998</c:v>
                </c:pt>
                <c:pt idx="2429">
                  <c:v>210.84199523999999</c:v>
                </c:pt>
                <c:pt idx="2430">
                  <c:v>210.87600708000005</c:v>
                </c:pt>
                <c:pt idx="2431">
                  <c:v>210.90199279999999</c:v>
                </c:pt>
                <c:pt idx="2432">
                  <c:v>210.92900085000005</c:v>
                </c:pt>
                <c:pt idx="2433">
                  <c:v>210.96200562000001</c:v>
                </c:pt>
                <c:pt idx="2434">
                  <c:v>211.00199890000005</c:v>
                </c:pt>
                <c:pt idx="2435">
                  <c:v>211.03999328999996</c:v>
                </c:pt>
                <c:pt idx="2436">
                  <c:v>211.07600402999998</c:v>
                </c:pt>
                <c:pt idx="2437">
                  <c:v>211.11999511999991</c:v>
                </c:pt>
                <c:pt idx="2438">
                  <c:v>211.16299438000001</c:v>
                </c:pt>
                <c:pt idx="2439">
                  <c:v>211.21699523999993</c:v>
                </c:pt>
                <c:pt idx="2440">
                  <c:v>211.28599548</c:v>
                </c:pt>
                <c:pt idx="2441">
                  <c:v>211.35800171000005</c:v>
                </c:pt>
                <c:pt idx="2442">
                  <c:v>211.43299866000001</c:v>
                </c:pt>
                <c:pt idx="2443">
                  <c:v>211.50999450999998</c:v>
                </c:pt>
                <c:pt idx="2444">
                  <c:v>211.58099365000001</c:v>
                </c:pt>
                <c:pt idx="2445">
                  <c:v>211.63800049</c:v>
                </c:pt>
                <c:pt idx="2446">
                  <c:v>211.68299866000001</c:v>
                </c:pt>
                <c:pt idx="2447">
                  <c:v>211.72900390999999</c:v>
                </c:pt>
                <c:pt idx="2448">
                  <c:v>211.75900268999999</c:v>
                </c:pt>
                <c:pt idx="2449">
                  <c:v>211.79400635000005</c:v>
                </c:pt>
                <c:pt idx="2450">
                  <c:v>211.83500671000004</c:v>
                </c:pt>
                <c:pt idx="2451">
                  <c:v>211.875</c:v>
                </c:pt>
                <c:pt idx="2452">
                  <c:v>211.90699768000005</c:v>
                </c:pt>
                <c:pt idx="2453">
                  <c:v>211.94200134000005</c:v>
                </c:pt>
                <c:pt idx="2454">
                  <c:v>211.97999572999993</c:v>
                </c:pt>
                <c:pt idx="2455">
                  <c:v>212.01699829</c:v>
                </c:pt>
                <c:pt idx="2456">
                  <c:v>212.05799866000001</c:v>
                </c:pt>
                <c:pt idx="2457">
                  <c:v>212.11000060999999</c:v>
                </c:pt>
                <c:pt idx="2458">
                  <c:v>212.16700745000006</c:v>
                </c:pt>
                <c:pt idx="2459">
                  <c:v>212.22999572999993</c:v>
                </c:pt>
                <c:pt idx="2460">
                  <c:v>212.28999328999996</c:v>
                </c:pt>
                <c:pt idx="2461">
                  <c:v>212.35200500000005</c:v>
                </c:pt>
                <c:pt idx="2462">
                  <c:v>212.42399596999999</c:v>
                </c:pt>
                <c:pt idx="2463">
                  <c:v>212.48399352999999</c:v>
                </c:pt>
                <c:pt idx="2464">
                  <c:v>212.53300475999995</c:v>
                </c:pt>
                <c:pt idx="2465">
                  <c:v>212.58799744000007</c:v>
                </c:pt>
                <c:pt idx="2466">
                  <c:v>212.63200377999999</c:v>
                </c:pt>
                <c:pt idx="2467">
                  <c:v>212.67599486999998</c:v>
                </c:pt>
                <c:pt idx="2468">
                  <c:v>212.72200012000002</c:v>
                </c:pt>
                <c:pt idx="2469">
                  <c:v>212.76499939000001</c:v>
                </c:pt>
                <c:pt idx="2470">
                  <c:v>212.80499268</c:v>
                </c:pt>
                <c:pt idx="2471">
                  <c:v>212.83999634000006</c:v>
                </c:pt>
                <c:pt idx="2472">
                  <c:v>212.87699890000005</c:v>
                </c:pt>
                <c:pt idx="2473">
                  <c:v>212.92399596999999</c:v>
                </c:pt>
                <c:pt idx="2474">
                  <c:v>212.96899414000001</c:v>
                </c:pt>
                <c:pt idx="2475">
                  <c:v>213.01800537</c:v>
                </c:pt>
                <c:pt idx="2476">
                  <c:v>213.07600402999998</c:v>
                </c:pt>
                <c:pt idx="2477">
                  <c:v>213.13200377999999</c:v>
                </c:pt>
                <c:pt idx="2478">
                  <c:v>213.18800354000001</c:v>
                </c:pt>
                <c:pt idx="2479">
                  <c:v>213.24600219999994</c:v>
                </c:pt>
                <c:pt idx="2480">
                  <c:v>213.30700684000007</c:v>
                </c:pt>
                <c:pt idx="2481">
                  <c:v>213.36700439000001</c:v>
                </c:pt>
                <c:pt idx="2482">
                  <c:v>213.42599487000001</c:v>
                </c:pt>
                <c:pt idx="2483">
                  <c:v>213.48399352999999</c:v>
                </c:pt>
                <c:pt idx="2484">
                  <c:v>213.53900146000001</c:v>
                </c:pt>
                <c:pt idx="2485">
                  <c:v>213.58900451999997</c:v>
                </c:pt>
                <c:pt idx="2486">
                  <c:v>213.63299560999999</c:v>
                </c:pt>
                <c:pt idx="2487">
                  <c:v>213.66999816999999</c:v>
                </c:pt>
                <c:pt idx="2488">
                  <c:v>213.70500182999999</c:v>
                </c:pt>
                <c:pt idx="2489">
                  <c:v>213.74200439000001</c:v>
                </c:pt>
                <c:pt idx="2490">
                  <c:v>213.78399658000001</c:v>
                </c:pt>
                <c:pt idx="2491">
                  <c:v>213.83700562000001</c:v>
                </c:pt>
                <c:pt idx="2492">
                  <c:v>213.89900208</c:v>
                </c:pt>
                <c:pt idx="2493">
                  <c:v>213.95199585000006</c:v>
                </c:pt>
                <c:pt idx="2494">
                  <c:v>214.00700377999999</c:v>
                </c:pt>
                <c:pt idx="2495">
                  <c:v>214.05599976000002</c:v>
                </c:pt>
                <c:pt idx="2496">
                  <c:v>214.11000060999999</c:v>
                </c:pt>
                <c:pt idx="2497">
                  <c:v>214.16200256000002</c:v>
                </c:pt>
                <c:pt idx="2498">
                  <c:v>214.20500182999999</c:v>
                </c:pt>
                <c:pt idx="2499">
                  <c:v>214.25700377999999</c:v>
                </c:pt>
                <c:pt idx="2500">
                  <c:v>214.30400085000005</c:v>
                </c:pt>
                <c:pt idx="2501">
                  <c:v>214.36199951000006</c:v>
                </c:pt>
                <c:pt idx="2502">
                  <c:v>214.41000365999997</c:v>
                </c:pt>
                <c:pt idx="2503">
                  <c:v>214.47399902000001</c:v>
                </c:pt>
                <c:pt idx="2504">
                  <c:v>214.54400635000005</c:v>
                </c:pt>
                <c:pt idx="2505">
                  <c:v>214.59399413999998</c:v>
                </c:pt>
                <c:pt idx="2506">
                  <c:v>214.63900756999999</c:v>
                </c:pt>
                <c:pt idx="2507">
                  <c:v>214.67500304999999</c:v>
                </c:pt>
                <c:pt idx="2508">
                  <c:v>214.71400451999995</c:v>
                </c:pt>
                <c:pt idx="2509">
                  <c:v>214.76199341</c:v>
                </c:pt>
                <c:pt idx="2510">
                  <c:v>214.80499268</c:v>
                </c:pt>
                <c:pt idx="2511">
                  <c:v>214.84800720000001</c:v>
                </c:pt>
                <c:pt idx="2512">
                  <c:v>214.88800049000005</c:v>
                </c:pt>
                <c:pt idx="2513">
                  <c:v>214.93200684000007</c:v>
                </c:pt>
                <c:pt idx="2514">
                  <c:v>214.97399902000001</c:v>
                </c:pt>
                <c:pt idx="2515">
                  <c:v>215.02000426999999</c:v>
                </c:pt>
                <c:pt idx="2516">
                  <c:v>215.06599425999997</c:v>
                </c:pt>
                <c:pt idx="2517">
                  <c:v>215.11199951</c:v>
                </c:pt>
                <c:pt idx="2518">
                  <c:v>215.16299438000001</c:v>
                </c:pt>
                <c:pt idx="2519">
                  <c:v>215.21200561999996</c:v>
                </c:pt>
                <c:pt idx="2520">
                  <c:v>215.27000426999993</c:v>
                </c:pt>
                <c:pt idx="2521">
                  <c:v>215.32899475000005</c:v>
                </c:pt>
                <c:pt idx="2522">
                  <c:v>215.40100098000005</c:v>
                </c:pt>
                <c:pt idx="2523">
                  <c:v>215.46800232000001</c:v>
                </c:pt>
                <c:pt idx="2524">
                  <c:v>215.51699829</c:v>
                </c:pt>
                <c:pt idx="2525">
                  <c:v>215.57099915000001</c:v>
                </c:pt>
                <c:pt idx="2526">
                  <c:v>215.61999511999991</c:v>
                </c:pt>
                <c:pt idx="2527">
                  <c:v>215.66900635000005</c:v>
                </c:pt>
                <c:pt idx="2528">
                  <c:v>215.71600341999999</c:v>
                </c:pt>
                <c:pt idx="2529">
                  <c:v>215.76800537</c:v>
                </c:pt>
                <c:pt idx="2530">
                  <c:v>215.81100463999999</c:v>
                </c:pt>
                <c:pt idx="2531">
                  <c:v>215.84800720000001</c:v>
                </c:pt>
                <c:pt idx="2532">
                  <c:v>215.88900757000005</c:v>
                </c:pt>
                <c:pt idx="2533">
                  <c:v>215.92700195000006</c:v>
                </c:pt>
                <c:pt idx="2534">
                  <c:v>215.95700073</c:v>
                </c:pt>
                <c:pt idx="2535">
                  <c:v>215.99899292000001</c:v>
                </c:pt>
                <c:pt idx="2536">
                  <c:v>216.05000305000004</c:v>
                </c:pt>
                <c:pt idx="2537">
                  <c:v>216.10099792</c:v>
                </c:pt>
                <c:pt idx="2538">
                  <c:v>216.15100098000005</c:v>
                </c:pt>
                <c:pt idx="2539">
                  <c:v>216.20500182999999</c:v>
                </c:pt>
                <c:pt idx="2540">
                  <c:v>216.25700377999999</c:v>
                </c:pt>
                <c:pt idx="2541">
                  <c:v>216.31500244</c:v>
                </c:pt>
                <c:pt idx="2542">
                  <c:v>216.37199402000002</c:v>
                </c:pt>
                <c:pt idx="2543">
                  <c:v>216.44500732</c:v>
                </c:pt>
                <c:pt idx="2544">
                  <c:v>216.52200317</c:v>
                </c:pt>
                <c:pt idx="2545">
                  <c:v>216.59100342000002</c:v>
                </c:pt>
                <c:pt idx="2546">
                  <c:v>216.65400696</c:v>
                </c:pt>
                <c:pt idx="2547">
                  <c:v>216.70199585</c:v>
                </c:pt>
                <c:pt idx="2548">
                  <c:v>216.74800109999998</c:v>
                </c:pt>
                <c:pt idx="2549">
                  <c:v>216.77600097999999</c:v>
                </c:pt>
                <c:pt idx="2550">
                  <c:v>216.81199646000007</c:v>
                </c:pt>
                <c:pt idx="2551">
                  <c:v>216.83799744000007</c:v>
                </c:pt>
                <c:pt idx="2552">
                  <c:v>216.8690033</c:v>
                </c:pt>
                <c:pt idx="2553">
                  <c:v>216.91499328999996</c:v>
                </c:pt>
                <c:pt idx="2554">
                  <c:v>216.97399902000001</c:v>
                </c:pt>
                <c:pt idx="2555">
                  <c:v>217.02699279999999</c:v>
                </c:pt>
                <c:pt idx="2556">
                  <c:v>217.07200623</c:v>
                </c:pt>
                <c:pt idx="2557">
                  <c:v>217.11799622000001</c:v>
                </c:pt>
                <c:pt idx="2558">
                  <c:v>217.15800476000001</c:v>
                </c:pt>
                <c:pt idx="2559">
                  <c:v>217.21400451999995</c:v>
                </c:pt>
                <c:pt idx="2560">
                  <c:v>217.27499389999994</c:v>
                </c:pt>
                <c:pt idx="2561">
                  <c:v>217.32699585000006</c:v>
                </c:pt>
                <c:pt idx="2562">
                  <c:v>217.38000488000006</c:v>
                </c:pt>
                <c:pt idx="2563">
                  <c:v>217.43400573999998</c:v>
                </c:pt>
                <c:pt idx="2564">
                  <c:v>217.48500061000001</c:v>
                </c:pt>
                <c:pt idx="2565">
                  <c:v>217.53900146000001</c:v>
                </c:pt>
                <c:pt idx="2566">
                  <c:v>217.58900451999997</c:v>
                </c:pt>
                <c:pt idx="2567">
                  <c:v>217.64300536999994</c:v>
                </c:pt>
                <c:pt idx="2568">
                  <c:v>217.70799255</c:v>
                </c:pt>
                <c:pt idx="2569">
                  <c:v>217.75900268999999</c:v>
                </c:pt>
                <c:pt idx="2570">
                  <c:v>217.81900023999998</c:v>
                </c:pt>
                <c:pt idx="2571">
                  <c:v>217.88400269000002</c:v>
                </c:pt>
                <c:pt idx="2572">
                  <c:v>217.92700195000006</c:v>
                </c:pt>
                <c:pt idx="2573">
                  <c:v>217.97200012000002</c:v>
                </c:pt>
                <c:pt idx="2574">
                  <c:v>218.00999450999998</c:v>
                </c:pt>
                <c:pt idx="2575">
                  <c:v>218.04100037000001</c:v>
                </c:pt>
                <c:pt idx="2576">
                  <c:v>218.07400512999993</c:v>
                </c:pt>
                <c:pt idx="2577">
                  <c:v>218.11500548999999</c:v>
                </c:pt>
                <c:pt idx="2578">
                  <c:v>218.15800476000001</c:v>
                </c:pt>
                <c:pt idx="2579">
                  <c:v>218.19999695000001</c:v>
                </c:pt>
                <c:pt idx="2580">
                  <c:v>218.24299622000001</c:v>
                </c:pt>
                <c:pt idx="2581">
                  <c:v>218.28399658000001</c:v>
                </c:pt>
                <c:pt idx="2582">
                  <c:v>218.33700562000001</c:v>
                </c:pt>
                <c:pt idx="2583">
                  <c:v>218.39799500000001</c:v>
                </c:pt>
                <c:pt idx="2584">
                  <c:v>218.46000671000004</c:v>
                </c:pt>
                <c:pt idx="2585">
                  <c:v>218.52000426999999</c:v>
                </c:pt>
                <c:pt idx="2586">
                  <c:v>218.58000183000001</c:v>
                </c:pt>
                <c:pt idx="2587">
                  <c:v>218.64700316999998</c:v>
                </c:pt>
                <c:pt idx="2588">
                  <c:v>218.71699523999993</c:v>
                </c:pt>
                <c:pt idx="2589">
                  <c:v>218.78999328999996</c:v>
                </c:pt>
                <c:pt idx="2590">
                  <c:v>218.85699463</c:v>
                </c:pt>
                <c:pt idx="2591">
                  <c:v>218.90899658000006</c:v>
                </c:pt>
                <c:pt idx="2592">
                  <c:v>218.96899414000001</c:v>
                </c:pt>
                <c:pt idx="2593">
                  <c:v>219.01199341</c:v>
                </c:pt>
                <c:pt idx="2594">
                  <c:v>219.04699707</c:v>
                </c:pt>
                <c:pt idx="2595">
                  <c:v>219.06700134000005</c:v>
                </c:pt>
                <c:pt idx="2596">
                  <c:v>219.09199523999999</c:v>
                </c:pt>
                <c:pt idx="2597">
                  <c:v>219.12100219999999</c:v>
                </c:pt>
                <c:pt idx="2598">
                  <c:v>219.14500426999993</c:v>
                </c:pt>
                <c:pt idx="2599">
                  <c:v>219.17700195</c:v>
                </c:pt>
                <c:pt idx="2600">
                  <c:v>219.21499634</c:v>
                </c:pt>
                <c:pt idx="2601">
                  <c:v>219.25300597999998</c:v>
                </c:pt>
                <c:pt idx="2602">
                  <c:v>219.30400085000005</c:v>
                </c:pt>
                <c:pt idx="2603">
                  <c:v>219.36500549000002</c:v>
                </c:pt>
                <c:pt idx="2604">
                  <c:v>219.43099976000002</c:v>
                </c:pt>
                <c:pt idx="2605">
                  <c:v>219.50700377999999</c:v>
                </c:pt>
                <c:pt idx="2606">
                  <c:v>219.59500121999997</c:v>
                </c:pt>
                <c:pt idx="2607">
                  <c:v>219.67999267999994</c:v>
                </c:pt>
                <c:pt idx="2608">
                  <c:v>219.76300048999997</c:v>
                </c:pt>
                <c:pt idx="2609">
                  <c:v>219.80700684000007</c:v>
                </c:pt>
                <c:pt idx="2610">
                  <c:v>219.84399413999998</c:v>
                </c:pt>
                <c:pt idx="2611">
                  <c:v>219.89300537</c:v>
                </c:pt>
                <c:pt idx="2612">
                  <c:v>219.94400023999998</c:v>
                </c:pt>
                <c:pt idx="2613">
                  <c:v>219.98599243000001</c:v>
                </c:pt>
                <c:pt idx="2614">
                  <c:v>220.01699829</c:v>
                </c:pt>
                <c:pt idx="2615">
                  <c:v>220.04600524999998</c:v>
                </c:pt>
                <c:pt idx="2616">
                  <c:v>220.06900023999998</c:v>
                </c:pt>
                <c:pt idx="2617">
                  <c:v>220.09300232000001</c:v>
                </c:pt>
                <c:pt idx="2618">
                  <c:v>220.12899780000006</c:v>
                </c:pt>
                <c:pt idx="2619">
                  <c:v>220.16799927</c:v>
                </c:pt>
                <c:pt idx="2620">
                  <c:v>220.21699523999993</c:v>
                </c:pt>
                <c:pt idx="2621">
                  <c:v>220.26899719000002</c:v>
                </c:pt>
                <c:pt idx="2622">
                  <c:v>220.32699585000006</c:v>
                </c:pt>
                <c:pt idx="2623">
                  <c:v>220.39199829</c:v>
                </c:pt>
                <c:pt idx="2624">
                  <c:v>220.46000671000004</c:v>
                </c:pt>
                <c:pt idx="2625">
                  <c:v>220.53500365999997</c:v>
                </c:pt>
                <c:pt idx="2626">
                  <c:v>220.61199951</c:v>
                </c:pt>
                <c:pt idx="2627">
                  <c:v>220.68899536000001</c:v>
                </c:pt>
                <c:pt idx="2628">
                  <c:v>220.74899292000001</c:v>
                </c:pt>
                <c:pt idx="2629">
                  <c:v>220.80200195000006</c:v>
                </c:pt>
                <c:pt idx="2630">
                  <c:v>220.84700012000002</c:v>
                </c:pt>
                <c:pt idx="2631">
                  <c:v>220.88699341000006</c:v>
                </c:pt>
                <c:pt idx="2632">
                  <c:v>220.92700195000006</c:v>
                </c:pt>
                <c:pt idx="2633">
                  <c:v>220.95700073</c:v>
                </c:pt>
                <c:pt idx="2634">
                  <c:v>220.98500061000001</c:v>
                </c:pt>
                <c:pt idx="2635">
                  <c:v>221.00799560999999</c:v>
                </c:pt>
                <c:pt idx="2636">
                  <c:v>221.03799438000001</c:v>
                </c:pt>
                <c:pt idx="2637">
                  <c:v>221.07899474999999</c:v>
                </c:pt>
                <c:pt idx="2638">
                  <c:v>221.11999511999991</c:v>
                </c:pt>
                <c:pt idx="2639">
                  <c:v>221.16000365999997</c:v>
                </c:pt>
                <c:pt idx="2640">
                  <c:v>221.20899962999999</c:v>
                </c:pt>
                <c:pt idx="2641">
                  <c:v>221.26800537</c:v>
                </c:pt>
                <c:pt idx="2642">
                  <c:v>221.33500671000004</c:v>
                </c:pt>
                <c:pt idx="2643">
                  <c:v>221.40699768000005</c:v>
                </c:pt>
                <c:pt idx="2644">
                  <c:v>221.4750061</c:v>
                </c:pt>
                <c:pt idx="2645">
                  <c:v>221.54699707</c:v>
                </c:pt>
                <c:pt idx="2646">
                  <c:v>221.62100219999999</c:v>
                </c:pt>
                <c:pt idx="2647">
                  <c:v>221.69099425999997</c:v>
                </c:pt>
                <c:pt idx="2648">
                  <c:v>221.75100708000005</c:v>
                </c:pt>
                <c:pt idx="2649">
                  <c:v>221.80999756</c:v>
                </c:pt>
                <c:pt idx="2650">
                  <c:v>221.85699463</c:v>
                </c:pt>
                <c:pt idx="2651">
                  <c:v>221.89199829</c:v>
                </c:pt>
                <c:pt idx="2652">
                  <c:v>221.91799927</c:v>
                </c:pt>
                <c:pt idx="2653">
                  <c:v>221.93899536000001</c:v>
                </c:pt>
                <c:pt idx="2654">
                  <c:v>221.96099854000005</c:v>
                </c:pt>
                <c:pt idx="2655">
                  <c:v>221.97700499999999</c:v>
                </c:pt>
                <c:pt idx="2656">
                  <c:v>222</c:v>
                </c:pt>
                <c:pt idx="2657">
                  <c:v>222.02799988000007</c:v>
                </c:pt>
                <c:pt idx="2658">
                  <c:v>222.05700684000007</c:v>
                </c:pt>
                <c:pt idx="2659">
                  <c:v>222.11199951</c:v>
                </c:pt>
                <c:pt idx="2660">
                  <c:v>222.17599486999998</c:v>
                </c:pt>
                <c:pt idx="2661">
                  <c:v>222.25900268999999</c:v>
                </c:pt>
                <c:pt idx="2662">
                  <c:v>222.33999634000006</c:v>
                </c:pt>
                <c:pt idx="2663">
                  <c:v>222.42799377</c:v>
                </c:pt>
                <c:pt idx="2664">
                  <c:v>222.51699829</c:v>
                </c:pt>
                <c:pt idx="2665">
                  <c:v>222.60400390999999</c:v>
                </c:pt>
                <c:pt idx="2666">
                  <c:v>222.68299866000001</c:v>
                </c:pt>
                <c:pt idx="2667">
                  <c:v>222.74899292000001</c:v>
                </c:pt>
                <c:pt idx="2668">
                  <c:v>222.80299377</c:v>
                </c:pt>
                <c:pt idx="2669">
                  <c:v>222.84399413999998</c:v>
                </c:pt>
                <c:pt idx="2670">
                  <c:v>222.88000488000006</c:v>
                </c:pt>
                <c:pt idx="2671">
                  <c:v>222.90199279999999</c:v>
                </c:pt>
                <c:pt idx="2672">
                  <c:v>222.91700745000006</c:v>
                </c:pt>
                <c:pt idx="2673">
                  <c:v>222.93299866000001</c:v>
                </c:pt>
                <c:pt idx="2674">
                  <c:v>222.95300293</c:v>
                </c:pt>
                <c:pt idx="2675">
                  <c:v>222.96800232000001</c:v>
                </c:pt>
                <c:pt idx="2676">
                  <c:v>222.99000549000002</c:v>
                </c:pt>
                <c:pt idx="2677">
                  <c:v>223.00900268999999</c:v>
                </c:pt>
                <c:pt idx="2678">
                  <c:v>223.03399658000001</c:v>
                </c:pt>
                <c:pt idx="2679">
                  <c:v>223.07000732</c:v>
                </c:pt>
                <c:pt idx="2680">
                  <c:v>223.12899780000006</c:v>
                </c:pt>
                <c:pt idx="2681">
                  <c:v>223.20399474999994</c:v>
                </c:pt>
                <c:pt idx="2682">
                  <c:v>223.27600097999999</c:v>
                </c:pt>
                <c:pt idx="2683">
                  <c:v>223.36500549000002</c:v>
                </c:pt>
                <c:pt idx="2684">
                  <c:v>223.45700073</c:v>
                </c:pt>
                <c:pt idx="2685">
                  <c:v>223.54899596999999</c:v>
                </c:pt>
                <c:pt idx="2686">
                  <c:v>223.63699341</c:v>
                </c:pt>
                <c:pt idx="2687">
                  <c:v>223.73599242999998</c:v>
                </c:pt>
                <c:pt idx="2688">
                  <c:v>223.80999756</c:v>
                </c:pt>
                <c:pt idx="2689">
                  <c:v>223.8690033</c:v>
                </c:pt>
                <c:pt idx="2690">
                  <c:v>223.91700745000006</c:v>
                </c:pt>
                <c:pt idx="2691">
                  <c:v>223.95399474999999</c:v>
                </c:pt>
                <c:pt idx="2692">
                  <c:v>223.98199463</c:v>
                </c:pt>
                <c:pt idx="2693">
                  <c:v>223.99600219999999</c:v>
                </c:pt>
                <c:pt idx="2694">
                  <c:v>224.00199890000005</c:v>
                </c:pt>
                <c:pt idx="2695">
                  <c:v>224.00500488</c:v>
                </c:pt>
                <c:pt idx="2696">
                  <c:v>224.00900268999999</c:v>
                </c:pt>
                <c:pt idx="2697">
                  <c:v>224.02600098000005</c:v>
                </c:pt>
                <c:pt idx="2698">
                  <c:v>224.05000305000004</c:v>
                </c:pt>
                <c:pt idx="2699">
                  <c:v>224.08000183000001</c:v>
                </c:pt>
                <c:pt idx="2700">
                  <c:v>224.12800598000001</c:v>
                </c:pt>
                <c:pt idx="2701">
                  <c:v>224.19299315999999</c:v>
                </c:pt>
                <c:pt idx="2702">
                  <c:v>224.26800537</c:v>
                </c:pt>
                <c:pt idx="2703">
                  <c:v>224.34199523999999</c:v>
                </c:pt>
                <c:pt idx="2704">
                  <c:v>224.42399596999999</c:v>
                </c:pt>
                <c:pt idx="2705">
                  <c:v>224.50900268999999</c:v>
                </c:pt>
                <c:pt idx="2706">
                  <c:v>224.59399413999998</c:v>
                </c:pt>
                <c:pt idx="2707">
                  <c:v>224.68099976000002</c:v>
                </c:pt>
                <c:pt idx="2708">
                  <c:v>224.76899719000002</c:v>
                </c:pt>
                <c:pt idx="2709">
                  <c:v>224.84700012000002</c:v>
                </c:pt>
                <c:pt idx="2710">
                  <c:v>224.90299988000007</c:v>
                </c:pt>
                <c:pt idx="2711">
                  <c:v>224.95599365000001</c:v>
                </c:pt>
                <c:pt idx="2712">
                  <c:v>224.99499511999997</c:v>
                </c:pt>
                <c:pt idx="2713">
                  <c:v>225.02400208</c:v>
                </c:pt>
                <c:pt idx="2714">
                  <c:v>225.04600524999998</c:v>
                </c:pt>
                <c:pt idx="2715">
                  <c:v>225.06300353999998</c:v>
                </c:pt>
                <c:pt idx="2716">
                  <c:v>225.07600402999998</c:v>
                </c:pt>
                <c:pt idx="2717">
                  <c:v>225.08599854000005</c:v>
                </c:pt>
                <c:pt idx="2718">
                  <c:v>225.10099792</c:v>
                </c:pt>
                <c:pt idx="2719">
                  <c:v>225.12800598000001</c:v>
                </c:pt>
                <c:pt idx="2720">
                  <c:v>225.16600037000001</c:v>
                </c:pt>
                <c:pt idx="2721">
                  <c:v>225.22000121999997</c:v>
                </c:pt>
                <c:pt idx="2722">
                  <c:v>225.28599548</c:v>
                </c:pt>
                <c:pt idx="2723">
                  <c:v>225.35600281000006</c:v>
                </c:pt>
                <c:pt idx="2724">
                  <c:v>225.42300415</c:v>
                </c:pt>
                <c:pt idx="2725">
                  <c:v>225.49600219999999</c:v>
                </c:pt>
                <c:pt idx="2726">
                  <c:v>225.57000732</c:v>
                </c:pt>
                <c:pt idx="2727">
                  <c:v>225.64599609000001</c:v>
                </c:pt>
                <c:pt idx="2728">
                  <c:v>225.71699523999993</c:v>
                </c:pt>
                <c:pt idx="2729">
                  <c:v>225.78500365999997</c:v>
                </c:pt>
                <c:pt idx="2730">
                  <c:v>225.84700012000002</c:v>
                </c:pt>
                <c:pt idx="2731">
                  <c:v>225.8999939</c:v>
                </c:pt>
                <c:pt idx="2732">
                  <c:v>225.95100403000001</c:v>
                </c:pt>
                <c:pt idx="2733">
                  <c:v>226</c:v>
                </c:pt>
                <c:pt idx="2734">
                  <c:v>226.03999328999996</c:v>
                </c:pt>
                <c:pt idx="2735">
                  <c:v>226.08000183000001</c:v>
                </c:pt>
                <c:pt idx="2736">
                  <c:v>226.10800171</c:v>
                </c:pt>
                <c:pt idx="2737">
                  <c:v>226.12100219999999</c:v>
                </c:pt>
                <c:pt idx="2738">
                  <c:v>226.13400268999999</c:v>
                </c:pt>
                <c:pt idx="2739">
                  <c:v>226.15899658000006</c:v>
                </c:pt>
                <c:pt idx="2740">
                  <c:v>226.18899536000001</c:v>
                </c:pt>
                <c:pt idx="2741">
                  <c:v>226.22000121999997</c:v>
                </c:pt>
                <c:pt idx="2742">
                  <c:v>226.26199341</c:v>
                </c:pt>
                <c:pt idx="2743">
                  <c:v>226.31399536000001</c:v>
                </c:pt>
                <c:pt idx="2744">
                  <c:v>226.37199402000002</c:v>
                </c:pt>
                <c:pt idx="2745">
                  <c:v>226.43899536000001</c:v>
                </c:pt>
                <c:pt idx="2746">
                  <c:v>226.51199341</c:v>
                </c:pt>
                <c:pt idx="2747">
                  <c:v>226.58900451999997</c:v>
                </c:pt>
                <c:pt idx="2748">
                  <c:v>226.66700745000006</c:v>
                </c:pt>
                <c:pt idx="2749">
                  <c:v>226.75100708000005</c:v>
                </c:pt>
                <c:pt idx="2750">
                  <c:v>226.83700562000001</c:v>
                </c:pt>
                <c:pt idx="2751">
                  <c:v>226.91000365999997</c:v>
                </c:pt>
                <c:pt idx="2752">
                  <c:v>226.96899414000001</c:v>
                </c:pt>
                <c:pt idx="2753">
                  <c:v>227.01800537</c:v>
                </c:pt>
                <c:pt idx="2754">
                  <c:v>227.06300353999998</c:v>
                </c:pt>
                <c:pt idx="2755">
                  <c:v>227.09599304</c:v>
                </c:pt>
                <c:pt idx="2756">
                  <c:v>227.12600708000005</c:v>
                </c:pt>
                <c:pt idx="2757">
                  <c:v>227.14900207999995</c:v>
                </c:pt>
                <c:pt idx="2758">
                  <c:v>227.17199707</c:v>
                </c:pt>
                <c:pt idx="2759">
                  <c:v>227.19999695000001</c:v>
                </c:pt>
                <c:pt idx="2760">
                  <c:v>227.22900390999999</c:v>
                </c:pt>
                <c:pt idx="2761">
                  <c:v>227.26400756999999</c:v>
                </c:pt>
                <c:pt idx="2762">
                  <c:v>227.29899596999999</c:v>
                </c:pt>
                <c:pt idx="2763">
                  <c:v>227.34199523999999</c:v>
                </c:pt>
                <c:pt idx="2764">
                  <c:v>227.38800049000005</c:v>
                </c:pt>
                <c:pt idx="2765">
                  <c:v>227.43699646000007</c:v>
                </c:pt>
                <c:pt idx="2766">
                  <c:v>227.49200439000001</c:v>
                </c:pt>
                <c:pt idx="2767">
                  <c:v>227.55099487000001</c:v>
                </c:pt>
                <c:pt idx="2768">
                  <c:v>227.61900329999992</c:v>
                </c:pt>
                <c:pt idx="2769">
                  <c:v>227.68800354000001</c:v>
                </c:pt>
                <c:pt idx="2770">
                  <c:v>227.75399780000001</c:v>
                </c:pt>
                <c:pt idx="2771">
                  <c:v>227.81500244</c:v>
                </c:pt>
                <c:pt idx="2772">
                  <c:v>227.88099670000005</c:v>
                </c:pt>
                <c:pt idx="2773">
                  <c:v>227.93899536000001</c:v>
                </c:pt>
                <c:pt idx="2774">
                  <c:v>227.99200439000001</c:v>
                </c:pt>
                <c:pt idx="2775">
                  <c:v>228.03999328999996</c:v>
                </c:pt>
                <c:pt idx="2776">
                  <c:v>228.09399413999998</c:v>
                </c:pt>
                <c:pt idx="2777">
                  <c:v>228.14999389999994</c:v>
                </c:pt>
                <c:pt idx="2778">
                  <c:v>228.20599364999998</c:v>
                </c:pt>
                <c:pt idx="2779">
                  <c:v>228.2559967</c:v>
                </c:pt>
                <c:pt idx="2780">
                  <c:v>228.29800415</c:v>
                </c:pt>
                <c:pt idx="2781">
                  <c:v>228.32699585000006</c:v>
                </c:pt>
                <c:pt idx="2782">
                  <c:v>228.35499572999998</c:v>
                </c:pt>
                <c:pt idx="2783">
                  <c:v>228.38600159000001</c:v>
                </c:pt>
                <c:pt idx="2784">
                  <c:v>228.41999816999999</c:v>
                </c:pt>
                <c:pt idx="2785">
                  <c:v>228.45300293</c:v>
                </c:pt>
                <c:pt idx="2786">
                  <c:v>228.48699951000006</c:v>
                </c:pt>
                <c:pt idx="2787">
                  <c:v>228.53799438000001</c:v>
                </c:pt>
                <c:pt idx="2788">
                  <c:v>228.59100342000002</c:v>
                </c:pt>
                <c:pt idx="2789">
                  <c:v>228.64599609000001</c:v>
                </c:pt>
                <c:pt idx="2790">
                  <c:v>228.70799255</c:v>
                </c:pt>
                <c:pt idx="2791">
                  <c:v>228.77099609000001</c:v>
                </c:pt>
                <c:pt idx="2792">
                  <c:v>228.83999634000006</c:v>
                </c:pt>
                <c:pt idx="2793">
                  <c:v>228.92500305000004</c:v>
                </c:pt>
                <c:pt idx="2794">
                  <c:v>229.00700377999999</c:v>
                </c:pt>
                <c:pt idx="2795">
                  <c:v>229.08500671000004</c:v>
                </c:pt>
                <c:pt idx="2796">
                  <c:v>229.15199279999999</c:v>
                </c:pt>
                <c:pt idx="2797">
                  <c:v>229.20500182999999</c:v>
                </c:pt>
                <c:pt idx="2798">
                  <c:v>229.24699401999999</c:v>
                </c:pt>
                <c:pt idx="2799">
                  <c:v>229.28500365999997</c:v>
                </c:pt>
                <c:pt idx="2800">
                  <c:v>229.32800293000005</c:v>
                </c:pt>
                <c:pt idx="2801">
                  <c:v>229.35899353000005</c:v>
                </c:pt>
                <c:pt idx="2802">
                  <c:v>229.38499451000001</c:v>
                </c:pt>
                <c:pt idx="2803">
                  <c:v>229.40100098000005</c:v>
                </c:pt>
                <c:pt idx="2804">
                  <c:v>229.41400146000001</c:v>
                </c:pt>
                <c:pt idx="2805">
                  <c:v>229.43200684000007</c:v>
                </c:pt>
                <c:pt idx="2806">
                  <c:v>229.45799255000006</c:v>
                </c:pt>
                <c:pt idx="2807">
                  <c:v>229.48500061000001</c:v>
                </c:pt>
                <c:pt idx="2808">
                  <c:v>229.52099609000001</c:v>
                </c:pt>
                <c:pt idx="2809">
                  <c:v>229.57299805000005</c:v>
                </c:pt>
                <c:pt idx="2810">
                  <c:v>229.62699890000005</c:v>
                </c:pt>
                <c:pt idx="2811">
                  <c:v>229.69500732</c:v>
                </c:pt>
                <c:pt idx="2812">
                  <c:v>229.77600097999999</c:v>
                </c:pt>
                <c:pt idx="2813">
                  <c:v>229.86300659</c:v>
                </c:pt>
                <c:pt idx="2814">
                  <c:v>229.97099304</c:v>
                </c:pt>
                <c:pt idx="2815">
                  <c:v>230.07899474999999</c:v>
                </c:pt>
                <c:pt idx="2816">
                  <c:v>230.17999267999994</c:v>
                </c:pt>
                <c:pt idx="2817">
                  <c:v>230.27499389999994</c:v>
                </c:pt>
                <c:pt idx="2818">
                  <c:v>230.34599304</c:v>
                </c:pt>
                <c:pt idx="2819">
                  <c:v>230.39799500000001</c:v>
                </c:pt>
                <c:pt idx="2820">
                  <c:v>230.42300415</c:v>
                </c:pt>
                <c:pt idx="2821">
                  <c:v>230.43099976000002</c:v>
                </c:pt>
                <c:pt idx="2822">
                  <c:v>230.42900085000005</c:v>
                </c:pt>
                <c:pt idx="2823">
                  <c:v>230.42199707000006</c:v>
                </c:pt>
                <c:pt idx="2824">
                  <c:v>230.41600037000001</c:v>
                </c:pt>
                <c:pt idx="2825">
                  <c:v>230.41700745000006</c:v>
                </c:pt>
                <c:pt idx="2826">
                  <c:v>230.42399596999999</c:v>
                </c:pt>
                <c:pt idx="2827">
                  <c:v>230.44400023999998</c:v>
                </c:pt>
                <c:pt idx="2828">
                  <c:v>230.47200012000002</c:v>
                </c:pt>
                <c:pt idx="2829">
                  <c:v>230.52000426999999</c:v>
                </c:pt>
                <c:pt idx="2830">
                  <c:v>230.57299805000005</c:v>
                </c:pt>
                <c:pt idx="2831">
                  <c:v>230.64199829</c:v>
                </c:pt>
                <c:pt idx="2832">
                  <c:v>230.73399352999994</c:v>
                </c:pt>
                <c:pt idx="2833">
                  <c:v>230.84700012000002</c:v>
                </c:pt>
                <c:pt idx="2834">
                  <c:v>230.96400451999997</c:v>
                </c:pt>
                <c:pt idx="2835">
                  <c:v>231.07699585</c:v>
                </c:pt>
                <c:pt idx="2836">
                  <c:v>231.18899536000001</c:v>
                </c:pt>
                <c:pt idx="2837">
                  <c:v>231.26600647000001</c:v>
                </c:pt>
                <c:pt idx="2838">
                  <c:v>231.34500121999997</c:v>
                </c:pt>
                <c:pt idx="2839">
                  <c:v>231.41299438000001</c:v>
                </c:pt>
                <c:pt idx="2840">
                  <c:v>231.45500183000001</c:v>
                </c:pt>
                <c:pt idx="2841">
                  <c:v>231.47099304</c:v>
                </c:pt>
                <c:pt idx="2842">
                  <c:v>231.47000121999997</c:v>
                </c:pt>
                <c:pt idx="2843">
                  <c:v>231.45899963000005</c:v>
                </c:pt>
                <c:pt idx="2844">
                  <c:v>231.44799805000005</c:v>
                </c:pt>
                <c:pt idx="2845">
                  <c:v>231.45300293</c:v>
                </c:pt>
                <c:pt idx="2846">
                  <c:v>231.45799255000006</c:v>
                </c:pt>
                <c:pt idx="2847">
                  <c:v>231.48100281000006</c:v>
                </c:pt>
                <c:pt idx="2848">
                  <c:v>231.50700377999999</c:v>
                </c:pt>
                <c:pt idx="2849">
                  <c:v>231.55400085000005</c:v>
                </c:pt>
                <c:pt idx="2850">
                  <c:v>231.61900329999992</c:v>
                </c:pt>
                <c:pt idx="2851">
                  <c:v>231.69299315999999</c:v>
                </c:pt>
                <c:pt idx="2852">
                  <c:v>231.77299499999998</c:v>
                </c:pt>
                <c:pt idx="2853">
                  <c:v>231.85499572999998</c:v>
                </c:pt>
                <c:pt idx="2854">
                  <c:v>231.92900085000005</c:v>
                </c:pt>
                <c:pt idx="2855">
                  <c:v>232.01199341</c:v>
                </c:pt>
                <c:pt idx="2856">
                  <c:v>232.07400512999993</c:v>
                </c:pt>
                <c:pt idx="2857">
                  <c:v>232.14399718999999</c:v>
                </c:pt>
                <c:pt idx="2858">
                  <c:v>232.20700072999998</c:v>
                </c:pt>
                <c:pt idx="2859">
                  <c:v>232.26699829</c:v>
                </c:pt>
                <c:pt idx="2860">
                  <c:v>232.31900023999998</c:v>
                </c:pt>
                <c:pt idx="2861">
                  <c:v>232.36500549000002</c:v>
                </c:pt>
                <c:pt idx="2862">
                  <c:v>232.40400696</c:v>
                </c:pt>
                <c:pt idx="2863">
                  <c:v>232.44099425999997</c:v>
                </c:pt>
                <c:pt idx="2864">
                  <c:v>232.47599792</c:v>
                </c:pt>
                <c:pt idx="2865">
                  <c:v>232.5</c:v>
                </c:pt>
                <c:pt idx="2866">
                  <c:v>232.52200317</c:v>
                </c:pt>
                <c:pt idx="2867">
                  <c:v>232.56399536000001</c:v>
                </c:pt>
                <c:pt idx="2868">
                  <c:v>232.60699462999995</c:v>
                </c:pt>
                <c:pt idx="2869">
                  <c:v>232.64900207999995</c:v>
                </c:pt>
                <c:pt idx="2870">
                  <c:v>232.69500732</c:v>
                </c:pt>
                <c:pt idx="2871">
                  <c:v>232.74400329999992</c:v>
                </c:pt>
                <c:pt idx="2872">
                  <c:v>232.79600524999998</c:v>
                </c:pt>
                <c:pt idx="2873">
                  <c:v>232.84899902000001</c:v>
                </c:pt>
                <c:pt idx="2874">
                  <c:v>232.90400696</c:v>
                </c:pt>
                <c:pt idx="2875">
                  <c:v>232.96299744000007</c:v>
                </c:pt>
                <c:pt idx="2876">
                  <c:v>233.03300475999995</c:v>
                </c:pt>
                <c:pt idx="2877">
                  <c:v>233.10299683000005</c:v>
                </c:pt>
                <c:pt idx="2878">
                  <c:v>233.17999267999994</c:v>
                </c:pt>
                <c:pt idx="2879">
                  <c:v>233.23800659</c:v>
                </c:pt>
                <c:pt idx="2880">
                  <c:v>233.29200745000006</c:v>
                </c:pt>
                <c:pt idx="2881">
                  <c:v>233.33700562000001</c:v>
                </c:pt>
                <c:pt idx="2882">
                  <c:v>233.36599731000007</c:v>
                </c:pt>
                <c:pt idx="2883">
                  <c:v>233.3999939</c:v>
                </c:pt>
                <c:pt idx="2884">
                  <c:v>233.44500732</c:v>
                </c:pt>
                <c:pt idx="2885">
                  <c:v>233.48300171</c:v>
                </c:pt>
                <c:pt idx="2886">
                  <c:v>233.52200317</c:v>
                </c:pt>
                <c:pt idx="2887">
                  <c:v>233.55799866000001</c:v>
                </c:pt>
                <c:pt idx="2888">
                  <c:v>233.59500121999997</c:v>
                </c:pt>
                <c:pt idx="2889">
                  <c:v>233.64300536999994</c:v>
                </c:pt>
                <c:pt idx="2890">
                  <c:v>233.70399474999994</c:v>
                </c:pt>
                <c:pt idx="2891">
                  <c:v>233.77200316999998</c:v>
                </c:pt>
                <c:pt idx="2892">
                  <c:v>233.83799744000007</c:v>
                </c:pt>
                <c:pt idx="2893">
                  <c:v>233.89700317</c:v>
                </c:pt>
                <c:pt idx="2894">
                  <c:v>233.95899963000005</c:v>
                </c:pt>
                <c:pt idx="2895">
                  <c:v>234.01899719000002</c:v>
                </c:pt>
                <c:pt idx="2896">
                  <c:v>234.07699585</c:v>
                </c:pt>
                <c:pt idx="2897">
                  <c:v>234.14599609000001</c:v>
                </c:pt>
                <c:pt idx="2898">
                  <c:v>234.22900390999999</c:v>
                </c:pt>
                <c:pt idx="2899">
                  <c:v>234.29499816999999</c:v>
                </c:pt>
                <c:pt idx="2900">
                  <c:v>234.34300232000001</c:v>
                </c:pt>
                <c:pt idx="2901">
                  <c:v>234.37199402000002</c:v>
                </c:pt>
                <c:pt idx="2902">
                  <c:v>234.38699341000006</c:v>
                </c:pt>
                <c:pt idx="2903">
                  <c:v>234.40199279999999</c:v>
                </c:pt>
                <c:pt idx="2904">
                  <c:v>234.41600037000001</c:v>
                </c:pt>
                <c:pt idx="2905">
                  <c:v>234.42999268</c:v>
                </c:pt>
                <c:pt idx="2906">
                  <c:v>234.44999695000001</c:v>
                </c:pt>
                <c:pt idx="2907">
                  <c:v>234.47399902000001</c:v>
                </c:pt>
                <c:pt idx="2908">
                  <c:v>234.50199890000005</c:v>
                </c:pt>
                <c:pt idx="2909">
                  <c:v>234.54299927</c:v>
                </c:pt>
                <c:pt idx="2910">
                  <c:v>234.59800720000001</c:v>
                </c:pt>
                <c:pt idx="2911">
                  <c:v>234.67599486999998</c:v>
                </c:pt>
                <c:pt idx="2912">
                  <c:v>234.77999877999994</c:v>
                </c:pt>
                <c:pt idx="2913">
                  <c:v>234.8999939</c:v>
                </c:pt>
                <c:pt idx="2914">
                  <c:v>235.01800537</c:v>
                </c:pt>
                <c:pt idx="2915">
                  <c:v>235.13499450999998</c:v>
                </c:pt>
                <c:pt idx="2916">
                  <c:v>235.23699951</c:v>
                </c:pt>
                <c:pt idx="2917">
                  <c:v>235.30900573999998</c:v>
                </c:pt>
                <c:pt idx="2918">
                  <c:v>235.35499572999998</c:v>
                </c:pt>
                <c:pt idx="2919">
                  <c:v>235.38000488000006</c:v>
                </c:pt>
                <c:pt idx="2920">
                  <c:v>235.38400269000002</c:v>
                </c:pt>
                <c:pt idx="2921">
                  <c:v>235.39399719000002</c:v>
                </c:pt>
                <c:pt idx="2922">
                  <c:v>235.40699768000005</c:v>
                </c:pt>
                <c:pt idx="2923">
                  <c:v>235.41900635000005</c:v>
                </c:pt>
                <c:pt idx="2924">
                  <c:v>235.41499328999996</c:v>
                </c:pt>
                <c:pt idx="2925">
                  <c:v>235.40299988000007</c:v>
                </c:pt>
                <c:pt idx="2926">
                  <c:v>235.38999939000001</c:v>
                </c:pt>
                <c:pt idx="2927">
                  <c:v>235.38099670000005</c:v>
                </c:pt>
                <c:pt idx="2928">
                  <c:v>235.38099670000005</c:v>
                </c:pt>
                <c:pt idx="2929">
                  <c:v>235.40600586000002</c:v>
                </c:pt>
                <c:pt idx="2930">
                  <c:v>235.45100403000001</c:v>
                </c:pt>
                <c:pt idx="2931">
                  <c:v>235.52400208</c:v>
                </c:pt>
                <c:pt idx="2932">
                  <c:v>235.62100219999999</c:v>
                </c:pt>
                <c:pt idx="2933">
                  <c:v>235.75399780000001</c:v>
                </c:pt>
                <c:pt idx="2934">
                  <c:v>235.88099670000005</c:v>
                </c:pt>
                <c:pt idx="2935">
                  <c:v>236.00799560999999</c:v>
                </c:pt>
                <c:pt idx="2936">
                  <c:v>236.16900635000005</c:v>
                </c:pt>
                <c:pt idx="2937">
                  <c:v>236.30999756</c:v>
                </c:pt>
                <c:pt idx="2938">
                  <c:v>236.43200684000007</c:v>
                </c:pt>
                <c:pt idx="2939">
                  <c:v>236.52900696</c:v>
                </c:pt>
                <c:pt idx="2940">
                  <c:v>236.57600402999998</c:v>
                </c:pt>
                <c:pt idx="2941">
                  <c:v>236.60899352999999</c:v>
                </c:pt>
                <c:pt idx="2942">
                  <c:v>236.61500548999999</c:v>
                </c:pt>
                <c:pt idx="2943">
                  <c:v>236.59800720000001</c:v>
                </c:pt>
                <c:pt idx="2944">
                  <c:v>236.55999756</c:v>
                </c:pt>
                <c:pt idx="2945">
                  <c:v>236.51100159000001</c:v>
                </c:pt>
                <c:pt idx="2946">
                  <c:v>236.44900512999993</c:v>
                </c:pt>
                <c:pt idx="2947">
                  <c:v>236.39599609000001</c:v>
                </c:pt>
                <c:pt idx="2948">
                  <c:v>236.36399841000005</c:v>
                </c:pt>
                <c:pt idx="2949">
                  <c:v>236.35099792000005</c:v>
                </c:pt>
                <c:pt idx="2950">
                  <c:v>236.36500549000002</c:v>
                </c:pt>
                <c:pt idx="2951">
                  <c:v>236.41700745000006</c:v>
                </c:pt>
                <c:pt idx="2952">
                  <c:v>236.50900268999999</c:v>
                </c:pt>
                <c:pt idx="2953">
                  <c:v>236.64100647000001</c:v>
                </c:pt>
                <c:pt idx="2954">
                  <c:v>236.79800415</c:v>
                </c:pt>
                <c:pt idx="2955">
                  <c:v>236.97000121999997</c:v>
                </c:pt>
                <c:pt idx="2956">
                  <c:v>237.14599609000001</c:v>
                </c:pt>
                <c:pt idx="2957">
                  <c:v>237.31500244</c:v>
                </c:pt>
                <c:pt idx="2958">
                  <c:v>237.46800232000001</c:v>
                </c:pt>
                <c:pt idx="2959">
                  <c:v>237.58900451999997</c:v>
                </c:pt>
                <c:pt idx="2960">
                  <c:v>237.66700745000006</c:v>
                </c:pt>
                <c:pt idx="2961">
                  <c:v>237.71099853999999</c:v>
                </c:pt>
                <c:pt idx="2962">
                  <c:v>237.71499634</c:v>
                </c:pt>
                <c:pt idx="2963">
                  <c:v>237.68099976000002</c:v>
                </c:pt>
                <c:pt idx="2964">
                  <c:v>237.62699890000005</c:v>
                </c:pt>
                <c:pt idx="2965">
                  <c:v>237.54699707</c:v>
                </c:pt>
                <c:pt idx="2966">
                  <c:v>237.47200012000002</c:v>
                </c:pt>
                <c:pt idx="2967">
                  <c:v>237.38499451000001</c:v>
                </c:pt>
                <c:pt idx="2968">
                  <c:v>237.31300353999998</c:v>
                </c:pt>
                <c:pt idx="2969">
                  <c:v>237.27499389999994</c:v>
                </c:pt>
                <c:pt idx="2970">
                  <c:v>237.27099609000001</c:v>
                </c:pt>
                <c:pt idx="2971">
                  <c:v>237.32200623000006</c:v>
                </c:pt>
                <c:pt idx="2972">
                  <c:v>237.41000365999997</c:v>
                </c:pt>
                <c:pt idx="2973">
                  <c:v>237.55099487000001</c:v>
                </c:pt>
                <c:pt idx="2974">
                  <c:v>237.73199462999995</c:v>
                </c:pt>
                <c:pt idx="2975">
                  <c:v>237.93299866000001</c:v>
                </c:pt>
                <c:pt idx="2976">
                  <c:v>238.1309967</c:v>
                </c:pt>
                <c:pt idx="2977">
                  <c:v>238.31799315999999</c:v>
                </c:pt>
                <c:pt idx="2978">
                  <c:v>238.48100281000006</c:v>
                </c:pt>
                <c:pt idx="2979">
                  <c:v>238.61199951</c:v>
                </c:pt>
                <c:pt idx="2980">
                  <c:v>238.70599364999998</c:v>
                </c:pt>
                <c:pt idx="2981">
                  <c:v>238.7559967</c:v>
                </c:pt>
                <c:pt idx="2982">
                  <c:v>238.76400756999999</c:v>
                </c:pt>
                <c:pt idx="2983">
                  <c:v>238.74099731000001</c:v>
                </c:pt>
                <c:pt idx="2984">
                  <c:v>238.69400023999998</c:v>
                </c:pt>
                <c:pt idx="2985">
                  <c:v>238.61000060999999</c:v>
                </c:pt>
                <c:pt idx="2986">
                  <c:v>238.50900268999999</c:v>
                </c:pt>
                <c:pt idx="2987">
                  <c:v>238.41499328999996</c:v>
                </c:pt>
                <c:pt idx="2988">
                  <c:v>238.32800293000005</c:v>
                </c:pt>
                <c:pt idx="2989">
                  <c:v>238.25799560999999</c:v>
                </c:pt>
                <c:pt idx="2990">
                  <c:v>238.22900390999999</c:v>
                </c:pt>
                <c:pt idx="2991">
                  <c:v>238.24800109999998</c:v>
                </c:pt>
                <c:pt idx="2992">
                  <c:v>238.31799315999999</c:v>
                </c:pt>
                <c:pt idx="2993">
                  <c:v>238.43499756</c:v>
                </c:pt>
                <c:pt idx="2994">
                  <c:v>238.59800720000001</c:v>
                </c:pt>
                <c:pt idx="2995">
                  <c:v>238.78999328999996</c:v>
                </c:pt>
                <c:pt idx="2996">
                  <c:v>238.98399352999999</c:v>
                </c:pt>
                <c:pt idx="2997">
                  <c:v>239.23899841000005</c:v>
                </c:pt>
                <c:pt idx="2998">
                  <c:v>239.46299744000007</c:v>
                </c:pt>
                <c:pt idx="2999">
                  <c:v>239.66099548</c:v>
                </c:pt>
                <c:pt idx="3000">
                  <c:v>239.79699707</c:v>
                </c:pt>
                <c:pt idx="3001">
                  <c:v>239.90199279999999</c:v>
                </c:pt>
                <c:pt idx="3002">
                  <c:v>239.92900085000005</c:v>
                </c:pt>
                <c:pt idx="3003">
                  <c:v>239.90299988000007</c:v>
                </c:pt>
                <c:pt idx="3004">
                  <c:v>239.82600403000001</c:v>
                </c:pt>
                <c:pt idx="3005">
                  <c:v>239.69200134000005</c:v>
                </c:pt>
                <c:pt idx="3006">
                  <c:v>239.55999756</c:v>
                </c:pt>
                <c:pt idx="3007">
                  <c:v>239.41400146000001</c:v>
                </c:pt>
                <c:pt idx="3008">
                  <c:v>239.28799438000001</c:v>
                </c:pt>
                <c:pt idx="3009">
                  <c:v>239.19200134000005</c:v>
                </c:pt>
                <c:pt idx="3010">
                  <c:v>239.14500426999993</c:v>
                </c:pt>
                <c:pt idx="3011">
                  <c:v>239.15199279999999</c:v>
                </c:pt>
                <c:pt idx="3012">
                  <c:v>239.21499634</c:v>
                </c:pt>
                <c:pt idx="3013">
                  <c:v>239.33900451999997</c:v>
                </c:pt>
                <c:pt idx="3014">
                  <c:v>239.52200317</c:v>
                </c:pt>
                <c:pt idx="3015">
                  <c:v>239.75</c:v>
                </c:pt>
                <c:pt idx="3016">
                  <c:v>239.98199463</c:v>
                </c:pt>
                <c:pt idx="3017">
                  <c:v>240.25</c:v>
                </c:pt>
                <c:pt idx="3018">
                  <c:v>240.54600524999998</c:v>
                </c:pt>
                <c:pt idx="3019">
                  <c:v>240.77499389999994</c:v>
                </c:pt>
                <c:pt idx="3020">
                  <c:v>240.92399596999999</c:v>
                </c:pt>
                <c:pt idx="3021">
                  <c:v>241.02299500000001</c:v>
                </c:pt>
                <c:pt idx="3022">
                  <c:v>241.05499268</c:v>
                </c:pt>
                <c:pt idx="3023">
                  <c:v>241.01499939000001</c:v>
                </c:pt>
                <c:pt idx="3024">
                  <c:v>240.91900635000005</c:v>
                </c:pt>
                <c:pt idx="3025">
                  <c:v>240.77999877999994</c:v>
                </c:pt>
                <c:pt idx="3026">
                  <c:v>240.61099242999998</c:v>
                </c:pt>
                <c:pt idx="3027">
                  <c:v>242.24000548999999</c:v>
                </c:pt>
                <c:pt idx="3028">
                  <c:v>242.19000244</c:v>
                </c:pt>
                <c:pt idx="3029">
                  <c:v>242.09399413999998</c:v>
                </c:pt>
                <c:pt idx="3030">
                  <c:v>241.95599365000001</c:v>
                </c:pt>
                <c:pt idx="3031">
                  <c:v>241.78700256000002</c:v>
                </c:pt>
                <c:pt idx="3032">
                  <c:v>241.60200499999999</c:v>
                </c:pt>
                <c:pt idx="3033">
                  <c:v>241.42599487000001</c:v>
                </c:pt>
                <c:pt idx="3034">
                  <c:v>241.27400207999995</c:v>
                </c:pt>
                <c:pt idx="3035">
                  <c:v>241.13999939000001</c:v>
                </c:pt>
                <c:pt idx="3036">
                  <c:v>241.03500365999997</c:v>
                </c:pt>
                <c:pt idx="3037">
                  <c:v>240.97300719999998</c:v>
                </c:pt>
                <c:pt idx="3038">
                  <c:v>240.95100403000001</c:v>
                </c:pt>
                <c:pt idx="3039">
                  <c:v>240.97399902000001</c:v>
                </c:pt>
                <c:pt idx="3040">
                  <c:v>241.04100037000001</c:v>
                </c:pt>
                <c:pt idx="3041">
                  <c:v>241.15100098000005</c:v>
                </c:pt>
                <c:pt idx="3042">
                  <c:v>241.29699707</c:v>
                </c:pt>
                <c:pt idx="3043">
                  <c:v>241.46800232000001</c:v>
                </c:pt>
                <c:pt idx="3044">
                  <c:v>241.66099548</c:v>
                </c:pt>
                <c:pt idx="3045">
                  <c:v>241.87899780000006</c:v>
                </c:pt>
                <c:pt idx="3046">
                  <c:v>242.09899902000001</c:v>
                </c:pt>
                <c:pt idx="3047">
                  <c:v>242.30599976000002</c:v>
                </c:pt>
                <c:pt idx="3048">
                  <c:v>242.48399352999999</c:v>
                </c:pt>
                <c:pt idx="3049">
                  <c:v>242.63499450999998</c:v>
                </c:pt>
                <c:pt idx="3050">
                  <c:v>242.74299622000001</c:v>
                </c:pt>
                <c:pt idx="3051">
                  <c:v>242.84199523999999</c:v>
                </c:pt>
                <c:pt idx="3052">
                  <c:v>242.90800476000001</c:v>
                </c:pt>
                <c:pt idx="3053">
                  <c:v>242.94799805000005</c:v>
                </c:pt>
                <c:pt idx="3054">
                  <c:v>242.96600342000002</c:v>
                </c:pt>
                <c:pt idx="3055">
                  <c:v>242.96800232000001</c:v>
                </c:pt>
                <c:pt idx="3056">
                  <c:v>242.95300293</c:v>
                </c:pt>
                <c:pt idx="3057">
                  <c:v>242.92300415</c:v>
                </c:pt>
                <c:pt idx="3058">
                  <c:v>242.88200378000005</c:v>
                </c:pt>
                <c:pt idx="3059">
                  <c:v>242.84800720000001</c:v>
                </c:pt>
                <c:pt idx="3060">
                  <c:v>242.81900023999998</c:v>
                </c:pt>
                <c:pt idx="3061">
                  <c:v>242.78999328999996</c:v>
                </c:pt>
                <c:pt idx="3062">
                  <c:v>242.76100159000001</c:v>
                </c:pt>
                <c:pt idx="3063">
                  <c:v>242.73599242999998</c:v>
                </c:pt>
                <c:pt idx="3064">
                  <c:v>242.72999572999993</c:v>
                </c:pt>
                <c:pt idx="3065">
                  <c:v>242.74499511999991</c:v>
                </c:pt>
                <c:pt idx="3066">
                  <c:v>242.77799988000001</c:v>
                </c:pt>
                <c:pt idx="3067">
                  <c:v>242.83200073</c:v>
                </c:pt>
                <c:pt idx="3068">
                  <c:v>242.89599609000001</c:v>
                </c:pt>
                <c:pt idx="3069">
                  <c:v>242.98599243000001</c:v>
                </c:pt>
                <c:pt idx="3070">
                  <c:v>243.08799744000007</c:v>
                </c:pt>
                <c:pt idx="3071">
                  <c:v>243.20199585</c:v>
                </c:pt>
                <c:pt idx="3072">
                  <c:v>243.32000732000006</c:v>
                </c:pt>
                <c:pt idx="3073">
                  <c:v>243.44400023999998</c:v>
                </c:pt>
                <c:pt idx="3074">
                  <c:v>243.57400512999993</c:v>
                </c:pt>
                <c:pt idx="3075">
                  <c:v>243.70799255</c:v>
                </c:pt>
                <c:pt idx="3076">
                  <c:v>243.83599854000005</c:v>
                </c:pt>
                <c:pt idx="3077">
                  <c:v>243.94200134000005</c:v>
                </c:pt>
                <c:pt idx="3078">
                  <c:v>244.01400756999999</c:v>
                </c:pt>
                <c:pt idx="3079">
                  <c:v>244.06399536000001</c:v>
                </c:pt>
                <c:pt idx="3080">
                  <c:v>244.09500121999997</c:v>
                </c:pt>
                <c:pt idx="3081">
                  <c:v>244.11500548999999</c:v>
                </c:pt>
                <c:pt idx="3082">
                  <c:v>244.12300109999998</c:v>
                </c:pt>
                <c:pt idx="3083">
                  <c:v>244.12800598000001</c:v>
                </c:pt>
                <c:pt idx="3084">
                  <c:v>244.12800598000001</c:v>
                </c:pt>
                <c:pt idx="3085">
                  <c:v>244.12100219999999</c:v>
                </c:pt>
                <c:pt idx="3086">
                  <c:v>244.14500426999993</c:v>
                </c:pt>
                <c:pt idx="3087">
                  <c:v>244.18699646000007</c:v>
                </c:pt>
                <c:pt idx="3088">
                  <c:v>244.24200439000001</c:v>
                </c:pt>
                <c:pt idx="3089">
                  <c:v>244.29299927</c:v>
                </c:pt>
                <c:pt idx="3090">
                  <c:v>244.33799744000007</c:v>
                </c:pt>
                <c:pt idx="3091">
                  <c:v>244.38299561000005</c:v>
                </c:pt>
                <c:pt idx="3092">
                  <c:v>244.42199707000006</c:v>
                </c:pt>
                <c:pt idx="3093">
                  <c:v>244.44500732</c:v>
                </c:pt>
                <c:pt idx="3094">
                  <c:v>244.46800232000001</c:v>
                </c:pt>
                <c:pt idx="3095">
                  <c:v>244.48800659000005</c:v>
                </c:pt>
                <c:pt idx="3096">
                  <c:v>244.51600647000001</c:v>
                </c:pt>
                <c:pt idx="3097">
                  <c:v>244.55400085000005</c:v>
                </c:pt>
                <c:pt idx="3098">
                  <c:v>244.60099792</c:v>
                </c:pt>
                <c:pt idx="3099">
                  <c:v>244.66200256000002</c:v>
                </c:pt>
                <c:pt idx="3100">
                  <c:v>244.73100281000001</c:v>
                </c:pt>
                <c:pt idx="3101">
                  <c:v>244.79800415</c:v>
                </c:pt>
                <c:pt idx="3102">
                  <c:v>244.86399841000005</c:v>
                </c:pt>
                <c:pt idx="3103">
                  <c:v>244.93600463999999</c:v>
                </c:pt>
                <c:pt idx="3104">
                  <c:v>245.00799560999999</c:v>
                </c:pt>
                <c:pt idx="3105">
                  <c:v>245.08999634000006</c:v>
                </c:pt>
                <c:pt idx="3106">
                  <c:v>245.18099976000002</c:v>
                </c:pt>
                <c:pt idx="3107">
                  <c:v>245.26300048999997</c:v>
                </c:pt>
                <c:pt idx="3108">
                  <c:v>245.33399962999999</c:v>
                </c:pt>
                <c:pt idx="3109">
                  <c:v>245.3999939</c:v>
                </c:pt>
                <c:pt idx="3110">
                  <c:v>245.46099854000005</c:v>
                </c:pt>
                <c:pt idx="3111">
                  <c:v>245.51199341</c:v>
                </c:pt>
                <c:pt idx="3112">
                  <c:v>245.56199646000007</c:v>
                </c:pt>
                <c:pt idx="3113">
                  <c:v>245.61599731000001</c:v>
                </c:pt>
                <c:pt idx="3114">
                  <c:v>245.66700745000006</c:v>
                </c:pt>
                <c:pt idx="3115">
                  <c:v>245.71000670999999</c:v>
                </c:pt>
                <c:pt idx="3116">
                  <c:v>245.74699401999999</c:v>
                </c:pt>
                <c:pt idx="3117">
                  <c:v>245.78100586000002</c:v>
                </c:pt>
                <c:pt idx="3118">
                  <c:v>245.80599976000002</c:v>
                </c:pt>
                <c:pt idx="3119">
                  <c:v>245.82400512999999</c:v>
                </c:pt>
                <c:pt idx="3120">
                  <c:v>245.83700562000001</c:v>
                </c:pt>
                <c:pt idx="3121">
                  <c:v>245.85200500000005</c:v>
                </c:pt>
                <c:pt idx="3122">
                  <c:v>245.86999511999997</c:v>
                </c:pt>
                <c:pt idx="3123">
                  <c:v>245.89799500000001</c:v>
                </c:pt>
                <c:pt idx="3124">
                  <c:v>245.92500305000004</c:v>
                </c:pt>
                <c:pt idx="3125">
                  <c:v>245.95599365000001</c:v>
                </c:pt>
                <c:pt idx="3126">
                  <c:v>245.99699402000002</c:v>
                </c:pt>
                <c:pt idx="3127">
                  <c:v>246.05000305000004</c:v>
                </c:pt>
                <c:pt idx="3128">
                  <c:v>246.12600708000005</c:v>
                </c:pt>
                <c:pt idx="3129">
                  <c:v>246.19200134000005</c:v>
                </c:pt>
                <c:pt idx="3130">
                  <c:v>246.26699829</c:v>
                </c:pt>
                <c:pt idx="3131">
                  <c:v>246.34199523999999</c:v>
                </c:pt>
                <c:pt idx="3132">
                  <c:v>246.41900635000005</c:v>
                </c:pt>
                <c:pt idx="3133">
                  <c:v>246.49499511999997</c:v>
                </c:pt>
                <c:pt idx="3134">
                  <c:v>246.56700134000005</c:v>
                </c:pt>
                <c:pt idx="3135">
                  <c:v>246.65199279999999</c:v>
                </c:pt>
                <c:pt idx="3136">
                  <c:v>246.73800659</c:v>
                </c:pt>
                <c:pt idx="3137">
                  <c:v>246.80700684000007</c:v>
                </c:pt>
                <c:pt idx="3138">
                  <c:v>246.86599731000007</c:v>
                </c:pt>
                <c:pt idx="3139">
                  <c:v>246.91099548</c:v>
                </c:pt>
                <c:pt idx="3140">
                  <c:v>246.94999695000001</c:v>
                </c:pt>
                <c:pt idx="3141">
                  <c:v>246.98300171</c:v>
                </c:pt>
                <c:pt idx="3142">
                  <c:v>247.00300597999998</c:v>
                </c:pt>
                <c:pt idx="3143">
                  <c:v>247.02200317</c:v>
                </c:pt>
                <c:pt idx="3144">
                  <c:v>247.04600524999998</c:v>
                </c:pt>
                <c:pt idx="3145">
                  <c:v>247.07099915000001</c:v>
                </c:pt>
                <c:pt idx="3146">
                  <c:v>247.09599304</c:v>
                </c:pt>
                <c:pt idx="3147">
                  <c:v>247.12899780000006</c:v>
                </c:pt>
                <c:pt idx="3148">
                  <c:v>247.16499328999996</c:v>
                </c:pt>
                <c:pt idx="3149">
                  <c:v>247.20100402999998</c:v>
                </c:pt>
                <c:pt idx="3150">
                  <c:v>247.24600219999994</c:v>
                </c:pt>
                <c:pt idx="3151">
                  <c:v>247.30200195000006</c:v>
                </c:pt>
                <c:pt idx="3152">
                  <c:v>247.36500549000002</c:v>
                </c:pt>
                <c:pt idx="3153">
                  <c:v>247.42100525000001</c:v>
                </c:pt>
                <c:pt idx="3154">
                  <c:v>247.46499634000006</c:v>
                </c:pt>
                <c:pt idx="3155">
                  <c:v>247.51699829</c:v>
                </c:pt>
                <c:pt idx="3156">
                  <c:v>247.58000183000001</c:v>
                </c:pt>
                <c:pt idx="3157">
                  <c:v>247.63800049</c:v>
                </c:pt>
                <c:pt idx="3158">
                  <c:v>247.71099853999999</c:v>
                </c:pt>
                <c:pt idx="3159">
                  <c:v>247.77200316999998</c:v>
                </c:pt>
                <c:pt idx="3160">
                  <c:v>247.82400512999999</c:v>
                </c:pt>
                <c:pt idx="3161">
                  <c:v>247.88900757000005</c:v>
                </c:pt>
                <c:pt idx="3162">
                  <c:v>247.96200562000001</c:v>
                </c:pt>
                <c:pt idx="3163">
                  <c:v>248.02999878</c:v>
                </c:pt>
                <c:pt idx="3164">
                  <c:v>248.09199523999999</c:v>
                </c:pt>
                <c:pt idx="3165">
                  <c:v>248.14999389999994</c:v>
                </c:pt>
                <c:pt idx="3166">
                  <c:v>248.20199585</c:v>
                </c:pt>
                <c:pt idx="3167">
                  <c:v>248.2559967</c:v>
                </c:pt>
                <c:pt idx="3168">
                  <c:v>248.30400085000005</c:v>
                </c:pt>
                <c:pt idx="3169">
                  <c:v>248.35099792000005</c:v>
                </c:pt>
                <c:pt idx="3170">
                  <c:v>248.38800049000005</c:v>
                </c:pt>
                <c:pt idx="3171">
                  <c:v>248.41900635000005</c:v>
                </c:pt>
                <c:pt idx="3172">
                  <c:v>248.46499634000006</c:v>
                </c:pt>
                <c:pt idx="3173">
                  <c:v>248.51800537</c:v>
                </c:pt>
                <c:pt idx="3174">
                  <c:v>248.55999756</c:v>
                </c:pt>
                <c:pt idx="3175">
                  <c:v>248.60200499999999</c:v>
                </c:pt>
                <c:pt idx="3176">
                  <c:v>248.63699341</c:v>
                </c:pt>
                <c:pt idx="3177">
                  <c:v>248.66099548</c:v>
                </c:pt>
                <c:pt idx="3178">
                  <c:v>248.67999267999994</c:v>
                </c:pt>
                <c:pt idx="3179">
                  <c:v>248.69400023999998</c:v>
                </c:pt>
                <c:pt idx="3180">
                  <c:v>248.71699523999993</c:v>
                </c:pt>
                <c:pt idx="3181">
                  <c:v>248.75199890000005</c:v>
                </c:pt>
                <c:pt idx="3182">
                  <c:v>248.78999328999996</c:v>
                </c:pt>
                <c:pt idx="3183">
                  <c:v>248.83999634000006</c:v>
                </c:pt>
                <c:pt idx="3184">
                  <c:v>248.90400696</c:v>
                </c:pt>
                <c:pt idx="3185">
                  <c:v>248.96000671000004</c:v>
                </c:pt>
                <c:pt idx="3186">
                  <c:v>249.03199768000005</c:v>
                </c:pt>
                <c:pt idx="3187">
                  <c:v>249.11399840999999</c:v>
                </c:pt>
                <c:pt idx="3188">
                  <c:v>249.17599486999998</c:v>
                </c:pt>
                <c:pt idx="3189">
                  <c:v>249.24000548999999</c:v>
                </c:pt>
                <c:pt idx="3190">
                  <c:v>249.31100463999999</c:v>
                </c:pt>
                <c:pt idx="3191">
                  <c:v>249.38299561000005</c:v>
                </c:pt>
                <c:pt idx="3192">
                  <c:v>249.44500732</c:v>
                </c:pt>
                <c:pt idx="3193">
                  <c:v>249.49099731000007</c:v>
                </c:pt>
                <c:pt idx="3194">
                  <c:v>249.52900696</c:v>
                </c:pt>
                <c:pt idx="3195">
                  <c:v>249.57099915000001</c:v>
                </c:pt>
                <c:pt idx="3196">
                  <c:v>249.60899352999999</c:v>
                </c:pt>
                <c:pt idx="3197">
                  <c:v>249.64900207999995</c:v>
                </c:pt>
                <c:pt idx="3198">
                  <c:v>249.68699646000007</c:v>
                </c:pt>
                <c:pt idx="3199">
                  <c:v>249.72200012000002</c:v>
                </c:pt>
                <c:pt idx="3200">
                  <c:v>249.76899719000002</c:v>
                </c:pt>
                <c:pt idx="3201">
                  <c:v>249.82200623000006</c:v>
                </c:pt>
                <c:pt idx="3202">
                  <c:v>249.88099670000005</c:v>
                </c:pt>
                <c:pt idx="3203">
                  <c:v>249.94900512999993</c:v>
                </c:pt>
                <c:pt idx="3204">
                  <c:v>250.01499939000001</c:v>
                </c:pt>
                <c:pt idx="3205">
                  <c:v>250.08299255000006</c:v>
                </c:pt>
                <c:pt idx="3206">
                  <c:v>250.13999939000001</c:v>
                </c:pt>
                <c:pt idx="3207">
                  <c:v>250.18099976000002</c:v>
                </c:pt>
                <c:pt idx="3208">
                  <c:v>250.21600341999999</c:v>
                </c:pt>
                <c:pt idx="3209">
                  <c:v>250.25199890000005</c:v>
                </c:pt>
                <c:pt idx="3210">
                  <c:v>250.28500365999997</c:v>
                </c:pt>
                <c:pt idx="3211">
                  <c:v>250.31900023999998</c:v>
                </c:pt>
                <c:pt idx="3212">
                  <c:v>250.34899902000001</c:v>
                </c:pt>
                <c:pt idx="3213">
                  <c:v>250.38600159000001</c:v>
                </c:pt>
                <c:pt idx="3214">
                  <c:v>250.44799805000005</c:v>
                </c:pt>
                <c:pt idx="3215">
                  <c:v>250.51499939000001</c:v>
                </c:pt>
                <c:pt idx="3216">
                  <c:v>250.58399962999999</c:v>
                </c:pt>
                <c:pt idx="3217">
                  <c:v>250.64199829</c:v>
                </c:pt>
                <c:pt idx="3218">
                  <c:v>250.70500182999999</c:v>
                </c:pt>
                <c:pt idx="3219">
                  <c:v>250.77099609000001</c:v>
                </c:pt>
                <c:pt idx="3220">
                  <c:v>250.83599854000005</c:v>
                </c:pt>
                <c:pt idx="3221">
                  <c:v>250.89199829</c:v>
                </c:pt>
                <c:pt idx="3222">
                  <c:v>250.94500732</c:v>
                </c:pt>
                <c:pt idx="3223">
                  <c:v>250.99899292000001</c:v>
                </c:pt>
                <c:pt idx="3224">
                  <c:v>251.05799866000001</c:v>
                </c:pt>
                <c:pt idx="3225">
                  <c:v>251.11000060999999</c:v>
                </c:pt>
                <c:pt idx="3226">
                  <c:v>251.15600586000002</c:v>
                </c:pt>
                <c:pt idx="3227">
                  <c:v>251.19200134000005</c:v>
                </c:pt>
                <c:pt idx="3228">
                  <c:v>251.22999572999993</c:v>
                </c:pt>
                <c:pt idx="3229">
                  <c:v>251.28100586000002</c:v>
                </c:pt>
                <c:pt idx="3230">
                  <c:v>251.32299805000011</c:v>
                </c:pt>
                <c:pt idx="3231">
                  <c:v>251.35499572999998</c:v>
                </c:pt>
                <c:pt idx="3232">
                  <c:v>251.38299561000005</c:v>
                </c:pt>
                <c:pt idx="3233">
                  <c:v>251.40800476000001</c:v>
                </c:pt>
                <c:pt idx="3234">
                  <c:v>251.43600463999999</c:v>
                </c:pt>
                <c:pt idx="3235">
                  <c:v>251.47300719999998</c:v>
                </c:pt>
                <c:pt idx="3236">
                  <c:v>251.50700377999999</c:v>
                </c:pt>
                <c:pt idx="3237">
                  <c:v>251.54699707</c:v>
                </c:pt>
                <c:pt idx="3238">
                  <c:v>251.59399413999998</c:v>
                </c:pt>
                <c:pt idx="3239">
                  <c:v>251.64399718999999</c:v>
                </c:pt>
                <c:pt idx="3240">
                  <c:v>251.70399474999994</c:v>
                </c:pt>
                <c:pt idx="3241">
                  <c:v>251.76699829</c:v>
                </c:pt>
                <c:pt idx="3242">
                  <c:v>251.83200073</c:v>
                </c:pt>
                <c:pt idx="3243">
                  <c:v>251.89700317</c:v>
                </c:pt>
                <c:pt idx="3244">
                  <c:v>251.98399352999999</c:v>
                </c:pt>
                <c:pt idx="3245">
                  <c:v>252.06199646000007</c:v>
                </c:pt>
                <c:pt idx="3246">
                  <c:v>252.13200377999999</c:v>
                </c:pt>
                <c:pt idx="3247">
                  <c:v>252.19799805000005</c:v>
                </c:pt>
                <c:pt idx="3248">
                  <c:v>252.25300597999998</c:v>
                </c:pt>
                <c:pt idx="3249">
                  <c:v>252.29600524999998</c:v>
                </c:pt>
                <c:pt idx="3250">
                  <c:v>252.33599854000005</c:v>
                </c:pt>
                <c:pt idx="3251">
                  <c:v>252.37300109999998</c:v>
                </c:pt>
                <c:pt idx="3252">
                  <c:v>252.41299438000001</c:v>
                </c:pt>
                <c:pt idx="3253">
                  <c:v>252.44999695000001</c:v>
                </c:pt>
                <c:pt idx="3254">
                  <c:v>252.49899292000001</c:v>
                </c:pt>
                <c:pt idx="3255">
                  <c:v>252.54400635000005</c:v>
                </c:pt>
                <c:pt idx="3256">
                  <c:v>252.58500671000004</c:v>
                </c:pt>
                <c:pt idx="3257">
                  <c:v>252.62199402000002</c:v>
                </c:pt>
                <c:pt idx="3258">
                  <c:v>252.65699768000005</c:v>
                </c:pt>
                <c:pt idx="3259">
                  <c:v>252.69700623</c:v>
                </c:pt>
                <c:pt idx="3260">
                  <c:v>252.74499511999991</c:v>
                </c:pt>
                <c:pt idx="3261">
                  <c:v>252.80200195000006</c:v>
                </c:pt>
                <c:pt idx="3262">
                  <c:v>252.87300109999998</c:v>
                </c:pt>
                <c:pt idx="3263">
                  <c:v>252.95799255000006</c:v>
                </c:pt>
                <c:pt idx="3264">
                  <c:v>253.03999328999996</c:v>
                </c:pt>
                <c:pt idx="3265">
                  <c:v>253.11199951</c:v>
                </c:pt>
                <c:pt idx="3266">
                  <c:v>253.17500304999999</c:v>
                </c:pt>
                <c:pt idx="3267">
                  <c:v>253.22900390999999</c:v>
                </c:pt>
                <c:pt idx="3268">
                  <c:v>253.27799988000001</c:v>
                </c:pt>
                <c:pt idx="3269">
                  <c:v>253.31799315999999</c:v>
                </c:pt>
                <c:pt idx="3270">
                  <c:v>253.34500121999997</c:v>
                </c:pt>
                <c:pt idx="3271">
                  <c:v>253.35899353000005</c:v>
                </c:pt>
                <c:pt idx="3272">
                  <c:v>253.36300659</c:v>
                </c:pt>
                <c:pt idx="3273">
                  <c:v>253.36500549000002</c:v>
                </c:pt>
                <c:pt idx="3274">
                  <c:v>253.37399292000001</c:v>
                </c:pt>
                <c:pt idx="3275">
                  <c:v>253.38999939000001</c:v>
                </c:pt>
                <c:pt idx="3276">
                  <c:v>253.41000365999997</c:v>
                </c:pt>
                <c:pt idx="3277">
                  <c:v>253.43800354000001</c:v>
                </c:pt>
                <c:pt idx="3278">
                  <c:v>253.47599792</c:v>
                </c:pt>
                <c:pt idx="3279">
                  <c:v>253.53199768000005</c:v>
                </c:pt>
                <c:pt idx="3280">
                  <c:v>253.58500671000004</c:v>
                </c:pt>
                <c:pt idx="3281">
                  <c:v>253.65199279999999</c:v>
                </c:pt>
                <c:pt idx="3282">
                  <c:v>253.71600341999999</c:v>
                </c:pt>
                <c:pt idx="3283">
                  <c:v>253.80200195000006</c:v>
                </c:pt>
                <c:pt idx="3284">
                  <c:v>253.87800598000001</c:v>
                </c:pt>
                <c:pt idx="3285">
                  <c:v>253.95700073</c:v>
                </c:pt>
                <c:pt idx="3286">
                  <c:v>254.03700256000002</c:v>
                </c:pt>
                <c:pt idx="3287">
                  <c:v>254.11199951</c:v>
                </c:pt>
                <c:pt idx="3288">
                  <c:v>254.18499756</c:v>
                </c:pt>
                <c:pt idx="3289">
                  <c:v>254.25700377999999</c:v>
                </c:pt>
                <c:pt idx="3290">
                  <c:v>254.32699585000006</c:v>
                </c:pt>
                <c:pt idx="3291">
                  <c:v>254.39900208</c:v>
                </c:pt>
                <c:pt idx="3292">
                  <c:v>254.47599792</c:v>
                </c:pt>
                <c:pt idx="3293">
                  <c:v>254.54100037000001</c:v>
                </c:pt>
                <c:pt idx="3294">
                  <c:v>254.58799744000007</c:v>
                </c:pt>
                <c:pt idx="3295">
                  <c:v>254.64799499999998</c:v>
                </c:pt>
                <c:pt idx="3296">
                  <c:v>254.69700623</c:v>
                </c:pt>
                <c:pt idx="3297">
                  <c:v>254.72799683000005</c:v>
                </c:pt>
                <c:pt idx="3298">
                  <c:v>254.75300597999998</c:v>
                </c:pt>
                <c:pt idx="3299">
                  <c:v>254.76600647000001</c:v>
                </c:pt>
                <c:pt idx="3300">
                  <c:v>254.77099609000001</c:v>
                </c:pt>
                <c:pt idx="3301">
                  <c:v>254.77400207999995</c:v>
                </c:pt>
                <c:pt idx="3302">
                  <c:v>254.79400635000005</c:v>
                </c:pt>
                <c:pt idx="3303">
                  <c:v>254.82800293000005</c:v>
                </c:pt>
                <c:pt idx="3304">
                  <c:v>254.86199951000006</c:v>
                </c:pt>
                <c:pt idx="3305">
                  <c:v>254.89700317</c:v>
                </c:pt>
                <c:pt idx="3306">
                  <c:v>254.93899536000001</c:v>
                </c:pt>
                <c:pt idx="3307">
                  <c:v>254.98199463</c:v>
                </c:pt>
                <c:pt idx="3308">
                  <c:v>255.03100586000002</c:v>
                </c:pt>
                <c:pt idx="3309">
                  <c:v>255.08599854000005</c:v>
                </c:pt>
                <c:pt idx="3310">
                  <c:v>255.14900207999995</c:v>
                </c:pt>
                <c:pt idx="3311">
                  <c:v>255.20100402999998</c:v>
                </c:pt>
                <c:pt idx="3312">
                  <c:v>255.25500488</c:v>
                </c:pt>
                <c:pt idx="3313">
                  <c:v>255.30900573999998</c:v>
                </c:pt>
                <c:pt idx="3314">
                  <c:v>255.36000061000001</c:v>
                </c:pt>
                <c:pt idx="3315">
                  <c:v>255.41999816999999</c:v>
                </c:pt>
                <c:pt idx="3316">
                  <c:v>255.48399352999999</c:v>
                </c:pt>
                <c:pt idx="3317">
                  <c:v>255.55400085000005</c:v>
                </c:pt>
                <c:pt idx="3318">
                  <c:v>255.61999511999991</c:v>
                </c:pt>
                <c:pt idx="3319">
                  <c:v>255.68699646000007</c:v>
                </c:pt>
                <c:pt idx="3320">
                  <c:v>255.75500488</c:v>
                </c:pt>
                <c:pt idx="3321">
                  <c:v>255.83000183000001</c:v>
                </c:pt>
                <c:pt idx="3322">
                  <c:v>255.90199279999999</c:v>
                </c:pt>
                <c:pt idx="3323">
                  <c:v>255.96200562000001</c:v>
                </c:pt>
                <c:pt idx="3324">
                  <c:v>256.00100707999991</c:v>
                </c:pt>
                <c:pt idx="3325">
                  <c:v>256.03698729999991</c:v>
                </c:pt>
                <c:pt idx="3326">
                  <c:v>256.07800293000003</c:v>
                </c:pt>
                <c:pt idx="3327">
                  <c:v>256.12100219999996</c:v>
                </c:pt>
                <c:pt idx="3328">
                  <c:v>256.1629943800001</c:v>
                </c:pt>
                <c:pt idx="3329">
                  <c:v>256.21301269999987</c:v>
                </c:pt>
                <c:pt idx="3330">
                  <c:v>256.27301024999986</c:v>
                </c:pt>
                <c:pt idx="3331">
                  <c:v>256.34100341999999</c:v>
                </c:pt>
                <c:pt idx="3332">
                  <c:v>256.40701293999985</c:v>
                </c:pt>
                <c:pt idx="3333">
                  <c:v>256.4670104999999</c:v>
                </c:pt>
                <c:pt idx="3334">
                  <c:v>256.51400756999999</c:v>
                </c:pt>
                <c:pt idx="3335">
                  <c:v>256.55999756</c:v>
                </c:pt>
                <c:pt idx="3336">
                  <c:v>256.60000609999997</c:v>
                </c:pt>
                <c:pt idx="3337">
                  <c:v>256.61801146999989</c:v>
                </c:pt>
                <c:pt idx="3338">
                  <c:v>256.63198853</c:v>
                </c:pt>
                <c:pt idx="3339">
                  <c:v>256.65100097999999</c:v>
                </c:pt>
                <c:pt idx="3340">
                  <c:v>256.68099975999991</c:v>
                </c:pt>
                <c:pt idx="3341">
                  <c:v>256.70800781000003</c:v>
                </c:pt>
                <c:pt idx="3342">
                  <c:v>256.74200438999998</c:v>
                </c:pt>
                <c:pt idx="3343">
                  <c:v>256.77499390000003</c:v>
                </c:pt>
                <c:pt idx="3344">
                  <c:v>256.81500243999994</c:v>
                </c:pt>
                <c:pt idx="3345">
                  <c:v>256.875</c:v>
                </c:pt>
                <c:pt idx="3346">
                  <c:v>256.94198607999999</c:v>
                </c:pt>
                <c:pt idx="3347">
                  <c:v>257.01699828999989</c:v>
                </c:pt>
                <c:pt idx="3348">
                  <c:v>257.10000609999997</c:v>
                </c:pt>
                <c:pt idx="3349">
                  <c:v>257.18200684000004</c:v>
                </c:pt>
                <c:pt idx="3350">
                  <c:v>257.27398682</c:v>
                </c:pt>
                <c:pt idx="3351">
                  <c:v>257.38000488</c:v>
                </c:pt>
                <c:pt idx="3352">
                  <c:v>257.48999022999999</c:v>
                </c:pt>
                <c:pt idx="3353">
                  <c:v>257.58401488999999</c:v>
                </c:pt>
                <c:pt idx="3354">
                  <c:v>257.65100097999999</c:v>
                </c:pt>
                <c:pt idx="3355">
                  <c:v>257.70700073</c:v>
                </c:pt>
                <c:pt idx="3356">
                  <c:v>257.73999022999999</c:v>
                </c:pt>
                <c:pt idx="3357">
                  <c:v>257.75201415999999</c:v>
                </c:pt>
                <c:pt idx="3358">
                  <c:v>257.7600097699999</c:v>
                </c:pt>
                <c:pt idx="3359">
                  <c:v>257.7650146499999</c:v>
                </c:pt>
                <c:pt idx="3360">
                  <c:v>257.75100707999991</c:v>
                </c:pt>
                <c:pt idx="3361">
                  <c:v>257.74301146999989</c:v>
                </c:pt>
                <c:pt idx="3362">
                  <c:v>257.74798584000001</c:v>
                </c:pt>
                <c:pt idx="3363">
                  <c:v>257.76300048999991</c:v>
                </c:pt>
                <c:pt idx="3364">
                  <c:v>257.78799437999999</c:v>
                </c:pt>
                <c:pt idx="3365">
                  <c:v>257.81298828000001</c:v>
                </c:pt>
                <c:pt idx="3366">
                  <c:v>257.8599853500001</c:v>
                </c:pt>
                <c:pt idx="3367">
                  <c:v>257.92401122999991</c:v>
                </c:pt>
                <c:pt idx="3368">
                  <c:v>258.02200317</c:v>
                </c:pt>
                <c:pt idx="3369">
                  <c:v>258.1149902300001</c:v>
                </c:pt>
                <c:pt idx="3370">
                  <c:v>258.20800781000003</c:v>
                </c:pt>
                <c:pt idx="3371">
                  <c:v>258.29998778999999</c:v>
                </c:pt>
                <c:pt idx="3372">
                  <c:v>258.39401244999988</c:v>
                </c:pt>
                <c:pt idx="3373">
                  <c:v>258.48001098999976</c:v>
                </c:pt>
                <c:pt idx="3374">
                  <c:v>258.57101439999985</c:v>
                </c:pt>
                <c:pt idx="3375">
                  <c:v>258.66198730000002</c:v>
                </c:pt>
                <c:pt idx="3376">
                  <c:v>258.74398803999998</c:v>
                </c:pt>
                <c:pt idx="3377">
                  <c:v>258.80899047999986</c:v>
                </c:pt>
                <c:pt idx="3378">
                  <c:v>258.88000488</c:v>
                </c:pt>
                <c:pt idx="3379">
                  <c:v>258.94198607999999</c:v>
                </c:pt>
                <c:pt idx="3380">
                  <c:v>259.0060119599998</c:v>
                </c:pt>
                <c:pt idx="3381">
                  <c:v>259.05398559999998</c:v>
                </c:pt>
                <c:pt idx="3382">
                  <c:v>259.09298705999993</c:v>
                </c:pt>
                <c:pt idx="3383">
                  <c:v>259.125</c:v>
                </c:pt>
                <c:pt idx="3384">
                  <c:v>259.15301513999998</c:v>
                </c:pt>
                <c:pt idx="3385">
                  <c:v>259.16198730000002</c:v>
                </c:pt>
                <c:pt idx="3386">
                  <c:v>259.14300537000008</c:v>
                </c:pt>
                <c:pt idx="3387">
                  <c:v>259.11801146999989</c:v>
                </c:pt>
                <c:pt idx="3388">
                  <c:v>259.09698485999991</c:v>
                </c:pt>
                <c:pt idx="3389">
                  <c:v>259.08599853999999</c:v>
                </c:pt>
                <c:pt idx="3390">
                  <c:v>259.09100341999988</c:v>
                </c:pt>
                <c:pt idx="3391">
                  <c:v>259.10299683000011</c:v>
                </c:pt>
                <c:pt idx="3392">
                  <c:v>259.12399291999986</c:v>
                </c:pt>
                <c:pt idx="3393">
                  <c:v>259.15499878000008</c:v>
                </c:pt>
                <c:pt idx="3394">
                  <c:v>259.20401000999999</c:v>
                </c:pt>
                <c:pt idx="3395">
                  <c:v>259.26901244999988</c:v>
                </c:pt>
                <c:pt idx="3396">
                  <c:v>259.35501098999993</c:v>
                </c:pt>
                <c:pt idx="3397">
                  <c:v>259.45098876999987</c:v>
                </c:pt>
                <c:pt idx="3398">
                  <c:v>259.54901123000002</c:v>
                </c:pt>
                <c:pt idx="3399">
                  <c:v>259.64700317000012</c:v>
                </c:pt>
                <c:pt idx="3400">
                  <c:v>259.73498534999999</c:v>
                </c:pt>
                <c:pt idx="3401">
                  <c:v>259.81600951999991</c:v>
                </c:pt>
                <c:pt idx="3402">
                  <c:v>259.89099120999987</c:v>
                </c:pt>
                <c:pt idx="3403">
                  <c:v>259.97100829999988</c:v>
                </c:pt>
                <c:pt idx="3404">
                  <c:v>260.05499268000011</c:v>
                </c:pt>
                <c:pt idx="3405">
                  <c:v>260.1340026900001</c:v>
                </c:pt>
                <c:pt idx="3406">
                  <c:v>260.20999146000003</c:v>
                </c:pt>
                <c:pt idx="3407">
                  <c:v>260.2770080599999</c:v>
                </c:pt>
                <c:pt idx="3408">
                  <c:v>260.32699584999989</c:v>
                </c:pt>
                <c:pt idx="3409">
                  <c:v>260.36401367000002</c:v>
                </c:pt>
                <c:pt idx="3410">
                  <c:v>260.38800048999991</c:v>
                </c:pt>
                <c:pt idx="3411">
                  <c:v>260.42001342999976</c:v>
                </c:pt>
                <c:pt idx="3412">
                  <c:v>260.45098876999987</c:v>
                </c:pt>
                <c:pt idx="3413">
                  <c:v>260.47000121999986</c:v>
                </c:pt>
                <c:pt idx="3414">
                  <c:v>260.49398803999986</c:v>
                </c:pt>
                <c:pt idx="3415">
                  <c:v>260.52301024999986</c:v>
                </c:pt>
                <c:pt idx="3416">
                  <c:v>260.56399535999986</c:v>
                </c:pt>
                <c:pt idx="3417">
                  <c:v>260.6099853500001</c:v>
                </c:pt>
                <c:pt idx="3418">
                  <c:v>260.65301513999998</c:v>
                </c:pt>
                <c:pt idx="3419">
                  <c:v>260.67898559999998</c:v>
                </c:pt>
                <c:pt idx="3420">
                  <c:v>260.69198607999999</c:v>
                </c:pt>
                <c:pt idx="3421">
                  <c:v>260.70700073</c:v>
                </c:pt>
                <c:pt idx="3422">
                  <c:v>260.7290039099999</c:v>
                </c:pt>
                <c:pt idx="3423">
                  <c:v>260.76800537000003</c:v>
                </c:pt>
                <c:pt idx="3424">
                  <c:v>260.82901000999999</c:v>
                </c:pt>
                <c:pt idx="3425">
                  <c:v>260.89999390000003</c:v>
                </c:pt>
                <c:pt idx="3426">
                  <c:v>260.98999022999999</c:v>
                </c:pt>
                <c:pt idx="3427">
                  <c:v>261.07998657000002</c:v>
                </c:pt>
                <c:pt idx="3428">
                  <c:v>261.16699218999997</c:v>
                </c:pt>
                <c:pt idx="3429">
                  <c:v>261.25100707999991</c:v>
                </c:pt>
                <c:pt idx="3430">
                  <c:v>261.32000732</c:v>
                </c:pt>
                <c:pt idx="3431">
                  <c:v>261.37899779999987</c:v>
                </c:pt>
                <c:pt idx="3432">
                  <c:v>261.43099975999979</c:v>
                </c:pt>
                <c:pt idx="3433">
                  <c:v>261.48001098999976</c:v>
                </c:pt>
                <c:pt idx="3434">
                  <c:v>261.52899169999995</c:v>
                </c:pt>
                <c:pt idx="3435">
                  <c:v>261.5740051300001</c:v>
                </c:pt>
                <c:pt idx="3436">
                  <c:v>261.62200927999999</c:v>
                </c:pt>
                <c:pt idx="3437">
                  <c:v>261.65301513999998</c:v>
                </c:pt>
                <c:pt idx="3438">
                  <c:v>261.66500853999997</c:v>
                </c:pt>
                <c:pt idx="3439">
                  <c:v>261.67300415</c:v>
                </c:pt>
                <c:pt idx="3440">
                  <c:v>261.68899535999986</c:v>
                </c:pt>
                <c:pt idx="3441">
                  <c:v>261.70700073</c:v>
                </c:pt>
                <c:pt idx="3442">
                  <c:v>261.72399901999989</c:v>
                </c:pt>
                <c:pt idx="3443">
                  <c:v>261.74899291999986</c:v>
                </c:pt>
                <c:pt idx="3444">
                  <c:v>261.77398682</c:v>
                </c:pt>
                <c:pt idx="3445">
                  <c:v>261.81698607999999</c:v>
                </c:pt>
                <c:pt idx="3446">
                  <c:v>261.8599853500001</c:v>
                </c:pt>
                <c:pt idx="3447">
                  <c:v>261.92800902999988</c:v>
                </c:pt>
                <c:pt idx="3448">
                  <c:v>262.0100097699999</c:v>
                </c:pt>
                <c:pt idx="3449">
                  <c:v>262.09698485999991</c:v>
                </c:pt>
                <c:pt idx="3450">
                  <c:v>262.18399047999986</c:v>
                </c:pt>
                <c:pt idx="3451">
                  <c:v>262.27200317</c:v>
                </c:pt>
                <c:pt idx="3452">
                  <c:v>262.36599731000001</c:v>
                </c:pt>
                <c:pt idx="3453">
                  <c:v>262.45300293000003</c:v>
                </c:pt>
                <c:pt idx="3454">
                  <c:v>262.53698729999991</c:v>
                </c:pt>
                <c:pt idx="3455">
                  <c:v>262.60900879000002</c:v>
                </c:pt>
                <c:pt idx="3456">
                  <c:v>262.65100097999999</c:v>
                </c:pt>
                <c:pt idx="3457">
                  <c:v>262.68701171999999</c:v>
                </c:pt>
                <c:pt idx="3458">
                  <c:v>262.7170104999999</c:v>
                </c:pt>
                <c:pt idx="3459">
                  <c:v>262.74899291999986</c:v>
                </c:pt>
                <c:pt idx="3460">
                  <c:v>262.79800414999988</c:v>
                </c:pt>
                <c:pt idx="3461">
                  <c:v>262.83599853999999</c:v>
                </c:pt>
                <c:pt idx="3462">
                  <c:v>262.875</c:v>
                </c:pt>
                <c:pt idx="3463">
                  <c:v>262.90899657999989</c:v>
                </c:pt>
                <c:pt idx="3464">
                  <c:v>262.95098876999987</c:v>
                </c:pt>
                <c:pt idx="3465">
                  <c:v>263.00201415999999</c:v>
                </c:pt>
                <c:pt idx="3466">
                  <c:v>263.06298828000001</c:v>
                </c:pt>
                <c:pt idx="3467">
                  <c:v>263.11801146999989</c:v>
                </c:pt>
                <c:pt idx="3468">
                  <c:v>263.17599487000001</c:v>
                </c:pt>
                <c:pt idx="3469">
                  <c:v>263.22198485999991</c:v>
                </c:pt>
                <c:pt idx="3470">
                  <c:v>263.26400756999999</c:v>
                </c:pt>
                <c:pt idx="3471">
                  <c:v>263.32199096999989</c:v>
                </c:pt>
                <c:pt idx="3472">
                  <c:v>263.37100219999996</c:v>
                </c:pt>
                <c:pt idx="3473">
                  <c:v>263.42199706999975</c:v>
                </c:pt>
                <c:pt idx="3474">
                  <c:v>263.46600341999988</c:v>
                </c:pt>
                <c:pt idx="3475">
                  <c:v>263.49700927999987</c:v>
                </c:pt>
                <c:pt idx="3476">
                  <c:v>263.51400756999999</c:v>
                </c:pt>
                <c:pt idx="3477">
                  <c:v>263.51400756999999</c:v>
                </c:pt>
                <c:pt idx="3478">
                  <c:v>263.51998901000002</c:v>
                </c:pt>
                <c:pt idx="3479">
                  <c:v>263.54800415</c:v>
                </c:pt>
                <c:pt idx="3480">
                  <c:v>263.60900879000002</c:v>
                </c:pt>
                <c:pt idx="3481">
                  <c:v>263.70199584999989</c:v>
                </c:pt>
                <c:pt idx="3482">
                  <c:v>263.80300903</c:v>
                </c:pt>
                <c:pt idx="3483">
                  <c:v>263.9020080599999</c:v>
                </c:pt>
                <c:pt idx="3484">
                  <c:v>264.01098632999998</c:v>
                </c:pt>
                <c:pt idx="3485">
                  <c:v>264.11700438999998</c:v>
                </c:pt>
                <c:pt idx="3486">
                  <c:v>264.18600463999996</c:v>
                </c:pt>
                <c:pt idx="3487">
                  <c:v>264.22500609999986</c:v>
                </c:pt>
                <c:pt idx="3488">
                  <c:v>264.24798584000001</c:v>
                </c:pt>
                <c:pt idx="3489">
                  <c:v>264.26998901000002</c:v>
                </c:pt>
                <c:pt idx="3490">
                  <c:v>264.29299926999988</c:v>
                </c:pt>
                <c:pt idx="3491">
                  <c:v>264.32800293000003</c:v>
                </c:pt>
                <c:pt idx="3492">
                  <c:v>264.35400391000002</c:v>
                </c:pt>
                <c:pt idx="3493">
                  <c:v>264.36898803999998</c:v>
                </c:pt>
                <c:pt idx="3494">
                  <c:v>264.39498901000002</c:v>
                </c:pt>
                <c:pt idx="3495">
                  <c:v>264.4379882799999</c:v>
                </c:pt>
                <c:pt idx="3496">
                  <c:v>264.5090026900001</c:v>
                </c:pt>
                <c:pt idx="3497">
                  <c:v>264.59100341999988</c:v>
                </c:pt>
                <c:pt idx="3498">
                  <c:v>264.66598511000012</c:v>
                </c:pt>
                <c:pt idx="3499">
                  <c:v>264.72500609999986</c:v>
                </c:pt>
                <c:pt idx="3500">
                  <c:v>264.78399657999989</c:v>
                </c:pt>
                <c:pt idx="3501">
                  <c:v>264.85501098999993</c:v>
                </c:pt>
                <c:pt idx="3502">
                  <c:v>264.91500853999986</c:v>
                </c:pt>
                <c:pt idx="3503">
                  <c:v>264.95999146000003</c:v>
                </c:pt>
                <c:pt idx="3504">
                  <c:v>264.99499512</c:v>
                </c:pt>
                <c:pt idx="3505">
                  <c:v>265.02899169999995</c:v>
                </c:pt>
                <c:pt idx="3506">
                  <c:v>265.06500243999994</c:v>
                </c:pt>
                <c:pt idx="3507">
                  <c:v>265.1149902300001</c:v>
                </c:pt>
                <c:pt idx="3508">
                  <c:v>265.17599487000001</c:v>
                </c:pt>
                <c:pt idx="3509">
                  <c:v>265.24398803999998</c:v>
                </c:pt>
                <c:pt idx="3510">
                  <c:v>265.30700684000004</c:v>
                </c:pt>
                <c:pt idx="3511">
                  <c:v>265.34500121999997</c:v>
                </c:pt>
                <c:pt idx="3512">
                  <c:v>265.40701293999985</c:v>
                </c:pt>
                <c:pt idx="3513">
                  <c:v>265.47100829999988</c:v>
                </c:pt>
                <c:pt idx="3514">
                  <c:v>265.51800537000003</c:v>
                </c:pt>
                <c:pt idx="3515">
                  <c:v>265.55801391999989</c:v>
                </c:pt>
                <c:pt idx="3516">
                  <c:v>265.60800171</c:v>
                </c:pt>
                <c:pt idx="3517">
                  <c:v>265.65301513999998</c:v>
                </c:pt>
                <c:pt idx="3518">
                  <c:v>265.69198607999999</c:v>
                </c:pt>
                <c:pt idx="3519">
                  <c:v>265.74301146999989</c:v>
                </c:pt>
                <c:pt idx="3520">
                  <c:v>265.78100585999988</c:v>
                </c:pt>
                <c:pt idx="3521">
                  <c:v>265.80300903</c:v>
                </c:pt>
                <c:pt idx="3522">
                  <c:v>265.82101439999985</c:v>
                </c:pt>
                <c:pt idx="3523">
                  <c:v>265.85299683000011</c:v>
                </c:pt>
                <c:pt idx="3524">
                  <c:v>265.89801024999986</c:v>
                </c:pt>
                <c:pt idx="3525">
                  <c:v>265.94601439999985</c:v>
                </c:pt>
                <c:pt idx="3526">
                  <c:v>266.00100707999991</c:v>
                </c:pt>
                <c:pt idx="3527">
                  <c:v>266.05200194999986</c:v>
                </c:pt>
                <c:pt idx="3528">
                  <c:v>266.09799193999999</c:v>
                </c:pt>
                <c:pt idx="3529">
                  <c:v>266.14999390000008</c:v>
                </c:pt>
                <c:pt idx="3530">
                  <c:v>266.20999146000003</c:v>
                </c:pt>
                <c:pt idx="3531">
                  <c:v>266.2600097699999</c:v>
                </c:pt>
                <c:pt idx="3532">
                  <c:v>266.31900023999998</c:v>
                </c:pt>
                <c:pt idx="3533">
                  <c:v>266.3840026900001</c:v>
                </c:pt>
                <c:pt idx="3534">
                  <c:v>266.44299316000001</c:v>
                </c:pt>
                <c:pt idx="3535">
                  <c:v>266.4909973099999</c:v>
                </c:pt>
                <c:pt idx="3536">
                  <c:v>266.54400635000002</c:v>
                </c:pt>
                <c:pt idx="3537">
                  <c:v>266.60198974999986</c:v>
                </c:pt>
                <c:pt idx="3538">
                  <c:v>266.67700194999986</c:v>
                </c:pt>
                <c:pt idx="3539">
                  <c:v>266.75399779999987</c:v>
                </c:pt>
                <c:pt idx="3540">
                  <c:v>266.81698607999999</c:v>
                </c:pt>
                <c:pt idx="3541">
                  <c:v>266.86599731000001</c:v>
                </c:pt>
                <c:pt idx="3542">
                  <c:v>266.90600585999988</c:v>
                </c:pt>
                <c:pt idx="3543">
                  <c:v>266.92898559999986</c:v>
                </c:pt>
                <c:pt idx="3544">
                  <c:v>266.94500732</c:v>
                </c:pt>
                <c:pt idx="3545">
                  <c:v>266.96301269999987</c:v>
                </c:pt>
                <c:pt idx="3546">
                  <c:v>266.98199462999986</c:v>
                </c:pt>
                <c:pt idx="3547">
                  <c:v>267.02099608999993</c:v>
                </c:pt>
                <c:pt idx="3548">
                  <c:v>267.06900023999998</c:v>
                </c:pt>
                <c:pt idx="3549">
                  <c:v>267.11898803999998</c:v>
                </c:pt>
                <c:pt idx="3550">
                  <c:v>267.18301391999989</c:v>
                </c:pt>
                <c:pt idx="3551">
                  <c:v>267.26098632999998</c:v>
                </c:pt>
                <c:pt idx="3552">
                  <c:v>267.34698486000002</c:v>
                </c:pt>
                <c:pt idx="3553">
                  <c:v>267.44299316000001</c:v>
                </c:pt>
                <c:pt idx="3554">
                  <c:v>267.53500365999986</c:v>
                </c:pt>
                <c:pt idx="3555">
                  <c:v>267.62701415999999</c:v>
                </c:pt>
                <c:pt idx="3556">
                  <c:v>267.69400023999998</c:v>
                </c:pt>
                <c:pt idx="3557">
                  <c:v>267.77200317</c:v>
                </c:pt>
                <c:pt idx="3558">
                  <c:v>267.83801269999987</c:v>
                </c:pt>
                <c:pt idx="3559">
                  <c:v>267.8850097699999</c:v>
                </c:pt>
                <c:pt idx="3560">
                  <c:v>267.90798949999999</c:v>
                </c:pt>
                <c:pt idx="3561">
                  <c:v>267.91400145999989</c:v>
                </c:pt>
                <c:pt idx="3562">
                  <c:v>267.92199706999975</c:v>
                </c:pt>
                <c:pt idx="3563">
                  <c:v>267.94198607999999</c:v>
                </c:pt>
                <c:pt idx="3564">
                  <c:v>267.95800781000003</c:v>
                </c:pt>
                <c:pt idx="3565">
                  <c:v>267.99200438999986</c:v>
                </c:pt>
                <c:pt idx="3566">
                  <c:v>268.03799437999999</c:v>
                </c:pt>
                <c:pt idx="3567">
                  <c:v>268.08499146000003</c:v>
                </c:pt>
                <c:pt idx="3568">
                  <c:v>268.1310119599998</c:v>
                </c:pt>
                <c:pt idx="3569">
                  <c:v>268.18701171999999</c:v>
                </c:pt>
                <c:pt idx="3570">
                  <c:v>268.24899291999986</c:v>
                </c:pt>
                <c:pt idx="3571">
                  <c:v>268.30398559999998</c:v>
                </c:pt>
                <c:pt idx="3572">
                  <c:v>268.35299683000011</c:v>
                </c:pt>
                <c:pt idx="3573">
                  <c:v>268.39999390000003</c:v>
                </c:pt>
                <c:pt idx="3574">
                  <c:v>268.42898559999986</c:v>
                </c:pt>
                <c:pt idx="3575">
                  <c:v>268.43499755999989</c:v>
                </c:pt>
                <c:pt idx="3576">
                  <c:v>268.42700194999975</c:v>
                </c:pt>
                <c:pt idx="3577">
                  <c:v>268.44400023999998</c:v>
                </c:pt>
                <c:pt idx="3578">
                  <c:v>268.46798705999993</c:v>
                </c:pt>
                <c:pt idx="3579">
                  <c:v>268.49301146999977</c:v>
                </c:pt>
                <c:pt idx="3580">
                  <c:v>268.52600097999988</c:v>
                </c:pt>
                <c:pt idx="3581">
                  <c:v>268.57000732</c:v>
                </c:pt>
                <c:pt idx="3582">
                  <c:v>268.63699340999989</c:v>
                </c:pt>
                <c:pt idx="3583">
                  <c:v>268.73999022999999</c:v>
                </c:pt>
                <c:pt idx="3584">
                  <c:v>268.86199950999986</c:v>
                </c:pt>
                <c:pt idx="3585">
                  <c:v>268.97500609999986</c:v>
                </c:pt>
                <c:pt idx="3586">
                  <c:v>269.07598876999987</c:v>
                </c:pt>
                <c:pt idx="3587">
                  <c:v>269.17098999000001</c:v>
                </c:pt>
                <c:pt idx="3588">
                  <c:v>269.2650146499999</c:v>
                </c:pt>
                <c:pt idx="3589">
                  <c:v>269.36099243000001</c:v>
                </c:pt>
                <c:pt idx="3590">
                  <c:v>269.45800781000003</c:v>
                </c:pt>
                <c:pt idx="3591">
                  <c:v>269.54699706999986</c:v>
                </c:pt>
                <c:pt idx="3592">
                  <c:v>269.62100219999996</c:v>
                </c:pt>
                <c:pt idx="3593">
                  <c:v>269.68301391999989</c:v>
                </c:pt>
                <c:pt idx="3594">
                  <c:v>269.74301146999989</c:v>
                </c:pt>
                <c:pt idx="3595">
                  <c:v>269.81100463999996</c:v>
                </c:pt>
                <c:pt idx="3596">
                  <c:v>269.87100219999996</c:v>
                </c:pt>
                <c:pt idx="3597">
                  <c:v>269.89801024999986</c:v>
                </c:pt>
                <c:pt idx="3598">
                  <c:v>269.90899657999989</c:v>
                </c:pt>
                <c:pt idx="3599">
                  <c:v>269.88900756999999</c:v>
                </c:pt>
                <c:pt idx="3600">
                  <c:v>269.85900879000002</c:v>
                </c:pt>
                <c:pt idx="3601">
                  <c:v>269.82901000999999</c:v>
                </c:pt>
                <c:pt idx="3602">
                  <c:v>269.80398559999998</c:v>
                </c:pt>
                <c:pt idx="3603">
                  <c:v>269.79299926999988</c:v>
                </c:pt>
                <c:pt idx="3604">
                  <c:v>269.79199218999986</c:v>
                </c:pt>
                <c:pt idx="3605">
                  <c:v>269.8250122099999</c:v>
                </c:pt>
                <c:pt idx="3606">
                  <c:v>269.87399291999986</c:v>
                </c:pt>
                <c:pt idx="3607">
                  <c:v>269.9190063499999</c:v>
                </c:pt>
                <c:pt idx="3608">
                  <c:v>269.95700073</c:v>
                </c:pt>
                <c:pt idx="3609">
                  <c:v>269.99899291999975</c:v>
                </c:pt>
                <c:pt idx="3610">
                  <c:v>270.05099487000001</c:v>
                </c:pt>
                <c:pt idx="3611">
                  <c:v>270.11401367000002</c:v>
                </c:pt>
                <c:pt idx="3612">
                  <c:v>270.19500732</c:v>
                </c:pt>
                <c:pt idx="3613">
                  <c:v>270.28601073999988</c:v>
                </c:pt>
                <c:pt idx="3614">
                  <c:v>270.37600707999991</c:v>
                </c:pt>
                <c:pt idx="3615">
                  <c:v>270.47100829999988</c:v>
                </c:pt>
                <c:pt idx="3616">
                  <c:v>270.55999756</c:v>
                </c:pt>
                <c:pt idx="3617">
                  <c:v>270.64001465000001</c:v>
                </c:pt>
                <c:pt idx="3618">
                  <c:v>270.73498534999999</c:v>
                </c:pt>
                <c:pt idx="3619">
                  <c:v>270.81298828000001</c:v>
                </c:pt>
                <c:pt idx="3620">
                  <c:v>270.88299561000002</c:v>
                </c:pt>
                <c:pt idx="3621">
                  <c:v>270.95599364999993</c:v>
                </c:pt>
                <c:pt idx="3622">
                  <c:v>271.0270080599999</c:v>
                </c:pt>
                <c:pt idx="3623">
                  <c:v>271.08801269999987</c:v>
                </c:pt>
                <c:pt idx="3624">
                  <c:v>271.13000488</c:v>
                </c:pt>
                <c:pt idx="3625">
                  <c:v>271.1579895000001</c:v>
                </c:pt>
                <c:pt idx="3626">
                  <c:v>271.17199706999986</c:v>
                </c:pt>
                <c:pt idx="3627">
                  <c:v>271.19500732</c:v>
                </c:pt>
                <c:pt idx="3628">
                  <c:v>271.20599364999993</c:v>
                </c:pt>
                <c:pt idx="3629">
                  <c:v>271.21600341999988</c:v>
                </c:pt>
                <c:pt idx="3630">
                  <c:v>271.22799683</c:v>
                </c:pt>
                <c:pt idx="3631">
                  <c:v>271.25299072000001</c:v>
                </c:pt>
                <c:pt idx="3632">
                  <c:v>271.29000853999986</c:v>
                </c:pt>
                <c:pt idx="3633">
                  <c:v>271.32800293000003</c:v>
                </c:pt>
                <c:pt idx="3634">
                  <c:v>271.36401367000002</c:v>
                </c:pt>
                <c:pt idx="3635">
                  <c:v>271.38900756999999</c:v>
                </c:pt>
                <c:pt idx="3636">
                  <c:v>271.43600463999985</c:v>
                </c:pt>
                <c:pt idx="3637">
                  <c:v>271.49200438999986</c:v>
                </c:pt>
                <c:pt idx="3638">
                  <c:v>271.5499877900001</c:v>
                </c:pt>
                <c:pt idx="3639">
                  <c:v>271.61898803999998</c:v>
                </c:pt>
                <c:pt idx="3640">
                  <c:v>271.69000243999994</c:v>
                </c:pt>
                <c:pt idx="3641">
                  <c:v>271.74600219999996</c:v>
                </c:pt>
                <c:pt idx="3642">
                  <c:v>271.80499268000011</c:v>
                </c:pt>
                <c:pt idx="3643">
                  <c:v>271.8900146499999</c:v>
                </c:pt>
                <c:pt idx="3644">
                  <c:v>271.99499512</c:v>
                </c:pt>
                <c:pt idx="3645">
                  <c:v>272.08999634000003</c:v>
                </c:pt>
                <c:pt idx="3646">
                  <c:v>272.18301391999989</c:v>
                </c:pt>
                <c:pt idx="3647">
                  <c:v>272.26800537000003</c:v>
                </c:pt>
                <c:pt idx="3648">
                  <c:v>272.33099364999993</c:v>
                </c:pt>
                <c:pt idx="3649">
                  <c:v>272.40499878000003</c:v>
                </c:pt>
                <c:pt idx="3650">
                  <c:v>272.48999022999999</c:v>
                </c:pt>
                <c:pt idx="3651">
                  <c:v>272.54598999000001</c:v>
                </c:pt>
                <c:pt idx="3652">
                  <c:v>272.59799193999999</c:v>
                </c:pt>
                <c:pt idx="3653">
                  <c:v>272.62799072000001</c:v>
                </c:pt>
                <c:pt idx="3654">
                  <c:v>272.6340026900001</c:v>
                </c:pt>
                <c:pt idx="3655">
                  <c:v>272.63000488</c:v>
                </c:pt>
                <c:pt idx="3656">
                  <c:v>272.61801146999989</c:v>
                </c:pt>
                <c:pt idx="3657">
                  <c:v>272.62701415999999</c:v>
                </c:pt>
                <c:pt idx="3658">
                  <c:v>272.63598632999998</c:v>
                </c:pt>
                <c:pt idx="3659">
                  <c:v>272.67199706999986</c:v>
                </c:pt>
                <c:pt idx="3660">
                  <c:v>272.72100829999988</c:v>
                </c:pt>
                <c:pt idx="3661">
                  <c:v>272.76300048999991</c:v>
                </c:pt>
                <c:pt idx="3662">
                  <c:v>272.7940063499999</c:v>
                </c:pt>
                <c:pt idx="3663">
                  <c:v>272.82598876999987</c:v>
                </c:pt>
                <c:pt idx="3664">
                  <c:v>272.86898803999998</c:v>
                </c:pt>
                <c:pt idx="3665">
                  <c:v>272.9259948699999</c:v>
                </c:pt>
                <c:pt idx="3666">
                  <c:v>272.9840087899999</c:v>
                </c:pt>
                <c:pt idx="3667">
                  <c:v>273.0150146499999</c:v>
                </c:pt>
                <c:pt idx="3668">
                  <c:v>273.05398559999998</c:v>
                </c:pt>
                <c:pt idx="3669">
                  <c:v>273.11599731000001</c:v>
                </c:pt>
                <c:pt idx="3670">
                  <c:v>273.17098999000001</c:v>
                </c:pt>
                <c:pt idx="3671">
                  <c:v>273.22299193999999</c:v>
                </c:pt>
                <c:pt idx="3672">
                  <c:v>273.28100585999988</c:v>
                </c:pt>
                <c:pt idx="3673">
                  <c:v>273.34399414000001</c:v>
                </c:pt>
                <c:pt idx="3674">
                  <c:v>273.38800048999991</c:v>
                </c:pt>
                <c:pt idx="3675">
                  <c:v>273.4259948699999</c:v>
                </c:pt>
                <c:pt idx="3676">
                  <c:v>273.48001098999976</c:v>
                </c:pt>
                <c:pt idx="3677">
                  <c:v>273.55700684000004</c:v>
                </c:pt>
                <c:pt idx="3678">
                  <c:v>273.65399170000001</c:v>
                </c:pt>
                <c:pt idx="3679">
                  <c:v>273.75201415999999</c:v>
                </c:pt>
                <c:pt idx="3680">
                  <c:v>273.8240051300001</c:v>
                </c:pt>
                <c:pt idx="3681">
                  <c:v>273.88299561000002</c:v>
                </c:pt>
                <c:pt idx="3682">
                  <c:v>273.92498778999999</c:v>
                </c:pt>
                <c:pt idx="3683">
                  <c:v>273.95300293000003</c:v>
                </c:pt>
                <c:pt idx="3684">
                  <c:v>273.97799683</c:v>
                </c:pt>
                <c:pt idx="3685">
                  <c:v>274.00399779999987</c:v>
                </c:pt>
                <c:pt idx="3686">
                  <c:v>274.03201293999985</c:v>
                </c:pt>
                <c:pt idx="3687">
                  <c:v>274.06500243999994</c:v>
                </c:pt>
                <c:pt idx="3688">
                  <c:v>274.10000609999997</c:v>
                </c:pt>
                <c:pt idx="3689">
                  <c:v>274.12399291999986</c:v>
                </c:pt>
                <c:pt idx="3690">
                  <c:v>274.14599608999998</c:v>
                </c:pt>
                <c:pt idx="3691">
                  <c:v>274.1579895000001</c:v>
                </c:pt>
                <c:pt idx="3692">
                  <c:v>274.18798828000001</c:v>
                </c:pt>
                <c:pt idx="3693">
                  <c:v>274.22299193999999</c:v>
                </c:pt>
                <c:pt idx="3694">
                  <c:v>274.26098632999998</c:v>
                </c:pt>
                <c:pt idx="3695">
                  <c:v>274.33099364999993</c:v>
                </c:pt>
                <c:pt idx="3696">
                  <c:v>274.41598511000001</c:v>
                </c:pt>
                <c:pt idx="3697">
                  <c:v>274.5</c:v>
                </c:pt>
                <c:pt idx="3698">
                  <c:v>274.58700562000001</c:v>
                </c:pt>
                <c:pt idx="3699">
                  <c:v>274.68399047999986</c:v>
                </c:pt>
                <c:pt idx="3700">
                  <c:v>274.77499390000003</c:v>
                </c:pt>
                <c:pt idx="3701">
                  <c:v>274.84500121999997</c:v>
                </c:pt>
                <c:pt idx="3702">
                  <c:v>274.89898682</c:v>
                </c:pt>
                <c:pt idx="3703">
                  <c:v>274.95599364999993</c:v>
                </c:pt>
                <c:pt idx="3704">
                  <c:v>275.00299072000001</c:v>
                </c:pt>
                <c:pt idx="3705">
                  <c:v>275.03799437999999</c:v>
                </c:pt>
                <c:pt idx="3706">
                  <c:v>275.08300781000003</c:v>
                </c:pt>
                <c:pt idx="3707">
                  <c:v>275.1350097699999</c:v>
                </c:pt>
                <c:pt idx="3708">
                  <c:v>275.19799804999991</c:v>
                </c:pt>
                <c:pt idx="3709">
                  <c:v>275.27899169999995</c:v>
                </c:pt>
                <c:pt idx="3710">
                  <c:v>275.33200073</c:v>
                </c:pt>
                <c:pt idx="3711">
                  <c:v>275.35699462999997</c:v>
                </c:pt>
                <c:pt idx="3712">
                  <c:v>275.35900879000002</c:v>
                </c:pt>
                <c:pt idx="3713">
                  <c:v>275.38299561000002</c:v>
                </c:pt>
                <c:pt idx="3714">
                  <c:v>275.42800902999988</c:v>
                </c:pt>
                <c:pt idx="3715">
                  <c:v>275.48199462999986</c:v>
                </c:pt>
                <c:pt idx="3716">
                  <c:v>275.53799437999999</c:v>
                </c:pt>
                <c:pt idx="3717">
                  <c:v>275.5920104999999</c:v>
                </c:pt>
                <c:pt idx="3718">
                  <c:v>275.6149902300001</c:v>
                </c:pt>
                <c:pt idx="3719">
                  <c:v>275.64801025000003</c:v>
                </c:pt>
                <c:pt idx="3720">
                  <c:v>275.67300415</c:v>
                </c:pt>
                <c:pt idx="3721">
                  <c:v>275.71200562000001</c:v>
                </c:pt>
                <c:pt idx="3722">
                  <c:v>275.75100707999991</c:v>
                </c:pt>
                <c:pt idx="3723">
                  <c:v>275.79199218999986</c:v>
                </c:pt>
                <c:pt idx="3724">
                  <c:v>275.83898925999989</c:v>
                </c:pt>
                <c:pt idx="3725">
                  <c:v>275.89401244999988</c:v>
                </c:pt>
                <c:pt idx="3726">
                  <c:v>275.97601317999988</c:v>
                </c:pt>
                <c:pt idx="3727">
                  <c:v>276.06201171999999</c:v>
                </c:pt>
                <c:pt idx="3728">
                  <c:v>276.14401244999999</c:v>
                </c:pt>
                <c:pt idx="3729">
                  <c:v>276.22198485999991</c:v>
                </c:pt>
                <c:pt idx="3730">
                  <c:v>276.2959899899999</c:v>
                </c:pt>
                <c:pt idx="3731">
                  <c:v>276.35400391000002</c:v>
                </c:pt>
                <c:pt idx="3732">
                  <c:v>276.39099120999987</c:v>
                </c:pt>
                <c:pt idx="3733">
                  <c:v>276.42300414999988</c:v>
                </c:pt>
                <c:pt idx="3734">
                  <c:v>276.44100951999991</c:v>
                </c:pt>
                <c:pt idx="3735">
                  <c:v>276.45901488999999</c:v>
                </c:pt>
                <c:pt idx="3736">
                  <c:v>276.49200438999986</c:v>
                </c:pt>
                <c:pt idx="3737">
                  <c:v>276.51998901000002</c:v>
                </c:pt>
                <c:pt idx="3738">
                  <c:v>276.52999878000003</c:v>
                </c:pt>
                <c:pt idx="3739">
                  <c:v>276.54098511000012</c:v>
                </c:pt>
                <c:pt idx="3740">
                  <c:v>276.54501342999993</c:v>
                </c:pt>
                <c:pt idx="3741">
                  <c:v>276.5499877900001</c:v>
                </c:pt>
                <c:pt idx="3742">
                  <c:v>276.57299804999991</c:v>
                </c:pt>
                <c:pt idx="3743">
                  <c:v>276.62399291999986</c:v>
                </c:pt>
                <c:pt idx="3744">
                  <c:v>276.69699096999989</c:v>
                </c:pt>
                <c:pt idx="3745">
                  <c:v>276.79299926999988</c:v>
                </c:pt>
                <c:pt idx="3746">
                  <c:v>276.90798949999999</c:v>
                </c:pt>
                <c:pt idx="3747">
                  <c:v>277.04501342999993</c:v>
                </c:pt>
                <c:pt idx="3748">
                  <c:v>277.16500853999997</c:v>
                </c:pt>
                <c:pt idx="3749">
                  <c:v>277.2770080599999</c:v>
                </c:pt>
                <c:pt idx="3750">
                  <c:v>277.36801146999989</c:v>
                </c:pt>
                <c:pt idx="3751">
                  <c:v>277.45199584999989</c:v>
                </c:pt>
                <c:pt idx="3752">
                  <c:v>277.50299072000001</c:v>
                </c:pt>
                <c:pt idx="3753">
                  <c:v>277.52801513999987</c:v>
                </c:pt>
                <c:pt idx="3754">
                  <c:v>277.55700684000004</c:v>
                </c:pt>
                <c:pt idx="3755">
                  <c:v>277.5920104999999</c:v>
                </c:pt>
                <c:pt idx="3756">
                  <c:v>277.62799072000001</c:v>
                </c:pt>
                <c:pt idx="3757">
                  <c:v>277.65301513999998</c:v>
                </c:pt>
                <c:pt idx="3758">
                  <c:v>277.68399047999986</c:v>
                </c:pt>
                <c:pt idx="3759">
                  <c:v>277.71798705999993</c:v>
                </c:pt>
                <c:pt idx="3760">
                  <c:v>277.78799437999999</c:v>
                </c:pt>
                <c:pt idx="3761">
                  <c:v>277.87399291999986</c:v>
                </c:pt>
                <c:pt idx="3762">
                  <c:v>277.93701171999987</c:v>
                </c:pt>
                <c:pt idx="3763">
                  <c:v>277.9670104999999</c:v>
                </c:pt>
                <c:pt idx="3764">
                  <c:v>277.96899413999995</c:v>
                </c:pt>
                <c:pt idx="3765">
                  <c:v>277.95401000999999</c:v>
                </c:pt>
                <c:pt idx="3766">
                  <c:v>277.91799926999988</c:v>
                </c:pt>
                <c:pt idx="3767">
                  <c:v>277.87200927999999</c:v>
                </c:pt>
                <c:pt idx="3768">
                  <c:v>277.83200073</c:v>
                </c:pt>
                <c:pt idx="3769">
                  <c:v>277.83200073</c:v>
                </c:pt>
                <c:pt idx="3770">
                  <c:v>277.86999512000011</c:v>
                </c:pt>
                <c:pt idx="3771">
                  <c:v>277.92700194999975</c:v>
                </c:pt>
                <c:pt idx="3772">
                  <c:v>278.0150146499999</c:v>
                </c:pt>
                <c:pt idx="3773">
                  <c:v>278.13699340999989</c:v>
                </c:pt>
                <c:pt idx="3774">
                  <c:v>278.27398682</c:v>
                </c:pt>
                <c:pt idx="3775">
                  <c:v>278.42001342999976</c:v>
                </c:pt>
                <c:pt idx="3776">
                  <c:v>278.56600951999991</c:v>
                </c:pt>
                <c:pt idx="3777">
                  <c:v>278.69100951999991</c:v>
                </c:pt>
                <c:pt idx="3778">
                  <c:v>278.81600951999991</c:v>
                </c:pt>
                <c:pt idx="3779">
                  <c:v>278.90798949999999</c:v>
                </c:pt>
                <c:pt idx="3780">
                  <c:v>278.96398925999989</c:v>
                </c:pt>
                <c:pt idx="3781">
                  <c:v>279.01599120999987</c:v>
                </c:pt>
                <c:pt idx="3782">
                  <c:v>279.07299804999991</c:v>
                </c:pt>
                <c:pt idx="3783">
                  <c:v>279.11599731000001</c:v>
                </c:pt>
                <c:pt idx="3784">
                  <c:v>279.11999512000011</c:v>
                </c:pt>
                <c:pt idx="3785">
                  <c:v>279.10000609999997</c:v>
                </c:pt>
                <c:pt idx="3786">
                  <c:v>279.06600951999991</c:v>
                </c:pt>
                <c:pt idx="3787">
                  <c:v>279.02200317</c:v>
                </c:pt>
                <c:pt idx="3788">
                  <c:v>278.98300170999988</c:v>
                </c:pt>
                <c:pt idx="3789">
                  <c:v>278.94400023999998</c:v>
                </c:pt>
                <c:pt idx="3790">
                  <c:v>278.94000243999994</c:v>
                </c:pt>
                <c:pt idx="3791">
                  <c:v>278.96499634000003</c:v>
                </c:pt>
                <c:pt idx="3792">
                  <c:v>279.00399779999987</c:v>
                </c:pt>
                <c:pt idx="3793">
                  <c:v>279.08499146000003</c:v>
                </c:pt>
                <c:pt idx="3794">
                  <c:v>279.20098876999987</c:v>
                </c:pt>
                <c:pt idx="3795">
                  <c:v>279.30398559999998</c:v>
                </c:pt>
                <c:pt idx="3796">
                  <c:v>279.39801024999986</c:v>
                </c:pt>
                <c:pt idx="3797">
                  <c:v>279.4809875499999</c:v>
                </c:pt>
                <c:pt idx="3798">
                  <c:v>279.54400635000002</c:v>
                </c:pt>
                <c:pt idx="3799">
                  <c:v>279.61801146999989</c:v>
                </c:pt>
                <c:pt idx="3800">
                  <c:v>279.70401000999999</c:v>
                </c:pt>
                <c:pt idx="3801">
                  <c:v>279.78399657999989</c:v>
                </c:pt>
                <c:pt idx="3802">
                  <c:v>279.83300781000003</c:v>
                </c:pt>
                <c:pt idx="3803">
                  <c:v>279.87701415999999</c:v>
                </c:pt>
                <c:pt idx="3804">
                  <c:v>279.9190063499999</c:v>
                </c:pt>
                <c:pt idx="3805">
                  <c:v>279.95599364999993</c:v>
                </c:pt>
                <c:pt idx="3806">
                  <c:v>280.00799561000002</c:v>
                </c:pt>
                <c:pt idx="3807">
                  <c:v>280.06900023999998</c:v>
                </c:pt>
                <c:pt idx="3808">
                  <c:v>280.125</c:v>
                </c:pt>
                <c:pt idx="3809">
                  <c:v>280.16198730000002</c:v>
                </c:pt>
                <c:pt idx="3810">
                  <c:v>280.2170104999999</c:v>
                </c:pt>
                <c:pt idx="3811">
                  <c:v>280.26699828999989</c:v>
                </c:pt>
                <c:pt idx="3812">
                  <c:v>280.28500365999986</c:v>
                </c:pt>
                <c:pt idx="3813">
                  <c:v>280.3250122099999</c:v>
                </c:pt>
                <c:pt idx="3814">
                  <c:v>280.3649902300001</c:v>
                </c:pt>
                <c:pt idx="3815">
                  <c:v>280.38299561000002</c:v>
                </c:pt>
                <c:pt idx="3816">
                  <c:v>280.39099120999987</c:v>
                </c:pt>
                <c:pt idx="3817">
                  <c:v>280.42498778999999</c:v>
                </c:pt>
                <c:pt idx="3818">
                  <c:v>280.49398803999986</c:v>
                </c:pt>
                <c:pt idx="3819">
                  <c:v>280.5920104999999</c:v>
                </c:pt>
                <c:pt idx="3820">
                  <c:v>280.68301391999989</c:v>
                </c:pt>
                <c:pt idx="3821">
                  <c:v>280.74899291999986</c:v>
                </c:pt>
                <c:pt idx="3822">
                  <c:v>280.79501342999976</c:v>
                </c:pt>
                <c:pt idx="3823">
                  <c:v>280.84399414000001</c:v>
                </c:pt>
                <c:pt idx="3824">
                  <c:v>280.89898682</c:v>
                </c:pt>
                <c:pt idx="3825">
                  <c:v>280.95700073</c:v>
                </c:pt>
                <c:pt idx="3826">
                  <c:v>281.02499390000003</c:v>
                </c:pt>
                <c:pt idx="3827">
                  <c:v>281.1310119599998</c:v>
                </c:pt>
                <c:pt idx="3828">
                  <c:v>281.27099608999993</c:v>
                </c:pt>
                <c:pt idx="3829">
                  <c:v>281.38699340999989</c:v>
                </c:pt>
                <c:pt idx="3830">
                  <c:v>281.46099853999999</c:v>
                </c:pt>
                <c:pt idx="3831">
                  <c:v>281.49899291999975</c:v>
                </c:pt>
                <c:pt idx="3832">
                  <c:v>281.52301024999986</c:v>
                </c:pt>
                <c:pt idx="3833">
                  <c:v>281.52801513999987</c:v>
                </c:pt>
                <c:pt idx="3834">
                  <c:v>281.49600219999985</c:v>
                </c:pt>
                <c:pt idx="3835">
                  <c:v>281.45199584999989</c:v>
                </c:pt>
                <c:pt idx="3836">
                  <c:v>281.40100097999988</c:v>
                </c:pt>
                <c:pt idx="3837">
                  <c:v>281.35598755000001</c:v>
                </c:pt>
                <c:pt idx="3838">
                  <c:v>281.31900023999998</c:v>
                </c:pt>
                <c:pt idx="3839">
                  <c:v>281.30899047999986</c:v>
                </c:pt>
                <c:pt idx="3840">
                  <c:v>281.33401488999999</c:v>
                </c:pt>
                <c:pt idx="3841">
                  <c:v>281.3850097699999</c:v>
                </c:pt>
                <c:pt idx="3842">
                  <c:v>281.43899535999975</c:v>
                </c:pt>
                <c:pt idx="3843">
                  <c:v>281.51800537000003</c:v>
                </c:pt>
                <c:pt idx="3844">
                  <c:v>281.62100219999996</c:v>
                </c:pt>
                <c:pt idx="3845">
                  <c:v>281.75201415999999</c:v>
                </c:pt>
                <c:pt idx="3846">
                  <c:v>281.89898682</c:v>
                </c:pt>
                <c:pt idx="3847">
                  <c:v>282.03698729999991</c:v>
                </c:pt>
                <c:pt idx="3848">
                  <c:v>282.17098999000001</c:v>
                </c:pt>
                <c:pt idx="3849">
                  <c:v>282.2940063499999</c:v>
                </c:pt>
                <c:pt idx="3850">
                  <c:v>282.38900756999999</c:v>
                </c:pt>
                <c:pt idx="3851">
                  <c:v>282.44299316000001</c:v>
                </c:pt>
                <c:pt idx="3852">
                  <c:v>282.47601317999988</c:v>
                </c:pt>
                <c:pt idx="3853">
                  <c:v>282.48999022999999</c:v>
                </c:pt>
                <c:pt idx="3854">
                  <c:v>282.56100463999996</c:v>
                </c:pt>
                <c:pt idx="3855">
                  <c:v>282.64498901000013</c:v>
                </c:pt>
                <c:pt idx="3856">
                  <c:v>282.7170104999999</c:v>
                </c:pt>
                <c:pt idx="3857">
                  <c:v>282.75100707999991</c:v>
                </c:pt>
                <c:pt idx="3858">
                  <c:v>282.76699828999989</c:v>
                </c:pt>
                <c:pt idx="3859">
                  <c:v>282.77301024999986</c:v>
                </c:pt>
                <c:pt idx="3860">
                  <c:v>282.77398682</c:v>
                </c:pt>
                <c:pt idx="3861">
                  <c:v>282.76300048999991</c:v>
                </c:pt>
                <c:pt idx="3862">
                  <c:v>282.75399779999987</c:v>
                </c:pt>
                <c:pt idx="3863">
                  <c:v>282.75799561000002</c:v>
                </c:pt>
                <c:pt idx="3864">
                  <c:v>282.76300048999991</c:v>
                </c:pt>
                <c:pt idx="3865">
                  <c:v>282.75500488</c:v>
                </c:pt>
                <c:pt idx="3866">
                  <c:v>282.76800537000003</c:v>
                </c:pt>
                <c:pt idx="3867">
                  <c:v>282.78201293999985</c:v>
                </c:pt>
                <c:pt idx="3868">
                  <c:v>282.82199096999989</c:v>
                </c:pt>
                <c:pt idx="3869">
                  <c:v>282.89999390000003</c:v>
                </c:pt>
                <c:pt idx="3870">
                  <c:v>282.99798583999996</c:v>
                </c:pt>
                <c:pt idx="3871">
                  <c:v>283.10598755000001</c:v>
                </c:pt>
                <c:pt idx="3872">
                  <c:v>283.19601439999985</c:v>
                </c:pt>
                <c:pt idx="3873">
                  <c:v>283.29098511000001</c:v>
                </c:pt>
                <c:pt idx="3874">
                  <c:v>283.42300414999988</c:v>
                </c:pt>
                <c:pt idx="3875">
                  <c:v>283.55801391999989</c:v>
                </c:pt>
                <c:pt idx="3876">
                  <c:v>283.67700194999986</c:v>
                </c:pt>
                <c:pt idx="3877">
                  <c:v>283.79098511000001</c:v>
                </c:pt>
                <c:pt idx="3878">
                  <c:v>283.90399169999995</c:v>
                </c:pt>
                <c:pt idx="3879">
                  <c:v>283.97000121999986</c:v>
                </c:pt>
                <c:pt idx="3880">
                  <c:v>283.99398803999986</c:v>
                </c:pt>
                <c:pt idx="3881">
                  <c:v>283.99200438999986</c:v>
                </c:pt>
                <c:pt idx="3882">
                  <c:v>283.9670104999999</c:v>
                </c:pt>
                <c:pt idx="3883">
                  <c:v>283.93099975999979</c:v>
                </c:pt>
                <c:pt idx="3884">
                  <c:v>283.89401244999988</c:v>
                </c:pt>
                <c:pt idx="3885">
                  <c:v>283.83801269999987</c:v>
                </c:pt>
                <c:pt idx="3886">
                  <c:v>283.78900145999989</c:v>
                </c:pt>
                <c:pt idx="3887">
                  <c:v>283.77499390000003</c:v>
                </c:pt>
                <c:pt idx="3888">
                  <c:v>283.80999756</c:v>
                </c:pt>
                <c:pt idx="3889">
                  <c:v>283.86898803999998</c:v>
                </c:pt>
                <c:pt idx="3890">
                  <c:v>283.93701171999987</c:v>
                </c:pt>
                <c:pt idx="3891">
                  <c:v>284</c:v>
                </c:pt>
                <c:pt idx="3892">
                  <c:v>284.07699584999989</c:v>
                </c:pt>
                <c:pt idx="3893">
                  <c:v>284.16400146000001</c:v>
                </c:pt>
                <c:pt idx="3894">
                  <c:v>284.24700927999999</c:v>
                </c:pt>
                <c:pt idx="3895">
                  <c:v>284.31900023999998</c:v>
                </c:pt>
                <c:pt idx="3896">
                  <c:v>284.41101073999988</c:v>
                </c:pt>
                <c:pt idx="3897">
                  <c:v>284.48699950999975</c:v>
                </c:pt>
                <c:pt idx="3898">
                  <c:v>284.56298828000001</c:v>
                </c:pt>
                <c:pt idx="3899">
                  <c:v>284.65301513999998</c:v>
                </c:pt>
                <c:pt idx="3900">
                  <c:v>284.7359924299999</c:v>
                </c:pt>
                <c:pt idx="3901">
                  <c:v>284.84201050000001</c:v>
                </c:pt>
                <c:pt idx="3902">
                  <c:v>284.95401000999999</c:v>
                </c:pt>
                <c:pt idx="3903">
                  <c:v>285.06600951999991</c:v>
                </c:pt>
                <c:pt idx="3904">
                  <c:v>285.15100097999999</c:v>
                </c:pt>
                <c:pt idx="3905">
                  <c:v>285.21200562000001</c:v>
                </c:pt>
                <c:pt idx="3906">
                  <c:v>285.29199218999986</c:v>
                </c:pt>
                <c:pt idx="3907">
                  <c:v>285.36898803999998</c:v>
                </c:pt>
                <c:pt idx="3908">
                  <c:v>285.42199706999975</c:v>
                </c:pt>
                <c:pt idx="3909">
                  <c:v>285.46200562000001</c:v>
                </c:pt>
                <c:pt idx="3910">
                  <c:v>285.47299193999999</c:v>
                </c:pt>
                <c:pt idx="3911">
                  <c:v>285.44400023999998</c:v>
                </c:pt>
                <c:pt idx="3912">
                  <c:v>285.36199950999986</c:v>
                </c:pt>
                <c:pt idx="3913">
                  <c:v>285.28399657999989</c:v>
                </c:pt>
                <c:pt idx="3914">
                  <c:v>285.19799804999991</c:v>
                </c:pt>
                <c:pt idx="3915">
                  <c:v>285.14599608999998</c:v>
                </c:pt>
                <c:pt idx="3916">
                  <c:v>285.1149902300001</c:v>
                </c:pt>
                <c:pt idx="3917">
                  <c:v>285.10299683000011</c:v>
                </c:pt>
                <c:pt idx="3918">
                  <c:v>285.09799193999999</c:v>
                </c:pt>
                <c:pt idx="3919">
                  <c:v>285.13699340999989</c:v>
                </c:pt>
                <c:pt idx="3920">
                  <c:v>285.21600341999988</c:v>
                </c:pt>
                <c:pt idx="3921">
                  <c:v>285.34500121999997</c:v>
                </c:pt>
                <c:pt idx="3922">
                  <c:v>285.51998901000002</c:v>
                </c:pt>
                <c:pt idx="3923">
                  <c:v>285.69299316000001</c:v>
                </c:pt>
                <c:pt idx="3924">
                  <c:v>285.8850097699999</c:v>
                </c:pt>
                <c:pt idx="3925">
                  <c:v>286.04598999000001</c:v>
                </c:pt>
                <c:pt idx="3926">
                  <c:v>286.19500732</c:v>
                </c:pt>
                <c:pt idx="3927">
                  <c:v>286.31100463999996</c:v>
                </c:pt>
                <c:pt idx="3928">
                  <c:v>286.42199706999975</c:v>
                </c:pt>
                <c:pt idx="3929">
                  <c:v>286.4859924299999</c:v>
                </c:pt>
                <c:pt idx="3930">
                  <c:v>286.49798583999996</c:v>
                </c:pt>
                <c:pt idx="3931">
                  <c:v>286.50698853</c:v>
                </c:pt>
                <c:pt idx="3932">
                  <c:v>286.51599120999987</c:v>
                </c:pt>
                <c:pt idx="3933">
                  <c:v>286.50799561000002</c:v>
                </c:pt>
                <c:pt idx="3934">
                  <c:v>286.49200438999986</c:v>
                </c:pt>
                <c:pt idx="3935">
                  <c:v>286.51199340999989</c:v>
                </c:pt>
                <c:pt idx="3936">
                  <c:v>286.54400635000002</c:v>
                </c:pt>
                <c:pt idx="3937">
                  <c:v>286.55398559999998</c:v>
                </c:pt>
                <c:pt idx="3938">
                  <c:v>286.55499268000011</c:v>
                </c:pt>
                <c:pt idx="3939">
                  <c:v>286.53900145999989</c:v>
                </c:pt>
                <c:pt idx="3940">
                  <c:v>286.5270080599999</c:v>
                </c:pt>
                <c:pt idx="3941">
                  <c:v>286.53900145999989</c:v>
                </c:pt>
                <c:pt idx="3942">
                  <c:v>286.55300903</c:v>
                </c:pt>
                <c:pt idx="3943">
                  <c:v>286.55300903</c:v>
                </c:pt>
                <c:pt idx="3944">
                  <c:v>286.55899047999986</c:v>
                </c:pt>
                <c:pt idx="3945">
                  <c:v>286.58999634000003</c:v>
                </c:pt>
                <c:pt idx="3946">
                  <c:v>286.65600585999999</c:v>
                </c:pt>
                <c:pt idx="3947">
                  <c:v>286.76599120999987</c:v>
                </c:pt>
                <c:pt idx="3948">
                  <c:v>286.89300537000003</c:v>
                </c:pt>
                <c:pt idx="3949">
                  <c:v>287.02301024999986</c:v>
                </c:pt>
                <c:pt idx="3950">
                  <c:v>287.12399291999986</c:v>
                </c:pt>
                <c:pt idx="3951">
                  <c:v>287.22601317999988</c:v>
                </c:pt>
                <c:pt idx="3952">
                  <c:v>287.35198974999986</c:v>
                </c:pt>
                <c:pt idx="3953">
                  <c:v>287.4259948699999</c:v>
                </c:pt>
                <c:pt idx="3954">
                  <c:v>287.45901488999999</c:v>
                </c:pt>
                <c:pt idx="3955">
                  <c:v>287.48800658999988</c:v>
                </c:pt>
                <c:pt idx="3956">
                  <c:v>287.51300048999991</c:v>
                </c:pt>
                <c:pt idx="3957">
                  <c:v>287.51599120999987</c:v>
                </c:pt>
                <c:pt idx="3958">
                  <c:v>287.55801391999989</c:v>
                </c:pt>
                <c:pt idx="3959">
                  <c:v>287.625</c:v>
                </c:pt>
                <c:pt idx="3960">
                  <c:v>287.67999268000011</c:v>
                </c:pt>
                <c:pt idx="3961">
                  <c:v>287.71499634000003</c:v>
                </c:pt>
                <c:pt idx="3962">
                  <c:v>287.72698974999975</c:v>
                </c:pt>
                <c:pt idx="3963">
                  <c:v>287.72799683</c:v>
                </c:pt>
                <c:pt idx="3964">
                  <c:v>287.72799683</c:v>
                </c:pt>
                <c:pt idx="3965">
                  <c:v>287.7590026900001</c:v>
                </c:pt>
                <c:pt idx="3966">
                  <c:v>287.80499268000011</c:v>
                </c:pt>
                <c:pt idx="3967">
                  <c:v>287.85299683000011</c:v>
                </c:pt>
                <c:pt idx="3968">
                  <c:v>287.94100951999991</c:v>
                </c:pt>
                <c:pt idx="3969">
                  <c:v>288.03399657999989</c:v>
                </c:pt>
                <c:pt idx="3970">
                  <c:v>288.10598755000001</c:v>
                </c:pt>
                <c:pt idx="3971">
                  <c:v>288.1749877900001</c:v>
                </c:pt>
                <c:pt idx="3972">
                  <c:v>288.26800537000003</c:v>
                </c:pt>
                <c:pt idx="3973">
                  <c:v>288.36801146999989</c:v>
                </c:pt>
                <c:pt idx="3974">
                  <c:v>288.46200562000001</c:v>
                </c:pt>
                <c:pt idx="3975">
                  <c:v>288.54299927</c:v>
                </c:pt>
                <c:pt idx="3976">
                  <c:v>288.60699462999997</c:v>
                </c:pt>
                <c:pt idx="3977">
                  <c:v>288.66799927</c:v>
                </c:pt>
                <c:pt idx="3978">
                  <c:v>288.73699950999975</c:v>
                </c:pt>
                <c:pt idx="3979">
                  <c:v>288.80300903</c:v>
                </c:pt>
                <c:pt idx="3980">
                  <c:v>288.86300659</c:v>
                </c:pt>
                <c:pt idx="3981">
                  <c:v>288.9190063499999</c:v>
                </c:pt>
                <c:pt idx="3982">
                  <c:v>288.95199584999989</c:v>
                </c:pt>
                <c:pt idx="3983">
                  <c:v>288.98199462999986</c:v>
                </c:pt>
                <c:pt idx="3984">
                  <c:v>289.03201293999985</c:v>
                </c:pt>
                <c:pt idx="3985">
                  <c:v>289.08099364999993</c:v>
                </c:pt>
                <c:pt idx="3986">
                  <c:v>289.10699462999997</c:v>
                </c:pt>
                <c:pt idx="3987">
                  <c:v>289.10501098999993</c:v>
                </c:pt>
                <c:pt idx="3988">
                  <c:v>289.08300781000003</c:v>
                </c:pt>
                <c:pt idx="3989">
                  <c:v>289.06698607999999</c:v>
                </c:pt>
                <c:pt idx="3990">
                  <c:v>289.06600951999991</c:v>
                </c:pt>
                <c:pt idx="3991">
                  <c:v>289.08700562000001</c:v>
                </c:pt>
                <c:pt idx="3992">
                  <c:v>289.10299683000011</c:v>
                </c:pt>
                <c:pt idx="3993">
                  <c:v>289.11898803999998</c:v>
                </c:pt>
                <c:pt idx="3994">
                  <c:v>289.1310119599998</c:v>
                </c:pt>
                <c:pt idx="3995">
                  <c:v>289.14099120999998</c:v>
                </c:pt>
                <c:pt idx="3996">
                  <c:v>289.1579895000001</c:v>
                </c:pt>
                <c:pt idx="3997">
                  <c:v>289.20498657000002</c:v>
                </c:pt>
                <c:pt idx="3998">
                  <c:v>289.26400756999999</c:v>
                </c:pt>
                <c:pt idx="3999">
                  <c:v>289.35198974999986</c:v>
                </c:pt>
                <c:pt idx="4000">
                  <c:v>289.47000121999986</c:v>
                </c:pt>
                <c:pt idx="4001">
                  <c:v>289.6099853500001</c:v>
                </c:pt>
                <c:pt idx="4002">
                  <c:v>289.78298949999999</c:v>
                </c:pt>
                <c:pt idx="4003">
                  <c:v>289.95098876999987</c:v>
                </c:pt>
                <c:pt idx="4004">
                  <c:v>290.08099364999993</c:v>
                </c:pt>
                <c:pt idx="4005">
                  <c:v>290.18798828000001</c:v>
                </c:pt>
                <c:pt idx="4006">
                  <c:v>290.26199340999989</c:v>
                </c:pt>
                <c:pt idx="4007">
                  <c:v>290.3649902300001</c:v>
                </c:pt>
                <c:pt idx="4008">
                  <c:v>290.45901488999999</c:v>
                </c:pt>
                <c:pt idx="4009">
                  <c:v>290.50299072000001</c:v>
                </c:pt>
                <c:pt idx="4010">
                  <c:v>290.50698853</c:v>
                </c:pt>
                <c:pt idx="4011">
                  <c:v>290.47601317999988</c:v>
                </c:pt>
                <c:pt idx="4012">
                  <c:v>290.42800902999988</c:v>
                </c:pt>
                <c:pt idx="4013">
                  <c:v>290.34201050000001</c:v>
                </c:pt>
                <c:pt idx="4014">
                  <c:v>290.25399779999987</c:v>
                </c:pt>
                <c:pt idx="4015">
                  <c:v>290.20700073</c:v>
                </c:pt>
                <c:pt idx="4016">
                  <c:v>290.19198607999999</c:v>
                </c:pt>
                <c:pt idx="4017">
                  <c:v>290.20800781000003</c:v>
                </c:pt>
                <c:pt idx="4018">
                  <c:v>290.23699950999975</c:v>
                </c:pt>
                <c:pt idx="4019">
                  <c:v>290.2600097699999</c:v>
                </c:pt>
                <c:pt idx="4020">
                  <c:v>290.29000853999986</c:v>
                </c:pt>
                <c:pt idx="4021">
                  <c:v>290.30499268000011</c:v>
                </c:pt>
                <c:pt idx="4022">
                  <c:v>290.31600951999991</c:v>
                </c:pt>
                <c:pt idx="4023">
                  <c:v>290.34500121999997</c:v>
                </c:pt>
                <c:pt idx="4024">
                  <c:v>290.4259948699999</c:v>
                </c:pt>
                <c:pt idx="4025">
                  <c:v>290.53799437999999</c:v>
                </c:pt>
                <c:pt idx="4026">
                  <c:v>290.64099120999998</c:v>
                </c:pt>
                <c:pt idx="4027">
                  <c:v>290.77099608999993</c:v>
                </c:pt>
                <c:pt idx="4028">
                  <c:v>290.90899657999989</c:v>
                </c:pt>
                <c:pt idx="4029">
                  <c:v>291.0100097699999</c:v>
                </c:pt>
                <c:pt idx="4030">
                  <c:v>291.08599853999999</c:v>
                </c:pt>
                <c:pt idx="4031">
                  <c:v>291.17700194999986</c:v>
                </c:pt>
                <c:pt idx="4032">
                  <c:v>291.2650146499999</c:v>
                </c:pt>
                <c:pt idx="4033">
                  <c:v>291.30999756</c:v>
                </c:pt>
              </c:numCache>
            </c:numRef>
          </c:xVal>
          <c:yVal>
            <c:numRef>
              <c:f>'All Data'!$C$210:$C$4243</c:f>
              <c:numCache>
                <c:formatCode>General</c:formatCode>
                <c:ptCount val="4034"/>
                <c:pt idx="0">
                  <c:v>0.99922219387755085</c:v>
                </c:pt>
                <c:pt idx="1">
                  <c:v>0.99922219387755085</c:v>
                </c:pt>
                <c:pt idx="2">
                  <c:v>0.99922219387755085</c:v>
                </c:pt>
                <c:pt idx="3">
                  <c:v>0.99922251275510199</c:v>
                </c:pt>
                <c:pt idx="4">
                  <c:v>0.99922270408163227</c:v>
                </c:pt>
                <c:pt idx="5">
                  <c:v>0.9992223214285717</c:v>
                </c:pt>
                <c:pt idx="6">
                  <c:v>0.99922257653061219</c:v>
                </c:pt>
                <c:pt idx="7">
                  <c:v>0.99922308673469362</c:v>
                </c:pt>
                <c:pt idx="8">
                  <c:v>0.9992223214285717</c:v>
                </c:pt>
                <c:pt idx="9">
                  <c:v>0.99922289540816334</c:v>
                </c:pt>
                <c:pt idx="10">
                  <c:v>0.99922308673469362</c:v>
                </c:pt>
                <c:pt idx="11">
                  <c:v>0.99922366071428559</c:v>
                </c:pt>
                <c:pt idx="12">
                  <c:v>0.99922334183673445</c:v>
                </c:pt>
                <c:pt idx="13">
                  <c:v>0.99922346938775486</c:v>
                </c:pt>
                <c:pt idx="14">
                  <c:v>0.99922423469387811</c:v>
                </c:pt>
                <c:pt idx="15">
                  <c:v>0.99922372448979591</c:v>
                </c:pt>
                <c:pt idx="16">
                  <c:v>0.9992239158163263</c:v>
                </c:pt>
                <c:pt idx="17">
                  <c:v>0.99922372448979591</c:v>
                </c:pt>
                <c:pt idx="18">
                  <c:v>0.99922410714285692</c:v>
                </c:pt>
                <c:pt idx="19">
                  <c:v>0.99922410714285692</c:v>
                </c:pt>
                <c:pt idx="20">
                  <c:v>0.99922436224489819</c:v>
                </c:pt>
                <c:pt idx="21">
                  <c:v>0.99922436224489819</c:v>
                </c:pt>
                <c:pt idx="22">
                  <c:v>0.99922442602040829</c:v>
                </c:pt>
                <c:pt idx="23">
                  <c:v>0.99922480867346963</c:v>
                </c:pt>
                <c:pt idx="24">
                  <c:v>0.99922493622448993</c:v>
                </c:pt>
                <c:pt idx="25">
                  <c:v>0.99922480867346963</c:v>
                </c:pt>
                <c:pt idx="26">
                  <c:v>0.99922493622448993</c:v>
                </c:pt>
                <c:pt idx="27">
                  <c:v>0.99922531887755106</c:v>
                </c:pt>
                <c:pt idx="28">
                  <c:v>0.99922493622448993</c:v>
                </c:pt>
                <c:pt idx="29">
                  <c:v>0.9992255102040819</c:v>
                </c:pt>
                <c:pt idx="30">
                  <c:v>0.99922531887755106</c:v>
                </c:pt>
                <c:pt idx="31">
                  <c:v>0.999225573979592</c:v>
                </c:pt>
                <c:pt idx="32">
                  <c:v>0.99922563775510231</c:v>
                </c:pt>
                <c:pt idx="33">
                  <c:v>0.9992257653061225</c:v>
                </c:pt>
                <c:pt idx="34">
                  <c:v>0.99922563775510231</c:v>
                </c:pt>
                <c:pt idx="35">
                  <c:v>0.99922653061224465</c:v>
                </c:pt>
                <c:pt idx="36">
                  <c:v>0.99922602040816322</c:v>
                </c:pt>
                <c:pt idx="37">
                  <c:v>0.99922614795918352</c:v>
                </c:pt>
                <c:pt idx="38">
                  <c:v>0.99922665816326528</c:v>
                </c:pt>
                <c:pt idx="39">
                  <c:v>0.99922653061224465</c:v>
                </c:pt>
                <c:pt idx="40">
                  <c:v>0.99922678571428547</c:v>
                </c:pt>
                <c:pt idx="41">
                  <c:v>0.99922653061224465</c:v>
                </c:pt>
                <c:pt idx="42">
                  <c:v>0.99922691326530622</c:v>
                </c:pt>
                <c:pt idx="43">
                  <c:v>0.99922723214285714</c:v>
                </c:pt>
                <c:pt idx="44">
                  <c:v>0.9992271045918365</c:v>
                </c:pt>
                <c:pt idx="45">
                  <c:v>0.9992270408163263</c:v>
                </c:pt>
                <c:pt idx="46">
                  <c:v>0.99922742346938809</c:v>
                </c:pt>
                <c:pt idx="47">
                  <c:v>0.99922767857142869</c:v>
                </c:pt>
                <c:pt idx="48">
                  <c:v>0.99922755102040817</c:v>
                </c:pt>
                <c:pt idx="49">
                  <c:v>0.99922793367346951</c:v>
                </c:pt>
                <c:pt idx="50">
                  <c:v>0.99922780612244899</c:v>
                </c:pt>
                <c:pt idx="51">
                  <c:v>0.99922825255102066</c:v>
                </c:pt>
                <c:pt idx="52">
                  <c:v>0.99922780612244899</c:v>
                </c:pt>
                <c:pt idx="53">
                  <c:v>0.9992281249999998</c:v>
                </c:pt>
                <c:pt idx="54">
                  <c:v>0.99922876275510208</c:v>
                </c:pt>
                <c:pt idx="55">
                  <c:v>0.99922876275510208</c:v>
                </c:pt>
                <c:pt idx="56">
                  <c:v>0.99922882653061251</c:v>
                </c:pt>
                <c:pt idx="57">
                  <c:v>0.99922844387755072</c:v>
                </c:pt>
                <c:pt idx="58">
                  <c:v>0.9992290178571428</c:v>
                </c:pt>
                <c:pt idx="59">
                  <c:v>0.99922882653061251</c:v>
                </c:pt>
                <c:pt idx="60">
                  <c:v>0.99922946428571424</c:v>
                </c:pt>
                <c:pt idx="61">
                  <c:v>0.99922940051020404</c:v>
                </c:pt>
                <c:pt idx="62">
                  <c:v>0.99922933673469394</c:v>
                </c:pt>
                <c:pt idx="63">
                  <c:v>0.99922959183673432</c:v>
                </c:pt>
                <c:pt idx="64">
                  <c:v>0.99922991071428569</c:v>
                </c:pt>
                <c:pt idx="65">
                  <c:v>0.99922991071428569</c:v>
                </c:pt>
                <c:pt idx="66">
                  <c:v>0.99922971938775518</c:v>
                </c:pt>
                <c:pt idx="67">
                  <c:v>0.99922978316326538</c:v>
                </c:pt>
                <c:pt idx="68">
                  <c:v>0.99923016581632607</c:v>
                </c:pt>
                <c:pt idx="69">
                  <c:v>0.9992300382653061</c:v>
                </c:pt>
                <c:pt idx="70">
                  <c:v>0.99923042091836711</c:v>
                </c:pt>
                <c:pt idx="71">
                  <c:v>0.99923035714285702</c:v>
                </c:pt>
                <c:pt idx="72">
                  <c:v>0.99923054846938753</c:v>
                </c:pt>
                <c:pt idx="73">
                  <c:v>0.99923048469387765</c:v>
                </c:pt>
                <c:pt idx="74">
                  <c:v>0.99923093112244876</c:v>
                </c:pt>
                <c:pt idx="75">
                  <c:v>0.99923080357142868</c:v>
                </c:pt>
                <c:pt idx="76">
                  <c:v>0.99923093112244876</c:v>
                </c:pt>
                <c:pt idx="77">
                  <c:v>0.99923093112244876</c:v>
                </c:pt>
                <c:pt idx="78">
                  <c:v>0.99923080357142868</c:v>
                </c:pt>
                <c:pt idx="79">
                  <c:v>0.99923144132653052</c:v>
                </c:pt>
                <c:pt idx="80">
                  <c:v>0.9992311224489796</c:v>
                </c:pt>
                <c:pt idx="81">
                  <c:v>0.99923144132653052</c:v>
                </c:pt>
                <c:pt idx="82">
                  <c:v>0.99923131377551011</c:v>
                </c:pt>
                <c:pt idx="83">
                  <c:v>0.9992315051020404</c:v>
                </c:pt>
                <c:pt idx="84">
                  <c:v>0.99923144132653052</c:v>
                </c:pt>
                <c:pt idx="85">
                  <c:v>0.99923182397959198</c:v>
                </c:pt>
                <c:pt idx="86">
                  <c:v>0.99923220663265289</c:v>
                </c:pt>
                <c:pt idx="87">
                  <c:v>0.99923233418367341</c:v>
                </c:pt>
                <c:pt idx="88">
                  <c:v>0.9992323979591835</c:v>
                </c:pt>
                <c:pt idx="89">
                  <c:v>0.99923233418367341</c:v>
                </c:pt>
                <c:pt idx="90">
                  <c:v>0.9992323979591835</c:v>
                </c:pt>
                <c:pt idx="91">
                  <c:v>0.99923271683673442</c:v>
                </c:pt>
                <c:pt idx="92">
                  <c:v>0.99923309948979588</c:v>
                </c:pt>
                <c:pt idx="93">
                  <c:v>0.99923316326530598</c:v>
                </c:pt>
                <c:pt idx="94">
                  <c:v>0.99923284438775473</c:v>
                </c:pt>
                <c:pt idx="95">
                  <c:v>0.99923322704081641</c:v>
                </c:pt>
                <c:pt idx="96">
                  <c:v>0.99923360969387764</c:v>
                </c:pt>
                <c:pt idx="97">
                  <c:v>0.99923418367346939</c:v>
                </c:pt>
                <c:pt idx="98">
                  <c:v>0.99923360969387764</c:v>
                </c:pt>
                <c:pt idx="99">
                  <c:v>0.99923322704081641</c:v>
                </c:pt>
                <c:pt idx="100">
                  <c:v>0.99923399234693855</c:v>
                </c:pt>
                <c:pt idx="101">
                  <c:v>0.99923418367346939</c:v>
                </c:pt>
                <c:pt idx="102">
                  <c:v>0.99923437499999979</c:v>
                </c:pt>
                <c:pt idx="103">
                  <c:v>0.99923411989795874</c:v>
                </c:pt>
                <c:pt idx="104">
                  <c:v>0.99923463010204061</c:v>
                </c:pt>
                <c:pt idx="105">
                  <c:v>0.99923456632653052</c:v>
                </c:pt>
                <c:pt idx="106">
                  <c:v>0.99923488520408166</c:v>
                </c:pt>
                <c:pt idx="107">
                  <c:v>0.99923533163265277</c:v>
                </c:pt>
                <c:pt idx="108">
                  <c:v>0.99923520408163258</c:v>
                </c:pt>
                <c:pt idx="109">
                  <c:v>0.99923552295918372</c:v>
                </c:pt>
                <c:pt idx="110">
                  <c:v>0.9992353954081632</c:v>
                </c:pt>
                <c:pt idx="111">
                  <c:v>0.99923596938775461</c:v>
                </c:pt>
                <c:pt idx="112">
                  <c:v>0.99923565051020413</c:v>
                </c:pt>
                <c:pt idx="113">
                  <c:v>0.99923596938775461</c:v>
                </c:pt>
                <c:pt idx="114">
                  <c:v>0.99923565051020413</c:v>
                </c:pt>
                <c:pt idx="115">
                  <c:v>0.99923609693877569</c:v>
                </c:pt>
                <c:pt idx="116">
                  <c:v>0.99923571428571434</c:v>
                </c:pt>
                <c:pt idx="117">
                  <c:v>0.99923647959183659</c:v>
                </c:pt>
                <c:pt idx="118">
                  <c:v>0.99923641581632627</c:v>
                </c:pt>
                <c:pt idx="119">
                  <c:v>0.99923679846938751</c:v>
                </c:pt>
                <c:pt idx="120">
                  <c:v>0.99923641581632627</c:v>
                </c:pt>
                <c:pt idx="121">
                  <c:v>0.99923667091836721</c:v>
                </c:pt>
                <c:pt idx="122">
                  <c:v>0.99923641581632627</c:v>
                </c:pt>
                <c:pt idx="123">
                  <c:v>0.99923692602040792</c:v>
                </c:pt>
                <c:pt idx="124">
                  <c:v>0.99923724489795884</c:v>
                </c:pt>
                <c:pt idx="125">
                  <c:v>0.99923730867346938</c:v>
                </c:pt>
                <c:pt idx="126">
                  <c:v>0.99923730867346938</c:v>
                </c:pt>
                <c:pt idx="127">
                  <c:v>0.99923718112244864</c:v>
                </c:pt>
                <c:pt idx="128">
                  <c:v>0.99923749999999978</c:v>
                </c:pt>
                <c:pt idx="129">
                  <c:v>0.99923762755102041</c:v>
                </c:pt>
                <c:pt idx="130">
                  <c:v>0.99923769132653051</c:v>
                </c:pt>
                <c:pt idx="131">
                  <c:v>0.99923724489795884</c:v>
                </c:pt>
                <c:pt idx="132">
                  <c:v>0.99923756377550998</c:v>
                </c:pt>
                <c:pt idx="133">
                  <c:v>0.99923762755102041</c:v>
                </c:pt>
                <c:pt idx="134">
                  <c:v>0.99923820153061216</c:v>
                </c:pt>
                <c:pt idx="135">
                  <c:v>0.99923807397959208</c:v>
                </c:pt>
                <c:pt idx="136">
                  <c:v>0.9992385204081633</c:v>
                </c:pt>
                <c:pt idx="137">
                  <c:v>0.99923807397959208</c:v>
                </c:pt>
                <c:pt idx="138">
                  <c:v>0.99923883928571422</c:v>
                </c:pt>
                <c:pt idx="139">
                  <c:v>0.99923826530612236</c:v>
                </c:pt>
                <c:pt idx="140">
                  <c:v>0.99923883928571422</c:v>
                </c:pt>
                <c:pt idx="141">
                  <c:v>0.99923903061224473</c:v>
                </c:pt>
                <c:pt idx="142">
                  <c:v>0.99923864795918371</c:v>
                </c:pt>
                <c:pt idx="143">
                  <c:v>0.99923903061224473</c:v>
                </c:pt>
                <c:pt idx="144">
                  <c:v>0.99923928571428544</c:v>
                </c:pt>
                <c:pt idx="145">
                  <c:v>0.99923909438775516</c:v>
                </c:pt>
                <c:pt idx="146">
                  <c:v>0.99923979591836709</c:v>
                </c:pt>
                <c:pt idx="147">
                  <c:v>0.99923979591836709</c:v>
                </c:pt>
                <c:pt idx="148">
                  <c:v>0.99923966836734679</c:v>
                </c:pt>
                <c:pt idx="149">
                  <c:v>0.99923973214285711</c:v>
                </c:pt>
                <c:pt idx="150">
                  <c:v>0.99923979591836709</c:v>
                </c:pt>
                <c:pt idx="151">
                  <c:v>0.99924017857142866</c:v>
                </c:pt>
                <c:pt idx="152">
                  <c:v>0.99924005102040814</c:v>
                </c:pt>
                <c:pt idx="153">
                  <c:v>0.99924017857142866</c:v>
                </c:pt>
                <c:pt idx="154">
                  <c:v>0.99924036989795861</c:v>
                </c:pt>
                <c:pt idx="155">
                  <c:v>0.99924056122448979</c:v>
                </c:pt>
                <c:pt idx="156">
                  <c:v>0.99924081632653083</c:v>
                </c:pt>
                <c:pt idx="157">
                  <c:v>0.9992409438775508</c:v>
                </c:pt>
                <c:pt idx="158">
                  <c:v>0.9992408801020406</c:v>
                </c:pt>
                <c:pt idx="159">
                  <c:v>0.99924139030612269</c:v>
                </c:pt>
                <c:pt idx="160">
                  <c:v>0.99924145408163267</c:v>
                </c:pt>
                <c:pt idx="161">
                  <c:v>0.99924132653061248</c:v>
                </c:pt>
                <c:pt idx="162">
                  <c:v>0.99924145408163267</c:v>
                </c:pt>
                <c:pt idx="163">
                  <c:v>0.99924139030612269</c:v>
                </c:pt>
                <c:pt idx="164">
                  <c:v>0.9992420918367344</c:v>
                </c:pt>
                <c:pt idx="165">
                  <c:v>0.99924221938775482</c:v>
                </c:pt>
                <c:pt idx="166">
                  <c:v>0.99924202806122431</c:v>
                </c:pt>
                <c:pt idx="167">
                  <c:v>0.9992424744897962</c:v>
                </c:pt>
                <c:pt idx="168">
                  <c:v>0.99924228316326502</c:v>
                </c:pt>
                <c:pt idx="169">
                  <c:v>0.99924234693877545</c:v>
                </c:pt>
                <c:pt idx="170">
                  <c:v>0.9992424744897962</c:v>
                </c:pt>
                <c:pt idx="171">
                  <c:v>0.9992424744897962</c:v>
                </c:pt>
                <c:pt idx="172">
                  <c:v>0.99924234693877545</c:v>
                </c:pt>
                <c:pt idx="173">
                  <c:v>0.99924298469387762</c:v>
                </c:pt>
                <c:pt idx="174">
                  <c:v>0.99924292091836708</c:v>
                </c:pt>
                <c:pt idx="175">
                  <c:v>0.99924298469387762</c:v>
                </c:pt>
                <c:pt idx="176">
                  <c:v>0.99924304846938783</c:v>
                </c:pt>
                <c:pt idx="177">
                  <c:v>0.99924292091836708</c:v>
                </c:pt>
                <c:pt idx="178">
                  <c:v>0.99924323979591811</c:v>
                </c:pt>
                <c:pt idx="179">
                  <c:v>0.99924311224489826</c:v>
                </c:pt>
                <c:pt idx="180">
                  <c:v>0.99924317602040813</c:v>
                </c:pt>
                <c:pt idx="181">
                  <c:v>0.99924292091836708</c:v>
                </c:pt>
                <c:pt idx="182">
                  <c:v>0.99924381377551041</c:v>
                </c:pt>
                <c:pt idx="183">
                  <c:v>0.99924394132653049</c:v>
                </c:pt>
                <c:pt idx="184">
                  <c:v>0.99924406887755068</c:v>
                </c:pt>
                <c:pt idx="185">
                  <c:v>0.99924381377551041</c:v>
                </c:pt>
                <c:pt idx="186">
                  <c:v>0.99924426020408164</c:v>
                </c:pt>
                <c:pt idx="187">
                  <c:v>0.99924426020408164</c:v>
                </c:pt>
                <c:pt idx="188">
                  <c:v>0.99924438775510183</c:v>
                </c:pt>
                <c:pt idx="189">
                  <c:v>0.99924483418367382</c:v>
                </c:pt>
                <c:pt idx="190">
                  <c:v>0.99924502551020411</c:v>
                </c:pt>
                <c:pt idx="191">
                  <c:v>0.99924496173469368</c:v>
                </c:pt>
                <c:pt idx="192">
                  <c:v>0.99924489795918392</c:v>
                </c:pt>
                <c:pt idx="193">
                  <c:v>0.99924496173469368</c:v>
                </c:pt>
                <c:pt idx="194">
                  <c:v>0.99924496173469368</c:v>
                </c:pt>
                <c:pt idx="195">
                  <c:v>0.99924515306122441</c:v>
                </c:pt>
                <c:pt idx="196">
                  <c:v>0.99924528061224471</c:v>
                </c:pt>
                <c:pt idx="197">
                  <c:v>0.99924540816326535</c:v>
                </c:pt>
                <c:pt idx="198">
                  <c:v>0.99924528061224471</c:v>
                </c:pt>
                <c:pt idx="199">
                  <c:v>0.99924585459183701</c:v>
                </c:pt>
                <c:pt idx="200">
                  <c:v>0.999245918367347</c:v>
                </c:pt>
                <c:pt idx="201">
                  <c:v>0.9992459821428572</c:v>
                </c:pt>
                <c:pt idx="202">
                  <c:v>0.9992463010204079</c:v>
                </c:pt>
                <c:pt idx="203">
                  <c:v>0.99924693877551019</c:v>
                </c:pt>
                <c:pt idx="204">
                  <c:v>0.99924655612244906</c:v>
                </c:pt>
                <c:pt idx="205">
                  <c:v>0.99924649234693863</c:v>
                </c:pt>
                <c:pt idx="206">
                  <c:v>0.9992463010204079</c:v>
                </c:pt>
                <c:pt idx="207">
                  <c:v>0.99924668367346958</c:v>
                </c:pt>
                <c:pt idx="208">
                  <c:v>0.99924655612244906</c:v>
                </c:pt>
                <c:pt idx="209">
                  <c:v>0.99924713010204058</c:v>
                </c:pt>
                <c:pt idx="210">
                  <c:v>0.99924738520408152</c:v>
                </c:pt>
                <c:pt idx="211">
                  <c:v>0.99924764030612245</c:v>
                </c:pt>
                <c:pt idx="212">
                  <c:v>0.99924751275510193</c:v>
                </c:pt>
                <c:pt idx="213">
                  <c:v>0.99924732142857164</c:v>
                </c:pt>
                <c:pt idx="214">
                  <c:v>0.99924757653061258</c:v>
                </c:pt>
                <c:pt idx="215">
                  <c:v>0.99924783163265307</c:v>
                </c:pt>
                <c:pt idx="216">
                  <c:v>0.99924815051020399</c:v>
                </c:pt>
                <c:pt idx="217">
                  <c:v>0.99924808673469379</c:v>
                </c:pt>
                <c:pt idx="218">
                  <c:v>0.99924802295918391</c:v>
                </c:pt>
                <c:pt idx="219">
                  <c:v>0.99924815051020399</c:v>
                </c:pt>
                <c:pt idx="220">
                  <c:v>0.99924846938775491</c:v>
                </c:pt>
                <c:pt idx="221">
                  <c:v>0.99924885204081682</c:v>
                </c:pt>
                <c:pt idx="222">
                  <c:v>0.99924821428571453</c:v>
                </c:pt>
                <c:pt idx="223">
                  <c:v>0.99924859693877566</c:v>
                </c:pt>
                <c:pt idx="224">
                  <c:v>0.99924917091836729</c:v>
                </c:pt>
                <c:pt idx="225">
                  <c:v>0.99924910714285708</c:v>
                </c:pt>
                <c:pt idx="226">
                  <c:v>0.99924891581632658</c:v>
                </c:pt>
                <c:pt idx="227">
                  <c:v>0.99924929846938793</c:v>
                </c:pt>
                <c:pt idx="228">
                  <c:v>0.99924936224489824</c:v>
                </c:pt>
                <c:pt idx="229">
                  <c:v>0.99924942602040845</c:v>
                </c:pt>
                <c:pt idx="230">
                  <c:v>0.99924942602040845</c:v>
                </c:pt>
                <c:pt idx="231">
                  <c:v>0.99924987244898011</c:v>
                </c:pt>
                <c:pt idx="232">
                  <c:v>0.99925019132653059</c:v>
                </c:pt>
                <c:pt idx="233">
                  <c:v>0.99925012755102038</c:v>
                </c:pt>
                <c:pt idx="234">
                  <c:v>0.99925038265306121</c:v>
                </c:pt>
                <c:pt idx="235">
                  <c:v>0.99925025510204057</c:v>
                </c:pt>
                <c:pt idx="236">
                  <c:v>0.99925006377551018</c:v>
                </c:pt>
                <c:pt idx="237">
                  <c:v>0.99925063775510203</c:v>
                </c:pt>
                <c:pt idx="238">
                  <c:v>0.99925082908163232</c:v>
                </c:pt>
                <c:pt idx="239">
                  <c:v>0.99925006377551018</c:v>
                </c:pt>
                <c:pt idx="240">
                  <c:v>0.99925063775510203</c:v>
                </c:pt>
                <c:pt idx="241">
                  <c:v>0.99925051020408173</c:v>
                </c:pt>
                <c:pt idx="242">
                  <c:v>0.99925057397959183</c:v>
                </c:pt>
                <c:pt idx="243">
                  <c:v>0.99925159438775479</c:v>
                </c:pt>
                <c:pt idx="244">
                  <c:v>0.99925159438775479</c:v>
                </c:pt>
                <c:pt idx="245">
                  <c:v>0.99925146683673449</c:v>
                </c:pt>
                <c:pt idx="246">
                  <c:v>0.99925153061224459</c:v>
                </c:pt>
                <c:pt idx="247">
                  <c:v>0.99925184948979595</c:v>
                </c:pt>
                <c:pt idx="248">
                  <c:v>0.99925184948979595</c:v>
                </c:pt>
                <c:pt idx="249">
                  <c:v>0.99925184948979595</c:v>
                </c:pt>
                <c:pt idx="250">
                  <c:v>0.99925178571428541</c:v>
                </c:pt>
                <c:pt idx="251">
                  <c:v>0.99925223214285719</c:v>
                </c:pt>
                <c:pt idx="252">
                  <c:v>0.99925248724489801</c:v>
                </c:pt>
                <c:pt idx="253">
                  <c:v>0.99925204081632613</c:v>
                </c:pt>
                <c:pt idx="254">
                  <c:v>0.99925261479591809</c:v>
                </c:pt>
                <c:pt idx="255">
                  <c:v>0.99925274234693839</c:v>
                </c:pt>
                <c:pt idx="256">
                  <c:v>0.99925274234693839</c:v>
                </c:pt>
                <c:pt idx="257">
                  <c:v>0.99925248724489801</c:v>
                </c:pt>
                <c:pt idx="258">
                  <c:v>0.99925286989795858</c:v>
                </c:pt>
                <c:pt idx="259">
                  <c:v>0.9992532525510206</c:v>
                </c:pt>
                <c:pt idx="260">
                  <c:v>0.99925280612244882</c:v>
                </c:pt>
                <c:pt idx="261">
                  <c:v>0.99925299744897966</c:v>
                </c:pt>
                <c:pt idx="262">
                  <c:v>0.99925331632653069</c:v>
                </c:pt>
                <c:pt idx="263">
                  <c:v>0.9992537627551018</c:v>
                </c:pt>
                <c:pt idx="264">
                  <c:v>0.99925440051020409</c:v>
                </c:pt>
                <c:pt idx="265">
                  <c:v>0.99925433673469388</c:v>
                </c:pt>
                <c:pt idx="266">
                  <c:v>0.9992542729591839</c:v>
                </c:pt>
                <c:pt idx="267">
                  <c:v>0.9992542729591839</c:v>
                </c:pt>
                <c:pt idx="268">
                  <c:v>0.99925440051020409</c:v>
                </c:pt>
                <c:pt idx="269">
                  <c:v>0.99925446428571418</c:v>
                </c:pt>
                <c:pt idx="270">
                  <c:v>0.9992542729591839</c:v>
                </c:pt>
                <c:pt idx="271">
                  <c:v>0.99925459183673437</c:v>
                </c:pt>
                <c:pt idx="272">
                  <c:v>0.9992547831632651</c:v>
                </c:pt>
                <c:pt idx="273">
                  <c:v>0.9992547193877549</c:v>
                </c:pt>
                <c:pt idx="274">
                  <c:v>0.99925484693877564</c:v>
                </c:pt>
                <c:pt idx="275">
                  <c:v>0.9992547193877549</c:v>
                </c:pt>
                <c:pt idx="276">
                  <c:v>0.99925484693877564</c:v>
                </c:pt>
                <c:pt idx="277">
                  <c:v>0.9992547193877549</c:v>
                </c:pt>
                <c:pt idx="278">
                  <c:v>0.99925586734693861</c:v>
                </c:pt>
                <c:pt idx="279">
                  <c:v>0.99925567602040843</c:v>
                </c:pt>
                <c:pt idx="280">
                  <c:v>0.99925593112244881</c:v>
                </c:pt>
                <c:pt idx="281">
                  <c:v>0.99925554846938769</c:v>
                </c:pt>
                <c:pt idx="282">
                  <c:v>0.99925599489795869</c:v>
                </c:pt>
                <c:pt idx="283">
                  <c:v>0.99925605867346934</c:v>
                </c:pt>
                <c:pt idx="284">
                  <c:v>0.99925599489795869</c:v>
                </c:pt>
                <c:pt idx="285">
                  <c:v>0.99925656887755054</c:v>
                </c:pt>
                <c:pt idx="286">
                  <c:v>0.99925618622448953</c:v>
                </c:pt>
                <c:pt idx="287">
                  <c:v>0.99925612244897954</c:v>
                </c:pt>
                <c:pt idx="288">
                  <c:v>0.99925637755102048</c:v>
                </c:pt>
                <c:pt idx="289">
                  <c:v>0.99925682397959192</c:v>
                </c:pt>
                <c:pt idx="290">
                  <c:v>0.99925663265306142</c:v>
                </c:pt>
                <c:pt idx="291">
                  <c:v>0.99925650510204045</c:v>
                </c:pt>
                <c:pt idx="292">
                  <c:v>0.99925663265306142</c:v>
                </c:pt>
                <c:pt idx="293">
                  <c:v>0.99925701530612243</c:v>
                </c:pt>
                <c:pt idx="294">
                  <c:v>0.99925695153061211</c:v>
                </c:pt>
                <c:pt idx="295">
                  <c:v>0.99925669642857173</c:v>
                </c:pt>
                <c:pt idx="296">
                  <c:v>0.99925733418367368</c:v>
                </c:pt>
                <c:pt idx="297">
                  <c:v>0.99925784438775489</c:v>
                </c:pt>
                <c:pt idx="298">
                  <c:v>0.99925784438775489</c:v>
                </c:pt>
                <c:pt idx="299">
                  <c:v>0.99925771683673459</c:v>
                </c:pt>
                <c:pt idx="300">
                  <c:v>0.99925809948979594</c:v>
                </c:pt>
                <c:pt idx="301">
                  <c:v>0.99925797193877541</c:v>
                </c:pt>
                <c:pt idx="302">
                  <c:v>0.99925758928571407</c:v>
                </c:pt>
                <c:pt idx="303">
                  <c:v>0.99925809948979594</c:v>
                </c:pt>
                <c:pt idx="304">
                  <c:v>0.99925835459183676</c:v>
                </c:pt>
                <c:pt idx="305">
                  <c:v>0.99925854591836705</c:v>
                </c:pt>
                <c:pt idx="306">
                  <c:v>0.99925860969387792</c:v>
                </c:pt>
                <c:pt idx="307">
                  <c:v>0.99925886479591819</c:v>
                </c:pt>
                <c:pt idx="308">
                  <c:v>0.99925899234693849</c:v>
                </c:pt>
                <c:pt idx="309">
                  <c:v>0.99925860969387792</c:v>
                </c:pt>
                <c:pt idx="310">
                  <c:v>0.99925911989795868</c:v>
                </c:pt>
                <c:pt idx="311">
                  <c:v>0.99925911989795868</c:v>
                </c:pt>
                <c:pt idx="312">
                  <c:v>0.99925969387755098</c:v>
                </c:pt>
                <c:pt idx="313">
                  <c:v>0.99925950255102058</c:v>
                </c:pt>
                <c:pt idx="314">
                  <c:v>0.99925956632653068</c:v>
                </c:pt>
                <c:pt idx="315">
                  <c:v>0.99925994897959181</c:v>
                </c:pt>
                <c:pt idx="316">
                  <c:v>0.99925982142857184</c:v>
                </c:pt>
                <c:pt idx="317">
                  <c:v>0.99926007653061222</c:v>
                </c:pt>
                <c:pt idx="318">
                  <c:v>0.99926026785714239</c:v>
                </c:pt>
                <c:pt idx="319">
                  <c:v>0.99926065051020407</c:v>
                </c:pt>
                <c:pt idx="320">
                  <c:v>0.99926065051020407</c:v>
                </c:pt>
                <c:pt idx="321">
                  <c:v>0.9992602040816323</c:v>
                </c:pt>
                <c:pt idx="322">
                  <c:v>0.99926033163265271</c:v>
                </c:pt>
                <c:pt idx="323">
                  <c:v>0.99926026785714239</c:v>
                </c:pt>
                <c:pt idx="324">
                  <c:v>0.99926065051020407</c:v>
                </c:pt>
                <c:pt idx="325">
                  <c:v>0.99926090561224457</c:v>
                </c:pt>
                <c:pt idx="326">
                  <c:v>0.99926128826530591</c:v>
                </c:pt>
                <c:pt idx="327">
                  <c:v>0.99926154336734663</c:v>
                </c:pt>
                <c:pt idx="328">
                  <c:v>0.99926141581632622</c:v>
                </c:pt>
                <c:pt idx="329">
                  <c:v>0.99926160714285717</c:v>
                </c:pt>
                <c:pt idx="330">
                  <c:v>0.99926218112244836</c:v>
                </c:pt>
                <c:pt idx="331">
                  <c:v>0.9992620535714285</c:v>
                </c:pt>
                <c:pt idx="332">
                  <c:v>0.99926160714285717</c:v>
                </c:pt>
                <c:pt idx="333">
                  <c:v>0.99926192602040809</c:v>
                </c:pt>
                <c:pt idx="334">
                  <c:v>0.99926237244897953</c:v>
                </c:pt>
                <c:pt idx="335">
                  <c:v>0.99926243622448974</c:v>
                </c:pt>
                <c:pt idx="336">
                  <c:v>0.99926275510204043</c:v>
                </c:pt>
                <c:pt idx="337">
                  <c:v>0.99926262755102047</c:v>
                </c:pt>
                <c:pt idx="338">
                  <c:v>0.99926211734693848</c:v>
                </c:pt>
                <c:pt idx="339">
                  <c:v>0.99926160714285717</c:v>
                </c:pt>
                <c:pt idx="340">
                  <c:v>0.99926224489795856</c:v>
                </c:pt>
                <c:pt idx="341">
                  <c:v>0.9992624999999995</c:v>
                </c:pt>
                <c:pt idx="342">
                  <c:v>0.99926269132653056</c:v>
                </c:pt>
                <c:pt idx="343">
                  <c:v>0.99926281887755086</c:v>
                </c:pt>
                <c:pt idx="344">
                  <c:v>0.9992630102040817</c:v>
                </c:pt>
                <c:pt idx="345">
                  <c:v>0.99926345663265281</c:v>
                </c:pt>
                <c:pt idx="346">
                  <c:v>0.99926332908163218</c:v>
                </c:pt>
                <c:pt idx="347">
                  <c:v>0.99926352040816302</c:v>
                </c:pt>
                <c:pt idx="348">
                  <c:v>0.99926339285714239</c:v>
                </c:pt>
                <c:pt idx="349">
                  <c:v>0.99926396683673435</c:v>
                </c:pt>
                <c:pt idx="350">
                  <c:v>0.99926371173469353</c:v>
                </c:pt>
                <c:pt idx="351">
                  <c:v>0.99926377551020396</c:v>
                </c:pt>
                <c:pt idx="352">
                  <c:v>0.99926390306122426</c:v>
                </c:pt>
                <c:pt idx="353">
                  <c:v>0.99926364795918354</c:v>
                </c:pt>
                <c:pt idx="354">
                  <c:v>0.99926390306122426</c:v>
                </c:pt>
                <c:pt idx="355">
                  <c:v>0.99926345663265281</c:v>
                </c:pt>
                <c:pt idx="356">
                  <c:v>0.99926383928571438</c:v>
                </c:pt>
                <c:pt idx="357">
                  <c:v>0.99926390306122426</c:v>
                </c:pt>
                <c:pt idx="358">
                  <c:v>0.99926441326530613</c:v>
                </c:pt>
                <c:pt idx="359">
                  <c:v>0.99926479591836681</c:v>
                </c:pt>
                <c:pt idx="360">
                  <c:v>0.99926485969387779</c:v>
                </c:pt>
                <c:pt idx="361">
                  <c:v>0.99926492346938778</c:v>
                </c:pt>
                <c:pt idx="362">
                  <c:v>0.99926536989795844</c:v>
                </c:pt>
                <c:pt idx="363">
                  <c:v>0.99926536989795844</c:v>
                </c:pt>
                <c:pt idx="364">
                  <c:v>0.99926530612244868</c:v>
                </c:pt>
                <c:pt idx="365">
                  <c:v>0.99926543367346954</c:v>
                </c:pt>
                <c:pt idx="366">
                  <c:v>0.99926562499999982</c:v>
                </c:pt>
                <c:pt idx="367">
                  <c:v>0.99926536989795844</c:v>
                </c:pt>
                <c:pt idx="368">
                  <c:v>0.99926511479591817</c:v>
                </c:pt>
                <c:pt idx="369">
                  <c:v>0.99926524234693859</c:v>
                </c:pt>
                <c:pt idx="370">
                  <c:v>0.99926562499999982</c:v>
                </c:pt>
                <c:pt idx="371">
                  <c:v>0.99926543367346954</c:v>
                </c:pt>
                <c:pt idx="372">
                  <c:v>0.99926575255102068</c:v>
                </c:pt>
                <c:pt idx="373">
                  <c:v>0.99926613520408158</c:v>
                </c:pt>
                <c:pt idx="374">
                  <c:v>0.99926626275510189</c:v>
                </c:pt>
                <c:pt idx="375">
                  <c:v>0.99926664540816312</c:v>
                </c:pt>
                <c:pt idx="376">
                  <c:v>0.99926664540816312</c:v>
                </c:pt>
                <c:pt idx="377">
                  <c:v>0.99926670918367333</c:v>
                </c:pt>
                <c:pt idx="378">
                  <c:v>0.99926677295918376</c:v>
                </c:pt>
                <c:pt idx="379">
                  <c:v>0.99926715561224444</c:v>
                </c:pt>
                <c:pt idx="380">
                  <c:v>0.99926683673469363</c:v>
                </c:pt>
                <c:pt idx="381">
                  <c:v>0.99926645408163228</c:v>
                </c:pt>
                <c:pt idx="382">
                  <c:v>0.99926639030612219</c:v>
                </c:pt>
                <c:pt idx="383">
                  <c:v>0.99926588010204043</c:v>
                </c:pt>
                <c:pt idx="384">
                  <c:v>0.99926645408163228</c:v>
                </c:pt>
                <c:pt idx="385">
                  <c:v>0.99926639030612219</c:v>
                </c:pt>
                <c:pt idx="386">
                  <c:v>0.99926639030612219</c:v>
                </c:pt>
                <c:pt idx="387">
                  <c:v>0.99926696428571393</c:v>
                </c:pt>
                <c:pt idx="388">
                  <c:v>0.99926664540816312</c:v>
                </c:pt>
                <c:pt idx="389">
                  <c:v>0.99926715561224444</c:v>
                </c:pt>
                <c:pt idx="390">
                  <c:v>0.99926747448979591</c:v>
                </c:pt>
                <c:pt idx="391">
                  <c:v>0.99926804846938777</c:v>
                </c:pt>
                <c:pt idx="392">
                  <c:v>0.99926798469387768</c:v>
                </c:pt>
                <c:pt idx="393">
                  <c:v>0.99926823979591806</c:v>
                </c:pt>
                <c:pt idx="394">
                  <c:v>0.99926849489795877</c:v>
                </c:pt>
                <c:pt idx="395">
                  <c:v>0.99926804846938777</c:v>
                </c:pt>
                <c:pt idx="396">
                  <c:v>0.99926823979591806</c:v>
                </c:pt>
                <c:pt idx="397">
                  <c:v>0.99926798469387768</c:v>
                </c:pt>
                <c:pt idx="398">
                  <c:v>0.99926766581632609</c:v>
                </c:pt>
                <c:pt idx="399">
                  <c:v>0.99926741071428549</c:v>
                </c:pt>
                <c:pt idx="400">
                  <c:v>0.99926709183673434</c:v>
                </c:pt>
                <c:pt idx="401">
                  <c:v>0.99926747448979591</c:v>
                </c:pt>
                <c:pt idx="402">
                  <c:v>0.99926721938775498</c:v>
                </c:pt>
                <c:pt idx="403">
                  <c:v>0.99926817602040818</c:v>
                </c:pt>
                <c:pt idx="404">
                  <c:v>0.99926823979591806</c:v>
                </c:pt>
                <c:pt idx="405">
                  <c:v>0.99926855867346942</c:v>
                </c:pt>
                <c:pt idx="406">
                  <c:v>0.99926881377551013</c:v>
                </c:pt>
                <c:pt idx="407">
                  <c:v>0.99926900510204053</c:v>
                </c:pt>
                <c:pt idx="408">
                  <c:v>0.99926900510204053</c:v>
                </c:pt>
                <c:pt idx="409">
                  <c:v>0.9992695153061224</c:v>
                </c:pt>
                <c:pt idx="410">
                  <c:v>0.99926874999999948</c:v>
                </c:pt>
                <c:pt idx="411">
                  <c:v>0.99926874999999948</c:v>
                </c:pt>
                <c:pt idx="412">
                  <c:v>0.99926881377551013</c:v>
                </c:pt>
                <c:pt idx="413">
                  <c:v>0.99926817602040818</c:v>
                </c:pt>
                <c:pt idx="414">
                  <c:v>0.99926830357142848</c:v>
                </c:pt>
                <c:pt idx="415">
                  <c:v>0.99926804846938777</c:v>
                </c:pt>
                <c:pt idx="416">
                  <c:v>0.99926855867346942</c:v>
                </c:pt>
                <c:pt idx="417">
                  <c:v>0.99926817602040818</c:v>
                </c:pt>
                <c:pt idx="418">
                  <c:v>0.9992677295918363</c:v>
                </c:pt>
                <c:pt idx="419">
                  <c:v>0.99926900510204053</c:v>
                </c:pt>
                <c:pt idx="420">
                  <c:v>0.9992695153061224</c:v>
                </c:pt>
                <c:pt idx="421">
                  <c:v>0.9992699617346934</c:v>
                </c:pt>
                <c:pt idx="422">
                  <c:v>0.9992699617346934</c:v>
                </c:pt>
                <c:pt idx="423">
                  <c:v>0.99927040816326529</c:v>
                </c:pt>
                <c:pt idx="424">
                  <c:v>0.999270663265306</c:v>
                </c:pt>
                <c:pt idx="425">
                  <c:v>0.99927008928571426</c:v>
                </c:pt>
                <c:pt idx="426">
                  <c:v>0.99927028061224465</c:v>
                </c:pt>
                <c:pt idx="427">
                  <c:v>0.9992699617346934</c:v>
                </c:pt>
                <c:pt idx="428">
                  <c:v>0.99926932397959178</c:v>
                </c:pt>
                <c:pt idx="429">
                  <c:v>0.99926970663265291</c:v>
                </c:pt>
                <c:pt idx="430">
                  <c:v>0.99926906887755085</c:v>
                </c:pt>
                <c:pt idx="431">
                  <c:v>0.99926919642857182</c:v>
                </c:pt>
                <c:pt idx="432">
                  <c:v>0.99926938775510177</c:v>
                </c:pt>
                <c:pt idx="433">
                  <c:v>0.99926938775510177</c:v>
                </c:pt>
                <c:pt idx="434">
                  <c:v>0.99927008928571426</c:v>
                </c:pt>
                <c:pt idx="435">
                  <c:v>0.99927015306122458</c:v>
                </c:pt>
                <c:pt idx="436">
                  <c:v>0.99927117346938765</c:v>
                </c:pt>
                <c:pt idx="437">
                  <c:v>0.99927136479591816</c:v>
                </c:pt>
                <c:pt idx="438">
                  <c:v>0.99927187500000003</c:v>
                </c:pt>
                <c:pt idx="439">
                  <c:v>0.99927187500000003</c:v>
                </c:pt>
                <c:pt idx="440">
                  <c:v>0.99927174744897962</c:v>
                </c:pt>
                <c:pt idx="441">
                  <c:v>0.99927136479591816</c:v>
                </c:pt>
                <c:pt idx="442">
                  <c:v>0.9992714285714287</c:v>
                </c:pt>
                <c:pt idx="443">
                  <c:v>0.99927072704081643</c:v>
                </c:pt>
                <c:pt idx="444">
                  <c:v>0.99927091836734672</c:v>
                </c:pt>
                <c:pt idx="445">
                  <c:v>0.99927021683673478</c:v>
                </c:pt>
                <c:pt idx="446">
                  <c:v>0.99927015306122458</c:v>
                </c:pt>
                <c:pt idx="447">
                  <c:v>0.99927034438775486</c:v>
                </c:pt>
                <c:pt idx="448">
                  <c:v>0.9992714285714287</c:v>
                </c:pt>
                <c:pt idx="449">
                  <c:v>0.99927098214285692</c:v>
                </c:pt>
                <c:pt idx="450">
                  <c:v>0.99927200255102044</c:v>
                </c:pt>
                <c:pt idx="451">
                  <c:v>0.99927264030612251</c:v>
                </c:pt>
                <c:pt idx="452">
                  <c:v>0.99927340561224465</c:v>
                </c:pt>
                <c:pt idx="453">
                  <c:v>0.9992739158163263</c:v>
                </c:pt>
                <c:pt idx="454">
                  <c:v>0.9992739158163263</c:v>
                </c:pt>
                <c:pt idx="455">
                  <c:v>0.9992739158163263</c:v>
                </c:pt>
                <c:pt idx="456">
                  <c:v>0.99927346938775485</c:v>
                </c:pt>
                <c:pt idx="457">
                  <c:v>0.99927295918367343</c:v>
                </c:pt>
                <c:pt idx="458">
                  <c:v>0.99927264030612251</c:v>
                </c:pt>
                <c:pt idx="459">
                  <c:v>0.99927161989795898</c:v>
                </c:pt>
                <c:pt idx="460">
                  <c:v>0.9992712372448983</c:v>
                </c:pt>
                <c:pt idx="461">
                  <c:v>0.999271556122449</c:v>
                </c:pt>
                <c:pt idx="462">
                  <c:v>0.99927161989795898</c:v>
                </c:pt>
                <c:pt idx="463">
                  <c:v>0.99927181122448994</c:v>
                </c:pt>
                <c:pt idx="464">
                  <c:v>0.99927302295918374</c:v>
                </c:pt>
                <c:pt idx="465">
                  <c:v>0.9992739795918365</c:v>
                </c:pt>
                <c:pt idx="466">
                  <c:v>0.99927474489795876</c:v>
                </c:pt>
                <c:pt idx="467">
                  <c:v>0.99927595663265312</c:v>
                </c:pt>
                <c:pt idx="468">
                  <c:v>0.99927544642857202</c:v>
                </c:pt>
                <c:pt idx="469">
                  <c:v>0.99927589285714291</c:v>
                </c:pt>
                <c:pt idx="470">
                  <c:v>0.99927531887755106</c:v>
                </c:pt>
                <c:pt idx="471">
                  <c:v>0.99927519132653053</c:v>
                </c:pt>
                <c:pt idx="472">
                  <c:v>0.99927500000000002</c:v>
                </c:pt>
                <c:pt idx="473">
                  <c:v>0.99927404336734671</c:v>
                </c:pt>
                <c:pt idx="474">
                  <c:v>0.99927334183673422</c:v>
                </c:pt>
                <c:pt idx="475">
                  <c:v>0.99927295918367343</c:v>
                </c:pt>
                <c:pt idx="476">
                  <c:v>0.99927276785714247</c:v>
                </c:pt>
                <c:pt idx="477">
                  <c:v>0.99927244897959189</c:v>
                </c:pt>
                <c:pt idx="478">
                  <c:v>0.99927283163265279</c:v>
                </c:pt>
                <c:pt idx="479">
                  <c:v>0.99927429846938798</c:v>
                </c:pt>
                <c:pt idx="480">
                  <c:v>0.99927500000000002</c:v>
                </c:pt>
                <c:pt idx="481">
                  <c:v>0.99927633928571402</c:v>
                </c:pt>
                <c:pt idx="482">
                  <c:v>0.9992769132653061</c:v>
                </c:pt>
                <c:pt idx="483">
                  <c:v>0.99927761479591826</c:v>
                </c:pt>
                <c:pt idx="484">
                  <c:v>0.99927825255102065</c:v>
                </c:pt>
                <c:pt idx="485">
                  <c:v>0.99927793367346962</c:v>
                </c:pt>
                <c:pt idx="486">
                  <c:v>0.99927774234693856</c:v>
                </c:pt>
                <c:pt idx="487">
                  <c:v>0.99927672193877548</c:v>
                </c:pt>
                <c:pt idx="488">
                  <c:v>0.99927576530612239</c:v>
                </c:pt>
                <c:pt idx="489">
                  <c:v>0.99927474489795876</c:v>
                </c:pt>
                <c:pt idx="490">
                  <c:v>0.9992739158163263</c:v>
                </c:pt>
                <c:pt idx="491">
                  <c:v>0.9992737244897959</c:v>
                </c:pt>
                <c:pt idx="492">
                  <c:v>0.99927334183673422</c:v>
                </c:pt>
                <c:pt idx="493">
                  <c:v>0.99927417091836723</c:v>
                </c:pt>
                <c:pt idx="494">
                  <c:v>0.99927429846938798</c:v>
                </c:pt>
                <c:pt idx="495">
                  <c:v>0.99927614795918351</c:v>
                </c:pt>
                <c:pt idx="496">
                  <c:v>0.99927786989795875</c:v>
                </c:pt>
                <c:pt idx="497">
                  <c:v>0.99927908163265289</c:v>
                </c:pt>
                <c:pt idx="498">
                  <c:v>0.99928029336734669</c:v>
                </c:pt>
                <c:pt idx="499">
                  <c:v>0.99928073979591803</c:v>
                </c:pt>
                <c:pt idx="500">
                  <c:v>0.99928112244897971</c:v>
                </c:pt>
                <c:pt idx="501">
                  <c:v>0.99928016581632606</c:v>
                </c:pt>
                <c:pt idx="502">
                  <c:v>0.99927946428571435</c:v>
                </c:pt>
                <c:pt idx="503">
                  <c:v>0.99927850765306125</c:v>
                </c:pt>
                <c:pt idx="504">
                  <c:v>0.9992769132653061</c:v>
                </c:pt>
                <c:pt idx="505">
                  <c:v>0.99927570153061218</c:v>
                </c:pt>
                <c:pt idx="506">
                  <c:v>0.99927480867346963</c:v>
                </c:pt>
                <c:pt idx="507">
                  <c:v>0.99927429846938798</c:v>
                </c:pt>
                <c:pt idx="508">
                  <c:v>0.99927487244897983</c:v>
                </c:pt>
                <c:pt idx="509">
                  <c:v>0.99927525510204052</c:v>
                </c:pt>
                <c:pt idx="510">
                  <c:v>0.99927665816326527</c:v>
                </c:pt>
                <c:pt idx="511">
                  <c:v>0.99927869897959198</c:v>
                </c:pt>
                <c:pt idx="512">
                  <c:v>0.99928054846938763</c:v>
                </c:pt>
                <c:pt idx="513">
                  <c:v>0.99928265306122421</c:v>
                </c:pt>
                <c:pt idx="514">
                  <c:v>0.99928367346938773</c:v>
                </c:pt>
                <c:pt idx="515">
                  <c:v>0.99928392857142856</c:v>
                </c:pt>
                <c:pt idx="516">
                  <c:v>0.99928367346938773</c:v>
                </c:pt>
                <c:pt idx="517">
                  <c:v>0.999283482142857</c:v>
                </c:pt>
                <c:pt idx="518">
                  <c:v>0.99928258928571378</c:v>
                </c:pt>
                <c:pt idx="519">
                  <c:v>0.9992811862244898</c:v>
                </c:pt>
                <c:pt idx="520">
                  <c:v>0.99927914540816321</c:v>
                </c:pt>
                <c:pt idx="521">
                  <c:v>0.99927786989795875</c:v>
                </c:pt>
                <c:pt idx="522">
                  <c:v>0.99927640306122423</c:v>
                </c:pt>
                <c:pt idx="523">
                  <c:v>0.99927506377551023</c:v>
                </c:pt>
                <c:pt idx="524">
                  <c:v>0.9992756377551022</c:v>
                </c:pt>
                <c:pt idx="525">
                  <c:v>0.99927570153061218</c:v>
                </c:pt>
                <c:pt idx="526">
                  <c:v>0.99927735969387765</c:v>
                </c:pt>
                <c:pt idx="527">
                  <c:v>0.99928010204081641</c:v>
                </c:pt>
                <c:pt idx="528">
                  <c:v>0.99928182397959209</c:v>
                </c:pt>
                <c:pt idx="529">
                  <c:v>0.99928392857142856</c:v>
                </c:pt>
                <c:pt idx="530">
                  <c:v>0.99928571428571433</c:v>
                </c:pt>
                <c:pt idx="531">
                  <c:v>0.9992867984693875</c:v>
                </c:pt>
                <c:pt idx="532">
                  <c:v>0.99928686224489804</c:v>
                </c:pt>
                <c:pt idx="533">
                  <c:v>0.99928628826530597</c:v>
                </c:pt>
                <c:pt idx="534">
                  <c:v>0.99928571428571433</c:v>
                </c:pt>
                <c:pt idx="535">
                  <c:v>0.99928443877551021</c:v>
                </c:pt>
                <c:pt idx="536">
                  <c:v>0.999283482142857</c:v>
                </c:pt>
                <c:pt idx="537">
                  <c:v>0.9992816964285719</c:v>
                </c:pt>
                <c:pt idx="538">
                  <c:v>0.99927965561224463</c:v>
                </c:pt>
                <c:pt idx="539">
                  <c:v>0.99927786989795875</c:v>
                </c:pt>
                <c:pt idx="540">
                  <c:v>0.99927653061224475</c:v>
                </c:pt>
                <c:pt idx="541">
                  <c:v>0.99927653061224475</c:v>
                </c:pt>
                <c:pt idx="542">
                  <c:v>0.99927704081632629</c:v>
                </c:pt>
                <c:pt idx="543">
                  <c:v>0.99927869897959198</c:v>
                </c:pt>
                <c:pt idx="544">
                  <c:v>0.99928150510204039</c:v>
                </c:pt>
                <c:pt idx="545">
                  <c:v>0.99928329081632628</c:v>
                </c:pt>
                <c:pt idx="546">
                  <c:v>0.99928596938775482</c:v>
                </c:pt>
                <c:pt idx="547">
                  <c:v>0.99928820153061226</c:v>
                </c:pt>
                <c:pt idx="548">
                  <c:v>0.99928922193877567</c:v>
                </c:pt>
                <c:pt idx="549">
                  <c:v>0.99928922193877567</c:v>
                </c:pt>
                <c:pt idx="550">
                  <c:v>0.99928954081632626</c:v>
                </c:pt>
                <c:pt idx="551">
                  <c:v>0.99928852040816318</c:v>
                </c:pt>
                <c:pt idx="552">
                  <c:v>0.99928737244897969</c:v>
                </c:pt>
                <c:pt idx="553">
                  <c:v>0.99928558673469359</c:v>
                </c:pt>
                <c:pt idx="554">
                  <c:v>0.99928411989795873</c:v>
                </c:pt>
                <c:pt idx="555">
                  <c:v>0.99928233418367352</c:v>
                </c:pt>
                <c:pt idx="556">
                  <c:v>0.99928080357142868</c:v>
                </c:pt>
                <c:pt idx="557">
                  <c:v>0.99927876275510197</c:v>
                </c:pt>
                <c:pt idx="558">
                  <c:v>0.99927742346938775</c:v>
                </c:pt>
                <c:pt idx="559">
                  <c:v>0.99927595663265312</c:v>
                </c:pt>
                <c:pt idx="560">
                  <c:v>0.99927455357142869</c:v>
                </c:pt>
                <c:pt idx="561">
                  <c:v>0.99927404336734671</c:v>
                </c:pt>
                <c:pt idx="562">
                  <c:v>0.9992739158163263</c:v>
                </c:pt>
                <c:pt idx="563">
                  <c:v>0.99927404336734671</c:v>
                </c:pt>
                <c:pt idx="564">
                  <c:v>0.99927436224489818</c:v>
                </c:pt>
                <c:pt idx="565">
                  <c:v>0.99927436224489818</c:v>
                </c:pt>
                <c:pt idx="566">
                  <c:v>0.99927544642857202</c:v>
                </c:pt>
                <c:pt idx="567">
                  <c:v>0.9992755739795921</c:v>
                </c:pt>
                <c:pt idx="568">
                  <c:v>0.99927678571428535</c:v>
                </c:pt>
                <c:pt idx="569">
                  <c:v>0.99927812499999968</c:v>
                </c:pt>
                <c:pt idx="570">
                  <c:v>0.99927895408163259</c:v>
                </c:pt>
                <c:pt idx="571">
                  <c:v>0.99927991071428568</c:v>
                </c:pt>
                <c:pt idx="572">
                  <c:v>0.9992806122448985</c:v>
                </c:pt>
                <c:pt idx="573">
                  <c:v>0.99928099489795874</c:v>
                </c:pt>
                <c:pt idx="574">
                  <c:v>0.99928163265306136</c:v>
                </c:pt>
                <c:pt idx="575">
                  <c:v>0.99928163265306136</c:v>
                </c:pt>
                <c:pt idx="576">
                  <c:v>0.99928233418367352</c:v>
                </c:pt>
                <c:pt idx="577">
                  <c:v>0.99928227040816331</c:v>
                </c:pt>
                <c:pt idx="578">
                  <c:v>0.99928233418367352</c:v>
                </c:pt>
                <c:pt idx="579">
                  <c:v>0.99928195153061228</c:v>
                </c:pt>
                <c:pt idx="580">
                  <c:v>0.99928131377551022</c:v>
                </c:pt>
                <c:pt idx="581">
                  <c:v>0.99928150510204039</c:v>
                </c:pt>
                <c:pt idx="582">
                  <c:v>0.99928125000000001</c:v>
                </c:pt>
                <c:pt idx="583">
                  <c:v>0.99928112244897971</c:v>
                </c:pt>
                <c:pt idx="584">
                  <c:v>0.99928144132653052</c:v>
                </c:pt>
                <c:pt idx="585">
                  <c:v>0.99928080357142868</c:v>
                </c:pt>
                <c:pt idx="586">
                  <c:v>0.9992810586734695</c:v>
                </c:pt>
                <c:pt idx="587">
                  <c:v>0.9992816964285719</c:v>
                </c:pt>
                <c:pt idx="588">
                  <c:v>0.99928125000000001</c:v>
                </c:pt>
                <c:pt idx="589">
                  <c:v>0.99928188775510207</c:v>
                </c:pt>
                <c:pt idx="590">
                  <c:v>0.99928207908163236</c:v>
                </c:pt>
                <c:pt idx="591">
                  <c:v>0.99928246173469348</c:v>
                </c:pt>
                <c:pt idx="592">
                  <c:v>0.99928284438775483</c:v>
                </c:pt>
                <c:pt idx="593">
                  <c:v>0.999283482142857</c:v>
                </c:pt>
                <c:pt idx="594">
                  <c:v>0.99928367346938773</c:v>
                </c:pt>
                <c:pt idx="595">
                  <c:v>0.99928399234693865</c:v>
                </c:pt>
                <c:pt idx="596">
                  <c:v>0.99928443877551021</c:v>
                </c:pt>
                <c:pt idx="597">
                  <c:v>0.99928482142857178</c:v>
                </c:pt>
                <c:pt idx="598">
                  <c:v>0.99928456632653051</c:v>
                </c:pt>
                <c:pt idx="599">
                  <c:v>0.9992845025510203</c:v>
                </c:pt>
                <c:pt idx="600">
                  <c:v>0.99928526785714267</c:v>
                </c:pt>
                <c:pt idx="601">
                  <c:v>0.99928469387755081</c:v>
                </c:pt>
                <c:pt idx="602">
                  <c:v>0.99928469387755081</c:v>
                </c:pt>
                <c:pt idx="603">
                  <c:v>0.99928507653061238</c:v>
                </c:pt>
                <c:pt idx="604">
                  <c:v>0.99928507653061238</c:v>
                </c:pt>
                <c:pt idx="605">
                  <c:v>0.99928488520408154</c:v>
                </c:pt>
                <c:pt idx="606">
                  <c:v>0.99928520408163257</c:v>
                </c:pt>
                <c:pt idx="607">
                  <c:v>0.99928501275510195</c:v>
                </c:pt>
                <c:pt idx="608">
                  <c:v>0.99928558673469359</c:v>
                </c:pt>
                <c:pt idx="609">
                  <c:v>0.99928577806122432</c:v>
                </c:pt>
                <c:pt idx="610">
                  <c:v>0.99928533163265287</c:v>
                </c:pt>
                <c:pt idx="611">
                  <c:v>0.99928647959183659</c:v>
                </c:pt>
                <c:pt idx="612">
                  <c:v>0.99928609693877568</c:v>
                </c:pt>
                <c:pt idx="613">
                  <c:v>0.99928558673469359</c:v>
                </c:pt>
                <c:pt idx="614">
                  <c:v>0.9992869897959179</c:v>
                </c:pt>
                <c:pt idx="615">
                  <c:v>0.99928660714285689</c:v>
                </c:pt>
                <c:pt idx="616">
                  <c:v>0.99928749999999988</c:v>
                </c:pt>
                <c:pt idx="617">
                  <c:v>0.99928705357142855</c:v>
                </c:pt>
                <c:pt idx="618">
                  <c:v>0.9992869897959179</c:v>
                </c:pt>
                <c:pt idx="619">
                  <c:v>0.99928737244897969</c:v>
                </c:pt>
                <c:pt idx="620">
                  <c:v>0.99928762755102041</c:v>
                </c:pt>
                <c:pt idx="621">
                  <c:v>0.99928858418367339</c:v>
                </c:pt>
                <c:pt idx="622">
                  <c:v>0.99928820153061226</c:v>
                </c:pt>
                <c:pt idx="623">
                  <c:v>0.99928801020408164</c:v>
                </c:pt>
                <c:pt idx="624">
                  <c:v>0.99928801020408164</c:v>
                </c:pt>
                <c:pt idx="625">
                  <c:v>0.99928801020408164</c:v>
                </c:pt>
                <c:pt idx="626">
                  <c:v>0.99928820153061226</c:v>
                </c:pt>
                <c:pt idx="627">
                  <c:v>0.99928852040816318</c:v>
                </c:pt>
                <c:pt idx="628">
                  <c:v>0.99928845663265298</c:v>
                </c:pt>
                <c:pt idx="629">
                  <c:v>0.99928839285714266</c:v>
                </c:pt>
                <c:pt idx="630">
                  <c:v>0.9992887755102039</c:v>
                </c:pt>
                <c:pt idx="631">
                  <c:v>0.99928864795918371</c:v>
                </c:pt>
                <c:pt idx="632">
                  <c:v>0.99928896683673429</c:v>
                </c:pt>
                <c:pt idx="633">
                  <c:v>0.99928903061224461</c:v>
                </c:pt>
                <c:pt idx="634">
                  <c:v>0.99928903061224461</c:v>
                </c:pt>
                <c:pt idx="635">
                  <c:v>0.9992897959183672</c:v>
                </c:pt>
                <c:pt idx="636">
                  <c:v>0.99928960459183669</c:v>
                </c:pt>
                <c:pt idx="637">
                  <c:v>0.99928985969387785</c:v>
                </c:pt>
                <c:pt idx="638">
                  <c:v>0.99929005102040813</c:v>
                </c:pt>
                <c:pt idx="639">
                  <c:v>0.9992897321428571</c:v>
                </c:pt>
                <c:pt idx="640">
                  <c:v>0.99929036989795872</c:v>
                </c:pt>
                <c:pt idx="641">
                  <c:v>0.99929030612244896</c:v>
                </c:pt>
                <c:pt idx="642">
                  <c:v>0.99929049744897991</c:v>
                </c:pt>
                <c:pt idx="643">
                  <c:v>0.99929081632653083</c:v>
                </c:pt>
                <c:pt idx="644">
                  <c:v>0.99929081632653083</c:v>
                </c:pt>
                <c:pt idx="645">
                  <c:v>0.99929081632653083</c:v>
                </c:pt>
                <c:pt idx="646">
                  <c:v>0.99929081632653083</c:v>
                </c:pt>
                <c:pt idx="647">
                  <c:v>0.99929139030612235</c:v>
                </c:pt>
                <c:pt idx="648">
                  <c:v>0.99929132653061248</c:v>
                </c:pt>
                <c:pt idx="649">
                  <c:v>0.99929177295918392</c:v>
                </c:pt>
                <c:pt idx="650">
                  <c:v>0.99929183673469413</c:v>
                </c:pt>
                <c:pt idx="651">
                  <c:v>0.99929202806122419</c:v>
                </c:pt>
                <c:pt idx="652">
                  <c:v>0.99929241071428554</c:v>
                </c:pt>
                <c:pt idx="653">
                  <c:v>0.9992917091836736</c:v>
                </c:pt>
                <c:pt idx="654">
                  <c:v>0.99929228316326513</c:v>
                </c:pt>
                <c:pt idx="655">
                  <c:v>0.99929234693877567</c:v>
                </c:pt>
                <c:pt idx="656">
                  <c:v>0.99929241071428554</c:v>
                </c:pt>
                <c:pt idx="657">
                  <c:v>0.99929221938775492</c:v>
                </c:pt>
                <c:pt idx="658">
                  <c:v>0.99929260204081649</c:v>
                </c:pt>
                <c:pt idx="659">
                  <c:v>0.99929311224489814</c:v>
                </c:pt>
                <c:pt idx="660">
                  <c:v>0.99929317602040812</c:v>
                </c:pt>
                <c:pt idx="661">
                  <c:v>0.99929368622449</c:v>
                </c:pt>
                <c:pt idx="662">
                  <c:v>0.99929349489795882</c:v>
                </c:pt>
                <c:pt idx="663">
                  <c:v>0.99929349489795882</c:v>
                </c:pt>
                <c:pt idx="664">
                  <c:v>0.99929336734693841</c:v>
                </c:pt>
                <c:pt idx="665">
                  <c:v>0.99929406887755079</c:v>
                </c:pt>
                <c:pt idx="666">
                  <c:v>0.99929394132653049</c:v>
                </c:pt>
                <c:pt idx="667">
                  <c:v>0.99929406887755079</c:v>
                </c:pt>
                <c:pt idx="668">
                  <c:v>0.99929381377551052</c:v>
                </c:pt>
                <c:pt idx="669">
                  <c:v>0.99929400510204058</c:v>
                </c:pt>
                <c:pt idx="670">
                  <c:v>0.99929368622449</c:v>
                </c:pt>
                <c:pt idx="671">
                  <c:v>0.99929464285714287</c:v>
                </c:pt>
                <c:pt idx="672">
                  <c:v>0.99929470663265307</c:v>
                </c:pt>
                <c:pt idx="673">
                  <c:v>0.99929432397959173</c:v>
                </c:pt>
                <c:pt idx="674">
                  <c:v>0.99929496173469368</c:v>
                </c:pt>
                <c:pt idx="675">
                  <c:v>0.99929483418367371</c:v>
                </c:pt>
                <c:pt idx="676">
                  <c:v>0.99929470663265307</c:v>
                </c:pt>
                <c:pt idx="677">
                  <c:v>0.99929489795918391</c:v>
                </c:pt>
                <c:pt idx="678">
                  <c:v>0.99929508928571431</c:v>
                </c:pt>
                <c:pt idx="679">
                  <c:v>0.99929489795918391</c:v>
                </c:pt>
                <c:pt idx="680">
                  <c:v>0.99929528061224471</c:v>
                </c:pt>
                <c:pt idx="681">
                  <c:v>0.99929572704081659</c:v>
                </c:pt>
                <c:pt idx="682">
                  <c:v>0.99929540816326523</c:v>
                </c:pt>
                <c:pt idx="683">
                  <c:v>0.99929553571428553</c:v>
                </c:pt>
                <c:pt idx="684">
                  <c:v>0.99929598214285709</c:v>
                </c:pt>
                <c:pt idx="685">
                  <c:v>0.99929610969387761</c:v>
                </c:pt>
                <c:pt idx="686">
                  <c:v>0.99929617346938782</c:v>
                </c:pt>
                <c:pt idx="687">
                  <c:v>0.99929623724489824</c:v>
                </c:pt>
                <c:pt idx="688">
                  <c:v>0.99929655612244872</c:v>
                </c:pt>
                <c:pt idx="689">
                  <c:v>0.99929668367346969</c:v>
                </c:pt>
                <c:pt idx="690">
                  <c:v>0.9992970663265307</c:v>
                </c:pt>
                <c:pt idx="691">
                  <c:v>0.99929713010204058</c:v>
                </c:pt>
                <c:pt idx="692">
                  <c:v>0.9992970663265307</c:v>
                </c:pt>
                <c:pt idx="693">
                  <c:v>0.99929719387755078</c:v>
                </c:pt>
                <c:pt idx="694">
                  <c:v>0.99929700255102061</c:v>
                </c:pt>
                <c:pt idx="695">
                  <c:v>0.99929732142857164</c:v>
                </c:pt>
                <c:pt idx="696">
                  <c:v>0.99929751275510204</c:v>
                </c:pt>
                <c:pt idx="697">
                  <c:v>0.99929732142857164</c:v>
                </c:pt>
                <c:pt idx="698">
                  <c:v>0.99929751275510204</c:v>
                </c:pt>
                <c:pt idx="699">
                  <c:v>0.99929789540816349</c:v>
                </c:pt>
                <c:pt idx="700">
                  <c:v>0.99929802295918391</c:v>
                </c:pt>
                <c:pt idx="701">
                  <c:v>0.9992979591836737</c:v>
                </c:pt>
                <c:pt idx="702">
                  <c:v>0.9992982780612244</c:v>
                </c:pt>
                <c:pt idx="703">
                  <c:v>0.99929834183673427</c:v>
                </c:pt>
                <c:pt idx="704">
                  <c:v>0.99929885204081659</c:v>
                </c:pt>
                <c:pt idx="705">
                  <c:v>0.99929878826530583</c:v>
                </c:pt>
                <c:pt idx="706">
                  <c:v>0.99929885204081659</c:v>
                </c:pt>
                <c:pt idx="707">
                  <c:v>0.99929904336734698</c:v>
                </c:pt>
                <c:pt idx="708">
                  <c:v>0.99929885204081659</c:v>
                </c:pt>
                <c:pt idx="709">
                  <c:v>0.99929942602040833</c:v>
                </c:pt>
                <c:pt idx="710">
                  <c:v>0.9992991709183674</c:v>
                </c:pt>
                <c:pt idx="711">
                  <c:v>0.9992991709183674</c:v>
                </c:pt>
                <c:pt idx="712">
                  <c:v>0.99929980867346968</c:v>
                </c:pt>
                <c:pt idx="713">
                  <c:v>0.99929961734693884</c:v>
                </c:pt>
                <c:pt idx="714">
                  <c:v>0.99929974489795881</c:v>
                </c:pt>
                <c:pt idx="715">
                  <c:v>0.99930012755102038</c:v>
                </c:pt>
                <c:pt idx="716">
                  <c:v>0.9993003826530612</c:v>
                </c:pt>
                <c:pt idx="717">
                  <c:v>0.99930044642857174</c:v>
                </c:pt>
                <c:pt idx="718">
                  <c:v>0.99930051020408162</c:v>
                </c:pt>
                <c:pt idx="719">
                  <c:v>0.99930019132653058</c:v>
                </c:pt>
                <c:pt idx="720">
                  <c:v>0.99930063775510203</c:v>
                </c:pt>
                <c:pt idx="721">
                  <c:v>0.99930076530612233</c:v>
                </c:pt>
                <c:pt idx="722">
                  <c:v>0.99930076530612233</c:v>
                </c:pt>
                <c:pt idx="723">
                  <c:v>0.99930076530612233</c:v>
                </c:pt>
                <c:pt idx="724">
                  <c:v>0.99930146683673449</c:v>
                </c:pt>
                <c:pt idx="725">
                  <c:v>0.99930127551020398</c:v>
                </c:pt>
                <c:pt idx="726">
                  <c:v>0.99930165816326533</c:v>
                </c:pt>
                <c:pt idx="727">
                  <c:v>0.99930153061224469</c:v>
                </c:pt>
                <c:pt idx="728">
                  <c:v>0.99930108418367369</c:v>
                </c:pt>
                <c:pt idx="729">
                  <c:v>0.9993015943877549</c:v>
                </c:pt>
                <c:pt idx="730">
                  <c:v>0.99930172193877542</c:v>
                </c:pt>
                <c:pt idx="731">
                  <c:v>0.99930165816326533</c:v>
                </c:pt>
                <c:pt idx="732">
                  <c:v>0.9993015943877549</c:v>
                </c:pt>
                <c:pt idx="733">
                  <c:v>0.9993015943877549</c:v>
                </c:pt>
                <c:pt idx="734">
                  <c:v>0.99930216836734642</c:v>
                </c:pt>
                <c:pt idx="735">
                  <c:v>0.99930216836734642</c:v>
                </c:pt>
                <c:pt idx="736">
                  <c:v>0.99930184948979583</c:v>
                </c:pt>
                <c:pt idx="737">
                  <c:v>0.99930216836734642</c:v>
                </c:pt>
                <c:pt idx="738">
                  <c:v>0.99930210459183655</c:v>
                </c:pt>
                <c:pt idx="739">
                  <c:v>0.99930274234693839</c:v>
                </c:pt>
                <c:pt idx="740">
                  <c:v>0.99930280612244871</c:v>
                </c:pt>
                <c:pt idx="741">
                  <c:v>0.99930274234693839</c:v>
                </c:pt>
                <c:pt idx="742">
                  <c:v>0.99930280612244871</c:v>
                </c:pt>
                <c:pt idx="743">
                  <c:v>0.99930223214285707</c:v>
                </c:pt>
                <c:pt idx="744">
                  <c:v>0.99930325255102059</c:v>
                </c:pt>
                <c:pt idx="745">
                  <c:v>0.99930318877551005</c:v>
                </c:pt>
                <c:pt idx="746">
                  <c:v>0.99930280612244871</c:v>
                </c:pt>
                <c:pt idx="747">
                  <c:v>0.99930325255102059</c:v>
                </c:pt>
                <c:pt idx="748">
                  <c:v>0.99930363520408172</c:v>
                </c:pt>
                <c:pt idx="749">
                  <c:v>0.99930363520408172</c:v>
                </c:pt>
                <c:pt idx="750">
                  <c:v>0.99930401785714262</c:v>
                </c:pt>
                <c:pt idx="751">
                  <c:v>0.9993037627551018</c:v>
                </c:pt>
                <c:pt idx="752">
                  <c:v>0.99930420918367369</c:v>
                </c:pt>
                <c:pt idx="753">
                  <c:v>0.99930395408163231</c:v>
                </c:pt>
                <c:pt idx="754">
                  <c:v>0.99930408163265261</c:v>
                </c:pt>
                <c:pt idx="755">
                  <c:v>0.99930420918367369</c:v>
                </c:pt>
                <c:pt idx="756">
                  <c:v>0.99930446428571429</c:v>
                </c:pt>
                <c:pt idx="757">
                  <c:v>0.99930452806122427</c:v>
                </c:pt>
                <c:pt idx="758">
                  <c:v>0.9993047831632651</c:v>
                </c:pt>
                <c:pt idx="759">
                  <c:v>0.99930503826530614</c:v>
                </c:pt>
                <c:pt idx="760">
                  <c:v>0.99930484693877564</c:v>
                </c:pt>
                <c:pt idx="761">
                  <c:v>0.99930561224489844</c:v>
                </c:pt>
                <c:pt idx="762">
                  <c:v>0.99930542091836738</c:v>
                </c:pt>
                <c:pt idx="763">
                  <c:v>0.99930561224489844</c:v>
                </c:pt>
                <c:pt idx="764">
                  <c:v>0.99930593112244881</c:v>
                </c:pt>
                <c:pt idx="765">
                  <c:v>0.99930580357142862</c:v>
                </c:pt>
                <c:pt idx="766">
                  <c:v>0.99930593112244881</c:v>
                </c:pt>
                <c:pt idx="767">
                  <c:v>0.99930605867346944</c:v>
                </c:pt>
                <c:pt idx="768">
                  <c:v>0.99930618622448986</c:v>
                </c:pt>
                <c:pt idx="769">
                  <c:v>0.99930644132653057</c:v>
                </c:pt>
                <c:pt idx="770">
                  <c:v>0.99930663265306152</c:v>
                </c:pt>
                <c:pt idx="771">
                  <c:v>0.99930688775510179</c:v>
                </c:pt>
                <c:pt idx="772">
                  <c:v>0.99930599489795879</c:v>
                </c:pt>
                <c:pt idx="773">
                  <c:v>0.99930624999999951</c:v>
                </c:pt>
                <c:pt idx="774">
                  <c:v>0.99930663265306152</c:v>
                </c:pt>
                <c:pt idx="775">
                  <c:v>0.99930676020408149</c:v>
                </c:pt>
                <c:pt idx="776">
                  <c:v>0.99930707908163241</c:v>
                </c:pt>
                <c:pt idx="777">
                  <c:v>0.99930688775510179</c:v>
                </c:pt>
                <c:pt idx="778">
                  <c:v>0.99930765306122438</c:v>
                </c:pt>
                <c:pt idx="779">
                  <c:v>0.99930765306122438</c:v>
                </c:pt>
                <c:pt idx="780">
                  <c:v>0.99930790816326509</c:v>
                </c:pt>
                <c:pt idx="781">
                  <c:v>0.99930790816326509</c:v>
                </c:pt>
                <c:pt idx="782">
                  <c:v>0.99930790816326509</c:v>
                </c:pt>
                <c:pt idx="783">
                  <c:v>0.99930790816326509</c:v>
                </c:pt>
                <c:pt idx="784">
                  <c:v>0.99930809948979593</c:v>
                </c:pt>
                <c:pt idx="785">
                  <c:v>0.99930778061224446</c:v>
                </c:pt>
                <c:pt idx="786">
                  <c:v>0.99930841836734696</c:v>
                </c:pt>
                <c:pt idx="787">
                  <c:v>0.99930835459183676</c:v>
                </c:pt>
                <c:pt idx="788">
                  <c:v>0.9993081632653058</c:v>
                </c:pt>
                <c:pt idx="789">
                  <c:v>0.99930841836734696</c:v>
                </c:pt>
                <c:pt idx="790">
                  <c:v>0.9993086734693879</c:v>
                </c:pt>
                <c:pt idx="791">
                  <c:v>0.99930886479591818</c:v>
                </c:pt>
                <c:pt idx="792">
                  <c:v>0.99930841836734696</c:v>
                </c:pt>
                <c:pt idx="793">
                  <c:v>0.99930860969387791</c:v>
                </c:pt>
                <c:pt idx="794">
                  <c:v>0.99930854591836715</c:v>
                </c:pt>
                <c:pt idx="795">
                  <c:v>0.99930905612244902</c:v>
                </c:pt>
                <c:pt idx="796">
                  <c:v>0.99930931122448974</c:v>
                </c:pt>
                <c:pt idx="797">
                  <c:v>0.9993089285714285</c:v>
                </c:pt>
                <c:pt idx="798">
                  <c:v>0.99930911989795879</c:v>
                </c:pt>
                <c:pt idx="799">
                  <c:v>0.99930943877551048</c:v>
                </c:pt>
                <c:pt idx="800">
                  <c:v>0.99930943877551048</c:v>
                </c:pt>
                <c:pt idx="801">
                  <c:v>0.99930969387755098</c:v>
                </c:pt>
                <c:pt idx="802">
                  <c:v>0.99931007653061232</c:v>
                </c:pt>
                <c:pt idx="803">
                  <c:v>0.9993099489795918</c:v>
                </c:pt>
                <c:pt idx="804">
                  <c:v>0.99931033163265259</c:v>
                </c:pt>
                <c:pt idx="805">
                  <c:v>0.99931045918367345</c:v>
                </c:pt>
                <c:pt idx="806">
                  <c:v>0.99931020408163229</c:v>
                </c:pt>
                <c:pt idx="807">
                  <c:v>0.99931096938775466</c:v>
                </c:pt>
                <c:pt idx="808">
                  <c:v>0.99931090561224445</c:v>
                </c:pt>
                <c:pt idx="809">
                  <c:v>0.99931122448979592</c:v>
                </c:pt>
                <c:pt idx="810">
                  <c:v>0.99931116071428538</c:v>
                </c:pt>
                <c:pt idx="811">
                  <c:v>0.99931116071428538</c:v>
                </c:pt>
                <c:pt idx="812">
                  <c:v>0.99931154336734651</c:v>
                </c:pt>
                <c:pt idx="813">
                  <c:v>0.99931096938775466</c:v>
                </c:pt>
                <c:pt idx="814">
                  <c:v>0.99931154336734651</c:v>
                </c:pt>
                <c:pt idx="815">
                  <c:v>0.99931109693877562</c:v>
                </c:pt>
                <c:pt idx="816">
                  <c:v>0.99931160714285683</c:v>
                </c:pt>
                <c:pt idx="817">
                  <c:v>0.99931122448979592</c:v>
                </c:pt>
                <c:pt idx="818">
                  <c:v>0.99931160714285683</c:v>
                </c:pt>
                <c:pt idx="819">
                  <c:v>0.99931141581632632</c:v>
                </c:pt>
                <c:pt idx="820">
                  <c:v>0.99931205357142849</c:v>
                </c:pt>
                <c:pt idx="821">
                  <c:v>0.99931192602040819</c:v>
                </c:pt>
                <c:pt idx="822">
                  <c:v>0.99931218112244835</c:v>
                </c:pt>
                <c:pt idx="823">
                  <c:v>0.99931230867346921</c:v>
                </c:pt>
                <c:pt idx="824">
                  <c:v>0.99931288265306129</c:v>
                </c:pt>
                <c:pt idx="825">
                  <c:v>0.99931275510204032</c:v>
                </c:pt>
                <c:pt idx="826">
                  <c:v>0.99931320153061198</c:v>
                </c:pt>
                <c:pt idx="827">
                  <c:v>0.9993129464285716</c:v>
                </c:pt>
                <c:pt idx="828">
                  <c:v>0.99931256377550981</c:v>
                </c:pt>
                <c:pt idx="829">
                  <c:v>0.99931332908163206</c:v>
                </c:pt>
                <c:pt idx="830">
                  <c:v>0.99931345663265292</c:v>
                </c:pt>
                <c:pt idx="831">
                  <c:v>0.99931396683673435</c:v>
                </c:pt>
                <c:pt idx="832">
                  <c:v>0.99931371173469341</c:v>
                </c:pt>
                <c:pt idx="833">
                  <c:v>0.99931428571428538</c:v>
                </c:pt>
                <c:pt idx="834">
                  <c:v>0.99931371173469341</c:v>
                </c:pt>
                <c:pt idx="835">
                  <c:v>0.99931377551020373</c:v>
                </c:pt>
                <c:pt idx="836">
                  <c:v>0.99931460459183663</c:v>
                </c:pt>
                <c:pt idx="837">
                  <c:v>0.99931409438775498</c:v>
                </c:pt>
                <c:pt idx="838">
                  <c:v>0.99931364795918354</c:v>
                </c:pt>
                <c:pt idx="839">
                  <c:v>0.9993142219387755</c:v>
                </c:pt>
                <c:pt idx="840">
                  <c:v>0.99931428571428538</c:v>
                </c:pt>
                <c:pt idx="841">
                  <c:v>0.99931415816326508</c:v>
                </c:pt>
                <c:pt idx="842">
                  <c:v>0.99931473214285693</c:v>
                </c:pt>
                <c:pt idx="843">
                  <c:v>0.99931479591836703</c:v>
                </c:pt>
                <c:pt idx="844">
                  <c:v>0.9993148596938779</c:v>
                </c:pt>
                <c:pt idx="845">
                  <c:v>0.99931517857142849</c:v>
                </c:pt>
                <c:pt idx="846">
                  <c:v>0.99931517857142849</c:v>
                </c:pt>
                <c:pt idx="847">
                  <c:v>0.99931530612244879</c:v>
                </c:pt>
                <c:pt idx="848">
                  <c:v>0.99931575255102045</c:v>
                </c:pt>
                <c:pt idx="849">
                  <c:v>0.99931536989795855</c:v>
                </c:pt>
                <c:pt idx="850">
                  <c:v>0.9993155612244895</c:v>
                </c:pt>
                <c:pt idx="851">
                  <c:v>0.99931594387755085</c:v>
                </c:pt>
                <c:pt idx="852">
                  <c:v>0.99931588010204053</c:v>
                </c:pt>
                <c:pt idx="853">
                  <c:v>0.99931575255102045</c:v>
                </c:pt>
                <c:pt idx="854">
                  <c:v>0.99931600765306128</c:v>
                </c:pt>
                <c:pt idx="855">
                  <c:v>0.9993160714285716</c:v>
                </c:pt>
                <c:pt idx="856">
                  <c:v>0.99931632653061209</c:v>
                </c:pt>
                <c:pt idx="857">
                  <c:v>0.99931639030612229</c:v>
                </c:pt>
                <c:pt idx="858">
                  <c:v>0.99931683673469363</c:v>
                </c:pt>
                <c:pt idx="859">
                  <c:v>0.9993174744897958</c:v>
                </c:pt>
                <c:pt idx="860">
                  <c:v>0.99931683673469363</c:v>
                </c:pt>
                <c:pt idx="861">
                  <c:v>0.99931690051020383</c:v>
                </c:pt>
                <c:pt idx="862">
                  <c:v>0.99931721938775486</c:v>
                </c:pt>
                <c:pt idx="863">
                  <c:v>0.99931690051020383</c:v>
                </c:pt>
                <c:pt idx="864">
                  <c:v>0.99931715561224443</c:v>
                </c:pt>
                <c:pt idx="865">
                  <c:v>0.99931721938775486</c:v>
                </c:pt>
                <c:pt idx="866">
                  <c:v>0.99931709183673423</c:v>
                </c:pt>
                <c:pt idx="867">
                  <c:v>0.9993174744897958</c:v>
                </c:pt>
                <c:pt idx="868">
                  <c:v>0.9993177295918364</c:v>
                </c:pt>
                <c:pt idx="869">
                  <c:v>0.99931785714285692</c:v>
                </c:pt>
                <c:pt idx="870">
                  <c:v>0.9993174744897958</c:v>
                </c:pt>
                <c:pt idx="871">
                  <c:v>0.999317538265306</c:v>
                </c:pt>
                <c:pt idx="872">
                  <c:v>0.99931804846938754</c:v>
                </c:pt>
                <c:pt idx="873">
                  <c:v>0.9993174744897958</c:v>
                </c:pt>
                <c:pt idx="874">
                  <c:v>0.99931804846938754</c:v>
                </c:pt>
                <c:pt idx="875">
                  <c:v>0.99931804846938754</c:v>
                </c:pt>
                <c:pt idx="876">
                  <c:v>0.99931804846938754</c:v>
                </c:pt>
                <c:pt idx="877">
                  <c:v>0.99931862244897962</c:v>
                </c:pt>
                <c:pt idx="878">
                  <c:v>0.9993187499999997</c:v>
                </c:pt>
                <c:pt idx="879">
                  <c:v>0.9993187499999997</c:v>
                </c:pt>
                <c:pt idx="880">
                  <c:v>0.99931894132653032</c:v>
                </c:pt>
                <c:pt idx="881">
                  <c:v>0.99931887755102045</c:v>
                </c:pt>
                <c:pt idx="882">
                  <c:v>0.99931906887755051</c:v>
                </c:pt>
                <c:pt idx="883">
                  <c:v>0.99931906887755051</c:v>
                </c:pt>
                <c:pt idx="884">
                  <c:v>0.99931913265306138</c:v>
                </c:pt>
                <c:pt idx="885">
                  <c:v>0.99931977040816322</c:v>
                </c:pt>
                <c:pt idx="886">
                  <c:v>0.99931996173469351</c:v>
                </c:pt>
                <c:pt idx="887">
                  <c:v>0.9993195153061224</c:v>
                </c:pt>
                <c:pt idx="888">
                  <c:v>0.99932040816326539</c:v>
                </c:pt>
                <c:pt idx="889">
                  <c:v>0.99932021683673466</c:v>
                </c:pt>
                <c:pt idx="890">
                  <c:v>0.9993205994897959</c:v>
                </c:pt>
                <c:pt idx="891">
                  <c:v>0.9993204719387756</c:v>
                </c:pt>
                <c:pt idx="892">
                  <c:v>0.99932053571428558</c:v>
                </c:pt>
                <c:pt idx="893">
                  <c:v>0.99932066326530611</c:v>
                </c:pt>
                <c:pt idx="894">
                  <c:v>0.9993207908163263</c:v>
                </c:pt>
                <c:pt idx="895">
                  <c:v>0.9993209183673466</c:v>
                </c:pt>
                <c:pt idx="896">
                  <c:v>0.99932085459183673</c:v>
                </c:pt>
                <c:pt idx="897">
                  <c:v>0.99932136479591815</c:v>
                </c:pt>
                <c:pt idx="898">
                  <c:v>0.99932085459183673</c:v>
                </c:pt>
                <c:pt idx="899">
                  <c:v>0.99932136479591815</c:v>
                </c:pt>
                <c:pt idx="900">
                  <c:v>0.99932149234693868</c:v>
                </c:pt>
                <c:pt idx="901">
                  <c:v>0.99932174744897961</c:v>
                </c:pt>
                <c:pt idx="902">
                  <c:v>0.99932244897959177</c:v>
                </c:pt>
                <c:pt idx="903">
                  <c:v>0.99932193877551012</c:v>
                </c:pt>
                <c:pt idx="904">
                  <c:v>0.99932238520408156</c:v>
                </c:pt>
                <c:pt idx="905">
                  <c:v>0.99932264030612239</c:v>
                </c:pt>
                <c:pt idx="906">
                  <c:v>0.99932232142857169</c:v>
                </c:pt>
                <c:pt idx="907">
                  <c:v>0.99932238520408156</c:v>
                </c:pt>
                <c:pt idx="908">
                  <c:v>0.99932238520408156</c:v>
                </c:pt>
                <c:pt idx="909">
                  <c:v>0.99932264030612239</c:v>
                </c:pt>
                <c:pt idx="910">
                  <c:v>0.99932353316326528</c:v>
                </c:pt>
                <c:pt idx="911">
                  <c:v>0.99932334183673432</c:v>
                </c:pt>
                <c:pt idx="912">
                  <c:v>0.99932315051020382</c:v>
                </c:pt>
                <c:pt idx="913">
                  <c:v>0.99932346938775485</c:v>
                </c:pt>
                <c:pt idx="914">
                  <c:v>0.99932308673469361</c:v>
                </c:pt>
                <c:pt idx="915">
                  <c:v>0.99932334183673432</c:v>
                </c:pt>
                <c:pt idx="916">
                  <c:v>0.99932378826530588</c:v>
                </c:pt>
                <c:pt idx="917">
                  <c:v>0.9993235969387757</c:v>
                </c:pt>
                <c:pt idx="918">
                  <c:v>0.99932391581632629</c:v>
                </c:pt>
                <c:pt idx="919">
                  <c:v>0.99932391581632629</c:v>
                </c:pt>
                <c:pt idx="920">
                  <c:v>0.9993244260204085</c:v>
                </c:pt>
                <c:pt idx="921">
                  <c:v>0.99932436224489785</c:v>
                </c:pt>
                <c:pt idx="922">
                  <c:v>0.99932429846938775</c:v>
                </c:pt>
                <c:pt idx="923">
                  <c:v>0.99932372448979589</c:v>
                </c:pt>
                <c:pt idx="924">
                  <c:v>0.9993239795918365</c:v>
                </c:pt>
                <c:pt idx="925">
                  <c:v>0.99932448979591815</c:v>
                </c:pt>
                <c:pt idx="926">
                  <c:v>0.99932480867346962</c:v>
                </c:pt>
                <c:pt idx="927">
                  <c:v>0.99932480867346962</c:v>
                </c:pt>
                <c:pt idx="928">
                  <c:v>0.9993244260204085</c:v>
                </c:pt>
                <c:pt idx="929">
                  <c:v>0.99932500000000002</c:v>
                </c:pt>
                <c:pt idx="930">
                  <c:v>0.99932519132653053</c:v>
                </c:pt>
                <c:pt idx="931">
                  <c:v>0.99932519132653053</c:v>
                </c:pt>
                <c:pt idx="932">
                  <c:v>0.9993255739795921</c:v>
                </c:pt>
                <c:pt idx="933">
                  <c:v>0.99932544642857191</c:v>
                </c:pt>
                <c:pt idx="934">
                  <c:v>0.999325956632653</c:v>
                </c:pt>
                <c:pt idx="935">
                  <c:v>0.99932576530612249</c:v>
                </c:pt>
                <c:pt idx="936">
                  <c:v>0.99932582908163259</c:v>
                </c:pt>
                <c:pt idx="937">
                  <c:v>0.99932589285714279</c:v>
                </c:pt>
                <c:pt idx="938">
                  <c:v>0.99932653061224452</c:v>
                </c:pt>
                <c:pt idx="939">
                  <c:v>0.99932633928571413</c:v>
                </c:pt>
                <c:pt idx="940">
                  <c:v>0.99932633928571413</c:v>
                </c:pt>
                <c:pt idx="941">
                  <c:v>0.99932646683673432</c:v>
                </c:pt>
                <c:pt idx="942">
                  <c:v>0.99932665816326527</c:v>
                </c:pt>
                <c:pt idx="943">
                  <c:v>0.99932653061224452</c:v>
                </c:pt>
                <c:pt idx="944">
                  <c:v>0.99932710459183649</c:v>
                </c:pt>
                <c:pt idx="945">
                  <c:v>0.99932742346938774</c:v>
                </c:pt>
                <c:pt idx="946">
                  <c:v>0.99932716836734647</c:v>
                </c:pt>
                <c:pt idx="947">
                  <c:v>0.99932716836734647</c:v>
                </c:pt>
                <c:pt idx="948">
                  <c:v>0.99932742346938774</c:v>
                </c:pt>
                <c:pt idx="949">
                  <c:v>0.99932786989795852</c:v>
                </c:pt>
                <c:pt idx="950">
                  <c:v>0.99932780612244887</c:v>
                </c:pt>
                <c:pt idx="951">
                  <c:v>0.99932831632653063</c:v>
                </c:pt>
                <c:pt idx="952">
                  <c:v>0.99932825255102065</c:v>
                </c:pt>
                <c:pt idx="953">
                  <c:v>0.99932850765306125</c:v>
                </c:pt>
                <c:pt idx="954">
                  <c:v>0.99932901785714279</c:v>
                </c:pt>
                <c:pt idx="955">
                  <c:v>0.99932825255102065</c:v>
                </c:pt>
                <c:pt idx="956">
                  <c:v>0.99932882653061239</c:v>
                </c:pt>
                <c:pt idx="957">
                  <c:v>0.99932869897959209</c:v>
                </c:pt>
                <c:pt idx="958">
                  <c:v>0.99932857142857179</c:v>
                </c:pt>
                <c:pt idx="959">
                  <c:v>0.99932876275510207</c:v>
                </c:pt>
                <c:pt idx="960">
                  <c:v>0.9993288903061226</c:v>
                </c:pt>
                <c:pt idx="961">
                  <c:v>0.99932895408163258</c:v>
                </c:pt>
                <c:pt idx="962">
                  <c:v>0.99932901785714279</c:v>
                </c:pt>
                <c:pt idx="963">
                  <c:v>0.99932965561224496</c:v>
                </c:pt>
                <c:pt idx="964">
                  <c:v>0.99932940051020402</c:v>
                </c:pt>
                <c:pt idx="965">
                  <c:v>0.99932978316326537</c:v>
                </c:pt>
                <c:pt idx="966">
                  <c:v>0.9993298469387758</c:v>
                </c:pt>
                <c:pt idx="967">
                  <c:v>0.99932965561224496</c:v>
                </c:pt>
                <c:pt idx="968">
                  <c:v>0.99933016581632605</c:v>
                </c:pt>
                <c:pt idx="969">
                  <c:v>0.9993304209183671</c:v>
                </c:pt>
                <c:pt idx="970">
                  <c:v>0.99933010204081629</c:v>
                </c:pt>
                <c:pt idx="971">
                  <c:v>0.99933048469387764</c:v>
                </c:pt>
                <c:pt idx="972">
                  <c:v>0.99933061224489816</c:v>
                </c:pt>
                <c:pt idx="973">
                  <c:v>0.99933073979591791</c:v>
                </c:pt>
                <c:pt idx="974">
                  <c:v>0.9993304209183671</c:v>
                </c:pt>
                <c:pt idx="975">
                  <c:v>0.99933054846938751</c:v>
                </c:pt>
                <c:pt idx="976">
                  <c:v>0.99933080357142867</c:v>
                </c:pt>
                <c:pt idx="977">
                  <c:v>0.9993303571428569</c:v>
                </c:pt>
                <c:pt idx="978">
                  <c:v>0.99933105867346961</c:v>
                </c:pt>
                <c:pt idx="979">
                  <c:v>0.99933080357142867</c:v>
                </c:pt>
                <c:pt idx="980">
                  <c:v>0.9993311862244898</c:v>
                </c:pt>
                <c:pt idx="981">
                  <c:v>0.99933163265306146</c:v>
                </c:pt>
                <c:pt idx="982">
                  <c:v>0.99933188775510196</c:v>
                </c:pt>
                <c:pt idx="983">
                  <c:v>0.99933163265306146</c:v>
                </c:pt>
                <c:pt idx="984">
                  <c:v>0.99933201530612248</c:v>
                </c:pt>
                <c:pt idx="985">
                  <c:v>0.99933201530612248</c:v>
                </c:pt>
                <c:pt idx="986">
                  <c:v>0.9993323341836734</c:v>
                </c:pt>
                <c:pt idx="987">
                  <c:v>0.9993322704081633</c:v>
                </c:pt>
                <c:pt idx="988">
                  <c:v>0.99933258928571389</c:v>
                </c:pt>
                <c:pt idx="989">
                  <c:v>0.99933290816326481</c:v>
                </c:pt>
                <c:pt idx="990">
                  <c:v>0.99933297193877546</c:v>
                </c:pt>
                <c:pt idx="991">
                  <c:v>0.99933329081632627</c:v>
                </c:pt>
                <c:pt idx="992">
                  <c:v>0.99933329081632627</c:v>
                </c:pt>
                <c:pt idx="993">
                  <c:v>0.99933335459183659</c:v>
                </c:pt>
                <c:pt idx="994">
                  <c:v>0.99933309948979598</c:v>
                </c:pt>
                <c:pt idx="995">
                  <c:v>0.99933348214285689</c:v>
                </c:pt>
                <c:pt idx="996">
                  <c:v>0.99933380102040803</c:v>
                </c:pt>
                <c:pt idx="997">
                  <c:v>0.99933367346938784</c:v>
                </c:pt>
                <c:pt idx="998">
                  <c:v>0.99933392857142833</c:v>
                </c:pt>
                <c:pt idx="999">
                  <c:v>0.9993338647959179</c:v>
                </c:pt>
                <c:pt idx="1000">
                  <c:v>0.99933405612244897</c:v>
                </c:pt>
                <c:pt idx="1001">
                  <c:v>0.9993342474489797</c:v>
                </c:pt>
                <c:pt idx="1002">
                  <c:v>0.99933450255102041</c:v>
                </c:pt>
                <c:pt idx="1003">
                  <c:v>0.99933488520408154</c:v>
                </c:pt>
                <c:pt idx="1004">
                  <c:v>0.99933494897959163</c:v>
                </c:pt>
                <c:pt idx="1005">
                  <c:v>0.99933494897959163</c:v>
                </c:pt>
                <c:pt idx="1006">
                  <c:v>0.99933552295918371</c:v>
                </c:pt>
                <c:pt idx="1007">
                  <c:v>0.99933520408163257</c:v>
                </c:pt>
                <c:pt idx="1008">
                  <c:v>0.99933565051020412</c:v>
                </c:pt>
                <c:pt idx="1009">
                  <c:v>0.9993353954081633</c:v>
                </c:pt>
                <c:pt idx="1010">
                  <c:v>0.99933596938775471</c:v>
                </c:pt>
                <c:pt idx="1011">
                  <c:v>0.9993357780612242</c:v>
                </c:pt>
                <c:pt idx="1012">
                  <c:v>0.99933609693877568</c:v>
                </c:pt>
                <c:pt idx="1013">
                  <c:v>0.99933628826530585</c:v>
                </c:pt>
                <c:pt idx="1014">
                  <c:v>0.99933609693877568</c:v>
                </c:pt>
                <c:pt idx="1015">
                  <c:v>0.99933616071428533</c:v>
                </c:pt>
                <c:pt idx="1016">
                  <c:v>0.99933660714285699</c:v>
                </c:pt>
                <c:pt idx="1017">
                  <c:v>0.9993366709183672</c:v>
                </c:pt>
                <c:pt idx="1018">
                  <c:v>0.99933673469387763</c:v>
                </c:pt>
                <c:pt idx="1019">
                  <c:v>0.99933692602040791</c:v>
                </c:pt>
                <c:pt idx="1020">
                  <c:v>0.99933711734693853</c:v>
                </c:pt>
                <c:pt idx="1021">
                  <c:v>0.99933692602040791</c:v>
                </c:pt>
                <c:pt idx="1022">
                  <c:v>0.99933724489795872</c:v>
                </c:pt>
                <c:pt idx="1023">
                  <c:v>0.99933730867346937</c:v>
                </c:pt>
                <c:pt idx="1024">
                  <c:v>0.9993376275510204</c:v>
                </c:pt>
                <c:pt idx="1025">
                  <c:v>0.99933813775510183</c:v>
                </c:pt>
                <c:pt idx="1026">
                  <c:v>0.9993376275510204</c:v>
                </c:pt>
                <c:pt idx="1027">
                  <c:v>0.99933807397959185</c:v>
                </c:pt>
                <c:pt idx="1028">
                  <c:v>0.99933826530612213</c:v>
                </c:pt>
                <c:pt idx="1029">
                  <c:v>0.99933807397959185</c:v>
                </c:pt>
                <c:pt idx="1030">
                  <c:v>0.99933820153061192</c:v>
                </c:pt>
                <c:pt idx="1031">
                  <c:v>0.99933801020408164</c:v>
                </c:pt>
                <c:pt idx="1032">
                  <c:v>0.9993385841836735</c:v>
                </c:pt>
                <c:pt idx="1033">
                  <c:v>0.99933820153061192</c:v>
                </c:pt>
                <c:pt idx="1034">
                  <c:v>0.9993386479591837</c:v>
                </c:pt>
                <c:pt idx="1035">
                  <c:v>0.99933839285714265</c:v>
                </c:pt>
                <c:pt idx="1036">
                  <c:v>0.9993389030612243</c:v>
                </c:pt>
                <c:pt idx="1037">
                  <c:v>0.9993394770408166</c:v>
                </c:pt>
                <c:pt idx="1038">
                  <c:v>0.99933909438775492</c:v>
                </c:pt>
                <c:pt idx="1039">
                  <c:v>0.9993389668367344</c:v>
                </c:pt>
                <c:pt idx="1040">
                  <c:v>0.9993389030612243</c:v>
                </c:pt>
                <c:pt idx="1041">
                  <c:v>0.99933915816326513</c:v>
                </c:pt>
                <c:pt idx="1042">
                  <c:v>0.99933928571428532</c:v>
                </c:pt>
                <c:pt idx="1043">
                  <c:v>0.99933922193877545</c:v>
                </c:pt>
                <c:pt idx="1044">
                  <c:v>0.99933985969387784</c:v>
                </c:pt>
                <c:pt idx="1045">
                  <c:v>0.9993394770408166</c:v>
                </c:pt>
                <c:pt idx="1046">
                  <c:v>0.99934024234693852</c:v>
                </c:pt>
                <c:pt idx="1047">
                  <c:v>0.99934062500000009</c:v>
                </c:pt>
                <c:pt idx="1048">
                  <c:v>0.99934056122448978</c:v>
                </c:pt>
                <c:pt idx="1049">
                  <c:v>0.9993406887755103</c:v>
                </c:pt>
                <c:pt idx="1050">
                  <c:v>0.99934107142857176</c:v>
                </c:pt>
                <c:pt idx="1051">
                  <c:v>0.99934088010204059</c:v>
                </c:pt>
                <c:pt idx="1052">
                  <c:v>0.99934088010204059</c:v>
                </c:pt>
                <c:pt idx="1053">
                  <c:v>0.99934145408163266</c:v>
                </c:pt>
                <c:pt idx="1054">
                  <c:v>0.99934126275510204</c:v>
                </c:pt>
                <c:pt idx="1055">
                  <c:v>0.99934145408163266</c:v>
                </c:pt>
                <c:pt idx="1056">
                  <c:v>0.9993417091836736</c:v>
                </c:pt>
                <c:pt idx="1057">
                  <c:v>0.99934107142857176</c:v>
                </c:pt>
                <c:pt idx="1058">
                  <c:v>0.99934158163265285</c:v>
                </c:pt>
                <c:pt idx="1059">
                  <c:v>0.99934183673469412</c:v>
                </c:pt>
                <c:pt idx="1060">
                  <c:v>0.9993417091836736</c:v>
                </c:pt>
                <c:pt idx="1061">
                  <c:v>0.99934139030612268</c:v>
                </c:pt>
                <c:pt idx="1062">
                  <c:v>0.99934215561224438</c:v>
                </c:pt>
                <c:pt idx="1063">
                  <c:v>0.9993426020408166</c:v>
                </c:pt>
                <c:pt idx="1064">
                  <c:v>0.99934241071428576</c:v>
                </c:pt>
                <c:pt idx="1065">
                  <c:v>0.9993426020408166</c:v>
                </c:pt>
                <c:pt idx="1066">
                  <c:v>0.99934266581632625</c:v>
                </c:pt>
                <c:pt idx="1067">
                  <c:v>0.99934292091836718</c:v>
                </c:pt>
                <c:pt idx="1068">
                  <c:v>0.99934349489795893</c:v>
                </c:pt>
                <c:pt idx="1069">
                  <c:v>0.99934317602040812</c:v>
                </c:pt>
                <c:pt idx="1070">
                  <c:v>0.99934349489795893</c:v>
                </c:pt>
                <c:pt idx="1071">
                  <c:v>0.99934355867346969</c:v>
                </c:pt>
                <c:pt idx="1072">
                  <c:v>0.99934419642857175</c:v>
                </c:pt>
                <c:pt idx="1073">
                  <c:v>0.99934387755102061</c:v>
                </c:pt>
                <c:pt idx="1074">
                  <c:v>0.99934387755102061</c:v>
                </c:pt>
                <c:pt idx="1075">
                  <c:v>0.99934438775510182</c:v>
                </c:pt>
                <c:pt idx="1076">
                  <c:v>0.9993440688775509</c:v>
                </c:pt>
                <c:pt idx="1077">
                  <c:v>0.99934387755102061</c:v>
                </c:pt>
                <c:pt idx="1078">
                  <c:v>0.99934419642857175</c:v>
                </c:pt>
                <c:pt idx="1079">
                  <c:v>0.99934432397959183</c:v>
                </c:pt>
                <c:pt idx="1080">
                  <c:v>0.99934419642857175</c:v>
                </c:pt>
                <c:pt idx="1081">
                  <c:v>0.99934445153061224</c:v>
                </c:pt>
                <c:pt idx="1082">
                  <c:v>0.99934438775510182</c:v>
                </c:pt>
                <c:pt idx="1083">
                  <c:v>0.99934464285714297</c:v>
                </c:pt>
                <c:pt idx="1084">
                  <c:v>0.99934451530612245</c:v>
                </c:pt>
                <c:pt idx="1085">
                  <c:v>0.99934489795918391</c:v>
                </c:pt>
                <c:pt idx="1086">
                  <c:v>0.9993451530612244</c:v>
                </c:pt>
                <c:pt idx="1087">
                  <c:v>0.99934489795918391</c:v>
                </c:pt>
                <c:pt idx="1088">
                  <c:v>0.99934598214285719</c:v>
                </c:pt>
                <c:pt idx="1089">
                  <c:v>0.99934598214285719</c:v>
                </c:pt>
                <c:pt idx="1090">
                  <c:v>0.99934604591836718</c:v>
                </c:pt>
                <c:pt idx="1091">
                  <c:v>0.99934668367346935</c:v>
                </c:pt>
                <c:pt idx="1092">
                  <c:v>0.99934674744897967</c:v>
                </c:pt>
                <c:pt idx="1093">
                  <c:v>0.99934636479591799</c:v>
                </c:pt>
                <c:pt idx="1094">
                  <c:v>0.99934693877551029</c:v>
                </c:pt>
                <c:pt idx="1095">
                  <c:v>0.99934668367346935</c:v>
                </c:pt>
                <c:pt idx="1096">
                  <c:v>0.99934693877551029</c:v>
                </c:pt>
                <c:pt idx="1097">
                  <c:v>0.99934693877551029</c:v>
                </c:pt>
                <c:pt idx="1098">
                  <c:v>0.99934744897959182</c:v>
                </c:pt>
                <c:pt idx="1099">
                  <c:v>0.99934725765306143</c:v>
                </c:pt>
                <c:pt idx="1100">
                  <c:v>0.99934713010204057</c:v>
                </c:pt>
                <c:pt idx="1101">
                  <c:v>0.99934757653061235</c:v>
                </c:pt>
                <c:pt idx="1102">
                  <c:v>0.99934751275510192</c:v>
                </c:pt>
                <c:pt idx="1103">
                  <c:v>0.99934776785714241</c:v>
                </c:pt>
                <c:pt idx="1104">
                  <c:v>0.99934783163265306</c:v>
                </c:pt>
                <c:pt idx="1105">
                  <c:v>0.9993484693877549</c:v>
                </c:pt>
                <c:pt idx="1106">
                  <c:v>0.9993484693877549</c:v>
                </c:pt>
                <c:pt idx="1107">
                  <c:v>0.9993482780612245</c:v>
                </c:pt>
                <c:pt idx="1108">
                  <c:v>0.99934891581632657</c:v>
                </c:pt>
                <c:pt idx="1109">
                  <c:v>0.99934872448979595</c:v>
                </c:pt>
                <c:pt idx="1110">
                  <c:v>0.99934904336734687</c:v>
                </c:pt>
                <c:pt idx="1111">
                  <c:v>0.99934917091836728</c:v>
                </c:pt>
                <c:pt idx="1112">
                  <c:v>0.99934917091836728</c:v>
                </c:pt>
                <c:pt idx="1113">
                  <c:v>0.9993494897959182</c:v>
                </c:pt>
                <c:pt idx="1114">
                  <c:v>0.9993494897959182</c:v>
                </c:pt>
                <c:pt idx="1115">
                  <c:v>0.99934968112244871</c:v>
                </c:pt>
                <c:pt idx="1116">
                  <c:v>0.99934929846938803</c:v>
                </c:pt>
                <c:pt idx="1117">
                  <c:v>0.99934974489795869</c:v>
                </c:pt>
                <c:pt idx="1118">
                  <c:v>0.99934993622449031</c:v>
                </c:pt>
                <c:pt idx="1119">
                  <c:v>0.99935051020408172</c:v>
                </c:pt>
                <c:pt idx="1120">
                  <c:v>0.99935057397959182</c:v>
                </c:pt>
                <c:pt idx="1121">
                  <c:v>0.99935031887755077</c:v>
                </c:pt>
                <c:pt idx="1122">
                  <c:v>0.99935057397959182</c:v>
                </c:pt>
                <c:pt idx="1123">
                  <c:v>0.99935089285714263</c:v>
                </c:pt>
                <c:pt idx="1124">
                  <c:v>0.99935127551020408</c:v>
                </c:pt>
                <c:pt idx="1125">
                  <c:v>0.99935082908163231</c:v>
                </c:pt>
                <c:pt idx="1126">
                  <c:v>0.99935114795918367</c:v>
                </c:pt>
                <c:pt idx="1127">
                  <c:v>0.99935133928571429</c:v>
                </c:pt>
                <c:pt idx="1128">
                  <c:v>0.99935146683673459</c:v>
                </c:pt>
                <c:pt idx="1129">
                  <c:v>0.99935095663265272</c:v>
                </c:pt>
                <c:pt idx="1130">
                  <c:v>0.99935172193877553</c:v>
                </c:pt>
                <c:pt idx="1131">
                  <c:v>0.99935216836734642</c:v>
                </c:pt>
                <c:pt idx="1132">
                  <c:v>0.99935165816326532</c:v>
                </c:pt>
                <c:pt idx="1133">
                  <c:v>0.99935172193877553</c:v>
                </c:pt>
                <c:pt idx="1134">
                  <c:v>0.99935223214285718</c:v>
                </c:pt>
                <c:pt idx="1135">
                  <c:v>0.99935216836734642</c:v>
                </c:pt>
                <c:pt idx="1136">
                  <c:v>0.99935229591836716</c:v>
                </c:pt>
                <c:pt idx="1137">
                  <c:v>0.99935255102040788</c:v>
                </c:pt>
                <c:pt idx="1138">
                  <c:v>0.99935255102040788</c:v>
                </c:pt>
                <c:pt idx="1139">
                  <c:v>0.99935293367346945</c:v>
                </c:pt>
                <c:pt idx="1140">
                  <c:v>0.99935274234693838</c:v>
                </c:pt>
                <c:pt idx="1141">
                  <c:v>0.99935331632653068</c:v>
                </c:pt>
                <c:pt idx="1142">
                  <c:v>0.99935318877550983</c:v>
                </c:pt>
                <c:pt idx="1143">
                  <c:v>0.99935376275510179</c:v>
                </c:pt>
                <c:pt idx="1144">
                  <c:v>0.99935382653061222</c:v>
                </c:pt>
                <c:pt idx="1145">
                  <c:v>0.99935382653061222</c:v>
                </c:pt>
                <c:pt idx="1146">
                  <c:v>0.99935376275510179</c:v>
                </c:pt>
                <c:pt idx="1147">
                  <c:v>0.99935414540816303</c:v>
                </c:pt>
                <c:pt idx="1148">
                  <c:v>0.99935389030612254</c:v>
                </c:pt>
                <c:pt idx="1149">
                  <c:v>0.99935484693877563</c:v>
                </c:pt>
                <c:pt idx="1150">
                  <c:v>0.99935427295918389</c:v>
                </c:pt>
                <c:pt idx="1151">
                  <c:v>0.99935459183673436</c:v>
                </c:pt>
                <c:pt idx="1152">
                  <c:v>0.99935484693877563</c:v>
                </c:pt>
                <c:pt idx="1153">
                  <c:v>0.99935465561224468</c:v>
                </c:pt>
                <c:pt idx="1154">
                  <c:v>0.9993549107142855</c:v>
                </c:pt>
                <c:pt idx="1155">
                  <c:v>0.99935503826530614</c:v>
                </c:pt>
                <c:pt idx="1156">
                  <c:v>0.99935535714285717</c:v>
                </c:pt>
                <c:pt idx="1157">
                  <c:v>0.99935567602040842</c:v>
                </c:pt>
                <c:pt idx="1158">
                  <c:v>0.99935573979591819</c:v>
                </c:pt>
                <c:pt idx="1159">
                  <c:v>0.99935612244897953</c:v>
                </c:pt>
                <c:pt idx="1160">
                  <c:v>0.99935625000000006</c:v>
                </c:pt>
                <c:pt idx="1161">
                  <c:v>0.99935631377551026</c:v>
                </c:pt>
                <c:pt idx="1162">
                  <c:v>0.99935682397959191</c:v>
                </c:pt>
                <c:pt idx="1163">
                  <c:v>0.99935637755102047</c:v>
                </c:pt>
                <c:pt idx="1164">
                  <c:v>0.99935682397959191</c:v>
                </c:pt>
                <c:pt idx="1165">
                  <c:v>0.99935676020408148</c:v>
                </c:pt>
                <c:pt idx="1166">
                  <c:v>0.99935707908163229</c:v>
                </c:pt>
                <c:pt idx="1167">
                  <c:v>0.99935733418367345</c:v>
                </c:pt>
                <c:pt idx="1168">
                  <c:v>0.99935733418367345</c:v>
                </c:pt>
                <c:pt idx="1169">
                  <c:v>0.99935714285714239</c:v>
                </c:pt>
                <c:pt idx="1170">
                  <c:v>0.99935727040816325</c:v>
                </c:pt>
                <c:pt idx="1171">
                  <c:v>0.99935752551020385</c:v>
                </c:pt>
                <c:pt idx="1172">
                  <c:v>0.99935720663265282</c:v>
                </c:pt>
                <c:pt idx="1173">
                  <c:v>0.99935790816326497</c:v>
                </c:pt>
                <c:pt idx="1174">
                  <c:v>0.99935758928571405</c:v>
                </c:pt>
                <c:pt idx="1175">
                  <c:v>0.99935809948979593</c:v>
                </c:pt>
                <c:pt idx="1176">
                  <c:v>0.99935854591836715</c:v>
                </c:pt>
                <c:pt idx="1177">
                  <c:v>0.99935841836734662</c:v>
                </c:pt>
                <c:pt idx="1178">
                  <c:v>0.99935854591836715</c:v>
                </c:pt>
                <c:pt idx="1179">
                  <c:v>0.99935880102040819</c:v>
                </c:pt>
                <c:pt idx="1180">
                  <c:v>0.99935860969387791</c:v>
                </c:pt>
                <c:pt idx="1181">
                  <c:v>0.99935886479591818</c:v>
                </c:pt>
                <c:pt idx="1182">
                  <c:v>0.9993589285714285</c:v>
                </c:pt>
                <c:pt idx="1183">
                  <c:v>0.99935937499999983</c:v>
                </c:pt>
                <c:pt idx="1184">
                  <c:v>0.99935937499999983</c:v>
                </c:pt>
                <c:pt idx="1185">
                  <c:v>0.99935931122448984</c:v>
                </c:pt>
                <c:pt idx="1186">
                  <c:v>0.99935963010204076</c:v>
                </c:pt>
                <c:pt idx="1187">
                  <c:v>0.99935931122448984</c:v>
                </c:pt>
                <c:pt idx="1188">
                  <c:v>0.99935994897959179</c:v>
                </c:pt>
                <c:pt idx="1189">
                  <c:v>0.99936007653061221</c:v>
                </c:pt>
                <c:pt idx="1190">
                  <c:v>0.99936014030612219</c:v>
                </c:pt>
                <c:pt idx="1191">
                  <c:v>0.9993598852040817</c:v>
                </c:pt>
                <c:pt idx="1192">
                  <c:v>0.99936058673469352</c:v>
                </c:pt>
                <c:pt idx="1193">
                  <c:v>0.99936058673469352</c:v>
                </c:pt>
                <c:pt idx="1194">
                  <c:v>0.99936077806122425</c:v>
                </c:pt>
                <c:pt idx="1195">
                  <c:v>0.99936077806122425</c:v>
                </c:pt>
                <c:pt idx="1196">
                  <c:v>0.99936116071428538</c:v>
                </c:pt>
                <c:pt idx="1197">
                  <c:v>0.99936058673469352</c:v>
                </c:pt>
                <c:pt idx="1198">
                  <c:v>0.99936116071428538</c:v>
                </c:pt>
                <c:pt idx="1199">
                  <c:v>0.99936096938775465</c:v>
                </c:pt>
                <c:pt idx="1200">
                  <c:v>0.99936096938775465</c:v>
                </c:pt>
                <c:pt idx="1201">
                  <c:v>0.99936160714285716</c:v>
                </c:pt>
                <c:pt idx="1202">
                  <c:v>0.99936154336734651</c:v>
                </c:pt>
                <c:pt idx="1203">
                  <c:v>0.99936167091836736</c:v>
                </c:pt>
                <c:pt idx="1204">
                  <c:v>0.99936224489795855</c:v>
                </c:pt>
                <c:pt idx="1205">
                  <c:v>0.99936186224489809</c:v>
                </c:pt>
                <c:pt idx="1206">
                  <c:v>0.99936167091836736</c:v>
                </c:pt>
                <c:pt idx="1207">
                  <c:v>0.99936237244897952</c:v>
                </c:pt>
                <c:pt idx="1208">
                  <c:v>0.99936218112244835</c:v>
                </c:pt>
                <c:pt idx="1209">
                  <c:v>0.99936269132653044</c:v>
                </c:pt>
                <c:pt idx="1210">
                  <c:v>0.99936237244897952</c:v>
                </c:pt>
                <c:pt idx="1211">
                  <c:v>0.99936288265306117</c:v>
                </c:pt>
                <c:pt idx="1212">
                  <c:v>0.99936262755102023</c:v>
                </c:pt>
                <c:pt idx="1213">
                  <c:v>0.99936281887755085</c:v>
                </c:pt>
                <c:pt idx="1214">
                  <c:v>0.99936326530612229</c:v>
                </c:pt>
                <c:pt idx="1215">
                  <c:v>0.99936352040816301</c:v>
                </c:pt>
                <c:pt idx="1216">
                  <c:v>0.9993634566326528</c:v>
                </c:pt>
                <c:pt idx="1217">
                  <c:v>0.99936364795918353</c:v>
                </c:pt>
                <c:pt idx="1218">
                  <c:v>0.99936383928571437</c:v>
                </c:pt>
                <c:pt idx="1219">
                  <c:v>0.99936415816326507</c:v>
                </c:pt>
                <c:pt idx="1220">
                  <c:v>0.99936390306122425</c:v>
                </c:pt>
                <c:pt idx="1221">
                  <c:v>0.99936409438775486</c:v>
                </c:pt>
                <c:pt idx="1222">
                  <c:v>0.99936454081632609</c:v>
                </c:pt>
                <c:pt idx="1223">
                  <c:v>0.99936460459183651</c:v>
                </c:pt>
                <c:pt idx="1224">
                  <c:v>0.99936454081632609</c:v>
                </c:pt>
                <c:pt idx="1225">
                  <c:v>0.99936485969387789</c:v>
                </c:pt>
                <c:pt idx="1226">
                  <c:v>0.99936517857142859</c:v>
                </c:pt>
                <c:pt idx="1227">
                  <c:v>0.99936517857142859</c:v>
                </c:pt>
                <c:pt idx="1228">
                  <c:v>0.99936524234693858</c:v>
                </c:pt>
                <c:pt idx="1229">
                  <c:v>0.99936536989795843</c:v>
                </c:pt>
                <c:pt idx="1230">
                  <c:v>0.99936530612244867</c:v>
                </c:pt>
                <c:pt idx="1231">
                  <c:v>0.99936536989795843</c:v>
                </c:pt>
                <c:pt idx="1232">
                  <c:v>0.99936575255102045</c:v>
                </c:pt>
                <c:pt idx="1233">
                  <c:v>0.99936581632653065</c:v>
                </c:pt>
                <c:pt idx="1234">
                  <c:v>0.99936568877551002</c:v>
                </c:pt>
                <c:pt idx="1235">
                  <c:v>0.99936645408163227</c:v>
                </c:pt>
                <c:pt idx="1236">
                  <c:v>0.99936613520408157</c:v>
                </c:pt>
                <c:pt idx="1237">
                  <c:v>0.99936664540816311</c:v>
                </c:pt>
                <c:pt idx="1238">
                  <c:v>0.99936651785714248</c:v>
                </c:pt>
                <c:pt idx="1239">
                  <c:v>0.99936651785714248</c:v>
                </c:pt>
                <c:pt idx="1240">
                  <c:v>0.99936683673469362</c:v>
                </c:pt>
                <c:pt idx="1241">
                  <c:v>0.99936715561224454</c:v>
                </c:pt>
                <c:pt idx="1242">
                  <c:v>0.99936734693877549</c:v>
                </c:pt>
                <c:pt idx="1243">
                  <c:v>0.99936728316326517</c:v>
                </c:pt>
                <c:pt idx="1244">
                  <c:v>0.99936734693877549</c:v>
                </c:pt>
                <c:pt idx="1245">
                  <c:v>0.99936753826530589</c:v>
                </c:pt>
                <c:pt idx="1246">
                  <c:v>0.99936817602040817</c:v>
                </c:pt>
                <c:pt idx="1247">
                  <c:v>0.99936817602040817</c:v>
                </c:pt>
                <c:pt idx="1248">
                  <c:v>0.99936823979591805</c:v>
                </c:pt>
                <c:pt idx="1249">
                  <c:v>0.99936849489795876</c:v>
                </c:pt>
                <c:pt idx="1250">
                  <c:v>0.99936817602040817</c:v>
                </c:pt>
                <c:pt idx="1251">
                  <c:v>0.99936843112244877</c:v>
                </c:pt>
                <c:pt idx="1252">
                  <c:v>0.99936855867346941</c:v>
                </c:pt>
                <c:pt idx="1253">
                  <c:v>0.9993679209183669</c:v>
                </c:pt>
                <c:pt idx="1254">
                  <c:v>0.99936849489795876</c:v>
                </c:pt>
                <c:pt idx="1255">
                  <c:v>0.99936906887755073</c:v>
                </c:pt>
                <c:pt idx="1256">
                  <c:v>0.99936913265306149</c:v>
                </c:pt>
                <c:pt idx="1257">
                  <c:v>0.99936938775510176</c:v>
                </c:pt>
                <c:pt idx="1258">
                  <c:v>0.99936932397959177</c:v>
                </c:pt>
                <c:pt idx="1259">
                  <c:v>0.99936938775510176</c:v>
                </c:pt>
                <c:pt idx="1260">
                  <c:v>0.9993695153061225</c:v>
                </c:pt>
                <c:pt idx="1261">
                  <c:v>0.99936996173469339</c:v>
                </c:pt>
                <c:pt idx="1262">
                  <c:v>0.99936977040816322</c:v>
                </c:pt>
                <c:pt idx="1263">
                  <c:v>0.99937008928571436</c:v>
                </c:pt>
                <c:pt idx="1264">
                  <c:v>0.99937034438775485</c:v>
                </c:pt>
                <c:pt idx="1265">
                  <c:v>0.99937040816326528</c:v>
                </c:pt>
                <c:pt idx="1266">
                  <c:v>0.9993705994897959</c:v>
                </c:pt>
                <c:pt idx="1267">
                  <c:v>0.99937072704081642</c:v>
                </c:pt>
                <c:pt idx="1268">
                  <c:v>0.99937091836734671</c:v>
                </c:pt>
                <c:pt idx="1269">
                  <c:v>0.9993705994897959</c:v>
                </c:pt>
                <c:pt idx="1270">
                  <c:v>0.99937072704081642</c:v>
                </c:pt>
                <c:pt idx="1271">
                  <c:v>0.99937072704081642</c:v>
                </c:pt>
                <c:pt idx="1272">
                  <c:v>0.99937149234693878</c:v>
                </c:pt>
                <c:pt idx="1273">
                  <c:v>0.99937130102040816</c:v>
                </c:pt>
                <c:pt idx="1274">
                  <c:v>0.99937123724489851</c:v>
                </c:pt>
                <c:pt idx="1275">
                  <c:v>0.99937168367346951</c:v>
                </c:pt>
                <c:pt idx="1276">
                  <c:v>0.99937174744897961</c:v>
                </c:pt>
                <c:pt idx="1277">
                  <c:v>0.99937200255102043</c:v>
                </c:pt>
                <c:pt idx="1278">
                  <c:v>0.99937238520408156</c:v>
                </c:pt>
                <c:pt idx="1279">
                  <c:v>0.9993721301020404</c:v>
                </c:pt>
                <c:pt idx="1280">
                  <c:v>0.99937232142857135</c:v>
                </c:pt>
                <c:pt idx="1281">
                  <c:v>0.9993721938775505</c:v>
                </c:pt>
                <c:pt idx="1282">
                  <c:v>0.99937308673469372</c:v>
                </c:pt>
                <c:pt idx="1283">
                  <c:v>0.99937315051020392</c:v>
                </c:pt>
                <c:pt idx="1284">
                  <c:v>0.99937315051020392</c:v>
                </c:pt>
                <c:pt idx="1285">
                  <c:v>0.99937302295918373</c:v>
                </c:pt>
                <c:pt idx="1286">
                  <c:v>0.99937346938775473</c:v>
                </c:pt>
                <c:pt idx="1287">
                  <c:v>0.99937340561224453</c:v>
                </c:pt>
                <c:pt idx="1288">
                  <c:v>0.99937366071428557</c:v>
                </c:pt>
                <c:pt idx="1289">
                  <c:v>0.99937391581632629</c:v>
                </c:pt>
                <c:pt idx="1290">
                  <c:v>0.9993740433673467</c:v>
                </c:pt>
                <c:pt idx="1291">
                  <c:v>0.99937397959183649</c:v>
                </c:pt>
                <c:pt idx="1292">
                  <c:v>0.99937448979591803</c:v>
                </c:pt>
                <c:pt idx="1293">
                  <c:v>0.99937487244897982</c:v>
                </c:pt>
                <c:pt idx="1294">
                  <c:v>0.99937436224489795</c:v>
                </c:pt>
                <c:pt idx="1295">
                  <c:v>0.99937397959183649</c:v>
                </c:pt>
                <c:pt idx="1296">
                  <c:v>0.99937455357142868</c:v>
                </c:pt>
                <c:pt idx="1297">
                  <c:v>0.99937493622449003</c:v>
                </c:pt>
                <c:pt idx="1298">
                  <c:v>0.99937493622449003</c:v>
                </c:pt>
                <c:pt idx="1299">
                  <c:v>0.99937474489795874</c:v>
                </c:pt>
                <c:pt idx="1300">
                  <c:v>0.99937582908163258</c:v>
                </c:pt>
                <c:pt idx="1301">
                  <c:v>0.99937570153061217</c:v>
                </c:pt>
                <c:pt idx="1302">
                  <c:v>0.99937544642857201</c:v>
                </c:pt>
                <c:pt idx="1303">
                  <c:v>0.99937582908163258</c:v>
                </c:pt>
                <c:pt idx="1304">
                  <c:v>0.99937570153061217</c:v>
                </c:pt>
                <c:pt idx="1305">
                  <c:v>0.99937557397959209</c:v>
                </c:pt>
                <c:pt idx="1306">
                  <c:v>0.99937602040816331</c:v>
                </c:pt>
                <c:pt idx="1307">
                  <c:v>0.9993762117346936</c:v>
                </c:pt>
                <c:pt idx="1308">
                  <c:v>0.99937608418367352</c:v>
                </c:pt>
                <c:pt idx="1309">
                  <c:v>0.9993761479591835</c:v>
                </c:pt>
                <c:pt idx="1310">
                  <c:v>0.9993762117346936</c:v>
                </c:pt>
                <c:pt idx="1311">
                  <c:v>0.99937646683673442</c:v>
                </c:pt>
                <c:pt idx="1312">
                  <c:v>0.99937659438775495</c:v>
                </c:pt>
                <c:pt idx="1313">
                  <c:v>0.9993762117346936</c:v>
                </c:pt>
                <c:pt idx="1314">
                  <c:v>0.99937697704081641</c:v>
                </c:pt>
                <c:pt idx="1315">
                  <c:v>0.9993771045918366</c:v>
                </c:pt>
                <c:pt idx="1316">
                  <c:v>0.9993772959183671</c:v>
                </c:pt>
                <c:pt idx="1317">
                  <c:v>0.9993772959183671</c:v>
                </c:pt>
                <c:pt idx="1318">
                  <c:v>0.99937755102040782</c:v>
                </c:pt>
                <c:pt idx="1319">
                  <c:v>0.99937742346938774</c:v>
                </c:pt>
                <c:pt idx="1320">
                  <c:v>0.99937844387755081</c:v>
                </c:pt>
                <c:pt idx="1321">
                  <c:v>0.99937831632653062</c:v>
                </c:pt>
                <c:pt idx="1322">
                  <c:v>0.99937786989795874</c:v>
                </c:pt>
                <c:pt idx="1323">
                  <c:v>0.99937831632653062</c:v>
                </c:pt>
                <c:pt idx="1324">
                  <c:v>0.99937831632653062</c:v>
                </c:pt>
                <c:pt idx="1325">
                  <c:v>0.99937863520408177</c:v>
                </c:pt>
                <c:pt idx="1326">
                  <c:v>0.99937876275510207</c:v>
                </c:pt>
                <c:pt idx="1327">
                  <c:v>0.99937806122448969</c:v>
                </c:pt>
                <c:pt idx="1328">
                  <c:v>0.99937876275510207</c:v>
                </c:pt>
                <c:pt idx="1329">
                  <c:v>0.99937920918367362</c:v>
                </c:pt>
                <c:pt idx="1330">
                  <c:v>0.99937914540816319</c:v>
                </c:pt>
                <c:pt idx="1331">
                  <c:v>0.9993788903061227</c:v>
                </c:pt>
                <c:pt idx="1332">
                  <c:v>0.99937920918367362</c:v>
                </c:pt>
                <c:pt idx="1333">
                  <c:v>0.99937978316326526</c:v>
                </c:pt>
                <c:pt idx="1334">
                  <c:v>0.99937997448979621</c:v>
                </c:pt>
                <c:pt idx="1335">
                  <c:v>0.99937997448979621</c:v>
                </c:pt>
                <c:pt idx="1336">
                  <c:v>0.99937991071428578</c:v>
                </c:pt>
                <c:pt idx="1337">
                  <c:v>0.99938003826530619</c:v>
                </c:pt>
                <c:pt idx="1338">
                  <c:v>0.99938010204081629</c:v>
                </c:pt>
                <c:pt idx="1339">
                  <c:v>0.99938022959183659</c:v>
                </c:pt>
                <c:pt idx="1340">
                  <c:v>0.99938022959183659</c:v>
                </c:pt>
                <c:pt idx="1341">
                  <c:v>0.99938010204081629</c:v>
                </c:pt>
                <c:pt idx="1342">
                  <c:v>0.99938080357142867</c:v>
                </c:pt>
                <c:pt idx="1343">
                  <c:v>0.9993810586734696</c:v>
                </c:pt>
                <c:pt idx="1344">
                  <c:v>0.99938061224489816</c:v>
                </c:pt>
                <c:pt idx="1345">
                  <c:v>0.99938080357142867</c:v>
                </c:pt>
                <c:pt idx="1346">
                  <c:v>0.99938125</c:v>
                </c:pt>
                <c:pt idx="1347">
                  <c:v>0.99938144132653051</c:v>
                </c:pt>
                <c:pt idx="1348">
                  <c:v>0.99938150510204038</c:v>
                </c:pt>
                <c:pt idx="1349">
                  <c:v>0.99938144132653051</c:v>
                </c:pt>
                <c:pt idx="1350">
                  <c:v>0.99938214285714233</c:v>
                </c:pt>
                <c:pt idx="1351">
                  <c:v>0.99938201530612236</c:v>
                </c:pt>
                <c:pt idx="1352">
                  <c:v>0.9993823341836735</c:v>
                </c:pt>
                <c:pt idx="1353">
                  <c:v>0.99938278061224428</c:v>
                </c:pt>
                <c:pt idx="1354">
                  <c:v>0.9993822704081633</c:v>
                </c:pt>
                <c:pt idx="1355">
                  <c:v>0.99938252551020357</c:v>
                </c:pt>
                <c:pt idx="1356">
                  <c:v>0.9993827168367343</c:v>
                </c:pt>
                <c:pt idx="1357">
                  <c:v>0.99938284438775471</c:v>
                </c:pt>
                <c:pt idx="1358">
                  <c:v>0.99938309948979587</c:v>
                </c:pt>
                <c:pt idx="1359">
                  <c:v>0.99938341836734679</c:v>
                </c:pt>
                <c:pt idx="1360">
                  <c:v>0.99938322704081628</c:v>
                </c:pt>
                <c:pt idx="1361">
                  <c:v>0.99938322704081628</c:v>
                </c:pt>
                <c:pt idx="1362">
                  <c:v>0.99938411989795861</c:v>
                </c:pt>
                <c:pt idx="1363">
                  <c:v>0.9993838647959179</c:v>
                </c:pt>
                <c:pt idx="1364">
                  <c:v>0.99938373724489793</c:v>
                </c:pt>
                <c:pt idx="1365">
                  <c:v>0.9993838647959179</c:v>
                </c:pt>
                <c:pt idx="1366">
                  <c:v>0.99938380102040791</c:v>
                </c:pt>
                <c:pt idx="1367">
                  <c:v>0.99938392857142844</c:v>
                </c:pt>
                <c:pt idx="1368">
                  <c:v>0.99938418367346937</c:v>
                </c:pt>
                <c:pt idx="1369">
                  <c:v>0.99938418367346937</c:v>
                </c:pt>
                <c:pt idx="1370">
                  <c:v>0.99938475765306123</c:v>
                </c:pt>
                <c:pt idx="1371">
                  <c:v>0.99938450255102051</c:v>
                </c:pt>
                <c:pt idx="1372">
                  <c:v>0.9993846938775508</c:v>
                </c:pt>
                <c:pt idx="1373">
                  <c:v>0.99938482142857166</c:v>
                </c:pt>
                <c:pt idx="1374">
                  <c:v>0.99938475765306123</c:v>
                </c:pt>
                <c:pt idx="1375">
                  <c:v>0.99938501275510194</c:v>
                </c:pt>
                <c:pt idx="1376">
                  <c:v>0.99938488520408153</c:v>
                </c:pt>
                <c:pt idx="1377">
                  <c:v>0.99938514030612247</c:v>
                </c:pt>
                <c:pt idx="1378">
                  <c:v>0.99938526785714266</c:v>
                </c:pt>
                <c:pt idx="1379">
                  <c:v>0.9993859693877547</c:v>
                </c:pt>
                <c:pt idx="1380">
                  <c:v>0.9993859056122445</c:v>
                </c:pt>
                <c:pt idx="1381">
                  <c:v>0.9993859693877547</c:v>
                </c:pt>
                <c:pt idx="1382">
                  <c:v>0.9993859693877547</c:v>
                </c:pt>
                <c:pt idx="1383">
                  <c:v>0.99938558673469358</c:v>
                </c:pt>
                <c:pt idx="1384">
                  <c:v>0.9993861607142851</c:v>
                </c:pt>
                <c:pt idx="1385">
                  <c:v>0.99938603316326502</c:v>
                </c:pt>
                <c:pt idx="1386">
                  <c:v>0.99938622448979597</c:v>
                </c:pt>
                <c:pt idx="1387">
                  <c:v>0.99938667091836708</c:v>
                </c:pt>
                <c:pt idx="1388">
                  <c:v>0.99938654336734645</c:v>
                </c:pt>
                <c:pt idx="1389">
                  <c:v>0.9993867984693876</c:v>
                </c:pt>
                <c:pt idx="1390">
                  <c:v>0.99938641581632637</c:v>
                </c:pt>
                <c:pt idx="1391">
                  <c:v>0.9993867984693876</c:v>
                </c:pt>
                <c:pt idx="1392">
                  <c:v>0.99938667091836708</c:v>
                </c:pt>
                <c:pt idx="1393">
                  <c:v>0.99938749999999987</c:v>
                </c:pt>
                <c:pt idx="1394">
                  <c:v>0.99938730867346937</c:v>
                </c:pt>
                <c:pt idx="1395">
                  <c:v>0.99938749999999987</c:v>
                </c:pt>
                <c:pt idx="1396">
                  <c:v>0.99938743622449011</c:v>
                </c:pt>
                <c:pt idx="1397">
                  <c:v>0.99938781887755079</c:v>
                </c:pt>
                <c:pt idx="1398">
                  <c:v>0.99938807397959184</c:v>
                </c:pt>
                <c:pt idx="1399">
                  <c:v>0.99938788265306122</c:v>
                </c:pt>
                <c:pt idx="1400">
                  <c:v>0.99938883928571431</c:v>
                </c:pt>
                <c:pt idx="1401">
                  <c:v>0.99938820153061203</c:v>
                </c:pt>
                <c:pt idx="1402">
                  <c:v>0.99938871173469368</c:v>
                </c:pt>
                <c:pt idx="1403">
                  <c:v>0.9993889030612243</c:v>
                </c:pt>
                <c:pt idx="1404">
                  <c:v>0.9993889030612243</c:v>
                </c:pt>
                <c:pt idx="1405">
                  <c:v>0.99938941326530639</c:v>
                </c:pt>
                <c:pt idx="1406">
                  <c:v>0.9993889030612243</c:v>
                </c:pt>
                <c:pt idx="1407">
                  <c:v>0.99938922193877555</c:v>
                </c:pt>
                <c:pt idx="1408">
                  <c:v>0.99938947704081649</c:v>
                </c:pt>
                <c:pt idx="1409">
                  <c:v>0.99938928571428542</c:v>
                </c:pt>
                <c:pt idx="1410">
                  <c:v>0.99938941326530639</c:v>
                </c:pt>
                <c:pt idx="1411">
                  <c:v>0.99938934948979596</c:v>
                </c:pt>
                <c:pt idx="1412">
                  <c:v>0.99938979591836719</c:v>
                </c:pt>
                <c:pt idx="1413">
                  <c:v>0.99938941326530639</c:v>
                </c:pt>
                <c:pt idx="1414">
                  <c:v>0.99939005102040812</c:v>
                </c:pt>
                <c:pt idx="1415">
                  <c:v>0.99939011479591811</c:v>
                </c:pt>
                <c:pt idx="1416">
                  <c:v>0.99939024234693852</c:v>
                </c:pt>
                <c:pt idx="1417">
                  <c:v>0.99939036989795871</c:v>
                </c:pt>
                <c:pt idx="1418">
                  <c:v>0.99939030612244906</c:v>
                </c:pt>
                <c:pt idx="1419">
                  <c:v>0.99939081632653082</c:v>
                </c:pt>
                <c:pt idx="1420">
                  <c:v>0.99939100765306144</c:v>
                </c:pt>
                <c:pt idx="1421">
                  <c:v>0.99939075255102061</c:v>
                </c:pt>
                <c:pt idx="1422">
                  <c:v>0.99939100765306144</c:v>
                </c:pt>
                <c:pt idx="1423">
                  <c:v>0.99939145408163277</c:v>
                </c:pt>
                <c:pt idx="1424">
                  <c:v>0.99939139030612234</c:v>
                </c:pt>
                <c:pt idx="1425">
                  <c:v>0.99939145408163277</c:v>
                </c:pt>
                <c:pt idx="1426">
                  <c:v>0.99939145408163277</c:v>
                </c:pt>
                <c:pt idx="1427">
                  <c:v>0.99939145408163277</c:v>
                </c:pt>
                <c:pt idx="1428">
                  <c:v>0.99939209183673439</c:v>
                </c:pt>
                <c:pt idx="1429">
                  <c:v>0.99939177295918391</c:v>
                </c:pt>
                <c:pt idx="1430">
                  <c:v>0.9993919642857142</c:v>
                </c:pt>
                <c:pt idx="1431">
                  <c:v>0.99939228316326512</c:v>
                </c:pt>
                <c:pt idx="1432">
                  <c:v>0.9993919642857142</c:v>
                </c:pt>
                <c:pt idx="1433">
                  <c:v>0.9993919642857142</c:v>
                </c:pt>
                <c:pt idx="1434">
                  <c:v>0.99939221938775491</c:v>
                </c:pt>
                <c:pt idx="1435">
                  <c:v>0.9993919642857142</c:v>
                </c:pt>
                <c:pt idx="1436">
                  <c:v>0.99939247448979585</c:v>
                </c:pt>
                <c:pt idx="1437">
                  <c:v>0.99939285714285719</c:v>
                </c:pt>
                <c:pt idx="1438">
                  <c:v>0.99939253826530583</c:v>
                </c:pt>
                <c:pt idx="1439">
                  <c:v>0.99939279336734677</c:v>
                </c:pt>
                <c:pt idx="1440">
                  <c:v>0.99939298469387761</c:v>
                </c:pt>
                <c:pt idx="1441">
                  <c:v>0.99939311224489813</c:v>
                </c:pt>
                <c:pt idx="1442">
                  <c:v>0.99939317602040822</c:v>
                </c:pt>
                <c:pt idx="1443">
                  <c:v>0.99939298469387761</c:v>
                </c:pt>
                <c:pt idx="1444">
                  <c:v>0.99939317602040822</c:v>
                </c:pt>
                <c:pt idx="1445">
                  <c:v>0.99939343112244872</c:v>
                </c:pt>
                <c:pt idx="1446">
                  <c:v>0.99939368622448999</c:v>
                </c:pt>
                <c:pt idx="1447">
                  <c:v>0.99939375000000008</c:v>
                </c:pt>
                <c:pt idx="1448">
                  <c:v>0.9993938775510206</c:v>
                </c:pt>
                <c:pt idx="1449">
                  <c:v>0.99939375000000008</c:v>
                </c:pt>
                <c:pt idx="1450">
                  <c:v>0.99939394132653059</c:v>
                </c:pt>
                <c:pt idx="1451">
                  <c:v>0.99939400510204057</c:v>
                </c:pt>
                <c:pt idx="1452">
                  <c:v>0.99939432397959194</c:v>
                </c:pt>
                <c:pt idx="1453">
                  <c:v>0.99939426020408162</c:v>
                </c:pt>
                <c:pt idx="1454">
                  <c:v>0.99939496173469367</c:v>
                </c:pt>
                <c:pt idx="1455">
                  <c:v>0.99939489795918401</c:v>
                </c:pt>
                <c:pt idx="1456">
                  <c:v>0.99939470663265306</c:v>
                </c:pt>
                <c:pt idx="1457">
                  <c:v>0.99939521683673471</c:v>
                </c:pt>
                <c:pt idx="1458">
                  <c:v>0.9993952806122447</c:v>
                </c:pt>
                <c:pt idx="1459">
                  <c:v>0.9993952806122447</c:v>
                </c:pt>
                <c:pt idx="1460">
                  <c:v>0.99939598214285708</c:v>
                </c:pt>
                <c:pt idx="1461">
                  <c:v>0.9993961096938776</c:v>
                </c:pt>
                <c:pt idx="1462">
                  <c:v>0.99939598214285708</c:v>
                </c:pt>
                <c:pt idx="1463">
                  <c:v>0.99939604591836717</c:v>
                </c:pt>
                <c:pt idx="1464">
                  <c:v>0.99939617346938781</c:v>
                </c:pt>
                <c:pt idx="1465">
                  <c:v>0.999396301020408</c:v>
                </c:pt>
                <c:pt idx="1466">
                  <c:v>0.99939642857142852</c:v>
                </c:pt>
                <c:pt idx="1467">
                  <c:v>0.99939636479591787</c:v>
                </c:pt>
                <c:pt idx="1468">
                  <c:v>0.99939642857142852</c:v>
                </c:pt>
                <c:pt idx="1469">
                  <c:v>0.9993964923469385</c:v>
                </c:pt>
                <c:pt idx="1470">
                  <c:v>0.9993970025510206</c:v>
                </c:pt>
                <c:pt idx="1471">
                  <c:v>0.99939674744897966</c:v>
                </c:pt>
                <c:pt idx="1472">
                  <c:v>0.99939681122449009</c:v>
                </c:pt>
                <c:pt idx="1473">
                  <c:v>0.99939725765306153</c:v>
                </c:pt>
                <c:pt idx="1474">
                  <c:v>0.99939693877551017</c:v>
                </c:pt>
                <c:pt idx="1475">
                  <c:v>0.99939713010204057</c:v>
                </c:pt>
                <c:pt idx="1476">
                  <c:v>0.99939719387755077</c:v>
                </c:pt>
                <c:pt idx="1477">
                  <c:v>0.99939776785714241</c:v>
                </c:pt>
                <c:pt idx="1478">
                  <c:v>0.99939764030612244</c:v>
                </c:pt>
                <c:pt idx="1479">
                  <c:v>0.99939776785714241</c:v>
                </c:pt>
                <c:pt idx="1480">
                  <c:v>0.99939821428571451</c:v>
                </c:pt>
                <c:pt idx="1481">
                  <c:v>0.9993980229591839</c:v>
                </c:pt>
                <c:pt idx="1482">
                  <c:v>0.99939808673469388</c:v>
                </c:pt>
                <c:pt idx="1483">
                  <c:v>0.99939840561224469</c:v>
                </c:pt>
                <c:pt idx="1484">
                  <c:v>0.99939891581632623</c:v>
                </c:pt>
                <c:pt idx="1485">
                  <c:v>0.99939866071428551</c:v>
                </c:pt>
                <c:pt idx="1486">
                  <c:v>0.99939904336734697</c:v>
                </c:pt>
                <c:pt idx="1487">
                  <c:v>0.99939929846938791</c:v>
                </c:pt>
                <c:pt idx="1488">
                  <c:v>0.99939878826530582</c:v>
                </c:pt>
                <c:pt idx="1489">
                  <c:v>0.99939891581632623</c:v>
                </c:pt>
                <c:pt idx="1490">
                  <c:v>0.99939917091836739</c:v>
                </c:pt>
                <c:pt idx="1491">
                  <c:v>0.99939923469387815</c:v>
                </c:pt>
                <c:pt idx="1492">
                  <c:v>0.99939885204081647</c:v>
                </c:pt>
                <c:pt idx="1493">
                  <c:v>0.99939942602040832</c:v>
                </c:pt>
                <c:pt idx="1494">
                  <c:v>0.99939993622449008</c:v>
                </c:pt>
                <c:pt idx="1495">
                  <c:v>0.99939942602040832</c:v>
                </c:pt>
                <c:pt idx="1496">
                  <c:v>0.9993997448979588</c:v>
                </c:pt>
                <c:pt idx="1497">
                  <c:v>0.99939980867346956</c:v>
                </c:pt>
                <c:pt idx="1498">
                  <c:v>0.99939987244897999</c:v>
                </c:pt>
                <c:pt idx="1499">
                  <c:v>0.99940044642857173</c:v>
                </c:pt>
                <c:pt idx="1500">
                  <c:v>0.99940012755102048</c:v>
                </c:pt>
                <c:pt idx="1501">
                  <c:v>0.99940044642857173</c:v>
                </c:pt>
                <c:pt idx="1502">
                  <c:v>0.99940006377551016</c:v>
                </c:pt>
                <c:pt idx="1503">
                  <c:v>0.99940102040816325</c:v>
                </c:pt>
                <c:pt idx="1504">
                  <c:v>0.99940089285714262</c:v>
                </c:pt>
                <c:pt idx="1505">
                  <c:v>0.9994008290816323</c:v>
                </c:pt>
                <c:pt idx="1506">
                  <c:v>0.99940146683673459</c:v>
                </c:pt>
                <c:pt idx="1507">
                  <c:v>0.99940146683673459</c:v>
                </c:pt>
                <c:pt idx="1508">
                  <c:v>0.99940108418367368</c:v>
                </c:pt>
                <c:pt idx="1509">
                  <c:v>0.99940153061224468</c:v>
                </c:pt>
                <c:pt idx="1510">
                  <c:v>0.99940178571428528</c:v>
                </c:pt>
                <c:pt idx="1511">
                  <c:v>0.99940204081632611</c:v>
                </c:pt>
                <c:pt idx="1512">
                  <c:v>0.99940223214285706</c:v>
                </c:pt>
                <c:pt idx="1513">
                  <c:v>0.99940210459183643</c:v>
                </c:pt>
                <c:pt idx="1514">
                  <c:v>0.99940204081632611</c:v>
                </c:pt>
                <c:pt idx="1515">
                  <c:v>0.99940223214285706</c:v>
                </c:pt>
                <c:pt idx="1516">
                  <c:v>0.99940255102040798</c:v>
                </c:pt>
                <c:pt idx="1517">
                  <c:v>0.99940204081632611</c:v>
                </c:pt>
                <c:pt idx="1518">
                  <c:v>0.9994026785714285</c:v>
                </c:pt>
                <c:pt idx="1519">
                  <c:v>0.9994023596938777</c:v>
                </c:pt>
                <c:pt idx="1520">
                  <c:v>0.99940274234693838</c:v>
                </c:pt>
                <c:pt idx="1521">
                  <c:v>0.99940363520408171</c:v>
                </c:pt>
                <c:pt idx="1522">
                  <c:v>0.99940293367346933</c:v>
                </c:pt>
                <c:pt idx="1523">
                  <c:v>0.99940331632653068</c:v>
                </c:pt>
                <c:pt idx="1524">
                  <c:v>0.99940318877550993</c:v>
                </c:pt>
                <c:pt idx="1525">
                  <c:v>0.99940338010204033</c:v>
                </c:pt>
                <c:pt idx="1526">
                  <c:v>0.99940363520408171</c:v>
                </c:pt>
                <c:pt idx="1527">
                  <c:v>0.99940357142857161</c:v>
                </c:pt>
                <c:pt idx="1528">
                  <c:v>0.99940369897959191</c:v>
                </c:pt>
                <c:pt idx="1529">
                  <c:v>0.99940414540816336</c:v>
                </c:pt>
                <c:pt idx="1530">
                  <c:v>0.99940414540816336</c:v>
                </c:pt>
                <c:pt idx="1531">
                  <c:v>0.9994040816326526</c:v>
                </c:pt>
                <c:pt idx="1532">
                  <c:v>0.99940446428571428</c:v>
                </c:pt>
                <c:pt idx="1533">
                  <c:v>0.99940440051020407</c:v>
                </c:pt>
                <c:pt idx="1534">
                  <c:v>0.99940459183673436</c:v>
                </c:pt>
                <c:pt idx="1535">
                  <c:v>0.99940478316326509</c:v>
                </c:pt>
                <c:pt idx="1536">
                  <c:v>0.99940471938775499</c:v>
                </c:pt>
                <c:pt idx="1537">
                  <c:v>0.99940522959183653</c:v>
                </c:pt>
                <c:pt idx="1538">
                  <c:v>0.99940510204081634</c:v>
                </c:pt>
                <c:pt idx="1539">
                  <c:v>0.99940510204081634</c:v>
                </c:pt>
                <c:pt idx="1540">
                  <c:v>0.99940510204081634</c:v>
                </c:pt>
                <c:pt idx="1541">
                  <c:v>0.99940535714285716</c:v>
                </c:pt>
                <c:pt idx="1542">
                  <c:v>0.99940542091836737</c:v>
                </c:pt>
                <c:pt idx="1543">
                  <c:v>0.99940561224489843</c:v>
                </c:pt>
                <c:pt idx="1544">
                  <c:v>0.99940605867346943</c:v>
                </c:pt>
                <c:pt idx="1545">
                  <c:v>0.99940573979591807</c:v>
                </c:pt>
                <c:pt idx="1546">
                  <c:v>0.9994062499999995</c:v>
                </c:pt>
                <c:pt idx="1547">
                  <c:v>0.99940650510204032</c:v>
                </c:pt>
                <c:pt idx="1548">
                  <c:v>0.99940650510204032</c:v>
                </c:pt>
                <c:pt idx="1549">
                  <c:v>0.9994068239795918</c:v>
                </c:pt>
                <c:pt idx="1550">
                  <c:v>0.9994062499999995</c:v>
                </c:pt>
                <c:pt idx="1551">
                  <c:v>0.99940663265306151</c:v>
                </c:pt>
                <c:pt idx="1552">
                  <c:v>0.99940688775510178</c:v>
                </c:pt>
                <c:pt idx="1553">
                  <c:v>0.99940695153061199</c:v>
                </c:pt>
                <c:pt idx="1554">
                  <c:v>0.99940676020408159</c:v>
                </c:pt>
                <c:pt idx="1555">
                  <c:v>0.99940669642857172</c:v>
                </c:pt>
                <c:pt idx="1556">
                  <c:v>0.99940669642857172</c:v>
                </c:pt>
                <c:pt idx="1557">
                  <c:v>0.99940688775510178</c:v>
                </c:pt>
                <c:pt idx="1558">
                  <c:v>0.99940688775510178</c:v>
                </c:pt>
                <c:pt idx="1559">
                  <c:v>0.99940701530612253</c:v>
                </c:pt>
                <c:pt idx="1560">
                  <c:v>0.99940733418367345</c:v>
                </c:pt>
                <c:pt idx="1561">
                  <c:v>0.99940720663265281</c:v>
                </c:pt>
                <c:pt idx="1562">
                  <c:v>0.99940739795918354</c:v>
                </c:pt>
                <c:pt idx="1563">
                  <c:v>0.99940784438775487</c:v>
                </c:pt>
                <c:pt idx="1564">
                  <c:v>0.99940797193877551</c:v>
                </c:pt>
                <c:pt idx="1565">
                  <c:v>0.99940797193877551</c:v>
                </c:pt>
                <c:pt idx="1566">
                  <c:v>0.99940822704081633</c:v>
                </c:pt>
                <c:pt idx="1567">
                  <c:v>0.99940835459183652</c:v>
                </c:pt>
                <c:pt idx="1568">
                  <c:v>0.99940867346938789</c:v>
                </c:pt>
                <c:pt idx="1569">
                  <c:v>0.99940867346938789</c:v>
                </c:pt>
                <c:pt idx="1570">
                  <c:v>0.99940867346938789</c:v>
                </c:pt>
                <c:pt idx="1571">
                  <c:v>0.99940867346938789</c:v>
                </c:pt>
                <c:pt idx="1572">
                  <c:v>0.99940860969387779</c:v>
                </c:pt>
                <c:pt idx="1573">
                  <c:v>0.99940873724489809</c:v>
                </c:pt>
                <c:pt idx="1574">
                  <c:v>0.99940880102040819</c:v>
                </c:pt>
                <c:pt idx="1575">
                  <c:v>0.99940924744897963</c:v>
                </c:pt>
                <c:pt idx="1576">
                  <c:v>0.99940854591836703</c:v>
                </c:pt>
                <c:pt idx="1577">
                  <c:v>0.99940918367346931</c:v>
                </c:pt>
                <c:pt idx="1578">
                  <c:v>0.99940931122448973</c:v>
                </c:pt>
                <c:pt idx="1579">
                  <c:v>0.99940943877551025</c:v>
                </c:pt>
                <c:pt idx="1580">
                  <c:v>0.99940975765306139</c:v>
                </c:pt>
                <c:pt idx="1581">
                  <c:v>0.99941001275510211</c:v>
                </c:pt>
                <c:pt idx="1582">
                  <c:v>0.99941058673469363</c:v>
                </c:pt>
                <c:pt idx="1583">
                  <c:v>0.99941116071428537</c:v>
                </c:pt>
                <c:pt idx="1584">
                  <c:v>0.99941096938775464</c:v>
                </c:pt>
                <c:pt idx="1585">
                  <c:v>0.99941116071428537</c:v>
                </c:pt>
                <c:pt idx="1586">
                  <c:v>0.99941109693877561</c:v>
                </c:pt>
                <c:pt idx="1587">
                  <c:v>0.99941147959183652</c:v>
                </c:pt>
                <c:pt idx="1588">
                  <c:v>0.99941141581632631</c:v>
                </c:pt>
                <c:pt idx="1589">
                  <c:v>0.99941167091836736</c:v>
                </c:pt>
                <c:pt idx="1590">
                  <c:v>0.99941147959183652</c:v>
                </c:pt>
                <c:pt idx="1591">
                  <c:v>0.9994112882653059</c:v>
                </c:pt>
                <c:pt idx="1592">
                  <c:v>0.99941135204081633</c:v>
                </c:pt>
                <c:pt idx="1593">
                  <c:v>0.99941218112244834</c:v>
                </c:pt>
                <c:pt idx="1594">
                  <c:v>0.99941179846938777</c:v>
                </c:pt>
                <c:pt idx="1595">
                  <c:v>0.99941205357142859</c:v>
                </c:pt>
                <c:pt idx="1596">
                  <c:v>0.99941243622448983</c:v>
                </c:pt>
                <c:pt idx="1597">
                  <c:v>0.99941281887755085</c:v>
                </c:pt>
                <c:pt idx="1598">
                  <c:v>0.99941301020408169</c:v>
                </c:pt>
                <c:pt idx="1599">
                  <c:v>0.9994127551020402</c:v>
                </c:pt>
                <c:pt idx="1600">
                  <c:v>0.9994137117346934</c:v>
                </c:pt>
                <c:pt idx="1601">
                  <c:v>0.99941460459183662</c:v>
                </c:pt>
                <c:pt idx="1602">
                  <c:v>0.99941409438775497</c:v>
                </c:pt>
                <c:pt idx="1603">
                  <c:v>0.99941403061224476</c:v>
                </c:pt>
                <c:pt idx="1604">
                  <c:v>0.99941447704081632</c:v>
                </c:pt>
                <c:pt idx="1605">
                  <c:v>0.99941466836734649</c:v>
                </c:pt>
                <c:pt idx="1606">
                  <c:v>0.99941505102040806</c:v>
                </c:pt>
                <c:pt idx="1607">
                  <c:v>0.99941434948979568</c:v>
                </c:pt>
                <c:pt idx="1608">
                  <c:v>0.9994147959183669</c:v>
                </c:pt>
                <c:pt idx="1609">
                  <c:v>0.99941505102040806</c:v>
                </c:pt>
                <c:pt idx="1610">
                  <c:v>0.99941485969387789</c:v>
                </c:pt>
                <c:pt idx="1611">
                  <c:v>0.9994156249999997</c:v>
                </c:pt>
                <c:pt idx="1612">
                  <c:v>0.99941511479591827</c:v>
                </c:pt>
                <c:pt idx="1613">
                  <c:v>0.99941505102040806</c:v>
                </c:pt>
                <c:pt idx="1614">
                  <c:v>0.99941530612244878</c:v>
                </c:pt>
                <c:pt idx="1615">
                  <c:v>0.99941556122448949</c:v>
                </c:pt>
                <c:pt idx="1616">
                  <c:v>0.99941607142857158</c:v>
                </c:pt>
                <c:pt idx="1617">
                  <c:v>0.99941619897959155</c:v>
                </c:pt>
                <c:pt idx="1618">
                  <c:v>0.99941607142857158</c:v>
                </c:pt>
                <c:pt idx="1619">
                  <c:v>0.99941651785714247</c:v>
                </c:pt>
                <c:pt idx="1620">
                  <c:v>0.99941645408163238</c:v>
                </c:pt>
                <c:pt idx="1621">
                  <c:v>0.99941702806122434</c:v>
                </c:pt>
                <c:pt idx="1622">
                  <c:v>0.99941677295918352</c:v>
                </c:pt>
                <c:pt idx="1623">
                  <c:v>0.99941658163265235</c:v>
                </c:pt>
                <c:pt idx="1624">
                  <c:v>0.99941715561224431</c:v>
                </c:pt>
                <c:pt idx="1625">
                  <c:v>0.99941683673469373</c:v>
                </c:pt>
                <c:pt idx="1626">
                  <c:v>0.99941696428571403</c:v>
                </c:pt>
                <c:pt idx="1627">
                  <c:v>0.99941715561224431</c:v>
                </c:pt>
                <c:pt idx="1628">
                  <c:v>0.99941709183673422</c:v>
                </c:pt>
                <c:pt idx="1629">
                  <c:v>0.99941728316326506</c:v>
                </c:pt>
                <c:pt idx="1630">
                  <c:v>0.99941715561224431</c:v>
                </c:pt>
                <c:pt idx="1631">
                  <c:v>0.99941747448979601</c:v>
                </c:pt>
                <c:pt idx="1632">
                  <c:v>0.99941721938775485</c:v>
                </c:pt>
                <c:pt idx="1633">
                  <c:v>0.99941728316326506</c:v>
                </c:pt>
                <c:pt idx="1634">
                  <c:v>0.9994179209183669</c:v>
                </c:pt>
                <c:pt idx="1635">
                  <c:v>0.99941849489795864</c:v>
                </c:pt>
                <c:pt idx="1636">
                  <c:v>0.99941836734693845</c:v>
                </c:pt>
                <c:pt idx="1637">
                  <c:v>0.99941843112244877</c:v>
                </c:pt>
                <c:pt idx="1638">
                  <c:v>0.99941894132653031</c:v>
                </c:pt>
                <c:pt idx="1639">
                  <c:v>0.99941887755102043</c:v>
                </c:pt>
                <c:pt idx="1640">
                  <c:v>0.99941894132653031</c:v>
                </c:pt>
                <c:pt idx="1641">
                  <c:v>0.99941957908163237</c:v>
                </c:pt>
                <c:pt idx="1642">
                  <c:v>0.99941983418367364</c:v>
                </c:pt>
                <c:pt idx="1643">
                  <c:v>0.99941951530612239</c:v>
                </c:pt>
                <c:pt idx="1644">
                  <c:v>0.99942002551020381</c:v>
                </c:pt>
                <c:pt idx="1645">
                  <c:v>0.99942053571428557</c:v>
                </c:pt>
                <c:pt idx="1646">
                  <c:v>0.99942053571428557</c:v>
                </c:pt>
                <c:pt idx="1647">
                  <c:v>0.99942034438775496</c:v>
                </c:pt>
                <c:pt idx="1648">
                  <c:v>0.99942053571428557</c:v>
                </c:pt>
                <c:pt idx="1649">
                  <c:v>0.99942059948979589</c:v>
                </c:pt>
                <c:pt idx="1650">
                  <c:v>0.99942040816326538</c:v>
                </c:pt>
                <c:pt idx="1651">
                  <c:v>0.9994204719387757</c:v>
                </c:pt>
                <c:pt idx="1652">
                  <c:v>0.99942015306122423</c:v>
                </c:pt>
                <c:pt idx="1653">
                  <c:v>0.99942028061224453</c:v>
                </c:pt>
                <c:pt idx="1654">
                  <c:v>0.9994204719387757</c:v>
                </c:pt>
                <c:pt idx="1655">
                  <c:v>0.9994207270408163</c:v>
                </c:pt>
                <c:pt idx="1656">
                  <c:v>0.99942104591836711</c:v>
                </c:pt>
                <c:pt idx="1657">
                  <c:v>0.99942091836734681</c:v>
                </c:pt>
                <c:pt idx="1658">
                  <c:v>0.99942110969387765</c:v>
                </c:pt>
                <c:pt idx="1659">
                  <c:v>0.99942149234693889</c:v>
                </c:pt>
                <c:pt idx="1660">
                  <c:v>0.99942104591836711</c:v>
                </c:pt>
                <c:pt idx="1661">
                  <c:v>0.9994221301020404</c:v>
                </c:pt>
                <c:pt idx="1662">
                  <c:v>0.99942251275510197</c:v>
                </c:pt>
                <c:pt idx="1663">
                  <c:v>0.99942232142857168</c:v>
                </c:pt>
                <c:pt idx="1664">
                  <c:v>0.99942270408163236</c:v>
                </c:pt>
                <c:pt idx="1665">
                  <c:v>0.99942295918367341</c:v>
                </c:pt>
                <c:pt idx="1666">
                  <c:v>0.99942315051020381</c:v>
                </c:pt>
                <c:pt idx="1667">
                  <c:v>0.9994230867346936</c:v>
                </c:pt>
                <c:pt idx="1668">
                  <c:v>0.99942283163265289</c:v>
                </c:pt>
                <c:pt idx="1669">
                  <c:v>0.99942276785714246</c:v>
                </c:pt>
                <c:pt idx="1670">
                  <c:v>0.99942257653061217</c:v>
                </c:pt>
                <c:pt idx="1671">
                  <c:v>0.99942315051020381</c:v>
                </c:pt>
                <c:pt idx="1672">
                  <c:v>0.99942302295918362</c:v>
                </c:pt>
                <c:pt idx="1673">
                  <c:v>0.99942257653061217</c:v>
                </c:pt>
                <c:pt idx="1674">
                  <c:v>0.99942321428571435</c:v>
                </c:pt>
                <c:pt idx="1675">
                  <c:v>0.99942295918367341</c:v>
                </c:pt>
                <c:pt idx="1676">
                  <c:v>0.99942295918367341</c:v>
                </c:pt>
                <c:pt idx="1677">
                  <c:v>0.99942359693877569</c:v>
                </c:pt>
                <c:pt idx="1678">
                  <c:v>0.99942359693877569</c:v>
                </c:pt>
                <c:pt idx="1679">
                  <c:v>0.99942378826530598</c:v>
                </c:pt>
                <c:pt idx="1680">
                  <c:v>0.99942423469387798</c:v>
                </c:pt>
                <c:pt idx="1681">
                  <c:v>0.99942442602040849</c:v>
                </c:pt>
                <c:pt idx="1682">
                  <c:v>0.99942480867346961</c:v>
                </c:pt>
                <c:pt idx="1683">
                  <c:v>0.99942506377551021</c:v>
                </c:pt>
                <c:pt idx="1684">
                  <c:v>0.99942500000000001</c:v>
                </c:pt>
                <c:pt idx="1685">
                  <c:v>0.99942519132653052</c:v>
                </c:pt>
                <c:pt idx="1686">
                  <c:v>0.99942570153061228</c:v>
                </c:pt>
                <c:pt idx="1687">
                  <c:v>0.99942570153061228</c:v>
                </c:pt>
                <c:pt idx="1688">
                  <c:v>0.99942576530612248</c:v>
                </c:pt>
                <c:pt idx="1689">
                  <c:v>0.9994260204081632</c:v>
                </c:pt>
                <c:pt idx="1690">
                  <c:v>0.99942627551020391</c:v>
                </c:pt>
                <c:pt idx="1691">
                  <c:v>0.99942627551020391</c:v>
                </c:pt>
                <c:pt idx="1692">
                  <c:v>0.99942595663265299</c:v>
                </c:pt>
                <c:pt idx="1693">
                  <c:v>0.9994262117346937</c:v>
                </c:pt>
                <c:pt idx="1694">
                  <c:v>0.99942640306122421</c:v>
                </c:pt>
                <c:pt idx="1695">
                  <c:v>0.99942640306122421</c:v>
                </c:pt>
                <c:pt idx="1696">
                  <c:v>0.99942684948979599</c:v>
                </c:pt>
                <c:pt idx="1697">
                  <c:v>0.99942710459183659</c:v>
                </c:pt>
                <c:pt idx="1698">
                  <c:v>0.99942659438775461</c:v>
                </c:pt>
                <c:pt idx="1699">
                  <c:v>0.99942742346938773</c:v>
                </c:pt>
                <c:pt idx="1700">
                  <c:v>0.99942742346938773</c:v>
                </c:pt>
                <c:pt idx="1701">
                  <c:v>0.99942780612244886</c:v>
                </c:pt>
                <c:pt idx="1702">
                  <c:v>0.99942761479591813</c:v>
                </c:pt>
                <c:pt idx="1703">
                  <c:v>0.9994279336734696</c:v>
                </c:pt>
                <c:pt idx="1704">
                  <c:v>0.99942869897959208</c:v>
                </c:pt>
                <c:pt idx="1705">
                  <c:v>0.99942869897959208</c:v>
                </c:pt>
                <c:pt idx="1706">
                  <c:v>0.99942908163265287</c:v>
                </c:pt>
                <c:pt idx="1707">
                  <c:v>0.99942895408163257</c:v>
                </c:pt>
                <c:pt idx="1708">
                  <c:v>0.99942869897959208</c:v>
                </c:pt>
                <c:pt idx="1709">
                  <c:v>0.99942920918367362</c:v>
                </c:pt>
                <c:pt idx="1710">
                  <c:v>0.99942940051020401</c:v>
                </c:pt>
                <c:pt idx="1711">
                  <c:v>0.99942920918367362</c:v>
                </c:pt>
                <c:pt idx="1712">
                  <c:v>0.99942959183673441</c:v>
                </c:pt>
                <c:pt idx="1713">
                  <c:v>0.99942920918367362</c:v>
                </c:pt>
                <c:pt idx="1714">
                  <c:v>0.99942965561224473</c:v>
                </c:pt>
                <c:pt idx="1715">
                  <c:v>0.99942991071428566</c:v>
                </c:pt>
                <c:pt idx="1716">
                  <c:v>0.9994295280612242</c:v>
                </c:pt>
                <c:pt idx="1717">
                  <c:v>0.99942965561224473</c:v>
                </c:pt>
                <c:pt idx="1718">
                  <c:v>0.99942984693877579</c:v>
                </c:pt>
                <c:pt idx="1719">
                  <c:v>0.99943016581632604</c:v>
                </c:pt>
                <c:pt idx="1720">
                  <c:v>0.99943086734693842</c:v>
                </c:pt>
                <c:pt idx="1721">
                  <c:v>0.9994310586734696</c:v>
                </c:pt>
                <c:pt idx="1722">
                  <c:v>0.99943156887755058</c:v>
                </c:pt>
                <c:pt idx="1723">
                  <c:v>0.99943137755102041</c:v>
                </c:pt>
                <c:pt idx="1724">
                  <c:v>0.9994314413265305</c:v>
                </c:pt>
                <c:pt idx="1725">
                  <c:v>0.99943156887755058</c:v>
                </c:pt>
                <c:pt idx="1726">
                  <c:v>0.99943176020408153</c:v>
                </c:pt>
                <c:pt idx="1727">
                  <c:v>0.99943182397959174</c:v>
                </c:pt>
                <c:pt idx="1728">
                  <c:v>0.99943176020408153</c:v>
                </c:pt>
                <c:pt idx="1729">
                  <c:v>0.99943246173469347</c:v>
                </c:pt>
                <c:pt idx="1730">
                  <c:v>0.99943258928571388</c:v>
                </c:pt>
                <c:pt idx="1731">
                  <c:v>0.99943188775510206</c:v>
                </c:pt>
                <c:pt idx="1732">
                  <c:v>0.99943207908163223</c:v>
                </c:pt>
                <c:pt idx="1733">
                  <c:v>0.99943246173469347</c:v>
                </c:pt>
                <c:pt idx="1734">
                  <c:v>0.99943220663265286</c:v>
                </c:pt>
                <c:pt idx="1735">
                  <c:v>0.99943246173469347</c:v>
                </c:pt>
                <c:pt idx="1736">
                  <c:v>0.99943246173469347</c:v>
                </c:pt>
                <c:pt idx="1737">
                  <c:v>0.99943227040816318</c:v>
                </c:pt>
                <c:pt idx="1738">
                  <c:v>0.99943278061224428</c:v>
                </c:pt>
                <c:pt idx="1739">
                  <c:v>0.99943258928571388</c:v>
                </c:pt>
                <c:pt idx="1740">
                  <c:v>0.99943348214285688</c:v>
                </c:pt>
                <c:pt idx="1741">
                  <c:v>0.99943341836734667</c:v>
                </c:pt>
                <c:pt idx="1742">
                  <c:v>0.99943297193877523</c:v>
                </c:pt>
                <c:pt idx="1743">
                  <c:v>0.99943405612244873</c:v>
                </c:pt>
                <c:pt idx="1744">
                  <c:v>0.99943367346938783</c:v>
                </c:pt>
                <c:pt idx="1745">
                  <c:v>0.99943443877551019</c:v>
                </c:pt>
                <c:pt idx="1746">
                  <c:v>0.99943437499999976</c:v>
                </c:pt>
                <c:pt idx="1747">
                  <c:v>0.9994345025510204</c:v>
                </c:pt>
                <c:pt idx="1748">
                  <c:v>0.99943418367346948</c:v>
                </c:pt>
                <c:pt idx="1749">
                  <c:v>0.99943405612244873</c:v>
                </c:pt>
                <c:pt idx="1750">
                  <c:v>0.99943469387755068</c:v>
                </c:pt>
                <c:pt idx="1751">
                  <c:v>0.99943443877551019</c:v>
                </c:pt>
                <c:pt idx="1752">
                  <c:v>0.99943488520408152</c:v>
                </c:pt>
                <c:pt idx="1753">
                  <c:v>0.99943514030612246</c:v>
                </c:pt>
                <c:pt idx="1754">
                  <c:v>0.99943494897959162</c:v>
                </c:pt>
                <c:pt idx="1755">
                  <c:v>0.9994354591836736</c:v>
                </c:pt>
                <c:pt idx="1756">
                  <c:v>0.99943558673469368</c:v>
                </c:pt>
                <c:pt idx="1757">
                  <c:v>0.9994355229591837</c:v>
                </c:pt>
                <c:pt idx="1758">
                  <c:v>0.99943603316326513</c:v>
                </c:pt>
                <c:pt idx="1759">
                  <c:v>0.9994355229591837</c:v>
                </c:pt>
                <c:pt idx="1760">
                  <c:v>0.99943558673469368</c:v>
                </c:pt>
                <c:pt idx="1761">
                  <c:v>0.99943609693877555</c:v>
                </c:pt>
                <c:pt idx="1762">
                  <c:v>0.99943647959183657</c:v>
                </c:pt>
                <c:pt idx="1763">
                  <c:v>0.99943660714285698</c:v>
                </c:pt>
                <c:pt idx="1764">
                  <c:v>0.99943654336734655</c:v>
                </c:pt>
                <c:pt idx="1765">
                  <c:v>0.99943673469387762</c:v>
                </c:pt>
                <c:pt idx="1766">
                  <c:v>0.99943737244897968</c:v>
                </c:pt>
                <c:pt idx="1767">
                  <c:v>0.99943711734693841</c:v>
                </c:pt>
                <c:pt idx="1768">
                  <c:v>0.99943781887755079</c:v>
                </c:pt>
                <c:pt idx="1769">
                  <c:v>0.99943788265306122</c:v>
                </c:pt>
                <c:pt idx="1770">
                  <c:v>0.99943839285714253</c:v>
                </c:pt>
                <c:pt idx="1771">
                  <c:v>0.99943788265306122</c:v>
                </c:pt>
                <c:pt idx="1772">
                  <c:v>0.99943813775510182</c:v>
                </c:pt>
                <c:pt idx="1773">
                  <c:v>0.99943839285714253</c:v>
                </c:pt>
                <c:pt idx="1774">
                  <c:v>0.99943832908163222</c:v>
                </c:pt>
                <c:pt idx="1775">
                  <c:v>0.99943845663265307</c:v>
                </c:pt>
                <c:pt idx="1776">
                  <c:v>0.99943852040816328</c:v>
                </c:pt>
                <c:pt idx="1777">
                  <c:v>0.99943883928571431</c:v>
                </c:pt>
                <c:pt idx="1778">
                  <c:v>0.99943858418367348</c:v>
                </c:pt>
                <c:pt idx="1779">
                  <c:v>0.99943896683673439</c:v>
                </c:pt>
                <c:pt idx="1780">
                  <c:v>0.99943903061224471</c:v>
                </c:pt>
                <c:pt idx="1781">
                  <c:v>0.99943864795918369</c:v>
                </c:pt>
                <c:pt idx="1782">
                  <c:v>0.99943960459183678</c:v>
                </c:pt>
                <c:pt idx="1783">
                  <c:v>0.99943960459183678</c:v>
                </c:pt>
                <c:pt idx="1784">
                  <c:v>0.99943954081632635</c:v>
                </c:pt>
                <c:pt idx="1785">
                  <c:v>0.99943985969387783</c:v>
                </c:pt>
                <c:pt idx="1786">
                  <c:v>0.99943966836734677</c:v>
                </c:pt>
                <c:pt idx="1787">
                  <c:v>0.9994399234693877</c:v>
                </c:pt>
                <c:pt idx="1788">
                  <c:v>0.99944049744897989</c:v>
                </c:pt>
                <c:pt idx="1789">
                  <c:v>0.99944068877551029</c:v>
                </c:pt>
                <c:pt idx="1790">
                  <c:v>0.99944024234693851</c:v>
                </c:pt>
                <c:pt idx="1791">
                  <c:v>0.99944049744897989</c:v>
                </c:pt>
                <c:pt idx="1792">
                  <c:v>0.99944100765306143</c:v>
                </c:pt>
                <c:pt idx="1793">
                  <c:v>0.99944132653061224</c:v>
                </c:pt>
                <c:pt idx="1794">
                  <c:v>0.99944088010204057</c:v>
                </c:pt>
                <c:pt idx="1795">
                  <c:v>0.99944088010204057</c:v>
                </c:pt>
                <c:pt idx="1796">
                  <c:v>0.99944126275510203</c:v>
                </c:pt>
                <c:pt idx="1797">
                  <c:v>0.99944119897959194</c:v>
                </c:pt>
                <c:pt idx="1798">
                  <c:v>0.99944164540816338</c:v>
                </c:pt>
                <c:pt idx="1799">
                  <c:v>0.9994419005102041</c:v>
                </c:pt>
                <c:pt idx="1800">
                  <c:v>0.9994417091836737</c:v>
                </c:pt>
                <c:pt idx="1801">
                  <c:v>0.99944253826530616</c:v>
                </c:pt>
                <c:pt idx="1802">
                  <c:v>0.99944228316326511</c:v>
                </c:pt>
                <c:pt idx="1803">
                  <c:v>0.99944260204081659</c:v>
                </c:pt>
                <c:pt idx="1804">
                  <c:v>0.99944311224489824</c:v>
                </c:pt>
                <c:pt idx="1805">
                  <c:v>0.99944304846938781</c:v>
                </c:pt>
                <c:pt idx="1806">
                  <c:v>0.99944311224489824</c:v>
                </c:pt>
                <c:pt idx="1807">
                  <c:v>0.99944355867346968</c:v>
                </c:pt>
                <c:pt idx="1808">
                  <c:v>0.99944413265306153</c:v>
                </c:pt>
                <c:pt idx="1809">
                  <c:v>0.99944413265306153</c:v>
                </c:pt>
                <c:pt idx="1810">
                  <c:v>0.99944400510204068</c:v>
                </c:pt>
                <c:pt idx="1811">
                  <c:v>0.99944457908163242</c:v>
                </c:pt>
                <c:pt idx="1812">
                  <c:v>0.99944445153061223</c:v>
                </c:pt>
                <c:pt idx="1813">
                  <c:v>0.99944457908163242</c:v>
                </c:pt>
                <c:pt idx="1814">
                  <c:v>0.99944451530612244</c:v>
                </c:pt>
                <c:pt idx="1815">
                  <c:v>0.9994443877551018</c:v>
                </c:pt>
                <c:pt idx="1816">
                  <c:v>0.99944477040816349</c:v>
                </c:pt>
                <c:pt idx="1817">
                  <c:v>0.99944502551020409</c:v>
                </c:pt>
                <c:pt idx="1818">
                  <c:v>0.99944464285714296</c:v>
                </c:pt>
                <c:pt idx="1819">
                  <c:v>0.99944502551020409</c:v>
                </c:pt>
                <c:pt idx="1820">
                  <c:v>0.99944496173469366</c:v>
                </c:pt>
                <c:pt idx="1821">
                  <c:v>0.99944528061224469</c:v>
                </c:pt>
                <c:pt idx="1822">
                  <c:v>0.99944559948979583</c:v>
                </c:pt>
                <c:pt idx="1823">
                  <c:v>0.99944559948979583</c:v>
                </c:pt>
                <c:pt idx="1824">
                  <c:v>0.99944585459183699</c:v>
                </c:pt>
                <c:pt idx="1825">
                  <c:v>0.99944617346938769</c:v>
                </c:pt>
                <c:pt idx="1826">
                  <c:v>0.99944636479591797</c:v>
                </c:pt>
                <c:pt idx="1827">
                  <c:v>0.99944604591836717</c:v>
                </c:pt>
                <c:pt idx="1828">
                  <c:v>0.99944636479591797</c:v>
                </c:pt>
                <c:pt idx="1829">
                  <c:v>0.99944693877551027</c:v>
                </c:pt>
                <c:pt idx="1830">
                  <c:v>0.99944668367346934</c:v>
                </c:pt>
                <c:pt idx="1831">
                  <c:v>0.99944693877551027</c:v>
                </c:pt>
                <c:pt idx="1832">
                  <c:v>0.99944732142857162</c:v>
                </c:pt>
                <c:pt idx="1833">
                  <c:v>0.99944751275510213</c:v>
                </c:pt>
                <c:pt idx="1834">
                  <c:v>0.99944732142857162</c:v>
                </c:pt>
                <c:pt idx="1835">
                  <c:v>0.9994477040816323</c:v>
                </c:pt>
                <c:pt idx="1836">
                  <c:v>0.99944795918367368</c:v>
                </c:pt>
                <c:pt idx="1837">
                  <c:v>0.99944808673469399</c:v>
                </c:pt>
                <c:pt idx="1838">
                  <c:v>0.99944853316326521</c:v>
                </c:pt>
                <c:pt idx="1839">
                  <c:v>0.99944840561224468</c:v>
                </c:pt>
                <c:pt idx="1840">
                  <c:v>0.99944815051020408</c:v>
                </c:pt>
                <c:pt idx="1841">
                  <c:v>0.99944846938775489</c:v>
                </c:pt>
                <c:pt idx="1842">
                  <c:v>0.99944853316326521</c:v>
                </c:pt>
                <c:pt idx="1843">
                  <c:v>0.99944917091836727</c:v>
                </c:pt>
                <c:pt idx="1844">
                  <c:v>0.99944859693877564</c:v>
                </c:pt>
                <c:pt idx="1845">
                  <c:v>0.99944917091836727</c:v>
                </c:pt>
                <c:pt idx="1846">
                  <c:v>0.99944917091836727</c:v>
                </c:pt>
                <c:pt idx="1847">
                  <c:v>0.99944955357142862</c:v>
                </c:pt>
                <c:pt idx="1848">
                  <c:v>0.99944987244897998</c:v>
                </c:pt>
                <c:pt idx="1849">
                  <c:v>0.99944942602040843</c:v>
                </c:pt>
                <c:pt idx="1850">
                  <c:v>0.99945031887755076</c:v>
                </c:pt>
                <c:pt idx="1851">
                  <c:v>0.999450701530612</c:v>
                </c:pt>
                <c:pt idx="1852">
                  <c:v>0.99945012755102036</c:v>
                </c:pt>
                <c:pt idx="1853">
                  <c:v>0.99945025510204055</c:v>
                </c:pt>
                <c:pt idx="1854">
                  <c:v>0.99945031887755076</c:v>
                </c:pt>
                <c:pt idx="1855">
                  <c:v>0.99945057397959181</c:v>
                </c:pt>
                <c:pt idx="1856">
                  <c:v>0.99945031887755076</c:v>
                </c:pt>
                <c:pt idx="1857">
                  <c:v>0.99945051020408171</c:v>
                </c:pt>
                <c:pt idx="1858">
                  <c:v>0.99945051020408171</c:v>
                </c:pt>
                <c:pt idx="1859">
                  <c:v>0.9994507653061222</c:v>
                </c:pt>
                <c:pt idx="1860">
                  <c:v>0.999450701530612</c:v>
                </c:pt>
                <c:pt idx="1861">
                  <c:v>0.99945146683673458</c:v>
                </c:pt>
                <c:pt idx="1862">
                  <c:v>0.99945140306122449</c:v>
                </c:pt>
                <c:pt idx="1863">
                  <c:v>0.99945229591836715</c:v>
                </c:pt>
                <c:pt idx="1864">
                  <c:v>0.99945159438775488</c:v>
                </c:pt>
                <c:pt idx="1865">
                  <c:v>0.99945191326530614</c:v>
                </c:pt>
                <c:pt idx="1866">
                  <c:v>0.99945204081632599</c:v>
                </c:pt>
                <c:pt idx="1867">
                  <c:v>0.99945210459183642</c:v>
                </c:pt>
                <c:pt idx="1868">
                  <c:v>0.99945235969387769</c:v>
                </c:pt>
                <c:pt idx="1869">
                  <c:v>0.99945325255102069</c:v>
                </c:pt>
                <c:pt idx="1870">
                  <c:v>0.99945242346938779</c:v>
                </c:pt>
                <c:pt idx="1871">
                  <c:v>0.99945274234693848</c:v>
                </c:pt>
                <c:pt idx="1872">
                  <c:v>0.99945274234693848</c:v>
                </c:pt>
                <c:pt idx="1873">
                  <c:v>0.9994536352040817</c:v>
                </c:pt>
                <c:pt idx="1874">
                  <c:v>0.99945299744897953</c:v>
                </c:pt>
                <c:pt idx="1875">
                  <c:v>0.99945325255102069</c:v>
                </c:pt>
                <c:pt idx="1876">
                  <c:v>0.99945389030612253</c:v>
                </c:pt>
                <c:pt idx="1877">
                  <c:v>0.99945420918367345</c:v>
                </c:pt>
                <c:pt idx="1878">
                  <c:v>0.99945401785714261</c:v>
                </c:pt>
                <c:pt idx="1879">
                  <c:v>0.99945382653061232</c:v>
                </c:pt>
                <c:pt idx="1880">
                  <c:v>0.99945357142857161</c:v>
                </c:pt>
                <c:pt idx="1881">
                  <c:v>0.99945389030612253</c:v>
                </c:pt>
                <c:pt idx="1882">
                  <c:v>0.99945414540816302</c:v>
                </c:pt>
                <c:pt idx="1883">
                  <c:v>0.99945452806122426</c:v>
                </c:pt>
                <c:pt idx="1884">
                  <c:v>0.99945465561224467</c:v>
                </c:pt>
                <c:pt idx="1885">
                  <c:v>0.99945529336734673</c:v>
                </c:pt>
                <c:pt idx="1886">
                  <c:v>0.99945510204081633</c:v>
                </c:pt>
                <c:pt idx="1887">
                  <c:v>0.99945586734693859</c:v>
                </c:pt>
                <c:pt idx="1888">
                  <c:v>0.99945656887755041</c:v>
                </c:pt>
                <c:pt idx="1889">
                  <c:v>0.99945631377551003</c:v>
                </c:pt>
                <c:pt idx="1890">
                  <c:v>0.99945605867346932</c:v>
                </c:pt>
                <c:pt idx="1891">
                  <c:v>0.99945612244897952</c:v>
                </c:pt>
                <c:pt idx="1892">
                  <c:v>0.99945644132653033</c:v>
                </c:pt>
                <c:pt idx="1893">
                  <c:v>0.99945650510204032</c:v>
                </c:pt>
                <c:pt idx="1894">
                  <c:v>0.99945656887755041</c:v>
                </c:pt>
                <c:pt idx="1895">
                  <c:v>0.99945650510204032</c:v>
                </c:pt>
                <c:pt idx="1896">
                  <c:v>0.99945663265306139</c:v>
                </c:pt>
                <c:pt idx="1897">
                  <c:v>0.99945637755102046</c:v>
                </c:pt>
                <c:pt idx="1898">
                  <c:v>0.99945644132653033</c:v>
                </c:pt>
                <c:pt idx="1899">
                  <c:v>0.99945593112244868</c:v>
                </c:pt>
                <c:pt idx="1900">
                  <c:v>0.99945612244897952</c:v>
                </c:pt>
                <c:pt idx="1901">
                  <c:v>0.99945605867346932</c:v>
                </c:pt>
                <c:pt idx="1902">
                  <c:v>0.99945676020408158</c:v>
                </c:pt>
                <c:pt idx="1903">
                  <c:v>0.99945688775510189</c:v>
                </c:pt>
                <c:pt idx="1904">
                  <c:v>0.99945688775510189</c:v>
                </c:pt>
                <c:pt idx="1905">
                  <c:v>0.99945720663265281</c:v>
                </c:pt>
                <c:pt idx="1906">
                  <c:v>0.99945746173469341</c:v>
                </c:pt>
                <c:pt idx="1907">
                  <c:v>0.9994579719387755</c:v>
                </c:pt>
                <c:pt idx="1908">
                  <c:v>0.99945822704081633</c:v>
                </c:pt>
                <c:pt idx="1909">
                  <c:v>0.99945841836734661</c:v>
                </c:pt>
                <c:pt idx="1910">
                  <c:v>0.9994581632653059</c:v>
                </c:pt>
                <c:pt idx="1911">
                  <c:v>0.99945892857142848</c:v>
                </c:pt>
                <c:pt idx="1912">
                  <c:v>0.99945911989795877</c:v>
                </c:pt>
                <c:pt idx="1913">
                  <c:v>0.99945886479591806</c:v>
                </c:pt>
                <c:pt idx="1914">
                  <c:v>0.99945899234693858</c:v>
                </c:pt>
                <c:pt idx="1915">
                  <c:v>0.99945918367346942</c:v>
                </c:pt>
                <c:pt idx="1916">
                  <c:v>0.99945899234693858</c:v>
                </c:pt>
                <c:pt idx="1917">
                  <c:v>0.99945911989795877</c:v>
                </c:pt>
                <c:pt idx="1918">
                  <c:v>0.99945937499999971</c:v>
                </c:pt>
                <c:pt idx="1919">
                  <c:v>0.99945931122448983</c:v>
                </c:pt>
                <c:pt idx="1920">
                  <c:v>0.9994597576530615</c:v>
                </c:pt>
                <c:pt idx="1921">
                  <c:v>0.9994600765306122</c:v>
                </c:pt>
                <c:pt idx="1922">
                  <c:v>0.9994605867346934</c:v>
                </c:pt>
                <c:pt idx="1923">
                  <c:v>0.99946033163265269</c:v>
                </c:pt>
                <c:pt idx="1924">
                  <c:v>0.999460395408163</c:v>
                </c:pt>
                <c:pt idx="1925">
                  <c:v>0.99946116071428537</c:v>
                </c:pt>
                <c:pt idx="1926">
                  <c:v>0.99946065051020383</c:v>
                </c:pt>
                <c:pt idx="1927">
                  <c:v>0.99946071428571426</c:v>
                </c:pt>
                <c:pt idx="1928">
                  <c:v>0.99946167091836713</c:v>
                </c:pt>
                <c:pt idx="1929">
                  <c:v>0.99946186224489808</c:v>
                </c:pt>
                <c:pt idx="1930">
                  <c:v>0.99946167091836713</c:v>
                </c:pt>
                <c:pt idx="1931">
                  <c:v>0.99946218112244833</c:v>
                </c:pt>
                <c:pt idx="1932">
                  <c:v>0.99946237244897951</c:v>
                </c:pt>
                <c:pt idx="1933">
                  <c:v>0.99946288265306116</c:v>
                </c:pt>
                <c:pt idx="1934">
                  <c:v>0.99946294642857159</c:v>
                </c:pt>
                <c:pt idx="1935">
                  <c:v>0.99946288265306116</c:v>
                </c:pt>
                <c:pt idx="1936">
                  <c:v>0.99946269132653032</c:v>
                </c:pt>
                <c:pt idx="1937">
                  <c:v>0.99946243622448971</c:v>
                </c:pt>
                <c:pt idx="1938">
                  <c:v>0.99946269132653032</c:v>
                </c:pt>
                <c:pt idx="1939">
                  <c:v>0.99946326530612228</c:v>
                </c:pt>
                <c:pt idx="1940">
                  <c:v>0.99946294642857159</c:v>
                </c:pt>
                <c:pt idx="1941">
                  <c:v>0.9994627551020403</c:v>
                </c:pt>
                <c:pt idx="1942">
                  <c:v>0.99946364795918352</c:v>
                </c:pt>
                <c:pt idx="1943">
                  <c:v>0.9994635841836732</c:v>
                </c:pt>
                <c:pt idx="1944">
                  <c:v>0.99946396683673422</c:v>
                </c:pt>
                <c:pt idx="1945">
                  <c:v>0.99946473214285692</c:v>
                </c:pt>
                <c:pt idx="1946">
                  <c:v>0.99946492346938776</c:v>
                </c:pt>
                <c:pt idx="1947">
                  <c:v>0.99946492346938776</c:v>
                </c:pt>
                <c:pt idx="1948">
                  <c:v>0.99946505102040817</c:v>
                </c:pt>
                <c:pt idx="1949">
                  <c:v>0.99946517857142858</c:v>
                </c:pt>
                <c:pt idx="1950">
                  <c:v>0.99946581632653064</c:v>
                </c:pt>
                <c:pt idx="1951">
                  <c:v>0.99946645408163237</c:v>
                </c:pt>
                <c:pt idx="1952">
                  <c:v>0.9994658801020404</c:v>
                </c:pt>
                <c:pt idx="1953">
                  <c:v>0.99946619897959166</c:v>
                </c:pt>
                <c:pt idx="1954">
                  <c:v>0.99946626275510186</c:v>
                </c:pt>
                <c:pt idx="1955">
                  <c:v>0.99946626275510186</c:v>
                </c:pt>
                <c:pt idx="1956">
                  <c:v>0.99946619897959166</c:v>
                </c:pt>
                <c:pt idx="1957">
                  <c:v>0.9994666454081631</c:v>
                </c:pt>
                <c:pt idx="1958">
                  <c:v>0.99946677295918351</c:v>
                </c:pt>
                <c:pt idx="1959">
                  <c:v>0.99946728316326516</c:v>
                </c:pt>
                <c:pt idx="1960">
                  <c:v>0.99946632653061196</c:v>
                </c:pt>
                <c:pt idx="1961">
                  <c:v>0.99946741071428558</c:v>
                </c:pt>
                <c:pt idx="1962">
                  <c:v>0.99946677295918351</c:v>
                </c:pt>
                <c:pt idx="1963">
                  <c:v>0.99946670918367331</c:v>
                </c:pt>
                <c:pt idx="1964">
                  <c:v>0.99946677295918351</c:v>
                </c:pt>
                <c:pt idx="1965">
                  <c:v>0.99946715561224442</c:v>
                </c:pt>
                <c:pt idx="1966">
                  <c:v>0.99946728316326516</c:v>
                </c:pt>
                <c:pt idx="1967">
                  <c:v>0.99946721938775496</c:v>
                </c:pt>
                <c:pt idx="1968">
                  <c:v>0.99946760204081631</c:v>
                </c:pt>
                <c:pt idx="1969">
                  <c:v>0.9994669642857138</c:v>
                </c:pt>
                <c:pt idx="1970">
                  <c:v>0.99946792091836689</c:v>
                </c:pt>
                <c:pt idx="1971">
                  <c:v>0.99946811224489795</c:v>
                </c:pt>
                <c:pt idx="1972">
                  <c:v>0.9994686224489796</c:v>
                </c:pt>
                <c:pt idx="1973">
                  <c:v>0.99946843112244876</c:v>
                </c:pt>
                <c:pt idx="1974">
                  <c:v>0.99946977040816321</c:v>
                </c:pt>
                <c:pt idx="1975">
                  <c:v>0.99946881377551011</c:v>
                </c:pt>
                <c:pt idx="1976">
                  <c:v>0.99946977040816321</c:v>
                </c:pt>
                <c:pt idx="1977">
                  <c:v>0.99946977040816321</c:v>
                </c:pt>
                <c:pt idx="1978">
                  <c:v>0.99947040816326527</c:v>
                </c:pt>
                <c:pt idx="1979">
                  <c:v>0.99946938775510175</c:v>
                </c:pt>
                <c:pt idx="1980">
                  <c:v>0.99946996173469338</c:v>
                </c:pt>
                <c:pt idx="1981">
                  <c:v>0.99947028061224441</c:v>
                </c:pt>
                <c:pt idx="1982">
                  <c:v>0.99946996173469338</c:v>
                </c:pt>
                <c:pt idx="1983">
                  <c:v>0.99947002551020392</c:v>
                </c:pt>
                <c:pt idx="1984">
                  <c:v>0.99947040816326527</c:v>
                </c:pt>
                <c:pt idx="1985">
                  <c:v>0.9994704719387757</c:v>
                </c:pt>
                <c:pt idx="1986">
                  <c:v>0.9994704719387757</c:v>
                </c:pt>
                <c:pt idx="1987">
                  <c:v>0.999470599489796</c:v>
                </c:pt>
                <c:pt idx="1988">
                  <c:v>0.99947130102040793</c:v>
                </c:pt>
                <c:pt idx="1989">
                  <c:v>0.99947085459183671</c:v>
                </c:pt>
                <c:pt idx="1990">
                  <c:v>0.99947117346938785</c:v>
                </c:pt>
                <c:pt idx="1991">
                  <c:v>0.9994704719387757</c:v>
                </c:pt>
                <c:pt idx="1992">
                  <c:v>0.99947136479591803</c:v>
                </c:pt>
                <c:pt idx="1993">
                  <c:v>0.99947155612244898</c:v>
                </c:pt>
                <c:pt idx="1994">
                  <c:v>0.99947174744897971</c:v>
                </c:pt>
                <c:pt idx="1995">
                  <c:v>0.99947213010204039</c:v>
                </c:pt>
                <c:pt idx="1996">
                  <c:v>0.99947213010204039</c:v>
                </c:pt>
                <c:pt idx="1997">
                  <c:v>0.99947213010204039</c:v>
                </c:pt>
                <c:pt idx="1998">
                  <c:v>0.99947270408163236</c:v>
                </c:pt>
                <c:pt idx="1999">
                  <c:v>0.99947327806122421</c:v>
                </c:pt>
                <c:pt idx="2000">
                  <c:v>0.99947321428571423</c:v>
                </c:pt>
                <c:pt idx="2001">
                  <c:v>0.99947327806122421</c:v>
                </c:pt>
                <c:pt idx="2002">
                  <c:v>0.99947334183673409</c:v>
                </c:pt>
                <c:pt idx="2003">
                  <c:v>0.99947346938775483</c:v>
                </c:pt>
                <c:pt idx="2004">
                  <c:v>0.9994740433673468</c:v>
                </c:pt>
                <c:pt idx="2005">
                  <c:v>0.999474107142857</c:v>
                </c:pt>
                <c:pt idx="2006">
                  <c:v>0.99947372448979588</c:v>
                </c:pt>
                <c:pt idx="2007">
                  <c:v>0.99947461734693888</c:v>
                </c:pt>
                <c:pt idx="2008">
                  <c:v>0.99947480867346961</c:v>
                </c:pt>
                <c:pt idx="2009">
                  <c:v>0.99947525510204061</c:v>
                </c:pt>
                <c:pt idx="2010">
                  <c:v>0.99947538265306124</c:v>
                </c:pt>
                <c:pt idx="2011">
                  <c:v>0.99947519132653051</c:v>
                </c:pt>
                <c:pt idx="2012">
                  <c:v>0.99947519132653051</c:v>
                </c:pt>
                <c:pt idx="2013">
                  <c:v>0.99947519132653051</c:v>
                </c:pt>
                <c:pt idx="2014">
                  <c:v>0.99947531887755081</c:v>
                </c:pt>
                <c:pt idx="2015">
                  <c:v>0.99947608418367351</c:v>
                </c:pt>
                <c:pt idx="2016">
                  <c:v>0.99947589285714289</c:v>
                </c:pt>
                <c:pt idx="2017">
                  <c:v>0.99947653061224451</c:v>
                </c:pt>
                <c:pt idx="2018">
                  <c:v>0.99947653061224451</c:v>
                </c:pt>
                <c:pt idx="2019">
                  <c:v>0.99947621173469359</c:v>
                </c:pt>
                <c:pt idx="2020">
                  <c:v>0.99947621173469359</c:v>
                </c:pt>
                <c:pt idx="2021">
                  <c:v>0.99947621173469359</c:v>
                </c:pt>
                <c:pt idx="2022">
                  <c:v>0.99947653061224451</c:v>
                </c:pt>
                <c:pt idx="2023">
                  <c:v>0.99947678571428522</c:v>
                </c:pt>
                <c:pt idx="2024">
                  <c:v>0.99947704081632627</c:v>
                </c:pt>
                <c:pt idx="2025">
                  <c:v>0.99947742346938773</c:v>
                </c:pt>
                <c:pt idx="2026">
                  <c:v>0.99947735969387763</c:v>
                </c:pt>
                <c:pt idx="2027">
                  <c:v>0.99947748724489793</c:v>
                </c:pt>
                <c:pt idx="2028">
                  <c:v>0.99947761479591846</c:v>
                </c:pt>
                <c:pt idx="2029">
                  <c:v>0.9994779336734696</c:v>
                </c:pt>
                <c:pt idx="2030">
                  <c:v>0.9994784438775508</c:v>
                </c:pt>
                <c:pt idx="2031">
                  <c:v>0.99947799744897969</c:v>
                </c:pt>
                <c:pt idx="2032">
                  <c:v>0.99947857142857155</c:v>
                </c:pt>
                <c:pt idx="2033">
                  <c:v>0.99947831632653061</c:v>
                </c:pt>
                <c:pt idx="2034">
                  <c:v>0.99947857142857155</c:v>
                </c:pt>
                <c:pt idx="2035">
                  <c:v>0.99947895408163256</c:v>
                </c:pt>
                <c:pt idx="2036">
                  <c:v>0.99947914540816318</c:v>
                </c:pt>
                <c:pt idx="2037">
                  <c:v>0.99947876275510206</c:v>
                </c:pt>
                <c:pt idx="2038">
                  <c:v>0.99947882653061249</c:v>
                </c:pt>
                <c:pt idx="2039">
                  <c:v>0.99947914540816318</c:v>
                </c:pt>
                <c:pt idx="2040">
                  <c:v>0.99947946428571433</c:v>
                </c:pt>
                <c:pt idx="2041">
                  <c:v>0.99947952806122431</c:v>
                </c:pt>
                <c:pt idx="2042">
                  <c:v>0.9994798469387759</c:v>
                </c:pt>
                <c:pt idx="2043">
                  <c:v>0.99948029336734667</c:v>
                </c:pt>
                <c:pt idx="2044">
                  <c:v>0.99947991071428577</c:v>
                </c:pt>
                <c:pt idx="2045">
                  <c:v>0.99947991071428577</c:v>
                </c:pt>
                <c:pt idx="2046">
                  <c:v>0.99948067602040813</c:v>
                </c:pt>
                <c:pt idx="2047">
                  <c:v>0.99948054846938761</c:v>
                </c:pt>
                <c:pt idx="2048">
                  <c:v>0.99948061224489815</c:v>
                </c:pt>
                <c:pt idx="2049">
                  <c:v>0.99948099489795872</c:v>
                </c:pt>
                <c:pt idx="2050">
                  <c:v>0.9994813775510204</c:v>
                </c:pt>
                <c:pt idx="2051">
                  <c:v>0.99948124999999977</c:v>
                </c:pt>
                <c:pt idx="2052">
                  <c:v>0.99948163265306145</c:v>
                </c:pt>
                <c:pt idx="2053">
                  <c:v>0.99948252551020356</c:v>
                </c:pt>
                <c:pt idx="2054">
                  <c:v>0.99948233418367349</c:v>
                </c:pt>
                <c:pt idx="2055">
                  <c:v>0.9994827168367344</c:v>
                </c:pt>
                <c:pt idx="2056">
                  <c:v>0.99948278061224427</c:v>
                </c:pt>
                <c:pt idx="2057">
                  <c:v>0.99948220663265286</c:v>
                </c:pt>
                <c:pt idx="2058">
                  <c:v>0.99948329081632636</c:v>
                </c:pt>
                <c:pt idx="2059">
                  <c:v>0.99948373724489792</c:v>
                </c:pt>
                <c:pt idx="2060">
                  <c:v>0.99948309948979586</c:v>
                </c:pt>
                <c:pt idx="2061">
                  <c:v>0.99948360969387762</c:v>
                </c:pt>
                <c:pt idx="2062">
                  <c:v>0.9994841198979586</c:v>
                </c:pt>
                <c:pt idx="2063">
                  <c:v>0.99948405612244873</c:v>
                </c:pt>
                <c:pt idx="2064">
                  <c:v>0.999483864795918</c:v>
                </c:pt>
                <c:pt idx="2065">
                  <c:v>0.99948367346938771</c:v>
                </c:pt>
                <c:pt idx="2066">
                  <c:v>0.99948360969387762</c:v>
                </c:pt>
                <c:pt idx="2067">
                  <c:v>0.99948424744897968</c:v>
                </c:pt>
                <c:pt idx="2068">
                  <c:v>0.99948399234693841</c:v>
                </c:pt>
                <c:pt idx="2069">
                  <c:v>0.9994844387755103</c:v>
                </c:pt>
                <c:pt idx="2070">
                  <c:v>0.9994849489795915</c:v>
                </c:pt>
                <c:pt idx="2071">
                  <c:v>0.99948539540816328</c:v>
                </c:pt>
                <c:pt idx="2072">
                  <c:v>0.99948526785714265</c:v>
                </c:pt>
                <c:pt idx="2073">
                  <c:v>0.99948552295918369</c:v>
                </c:pt>
                <c:pt idx="2074">
                  <c:v>0.99948558673469368</c:v>
                </c:pt>
                <c:pt idx="2075">
                  <c:v>0.99948533163265285</c:v>
                </c:pt>
                <c:pt idx="2076">
                  <c:v>0.99948628826530594</c:v>
                </c:pt>
                <c:pt idx="2077">
                  <c:v>0.99948667091836707</c:v>
                </c:pt>
                <c:pt idx="2078">
                  <c:v>0.99948667091836707</c:v>
                </c:pt>
                <c:pt idx="2079">
                  <c:v>0.99948724489795848</c:v>
                </c:pt>
                <c:pt idx="2080">
                  <c:v>0.9994871173469384</c:v>
                </c:pt>
                <c:pt idx="2081">
                  <c:v>0.99948749999999975</c:v>
                </c:pt>
                <c:pt idx="2082">
                  <c:v>0.99948737244897967</c:v>
                </c:pt>
                <c:pt idx="2083">
                  <c:v>0.9994871173469384</c:v>
                </c:pt>
                <c:pt idx="2084">
                  <c:v>0.99948724489795848</c:v>
                </c:pt>
                <c:pt idx="2085">
                  <c:v>0.99948781887755078</c:v>
                </c:pt>
                <c:pt idx="2086">
                  <c:v>0.99948724489795848</c:v>
                </c:pt>
                <c:pt idx="2087">
                  <c:v>0.99948724489795848</c:v>
                </c:pt>
                <c:pt idx="2088">
                  <c:v>0.99948794642857164</c:v>
                </c:pt>
                <c:pt idx="2089">
                  <c:v>0.99948801020408162</c:v>
                </c:pt>
                <c:pt idx="2090">
                  <c:v>0.99948794642857164</c:v>
                </c:pt>
                <c:pt idx="2091">
                  <c:v>0.99948852040816327</c:v>
                </c:pt>
                <c:pt idx="2092">
                  <c:v>0.99948871173469367</c:v>
                </c:pt>
                <c:pt idx="2093">
                  <c:v>0.9994888392857143</c:v>
                </c:pt>
                <c:pt idx="2094">
                  <c:v>0.99948890306122418</c:v>
                </c:pt>
                <c:pt idx="2095">
                  <c:v>0.99948941326530605</c:v>
                </c:pt>
                <c:pt idx="2096">
                  <c:v>0.99948941326530605</c:v>
                </c:pt>
                <c:pt idx="2097">
                  <c:v>0.99949011479591809</c:v>
                </c:pt>
                <c:pt idx="2098">
                  <c:v>0.99949043367346968</c:v>
                </c:pt>
                <c:pt idx="2099">
                  <c:v>0.99949005102040811</c:v>
                </c:pt>
                <c:pt idx="2100">
                  <c:v>0.99949081632653092</c:v>
                </c:pt>
                <c:pt idx="2101">
                  <c:v>0.99949132653061223</c:v>
                </c:pt>
                <c:pt idx="2102">
                  <c:v>0.99949100765306143</c:v>
                </c:pt>
                <c:pt idx="2103">
                  <c:v>0.99949145408163254</c:v>
                </c:pt>
                <c:pt idx="2104">
                  <c:v>0.99949158163265273</c:v>
                </c:pt>
                <c:pt idx="2105">
                  <c:v>0.9994917729591839</c:v>
                </c:pt>
                <c:pt idx="2106">
                  <c:v>0.99949126275510203</c:v>
                </c:pt>
                <c:pt idx="2107">
                  <c:v>0.9994917729591839</c:v>
                </c:pt>
                <c:pt idx="2108">
                  <c:v>0.99949170918367369</c:v>
                </c:pt>
                <c:pt idx="2109">
                  <c:v>0.9994917729591839</c:v>
                </c:pt>
                <c:pt idx="2110">
                  <c:v>0.99949209183673438</c:v>
                </c:pt>
                <c:pt idx="2111">
                  <c:v>0.99949151785714263</c:v>
                </c:pt>
                <c:pt idx="2112">
                  <c:v>0.99949145408163254</c:v>
                </c:pt>
                <c:pt idx="2113">
                  <c:v>0.99949190051020398</c:v>
                </c:pt>
                <c:pt idx="2114">
                  <c:v>0.99949228316326511</c:v>
                </c:pt>
                <c:pt idx="2115">
                  <c:v>0.99949304846938769</c:v>
                </c:pt>
                <c:pt idx="2116">
                  <c:v>0.99949330357142852</c:v>
                </c:pt>
                <c:pt idx="2117">
                  <c:v>0.99949343112244871</c:v>
                </c:pt>
                <c:pt idx="2118">
                  <c:v>0.9994938775510207</c:v>
                </c:pt>
                <c:pt idx="2119">
                  <c:v>0.99949400510204056</c:v>
                </c:pt>
                <c:pt idx="2120">
                  <c:v>0.99949419642857174</c:v>
                </c:pt>
                <c:pt idx="2121">
                  <c:v>0.99949426020408172</c:v>
                </c:pt>
                <c:pt idx="2122">
                  <c:v>0.99949406887755077</c:v>
                </c:pt>
                <c:pt idx="2123">
                  <c:v>0.99949470663265283</c:v>
                </c:pt>
                <c:pt idx="2124">
                  <c:v>0.99949432397959193</c:v>
                </c:pt>
                <c:pt idx="2125">
                  <c:v>0.99949451530612243</c:v>
                </c:pt>
                <c:pt idx="2126">
                  <c:v>0.99949483418367391</c:v>
                </c:pt>
                <c:pt idx="2127">
                  <c:v>0.99949445153061223</c:v>
                </c:pt>
                <c:pt idx="2128">
                  <c:v>0.99949483418367391</c:v>
                </c:pt>
                <c:pt idx="2129">
                  <c:v>0.99949451530612243</c:v>
                </c:pt>
                <c:pt idx="2130">
                  <c:v>0.99949457908163231</c:v>
                </c:pt>
                <c:pt idx="2131">
                  <c:v>0.99949502551020408</c:v>
                </c:pt>
                <c:pt idx="2132">
                  <c:v>0.99949528061224469</c:v>
                </c:pt>
                <c:pt idx="2133">
                  <c:v>0.99949559948979594</c:v>
                </c:pt>
                <c:pt idx="2134">
                  <c:v>0.99949572704081635</c:v>
                </c:pt>
                <c:pt idx="2135">
                  <c:v>0.99949604591836716</c:v>
                </c:pt>
                <c:pt idx="2136">
                  <c:v>0.99949572704081635</c:v>
                </c:pt>
                <c:pt idx="2137">
                  <c:v>0.99949559948979594</c:v>
                </c:pt>
                <c:pt idx="2138">
                  <c:v>0.99949636479591786</c:v>
                </c:pt>
                <c:pt idx="2139">
                  <c:v>0.99949687499999973</c:v>
                </c:pt>
                <c:pt idx="2140">
                  <c:v>0.99949719387755087</c:v>
                </c:pt>
                <c:pt idx="2141">
                  <c:v>0.99949713010204055</c:v>
                </c:pt>
                <c:pt idx="2142">
                  <c:v>0.99949700255102059</c:v>
                </c:pt>
                <c:pt idx="2143">
                  <c:v>0.99949725765306152</c:v>
                </c:pt>
                <c:pt idx="2144">
                  <c:v>0.99949713010204055</c:v>
                </c:pt>
                <c:pt idx="2145">
                  <c:v>0.99949623724489822</c:v>
                </c:pt>
                <c:pt idx="2146">
                  <c:v>0.99949674744897954</c:v>
                </c:pt>
                <c:pt idx="2147">
                  <c:v>0.99949693877551016</c:v>
                </c:pt>
                <c:pt idx="2148">
                  <c:v>0.99949764030612243</c:v>
                </c:pt>
                <c:pt idx="2149">
                  <c:v>0.99949700255102059</c:v>
                </c:pt>
                <c:pt idx="2150">
                  <c:v>0.99949808673469387</c:v>
                </c:pt>
                <c:pt idx="2151">
                  <c:v>0.9994977040816323</c:v>
                </c:pt>
                <c:pt idx="2152">
                  <c:v>0.99949783163265316</c:v>
                </c:pt>
                <c:pt idx="2153">
                  <c:v>0.9994977040816323</c:v>
                </c:pt>
                <c:pt idx="2154">
                  <c:v>0.99949795918367368</c:v>
                </c:pt>
                <c:pt idx="2155">
                  <c:v>0.99949859693877563</c:v>
                </c:pt>
                <c:pt idx="2156">
                  <c:v>0.99949872448979593</c:v>
                </c:pt>
                <c:pt idx="2157">
                  <c:v>0.99949891581632633</c:v>
                </c:pt>
                <c:pt idx="2158">
                  <c:v>0.9994993622448981</c:v>
                </c:pt>
                <c:pt idx="2159">
                  <c:v>0.9994996811224488</c:v>
                </c:pt>
                <c:pt idx="2160">
                  <c:v>0.99950006377551026</c:v>
                </c:pt>
                <c:pt idx="2161">
                  <c:v>0.99950038265306118</c:v>
                </c:pt>
                <c:pt idx="2162">
                  <c:v>0.9995005739795918</c:v>
                </c:pt>
                <c:pt idx="2163">
                  <c:v>0.9995007015306121</c:v>
                </c:pt>
                <c:pt idx="2164">
                  <c:v>0.99950082908163229</c:v>
                </c:pt>
                <c:pt idx="2165">
                  <c:v>0.99950082908163229</c:v>
                </c:pt>
                <c:pt idx="2166">
                  <c:v>0.9995007015306121</c:v>
                </c:pt>
                <c:pt idx="2167">
                  <c:v>0.99950063775510212</c:v>
                </c:pt>
                <c:pt idx="2168">
                  <c:v>0.99950133928571427</c:v>
                </c:pt>
                <c:pt idx="2169">
                  <c:v>0.99950082908163229</c:v>
                </c:pt>
                <c:pt idx="2170">
                  <c:v>0.99950133928571427</c:v>
                </c:pt>
                <c:pt idx="2171">
                  <c:v>0.99950178571428538</c:v>
                </c:pt>
                <c:pt idx="2172">
                  <c:v>0.99950178571428538</c:v>
                </c:pt>
                <c:pt idx="2173">
                  <c:v>0.99950184948979592</c:v>
                </c:pt>
                <c:pt idx="2174">
                  <c:v>0.99950191326530613</c:v>
                </c:pt>
                <c:pt idx="2175">
                  <c:v>0.99950146683673458</c:v>
                </c:pt>
                <c:pt idx="2176">
                  <c:v>0.99950159438775488</c:v>
                </c:pt>
                <c:pt idx="2177">
                  <c:v>0.99950197704081634</c:v>
                </c:pt>
                <c:pt idx="2178">
                  <c:v>0.99950255102040797</c:v>
                </c:pt>
                <c:pt idx="2179">
                  <c:v>0.99950280612244868</c:v>
                </c:pt>
                <c:pt idx="2180">
                  <c:v>0.99950306122448962</c:v>
                </c:pt>
                <c:pt idx="2181">
                  <c:v>0.9995031249999996</c:v>
                </c:pt>
                <c:pt idx="2182">
                  <c:v>0.9995036352040817</c:v>
                </c:pt>
                <c:pt idx="2183">
                  <c:v>0.99950350765306128</c:v>
                </c:pt>
                <c:pt idx="2184">
                  <c:v>0.9995038265306122</c:v>
                </c:pt>
                <c:pt idx="2185">
                  <c:v>0.99950420918367355</c:v>
                </c:pt>
                <c:pt idx="2186">
                  <c:v>0.99950376275510178</c:v>
                </c:pt>
                <c:pt idx="2187">
                  <c:v>0.99950389030612241</c:v>
                </c:pt>
                <c:pt idx="2188">
                  <c:v>0.99950395408163228</c:v>
                </c:pt>
                <c:pt idx="2189">
                  <c:v>0.9995040178571426</c:v>
                </c:pt>
                <c:pt idx="2190">
                  <c:v>0.9995038265306122</c:v>
                </c:pt>
                <c:pt idx="2191">
                  <c:v>0.9995036989795919</c:v>
                </c:pt>
                <c:pt idx="2192">
                  <c:v>0.99950427295918365</c:v>
                </c:pt>
                <c:pt idx="2193">
                  <c:v>0.99950465561224477</c:v>
                </c:pt>
                <c:pt idx="2194">
                  <c:v>0.99950465561224477</c:v>
                </c:pt>
                <c:pt idx="2195">
                  <c:v>0.99950510204081633</c:v>
                </c:pt>
                <c:pt idx="2196">
                  <c:v>0.99950529336734673</c:v>
                </c:pt>
                <c:pt idx="2197">
                  <c:v>0.99950535714285693</c:v>
                </c:pt>
                <c:pt idx="2198">
                  <c:v>0.9995054846938779</c:v>
                </c:pt>
                <c:pt idx="2199">
                  <c:v>0.99950586734693858</c:v>
                </c:pt>
                <c:pt idx="2200">
                  <c:v>0.99950650510204031</c:v>
                </c:pt>
                <c:pt idx="2201">
                  <c:v>0.9995061862244895</c:v>
                </c:pt>
                <c:pt idx="2202">
                  <c:v>0.99950599489795877</c:v>
                </c:pt>
                <c:pt idx="2203">
                  <c:v>0.99950656887755052</c:v>
                </c:pt>
                <c:pt idx="2204">
                  <c:v>0.99950624999999949</c:v>
                </c:pt>
                <c:pt idx="2205">
                  <c:v>0.99950656887755052</c:v>
                </c:pt>
                <c:pt idx="2206">
                  <c:v>0.99950695153061198</c:v>
                </c:pt>
                <c:pt idx="2207">
                  <c:v>0.99950707908163239</c:v>
                </c:pt>
                <c:pt idx="2208">
                  <c:v>0.99950733418367343</c:v>
                </c:pt>
                <c:pt idx="2209">
                  <c:v>0.99950784438775486</c:v>
                </c:pt>
                <c:pt idx="2210">
                  <c:v>0.99950778061224443</c:v>
                </c:pt>
                <c:pt idx="2211">
                  <c:v>0.99950771683673456</c:v>
                </c:pt>
                <c:pt idx="2212">
                  <c:v>0.99950803571428559</c:v>
                </c:pt>
                <c:pt idx="2213">
                  <c:v>0.9995079719387755</c:v>
                </c:pt>
                <c:pt idx="2214">
                  <c:v>0.99950758928571415</c:v>
                </c:pt>
                <c:pt idx="2215">
                  <c:v>0.99950784438775486</c:v>
                </c:pt>
                <c:pt idx="2216">
                  <c:v>0.99950867346938765</c:v>
                </c:pt>
                <c:pt idx="2217">
                  <c:v>0.99950873724489819</c:v>
                </c:pt>
                <c:pt idx="2218">
                  <c:v>0.9995091836734693</c:v>
                </c:pt>
                <c:pt idx="2219">
                  <c:v>0.99950886479591816</c:v>
                </c:pt>
                <c:pt idx="2220">
                  <c:v>0.99950937499999981</c:v>
                </c:pt>
                <c:pt idx="2221">
                  <c:v>0.99950975765306138</c:v>
                </c:pt>
                <c:pt idx="2222">
                  <c:v>0.99950982142857181</c:v>
                </c:pt>
                <c:pt idx="2223">
                  <c:v>0.99950994897959189</c:v>
                </c:pt>
                <c:pt idx="2224">
                  <c:v>0.99950994897959189</c:v>
                </c:pt>
                <c:pt idx="2225">
                  <c:v>0.9995100127551021</c:v>
                </c:pt>
                <c:pt idx="2226">
                  <c:v>0.99951026785714248</c:v>
                </c:pt>
                <c:pt idx="2227">
                  <c:v>0.99951026785714248</c:v>
                </c:pt>
                <c:pt idx="2228">
                  <c:v>0.99951045918367354</c:v>
                </c:pt>
                <c:pt idx="2229">
                  <c:v>0.99951065051020382</c:v>
                </c:pt>
                <c:pt idx="2230">
                  <c:v>0.99951065051020382</c:v>
                </c:pt>
                <c:pt idx="2231">
                  <c:v>0.99951071428571403</c:v>
                </c:pt>
                <c:pt idx="2232">
                  <c:v>0.99951084183673422</c:v>
                </c:pt>
                <c:pt idx="2233">
                  <c:v>0.99951103316326539</c:v>
                </c:pt>
                <c:pt idx="2234">
                  <c:v>0.99951103316326539</c:v>
                </c:pt>
                <c:pt idx="2235">
                  <c:v>0.9995114158163263</c:v>
                </c:pt>
                <c:pt idx="2236">
                  <c:v>0.99951167091836712</c:v>
                </c:pt>
                <c:pt idx="2237">
                  <c:v>0.99951135204081631</c:v>
                </c:pt>
                <c:pt idx="2238">
                  <c:v>0.99951198979591782</c:v>
                </c:pt>
                <c:pt idx="2239">
                  <c:v>0.99951211734693834</c:v>
                </c:pt>
                <c:pt idx="2240">
                  <c:v>0.99951205357142847</c:v>
                </c:pt>
                <c:pt idx="2241">
                  <c:v>0.99951218112244833</c:v>
                </c:pt>
                <c:pt idx="2242">
                  <c:v>0.9995123724489795</c:v>
                </c:pt>
                <c:pt idx="2243">
                  <c:v>0.99951256377550968</c:v>
                </c:pt>
                <c:pt idx="2244">
                  <c:v>0.9995127551020403</c:v>
                </c:pt>
                <c:pt idx="2245">
                  <c:v>0.99951326530612217</c:v>
                </c:pt>
                <c:pt idx="2246">
                  <c:v>0.99951320153061196</c:v>
                </c:pt>
                <c:pt idx="2247">
                  <c:v>0.99951371173469339</c:v>
                </c:pt>
                <c:pt idx="2248">
                  <c:v>0.99951364795918352</c:v>
                </c:pt>
                <c:pt idx="2249">
                  <c:v>0.99951415816326505</c:v>
                </c:pt>
                <c:pt idx="2250">
                  <c:v>0.99951371173469339</c:v>
                </c:pt>
                <c:pt idx="2251">
                  <c:v>0.99951409438775485</c:v>
                </c:pt>
                <c:pt idx="2252">
                  <c:v>0.99951447704081642</c:v>
                </c:pt>
                <c:pt idx="2253">
                  <c:v>0.99951434948979567</c:v>
                </c:pt>
                <c:pt idx="2254">
                  <c:v>0.99951498724489762</c:v>
                </c:pt>
                <c:pt idx="2255">
                  <c:v>0.99951492346938753</c:v>
                </c:pt>
                <c:pt idx="2256">
                  <c:v>0.99951517857142858</c:v>
                </c:pt>
                <c:pt idx="2257">
                  <c:v>0.99951524234693856</c:v>
                </c:pt>
                <c:pt idx="2258">
                  <c:v>0.99951568877551</c:v>
                </c:pt>
                <c:pt idx="2259">
                  <c:v>0.99951626275510186</c:v>
                </c:pt>
                <c:pt idx="2260">
                  <c:v>0.99951581632653064</c:v>
                </c:pt>
                <c:pt idx="2261">
                  <c:v>0.99951613520408156</c:v>
                </c:pt>
                <c:pt idx="2262">
                  <c:v>0.99951613520408156</c:v>
                </c:pt>
                <c:pt idx="2263">
                  <c:v>0.99951721938775473</c:v>
                </c:pt>
                <c:pt idx="2264">
                  <c:v>0.9995176020408163</c:v>
                </c:pt>
                <c:pt idx="2265">
                  <c:v>0.9995176020408163</c:v>
                </c:pt>
                <c:pt idx="2266">
                  <c:v>0.999517474489796</c:v>
                </c:pt>
                <c:pt idx="2267">
                  <c:v>0.999517474489796</c:v>
                </c:pt>
                <c:pt idx="2268">
                  <c:v>0.999517474489796</c:v>
                </c:pt>
                <c:pt idx="2269">
                  <c:v>0.99951772959183638</c:v>
                </c:pt>
                <c:pt idx="2270">
                  <c:v>0.99951772959183638</c:v>
                </c:pt>
                <c:pt idx="2271">
                  <c:v>0.99951792091836689</c:v>
                </c:pt>
                <c:pt idx="2272">
                  <c:v>0.99951830357142857</c:v>
                </c:pt>
                <c:pt idx="2273">
                  <c:v>0.99951811224489795</c:v>
                </c:pt>
                <c:pt idx="2274">
                  <c:v>0.99951881377551022</c:v>
                </c:pt>
                <c:pt idx="2275">
                  <c:v>0.99951887755102042</c:v>
                </c:pt>
                <c:pt idx="2276">
                  <c:v>0.99951919642857179</c:v>
                </c:pt>
                <c:pt idx="2277">
                  <c:v>0.99951945153061228</c:v>
                </c:pt>
                <c:pt idx="2278">
                  <c:v>0.99951874999999968</c:v>
                </c:pt>
                <c:pt idx="2279">
                  <c:v>0.99951977040816331</c:v>
                </c:pt>
                <c:pt idx="2280">
                  <c:v>0.99951977040816331</c:v>
                </c:pt>
                <c:pt idx="2281">
                  <c:v>0.99951951530612237</c:v>
                </c:pt>
                <c:pt idx="2282">
                  <c:v>0.99951970663265288</c:v>
                </c:pt>
                <c:pt idx="2283">
                  <c:v>0.99952034438775494</c:v>
                </c:pt>
                <c:pt idx="2284">
                  <c:v>0.99952015306122421</c:v>
                </c:pt>
                <c:pt idx="2285">
                  <c:v>0.99952072704081629</c:v>
                </c:pt>
                <c:pt idx="2286">
                  <c:v>0.99952047193877569</c:v>
                </c:pt>
                <c:pt idx="2287">
                  <c:v>0.99952072704081629</c:v>
                </c:pt>
                <c:pt idx="2288">
                  <c:v>0.99952117346938774</c:v>
                </c:pt>
                <c:pt idx="2289">
                  <c:v>0.99952098214285701</c:v>
                </c:pt>
                <c:pt idx="2290">
                  <c:v>0.99952149234693888</c:v>
                </c:pt>
                <c:pt idx="2291">
                  <c:v>0.99952149234693888</c:v>
                </c:pt>
                <c:pt idx="2292">
                  <c:v>0.99952130102040793</c:v>
                </c:pt>
                <c:pt idx="2293">
                  <c:v>0.99952149234693888</c:v>
                </c:pt>
                <c:pt idx="2294">
                  <c:v>0.99952206632653051</c:v>
                </c:pt>
                <c:pt idx="2295">
                  <c:v>0.99952161989795896</c:v>
                </c:pt>
                <c:pt idx="2296">
                  <c:v>0.99952238520408132</c:v>
                </c:pt>
                <c:pt idx="2297">
                  <c:v>0.99952257653061227</c:v>
                </c:pt>
                <c:pt idx="2298">
                  <c:v>0.99952283163265288</c:v>
                </c:pt>
                <c:pt idx="2299">
                  <c:v>0.99952251275510196</c:v>
                </c:pt>
                <c:pt idx="2300">
                  <c:v>0.99952264030612248</c:v>
                </c:pt>
                <c:pt idx="2301">
                  <c:v>0.99952308673469359</c:v>
                </c:pt>
                <c:pt idx="2302">
                  <c:v>0.99952340561224451</c:v>
                </c:pt>
                <c:pt idx="2303">
                  <c:v>0.99952385204081662</c:v>
                </c:pt>
                <c:pt idx="2304">
                  <c:v>0.99952391581632627</c:v>
                </c:pt>
                <c:pt idx="2305">
                  <c:v>0.99952397959183659</c:v>
                </c:pt>
                <c:pt idx="2306">
                  <c:v>0.99952423469387786</c:v>
                </c:pt>
                <c:pt idx="2307">
                  <c:v>0.99952410714285689</c:v>
                </c:pt>
                <c:pt idx="2308">
                  <c:v>0.99952455357142855</c:v>
                </c:pt>
                <c:pt idx="2309">
                  <c:v>0.99952410714285689</c:v>
                </c:pt>
                <c:pt idx="2310">
                  <c:v>0.99952417091836709</c:v>
                </c:pt>
                <c:pt idx="2311">
                  <c:v>0.99952461734693876</c:v>
                </c:pt>
                <c:pt idx="2312">
                  <c:v>0.9995248086734696</c:v>
                </c:pt>
                <c:pt idx="2313">
                  <c:v>0.9995251913265305</c:v>
                </c:pt>
                <c:pt idx="2314">
                  <c:v>0.9995251913265305</c:v>
                </c:pt>
                <c:pt idx="2315">
                  <c:v>0.99952557397959185</c:v>
                </c:pt>
                <c:pt idx="2316">
                  <c:v>0.99952493622449012</c:v>
                </c:pt>
                <c:pt idx="2317">
                  <c:v>0.99952531887755081</c:v>
                </c:pt>
                <c:pt idx="2318">
                  <c:v>0.9995251913265305</c:v>
                </c:pt>
                <c:pt idx="2319">
                  <c:v>0.99952589285714277</c:v>
                </c:pt>
                <c:pt idx="2320">
                  <c:v>0.9995262755102039</c:v>
                </c:pt>
                <c:pt idx="2321">
                  <c:v>0.99952665816326536</c:v>
                </c:pt>
                <c:pt idx="2322">
                  <c:v>0.99952665816326536</c:v>
                </c:pt>
                <c:pt idx="2323">
                  <c:v>0.99952723214285721</c:v>
                </c:pt>
                <c:pt idx="2324">
                  <c:v>0.99952716836734645</c:v>
                </c:pt>
                <c:pt idx="2325">
                  <c:v>0.99952735969387763</c:v>
                </c:pt>
                <c:pt idx="2326">
                  <c:v>0.99952742346938772</c:v>
                </c:pt>
                <c:pt idx="2327">
                  <c:v>0.99952793367346959</c:v>
                </c:pt>
                <c:pt idx="2328">
                  <c:v>0.99952825255102062</c:v>
                </c:pt>
                <c:pt idx="2329">
                  <c:v>0.99952812499999977</c:v>
                </c:pt>
                <c:pt idx="2330">
                  <c:v>0.9995284438775508</c:v>
                </c:pt>
                <c:pt idx="2331">
                  <c:v>0.99952876275510183</c:v>
                </c:pt>
                <c:pt idx="2332">
                  <c:v>0.9995284438775508</c:v>
                </c:pt>
                <c:pt idx="2333">
                  <c:v>0.99952863520408164</c:v>
                </c:pt>
                <c:pt idx="2334">
                  <c:v>0.99952908163265286</c:v>
                </c:pt>
                <c:pt idx="2335">
                  <c:v>0.9995295280612243</c:v>
                </c:pt>
                <c:pt idx="2336">
                  <c:v>0.99952991071428554</c:v>
                </c:pt>
                <c:pt idx="2337">
                  <c:v>0.99953016581632614</c:v>
                </c:pt>
                <c:pt idx="2338">
                  <c:v>0.999530739795918</c:v>
                </c:pt>
                <c:pt idx="2339">
                  <c:v>0.99953080357142854</c:v>
                </c:pt>
                <c:pt idx="2340">
                  <c:v>0.99953042091836708</c:v>
                </c:pt>
                <c:pt idx="2341">
                  <c:v>0.99953105867346959</c:v>
                </c:pt>
                <c:pt idx="2342">
                  <c:v>0.99953086734693841</c:v>
                </c:pt>
                <c:pt idx="2343">
                  <c:v>0.9995309948979586</c:v>
                </c:pt>
                <c:pt idx="2344">
                  <c:v>0.99953150510204047</c:v>
                </c:pt>
                <c:pt idx="2345">
                  <c:v>0.99953125000000009</c:v>
                </c:pt>
                <c:pt idx="2346">
                  <c:v>0.99953195153061203</c:v>
                </c:pt>
                <c:pt idx="2347">
                  <c:v>0.99953188775510182</c:v>
                </c:pt>
                <c:pt idx="2348">
                  <c:v>0.99953195153061203</c:v>
                </c:pt>
                <c:pt idx="2349">
                  <c:v>0.9995326530612243</c:v>
                </c:pt>
                <c:pt idx="2350">
                  <c:v>0.99953309948979596</c:v>
                </c:pt>
                <c:pt idx="2351">
                  <c:v>0.99953284438775458</c:v>
                </c:pt>
                <c:pt idx="2352">
                  <c:v>0.99953341836734666</c:v>
                </c:pt>
                <c:pt idx="2353">
                  <c:v>0.99953360969387761</c:v>
                </c:pt>
                <c:pt idx="2354">
                  <c:v>0.99953405612244872</c:v>
                </c:pt>
                <c:pt idx="2355">
                  <c:v>0.99953431122448977</c:v>
                </c:pt>
                <c:pt idx="2356">
                  <c:v>0.99953373724489802</c:v>
                </c:pt>
                <c:pt idx="2357">
                  <c:v>0.99953418367346947</c:v>
                </c:pt>
                <c:pt idx="2358">
                  <c:v>0.99953392857142831</c:v>
                </c:pt>
                <c:pt idx="2359">
                  <c:v>0.99953437499999975</c:v>
                </c:pt>
                <c:pt idx="2360">
                  <c:v>0.99953411989795871</c:v>
                </c:pt>
                <c:pt idx="2361">
                  <c:v>0.99953431122448977</c:v>
                </c:pt>
                <c:pt idx="2362">
                  <c:v>0.99953392857142831</c:v>
                </c:pt>
                <c:pt idx="2363">
                  <c:v>0.99953418367346947</c:v>
                </c:pt>
                <c:pt idx="2364">
                  <c:v>0.99953443877551018</c:v>
                </c:pt>
                <c:pt idx="2365">
                  <c:v>0.99953450255102039</c:v>
                </c:pt>
                <c:pt idx="2366">
                  <c:v>0.99953501275510204</c:v>
                </c:pt>
                <c:pt idx="2367">
                  <c:v>0.99953539540816327</c:v>
                </c:pt>
                <c:pt idx="2368">
                  <c:v>0.99953494897959161</c:v>
                </c:pt>
                <c:pt idx="2369">
                  <c:v>0.99953475765306132</c:v>
                </c:pt>
                <c:pt idx="2370">
                  <c:v>0.99953520408163232</c:v>
                </c:pt>
                <c:pt idx="2371">
                  <c:v>0.99953571428571419</c:v>
                </c:pt>
                <c:pt idx="2372">
                  <c:v>0.99953616071428519</c:v>
                </c:pt>
                <c:pt idx="2373">
                  <c:v>0.99953616071428519</c:v>
                </c:pt>
                <c:pt idx="2374">
                  <c:v>0.99953660714285697</c:v>
                </c:pt>
                <c:pt idx="2375">
                  <c:v>0.99953616071428519</c:v>
                </c:pt>
                <c:pt idx="2376">
                  <c:v>0.9995367346938776</c:v>
                </c:pt>
                <c:pt idx="2377">
                  <c:v>0.9995371173469384</c:v>
                </c:pt>
                <c:pt idx="2378">
                  <c:v>0.99953705357142852</c:v>
                </c:pt>
                <c:pt idx="2379">
                  <c:v>0.9995371173469384</c:v>
                </c:pt>
                <c:pt idx="2380">
                  <c:v>0.99953705357142852</c:v>
                </c:pt>
                <c:pt idx="2381">
                  <c:v>0.99953794642857163</c:v>
                </c:pt>
                <c:pt idx="2382">
                  <c:v>0.9995378826530612</c:v>
                </c:pt>
                <c:pt idx="2383">
                  <c:v>0.99953775510204046</c:v>
                </c:pt>
                <c:pt idx="2384">
                  <c:v>0.99953839285714241</c:v>
                </c:pt>
                <c:pt idx="2385">
                  <c:v>0.99953807397959182</c:v>
                </c:pt>
                <c:pt idx="2386">
                  <c:v>0.9995390943877549</c:v>
                </c:pt>
                <c:pt idx="2387">
                  <c:v>0.9995390943877549</c:v>
                </c:pt>
                <c:pt idx="2388">
                  <c:v>0.9995381377551017</c:v>
                </c:pt>
                <c:pt idx="2389">
                  <c:v>0.99953903061224469</c:v>
                </c:pt>
                <c:pt idx="2390">
                  <c:v>0.99953845663265306</c:v>
                </c:pt>
                <c:pt idx="2391">
                  <c:v>0.99953960459183677</c:v>
                </c:pt>
                <c:pt idx="2392">
                  <c:v>0.99953998724489801</c:v>
                </c:pt>
                <c:pt idx="2393">
                  <c:v>0.99954030612244871</c:v>
                </c:pt>
                <c:pt idx="2394">
                  <c:v>0.9995399234693878</c:v>
                </c:pt>
                <c:pt idx="2395">
                  <c:v>0.99954081632653091</c:v>
                </c:pt>
                <c:pt idx="2396">
                  <c:v>0.99954088010204056</c:v>
                </c:pt>
                <c:pt idx="2397">
                  <c:v>0.99954094387755077</c:v>
                </c:pt>
                <c:pt idx="2398">
                  <c:v>0.99954177295918389</c:v>
                </c:pt>
                <c:pt idx="2399">
                  <c:v>0.9995418367346941</c:v>
                </c:pt>
                <c:pt idx="2400">
                  <c:v>0.99954139030612243</c:v>
                </c:pt>
                <c:pt idx="2401">
                  <c:v>0.99954164540816359</c:v>
                </c:pt>
                <c:pt idx="2402">
                  <c:v>0.99954139030612243</c:v>
                </c:pt>
                <c:pt idx="2403">
                  <c:v>0.99954215561224447</c:v>
                </c:pt>
                <c:pt idx="2404">
                  <c:v>0.99954196428571429</c:v>
                </c:pt>
                <c:pt idx="2405">
                  <c:v>0.99954196428571429</c:v>
                </c:pt>
                <c:pt idx="2406">
                  <c:v>0.99954234693877553</c:v>
                </c:pt>
                <c:pt idx="2407">
                  <c:v>0.99954177295918389</c:v>
                </c:pt>
                <c:pt idx="2408">
                  <c:v>0.99954260204081624</c:v>
                </c:pt>
                <c:pt idx="2409">
                  <c:v>0.99954285714285718</c:v>
                </c:pt>
                <c:pt idx="2410">
                  <c:v>0.99954292091836716</c:v>
                </c:pt>
                <c:pt idx="2411">
                  <c:v>0.9995429846938777</c:v>
                </c:pt>
                <c:pt idx="2412">
                  <c:v>0.99954381377551038</c:v>
                </c:pt>
                <c:pt idx="2413">
                  <c:v>0.99954336734693838</c:v>
                </c:pt>
                <c:pt idx="2414">
                  <c:v>0.99954406887755087</c:v>
                </c:pt>
                <c:pt idx="2415">
                  <c:v>0.99954368622448975</c:v>
                </c:pt>
                <c:pt idx="2416">
                  <c:v>0.99954381377551038</c:v>
                </c:pt>
                <c:pt idx="2417">
                  <c:v>0.99954419642857173</c:v>
                </c:pt>
                <c:pt idx="2418">
                  <c:v>0.99954413265306141</c:v>
                </c:pt>
                <c:pt idx="2419">
                  <c:v>0.99954477040816325</c:v>
                </c:pt>
                <c:pt idx="2420">
                  <c:v>0.99954489795918389</c:v>
                </c:pt>
                <c:pt idx="2421">
                  <c:v>0.99954515306122449</c:v>
                </c:pt>
                <c:pt idx="2422">
                  <c:v>0.99954508928571439</c:v>
                </c:pt>
                <c:pt idx="2423">
                  <c:v>0.99954496173469365</c:v>
                </c:pt>
                <c:pt idx="2424">
                  <c:v>0.99954540816326531</c:v>
                </c:pt>
                <c:pt idx="2425">
                  <c:v>0.99954547193877563</c:v>
                </c:pt>
                <c:pt idx="2426">
                  <c:v>0.99954591836734696</c:v>
                </c:pt>
                <c:pt idx="2427">
                  <c:v>0.99954547193877563</c:v>
                </c:pt>
                <c:pt idx="2428">
                  <c:v>0.9995455357142855</c:v>
                </c:pt>
                <c:pt idx="2429">
                  <c:v>0.99954610969387769</c:v>
                </c:pt>
                <c:pt idx="2430">
                  <c:v>0.99954668367346933</c:v>
                </c:pt>
                <c:pt idx="2431">
                  <c:v>0.99954674744897953</c:v>
                </c:pt>
                <c:pt idx="2432">
                  <c:v>0.9995464285714285</c:v>
                </c:pt>
                <c:pt idx="2433">
                  <c:v>0.99954706632653068</c:v>
                </c:pt>
                <c:pt idx="2434">
                  <c:v>0.99954751275510212</c:v>
                </c:pt>
                <c:pt idx="2435">
                  <c:v>0.99954751275510212</c:v>
                </c:pt>
                <c:pt idx="2436">
                  <c:v>0.99954776785714239</c:v>
                </c:pt>
                <c:pt idx="2437">
                  <c:v>0.99954802295918399</c:v>
                </c:pt>
                <c:pt idx="2438">
                  <c:v>0.9995485331632652</c:v>
                </c:pt>
                <c:pt idx="2439">
                  <c:v>0.99954885204081656</c:v>
                </c:pt>
                <c:pt idx="2440">
                  <c:v>0.99954917091836737</c:v>
                </c:pt>
                <c:pt idx="2441">
                  <c:v>0.99954974489795878</c:v>
                </c:pt>
                <c:pt idx="2442">
                  <c:v>0.99954897959183653</c:v>
                </c:pt>
                <c:pt idx="2443">
                  <c:v>0.99954917091836737</c:v>
                </c:pt>
                <c:pt idx="2444">
                  <c:v>0.9995496173469387</c:v>
                </c:pt>
                <c:pt idx="2445">
                  <c:v>0.99954974489795878</c:v>
                </c:pt>
                <c:pt idx="2446">
                  <c:v>0.99954968112244869</c:v>
                </c:pt>
                <c:pt idx="2447">
                  <c:v>0.99954980867346965</c:v>
                </c:pt>
                <c:pt idx="2448">
                  <c:v>0.99955070153061198</c:v>
                </c:pt>
                <c:pt idx="2449">
                  <c:v>0.99955082908163229</c:v>
                </c:pt>
                <c:pt idx="2450">
                  <c:v>0.99955057397959179</c:v>
                </c:pt>
                <c:pt idx="2451">
                  <c:v>0.99955108418367344</c:v>
                </c:pt>
                <c:pt idx="2452">
                  <c:v>0.99955127551020406</c:v>
                </c:pt>
                <c:pt idx="2453">
                  <c:v>0.99955121173469386</c:v>
                </c:pt>
                <c:pt idx="2454">
                  <c:v>0.99955121173469386</c:v>
                </c:pt>
                <c:pt idx="2455">
                  <c:v>0.99955204081632609</c:v>
                </c:pt>
                <c:pt idx="2456">
                  <c:v>0.99955184948979592</c:v>
                </c:pt>
                <c:pt idx="2457">
                  <c:v>0.99955204081632609</c:v>
                </c:pt>
                <c:pt idx="2458">
                  <c:v>0.99955255102040785</c:v>
                </c:pt>
                <c:pt idx="2459">
                  <c:v>0.99955248724489787</c:v>
                </c:pt>
                <c:pt idx="2460">
                  <c:v>0.99955248724489787</c:v>
                </c:pt>
                <c:pt idx="2461">
                  <c:v>0.9995531887755098</c:v>
                </c:pt>
                <c:pt idx="2462">
                  <c:v>0.99955267857142849</c:v>
                </c:pt>
                <c:pt idx="2463">
                  <c:v>0.99955344387755085</c:v>
                </c:pt>
                <c:pt idx="2464">
                  <c:v>0.9995530612244895</c:v>
                </c:pt>
                <c:pt idx="2465">
                  <c:v>0.99955344387755085</c:v>
                </c:pt>
                <c:pt idx="2466">
                  <c:v>0.9995540178571426</c:v>
                </c:pt>
                <c:pt idx="2467">
                  <c:v>0.99955363520408169</c:v>
                </c:pt>
                <c:pt idx="2468">
                  <c:v>0.99955433673469396</c:v>
                </c:pt>
                <c:pt idx="2469">
                  <c:v>0.99955446428571437</c:v>
                </c:pt>
                <c:pt idx="2470">
                  <c:v>0.99955446428571437</c:v>
                </c:pt>
                <c:pt idx="2471">
                  <c:v>0.99955427295918364</c:v>
                </c:pt>
                <c:pt idx="2472">
                  <c:v>0.99955503826530612</c:v>
                </c:pt>
                <c:pt idx="2473">
                  <c:v>0.99955503826530612</c:v>
                </c:pt>
                <c:pt idx="2474">
                  <c:v>0.99955554846938777</c:v>
                </c:pt>
                <c:pt idx="2475">
                  <c:v>0.99955510204081632</c:v>
                </c:pt>
                <c:pt idx="2476">
                  <c:v>0.99955573979591816</c:v>
                </c:pt>
                <c:pt idx="2477">
                  <c:v>0.99955542091836702</c:v>
                </c:pt>
                <c:pt idx="2478">
                  <c:v>0.9995562499999997</c:v>
                </c:pt>
                <c:pt idx="2479">
                  <c:v>0.99955605867346942</c:v>
                </c:pt>
                <c:pt idx="2480">
                  <c:v>0.99955663265306138</c:v>
                </c:pt>
                <c:pt idx="2481">
                  <c:v>0.99955676020408157</c:v>
                </c:pt>
                <c:pt idx="2482">
                  <c:v>0.99955650510204019</c:v>
                </c:pt>
                <c:pt idx="2483">
                  <c:v>0.99955669642857181</c:v>
                </c:pt>
                <c:pt idx="2484">
                  <c:v>0.99955676020408157</c:v>
                </c:pt>
                <c:pt idx="2485">
                  <c:v>0.99955714285714248</c:v>
                </c:pt>
                <c:pt idx="2486">
                  <c:v>0.99955739795918352</c:v>
                </c:pt>
                <c:pt idx="2487">
                  <c:v>0.9995575255102036</c:v>
                </c:pt>
                <c:pt idx="2488">
                  <c:v>0.99955707908163227</c:v>
                </c:pt>
                <c:pt idx="2489">
                  <c:v>0.99955803571428559</c:v>
                </c:pt>
                <c:pt idx="2490">
                  <c:v>0.99955848214285692</c:v>
                </c:pt>
                <c:pt idx="2491">
                  <c:v>0.99955841836734682</c:v>
                </c:pt>
                <c:pt idx="2492">
                  <c:v>0.99955841836734682</c:v>
                </c:pt>
                <c:pt idx="2493">
                  <c:v>0.99955911989795876</c:v>
                </c:pt>
                <c:pt idx="2494">
                  <c:v>0.99955918367346941</c:v>
                </c:pt>
                <c:pt idx="2495">
                  <c:v>0.99955931122448982</c:v>
                </c:pt>
                <c:pt idx="2496">
                  <c:v>0.99956014030612228</c:v>
                </c:pt>
                <c:pt idx="2497">
                  <c:v>0.99955943877551012</c:v>
                </c:pt>
                <c:pt idx="2498">
                  <c:v>0.99956052295918352</c:v>
                </c:pt>
                <c:pt idx="2499">
                  <c:v>0.99956077806122423</c:v>
                </c:pt>
                <c:pt idx="2500">
                  <c:v>0.99956026785714247</c:v>
                </c:pt>
                <c:pt idx="2501">
                  <c:v>0.99956052295918352</c:v>
                </c:pt>
                <c:pt idx="2502">
                  <c:v>0.99956058673469339</c:v>
                </c:pt>
                <c:pt idx="2503">
                  <c:v>0.99956160714285691</c:v>
                </c:pt>
                <c:pt idx="2504">
                  <c:v>0.99956154336734648</c:v>
                </c:pt>
                <c:pt idx="2505">
                  <c:v>0.99956160714285691</c:v>
                </c:pt>
                <c:pt idx="2506">
                  <c:v>0.99956160714285691</c:v>
                </c:pt>
                <c:pt idx="2507">
                  <c:v>0.99956192602040816</c:v>
                </c:pt>
                <c:pt idx="2508">
                  <c:v>0.99956230867346907</c:v>
                </c:pt>
                <c:pt idx="2509">
                  <c:v>0.99956224489795853</c:v>
                </c:pt>
                <c:pt idx="2510">
                  <c:v>0.99956205357142858</c:v>
                </c:pt>
                <c:pt idx="2511">
                  <c:v>0.99956269132653031</c:v>
                </c:pt>
                <c:pt idx="2512">
                  <c:v>0.99956243622448981</c:v>
                </c:pt>
                <c:pt idx="2513">
                  <c:v>0.99956256377550978</c:v>
                </c:pt>
                <c:pt idx="2514">
                  <c:v>0.99956313775510186</c:v>
                </c:pt>
                <c:pt idx="2515">
                  <c:v>0.99956345663265278</c:v>
                </c:pt>
                <c:pt idx="2516">
                  <c:v>0.99956288265306092</c:v>
                </c:pt>
                <c:pt idx="2517">
                  <c:v>0.99956332908163215</c:v>
                </c:pt>
                <c:pt idx="2518">
                  <c:v>0.99956326530612227</c:v>
                </c:pt>
                <c:pt idx="2519">
                  <c:v>0.99956326530612227</c:v>
                </c:pt>
                <c:pt idx="2520">
                  <c:v>0.99956352040816299</c:v>
                </c:pt>
                <c:pt idx="2521">
                  <c:v>0.9995635841836733</c:v>
                </c:pt>
                <c:pt idx="2522">
                  <c:v>0.99956339285714246</c:v>
                </c:pt>
                <c:pt idx="2523">
                  <c:v>0.99956473214285702</c:v>
                </c:pt>
                <c:pt idx="2524">
                  <c:v>0.99956422193877559</c:v>
                </c:pt>
                <c:pt idx="2525">
                  <c:v>0.999564795918367</c:v>
                </c:pt>
                <c:pt idx="2526">
                  <c:v>0.999564795918367</c:v>
                </c:pt>
                <c:pt idx="2527">
                  <c:v>0.99956511479591803</c:v>
                </c:pt>
                <c:pt idx="2528">
                  <c:v>0.99956517857142857</c:v>
                </c:pt>
                <c:pt idx="2529">
                  <c:v>0.99956517857142857</c:v>
                </c:pt>
                <c:pt idx="2530">
                  <c:v>0.99956562499999979</c:v>
                </c:pt>
                <c:pt idx="2531">
                  <c:v>0.99956568877551</c:v>
                </c:pt>
                <c:pt idx="2532">
                  <c:v>0.99956607142857168</c:v>
                </c:pt>
                <c:pt idx="2533">
                  <c:v>0.99956575255102031</c:v>
                </c:pt>
                <c:pt idx="2534">
                  <c:v>0.99956613520408144</c:v>
                </c:pt>
                <c:pt idx="2535">
                  <c:v>0.99956632653061195</c:v>
                </c:pt>
                <c:pt idx="2536">
                  <c:v>0.99956645408163236</c:v>
                </c:pt>
                <c:pt idx="2537">
                  <c:v>0.99956696428571379</c:v>
                </c:pt>
                <c:pt idx="2538">
                  <c:v>0.99956734693877547</c:v>
                </c:pt>
                <c:pt idx="2539">
                  <c:v>0.99956766581632606</c:v>
                </c:pt>
                <c:pt idx="2540">
                  <c:v>0.99956811224489794</c:v>
                </c:pt>
                <c:pt idx="2541">
                  <c:v>0.99956817602040782</c:v>
                </c:pt>
                <c:pt idx="2542">
                  <c:v>0.9995678571428569</c:v>
                </c:pt>
                <c:pt idx="2543">
                  <c:v>0.99956945153061227</c:v>
                </c:pt>
                <c:pt idx="2544">
                  <c:v>0.99956855867346939</c:v>
                </c:pt>
                <c:pt idx="2545">
                  <c:v>0.99956957908163235</c:v>
                </c:pt>
                <c:pt idx="2546">
                  <c:v>0.99956926020408154</c:v>
                </c:pt>
                <c:pt idx="2547">
                  <c:v>0.99957015306122432</c:v>
                </c:pt>
                <c:pt idx="2548">
                  <c:v>0.9995702806122444</c:v>
                </c:pt>
                <c:pt idx="2549">
                  <c:v>0.99956996173469348</c:v>
                </c:pt>
                <c:pt idx="2550">
                  <c:v>0.99957034438775461</c:v>
                </c:pt>
                <c:pt idx="2551">
                  <c:v>0.99957008928571411</c:v>
                </c:pt>
                <c:pt idx="2552">
                  <c:v>0.9995702806122444</c:v>
                </c:pt>
                <c:pt idx="2553">
                  <c:v>0.99957098214285689</c:v>
                </c:pt>
                <c:pt idx="2554">
                  <c:v>0.99957047193877568</c:v>
                </c:pt>
                <c:pt idx="2555">
                  <c:v>0.99957053571428556</c:v>
                </c:pt>
                <c:pt idx="2556">
                  <c:v>0.99957098214285689</c:v>
                </c:pt>
                <c:pt idx="2557">
                  <c:v>0.9995717474489797</c:v>
                </c:pt>
                <c:pt idx="2558">
                  <c:v>0.99957155612244897</c:v>
                </c:pt>
                <c:pt idx="2559">
                  <c:v>0.99957155612244897</c:v>
                </c:pt>
                <c:pt idx="2560">
                  <c:v>0.9995716836734696</c:v>
                </c:pt>
                <c:pt idx="2561">
                  <c:v>0.99957181122449001</c:v>
                </c:pt>
                <c:pt idx="2562">
                  <c:v>0.99957200255102041</c:v>
                </c:pt>
                <c:pt idx="2563">
                  <c:v>0.9995729591836735</c:v>
                </c:pt>
                <c:pt idx="2564">
                  <c:v>0.9995719387755102</c:v>
                </c:pt>
                <c:pt idx="2565">
                  <c:v>0.9995719387755102</c:v>
                </c:pt>
                <c:pt idx="2566">
                  <c:v>0.9995728954081633</c:v>
                </c:pt>
                <c:pt idx="2567">
                  <c:v>0.99957283163265287</c:v>
                </c:pt>
                <c:pt idx="2568">
                  <c:v>0.99957334183673408</c:v>
                </c:pt>
                <c:pt idx="2569">
                  <c:v>0.9995732780612242</c:v>
                </c:pt>
                <c:pt idx="2570">
                  <c:v>0.9995729591836735</c:v>
                </c:pt>
                <c:pt idx="2571">
                  <c:v>0.99957346938775471</c:v>
                </c:pt>
                <c:pt idx="2572">
                  <c:v>0.99957397959183658</c:v>
                </c:pt>
                <c:pt idx="2573">
                  <c:v>0.99957372448979587</c:v>
                </c:pt>
                <c:pt idx="2574">
                  <c:v>0.9995744897959179</c:v>
                </c:pt>
                <c:pt idx="2575">
                  <c:v>0.9995750637755102</c:v>
                </c:pt>
                <c:pt idx="2576">
                  <c:v>0.99957499999999977</c:v>
                </c:pt>
                <c:pt idx="2577">
                  <c:v>0.99957499999999977</c:v>
                </c:pt>
                <c:pt idx="2578">
                  <c:v>0.99957551020408164</c:v>
                </c:pt>
                <c:pt idx="2579">
                  <c:v>0.99957582908163256</c:v>
                </c:pt>
                <c:pt idx="2580">
                  <c:v>0.99957576530612247</c:v>
                </c:pt>
                <c:pt idx="2581">
                  <c:v>0.99957582908163256</c:v>
                </c:pt>
                <c:pt idx="2582">
                  <c:v>0.99957563775510194</c:v>
                </c:pt>
                <c:pt idx="2583">
                  <c:v>0.9995760841836735</c:v>
                </c:pt>
                <c:pt idx="2584">
                  <c:v>0.99957563775510194</c:v>
                </c:pt>
                <c:pt idx="2585">
                  <c:v>0.99957595663265308</c:v>
                </c:pt>
                <c:pt idx="2586">
                  <c:v>0.99957614795918359</c:v>
                </c:pt>
                <c:pt idx="2587">
                  <c:v>0.99957627551020389</c:v>
                </c:pt>
                <c:pt idx="2588">
                  <c:v>0.9995767857142851</c:v>
                </c:pt>
                <c:pt idx="2589">
                  <c:v>0.99957735969387762</c:v>
                </c:pt>
                <c:pt idx="2590">
                  <c:v>0.99957735969387762</c:v>
                </c:pt>
                <c:pt idx="2591">
                  <c:v>0.99957806122448989</c:v>
                </c:pt>
                <c:pt idx="2592">
                  <c:v>0.99957774234693841</c:v>
                </c:pt>
                <c:pt idx="2593">
                  <c:v>0.99957780612244873</c:v>
                </c:pt>
                <c:pt idx="2594">
                  <c:v>0.99957799744897968</c:v>
                </c:pt>
                <c:pt idx="2595">
                  <c:v>0.99957838010204048</c:v>
                </c:pt>
                <c:pt idx="2596">
                  <c:v>0.99957838010204048</c:v>
                </c:pt>
                <c:pt idx="2597">
                  <c:v>0.9995783163265306</c:v>
                </c:pt>
                <c:pt idx="2598">
                  <c:v>0.99957876275510182</c:v>
                </c:pt>
                <c:pt idx="2599">
                  <c:v>0.9995795280612243</c:v>
                </c:pt>
                <c:pt idx="2600">
                  <c:v>0.99957971938775481</c:v>
                </c:pt>
                <c:pt idx="2601">
                  <c:v>0.99957971938775481</c:v>
                </c:pt>
                <c:pt idx="2602">
                  <c:v>0.9995792091836736</c:v>
                </c:pt>
                <c:pt idx="2603">
                  <c:v>0.99957991071428576</c:v>
                </c:pt>
                <c:pt idx="2604">
                  <c:v>0.99957984693877577</c:v>
                </c:pt>
                <c:pt idx="2605">
                  <c:v>0.99957978316326512</c:v>
                </c:pt>
                <c:pt idx="2606">
                  <c:v>0.99958016581632592</c:v>
                </c:pt>
                <c:pt idx="2607">
                  <c:v>0.99958048469387761</c:v>
                </c:pt>
                <c:pt idx="2608">
                  <c:v>0.99958042091836719</c:v>
                </c:pt>
                <c:pt idx="2609">
                  <c:v>0.99958144132653048</c:v>
                </c:pt>
                <c:pt idx="2610">
                  <c:v>0.99958118622448977</c:v>
                </c:pt>
                <c:pt idx="2611">
                  <c:v>0.99958105867346969</c:v>
                </c:pt>
                <c:pt idx="2612">
                  <c:v>0.99958150510204047</c:v>
                </c:pt>
                <c:pt idx="2613">
                  <c:v>0.99958156887755067</c:v>
                </c:pt>
                <c:pt idx="2614">
                  <c:v>0.99958188775510182</c:v>
                </c:pt>
                <c:pt idx="2615">
                  <c:v>0.99958214285714231</c:v>
                </c:pt>
                <c:pt idx="2616">
                  <c:v>0.99958227040816328</c:v>
                </c:pt>
                <c:pt idx="2617">
                  <c:v>0.99958271683673439</c:v>
                </c:pt>
                <c:pt idx="2618">
                  <c:v>0.99958265306122429</c:v>
                </c:pt>
                <c:pt idx="2619">
                  <c:v>0.99958297193877532</c:v>
                </c:pt>
                <c:pt idx="2620">
                  <c:v>0.99958322704081637</c:v>
                </c:pt>
                <c:pt idx="2621">
                  <c:v>0.99958341836734677</c:v>
                </c:pt>
                <c:pt idx="2622">
                  <c:v>0.99958329081632635</c:v>
                </c:pt>
                <c:pt idx="2623">
                  <c:v>0.99958335459183656</c:v>
                </c:pt>
                <c:pt idx="2624">
                  <c:v>0.9995839923469384</c:v>
                </c:pt>
                <c:pt idx="2625">
                  <c:v>0.99958373724489791</c:v>
                </c:pt>
                <c:pt idx="2626">
                  <c:v>0.99958418367346913</c:v>
                </c:pt>
                <c:pt idx="2627">
                  <c:v>0.99958424744897967</c:v>
                </c:pt>
                <c:pt idx="2628">
                  <c:v>0.99958431122448976</c:v>
                </c:pt>
                <c:pt idx="2629">
                  <c:v>0.99958437499999986</c:v>
                </c:pt>
                <c:pt idx="2630">
                  <c:v>0.99958418367346913</c:v>
                </c:pt>
                <c:pt idx="2631">
                  <c:v>0.99958507653061224</c:v>
                </c:pt>
                <c:pt idx="2632">
                  <c:v>0.99958482142857163</c:v>
                </c:pt>
                <c:pt idx="2633">
                  <c:v>0.99958526785714252</c:v>
                </c:pt>
                <c:pt idx="2634">
                  <c:v>0.99958641581632635</c:v>
                </c:pt>
                <c:pt idx="2635">
                  <c:v>0.99958654336734631</c:v>
                </c:pt>
                <c:pt idx="2636">
                  <c:v>0.99958660714285685</c:v>
                </c:pt>
                <c:pt idx="2637">
                  <c:v>0.99958718112244827</c:v>
                </c:pt>
                <c:pt idx="2638">
                  <c:v>0.99958705357142852</c:v>
                </c:pt>
                <c:pt idx="2639">
                  <c:v>0.99958769132653058</c:v>
                </c:pt>
                <c:pt idx="2640">
                  <c:v>0.99958730867346923</c:v>
                </c:pt>
                <c:pt idx="2641">
                  <c:v>0.99958762755102037</c:v>
                </c:pt>
                <c:pt idx="2642">
                  <c:v>0.99958781887755077</c:v>
                </c:pt>
                <c:pt idx="2643">
                  <c:v>0.99958820153061201</c:v>
                </c:pt>
                <c:pt idx="2644">
                  <c:v>0.99958788265306131</c:v>
                </c:pt>
                <c:pt idx="2645">
                  <c:v>0.99958762755102037</c:v>
                </c:pt>
                <c:pt idx="2646">
                  <c:v>0.99958781887755077</c:v>
                </c:pt>
                <c:pt idx="2647">
                  <c:v>0.99958877551020386</c:v>
                </c:pt>
                <c:pt idx="2648">
                  <c:v>0.99958826530612221</c:v>
                </c:pt>
                <c:pt idx="2649">
                  <c:v>0.99958877551020386</c:v>
                </c:pt>
                <c:pt idx="2650">
                  <c:v>0.99958858418367347</c:v>
                </c:pt>
                <c:pt idx="2651">
                  <c:v>0.9995891581632651</c:v>
                </c:pt>
                <c:pt idx="2652">
                  <c:v>0.99958947704081624</c:v>
                </c:pt>
                <c:pt idx="2653">
                  <c:v>0.99959017857142851</c:v>
                </c:pt>
                <c:pt idx="2654">
                  <c:v>0.99958973214285718</c:v>
                </c:pt>
                <c:pt idx="2655">
                  <c:v>0.99959062499999973</c:v>
                </c:pt>
                <c:pt idx="2656">
                  <c:v>0.99959094387755076</c:v>
                </c:pt>
                <c:pt idx="2657">
                  <c:v>0.99959107142857173</c:v>
                </c:pt>
                <c:pt idx="2658">
                  <c:v>0.99959100765306141</c:v>
                </c:pt>
                <c:pt idx="2659">
                  <c:v>0.9995911352040816</c:v>
                </c:pt>
                <c:pt idx="2660">
                  <c:v>0.99959177295918389</c:v>
                </c:pt>
                <c:pt idx="2661">
                  <c:v>0.99959164540816325</c:v>
                </c:pt>
                <c:pt idx="2662">
                  <c:v>0.99959145408163252</c:v>
                </c:pt>
                <c:pt idx="2663">
                  <c:v>0.99959209183673436</c:v>
                </c:pt>
                <c:pt idx="2664">
                  <c:v>0.99959183673469398</c:v>
                </c:pt>
                <c:pt idx="2665">
                  <c:v>0.99959183673469398</c:v>
                </c:pt>
                <c:pt idx="2666">
                  <c:v>0.99959119897959181</c:v>
                </c:pt>
                <c:pt idx="2667">
                  <c:v>0.99959221938775489</c:v>
                </c:pt>
                <c:pt idx="2668">
                  <c:v>0.99959196428571429</c:v>
                </c:pt>
                <c:pt idx="2669">
                  <c:v>0.99959190051020419</c:v>
                </c:pt>
                <c:pt idx="2670">
                  <c:v>0.99959260204081635</c:v>
                </c:pt>
                <c:pt idx="2671">
                  <c:v>0.99959234693877541</c:v>
                </c:pt>
                <c:pt idx="2672">
                  <c:v>0.99959202806122427</c:v>
                </c:pt>
                <c:pt idx="2673">
                  <c:v>0.99959234693877541</c:v>
                </c:pt>
                <c:pt idx="2674">
                  <c:v>0.99959349489795868</c:v>
                </c:pt>
                <c:pt idx="2675">
                  <c:v>0.99959343112244869</c:v>
                </c:pt>
                <c:pt idx="2676">
                  <c:v>0.99959368622448985</c:v>
                </c:pt>
                <c:pt idx="2677">
                  <c:v>0.99959445153061222</c:v>
                </c:pt>
                <c:pt idx="2678">
                  <c:v>0.99959445153061222</c:v>
                </c:pt>
                <c:pt idx="2679">
                  <c:v>0.99959477040816358</c:v>
                </c:pt>
                <c:pt idx="2680">
                  <c:v>0.99959477040816358</c:v>
                </c:pt>
                <c:pt idx="2681">
                  <c:v>0.99959477040816358</c:v>
                </c:pt>
                <c:pt idx="2682">
                  <c:v>0.99959438775510179</c:v>
                </c:pt>
                <c:pt idx="2683">
                  <c:v>0.99959464285714261</c:v>
                </c:pt>
                <c:pt idx="2684">
                  <c:v>0.99959477040816358</c:v>
                </c:pt>
                <c:pt idx="2685">
                  <c:v>0.99959502551020407</c:v>
                </c:pt>
                <c:pt idx="2686">
                  <c:v>0.99959496173469353</c:v>
                </c:pt>
                <c:pt idx="2687">
                  <c:v>0.99959521683673469</c:v>
                </c:pt>
                <c:pt idx="2688">
                  <c:v>0.99959445153061222</c:v>
                </c:pt>
                <c:pt idx="2689">
                  <c:v>0.99959572704081634</c:v>
                </c:pt>
                <c:pt idx="2690">
                  <c:v>0.99959598214285716</c:v>
                </c:pt>
                <c:pt idx="2691">
                  <c:v>0.99959623724489821</c:v>
                </c:pt>
                <c:pt idx="2692">
                  <c:v>0.99959630102040786</c:v>
                </c:pt>
                <c:pt idx="2693">
                  <c:v>0.99959674744897953</c:v>
                </c:pt>
                <c:pt idx="2694">
                  <c:v>0.99959738520408159</c:v>
                </c:pt>
                <c:pt idx="2695">
                  <c:v>0.99959738520408159</c:v>
                </c:pt>
                <c:pt idx="2696">
                  <c:v>0.9995974489795918</c:v>
                </c:pt>
                <c:pt idx="2697">
                  <c:v>0.99959783163265281</c:v>
                </c:pt>
                <c:pt idx="2698">
                  <c:v>0.99959821428571449</c:v>
                </c:pt>
                <c:pt idx="2699">
                  <c:v>0.99959815051020406</c:v>
                </c:pt>
                <c:pt idx="2700">
                  <c:v>0.99959866071428549</c:v>
                </c:pt>
                <c:pt idx="2701">
                  <c:v>0.99959878826530579</c:v>
                </c:pt>
                <c:pt idx="2702">
                  <c:v>0.99959910714285716</c:v>
                </c:pt>
                <c:pt idx="2703">
                  <c:v>0.99959885204081655</c:v>
                </c:pt>
                <c:pt idx="2704">
                  <c:v>0.99959910714285716</c:v>
                </c:pt>
                <c:pt idx="2705">
                  <c:v>0.99959936224489809</c:v>
                </c:pt>
                <c:pt idx="2706">
                  <c:v>0.99959980867346954</c:v>
                </c:pt>
                <c:pt idx="2707">
                  <c:v>0.99959904336734673</c:v>
                </c:pt>
                <c:pt idx="2708">
                  <c:v>0.99959961734693881</c:v>
                </c:pt>
                <c:pt idx="2709">
                  <c:v>0.99959980867346954</c:v>
                </c:pt>
                <c:pt idx="2710">
                  <c:v>0.99959993622448995</c:v>
                </c:pt>
                <c:pt idx="2711">
                  <c:v>0.99960000000000004</c:v>
                </c:pt>
                <c:pt idx="2712">
                  <c:v>0.99959987244897985</c:v>
                </c:pt>
                <c:pt idx="2713">
                  <c:v>0.99960051020408192</c:v>
                </c:pt>
                <c:pt idx="2714">
                  <c:v>0.99960012755102068</c:v>
                </c:pt>
                <c:pt idx="2715">
                  <c:v>0.99960089285714282</c:v>
                </c:pt>
                <c:pt idx="2716">
                  <c:v>0.99960051020408192</c:v>
                </c:pt>
                <c:pt idx="2717">
                  <c:v>0.99960127551020439</c:v>
                </c:pt>
                <c:pt idx="2718">
                  <c:v>0.99960133928571449</c:v>
                </c:pt>
                <c:pt idx="2719">
                  <c:v>0.99960172193877561</c:v>
                </c:pt>
                <c:pt idx="2720">
                  <c:v>0.99960184948979613</c:v>
                </c:pt>
                <c:pt idx="2721">
                  <c:v>0.99960204081632631</c:v>
                </c:pt>
                <c:pt idx="2722">
                  <c:v>0.99960210459183652</c:v>
                </c:pt>
                <c:pt idx="2723">
                  <c:v>0.99960242346938799</c:v>
                </c:pt>
                <c:pt idx="2724">
                  <c:v>0.99960286989795877</c:v>
                </c:pt>
                <c:pt idx="2725">
                  <c:v>0.99960293367346964</c:v>
                </c:pt>
                <c:pt idx="2726">
                  <c:v>0.99960325255102056</c:v>
                </c:pt>
                <c:pt idx="2727">
                  <c:v>0.99960286989795877</c:v>
                </c:pt>
                <c:pt idx="2728">
                  <c:v>0.99960299744897962</c:v>
                </c:pt>
                <c:pt idx="2729">
                  <c:v>0.99960312499999981</c:v>
                </c:pt>
                <c:pt idx="2730">
                  <c:v>0.99960363520408191</c:v>
                </c:pt>
                <c:pt idx="2731">
                  <c:v>0.99960382653061242</c:v>
                </c:pt>
                <c:pt idx="2732">
                  <c:v>0.99960382653061242</c:v>
                </c:pt>
                <c:pt idx="2733">
                  <c:v>0.99960389030612262</c:v>
                </c:pt>
                <c:pt idx="2734">
                  <c:v>0.99960408163265291</c:v>
                </c:pt>
                <c:pt idx="2735">
                  <c:v>0.99960369897959211</c:v>
                </c:pt>
                <c:pt idx="2736">
                  <c:v>0.99960420918367365</c:v>
                </c:pt>
                <c:pt idx="2737">
                  <c:v>0.99960401785714292</c:v>
                </c:pt>
                <c:pt idx="2738">
                  <c:v>0.99960408163265291</c:v>
                </c:pt>
                <c:pt idx="2739">
                  <c:v>0.99960452806122446</c:v>
                </c:pt>
                <c:pt idx="2740">
                  <c:v>0.99960503826530633</c:v>
                </c:pt>
                <c:pt idx="2741">
                  <c:v>0.99960503826530633</c:v>
                </c:pt>
                <c:pt idx="2742">
                  <c:v>0.99960554846938798</c:v>
                </c:pt>
                <c:pt idx="2743">
                  <c:v>0.99960548469387811</c:v>
                </c:pt>
                <c:pt idx="2744">
                  <c:v>0.99960612244897962</c:v>
                </c:pt>
                <c:pt idx="2745">
                  <c:v>0.99960688775510198</c:v>
                </c:pt>
                <c:pt idx="2746">
                  <c:v>0.999606823979592</c:v>
                </c:pt>
                <c:pt idx="2747">
                  <c:v>0.99960701530612261</c:v>
                </c:pt>
                <c:pt idx="2748">
                  <c:v>0.99960688775510198</c:v>
                </c:pt>
                <c:pt idx="2749">
                  <c:v>0.99960758928571436</c:v>
                </c:pt>
                <c:pt idx="2750">
                  <c:v>0.99960809948979623</c:v>
                </c:pt>
                <c:pt idx="2751">
                  <c:v>0.99960809948979623</c:v>
                </c:pt>
                <c:pt idx="2752">
                  <c:v>0.99960829081632652</c:v>
                </c:pt>
                <c:pt idx="2753">
                  <c:v>0.99960790816326528</c:v>
                </c:pt>
                <c:pt idx="2754">
                  <c:v>0.99960867346938831</c:v>
                </c:pt>
                <c:pt idx="2755">
                  <c:v>0.99960778061224465</c:v>
                </c:pt>
                <c:pt idx="2756">
                  <c:v>0.99960809948979623</c:v>
                </c:pt>
                <c:pt idx="2757">
                  <c:v>0.99960809948979623</c:v>
                </c:pt>
                <c:pt idx="2758">
                  <c:v>0.99960860969387788</c:v>
                </c:pt>
                <c:pt idx="2759">
                  <c:v>0.99960899234693879</c:v>
                </c:pt>
                <c:pt idx="2760">
                  <c:v>0.99960911989795886</c:v>
                </c:pt>
                <c:pt idx="2761">
                  <c:v>0.99960969387755094</c:v>
                </c:pt>
                <c:pt idx="2762">
                  <c:v>0.99960918367346951</c:v>
                </c:pt>
                <c:pt idx="2763">
                  <c:v>0.99960975765306148</c:v>
                </c:pt>
                <c:pt idx="2764">
                  <c:v>0.99961020408163259</c:v>
                </c:pt>
                <c:pt idx="2765">
                  <c:v>0.9996099489795921</c:v>
                </c:pt>
                <c:pt idx="2766">
                  <c:v>0.99961033163265278</c:v>
                </c:pt>
                <c:pt idx="2767">
                  <c:v>0.99961077806122423</c:v>
                </c:pt>
                <c:pt idx="2768">
                  <c:v>0.99961084183673432</c:v>
                </c:pt>
                <c:pt idx="2769">
                  <c:v>0.99961103316326561</c:v>
                </c:pt>
                <c:pt idx="2770">
                  <c:v>0.99961147959183672</c:v>
                </c:pt>
                <c:pt idx="2771">
                  <c:v>0.99961109693877592</c:v>
                </c:pt>
                <c:pt idx="2772">
                  <c:v>0.99961116071428557</c:v>
                </c:pt>
                <c:pt idx="2773">
                  <c:v>0.99961071428571424</c:v>
                </c:pt>
                <c:pt idx="2774">
                  <c:v>0.99961109693877592</c:v>
                </c:pt>
                <c:pt idx="2775">
                  <c:v>0.99961141581632651</c:v>
                </c:pt>
                <c:pt idx="2776">
                  <c:v>0.99961135204081653</c:v>
                </c:pt>
                <c:pt idx="2777">
                  <c:v>0.99961154336734681</c:v>
                </c:pt>
                <c:pt idx="2778">
                  <c:v>0.99961116071428557</c:v>
                </c:pt>
                <c:pt idx="2779">
                  <c:v>0.99961192602040838</c:v>
                </c:pt>
                <c:pt idx="2780">
                  <c:v>0.99961224489795875</c:v>
                </c:pt>
                <c:pt idx="2781">
                  <c:v>0.99961262755102032</c:v>
                </c:pt>
                <c:pt idx="2782">
                  <c:v>0.99961345663265311</c:v>
                </c:pt>
                <c:pt idx="2783">
                  <c:v>0.99961326530612249</c:v>
                </c:pt>
                <c:pt idx="2784">
                  <c:v>0.99961358418367341</c:v>
                </c:pt>
                <c:pt idx="2785">
                  <c:v>0.99961383928571435</c:v>
                </c:pt>
                <c:pt idx="2786">
                  <c:v>0.99961434948979588</c:v>
                </c:pt>
                <c:pt idx="2787">
                  <c:v>0.99961415816326527</c:v>
                </c:pt>
                <c:pt idx="2788">
                  <c:v>0.99961441326530642</c:v>
                </c:pt>
                <c:pt idx="2789">
                  <c:v>0.99961485969387798</c:v>
                </c:pt>
                <c:pt idx="2790">
                  <c:v>0.99961568877551021</c:v>
                </c:pt>
                <c:pt idx="2791">
                  <c:v>0.99961562500000001</c:v>
                </c:pt>
                <c:pt idx="2792">
                  <c:v>0.99961556122448991</c:v>
                </c:pt>
                <c:pt idx="2793">
                  <c:v>0.99961549744897982</c:v>
                </c:pt>
                <c:pt idx="2794">
                  <c:v>0.99961505102040848</c:v>
                </c:pt>
                <c:pt idx="2795">
                  <c:v>0.99961473214285712</c:v>
                </c:pt>
                <c:pt idx="2796">
                  <c:v>0.99961524234693877</c:v>
                </c:pt>
                <c:pt idx="2797">
                  <c:v>0.99961511479591836</c:v>
                </c:pt>
                <c:pt idx="2798">
                  <c:v>0.99961568877551021</c:v>
                </c:pt>
                <c:pt idx="2799">
                  <c:v>0.99961536989795874</c:v>
                </c:pt>
                <c:pt idx="2800">
                  <c:v>0.99961607142857156</c:v>
                </c:pt>
                <c:pt idx="2801">
                  <c:v>0.9996167091836734</c:v>
                </c:pt>
                <c:pt idx="2802">
                  <c:v>0.99961696428571412</c:v>
                </c:pt>
                <c:pt idx="2803">
                  <c:v>0.99961702806122421</c:v>
                </c:pt>
                <c:pt idx="2804">
                  <c:v>0.99961690051020391</c:v>
                </c:pt>
                <c:pt idx="2805">
                  <c:v>0.99961823979591813</c:v>
                </c:pt>
                <c:pt idx="2806">
                  <c:v>0.99961817602040814</c:v>
                </c:pt>
                <c:pt idx="2807">
                  <c:v>0.99961875</c:v>
                </c:pt>
                <c:pt idx="2808">
                  <c:v>0.99961906887755081</c:v>
                </c:pt>
                <c:pt idx="2809">
                  <c:v>0.99961957908163257</c:v>
                </c:pt>
                <c:pt idx="2810">
                  <c:v>0.99961913265306146</c:v>
                </c:pt>
                <c:pt idx="2811">
                  <c:v>0.99962015306122443</c:v>
                </c:pt>
                <c:pt idx="2812">
                  <c:v>0.99962008928571422</c:v>
                </c:pt>
                <c:pt idx="2813">
                  <c:v>0.99962008928571422</c:v>
                </c:pt>
                <c:pt idx="2814">
                  <c:v>0.99962028061224473</c:v>
                </c:pt>
                <c:pt idx="2815">
                  <c:v>0.99962040816326558</c:v>
                </c:pt>
                <c:pt idx="2816">
                  <c:v>0.99962085459183703</c:v>
                </c:pt>
                <c:pt idx="2817">
                  <c:v>0.99962059948979609</c:v>
                </c:pt>
                <c:pt idx="2818">
                  <c:v>0.99962028061224473</c:v>
                </c:pt>
                <c:pt idx="2819">
                  <c:v>0.99962008928571422</c:v>
                </c:pt>
                <c:pt idx="2820">
                  <c:v>0.99962110969387785</c:v>
                </c:pt>
                <c:pt idx="2821">
                  <c:v>0.99962091836734701</c:v>
                </c:pt>
                <c:pt idx="2822">
                  <c:v>0.9996207270408165</c:v>
                </c:pt>
                <c:pt idx="2823">
                  <c:v>0.99962155612244918</c:v>
                </c:pt>
                <c:pt idx="2824">
                  <c:v>0.99962193877551053</c:v>
                </c:pt>
                <c:pt idx="2825">
                  <c:v>0.99962232142857166</c:v>
                </c:pt>
                <c:pt idx="2826">
                  <c:v>0.9996221938775508</c:v>
                </c:pt>
                <c:pt idx="2827">
                  <c:v>0.99962315051020412</c:v>
                </c:pt>
                <c:pt idx="2828">
                  <c:v>0.99962276785714266</c:v>
                </c:pt>
                <c:pt idx="2829">
                  <c:v>0.99962327806122453</c:v>
                </c:pt>
                <c:pt idx="2830">
                  <c:v>0.9996233418367344</c:v>
                </c:pt>
                <c:pt idx="2831">
                  <c:v>0.99962366071428577</c:v>
                </c:pt>
                <c:pt idx="2832">
                  <c:v>0.99962340561224461</c:v>
                </c:pt>
                <c:pt idx="2833">
                  <c:v>0.99962359693877578</c:v>
                </c:pt>
                <c:pt idx="2834">
                  <c:v>0.99962359693877578</c:v>
                </c:pt>
                <c:pt idx="2835">
                  <c:v>0.99962378826530618</c:v>
                </c:pt>
                <c:pt idx="2836">
                  <c:v>0.99962429846938805</c:v>
                </c:pt>
                <c:pt idx="2837">
                  <c:v>0.99962353316326524</c:v>
                </c:pt>
                <c:pt idx="2838">
                  <c:v>0.99962366071428577</c:v>
                </c:pt>
                <c:pt idx="2839">
                  <c:v>0.99962448979591811</c:v>
                </c:pt>
                <c:pt idx="2840">
                  <c:v>0.99962455357142865</c:v>
                </c:pt>
                <c:pt idx="2841">
                  <c:v>0.99962493622449022</c:v>
                </c:pt>
                <c:pt idx="2842">
                  <c:v>0.99962493622449022</c:v>
                </c:pt>
                <c:pt idx="2843">
                  <c:v>0.99962525510204081</c:v>
                </c:pt>
                <c:pt idx="2844">
                  <c:v>0.99962531887755102</c:v>
                </c:pt>
                <c:pt idx="2845">
                  <c:v>0.99962570153061225</c:v>
                </c:pt>
                <c:pt idx="2846">
                  <c:v>0.9996259566326533</c:v>
                </c:pt>
                <c:pt idx="2847">
                  <c:v>0.99962684948979619</c:v>
                </c:pt>
                <c:pt idx="2848">
                  <c:v>0.99962627551020411</c:v>
                </c:pt>
                <c:pt idx="2849">
                  <c:v>0.99962710459183668</c:v>
                </c:pt>
                <c:pt idx="2850">
                  <c:v>0.9996265306122446</c:v>
                </c:pt>
                <c:pt idx="2851">
                  <c:v>0.99962684948979619</c:v>
                </c:pt>
                <c:pt idx="2852">
                  <c:v>0.99962678571428543</c:v>
                </c:pt>
                <c:pt idx="2853">
                  <c:v>0.99962723214285742</c:v>
                </c:pt>
                <c:pt idx="2854">
                  <c:v>0.99962672193877555</c:v>
                </c:pt>
                <c:pt idx="2855">
                  <c:v>0.99962761479591833</c:v>
                </c:pt>
                <c:pt idx="2856">
                  <c:v>0.99962729591836741</c:v>
                </c:pt>
                <c:pt idx="2857">
                  <c:v>0.99962761479591833</c:v>
                </c:pt>
                <c:pt idx="2858">
                  <c:v>0.99962806122448999</c:v>
                </c:pt>
                <c:pt idx="2859">
                  <c:v>0.99962780612244928</c:v>
                </c:pt>
                <c:pt idx="2860">
                  <c:v>0.99962780612244928</c:v>
                </c:pt>
                <c:pt idx="2861">
                  <c:v>0.9996288903061229</c:v>
                </c:pt>
                <c:pt idx="2862">
                  <c:v>0.99962946428571453</c:v>
                </c:pt>
                <c:pt idx="2863">
                  <c:v>0.99962984693877588</c:v>
                </c:pt>
                <c:pt idx="2864">
                  <c:v>0.99962952806122451</c:v>
                </c:pt>
                <c:pt idx="2865">
                  <c:v>0.99963010204081659</c:v>
                </c:pt>
                <c:pt idx="2866">
                  <c:v>0.99963035714285708</c:v>
                </c:pt>
                <c:pt idx="2867">
                  <c:v>0.99963093112244872</c:v>
                </c:pt>
                <c:pt idx="2868">
                  <c:v>0.99963073979591821</c:v>
                </c:pt>
                <c:pt idx="2869">
                  <c:v>0.99963067602040845</c:v>
                </c:pt>
                <c:pt idx="2870">
                  <c:v>0.9996311862244901</c:v>
                </c:pt>
                <c:pt idx="2871">
                  <c:v>0.99963137755102061</c:v>
                </c:pt>
                <c:pt idx="2872">
                  <c:v>0.99963137755102061</c:v>
                </c:pt>
                <c:pt idx="2873">
                  <c:v>0.99963150510204057</c:v>
                </c:pt>
                <c:pt idx="2874">
                  <c:v>0.99963207908163232</c:v>
                </c:pt>
                <c:pt idx="2875">
                  <c:v>0.99963156887755078</c:v>
                </c:pt>
                <c:pt idx="2876">
                  <c:v>0.99963150510204057</c:v>
                </c:pt>
                <c:pt idx="2877">
                  <c:v>0.99963195153061224</c:v>
                </c:pt>
                <c:pt idx="2878">
                  <c:v>0.99963246173469367</c:v>
                </c:pt>
                <c:pt idx="2879">
                  <c:v>0.9996323341836737</c:v>
                </c:pt>
                <c:pt idx="2880">
                  <c:v>0.99963265306122451</c:v>
                </c:pt>
                <c:pt idx="2881">
                  <c:v>0.99963290816326511</c:v>
                </c:pt>
                <c:pt idx="2882">
                  <c:v>0.99963348214285719</c:v>
                </c:pt>
                <c:pt idx="2883">
                  <c:v>0.9996339923469385</c:v>
                </c:pt>
                <c:pt idx="2884">
                  <c:v>0.99963405612244904</c:v>
                </c:pt>
                <c:pt idx="2885">
                  <c:v>0.99963526785714296</c:v>
                </c:pt>
                <c:pt idx="2886">
                  <c:v>0.99963456632653069</c:v>
                </c:pt>
                <c:pt idx="2887">
                  <c:v>0.99963456632653069</c:v>
                </c:pt>
                <c:pt idx="2888">
                  <c:v>0.99963520408163276</c:v>
                </c:pt>
                <c:pt idx="2889">
                  <c:v>0.99963565051020431</c:v>
                </c:pt>
                <c:pt idx="2890">
                  <c:v>0.99963494897959182</c:v>
                </c:pt>
                <c:pt idx="2891">
                  <c:v>0.99963488520408161</c:v>
                </c:pt>
                <c:pt idx="2892">
                  <c:v>0.99963514030612244</c:v>
                </c:pt>
                <c:pt idx="2893">
                  <c:v>0.99963526785714296</c:v>
                </c:pt>
                <c:pt idx="2894">
                  <c:v>0.99963539540816349</c:v>
                </c:pt>
                <c:pt idx="2895">
                  <c:v>0.99963501275510225</c:v>
                </c:pt>
                <c:pt idx="2896">
                  <c:v>0.99963494897959182</c:v>
                </c:pt>
                <c:pt idx="2897">
                  <c:v>0.99963475765306153</c:v>
                </c:pt>
                <c:pt idx="2898">
                  <c:v>0.99963526785714296</c:v>
                </c:pt>
                <c:pt idx="2899">
                  <c:v>0.99963533163265306</c:v>
                </c:pt>
                <c:pt idx="2900">
                  <c:v>0.99963539540816349</c:v>
                </c:pt>
                <c:pt idx="2901">
                  <c:v>0.99963647959183677</c:v>
                </c:pt>
                <c:pt idx="2902">
                  <c:v>0.99963590561224469</c:v>
                </c:pt>
                <c:pt idx="2903">
                  <c:v>0.9996369260204081</c:v>
                </c:pt>
                <c:pt idx="2904">
                  <c:v>0.99963749999999996</c:v>
                </c:pt>
                <c:pt idx="2905">
                  <c:v>0.9996383290816323</c:v>
                </c:pt>
                <c:pt idx="2906">
                  <c:v>0.99963807397959203</c:v>
                </c:pt>
                <c:pt idx="2907">
                  <c:v>0.99963864795918389</c:v>
                </c:pt>
                <c:pt idx="2908">
                  <c:v>0.99963947704081668</c:v>
                </c:pt>
                <c:pt idx="2909">
                  <c:v>0.99964017857142862</c:v>
                </c:pt>
                <c:pt idx="2910">
                  <c:v>0.99963960459183698</c:v>
                </c:pt>
                <c:pt idx="2911">
                  <c:v>0.99963979591836727</c:v>
                </c:pt>
                <c:pt idx="2912">
                  <c:v>0.99964024234693871</c:v>
                </c:pt>
                <c:pt idx="2913">
                  <c:v>0.99964049744897998</c:v>
                </c:pt>
                <c:pt idx="2914">
                  <c:v>0.99964068877551038</c:v>
                </c:pt>
                <c:pt idx="2915">
                  <c:v>0.99963915816326521</c:v>
                </c:pt>
                <c:pt idx="2916">
                  <c:v>0.99963909438775511</c:v>
                </c:pt>
                <c:pt idx="2917">
                  <c:v>0.99963909438775511</c:v>
                </c:pt>
                <c:pt idx="2918">
                  <c:v>0.99963858418367368</c:v>
                </c:pt>
                <c:pt idx="2919">
                  <c:v>0.99963915816326521</c:v>
                </c:pt>
                <c:pt idx="2920">
                  <c:v>0.99963915816326521</c:v>
                </c:pt>
                <c:pt idx="2921">
                  <c:v>0.99963954081632656</c:v>
                </c:pt>
                <c:pt idx="2922">
                  <c:v>0.99964024234693871</c:v>
                </c:pt>
                <c:pt idx="2923">
                  <c:v>0.99964056122448985</c:v>
                </c:pt>
                <c:pt idx="2924">
                  <c:v>0.99964139030612265</c:v>
                </c:pt>
                <c:pt idx="2925">
                  <c:v>0.99964228316326531</c:v>
                </c:pt>
                <c:pt idx="2926">
                  <c:v>0.99964253826530614</c:v>
                </c:pt>
                <c:pt idx="2927">
                  <c:v>0.99964285714285739</c:v>
                </c:pt>
                <c:pt idx="2928">
                  <c:v>0.99964381377551048</c:v>
                </c:pt>
                <c:pt idx="2929">
                  <c:v>0.9996438775510208</c:v>
                </c:pt>
                <c:pt idx="2930">
                  <c:v>0.99964419642857194</c:v>
                </c:pt>
                <c:pt idx="2931">
                  <c:v>0.99964374999999972</c:v>
                </c:pt>
                <c:pt idx="2932">
                  <c:v>0.99964362244897986</c:v>
                </c:pt>
                <c:pt idx="2933">
                  <c:v>0.99964362244897986</c:v>
                </c:pt>
                <c:pt idx="2934">
                  <c:v>0.9996438775510208</c:v>
                </c:pt>
                <c:pt idx="2935">
                  <c:v>0.99964304846938801</c:v>
                </c:pt>
                <c:pt idx="2936">
                  <c:v>0.99964349489795901</c:v>
                </c:pt>
                <c:pt idx="2937">
                  <c:v>0.99964285714285739</c:v>
                </c:pt>
                <c:pt idx="2938">
                  <c:v>0.99964241071428572</c:v>
                </c:pt>
                <c:pt idx="2939">
                  <c:v>0.99964266581632621</c:v>
                </c:pt>
                <c:pt idx="2940">
                  <c:v>0.99964266581632621</c:v>
                </c:pt>
                <c:pt idx="2941">
                  <c:v>0.99964285714285739</c:v>
                </c:pt>
                <c:pt idx="2942">
                  <c:v>0.99964228316326531</c:v>
                </c:pt>
                <c:pt idx="2943">
                  <c:v>0.99964285714285739</c:v>
                </c:pt>
                <c:pt idx="2944">
                  <c:v>0.99964400510204088</c:v>
                </c:pt>
                <c:pt idx="2945">
                  <c:v>0.99964470663265304</c:v>
                </c:pt>
                <c:pt idx="2946">
                  <c:v>0.99964508928571461</c:v>
                </c:pt>
                <c:pt idx="2947">
                  <c:v>0.9996464285714286</c:v>
                </c:pt>
                <c:pt idx="2948">
                  <c:v>0.9996465561224489</c:v>
                </c:pt>
                <c:pt idx="2949">
                  <c:v>0.99964719387755097</c:v>
                </c:pt>
                <c:pt idx="2950">
                  <c:v>0.99964783163265303</c:v>
                </c:pt>
                <c:pt idx="2951">
                  <c:v>0.99964846938775498</c:v>
                </c:pt>
                <c:pt idx="2952">
                  <c:v>0.99964757653061243</c:v>
                </c:pt>
                <c:pt idx="2953">
                  <c:v>0.99964815051020428</c:v>
                </c:pt>
                <c:pt idx="2954">
                  <c:v>0.9996477678571426</c:v>
                </c:pt>
                <c:pt idx="2955">
                  <c:v>0.99964795918367377</c:v>
                </c:pt>
                <c:pt idx="2956">
                  <c:v>0.99964757653061243</c:v>
                </c:pt>
                <c:pt idx="2957">
                  <c:v>0.99964757653061243</c:v>
                </c:pt>
                <c:pt idx="2958">
                  <c:v>0.99964661989795889</c:v>
                </c:pt>
                <c:pt idx="2959">
                  <c:v>0.9996465561224489</c:v>
                </c:pt>
                <c:pt idx="2960">
                  <c:v>0.99964700255102079</c:v>
                </c:pt>
                <c:pt idx="2961">
                  <c:v>0.99964693877551025</c:v>
                </c:pt>
                <c:pt idx="2962">
                  <c:v>0.99964681122449006</c:v>
                </c:pt>
                <c:pt idx="2963">
                  <c:v>0.99964674744897963</c:v>
                </c:pt>
                <c:pt idx="2964">
                  <c:v>0.99964795918367377</c:v>
                </c:pt>
                <c:pt idx="2965">
                  <c:v>0.99964764030612263</c:v>
                </c:pt>
                <c:pt idx="2966">
                  <c:v>0.99964872448979614</c:v>
                </c:pt>
                <c:pt idx="2967">
                  <c:v>0.99964987244898007</c:v>
                </c:pt>
                <c:pt idx="2968">
                  <c:v>0.99965057397959201</c:v>
                </c:pt>
                <c:pt idx="2969">
                  <c:v>0.99965133928571448</c:v>
                </c:pt>
                <c:pt idx="2970">
                  <c:v>0.99965191326530634</c:v>
                </c:pt>
                <c:pt idx="2971">
                  <c:v>0.99965255102040818</c:v>
                </c:pt>
                <c:pt idx="2972">
                  <c:v>0.9996526785714287</c:v>
                </c:pt>
                <c:pt idx="2973">
                  <c:v>0.9996536352040819</c:v>
                </c:pt>
                <c:pt idx="2974">
                  <c:v>0.99965344387755106</c:v>
                </c:pt>
                <c:pt idx="2975">
                  <c:v>0.99965261479591838</c:v>
                </c:pt>
                <c:pt idx="2976">
                  <c:v>0.99965286989795876</c:v>
                </c:pt>
                <c:pt idx="2977">
                  <c:v>0.99965235969387789</c:v>
                </c:pt>
                <c:pt idx="2978">
                  <c:v>0.99965229591836713</c:v>
                </c:pt>
                <c:pt idx="2979">
                  <c:v>0.99965153061224488</c:v>
                </c:pt>
                <c:pt idx="2980">
                  <c:v>0.99965089285714293</c:v>
                </c:pt>
                <c:pt idx="2981">
                  <c:v>0.99965127551020405</c:v>
                </c:pt>
                <c:pt idx="2982">
                  <c:v>0.99965133928571448</c:v>
                </c:pt>
                <c:pt idx="2983">
                  <c:v>0.99965133928571448</c:v>
                </c:pt>
                <c:pt idx="2984">
                  <c:v>0.99965216836734649</c:v>
                </c:pt>
                <c:pt idx="2985">
                  <c:v>0.99965299744897962</c:v>
                </c:pt>
                <c:pt idx="2986">
                  <c:v>0.99965420918367365</c:v>
                </c:pt>
                <c:pt idx="2987">
                  <c:v>0.99965414540816322</c:v>
                </c:pt>
                <c:pt idx="2988">
                  <c:v>0.99965465561224487</c:v>
                </c:pt>
                <c:pt idx="2989">
                  <c:v>0.99965573979591837</c:v>
                </c:pt>
                <c:pt idx="2990">
                  <c:v>0.99965618622448982</c:v>
                </c:pt>
                <c:pt idx="2991">
                  <c:v>0.99965605867346963</c:v>
                </c:pt>
                <c:pt idx="2992">
                  <c:v>0.99965695153061218</c:v>
                </c:pt>
                <c:pt idx="2993">
                  <c:v>0.99965637755102044</c:v>
                </c:pt>
                <c:pt idx="2994">
                  <c:v>0.99965631377551023</c:v>
                </c:pt>
                <c:pt idx="2995">
                  <c:v>0.99965605867346963</c:v>
                </c:pt>
                <c:pt idx="2996">
                  <c:v>0.9996554846938781</c:v>
                </c:pt>
                <c:pt idx="2997">
                  <c:v>0.99965503826530633</c:v>
                </c:pt>
                <c:pt idx="2998">
                  <c:v>0.99965440051020438</c:v>
                </c:pt>
                <c:pt idx="2999">
                  <c:v>0.99965446428571458</c:v>
                </c:pt>
                <c:pt idx="3000">
                  <c:v>0.99965414540816322</c:v>
                </c:pt>
                <c:pt idx="3001">
                  <c:v>0.99965389030612262</c:v>
                </c:pt>
                <c:pt idx="3002">
                  <c:v>0.99965389030612262</c:v>
                </c:pt>
                <c:pt idx="3003">
                  <c:v>0.99965465561224487</c:v>
                </c:pt>
                <c:pt idx="3004">
                  <c:v>0.9996554846938781</c:v>
                </c:pt>
                <c:pt idx="3005">
                  <c:v>0.99965631377551023</c:v>
                </c:pt>
                <c:pt idx="3006">
                  <c:v>0.99965707908163259</c:v>
                </c:pt>
                <c:pt idx="3007">
                  <c:v>0.99965860969387799</c:v>
                </c:pt>
                <c:pt idx="3008">
                  <c:v>0.99965950255102065</c:v>
                </c:pt>
                <c:pt idx="3009">
                  <c:v>0.9996603954081632</c:v>
                </c:pt>
                <c:pt idx="3010">
                  <c:v>0.99966116071428557</c:v>
                </c:pt>
                <c:pt idx="3011">
                  <c:v>0.99966065051020414</c:v>
                </c:pt>
                <c:pt idx="3012">
                  <c:v>0.99966090561224441</c:v>
                </c:pt>
                <c:pt idx="3013">
                  <c:v>0.99966205357142868</c:v>
                </c:pt>
                <c:pt idx="3014">
                  <c:v>0.99966160714285712</c:v>
                </c:pt>
                <c:pt idx="3015">
                  <c:v>0.99966122448979622</c:v>
                </c:pt>
                <c:pt idx="3016">
                  <c:v>0.9996612882653062</c:v>
                </c:pt>
                <c:pt idx="3017">
                  <c:v>0.99966065051020414</c:v>
                </c:pt>
                <c:pt idx="3018">
                  <c:v>0.99965975765306159</c:v>
                </c:pt>
                <c:pt idx="3019">
                  <c:v>0.99965931122449003</c:v>
                </c:pt>
                <c:pt idx="3020">
                  <c:v>0.99965956632653064</c:v>
                </c:pt>
                <c:pt idx="3021">
                  <c:v>0.99965892857142868</c:v>
                </c:pt>
                <c:pt idx="3022">
                  <c:v>0.99965880102040838</c:v>
                </c:pt>
                <c:pt idx="3023">
                  <c:v>0.99965854591836711</c:v>
                </c:pt>
                <c:pt idx="3024">
                  <c:v>0.99965841836734703</c:v>
                </c:pt>
                <c:pt idx="3025">
                  <c:v>0.99965905612244921</c:v>
                </c:pt>
                <c:pt idx="3026">
                  <c:v>0.99965860969387799</c:v>
                </c:pt>
                <c:pt idx="3027">
                  <c:v>0.99965848214285713</c:v>
                </c:pt>
                <c:pt idx="3028">
                  <c:v>0.99965873724489829</c:v>
                </c:pt>
                <c:pt idx="3029">
                  <c:v>0.99965943877551033</c:v>
                </c:pt>
                <c:pt idx="3030">
                  <c:v>0.99966007653061251</c:v>
                </c:pt>
                <c:pt idx="3031">
                  <c:v>0.99966052295918362</c:v>
                </c:pt>
                <c:pt idx="3032">
                  <c:v>0.9996614158163265</c:v>
                </c:pt>
                <c:pt idx="3033">
                  <c:v>0.99966275510204039</c:v>
                </c:pt>
                <c:pt idx="3034">
                  <c:v>0.99966288265306114</c:v>
                </c:pt>
                <c:pt idx="3035">
                  <c:v>0.99966390306122421</c:v>
                </c:pt>
                <c:pt idx="3036">
                  <c:v>0.99966415816326537</c:v>
                </c:pt>
                <c:pt idx="3037">
                  <c:v>0.99966434948979588</c:v>
                </c:pt>
                <c:pt idx="3038">
                  <c:v>0.99966485969387786</c:v>
                </c:pt>
                <c:pt idx="3039">
                  <c:v>0.9996655612244898</c:v>
                </c:pt>
                <c:pt idx="3040">
                  <c:v>0.99966524234693888</c:v>
                </c:pt>
                <c:pt idx="3041">
                  <c:v>0.99966549744897992</c:v>
                </c:pt>
                <c:pt idx="3042">
                  <c:v>0.99966530612244908</c:v>
                </c:pt>
                <c:pt idx="3043">
                  <c:v>0.99966549744897992</c:v>
                </c:pt>
                <c:pt idx="3044">
                  <c:v>0.999665625</c:v>
                </c:pt>
                <c:pt idx="3045">
                  <c:v>0.99966581632653095</c:v>
                </c:pt>
                <c:pt idx="3046">
                  <c:v>0.99966568877551021</c:v>
                </c:pt>
                <c:pt idx="3047">
                  <c:v>0.99966505102040815</c:v>
                </c:pt>
                <c:pt idx="3048">
                  <c:v>0.99966479591836721</c:v>
                </c:pt>
                <c:pt idx="3049">
                  <c:v>0.99966473214285723</c:v>
                </c:pt>
                <c:pt idx="3050">
                  <c:v>0.99966454081632627</c:v>
                </c:pt>
                <c:pt idx="3051">
                  <c:v>0.99966498724489794</c:v>
                </c:pt>
                <c:pt idx="3052">
                  <c:v>0.99966479591836721</c:v>
                </c:pt>
                <c:pt idx="3053">
                  <c:v>0.99966511479591813</c:v>
                </c:pt>
                <c:pt idx="3054">
                  <c:v>0.99966549744897992</c:v>
                </c:pt>
                <c:pt idx="3055">
                  <c:v>0.9996655612244898</c:v>
                </c:pt>
                <c:pt idx="3056">
                  <c:v>0.99966626275510173</c:v>
                </c:pt>
                <c:pt idx="3057">
                  <c:v>0.999666964285714</c:v>
                </c:pt>
                <c:pt idx="3058">
                  <c:v>0.99966760204081662</c:v>
                </c:pt>
                <c:pt idx="3059">
                  <c:v>0.99966792091836709</c:v>
                </c:pt>
                <c:pt idx="3060">
                  <c:v>0.99966887755102063</c:v>
                </c:pt>
                <c:pt idx="3061">
                  <c:v>0.99966919642857177</c:v>
                </c:pt>
                <c:pt idx="3062">
                  <c:v>0.9996690688775508</c:v>
                </c:pt>
                <c:pt idx="3063">
                  <c:v>0.9996704719387759</c:v>
                </c:pt>
                <c:pt idx="3064">
                  <c:v>0.99966977040816341</c:v>
                </c:pt>
                <c:pt idx="3065">
                  <c:v>0.99967104591836742</c:v>
                </c:pt>
                <c:pt idx="3066">
                  <c:v>0.99967117346938805</c:v>
                </c:pt>
                <c:pt idx="3067">
                  <c:v>0.99967130102040813</c:v>
                </c:pt>
                <c:pt idx="3068">
                  <c:v>0.99967142857142877</c:v>
                </c:pt>
                <c:pt idx="3069">
                  <c:v>0.99967168367346981</c:v>
                </c:pt>
                <c:pt idx="3070">
                  <c:v>0.99967193877551042</c:v>
                </c:pt>
                <c:pt idx="3071">
                  <c:v>0.99967168367346981</c:v>
                </c:pt>
                <c:pt idx="3072">
                  <c:v>0.99967174744897991</c:v>
                </c:pt>
                <c:pt idx="3073">
                  <c:v>0.99967219387755091</c:v>
                </c:pt>
                <c:pt idx="3074">
                  <c:v>0.99967244897959184</c:v>
                </c:pt>
                <c:pt idx="3075">
                  <c:v>0.99967257653061248</c:v>
                </c:pt>
                <c:pt idx="3076">
                  <c:v>0.99967251275510205</c:v>
                </c:pt>
                <c:pt idx="3077">
                  <c:v>0.99967238520408153</c:v>
                </c:pt>
                <c:pt idx="3078">
                  <c:v>0.99967225765306145</c:v>
                </c:pt>
                <c:pt idx="3079">
                  <c:v>0.99967200255102062</c:v>
                </c:pt>
                <c:pt idx="3080">
                  <c:v>0.99967225765306145</c:v>
                </c:pt>
                <c:pt idx="3081">
                  <c:v>0.99967225765306145</c:v>
                </c:pt>
                <c:pt idx="3082">
                  <c:v>0.99967289540816351</c:v>
                </c:pt>
                <c:pt idx="3083">
                  <c:v>0.99967302295918392</c:v>
                </c:pt>
                <c:pt idx="3084">
                  <c:v>0.99967372448979608</c:v>
                </c:pt>
                <c:pt idx="3085">
                  <c:v>0.99967391581632659</c:v>
                </c:pt>
                <c:pt idx="3086">
                  <c:v>0.99967340561224471</c:v>
                </c:pt>
                <c:pt idx="3087">
                  <c:v>0.99967423469387806</c:v>
                </c:pt>
                <c:pt idx="3088">
                  <c:v>0.99967442602040835</c:v>
                </c:pt>
                <c:pt idx="3089">
                  <c:v>0.99967499999999998</c:v>
                </c:pt>
                <c:pt idx="3090">
                  <c:v>0.99967512755102061</c:v>
                </c:pt>
                <c:pt idx="3091">
                  <c:v>0.9996762755102041</c:v>
                </c:pt>
                <c:pt idx="3092">
                  <c:v>0.9996760204081635</c:v>
                </c:pt>
                <c:pt idx="3093">
                  <c:v>0.9996762755102041</c:v>
                </c:pt>
                <c:pt idx="3094">
                  <c:v>0.99967653061224471</c:v>
                </c:pt>
                <c:pt idx="3095">
                  <c:v>0.99967672193877544</c:v>
                </c:pt>
                <c:pt idx="3096">
                  <c:v>0.99967672193877544</c:v>
                </c:pt>
                <c:pt idx="3097">
                  <c:v>0.99967697704081659</c:v>
                </c:pt>
                <c:pt idx="3098">
                  <c:v>0.99967748724489824</c:v>
                </c:pt>
                <c:pt idx="3099">
                  <c:v>0.99967780612244894</c:v>
                </c:pt>
                <c:pt idx="3100">
                  <c:v>0.9996778698979587</c:v>
                </c:pt>
                <c:pt idx="3101">
                  <c:v>0.9996780612244901</c:v>
                </c:pt>
                <c:pt idx="3102">
                  <c:v>0.99967774234693851</c:v>
                </c:pt>
                <c:pt idx="3103">
                  <c:v>0.9996780612244901</c:v>
                </c:pt>
                <c:pt idx="3104">
                  <c:v>0.99967825255102072</c:v>
                </c:pt>
                <c:pt idx="3105">
                  <c:v>0.99967825255102072</c:v>
                </c:pt>
                <c:pt idx="3106">
                  <c:v>0.99967831632653092</c:v>
                </c:pt>
                <c:pt idx="3107">
                  <c:v>0.99967927295918413</c:v>
                </c:pt>
                <c:pt idx="3108">
                  <c:v>0.99967901785714308</c:v>
                </c:pt>
                <c:pt idx="3109">
                  <c:v>0.99967895408163254</c:v>
                </c:pt>
                <c:pt idx="3110">
                  <c:v>0.99967959183673449</c:v>
                </c:pt>
                <c:pt idx="3111">
                  <c:v>0.99967984693877598</c:v>
                </c:pt>
                <c:pt idx="3112">
                  <c:v>0.99968003826530638</c:v>
                </c:pt>
                <c:pt idx="3113">
                  <c:v>0.99968131377551039</c:v>
                </c:pt>
                <c:pt idx="3114">
                  <c:v>0.99968054846938781</c:v>
                </c:pt>
                <c:pt idx="3115">
                  <c:v>0.9996813775510206</c:v>
                </c:pt>
                <c:pt idx="3116">
                  <c:v>0.99968131377551039</c:v>
                </c:pt>
                <c:pt idx="3117">
                  <c:v>0.99968176020408162</c:v>
                </c:pt>
                <c:pt idx="3118">
                  <c:v>0.99968163265306165</c:v>
                </c:pt>
                <c:pt idx="3119">
                  <c:v>0.99968233418367369</c:v>
                </c:pt>
                <c:pt idx="3120">
                  <c:v>0.99968239795918368</c:v>
                </c:pt>
                <c:pt idx="3121">
                  <c:v>0.99968239795918368</c:v>
                </c:pt>
                <c:pt idx="3122">
                  <c:v>0.9996826530612245</c:v>
                </c:pt>
                <c:pt idx="3123">
                  <c:v>0.99968322704081658</c:v>
                </c:pt>
                <c:pt idx="3124">
                  <c:v>0.99968252551020376</c:v>
                </c:pt>
                <c:pt idx="3125">
                  <c:v>0.99968335459183677</c:v>
                </c:pt>
                <c:pt idx="3126">
                  <c:v>0.99968354591836706</c:v>
                </c:pt>
                <c:pt idx="3127">
                  <c:v>0.99968354591836706</c:v>
                </c:pt>
                <c:pt idx="3128">
                  <c:v>0.99968431122449009</c:v>
                </c:pt>
                <c:pt idx="3129">
                  <c:v>0.99968418367346934</c:v>
                </c:pt>
                <c:pt idx="3130">
                  <c:v>0.99968488520408172</c:v>
                </c:pt>
                <c:pt idx="3131">
                  <c:v>0.99968456632653069</c:v>
                </c:pt>
                <c:pt idx="3132">
                  <c:v>0.99968488520408172</c:v>
                </c:pt>
                <c:pt idx="3133">
                  <c:v>0.99968520408163253</c:v>
                </c:pt>
                <c:pt idx="3134">
                  <c:v>0.99968533163265283</c:v>
                </c:pt>
                <c:pt idx="3135">
                  <c:v>0.99968507653061245</c:v>
                </c:pt>
                <c:pt idx="3136">
                  <c:v>0.9996856505102043</c:v>
                </c:pt>
                <c:pt idx="3137">
                  <c:v>0.99968558673469388</c:v>
                </c:pt>
                <c:pt idx="3138">
                  <c:v>0.99968603316326543</c:v>
                </c:pt>
                <c:pt idx="3139">
                  <c:v>0.99968533163265283</c:v>
                </c:pt>
                <c:pt idx="3140">
                  <c:v>0.99968609693877564</c:v>
                </c:pt>
                <c:pt idx="3141">
                  <c:v>0.99968692602040821</c:v>
                </c:pt>
                <c:pt idx="3142">
                  <c:v>0.99968724489795879</c:v>
                </c:pt>
                <c:pt idx="3143">
                  <c:v>0.99968635204081635</c:v>
                </c:pt>
                <c:pt idx="3144">
                  <c:v>0.99968711734693849</c:v>
                </c:pt>
                <c:pt idx="3145">
                  <c:v>0.99968769132653068</c:v>
                </c:pt>
                <c:pt idx="3146">
                  <c:v>0.99968826530612243</c:v>
                </c:pt>
                <c:pt idx="3147">
                  <c:v>0.99968864795918388</c:v>
                </c:pt>
                <c:pt idx="3148">
                  <c:v>0.9996890306122449</c:v>
                </c:pt>
                <c:pt idx="3149">
                  <c:v>0.9996890306122449</c:v>
                </c:pt>
                <c:pt idx="3150">
                  <c:v>0.99968915816326531</c:v>
                </c:pt>
                <c:pt idx="3151">
                  <c:v>0.99968954081632633</c:v>
                </c:pt>
                <c:pt idx="3152">
                  <c:v>0.99969024234693882</c:v>
                </c:pt>
                <c:pt idx="3153">
                  <c:v>0.99968973214285739</c:v>
                </c:pt>
                <c:pt idx="3154">
                  <c:v>0.99969119897959202</c:v>
                </c:pt>
                <c:pt idx="3155">
                  <c:v>0.99969036989795879</c:v>
                </c:pt>
                <c:pt idx="3156">
                  <c:v>0.99969094387755097</c:v>
                </c:pt>
                <c:pt idx="3157">
                  <c:v>0.99969068877551048</c:v>
                </c:pt>
                <c:pt idx="3158">
                  <c:v>0.99969113520408193</c:v>
                </c:pt>
                <c:pt idx="3159">
                  <c:v>0.99969132653061255</c:v>
                </c:pt>
                <c:pt idx="3160">
                  <c:v>0.99969119897959202</c:v>
                </c:pt>
                <c:pt idx="3161">
                  <c:v>0.99969183673469442</c:v>
                </c:pt>
                <c:pt idx="3162">
                  <c:v>0.99969170918367378</c:v>
                </c:pt>
                <c:pt idx="3163">
                  <c:v>0.99969164540816347</c:v>
                </c:pt>
                <c:pt idx="3164">
                  <c:v>0.99969164540816347</c:v>
                </c:pt>
                <c:pt idx="3165">
                  <c:v>0.99969202806122448</c:v>
                </c:pt>
                <c:pt idx="3166">
                  <c:v>0.99969260204081656</c:v>
                </c:pt>
                <c:pt idx="3167">
                  <c:v>0.99969234693877562</c:v>
                </c:pt>
                <c:pt idx="3168">
                  <c:v>0.99969311224489843</c:v>
                </c:pt>
                <c:pt idx="3169">
                  <c:v>0.9996933035714286</c:v>
                </c:pt>
                <c:pt idx="3170">
                  <c:v>0.99969419642857205</c:v>
                </c:pt>
                <c:pt idx="3171">
                  <c:v>0.99969387755102068</c:v>
                </c:pt>
                <c:pt idx="3172">
                  <c:v>0.99969419642857205</c:v>
                </c:pt>
                <c:pt idx="3173">
                  <c:v>0.99969451530612263</c:v>
                </c:pt>
                <c:pt idx="3174">
                  <c:v>0.99969445153061243</c:v>
                </c:pt>
                <c:pt idx="3175">
                  <c:v>0.99969451530612263</c:v>
                </c:pt>
                <c:pt idx="3176">
                  <c:v>0.99969470663265314</c:v>
                </c:pt>
                <c:pt idx="3177">
                  <c:v>0.9996953443877552</c:v>
                </c:pt>
                <c:pt idx="3178">
                  <c:v>0.99969559948979614</c:v>
                </c:pt>
                <c:pt idx="3179">
                  <c:v>0.999695280612245</c:v>
                </c:pt>
                <c:pt idx="3180">
                  <c:v>0.99969540816326552</c:v>
                </c:pt>
                <c:pt idx="3181">
                  <c:v>0.99969508928571449</c:v>
                </c:pt>
                <c:pt idx="3182">
                  <c:v>0.99969566326530634</c:v>
                </c:pt>
                <c:pt idx="3183">
                  <c:v>0.99969668367346964</c:v>
                </c:pt>
                <c:pt idx="3184">
                  <c:v>0.99969674744897963</c:v>
                </c:pt>
                <c:pt idx="3185">
                  <c:v>0.99969693877551014</c:v>
                </c:pt>
                <c:pt idx="3186">
                  <c:v>0.99969674744897963</c:v>
                </c:pt>
                <c:pt idx="3187">
                  <c:v>0.99969764030612263</c:v>
                </c:pt>
                <c:pt idx="3188">
                  <c:v>0.99969764030612263</c:v>
                </c:pt>
                <c:pt idx="3189">
                  <c:v>0.99969795918367366</c:v>
                </c:pt>
                <c:pt idx="3190">
                  <c:v>0.9996977040816325</c:v>
                </c:pt>
                <c:pt idx="3191">
                  <c:v>0.99969859693877583</c:v>
                </c:pt>
                <c:pt idx="3192">
                  <c:v>0.99969840561224488</c:v>
                </c:pt>
                <c:pt idx="3193">
                  <c:v>0.99969910714285715</c:v>
                </c:pt>
                <c:pt idx="3194">
                  <c:v>0.99969955357142892</c:v>
                </c:pt>
                <c:pt idx="3195">
                  <c:v>0.99969955357142892</c:v>
                </c:pt>
                <c:pt idx="3196">
                  <c:v>0.99969904336734694</c:v>
                </c:pt>
                <c:pt idx="3197">
                  <c:v>0.99969980867346975</c:v>
                </c:pt>
                <c:pt idx="3198">
                  <c:v>0.99970044642857192</c:v>
                </c:pt>
                <c:pt idx="3199">
                  <c:v>0.99970044642857192</c:v>
                </c:pt>
                <c:pt idx="3200">
                  <c:v>0.99970095663265301</c:v>
                </c:pt>
                <c:pt idx="3201">
                  <c:v>0.99970089285714281</c:v>
                </c:pt>
                <c:pt idx="3202">
                  <c:v>0.99970146683673466</c:v>
                </c:pt>
                <c:pt idx="3203">
                  <c:v>0.99970197704081654</c:v>
                </c:pt>
                <c:pt idx="3204">
                  <c:v>0.99970178571428558</c:v>
                </c:pt>
                <c:pt idx="3205">
                  <c:v>0.99970223214285725</c:v>
                </c:pt>
                <c:pt idx="3206">
                  <c:v>0.99970242346938798</c:v>
                </c:pt>
                <c:pt idx="3207">
                  <c:v>0.99970286989795876</c:v>
                </c:pt>
                <c:pt idx="3208">
                  <c:v>0.99970267857142869</c:v>
                </c:pt>
                <c:pt idx="3209">
                  <c:v>0.99970306122448982</c:v>
                </c:pt>
                <c:pt idx="3210">
                  <c:v>0.9997036352040819</c:v>
                </c:pt>
                <c:pt idx="3211">
                  <c:v>0.99970401785714291</c:v>
                </c:pt>
                <c:pt idx="3212">
                  <c:v>0.99970440051020404</c:v>
                </c:pt>
                <c:pt idx="3213">
                  <c:v>0.99970401785714291</c:v>
                </c:pt>
                <c:pt idx="3214">
                  <c:v>0.99970433673469383</c:v>
                </c:pt>
                <c:pt idx="3215">
                  <c:v>0.99970465561224497</c:v>
                </c:pt>
                <c:pt idx="3216">
                  <c:v>0.99970459183673455</c:v>
                </c:pt>
                <c:pt idx="3217">
                  <c:v>0.99970503826530632</c:v>
                </c:pt>
                <c:pt idx="3218">
                  <c:v>0.99970510204081664</c:v>
                </c:pt>
                <c:pt idx="3219">
                  <c:v>0.99970548469387799</c:v>
                </c:pt>
                <c:pt idx="3220">
                  <c:v>0.99970593112244899</c:v>
                </c:pt>
                <c:pt idx="3221">
                  <c:v>0.99970573979591837</c:v>
                </c:pt>
                <c:pt idx="3222">
                  <c:v>0.99970535714285713</c:v>
                </c:pt>
                <c:pt idx="3223">
                  <c:v>0.99970561224489862</c:v>
                </c:pt>
                <c:pt idx="3224">
                  <c:v>0.99970573979591837</c:v>
                </c:pt>
                <c:pt idx="3225">
                  <c:v>0.99970605867346962</c:v>
                </c:pt>
                <c:pt idx="3226">
                  <c:v>0.99970688775510208</c:v>
                </c:pt>
                <c:pt idx="3227">
                  <c:v>0.99970707908163259</c:v>
                </c:pt>
                <c:pt idx="3228">
                  <c:v>0.9997070153061226</c:v>
                </c:pt>
                <c:pt idx="3229">
                  <c:v>0.99970784438775506</c:v>
                </c:pt>
                <c:pt idx="3230">
                  <c:v>0.99970733418367363</c:v>
                </c:pt>
                <c:pt idx="3231">
                  <c:v>0.99970752551020392</c:v>
                </c:pt>
                <c:pt idx="3232">
                  <c:v>0.99970822704081652</c:v>
                </c:pt>
                <c:pt idx="3233">
                  <c:v>0.99970873724489828</c:v>
                </c:pt>
                <c:pt idx="3234">
                  <c:v>0.99970950255102065</c:v>
                </c:pt>
                <c:pt idx="3235">
                  <c:v>0.99970860969387798</c:v>
                </c:pt>
                <c:pt idx="3236">
                  <c:v>0.99970924744897982</c:v>
                </c:pt>
                <c:pt idx="3237">
                  <c:v>0.99970943877551044</c:v>
                </c:pt>
                <c:pt idx="3238">
                  <c:v>0.99970931122449003</c:v>
                </c:pt>
                <c:pt idx="3239">
                  <c:v>0.99971045918367363</c:v>
                </c:pt>
                <c:pt idx="3240">
                  <c:v>0.9997100127551023</c:v>
                </c:pt>
                <c:pt idx="3241">
                  <c:v>0.99971045918367363</c:v>
                </c:pt>
                <c:pt idx="3242">
                  <c:v>0.99971071428571423</c:v>
                </c:pt>
                <c:pt idx="3243">
                  <c:v>0.99971077806122421</c:v>
                </c:pt>
                <c:pt idx="3244">
                  <c:v>0.99971065051020402</c:v>
                </c:pt>
                <c:pt idx="3245">
                  <c:v>0.99971071428571423</c:v>
                </c:pt>
                <c:pt idx="3246">
                  <c:v>0.99971224489795874</c:v>
                </c:pt>
                <c:pt idx="3247">
                  <c:v>0.99971218112244842</c:v>
                </c:pt>
                <c:pt idx="3248">
                  <c:v>0.99971301020408165</c:v>
                </c:pt>
                <c:pt idx="3249">
                  <c:v>0.99971243622449002</c:v>
                </c:pt>
                <c:pt idx="3250">
                  <c:v>0.99971243622449002</c:v>
                </c:pt>
                <c:pt idx="3251">
                  <c:v>0.99971269132653051</c:v>
                </c:pt>
                <c:pt idx="3252">
                  <c:v>0.9997134566326531</c:v>
                </c:pt>
                <c:pt idx="3253">
                  <c:v>0.99971294642857178</c:v>
                </c:pt>
                <c:pt idx="3254">
                  <c:v>0.9997135204081633</c:v>
                </c:pt>
                <c:pt idx="3255">
                  <c:v>0.99971428571428556</c:v>
                </c:pt>
                <c:pt idx="3256">
                  <c:v>0.99971403061224473</c:v>
                </c:pt>
                <c:pt idx="3257">
                  <c:v>0.99971447704081662</c:v>
                </c:pt>
                <c:pt idx="3258">
                  <c:v>0.99971409438775483</c:v>
                </c:pt>
                <c:pt idx="3259">
                  <c:v>0.99971415816326503</c:v>
                </c:pt>
                <c:pt idx="3260">
                  <c:v>0.99971422193877568</c:v>
                </c:pt>
                <c:pt idx="3261">
                  <c:v>0.99971466836734668</c:v>
                </c:pt>
                <c:pt idx="3262">
                  <c:v>0.99971492346938784</c:v>
                </c:pt>
                <c:pt idx="3263">
                  <c:v>0.99971536989795862</c:v>
                </c:pt>
                <c:pt idx="3264">
                  <c:v>0.99971549744897992</c:v>
                </c:pt>
                <c:pt idx="3265">
                  <c:v>0.99971683673469391</c:v>
                </c:pt>
                <c:pt idx="3266">
                  <c:v>0.99971645408163257</c:v>
                </c:pt>
                <c:pt idx="3267">
                  <c:v>0.99971683673469391</c:v>
                </c:pt>
                <c:pt idx="3268">
                  <c:v>0.9997169005102039</c:v>
                </c:pt>
                <c:pt idx="3269">
                  <c:v>0.99971728316326536</c:v>
                </c:pt>
                <c:pt idx="3270">
                  <c:v>0.99971772959183658</c:v>
                </c:pt>
                <c:pt idx="3271">
                  <c:v>0.99971785714285721</c:v>
                </c:pt>
                <c:pt idx="3272">
                  <c:v>0.99971823979591812</c:v>
                </c:pt>
                <c:pt idx="3273">
                  <c:v>0.99971836734693842</c:v>
                </c:pt>
                <c:pt idx="3274">
                  <c:v>0.99971926020408164</c:v>
                </c:pt>
                <c:pt idx="3275">
                  <c:v>0.99971983418367383</c:v>
                </c:pt>
                <c:pt idx="3276">
                  <c:v>0.999720025510204</c:v>
                </c:pt>
                <c:pt idx="3277">
                  <c:v>0.99972034438775492</c:v>
                </c:pt>
                <c:pt idx="3278">
                  <c:v>0.99972079081632659</c:v>
                </c:pt>
                <c:pt idx="3279">
                  <c:v>0.999720918367347</c:v>
                </c:pt>
                <c:pt idx="3280">
                  <c:v>0.99972110969387784</c:v>
                </c:pt>
                <c:pt idx="3281">
                  <c:v>0.9997209821428571</c:v>
                </c:pt>
                <c:pt idx="3282">
                  <c:v>0.99972130102040824</c:v>
                </c:pt>
                <c:pt idx="3283">
                  <c:v>0.99972161989795916</c:v>
                </c:pt>
                <c:pt idx="3284">
                  <c:v>0.99972130102040824</c:v>
                </c:pt>
                <c:pt idx="3285">
                  <c:v>0.99972213010204058</c:v>
                </c:pt>
                <c:pt idx="3286">
                  <c:v>0.99972213010204058</c:v>
                </c:pt>
                <c:pt idx="3287">
                  <c:v>0.99972213010204058</c:v>
                </c:pt>
                <c:pt idx="3288">
                  <c:v>0.99972264030612268</c:v>
                </c:pt>
                <c:pt idx="3289">
                  <c:v>0.99972244897959195</c:v>
                </c:pt>
                <c:pt idx="3290">
                  <c:v>0.99972213010204058</c:v>
                </c:pt>
                <c:pt idx="3291">
                  <c:v>0.99972232142857165</c:v>
                </c:pt>
                <c:pt idx="3292">
                  <c:v>0.9997234056122446</c:v>
                </c:pt>
                <c:pt idx="3293">
                  <c:v>0.99972315051020411</c:v>
                </c:pt>
                <c:pt idx="3294">
                  <c:v>0.99972359693877577</c:v>
                </c:pt>
                <c:pt idx="3295">
                  <c:v>0.99972359693877577</c:v>
                </c:pt>
                <c:pt idx="3296">
                  <c:v>0.99972391581632647</c:v>
                </c:pt>
                <c:pt idx="3297">
                  <c:v>0.99972391581632647</c:v>
                </c:pt>
                <c:pt idx="3298">
                  <c:v>0.99972429846938804</c:v>
                </c:pt>
                <c:pt idx="3299">
                  <c:v>0.99972474489795893</c:v>
                </c:pt>
                <c:pt idx="3300">
                  <c:v>0.99972493622449021</c:v>
                </c:pt>
                <c:pt idx="3301">
                  <c:v>0.99972455357142864</c:v>
                </c:pt>
                <c:pt idx="3302">
                  <c:v>0.99972589285714319</c:v>
                </c:pt>
                <c:pt idx="3303">
                  <c:v>0.99972582908163254</c:v>
                </c:pt>
                <c:pt idx="3304">
                  <c:v>0.99972672193877554</c:v>
                </c:pt>
                <c:pt idx="3305">
                  <c:v>0.9997272959183674</c:v>
                </c:pt>
                <c:pt idx="3306">
                  <c:v>0.99972767857142864</c:v>
                </c:pt>
                <c:pt idx="3307">
                  <c:v>0.99972767857142864</c:v>
                </c:pt>
                <c:pt idx="3308">
                  <c:v>0.99972838010204057</c:v>
                </c:pt>
                <c:pt idx="3309">
                  <c:v>0.99972863520408184</c:v>
                </c:pt>
                <c:pt idx="3310">
                  <c:v>0.99972946428571452</c:v>
                </c:pt>
                <c:pt idx="3311">
                  <c:v>0.99972959183673449</c:v>
                </c:pt>
                <c:pt idx="3312">
                  <c:v>0.99972991071428563</c:v>
                </c:pt>
                <c:pt idx="3313">
                  <c:v>0.9997308673469385</c:v>
                </c:pt>
                <c:pt idx="3314">
                  <c:v>0.9997305484693878</c:v>
                </c:pt>
                <c:pt idx="3315">
                  <c:v>0.99973080357142863</c:v>
                </c:pt>
                <c:pt idx="3316">
                  <c:v>0.99973131377551039</c:v>
                </c:pt>
                <c:pt idx="3317">
                  <c:v>0.99973150510204056</c:v>
                </c:pt>
                <c:pt idx="3318">
                  <c:v>0.99973118622449009</c:v>
                </c:pt>
                <c:pt idx="3319">
                  <c:v>0.99973125000000029</c:v>
                </c:pt>
                <c:pt idx="3320">
                  <c:v>0.99973163265306164</c:v>
                </c:pt>
                <c:pt idx="3321">
                  <c:v>0.99973182397959204</c:v>
                </c:pt>
                <c:pt idx="3322">
                  <c:v>0.99973182397959204</c:v>
                </c:pt>
                <c:pt idx="3323">
                  <c:v>0.99973195153061223</c:v>
                </c:pt>
                <c:pt idx="3324">
                  <c:v>0.99973233418367369</c:v>
                </c:pt>
                <c:pt idx="3325">
                  <c:v>0.99973271683673459</c:v>
                </c:pt>
                <c:pt idx="3326">
                  <c:v>0.99973316326530592</c:v>
                </c:pt>
                <c:pt idx="3327">
                  <c:v>0.9997321428571424</c:v>
                </c:pt>
                <c:pt idx="3328">
                  <c:v>0.99973201530612243</c:v>
                </c:pt>
                <c:pt idx="3329">
                  <c:v>0.99973258928571407</c:v>
                </c:pt>
                <c:pt idx="3330">
                  <c:v>0.99973271683673459</c:v>
                </c:pt>
                <c:pt idx="3331">
                  <c:v>0.99973284438775489</c:v>
                </c:pt>
                <c:pt idx="3332">
                  <c:v>0.9997338010204081</c:v>
                </c:pt>
                <c:pt idx="3333">
                  <c:v>0.99973322704081635</c:v>
                </c:pt>
                <c:pt idx="3334">
                  <c:v>0.99973456632653068</c:v>
                </c:pt>
                <c:pt idx="3335">
                  <c:v>0.99973475765306152</c:v>
                </c:pt>
                <c:pt idx="3336">
                  <c:v>0.99973539540816325</c:v>
                </c:pt>
                <c:pt idx="3337">
                  <c:v>0.99973533163265282</c:v>
                </c:pt>
                <c:pt idx="3338">
                  <c:v>0.99973616071428539</c:v>
                </c:pt>
                <c:pt idx="3339">
                  <c:v>0.99973622448979582</c:v>
                </c:pt>
                <c:pt idx="3340">
                  <c:v>0.99973705357142861</c:v>
                </c:pt>
                <c:pt idx="3341">
                  <c:v>0.99973705357142861</c:v>
                </c:pt>
                <c:pt idx="3342">
                  <c:v>0.99973686224489811</c:v>
                </c:pt>
                <c:pt idx="3343">
                  <c:v>0.9997371173469386</c:v>
                </c:pt>
                <c:pt idx="3344">
                  <c:v>0.99973686224489811</c:v>
                </c:pt>
                <c:pt idx="3345">
                  <c:v>0.99973775510204055</c:v>
                </c:pt>
                <c:pt idx="3346">
                  <c:v>0.99973820153061232</c:v>
                </c:pt>
                <c:pt idx="3347">
                  <c:v>0.99973743622448996</c:v>
                </c:pt>
                <c:pt idx="3348">
                  <c:v>0.99973801020408182</c:v>
                </c:pt>
                <c:pt idx="3349">
                  <c:v>0.99973845663265304</c:v>
                </c:pt>
                <c:pt idx="3350">
                  <c:v>0.99973813775510212</c:v>
                </c:pt>
                <c:pt idx="3351">
                  <c:v>0.9997392857142855</c:v>
                </c:pt>
                <c:pt idx="3352">
                  <c:v>0.99973852040816324</c:v>
                </c:pt>
                <c:pt idx="3353">
                  <c:v>0.99973922193877562</c:v>
                </c:pt>
                <c:pt idx="3354">
                  <c:v>0.99973960459183675</c:v>
                </c:pt>
                <c:pt idx="3355">
                  <c:v>0.99973979591836737</c:v>
                </c:pt>
                <c:pt idx="3356">
                  <c:v>0.9997402423469387</c:v>
                </c:pt>
                <c:pt idx="3357">
                  <c:v>0.99974062500000005</c:v>
                </c:pt>
                <c:pt idx="3358">
                  <c:v>0.99974088010204076</c:v>
                </c:pt>
                <c:pt idx="3359">
                  <c:v>0.99974132653061243</c:v>
                </c:pt>
                <c:pt idx="3360">
                  <c:v>0.99974177295918398</c:v>
                </c:pt>
                <c:pt idx="3361">
                  <c:v>0.99974266581632631</c:v>
                </c:pt>
                <c:pt idx="3362">
                  <c:v>0.99974234693877562</c:v>
                </c:pt>
                <c:pt idx="3363">
                  <c:v>0.99974285714285738</c:v>
                </c:pt>
                <c:pt idx="3364">
                  <c:v>0.99974323979591839</c:v>
                </c:pt>
                <c:pt idx="3365">
                  <c:v>0.99974387755102079</c:v>
                </c:pt>
                <c:pt idx="3366">
                  <c:v>0.99974413265306161</c:v>
                </c:pt>
                <c:pt idx="3367">
                  <c:v>0.99974406887755107</c:v>
                </c:pt>
                <c:pt idx="3368">
                  <c:v>0.9997443877551021</c:v>
                </c:pt>
                <c:pt idx="3369">
                  <c:v>0.99974400510204087</c:v>
                </c:pt>
                <c:pt idx="3370">
                  <c:v>0.9997431760204083</c:v>
                </c:pt>
                <c:pt idx="3371">
                  <c:v>0.99974387755102079</c:v>
                </c:pt>
                <c:pt idx="3372">
                  <c:v>0.999743048469388</c:v>
                </c:pt>
                <c:pt idx="3373">
                  <c:v>0.99974374999999971</c:v>
                </c:pt>
                <c:pt idx="3374">
                  <c:v>0.99974381377551058</c:v>
                </c:pt>
                <c:pt idx="3375">
                  <c:v>0.99974445153061253</c:v>
                </c:pt>
                <c:pt idx="3376">
                  <c:v>0.99974419642857193</c:v>
                </c:pt>
                <c:pt idx="3377">
                  <c:v>0.99974477040816345</c:v>
                </c:pt>
                <c:pt idx="3378">
                  <c:v>0.9997443877551021</c:v>
                </c:pt>
                <c:pt idx="3379">
                  <c:v>0.99974477040816345</c:v>
                </c:pt>
                <c:pt idx="3380">
                  <c:v>0.99974566326530634</c:v>
                </c:pt>
                <c:pt idx="3381">
                  <c:v>0.99974540816326551</c:v>
                </c:pt>
                <c:pt idx="3382">
                  <c:v>0.99974591836734694</c:v>
                </c:pt>
                <c:pt idx="3383">
                  <c:v>0.99974591836734694</c:v>
                </c:pt>
                <c:pt idx="3384">
                  <c:v>0.99974610969387778</c:v>
                </c:pt>
                <c:pt idx="3385">
                  <c:v>0.99974693877551024</c:v>
                </c:pt>
                <c:pt idx="3386">
                  <c:v>0.99974795918367365</c:v>
                </c:pt>
                <c:pt idx="3387">
                  <c:v>0.99974827806122468</c:v>
                </c:pt>
                <c:pt idx="3388">
                  <c:v>0.99974872448979613</c:v>
                </c:pt>
                <c:pt idx="3389">
                  <c:v>0.99974948979591827</c:v>
                </c:pt>
                <c:pt idx="3390">
                  <c:v>0.99974974489795898</c:v>
                </c:pt>
                <c:pt idx="3391">
                  <c:v>0.99975133928571458</c:v>
                </c:pt>
                <c:pt idx="3392">
                  <c:v>0.9997506377551022</c:v>
                </c:pt>
                <c:pt idx="3393">
                  <c:v>0.99975082908163249</c:v>
                </c:pt>
                <c:pt idx="3394">
                  <c:v>0.99975127551020404</c:v>
                </c:pt>
                <c:pt idx="3395">
                  <c:v>0.99975121173469383</c:v>
                </c:pt>
                <c:pt idx="3396">
                  <c:v>0.99975102040816344</c:v>
                </c:pt>
                <c:pt idx="3397">
                  <c:v>0.99975184948979612</c:v>
                </c:pt>
                <c:pt idx="3398">
                  <c:v>0.99975184948979612</c:v>
                </c:pt>
                <c:pt idx="3399">
                  <c:v>0.99975153061224487</c:v>
                </c:pt>
                <c:pt idx="3400">
                  <c:v>0.99975204081632629</c:v>
                </c:pt>
                <c:pt idx="3401">
                  <c:v>0.99975159438775507</c:v>
                </c:pt>
                <c:pt idx="3402">
                  <c:v>0.9997521045918365</c:v>
                </c:pt>
                <c:pt idx="3403">
                  <c:v>0.99975286989795875</c:v>
                </c:pt>
                <c:pt idx="3404">
                  <c:v>0.99975267857142869</c:v>
                </c:pt>
                <c:pt idx="3405">
                  <c:v>0.99975248724489829</c:v>
                </c:pt>
                <c:pt idx="3406">
                  <c:v>0.99975293367346951</c:v>
                </c:pt>
                <c:pt idx="3407">
                  <c:v>0.99975344387755072</c:v>
                </c:pt>
                <c:pt idx="3408">
                  <c:v>0.99975299744897961</c:v>
                </c:pt>
                <c:pt idx="3409">
                  <c:v>0.99975376275510208</c:v>
                </c:pt>
                <c:pt idx="3410">
                  <c:v>0.99975382653061251</c:v>
                </c:pt>
                <c:pt idx="3411">
                  <c:v>0.99975459183673432</c:v>
                </c:pt>
                <c:pt idx="3412">
                  <c:v>0.99975408163265278</c:v>
                </c:pt>
                <c:pt idx="3413">
                  <c:v>0.99975440051020414</c:v>
                </c:pt>
                <c:pt idx="3414">
                  <c:v>0.99975484693877592</c:v>
                </c:pt>
                <c:pt idx="3415">
                  <c:v>0.99975554846938774</c:v>
                </c:pt>
                <c:pt idx="3416">
                  <c:v>0.99975548469387798</c:v>
                </c:pt>
                <c:pt idx="3417">
                  <c:v>0.99975631377551022</c:v>
                </c:pt>
                <c:pt idx="3418">
                  <c:v>0.99975593112244887</c:v>
                </c:pt>
                <c:pt idx="3419">
                  <c:v>0.99975637755102031</c:v>
                </c:pt>
                <c:pt idx="3420">
                  <c:v>0.99975688775510196</c:v>
                </c:pt>
                <c:pt idx="3421">
                  <c:v>0.9997570153061226</c:v>
                </c:pt>
                <c:pt idx="3422">
                  <c:v>0.99975739795918361</c:v>
                </c:pt>
                <c:pt idx="3423">
                  <c:v>0.99975841836734691</c:v>
                </c:pt>
                <c:pt idx="3424">
                  <c:v>0.99975790816326526</c:v>
                </c:pt>
                <c:pt idx="3425">
                  <c:v>0.9997590561224492</c:v>
                </c:pt>
                <c:pt idx="3426">
                  <c:v>0.99975899234693877</c:v>
                </c:pt>
                <c:pt idx="3427">
                  <c:v>0.9997585459183671</c:v>
                </c:pt>
                <c:pt idx="3428">
                  <c:v>0.9997582908163265</c:v>
                </c:pt>
                <c:pt idx="3429">
                  <c:v>0.9997582908163265</c:v>
                </c:pt>
                <c:pt idx="3430">
                  <c:v>0.99975892857142867</c:v>
                </c:pt>
                <c:pt idx="3431">
                  <c:v>0.99976020408163258</c:v>
                </c:pt>
                <c:pt idx="3432">
                  <c:v>0.99976020408163258</c:v>
                </c:pt>
                <c:pt idx="3433">
                  <c:v>0.9997605867346937</c:v>
                </c:pt>
                <c:pt idx="3434">
                  <c:v>0.99976052295918361</c:v>
                </c:pt>
                <c:pt idx="3435">
                  <c:v>0.99976167091836732</c:v>
                </c:pt>
                <c:pt idx="3436">
                  <c:v>0.99976192602040814</c:v>
                </c:pt>
                <c:pt idx="3437">
                  <c:v>0.99976179846938784</c:v>
                </c:pt>
                <c:pt idx="3438">
                  <c:v>0.99976243622449001</c:v>
                </c:pt>
                <c:pt idx="3439">
                  <c:v>0.99976345663265309</c:v>
                </c:pt>
                <c:pt idx="3440">
                  <c:v>0.99976294642857166</c:v>
                </c:pt>
                <c:pt idx="3441">
                  <c:v>0.9997635204081633</c:v>
                </c:pt>
                <c:pt idx="3442">
                  <c:v>0.99976422193877568</c:v>
                </c:pt>
                <c:pt idx="3443">
                  <c:v>0.99976485969387785</c:v>
                </c:pt>
                <c:pt idx="3444">
                  <c:v>0.99976415816326536</c:v>
                </c:pt>
                <c:pt idx="3445">
                  <c:v>0.9997647959183672</c:v>
                </c:pt>
                <c:pt idx="3446">
                  <c:v>0.99976575255102063</c:v>
                </c:pt>
                <c:pt idx="3447">
                  <c:v>0.99976581632653094</c:v>
                </c:pt>
                <c:pt idx="3448">
                  <c:v>0.99976600765306123</c:v>
                </c:pt>
                <c:pt idx="3449">
                  <c:v>0.99976575255102063</c:v>
                </c:pt>
                <c:pt idx="3450">
                  <c:v>0.99976581632653094</c:v>
                </c:pt>
                <c:pt idx="3451">
                  <c:v>0.9997656887755102</c:v>
                </c:pt>
                <c:pt idx="3452">
                  <c:v>0.99976658163265264</c:v>
                </c:pt>
                <c:pt idx="3453">
                  <c:v>0.9997667729591837</c:v>
                </c:pt>
                <c:pt idx="3454">
                  <c:v>0.99976658163265264</c:v>
                </c:pt>
                <c:pt idx="3455">
                  <c:v>0.99976734693877545</c:v>
                </c:pt>
                <c:pt idx="3456">
                  <c:v>0.99976728316326502</c:v>
                </c:pt>
                <c:pt idx="3457">
                  <c:v>0.99976804846938772</c:v>
                </c:pt>
                <c:pt idx="3458">
                  <c:v>0.99976792091836708</c:v>
                </c:pt>
                <c:pt idx="3459">
                  <c:v>0.9997678571428571</c:v>
                </c:pt>
                <c:pt idx="3460">
                  <c:v>0.99976811224489825</c:v>
                </c:pt>
                <c:pt idx="3461">
                  <c:v>0.99976792091836708</c:v>
                </c:pt>
                <c:pt idx="3462">
                  <c:v>0.99976823979591822</c:v>
                </c:pt>
                <c:pt idx="3463">
                  <c:v>0.99976836734693841</c:v>
                </c:pt>
                <c:pt idx="3464">
                  <c:v>0.99976881377551041</c:v>
                </c:pt>
                <c:pt idx="3465">
                  <c:v>0.99976830357142854</c:v>
                </c:pt>
                <c:pt idx="3466">
                  <c:v>0.99976957908163244</c:v>
                </c:pt>
                <c:pt idx="3467">
                  <c:v>0.99977008928571431</c:v>
                </c:pt>
                <c:pt idx="3468">
                  <c:v>0.99977079081632647</c:v>
                </c:pt>
                <c:pt idx="3469">
                  <c:v>0.99977072704081649</c:v>
                </c:pt>
                <c:pt idx="3470">
                  <c:v>0.99977079081632647</c:v>
                </c:pt>
                <c:pt idx="3471">
                  <c:v>0.99977130102040812</c:v>
                </c:pt>
                <c:pt idx="3472">
                  <c:v>0.99977244897959183</c:v>
                </c:pt>
                <c:pt idx="3473">
                  <c:v>0.9997729591836737</c:v>
                </c:pt>
                <c:pt idx="3474">
                  <c:v>0.99977327806122451</c:v>
                </c:pt>
                <c:pt idx="3475">
                  <c:v>0.99977487244898011</c:v>
                </c:pt>
                <c:pt idx="3476">
                  <c:v>0.99977346938775491</c:v>
                </c:pt>
                <c:pt idx="3477">
                  <c:v>0.99977321428571442</c:v>
                </c:pt>
                <c:pt idx="3478">
                  <c:v>0.99977321428571442</c:v>
                </c:pt>
                <c:pt idx="3479">
                  <c:v>0.99977436224489813</c:v>
                </c:pt>
                <c:pt idx="3480">
                  <c:v>0.99977429846938792</c:v>
                </c:pt>
                <c:pt idx="3481">
                  <c:v>0.99977391581632657</c:v>
                </c:pt>
                <c:pt idx="3482">
                  <c:v>0.9997751275510206</c:v>
                </c:pt>
                <c:pt idx="3483">
                  <c:v>0.99977455357142864</c:v>
                </c:pt>
                <c:pt idx="3484">
                  <c:v>0.9997750000000003</c:v>
                </c:pt>
                <c:pt idx="3485">
                  <c:v>0.99977506377551051</c:v>
                </c:pt>
                <c:pt idx="3486">
                  <c:v>0.99977557397959216</c:v>
                </c:pt>
                <c:pt idx="3487">
                  <c:v>0.99977544642857197</c:v>
                </c:pt>
                <c:pt idx="3488">
                  <c:v>0.99977576530612244</c:v>
                </c:pt>
                <c:pt idx="3489">
                  <c:v>0.9997765306122447</c:v>
                </c:pt>
                <c:pt idx="3490">
                  <c:v>0.99977691326530638</c:v>
                </c:pt>
                <c:pt idx="3491">
                  <c:v>0.99977678571428541</c:v>
                </c:pt>
                <c:pt idx="3492">
                  <c:v>0.99977793367346979</c:v>
                </c:pt>
                <c:pt idx="3493">
                  <c:v>0.99977825255102071</c:v>
                </c:pt>
                <c:pt idx="3494">
                  <c:v>0.9997777423469385</c:v>
                </c:pt>
                <c:pt idx="3495">
                  <c:v>0.99977818877551017</c:v>
                </c:pt>
                <c:pt idx="3496">
                  <c:v>0.99977908163265317</c:v>
                </c:pt>
                <c:pt idx="3497">
                  <c:v>0.99977940051020431</c:v>
                </c:pt>
                <c:pt idx="3498">
                  <c:v>0.9997793367346941</c:v>
                </c:pt>
                <c:pt idx="3499">
                  <c:v>0.99977984693877586</c:v>
                </c:pt>
                <c:pt idx="3500">
                  <c:v>0.99978048469387792</c:v>
                </c:pt>
                <c:pt idx="3501">
                  <c:v>0.99977984693877586</c:v>
                </c:pt>
                <c:pt idx="3502">
                  <c:v>0.99977959183673459</c:v>
                </c:pt>
                <c:pt idx="3503">
                  <c:v>0.99978073979591808</c:v>
                </c:pt>
                <c:pt idx="3504">
                  <c:v>0.99978163265306164</c:v>
                </c:pt>
                <c:pt idx="3505">
                  <c:v>0.99978118622448975</c:v>
                </c:pt>
                <c:pt idx="3506">
                  <c:v>0.9997809948979588</c:v>
                </c:pt>
                <c:pt idx="3507">
                  <c:v>0.99978201530612254</c:v>
                </c:pt>
                <c:pt idx="3508">
                  <c:v>0.99978073979591808</c:v>
                </c:pt>
                <c:pt idx="3509">
                  <c:v>0.99978144132653068</c:v>
                </c:pt>
                <c:pt idx="3510">
                  <c:v>0.99978246173469343</c:v>
                </c:pt>
                <c:pt idx="3511">
                  <c:v>0.99978220663265283</c:v>
                </c:pt>
                <c:pt idx="3512">
                  <c:v>0.99978284438775489</c:v>
                </c:pt>
                <c:pt idx="3513">
                  <c:v>0.99978341836734697</c:v>
                </c:pt>
                <c:pt idx="3514">
                  <c:v>0.99978278061224446</c:v>
                </c:pt>
                <c:pt idx="3515">
                  <c:v>0.99978431122448985</c:v>
                </c:pt>
                <c:pt idx="3516">
                  <c:v>0.99978278061224446</c:v>
                </c:pt>
                <c:pt idx="3517">
                  <c:v>0.99978341836734697</c:v>
                </c:pt>
                <c:pt idx="3518">
                  <c:v>0.9997839285714285</c:v>
                </c:pt>
                <c:pt idx="3519">
                  <c:v>0.99978456632653068</c:v>
                </c:pt>
                <c:pt idx="3520">
                  <c:v>0.99978488520408171</c:v>
                </c:pt>
                <c:pt idx="3521">
                  <c:v>0.99978533163265282</c:v>
                </c:pt>
                <c:pt idx="3522">
                  <c:v>0.99978558673469387</c:v>
                </c:pt>
                <c:pt idx="3523">
                  <c:v>0.99978616071428539</c:v>
                </c:pt>
                <c:pt idx="3524">
                  <c:v>0.9997865433673464</c:v>
                </c:pt>
                <c:pt idx="3525">
                  <c:v>0.99978711734693859</c:v>
                </c:pt>
                <c:pt idx="3526">
                  <c:v>0.99978769132653067</c:v>
                </c:pt>
                <c:pt idx="3527">
                  <c:v>0.99978686224489821</c:v>
                </c:pt>
                <c:pt idx="3528">
                  <c:v>0.99978679846938778</c:v>
                </c:pt>
                <c:pt idx="3529">
                  <c:v>0.99978871173469386</c:v>
                </c:pt>
                <c:pt idx="3530">
                  <c:v>0.99978852040816324</c:v>
                </c:pt>
                <c:pt idx="3531">
                  <c:v>0.99978845663265314</c:v>
                </c:pt>
                <c:pt idx="3532">
                  <c:v>0.99978820153061221</c:v>
                </c:pt>
                <c:pt idx="3533">
                  <c:v>0.99978845663265314</c:v>
                </c:pt>
                <c:pt idx="3534">
                  <c:v>0.9997891581632653</c:v>
                </c:pt>
                <c:pt idx="3535">
                  <c:v>0.99978928571428549</c:v>
                </c:pt>
                <c:pt idx="3536">
                  <c:v>0.99978985969387812</c:v>
                </c:pt>
                <c:pt idx="3537">
                  <c:v>0.99978966836734673</c:v>
                </c:pt>
                <c:pt idx="3538">
                  <c:v>0.99979043367346976</c:v>
                </c:pt>
                <c:pt idx="3539">
                  <c:v>0.99979081632653111</c:v>
                </c:pt>
                <c:pt idx="3540">
                  <c:v>0.99979081632653111</c:v>
                </c:pt>
                <c:pt idx="3541">
                  <c:v>0.99979170918367366</c:v>
                </c:pt>
                <c:pt idx="3542">
                  <c:v>0.99979253826530612</c:v>
                </c:pt>
                <c:pt idx="3543">
                  <c:v>0.99979336734693858</c:v>
                </c:pt>
                <c:pt idx="3544">
                  <c:v>0.99979190051020439</c:v>
                </c:pt>
                <c:pt idx="3545">
                  <c:v>0.99979241071428582</c:v>
                </c:pt>
                <c:pt idx="3546">
                  <c:v>0.99979183673469441</c:v>
                </c:pt>
                <c:pt idx="3547">
                  <c:v>0.99979247448979613</c:v>
                </c:pt>
                <c:pt idx="3548">
                  <c:v>0.9997931760204084</c:v>
                </c:pt>
                <c:pt idx="3549">
                  <c:v>0.99979387755102056</c:v>
                </c:pt>
                <c:pt idx="3550">
                  <c:v>0.99979394132653054</c:v>
                </c:pt>
                <c:pt idx="3551">
                  <c:v>0.99979445153061242</c:v>
                </c:pt>
                <c:pt idx="3552">
                  <c:v>0.99979451530612262</c:v>
                </c:pt>
                <c:pt idx="3553">
                  <c:v>0.9997933035714287</c:v>
                </c:pt>
                <c:pt idx="3554">
                  <c:v>0.99979438775510199</c:v>
                </c:pt>
                <c:pt idx="3555">
                  <c:v>0.9997945790816325</c:v>
                </c:pt>
                <c:pt idx="3556">
                  <c:v>0.99979566326530633</c:v>
                </c:pt>
                <c:pt idx="3557">
                  <c:v>0.9997945790816325</c:v>
                </c:pt>
                <c:pt idx="3558">
                  <c:v>0.99979483418367399</c:v>
                </c:pt>
                <c:pt idx="3559">
                  <c:v>0.99979508928571448</c:v>
                </c:pt>
                <c:pt idx="3560">
                  <c:v>0.99979559948979613</c:v>
                </c:pt>
                <c:pt idx="3561">
                  <c:v>0.99979598214285714</c:v>
                </c:pt>
                <c:pt idx="3562">
                  <c:v>0.99979668367346963</c:v>
                </c:pt>
                <c:pt idx="3563">
                  <c:v>0.99979693877551012</c:v>
                </c:pt>
                <c:pt idx="3564">
                  <c:v>0.99979719387755106</c:v>
                </c:pt>
                <c:pt idx="3565">
                  <c:v>0.99979802295918385</c:v>
                </c:pt>
                <c:pt idx="3566">
                  <c:v>0.99979872448979623</c:v>
                </c:pt>
                <c:pt idx="3567">
                  <c:v>0.99979859693877582</c:v>
                </c:pt>
                <c:pt idx="3568">
                  <c:v>0.99979891581632652</c:v>
                </c:pt>
                <c:pt idx="3569">
                  <c:v>0.99979904336734693</c:v>
                </c:pt>
                <c:pt idx="3570">
                  <c:v>0.99980006377551023</c:v>
                </c:pt>
                <c:pt idx="3571">
                  <c:v>0.99979948979591837</c:v>
                </c:pt>
                <c:pt idx="3572">
                  <c:v>0.999800956632653</c:v>
                </c:pt>
                <c:pt idx="3573">
                  <c:v>0.99980070153061229</c:v>
                </c:pt>
                <c:pt idx="3574">
                  <c:v>0.99980153061224486</c:v>
                </c:pt>
                <c:pt idx="3575">
                  <c:v>0.99980216836734659</c:v>
                </c:pt>
                <c:pt idx="3576">
                  <c:v>0.99980255102040816</c:v>
                </c:pt>
                <c:pt idx="3577">
                  <c:v>0.99980357142857179</c:v>
                </c:pt>
                <c:pt idx="3578">
                  <c:v>0.99980293367346962</c:v>
                </c:pt>
                <c:pt idx="3579">
                  <c:v>0.99980318877550989</c:v>
                </c:pt>
                <c:pt idx="3580">
                  <c:v>0.99980223214285724</c:v>
                </c:pt>
                <c:pt idx="3581">
                  <c:v>0.99980248724489795</c:v>
                </c:pt>
                <c:pt idx="3582">
                  <c:v>0.99980235969387765</c:v>
                </c:pt>
                <c:pt idx="3583">
                  <c:v>0.99980267857142868</c:v>
                </c:pt>
                <c:pt idx="3584">
                  <c:v>0.99980248724489795</c:v>
                </c:pt>
                <c:pt idx="3585">
                  <c:v>0.99980216836734659</c:v>
                </c:pt>
                <c:pt idx="3586">
                  <c:v>0.99980325255102054</c:v>
                </c:pt>
                <c:pt idx="3587">
                  <c:v>0.99980274234693867</c:v>
                </c:pt>
                <c:pt idx="3588">
                  <c:v>0.99980286989795875</c:v>
                </c:pt>
                <c:pt idx="3589">
                  <c:v>0.99980274234693867</c:v>
                </c:pt>
                <c:pt idx="3590">
                  <c:v>0.99980229591836711</c:v>
                </c:pt>
                <c:pt idx="3591">
                  <c:v>0.99980242346938775</c:v>
                </c:pt>
                <c:pt idx="3592">
                  <c:v>0.9998033801020404</c:v>
                </c:pt>
                <c:pt idx="3593">
                  <c:v>0.99980312499999979</c:v>
                </c:pt>
                <c:pt idx="3594">
                  <c:v>0.99980293367346962</c:v>
                </c:pt>
                <c:pt idx="3595">
                  <c:v>0.99980344387755082</c:v>
                </c:pt>
                <c:pt idx="3596">
                  <c:v>0.99980465561224496</c:v>
                </c:pt>
                <c:pt idx="3597">
                  <c:v>0.99980516581632628</c:v>
                </c:pt>
                <c:pt idx="3598">
                  <c:v>0.99980427295918384</c:v>
                </c:pt>
                <c:pt idx="3599">
                  <c:v>0.99980478316326526</c:v>
                </c:pt>
                <c:pt idx="3600">
                  <c:v>0.99980561224489872</c:v>
                </c:pt>
                <c:pt idx="3601">
                  <c:v>0.99980656887755059</c:v>
                </c:pt>
                <c:pt idx="3602">
                  <c:v>0.99980656887755059</c:v>
                </c:pt>
                <c:pt idx="3603">
                  <c:v>0.99980797193877569</c:v>
                </c:pt>
                <c:pt idx="3604">
                  <c:v>0.99980771683673453</c:v>
                </c:pt>
                <c:pt idx="3605">
                  <c:v>0.99980822704081651</c:v>
                </c:pt>
                <c:pt idx="3606">
                  <c:v>0.99981026785714266</c:v>
                </c:pt>
                <c:pt idx="3607">
                  <c:v>0.99981052295918371</c:v>
                </c:pt>
                <c:pt idx="3608">
                  <c:v>0.99981020408163257</c:v>
                </c:pt>
                <c:pt idx="3609">
                  <c:v>0.99981045918367362</c:v>
                </c:pt>
                <c:pt idx="3610">
                  <c:v>0.9998109056122445</c:v>
                </c:pt>
                <c:pt idx="3611">
                  <c:v>0.99981186224489815</c:v>
                </c:pt>
                <c:pt idx="3612">
                  <c:v>0.99981154336734679</c:v>
                </c:pt>
                <c:pt idx="3613">
                  <c:v>0.99981186224489815</c:v>
                </c:pt>
                <c:pt idx="3614">
                  <c:v>0.99981160714285711</c:v>
                </c:pt>
                <c:pt idx="3615">
                  <c:v>0.99981198979591801</c:v>
                </c:pt>
                <c:pt idx="3616">
                  <c:v>0.99981186224489815</c:v>
                </c:pt>
                <c:pt idx="3617">
                  <c:v>0.99981249999999977</c:v>
                </c:pt>
                <c:pt idx="3618">
                  <c:v>0.9998128188775508</c:v>
                </c:pt>
                <c:pt idx="3619">
                  <c:v>0.99981224489795861</c:v>
                </c:pt>
                <c:pt idx="3620">
                  <c:v>0.9998128188775508</c:v>
                </c:pt>
                <c:pt idx="3621">
                  <c:v>0.99981352040816329</c:v>
                </c:pt>
                <c:pt idx="3622">
                  <c:v>0.9998139668367344</c:v>
                </c:pt>
                <c:pt idx="3623">
                  <c:v>0.99981390306122431</c:v>
                </c:pt>
                <c:pt idx="3624">
                  <c:v>0.99981492346938783</c:v>
                </c:pt>
                <c:pt idx="3625">
                  <c:v>0.99981479591836708</c:v>
                </c:pt>
                <c:pt idx="3626">
                  <c:v>0.99981498724489803</c:v>
                </c:pt>
                <c:pt idx="3627">
                  <c:v>0.99981511479591811</c:v>
                </c:pt>
                <c:pt idx="3628">
                  <c:v>0.99981517857142854</c:v>
                </c:pt>
                <c:pt idx="3629">
                  <c:v>0.99981581632653083</c:v>
                </c:pt>
                <c:pt idx="3630">
                  <c:v>0.99981639030612246</c:v>
                </c:pt>
                <c:pt idx="3631">
                  <c:v>0.99981690051020389</c:v>
                </c:pt>
                <c:pt idx="3632">
                  <c:v>0.9998168367346939</c:v>
                </c:pt>
                <c:pt idx="3633">
                  <c:v>0.99981728316326512</c:v>
                </c:pt>
                <c:pt idx="3634">
                  <c:v>0.9998178571428572</c:v>
                </c:pt>
                <c:pt idx="3635">
                  <c:v>0.99981728316326512</c:v>
                </c:pt>
                <c:pt idx="3636">
                  <c:v>0.99981913265306144</c:v>
                </c:pt>
                <c:pt idx="3637">
                  <c:v>0.99981823979591811</c:v>
                </c:pt>
                <c:pt idx="3638">
                  <c:v>0.99981747448979619</c:v>
                </c:pt>
                <c:pt idx="3639">
                  <c:v>0.99981836734693841</c:v>
                </c:pt>
                <c:pt idx="3640">
                  <c:v>0.99981804846938771</c:v>
                </c:pt>
                <c:pt idx="3641">
                  <c:v>0.99981894132653049</c:v>
                </c:pt>
                <c:pt idx="3642">
                  <c:v>0.99982047193877566</c:v>
                </c:pt>
                <c:pt idx="3643">
                  <c:v>0.9998197704081635</c:v>
                </c:pt>
                <c:pt idx="3644">
                  <c:v>0.99981989795918391</c:v>
                </c:pt>
                <c:pt idx="3645">
                  <c:v>0.9998197704081635</c:v>
                </c:pt>
                <c:pt idx="3646">
                  <c:v>0.99982002551020399</c:v>
                </c:pt>
                <c:pt idx="3647">
                  <c:v>0.99981964285714287</c:v>
                </c:pt>
                <c:pt idx="3648">
                  <c:v>0.99982104591836729</c:v>
                </c:pt>
                <c:pt idx="3649">
                  <c:v>0.99982002551020399</c:v>
                </c:pt>
                <c:pt idx="3650">
                  <c:v>0.99982079081632658</c:v>
                </c:pt>
                <c:pt idx="3651">
                  <c:v>0.99982110969387783</c:v>
                </c:pt>
                <c:pt idx="3652">
                  <c:v>0.99982059948979585</c:v>
                </c:pt>
                <c:pt idx="3653">
                  <c:v>0.99982123724489846</c:v>
                </c:pt>
                <c:pt idx="3654">
                  <c:v>0.99982264030612245</c:v>
                </c:pt>
                <c:pt idx="3655">
                  <c:v>0.99982289540816338</c:v>
                </c:pt>
                <c:pt idx="3656">
                  <c:v>0.99982359693877565</c:v>
                </c:pt>
                <c:pt idx="3657">
                  <c:v>0.99982429846938803</c:v>
                </c:pt>
                <c:pt idx="3658">
                  <c:v>0.99982468112244882</c:v>
                </c:pt>
                <c:pt idx="3659">
                  <c:v>0.99982448979591809</c:v>
                </c:pt>
                <c:pt idx="3660">
                  <c:v>0.99982506377551039</c:v>
                </c:pt>
                <c:pt idx="3661">
                  <c:v>0.99982576530612244</c:v>
                </c:pt>
                <c:pt idx="3662">
                  <c:v>0.99982672193877553</c:v>
                </c:pt>
                <c:pt idx="3663">
                  <c:v>0.99982704081632656</c:v>
                </c:pt>
                <c:pt idx="3664">
                  <c:v>0.9998275510204081</c:v>
                </c:pt>
                <c:pt idx="3665">
                  <c:v>0.99982786989795869</c:v>
                </c:pt>
                <c:pt idx="3666">
                  <c:v>0.9998272321428574</c:v>
                </c:pt>
                <c:pt idx="3667">
                  <c:v>0.9998272321428574</c:v>
                </c:pt>
                <c:pt idx="3668">
                  <c:v>0.99982844387755099</c:v>
                </c:pt>
                <c:pt idx="3669">
                  <c:v>0.99982780612244904</c:v>
                </c:pt>
                <c:pt idx="3670">
                  <c:v>0.9998275510204081</c:v>
                </c:pt>
                <c:pt idx="3671">
                  <c:v>0.99982825255102081</c:v>
                </c:pt>
                <c:pt idx="3672">
                  <c:v>0.99982882653061256</c:v>
                </c:pt>
                <c:pt idx="3673">
                  <c:v>0.99982844387755099</c:v>
                </c:pt>
                <c:pt idx="3674">
                  <c:v>0.99982908163265283</c:v>
                </c:pt>
                <c:pt idx="3675">
                  <c:v>0.99982908163265283</c:v>
                </c:pt>
                <c:pt idx="3676">
                  <c:v>0.99982959183673459</c:v>
                </c:pt>
                <c:pt idx="3677">
                  <c:v>0.99982991071428573</c:v>
                </c:pt>
                <c:pt idx="3678">
                  <c:v>0.99983003826530614</c:v>
                </c:pt>
                <c:pt idx="3679">
                  <c:v>0.99982927295918411</c:v>
                </c:pt>
                <c:pt idx="3680">
                  <c:v>0.99982984693877575</c:v>
                </c:pt>
                <c:pt idx="3681">
                  <c:v>0.99983029336734686</c:v>
                </c:pt>
                <c:pt idx="3682">
                  <c:v>0.99983061224489844</c:v>
                </c:pt>
                <c:pt idx="3683">
                  <c:v>0.99983029336734686</c:v>
                </c:pt>
                <c:pt idx="3684">
                  <c:v>0.99983105867346966</c:v>
                </c:pt>
                <c:pt idx="3685">
                  <c:v>0.99983195153061222</c:v>
                </c:pt>
                <c:pt idx="3686">
                  <c:v>0.99983341836734696</c:v>
                </c:pt>
                <c:pt idx="3687">
                  <c:v>0.99983290816326509</c:v>
                </c:pt>
                <c:pt idx="3688">
                  <c:v>0.99983271683673458</c:v>
                </c:pt>
                <c:pt idx="3689">
                  <c:v>0.99983335459183653</c:v>
                </c:pt>
                <c:pt idx="3690">
                  <c:v>0.9998337372448981</c:v>
                </c:pt>
                <c:pt idx="3691">
                  <c:v>0.99983386479591807</c:v>
                </c:pt>
                <c:pt idx="3692">
                  <c:v>0.9998339285714285</c:v>
                </c:pt>
                <c:pt idx="3693">
                  <c:v>0.99983367346938801</c:v>
                </c:pt>
                <c:pt idx="3694">
                  <c:v>0.99983463010204088</c:v>
                </c:pt>
                <c:pt idx="3695">
                  <c:v>0.9998348852040817</c:v>
                </c:pt>
                <c:pt idx="3696">
                  <c:v>0.99983437499999972</c:v>
                </c:pt>
                <c:pt idx="3697">
                  <c:v>0.99983571428571461</c:v>
                </c:pt>
                <c:pt idx="3698">
                  <c:v>0.99983654336734651</c:v>
                </c:pt>
                <c:pt idx="3699">
                  <c:v>0.99983686224489821</c:v>
                </c:pt>
                <c:pt idx="3700">
                  <c:v>0.99983737244897963</c:v>
                </c:pt>
                <c:pt idx="3701">
                  <c:v>0.99983749999999982</c:v>
                </c:pt>
                <c:pt idx="3702">
                  <c:v>0.99983781887755097</c:v>
                </c:pt>
                <c:pt idx="3703">
                  <c:v>0.99983852040816323</c:v>
                </c:pt>
                <c:pt idx="3704">
                  <c:v>0.99983832908163228</c:v>
                </c:pt>
                <c:pt idx="3705">
                  <c:v>0.99983909438775509</c:v>
                </c:pt>
                <c:pt idx="3706">
                  <c:v>0.99983928571428549</c:v>
                </c:pt>
                <c:pt idx="3707">
                  <c:v>0.99983934948979591</c:v>
                </c:pt>
                <c:pt idx="3708">
                  <c:v>0.99984024234693869</c:v>
                </c:pt>
                <c:pt idx="3709">
                  <c:v>0.99984011479591839</c:v>
                </c:pt>
                <c:pt idx="3710">
                  <c:v>0.99984081632653099</c:v>
                </c:pt>
                <c:pt idx="3711">
                  <c:v>0.99984145408163272</c:v>
                </c:pt>
                <c:pt idx="3712">
                  <c:v>0.99984139030612262</c:v>
                </c:pt>
                <c:pt idx="3713">
                  <c:v>0.99984177295918386</c:v>
                </c:pt>
                <c:pt idx="3714">
                  <c:v>0.99984170918367365</c:v>
                </c:pt>
                <c:pt idx="3715">
                  <c:v>0.99984247448979613</c:v>
                </c:pt>
                <c:pt idx="3716">
                  <c:v>0.99984100765306172</c:v>
                </c:pt>
                <c:pt idx="3717">
                  <c:v>0.99984196428571448</c:v>
                </c:pt>
                <c:pt idx="3718">
                  <c:v>0.99984317602040851</c:v>
                </c:pt>
                <c:pt idx="3719">
                  <c:v>0.99984279336734672</c:v>
                </c:pt>
                <c:pt idx="3720">
                  <c:v>0.99984151785714293</c:v>
                </c:pt>
                <c:pt idx="3721">
                  <c:v>0.99984272959183651</c:v>
                </c:pt>
                <c:pt idx="3722">
                  <c:v>0.99984464285714281</c:v>
                </c:pt>
                <c:pt idx="3723">
                  <c:v>0.99984502551020438</c:v>
                </c:pt>
                <c:pt idx="3724">
                  <c:v>0.99984432397959211</c:v>
                </c:pt>
                <c:pt idx="3725">
                  <c:v>0.99984400510204086</c:v>
                </c:pt>
                <c:pt idx="3726">
                  <c:v>0.99984470663265301</c:v>
                </c:pt>
                <c:pt idx="3727">
                  <c:v>0.99984445153061252</c:v>
                </c:pt>
                <c:pt idx="3728">
                  <c:v>0.9998455357142858</c:v>
                </c:pt>
                <c:pt idx="3729">
                  <c:v>0.99984642857142869</c:v>
                </c:pt>
                <c:pt idx="3730">
                  <c:v>0.99984630102040817</c:v>
                </c:pt>
                <c:pt idx="3731">
                  <c:v>0.99984687500000002</c:v>
                </c:pt>
                <c:pt idx="3732">
                  <c:v>0.99984776785714258</c:v>
                </c:pt>
                <c:pt idx="3733">
                  <c:v>0.99984770408163259</c:v>
                </c:pt>
                <c:pt idx="3734">
                  <c:v>0.99984764030612261</c:v>
                </c:pt>
                <c:pt idx="3735">
                  <c:v>0.99984904336734703</c:v>
                </c:pt>
                <c:pt idx="3736">
                  <c:v>0.99984936224489829</c:v>
                </c:pt>
                <c:pt idx="3737">
                  <c:v>0.99984917091836734</c:v>
                </c:pt>
                <c:pt idx="3738">
                  <c:v>0.99985070153061228</c:v>
                </c:pt>
                <c:pt idx="3739">
                  <c:v>0.99985153061224463</c:v>
                </c:pt>
                <c:pt idx="3740">
                  <c:v>0.99985140306122455</c:v>
                </c:pt>
                <c:pt idx="3741">
                  <c:v>0.99985159438775506</c:v>
                </c:pt>
                <c:pt idx="3742">
                  <c:v>0.99985184948979622</c:v>
                </c:pt>
                <c:pt idx="3743">
                  <c:v>0.99985261479591836</c:v>
                </c:pt>
                <c:pt idx="3744">
                  <c:v>0.99985235969387765</c:v>
                </c:pt>
                <c:pt idx="3745">
                  <c:v>0.99985325255102064</c:v>
                </c:pt>
                <c:pt idx="3746">
                  <c:v>0.99985376275510207</c:v>
                </c:pt>
                <c:pt idx="3747">
                  <c:v>0.9998530612244898</c:v>
                </c:pt>
                <c:pt idx="3748">
                  <c:v>0.99985420918367363</c:v>
                </c:pt>
                <c:pt idx="3749">
                  <c:v>0.99985452806122421</c:v>
                </c:pt>
                <c:pt idx="3750">
                  <c:v>0.99985414540816331</c:v>
                </c:pt>
                <c:pt idx="3751">
                  <c:v>0.99985452806122421</c:v>
                </c:pt>
                <c:pt idx="3752">
                  <c:v>0.99985573979591813</c:v>
                </c:pt>
                <c:pt idx="3753">
                  <c:v>0.9998563775510203</c:v>
                </c:pt>
                <c:pt idx="3754">
                  <c:v>0.9998561862244898</c:v>
                </c:pt>
                <c:pt idx="3755">
                  <c:v>0.99985669642857189</c:v>
                </c:pt>
                <c:pt idx="3756">
                  <c:v>0.99985727040816352</c:v>
                </c:pt>
                <c:pt idx="3757">
                  <c:v>0.99985701530612259</c:v>
                </c:pt>
                <c:pt idx="3758">
                  <c:v>0.99985695153061216</c:v>
                </c:pt>
                <c:pt idx="3759">
                  <c:v>0.99985714285714267</c:v>
                </c:pt>
                <c:pt idx="3760">
                  <c:v>0.99985727040816352</c:v>
                </c:pt>
                <c:pt idx="3761">
                  <c:v>0.9998563775510203</c:v>
                </c:pt>
                <c:pt idx="3762">
                  <c:v>0.99985714285714267</c:v>
                </c:pt>
                <c:pt idx="3763">
                  <c:v>0.99985733418367362</c:v>
                </c:pt>
                <c:pt idx="3764">
                  <c:v>0.9998573979591836</c:v>
                </c:pt>
                <c:pt idx="3765">
                  <c:v>0.99985829081632649</c:v>
                </c:pt>
                <c:pt idx="3766">
                  <c:v>0.99985880102040825</c:v>
                </c:pt>
                <c:pt idx="3767">
                  <c:v>0.99985911989795895</c:v>
                </c:pt>
                <c:pt idx="3768">
                  <c:v>0.99985982142857177</c:v>
                </c:pt>
                <c:pt idx="3769">
                  <c:v>0.99986084183673429</c:v>
                </c:pt>
                <c:pt idx="3770">
                  <c:v>0.99986020408163256</c:v>
                </c:pt>
                <c:pt idx="3771">
                  <c:v>0.99985924744897992</c:v>
                </c:pt>
                <c:pt idx="3772">
                  <c:v>0.99986014030612247</c:v>
                </c:pt>
                <c:pt idx="3773">
                  <c:v>0.99985988520408164</c:v>
                </c:pt>
                <c:pt idx="3774">
                  <c:v>0.99986071428571432</c:v>
                </c:pt>
                <c:pt idx="3775">
                  <c:v>0.99986116071428555</c:v>
                </c:pt>
                <c:pt idx="3776">
                  <c:v>0.9998616071428571</c:v>
                </c:pt>
                <c:pt idx="3777">
                  <c:v>0.9998616071428571</c:v>
                </c:pt>
                <c:pt idx="3778">
                  <c:v>0.99986096938775459</c:v>
                </c:pt>
                <c:pt idx="3779">
                  <c:v>0.99986096938775459</c:v>
                </c:pt>
                <c:pt idx="3780">
                  <c:v>0.99986141581632648</c:v>
                </c:pt>
                <c:pt idx="3781">
                  <c:v>0.99986371173469368</c:v>
                </c:pt>
                <c:pt idx="3782">
                  <c:v>0.99986313775510183</c:v>
                </c:pt>
                <c:pt idx="3783">
                  <c:v>0.99986454081632636</c:v>
                </c:pt>
                <c:pt idx="3784">
                  <c:v>0.99986422193877555</c:v>
                </c:pt>
                <c:pt idx="3785">
                  <c:v>0.9998639668367344</c:v>
                </c:pt>
                <c:pt idx="3786">
                  <c:v>0.99986568877551019</c:v>
                </c:pt>
                <c:pt idx="3787">
                  <c:v>0.99986594387755079</c:v>
                </c:pt>
                <c:pt idx="3788">
                  <c:v>0.99986658163265252</c:v>
                </c:pt>
                <c:pt idx="3789">
                  <c:v>0.99986670918367349</c:v>
                </c:pt>
                <c:pt idx="3790">
                  <c:v>0.99986734693877544</c:v>
                </c:pt>
                <c:pt idx="3791">
                  <c:v>0.99986639030612223</c:v>
                </c:pt>
                <c:pt idx="3792">
                  <c:v>0.99986690051020388</c:v>
                </c:pt>
                <c:pt idx="3793">
                  <c:v>0.99986670918367349</c:v>
                </c:pt>
                <c:pt idx="3794">
                  <c:v>0.99986702806122429</c:v>
                </c:pt>
                <c:pt idx="3795">
                  <c:v>0.99986741071428553</c:v>
                </c:pt>
                <c:pt idx="3796">
                  <c:v>0.99986823979591821</c:v>
                </c:pt>
                <c:pt idx="3797">
                  <c:v>0.9998683673469384</c:v>
                </c:pt>
                <c:pt idx="3798">
                  <c:v>0.99986919642857186</c:v>
                </c:pt>
                <c:pt idx="3799">
                  <c:v>0.99986989795918391</c:v>
                </c:pt>
                <c:pt idx="3800">
                  <c:v>0.99986983418367381</c:v>
                </c:pt>
                <c:pt idx="3801">
                  <c:v>0.99987040816326533</c:v>
                </c:pt>
                <c:pt idx="3802">
                  <c:v>0.99987053571428552</c:v>
                </c:pt>
                <c:pt idx="3803">
                  <c:v>0.9998700255102041</c:v>
                </c:pt>
                <c:pt idx="3804">
                  <c:v>0.99987072704081625</c:v>
                </c:pt>
                <c:pt idx="3805">
                  <c:v>0.99987072704081625</c:v>
                </c:pt>
                <c:pt idx="3806">
                  <c:v>0.99987098214285719</c:v>
                </c:pt>
                <c:pt idx="3807">
                  <c:v>0.99987257653061223</c:v>
                </c:pt>
                <c:pt idx="3808">
                  <c:v>0.9998738520408168</c:v>
                </c:pt>
                <c:pt idx="3809">
                  <c:v>0.99987359693877564</c:v>
                </c:pt>
                <c:pt idx="3810">
                  <c:v>0.99987474489795869</c:v>
                </c:pt>
                <c:pt idx="3811">
                  <c:v>0.99987468112244871</c:v>
                </c:pt>
                <c:pt idx="3812">
                  <c:v>0.99987404336734698</c:v>
                </c:pt>
                <c:pt idx="3813">
                  <c:v>0.99987519132653069</c:v>
                </c:pt>
                <c:pt idx="3814">
                  <c:v>0.99987538265306142</c:v>
                </c:pt>
                <c:pt idx="3815">
                  <c:v>0.99987423469387804</c:v>
                </c:pt>
                <c:pt idx="3816">
                  <c:v>0.9998738520408168</c:v>
                </c:pt>
                <c:pt idx="3817">
                  <c:v>0.9998738520408168</c:v>
                </c:pt>
                <c:pt idx="3818">
                  <c:v>0.99987436224489823</c:v>
                </c:pt>
                <c:pt idx="3819">
                  <c:v>0.99987525510204078</c:v>
                </c:pt>
                <c:pt idx="3820">
                  <c:v>0.99987538265306142</c:v>
                </c:pt>
                <c:pt idx="3821">
                  <c:v>0.99987544642857196</c:v>
                </c:pt>
                <c:pt idx="3822">
                  <c:v>0.99987461734693883</c:v>
                </c:pt>
                <c:pt idx="3823">
                  <c:v>0.99987608418367335</c:v>
                </c:pt>
                <c:pt idx="3824">
                  <c:v>0.99987576530612243</c:v>
                </c:pt>
                <c:pt idx="3825">
                  <c:v>0.99987640306122449</c:v>
                </c:pt>
                <c:pt idx="3826">
                  <c:v>0.99987672193877553</c:v>
                </c:pt>
                <c:pt idx="3827">
                  <c:v>0.99987716836734652</c:v>
                </c:pt>
                <c:pt idx="3828">
                  <c:v>0.99987774234693849</c:v>
                </c:pt>
                <c:pt idx="3829">
                  <c:v>0.99987742346938802</c:v>
                </c:pt>
                <c:pt idx="3830">
                  <c:v>0.99987755102040821</c:v>
                </c:pt>
                <c:pt idx="3831">
                  <c:v>0.99987838010204055</c:v>
                </c:pt>
                <c:pt idx="3832">
                  <c:v>0.99987863520408182</c:v>
                </c:pt>
                <c:pt idx="3833">
                  <c:v>0.99987901785714295</c:v>
                </c:pt>
                <c:pt idx="3834">
                  <c:v>0.99988003826530603</c:v>
                </c:pt>
                <c:pt idx="3835">
                  <c:v>0.99988150510204066</c:v>
                </c:pt>
                <c:pt idx="3836">
                  <c:v>0.99988169642857194</c:v>
                </c:pt>
                <c:pt idx="3837">
                  <c:v>0.99988220663265281</c:v>
                </c:pt>
                <c:pt idx="3838">
                  <c:v>0.99988271683673458</c:v>
                </c:pt>
                <c:pt idx="3839">
                  <c:v>0.99988163265306162</c:v>
                </c:pt>
                <c:pt idx="3840">
                  <c:v>0.99988278061224445</c:v>
                </c:pt>
                <c:pt idx="3841">
                  <c:v>0.99988399234693859</c:v>
                </c:pt>
                <c:pt idx="3842">
                  <c:v>0.99988341836734673</c:v>
                </c:pt>
                <c:pt idx="3843">
                  <c:v>0.99988392857142849</c:v>
                </c:pt>
                <c:pt idx="3844">
                  <c:v>0.99988392857142849</c:v>
                </c:pt>
                <c:pt idx="3845">
                  <c:v>0.99988335459183653</c:v>
                </c:pt>
                <c:pt idx="3846">
                  <c:v>0.9998864158163262</c:v>
                </c:pt>
                <c:pt idx="3847">
                  <c:v>0.99988616071428538</c:v>
                </c:pt>
                <c:pt idx="3848">
                  <c:v>0.9998852678571426</c:v>
                </c:pt>
                <c:pt idx="3849">
                  <c:v>0.99988475765306151</c:v>
                </c:pt>
                <c:pt idx="3850">
                  <c:v>0.99988565051020428</c:v>
                </c:pt>
                <c:pt idx="3851">
                  <c:v>0.99988507653061243</c:v>
                </c:pt>
                <c:pt idx="3852">
                  <c:v>0.99988565051020428</c:v>
                </c:pt>
                <c:pt idx="3853">
                  <c:v>0.99988584183673457</c:v>
                </c:pt>
                <c:pt idx="3854">
                  <c:v>0.99988692602040807</c:v>
                </c:pt>
                <c:pt idx="3855">
                  <c:v>0.99988762755102034</c:v>
                </c:pt>
                <c:pt idx="3856">
                  <c:v>0.99988724489795877</c:v>
                </c:pt>
                <c:pt idx="3857">
                  <c:v>0.99988724489795877</c:v>
                </c:pt>
                <c:pt idx="3858">
                  <c:v>0.99988826530612251</c:v>
                </c:pt>
                <c:pt idx="3859">
                  <c:v>0.9998882015306122</c:v>
                </c:pt>
                <c:pt idx="3860">
                  <c:v>0.99988928571428559</c:v>
                </c:pt>
                <c:pt idx="3861">
                  <c:v>0.99988954081632631</c:v>
                </c:pt>
                <c:pt idx="3862">
                  <c:v>0.99989011479591838</c:v>
                </c:pt>
                <c:pt idx="3863">
                  <c:v>0.99988992346938765</c:v>
                </c:pt>
                <c:pt idx="3864">
                  <c:v>0.99988998724489819</c:v>
                </c:pt>
                <c:pt idx="3865">
                  <c:v>0.9998902423469388</c:v>
                </c:pt>
                <c:pt idx="3866">
                  <c:v>0.99989068877551024</c:v>
                </c:pt>
                <c:pt idx="3867">
                  <c:v>0.99989088010204052</c:v>
                </c:pt>
                <c:pt idx="3868">
                  <c:v>0.99989177295918408</c:v>
                </c:pt>
                <c:pt idx="3869">
                  <c:v>0.99989158163265279</c:v>
                </c:pt>
                <c:pt idx="3870">
                  <c:v>0.99989132653061252</c:v>
                </c:pt>
                <c:pt idx="3871">
                  <c:v>0.99989119897959211</c:v>
                </c:pt>
                <c:pt idx="3872">
                  <c:v>0.99989177295918408</c:v>
                </c:pt>
                <c:pt idx="3873">
                  <c:v>0.99989164540816344</c:v>
                </c:pt>
                <c:pt idx="3874">
                  <c:v>0.99989164540816344</c:v>
                </c:pt>
                <c:pt idx="3875">
                  <c:v>0.99989170918367365</c:v>
                </c:pt>
                <c:pt idx="3876">
                  <c:v>0.99989209183673444</c:v>
                </c:pt>
                <c:pt idx="3877">
                  <c:v>0.99989260204081654</c:v>
                </c:pt>
                <c:pt idx="3878">
                  <c:v>0.99989298469387777</c:v>
                </c:pt>
                <c:pt idx="3879">
                  <c:v>0.99989343112244899</c:v>
                </c:pt>
                <c:pt idx="3880">
                  <c:v>0.99989362244897984</c:v>
                </c:pt>
                <c:pt idx="3881">
                  <c:v>0.99989349489795898</c:v>
                </c:pt>
                <c:pt idx="3882">
                  <c:v>0.9998942602040819</c:v>
                </c:pt>
                <c:pt idx="3883">
                  <c:v>0.99989464285714291</c:v>
                </c:pt>
                <c:pt idx="3884">
                  <c:v>0.9998954081632655</c:v>
                </c:pt>
                <c:pt idx="3885">
                  <c:v>0.99989636479591826</c:v>
                </c:pt>
                <c:pt idx="3886">
                  <c:v>0.99989572704081653</c:v>
                </c:pt>
                <c:pt idx="3887">
                  <c:v>0.99989693877551022</c:v>
                </c:pt>
                <c:pt idx="3888">
                  <c:v>0.99989866071428579</c:v>
                </c:pt>
                <c:pt idx="3889">
                  <c:v>0.99989872448979622</c:v>
                </c:pt>
                <c:pt idx="3890">
                  <c:v>0.99989917091836733</c:v>
                </c:pt>
                <c:pt idx="3891">
                  <c:v>0.99989968112244898</c:v>
                </c:pt>
                <c:pt idx="3892">
                  <c:v>0.99990057397959209</c:v>
                </c:pt>
                <c:pt idx="3893">
                  <c:v>0.99990006377551022</c:v>
                </c:pt>
                <c:pt idx="3894">
                  <c:v>0.99990114795918372</c:v>
                </c:pt>
                <c:pt idx="3895">
                  <c:v>0.99989993622449025</c:v>
                </c:pt>
                <c:pt idx="3896">
                  <c:v>0.99990000000000001</c:v>
                </c:pt>
                <c:pt idx="3897">
                  <c:v>0.99990114795918372</c:v>
                </c:pt>
                <c:pt idx="3898">
                  <c:v>0.99990102040816353</c:v>
                </c:pt>
                <c:pt idx="3899">
                  <c:v>0.99990159438775517</c:v>
                </c:pt>
                <c:pt idx="3900">
                  <c:v>0.99990178571428556</c:v>
                </c:pt>
                <c:pt idx="3901">
                  <c:v>0.99990051020408188</c:v>
                </c:pt>
                <c:pt idx="3902">
                  <c:v>0.99990114795918372</c:v>
                </c:pt>
                <c:pt idx="3903">
                  <c:v>0.99990089285714279</c:v>
                </c:pt>
                <c:pt idx="3904">
                  <c:v>0.99990102040816353</c:v>
                </c:pt>
                <c:pt idx="3905">
                  <c:v>0.99990133928571423</c:v>
                </c:pt>
                <c:pt idx="3906">
                  <c:v>0.99990197704081651</c:v>
                </c:pt>
                <c:pt idx="3907">
                  <c:v>0.99990274234693866</c:v>
                </c:pt>
                <c:pt idx="3908">
                  <c:v>0.99990350765306124</c:v>
                </c:pt>
                <c:pt idx="3909">
                  <c:v>0.99990395408163257</c:v>
                </c:pt>
                <c:pt idx="3910">
                  <c:v>0.9999056122448986</c:v>
                </c:pt>
                <c:pt idx="3911">
                  <c:v>0.99990452806122432</c:v>
                </c:pt>
                <c:pt idx="3912">
                  <c:v>0.99990376275510173</c:v>
                </c:pt>
                <c:pt idx="3913">
                  <c:v>0.99990682397959185</c:v>
                </c:pt>
                <c:pt idx="3914">
                  <c:v>0.99990497448979621</c:v>
                </c:pt>
                <c:pt idx="3915">
                  <c:v>0.99990637755102041</c:v>
                </c:pt>
                <c:pt idx="3916">
                  <c:v>0.99990688775510206</c:v>
                </c:pt>
                <c:pt idx="3917">
                  <c:v>0.99990969387755102</c:v>
                </c:pt>
                <c:pt idx="3918">
                  <c:v>0.9999080994897962</c:v>
                </c:pt>
                <c:pt idx="3919">
                  <c:v>0.9999085459183672</c:v>
                </c:pt>
                <c:pt idx="3920">
                  <c:v>0.99990803571428577</c:v>
                </c:pt>
                <c:pt idx="3921">
                  <c:v>0.9999084183673469</c:v>
                </c:pt>
                <c:pt idx="3922">
                  <c:v>0.99990931122449001</c:v>
                </c:pt>
                <c:pt idx="3923">
                  <c:v>0.99990924744897991</c:v>
                </c:pt>
                <c:pt idx="3924">
                  <c:v>0.99990905612244929</c:v>
                </c:pt>
                <c:pt idx="3925">
                  <c:v>0.99990886479591812</c:v>
                </c:pt>
                <c:pt idx="3926">
                  <c:v>0.9999080994897962</c:v>
                </c:pt>
                <c:pt idx="3927">
                  <c:v>0.99990892857142855</c:v>
                </c:pt>
                <c:pt idx="3928">
                  <c:v>0.99990924744897991</c:v>
                </c:pt>
                <c:pt idx="3929">
                  <c:v>0.99990975765306145</c:v>
                </c:pt>
                <c:pt idx="3930">
                  <c:v>0.99991071428571421</c:v>
                </c:pt>
                <c:pt idx="3931">
                  <c:v>0.99991071428571421</c:v>
                </c:pt>
                <c:pt idx="3932">
                  <c:v>0.99991103316326535</c:v>
                </c:pt>
                <c:pt idx="3933">
                  <c:v>0.9999116071428571</c:v>
                </c:pt>
                <c:pt idx="3934">
                  <c:v>0.99991230867346936</c:v>
                </c:pt>
                <c:pt idx="3935">
                  <c:v>0.99991358418367338</c:v>
                </c:pt>
                <c:pt idx="3936">
                  <c:v>0.99991301020408163</c:v>
                </c:pt>
                <c:pt idx="3937">
                  <c:v>0.99991294642857165</c:v>
                </c:pt>
                <c:pt idx="3938">
                  <c:v>0.99991441326530639</c:v>
                </c:pt>
                <c:pt idx="3939">
                  <c:v>0.99991485969387783</c:v>
                </c:pt>
                <c:pt idx="3940">
                  <c:v>0.99991485969387783</c:v>
                </c:pt>
                <c:pt idx="3941">
                  <c:v>0.99991492346938782</c:v>
                </c:pt>
                <c:pt idx="3942">
                  <c:v>0.99991568877551018</c:v>
                </c:pt>
                <c:pt idx="3943">
                  <c:v>0.99991575255102061</c:v>
                </c:pt>
                <c:pt idx="3944">
                  <c:v>0.99991683673469389</c:v>
                </c:pt>
                <c:pt idx="3945">
                  <c:v>0.99991817602040811</c:v>
                </c:pt>
                <c:pt idx="3946">
                  <c:v>0.99991760204081648</c:v>
                </c:pt>
                <c:pt idx="3947">
                  <c:v>0.99991696428571397</c:v>
                </c:pt>
                <c:pt idx="3948">
                  <c:v>0.99991785714285719</c:v>
                </c:pt>
                <c:pt idx="3949">
                  <c:v>0.9999184948979587</c:v>
                </c:pt>
                <c:pt idx="3950">
                  <c:v>0.99991874999999975</c:v>
                </c:pt>
                <c:pt idx="3951">
                  <c:v>0.99991874999999975</c:v>
                </c:pt>
                <c:pt idx="3952">
                  <c:v>0.99991932397959182</c:v>
                </c:pt>
                <c:pt idx="3953">
                  <c:v>0.99991894132653059</c:v>
                </c:pt>
                <c:pt idx="3954">
                  <c:v>0.99991926020408162</c:v>
                </c:pt>
                <c:pt idx="3955">
                  <c:v>0.99991977040816349</c:v>
                </c:pt>
                <c:pt idx="3956">
                  <c:v>0.99991964285714263</c:v>
                </c:pt>
                <c:pt idx="3957">
                  <c:v>0.99992028061224469</c:v>
                </c:pt>
                <c:pt idx="3958">
                  <c:v>0.99992168367346956</c:v>
                </c:pt>
                <c:pt idx="3959">
                  <c:v>0.99992225765306142</c:v>
                </c:pt>
                <c:pt idx="3960">
                  <c:v>0.99992295918367369</c:v>
                </c:pt>
                <c:pt idx="3961">
                  <c:v>0.99992391581632623</c:v>
                </c:pt>
                <c:pt idx="3962">
                  <c:v>0.99992448979591808</c:v>
                </c:pt>
                <c:pt idx="3963">
                  <c:v>0.99992512755102059</c:v>
                </c:pt>
                <c:pt idx="3964">
                  <c:v>0.99992589285714295</c:v>
                </c:pt>
                <c:pt idx="3965">
                  <c:v>0.99992557397959203</c:v>
                </c:pt>
                <c:pt idx="3966">
                  <c:v>0.99992659438775489</c:v>
                </c:pt>
                <c:pt idx="3967">
                  <c:v>0.99992646683673458</c:v>
                </c:pt>
                <c:pt idx="3968">
                  <c:v>0.9999274234693879</c:v>
                </c:pt>
                <c:pt idx="3969">
                  <c:v>0.99992723214285739</c:v>
                </c:pt>
                <c:pt idx="3970">
                  <c:v>0.99992806122448974</c:v>
                </c:pt>
                <c:pt idx="3971">
                  <c:v>0.99992582908163252</c:v>
                </c:pt>
                <c:pt idx="3972">
                  <c:v>0.99992627551020408</c:v>
                </c:pt>
                <c:pt idx="3973">
                  <c:v>0.99992716836734663</c:v>
                </c:pt>
                <c:pt idx="3974">
                  <c:v>0.9999283163265309</c:v>
                </c:pt>
                <c:pt idx="3975">
                  <c:v>0.99992780612244903</c:v>
                </c:pt>
                <c:pt idx="3976">
                  <c:v>0.99992748724489811</c:v>
                </c:pt>
                <c:pt idx="3977">
                  <c:v>0.99992793367346955</c:v>
                </c:pt>
                <c:pt idx="3978">
                  <c:v>0.99992914540816324</c:v>
                </c:pt>
                <c:pt idx="3979">
                  <c:v>0.99992920918367378</c:v>
                </c:pt>
                <c:pt idx="3980">
                  <c:v>0.99992965561224489</c:v>
                </c:pt>
                <c:pt idx="3981">
                  <c:v>0.9999297193877551</c:v>
                </c:pt>
                <c:pt idx="3982">
                  <c:v>0.9999297831632652</c:v>
                </c:pt>
                <c:pt idx="3983">
                  <c:v>0.99992965561224489</c:v>
                </c:pt>
                <c:pt idx="3984">
                  <c:v>0.9999297193877551</c:v>
                </c:pt>
                <c:pt idx="3985">
                  <c:v>0.99993067602040842</c:v>
                </c:pt>
                <c:pt idx="3986">
                  <c:v>0.99993080357142861</c:v>
                </c:pt>
                <c:pt idx="3987">
                  <c:v>0.99993227040816335</c:v>
                </c:pt>
                <c:pt idx="3988">
                  <c:v>0.99993214285714249</c:v>
                </c:pt>
                <c:pt idx="3989">
                  <c:v>0.99993278061224455</c:v>
                </c:pt>
                <c:pt idx="3990">
                  <c:v>0.99993335459183652</c:v>
                </c:pt>
                <c:pt idx="3991">
                  <c:v>0.99993443877551025</c:v>
                </c:pt>
                <c:pt idx="3992">
                  <c:v>0.9999352040816325</c:v>
                </c:pt>
                <c:pt idx="3993">
                  <c:v>0.9999352678571426</c:v>
                </c:pt>
                <c:pt idx="3994">
                  <c:v>0.99993596938775486</c:v>
                </c:pt>
                <c:pt idx="3995">
                  <c:v>0.99993596938775486</c:v>
                </c:pt>
                <c:pt idx="3996">
                  <c:v>0.99993660714285693</c:v>
                </c:pt>
                <c:pt idx="3997">
                  <c:v>0.99993565051020439</c:v>
                </c:pt>
                <c:pt idx="3998">
                  <c:v>0.99993686224489819</c:v>
                </c:pt>
                <c:pt idx="3999">
                  <c:v>0.99993730867346931</c:v>
                </c:pt>
                <c:pt idx="4000">
                  <c:v>0.99993756377551002</c:v>
                </c:pt>
                <c:pt idx="4001">
                  <c:v>0.99993839285714259</c:v>
                </c:pt>
                <c:pt idx="4002">
                  <c:v>0.99993877551020383</c:v>
                </c:pt>
                <c:pt idx="4003">
                  <c:v>0.99994017857142869</c:v>
                </c:pt>
                <c:pt idx="4004">
                  <c:v>0.99994017857142869</c:v>
                </c:pt>
                <c:pt idx="4005">
                  <c:v>0.999940306122449</c:v>
                </c:pt>
                <c:pt idx="4006">
                  <c:v>0.99993928571428559</c:v>
                </c:pt>
                <c:pt idx="4007">
                  <c:v>0.99993896683673456</c:v>
                </c:pt>
                <c:pt idx="4008">
                  <c:v>0.99993973214285714</c:v>
                </c:pt>
                <c:pt idx="4009">
                  <c:v>0.9999391581632654</c:v>
                </c:pt>
                <c:pt idx="4010">
                  <c:v>0.9999393494897959</c:v>
                </c:pt>
                <c:pt idx="4011">
                  <c:v>0.99994011479591827</c:v>
                </c:pt>
                <c:pt idx="4012">
                  <c:v>0.99994139030612261</c:v>
                </c:pt>
                <c:pt idx="4013">
                  <c:v>0.99994215561224453</c:v>
                </c:pt>
                <c:pt idx="4014">
                  <c:v>0.99994368622449004</c:v>
                </c:pt>
                <c:pt idx="4015">
                  <c:v>0.99994394132653053</c:v>
                </c:pt>
                <c:pt idx="4016">
                  <c:v>0.9999446428571428</c:v>
                </c:pt>
                <c:pt idx="4017">
                  <c:v>0.99994534438775506</c:v>
                </c:pt>
                <c:pt idx="4018">
                  <c:v>0.99994636479591803</c:v>
                </c:pt>
                <c:pt idx="4019">
                  <c:v>0.99994687500000001</c:v>
                </c:pt>
                <c:pt idx="4020">
                  <c:v>0.99994783163265311</c:v>
                </c:pt>
                <c:pt idx="4021">
                  <c:v>0.99994821428571445</c:v>
                </c:pt>
                <c:pt idx="4022">
                  <c:v>0.99994980867346972</c:v>
                </c:pt>
                <c:pt idx="4023">
                  <c:v>0.99995044642857189</c:v>
                </c:pt>
                <c:pt idx="4024">
                  <c:v>0.99995242346938784</c:v>
                </c:pt>
                <c:pt idx="4025">
                  <c:v>0.99995178571428556</c:v>
                </c:pt>
                <c:pt idx="4026">
                  <c:v>0.99995306122448979</c:v>
                </c:pt>
                <c:pt idx="4027">
                  <c:v>0.99995350765306135</c:v>
                </c:pt>
                <c:pt idx="4028">
                  <c:v>0.99995312499999978</c:v>
                </c:pt>
                <c:pt idx="4029">
                  <c:v>0.9999529974489797</c:v>
                </c:pt>
                <c:pt idx="4030">
                  <c:v>0.99995369897959185</c:v>
                </c:pt>
                <c:pt idx="4031">
                  <c:v>0.9999534438775507</c:v>
                </c:pt>
                <c:pt idx="4032">
                  <c:v>0.99995312499999978</c:v>
                </c:pt>
                <c:pt idx="4033">
                  <c:v>0.99995420918367361</c:v>
                </c:pt>
              </c:numCache>
            </c:numRef>
          </c:yVal>
          <c:smooth val="1"/>
        </c:ser>
        <c:axId val="45678976"/>
        <c:axId val="45680896"/>
      </c:scatterChart>
      <c:valAx>
        <c:axId val="45678976"/>
        <c:scaling>
          <c:orientation val="minMax"/>
          <c:max val="300"/>
          <c:min val="50"/>
        </c:scaling>
        <c:axPos val="b"/>
        <c:title>
          <c:tx>
            <c:rich>
              <a:bodyPr/>
              <a:lstStyle/>
              <a:p>
                <a:pPr>
                  <a:defRPr sz="1600">
                    <a:latin typeface="Arial"/>
                    <a:cs typeface="Arial"/>
                  </a:defRPr>
                </a:pPr>
                <a:r>
                  <a:rPr lang="en-US" sz="1600">
                    <a:latin typeface="Arial"/>
                    <a:cs typeface="Arial"/>
                  </a:rPr>
                  <a:t>Temperature (K)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680896"/>
        <c:crosses val="autoZero"/>
        <c:crossBetween val="midCat"/>
      </c:valAx>
      <c:valAx>
        <c:axId val="45680896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>
                    <a:latin typeface="Arial"/>
                    <a:cs typeface="Arial"/>
                  </a:defRPr>
                </a:pPr>
                <a:r>
                  <a:rPr lang="en-US" sz="1600">
                    <a:latin typeface="Arial"/>
                    <a:cs typeface="Arial"/>
                  </a:rPr>
                  <a:t>Normalized Bragg Wavelength (nm/nm)</a:t>
                </a:r>
              </a:p>
            </c:rich>
          </c:tx>
          <c:layout>
            <c:manualLayout>
              <c:xMode val="edge"/>
              <c:yMode val="edge"/>
              <c:x val="1.5086126118720625E-2"/>
              <c:y val="0.1086906079627097"/>
            </c:manualLayout>
          </c:layout>
          <c:spPr>
            <a:noFill/>
            <a:ln w="25400">
              <a:noFill/>
            </a:ln>
          </c:spPr>
        </c:title>
        <c:numFmt formatCode="0.0000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45678976"/>
        <c:crosses val="autoZero"/>
        <c:crossBetween val="midCat"/>
        <c:majorUnit val="2.0000000000000023E-4"/>
      </c:valAx>
      <c:spPr>
        <a:solidFill>
          <a:srgbClr val="FFFFFF"/>
        </a:solidFill>
        <a:ln w="12700">
          <a:solidFill>
            <a:srgbClr val="808080"/>
          </a:solidFill>
        </a:ln>
      </c:spPr>
    </c:plotArea>
    <c:legend>
      <c:legendPos val="r"/>
      <c:layout>
        <c:manualLayout>
          <c:xMode val="edge"/>
          <c:yMode val="edge"/>
          <c:x val="0.76974416017797564"/>
          <c:y val="0.63175122749590895"/>
          <c:w val="0.16351501668520579"/>
          <c:h val="0.13420621931260229"/>
        </c:manualLayout>
      </c:layout>
      <c:spPr>
        <a:solidFill>
          <a:sysClr val="window" lastClr="FFFFFF"/>
        </a:solidFill>
        <a:ln w="12700">
          <a:solidFill>
            <a:srgbClr val="808080"/>
          </a:solidFill>
          <a:prstDash val="solid"/>
        </a:ln>
      </c:spPr>
      <c:txPr>
        <a:bodyPr/>
        <a:lstStyle/>
        <a:p>
          <a:pPr>
            <a:defRPr sz="1600">
              <a:latin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435887227579688"/>
          <c:y val="3.0456746392747203E-2"/>
          <c:w val="0.83270577132914791"/>
          <c:h val="0.81781315379055852"/>
        </c:manualLayout>
      </c:layout>
      <c:scatterChart>
        <c:scatterStyle val="lineMarker"/>
        <c:ser>
          <c:idx val="0"/>
          <c:order val="0"/>
          <c:tx>
            <c:v>40 nGimat</c:v>
          </c:tx>
          <c:spPr>
            <a:ln w="28575">
              <a:noFill/>
            </a:ln>
          </c:spPr>
          <c:marker>
            <c:symbol val="diamond"/>
            <c:size val="9"/>
            <c:spPr>
              <a:noFill/>
              <a:ln w="22225">
                <a:solidFill>
                  <a:srgbClr val="0070C0"/>
                </a:solidFill>
              </a:ln>
            </c:spPr>
          </c:marker>
          <c:trendline>
            <c:spPr>
              <a:ln w="22225">
                <a:solidFill>
                  <a:srgbClr val="0070C0"/>
                </a:solidFill>
                <a:prstDash val="dash"/>
              </a:ln>
            </c:spPr>
            <c:trendlineType val="poly"/>
            <c:order val="3"/>
            <c:backward val="40"/>
            <c:dispEq val="1"/>
            <c:trendlineLbl>
              <c:layout>
                <c:manualLayout>
                  <c:x val="-0.27153756137222052"/>
                  <c:y val="-0.50308817376088855"/>
                </c:manualLayout>
              </c:layout>
              <c:numFmt formatCode="General" sourceLinked="0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 sz="1600">
                      <a:solidFill>
                        <a:srgbClr val="0070C0"/>
                      </a:solidFill>
                      <a:latin typeface="Calibri" pitchFamily="34" charset="0"/>
                      <a:cs typeface="Calibri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'40_nGimat'!$A$11:$A$72</c:f>
              <c:numCache>
                <c:formatCode>General</c:formatCode>
                <c:ptCount val="62"/>
                <c:pt idx="0">
                  <c:v>50</c:v>
                </c:pt>
                <c:pt idx="1">
                  <c:v>54</c:v>
                </c:pt>
                <c:pt idx="2">
                  <c:v>55</c:v>
                </c:pt>
                <c:pt idx="3">
                  <c:v>57</c:v>
                </c:pt>
                <c:pt idx="4">
                  <c:v>59</c:v>
                </c:pt>
                <c:pt idx="5">
                  <c:v>60</c:v>
                </c:pt>
                <c:pt idx="6">
                  <c:v>62</c:v>
                </c:pt>
                <c:pt idx="7">
                  <c:v>64</c:v>
                </c:pt>
                <c:pt idx="8">
                  <c:v>65</c:v>
                </c:pt>
                <c:pt idx="9">
                  <c:v>68</c:v>
                </c:pt>
                <c:pt idx="10">
                  <c:v>70</c:v>
                </c:pt>
                <c:pt idx="11">
                  <c:v>71</c:v>
                </c:pt>
                <c:pt idx="12">
                  <c:v>73</c:v>
                </c:pt>
                <c:pt idx="13">
                  <c:v>76</c:v>
                </c:pt>
                <c:pt idx="14">
                  <c:v>77</c:v>
                </c:pt>
                <c:pt idx="15">
                  <c:v>78</c:v>
                </c:pt>
                <c:pt idx="16">
                  <c:v>79</c:v>
                </c:pt>
                <c:pt idx="17">
                  <c:v>81</c:v>
                </c:pt>
                <c:pt idx="18">
                  <c:v>83</c:v>
                </c:pt>
                <c:pt idx="19">
                  <c:v>86</c:v>
                </c:pt>
                <c:pt idx="20">
                  <c:v>88</c:v>
                </c:pt>
                <c:pt idx="21">
                  <c:v>90</c:v>
                </c:pt>
                <c:pt idx="22">
                  <c:v>92</c:v>
                </c:pt>
                <c:pt idx="23">
                  <c:v>94</c:v>
                </c:pt>
                <c:pt idx="24">
                  <c:v>95</c:v>
                </c:pt>
                <c:pt idx="25">
                  <c:v>99</c:v>
                </c:pt>
                <c:pt idx="26">
                  <c:v>100</c:v>
                </c:pt>
                <c:pt idx="27">
                  <c:v>102</c:v>
                </c:pt>
                <c:pt idx="28">
                  <c:v>104</c:v>
                </c:pt>
                <c:pt idx="29">
                  <c:v>105</c:v>
                </c:pt>
                <c:pt idx="30">
                  <c:v>107</c:v>
                </c:pt>
                <c:pt idx="31">
                  <c:v>112</c:v>
                </c:pt>
                <c:pt idx="32">
                  <c:v>113</c:v>
                </c:pt>
                <c:pt idx="33">
                  <c:v>114</c:v>
                </c:pt>
                <c:pt idx="34">
                  <c:v>116</c:v>
                </c:pt>
                <c:pt idx="35">
                  <c:v>119</c:v>
                </c:pt>
                <c:pt idx="36">
                  <c:v>127</c:v>
                </c:pt>
                <c:pt idx="37">
                  <c:v>131</c:v>
                </c:pt>
                <c:pt idx="38">
                  <c:v>135</c:v>
                </c:pt>
                <c:pt idx="39">
                  <c:v>139</c:v>
                </c:pt>
                <c:pt idx="40">
                  <c:v>144</c:v>
                </c:pt>
                <c:pt idx="41">
                  <c:v>149</c:v>
                </c:pt>
                <c:pt idx="42">
                  <c:v>152</c:v>
                </c:pt>
                <c:pt idx="43">
                  <c:v>160</c:v>
                </c:pt>
                <c:pt idx="44">
                  <c:v>165</c:v>
                </c:pt>
                <c:pt idx="45">
                  <c:v>169</c:v>
                </c:pt>
                <c:pt idx="46">
                  <c:v>172</c:v>
                </c:pt>
                <c:pt idx="47">
                  <c:v>173</c:v>
                </c:pt>
                <c:pt idx="48">
                  <c:v>177</c:v>
                </c:pt>
                <c:pt idx="49">
                  <c:v>181</c:v>
                </c:pt>
                <c:pt idx="50">
                  <c:v>183</c:v>
                </c:pt>
                <c:pt idx="51">
                  <c:v>185</c:v>
                </c:pt>
                <c:pt idx="52">
                  <c:v>192</c:v>
                </c:pt>
                <c:pt idx="53">
                  <c:v>195</c:v>
                </c:pt>
                <c:pt idx="54">
                  <c:v>198</c:v>
                </c:pt>
                <c:pt idx="55">
                  <c:v>202</c:v>
                </c:pt>
                <c:pt idx="56">
                  <c:v>208</c:v>
                </c:pt>
                <c:pt idx="57">
                  <c:v>212</c:v>
                </c:pt>
                <c:pt idx="58">
                  <c:v>233</c:v>
                </c:pt>
                <c:pt idx="59">
                  <c:v>269</c:v>
                </c:pt>
                <c:pt idx="60">
                  <c:v>284</c:v>
                </c:pt>
                <c:pt idx="61">
                  <c:v>290</c:v>
                </c:pt>
              </c:numCache>
            </c:numRef>
          </c:xVal>
          <c:yVal>
            <c:numRef>
              <c:f>'40_nGimat'!$C$11:$C$72</c:f>
              <c:numCache>
                <c:formatCode>0.000</c:formatCode>
                <c:ptCount val="62"/>
                <c:pt idx="0">
                  <c:v>259.70179447764338</c:v>
                </c:pt>
                <c:pt idx="1">
                  <c:v>258.00973614685552</c:v>
                </c:pt>
                <c:pt idx="7">
                  <c:v>252.85682475299063</c:v>
                </c:pt>
                <c:pt idx="11">
                  <c:v>248.42040698117717</c:v>
                </c:pt>
                <c:pt idx="13">
                  <c:v>245.49475209083542</c:v>
                </c:pt>
                <c:pt idx="14">
                  <c:v>244.11434751990251</c:v>
                </c:pt>
                <c:pt idx="15">
                  <c:v>244.0940667653739</c:v>
                </c:pt>
                <c:pt idx="16">
                  <c:v>242.89639496303624</c:v>
                </c:pt>
                <c:pt idx="17">
                  <c:v>241.46284228550527</c:v>
                </c:pt>
                <c:pt idx="18">
                  <c:v>239.83802305502044</c:v>
                </c:pt>
                <c:pt idx="19">
                  <c:v>237.74779329079655</c:v>
                </c:pt>
                <c:pt idx="20">
                  <c:v>236.19016069766059</c:v>
                </c:pt>
                <c:pt idx="21">
                  <c:v>234.62862400080419</c:v>
                </c:pt>
                <c:pt idx="22">
                  <c:v>232.83453222419683</c:v>
                </c:pt>
                <c:pt idx="23">
                  <c:v>230.79621347139658</c:v>
                </c:pt>
                <c:pt idx="24">
                  <c:v>230.04446078339734</c:v>
                </c:pt>
                <c:pt idx="25">
                  <c:v>227.71887674390234</c:v>
                </c:pt>
                <c:pt idx="26">
                  <c:v>225.73612915325941</c:v>
                </c:pt>
                <c:pt idx="27">
                  <c:v>224.00972234842581</c:v>
                </c:pt>
                <c:pt idx="28">
                  <c:v>222.0998087402607</c:v>
                </c:pt>
                <c:pt idx="29">
                  <c:v>221.24913606641098</c:v>
                </c:pt>
                <c:pt idx="30">
                  <c:v>219.21572097726278</c:v>
                </c:pt>
                <c:pt idx="31">
                  <c:v>214.49546479639554</c:v>
                </c:pt>
                <c:pt idx="32">
                  <c:v>213.63702180486823</c:v>
                </c:pt>
                <c:pt idx="33">
                  <c:v>212.34507313857338</c:v>
                </c:pt>
                <c:pt idx="34">
                  <c:v>210.13739097020814</c:v>
                </c:pt>
                <c:pt idx="35">
                  <c:v>207.44043739800577</c:v>
                </c:pt>
                <c:pt idx="36">
                  <c:v>199.05945062227698</c:v>
                </c:pt>
                <c:pt idx="37">
                  <c:v>194.73705655276081</c:v>
                </c:pt>
                <c:pt idx="38">
                  <c:v>190.34358559171642</c:v>
                </c:pt>
                <c:pt idx="39">
                  <c:v>185.96949856461021</c:v>
                </c:pt>
                <c:pt idx="40">
                  <c:v>180.48423881533654</c:v>
                </c:pt>
                <c:pt idx="41">
                  <c:v>174.40581481690859</c:v>
                </c:pt>
                <c:pt idx="42">
                  <c:v>170.93066975644203</c:v>
                </c:pt>
                <c:pt idx="43">
                  <c:v>161.22891207335078</c:v>
                </c:pt>
                <c:pt idx="44">
                  <c:v>155.20766437986975</c:v>
                </c:pt>
                <c:pt idx="45">
                  <c:v>150.38614642147272</c:v>
                </c:pt>
                <c:pt idx="46">
                  <c:v>146.418997881748</c:v>
                </c:pt>
                <c:pt idx="47">
                  <c:v>145.16386995023041</c:v>
                </c:pt>
                <c:pt idx="48">
                  <c:v>140.65991388941671</c:v>
                </c:pt>
                <c:pt idx="49">
                  <c:v>135.5033401435966</c:v>
                </c:pt>
                <c:pt idx="50">
                  <c:v>132.73226936506879</c:v>
                </c:pt>
                <c:pt idx="51">
                  <c:v>130.42714037964063</c:v>
                </c:pt>
                <c:pt idx="52">
                  <c:v>121.1372811693644</c:v>
                </c:pt>
                <c:pt idx="53">
                  <c:v>117.325225997546</c:v>
                </c:pt>
                <c:pt idx="54">
                  <c:v>113.4885224434428</c:v>
                </c:pt>
                <c:pt idx="55">
                  <c:v>108.38202470034538</c:v>
                </c:pt>
                <c:pt idx="56">
                  <c:v>100.5251644469368</c:v>
                </c:pt>
                <c:pt idx="57">
                  <c:v>94.971750512898467</c:v>
                </c:pt>
                <c:pt idx="58">
                  <c:v>66.389936903266673</c:v>
                </c:pt>
                <c:pt idx="59">
                  <c:v>20.502013938163174</c:v>
                </c:pt>
                <c:pt idx="60">
                  <c:v>-4.4526503268090298</c:v>
                </c:pt>
                <c:pt idx="61">
                  <c:v>-11.55642551286418</c:v>
                </c:pt>
              </c:numCache>
            </c:numRef>
          </c:yVal>
        </c:ser>
        <c:ser>
          <c:idx val="1"/>
          <c:order val="1"/>
          <c:tx>
            <c:v>41 Acrylate</c:v>
          </c:tx>
          <c:spPr>
            <a:ln w="28575">
              <a:noFill/>
            </a:ln>
          </c:spPr>
          <c:marker>
            <c:symbol val="square"/>
            <c:size val="9"/>
            <c:spPr>
              <a:noFill/>
              <a:ln w="22225">
                <a:solidFill>
                  <a:srgbClr val="FF0000"/>
                </a:solidFill>
              </a:ln>
            </c:spPr>
          </c:marker>
          <c:trendline>
            <c:spPr>
              <a:ln w="22225">
                <a:solidFill>
                  <a:srgbClr val="FF0000"/>
                </a:solidFill>
                <a:prstDash val="dash"/>
              </a:ln>
            </c:spPr>
            <c:trendlineType val="poly"/>
            <c:order val="3"/>
            <c:backward val="40"/>
            <c:dispEq val="1"/>
            <c:trendlineLbl>
              <c:layout>
                <c:manualLayout>
                  <c:x val="-0.27343150104860131"/>
                  <c:y val="-0.73150005705808541"/>
                </c:manualLayout>
              </c:layout>
              <c:numFmt formatCode="General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>
                      <a:solidFill>
                        <a:srgbClr val="FF0000"/>
                      </a:solidFill>
                      <a:latin typeface="Calibri" pitchFamily="34" charset="0"/>
                      <a:cs typeface="Calibri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'41_Acrylate'!$A$10:$A$67</c:f>
              <c:numCache>
                <c:formatCode>General</c:formatCode>
                <c:ptCount val="58"/>
                <c:pt idx="0">
                  <c:v>51</c:v>
                </c:pt>
                <c:pt idx="1">
                  <c:v>53</c:v>
                </c:pt>
                <c:pt idx="2">
                  <c:v>55</c:v>
                </c:pt>
                <c:pt idx="3">
                  <c:v>58</c:v>
                </c:pt>
                <c:pt idx="4">
                  <c:v>59</c:v>
                </c:pt>
                <c:pt idx="5">
                  <c:v>61</c:v>
                </c:pt>
                <c:pt idx="6">
                  <c:v>62</c:v>
                </c:pt>
                <c:pt idx="7">
                  <c:v>64</c:v>
                </c:pt>
                <c:pt idx="8">
                  <c:v>65</c:v>
                </c:pt>
                <c:pt idx="9">
                  <c:v>66</c:v>
                </c:pt>
                <c:pt idx="10">
                  <c:v>68</c:v>
                </c:pt>
                <c:pt idx="11">
                  <c:v>70</c:v>
                </c:pt>
                <c:pt idx="12">
                  <c:v>72</c:v>
                </c:pt>
                <c:pt idx="13">
                  <c:v>73</c:v>
                </c:pt>
                <c:pt idx="14">
                  <c:v>77</c:v>
                </c:pt>
                <c:pt idx="15">
                  <c:v>78</c:v>
                </c:pt>
                <c:pt idx="16">
                  <c:v>80</c:v>
                </c:pt>
                <c:pt idx="17">
                  <c:v>82</c:v>
                </c:pt>
                <c:pt idx="18">
                  <c:v>84</c:v>
                </c:pt>
                <c:pt idx="19">
                  <c:v>86</c:v>
                </c:pt>
                <c:pt idx="20">
                  <c:v>88</c:v>
                </c:pt>
                <c:pt idx="21">
                  <c:v>90</c:v>
                </c:pt>
                <c:pt idx="22">
                  <c:v>92</c:v>
                </c:pt>
                <c:pt idx="23">
                  <c:v>95</c:v>
                </c:pt>
                <c:pt idx="24">
                  <c:v>96</c:v>
                </c:pt>
                <c:pt idx="25">
                  <c:v>100</c:v>
                </c:pt>
                <c:pt idx="26">
                  <c:v>102</c:v>
                </c:pt>
                <c:pt idx="27">
                  <c:v>105</c:v>
                </c:pt>
                <c:pt idx="28">
                  <c:v>106</c:v>
                </c:pt>
                <c:pt idx="29">
                  <c:v>107</c:v>
                </c:pt>
                <c:pt idx="30">
                  <c:v>113</c:v>
                </c:pt>
                <c:pt idx="31">
                  <c:v>117</c:v>
                </c:pt>
                <c:pt idx="32">
                  <c:v>118</c:v>
                </c:pt>
                <c:pt idx="33">
                  <c:v>125</c:v>
                </c:pt>
                <c:pt idx="34">
                  <c:v>128</c:v>
                </c:pt>
                <c:pt idx="35">
                  <c:v>134</c:v>
                </c:pt>
                <c:pt idx="36">
                  <c:v>137</c:v>
                </c:pt>
                <c:pt idx="37">
                  <c:v>142</c:v>
                </c:pt>
                <c:pt idx="38">
                  <c:v>144</c:v>
                </c:pt>
                <c:pt idx="39">
                  <c:v>150</c:v>
                </c:pt>
                <c:pt idx="40">
                  <c:v>159</c:v>
                </c:pt>
                <c:pt idx="41">
                  <c:v>162</c:v>
                </c:pt>
                <c:pt idx="42">
                  <c:v>165</c:v>
                </c:pt>
                <c:pt idx="43">
                  <c:v>169</c:v>
                </c:pt>
                <c:pt idx="44">
                  <c:v>173</c:v>
                </c:pt>
                <c:pt idx="45">
                  <c:v>177</c:v>
                </c:pt>
                <c:pt idx="46">
                  <c:v>181</c:v>
                </c:pt>
                <c:pt idx="47">
                  <c:v>185</c:v>
                </c:pt>
                <c:pt idx="48">
                  <c:v>192</c:v>
                </c:pt>
                <c:pt idx="49">
                  <c:v>195</c:v>
                </c:pt>
                <c:pt idx="50">
                  <c:v>198</c:v>
                </c:pt>
                <c:pt idx="51">
                  <c:v>202</c:v>
                </c:pt>
                <c:pt idx="52">
                  <c:v>208</c:v>
                </c:pt>
                <c:pt idx="53">
                  <c:v>212</c:v>
                </c:pt>
                <c:pt idx="54">
                  <c:v>233</c:v>
                </c:pt>
                <c:pt idx="55">
                  <c:v>269</c:v>
                </c:pt>
                <c:pt idx="56">
                  <c:v>284</c:v>
                </c:pt>
                <c:pt idx="57">
                  <c:v>290</c:v>
                </c:pt>
              </c:numCache>
            </c:numRef>
          </c:xVal>
          <c:yVal>
            <c:numRef>
              <c:f>'41_Acrylate'!$C$10:$C$67</c:f>
              <c:numCache>
                <c:formatCode>General</c:formatCode>
                <c:ptCount val="58"/>
                <c:pt idx="0" formatCode="0.00">
                  <c:v>392.67242045223259</c:v>
                </c:pt>
                <c:pt idx="2" formatCode="0.00">
                  <c:v>389.78434725245529</c:v>
                </c:pt>
                <c:pt idx="8" formatCode="0.00">
                  <c:v>381.18113066552883</c:v>
                </c:pt>
                <c:pt idx="12" formatCode="0.00">
                  <c:v>373.42397861691023</c:v>
                </c:pt>
                <c:pt idx="14" formatCode="0.00">
                  <c:v>368.11215425062863</c:v>
                </c:pt>
                <c:pt idx="15" formatCode="0.00">
                  <c:v>368.10363786809893</c:v>
                </c:pt>
                <c:pt idx="16" formatCode="0.00">
                  <c:v>365.72276654183264</c:v>
                </c:pt>
                <c:pt idx="17" formatCode="0.00">
                  <c:v>361.26830471703153</c:v>
                </c:pt>
                <c:pt idx="18" formatCode="0.00">
                  <c:v>359.9082721037193</c:v>
                </c:pt>
                <c:pt idx="19" formatCode="0.00">
                  <c:v>357.05278622910242</c:v>
                </c:pt>
                <c:pt idx="20" formatCode="0.00">
                  <c:v>354.39690574394228</c:v>
                </c:pt>
                <c:pt idx="21" formatCode="0.00">
                  <c:v>351.67847915651674</c:v>
                </c:pt>
                <c:pt idx="22" formatCode="0.00">
                  <c:v>348.56872575176419</c:v>
                </c:pt>
                <c:pt idx="23" formatCode="0.00">
                  <c:v>343.89753910406642</c:v>
                </c:pt>
                <c:pt idx="24" formatCode="0.00">
                  <c:v>342.05705948059853</c:v>
                </c:pt>
                <c:pt idx="25" formatCode="0.00">
                  <c:v>337.06259192595928</c:v>
                </c:pt>
                <c:pt idx="26" formatCode="0.00">
                  <c:v>333.44481451453208</c:v>
                </c:pt>
                <c:pt idx="27" formatCode="0.00">
                  <c:v>329.28765366054512</c:v>
                </c:pt>
                <c:pt idx="28" formatCode="0.00">
                  <c:v>326.66679714107369</c:v>
                </c:pt>
                <c:pt idx="29" formatCode="0.00">
                  <c:v>325.25189936641033</c:v>
                </c:pt>
                <c:pt idx="30" formatCode="0.00">
                  <c:v>316.12718571748763</c:v>
                </c:pt>
                <c:pt idx="31" formatCode="0.00">
                  <c:v>309.81387064689397</c:v>
                </c:pt>
                <c:pt idx="32" formatCode="0.00">
                  <c:v>307.13624633953378</c:v>
                </c:pt>
                <c:pt idx="33" formatCode="0.00">
                  <c:v>295.23209158864893</c:v>
                </c:pt>
                <c:pt idx="34" formatCode="0.00">
                  <c:v>290.53807373949417</c:v>
                </c:pt>
                <c:pt idx="35" formatCode="0.00">
                  <c:v>279.81586838159342</c:v>
                </c:pt>
                <c:pt idx="36" formatCode="0.00">
                  <c:v>274.5230881312487</c:v>
                </c:pt>
                <c:pt idx="37" formatCode="0.00">
                  <c:v>265.42582198880393</c:v>
                </c:pt>
                <c:pt idx="38" formatCode="0.00">
                  <c:v>261.56755318539172</c:v>
                </c:pt>
                <c:pt idx="39" formatCode="0.00">
                  <c:v>250.47656980003731</c:v>
                </c:pt>
                <c:pt idx="40" formatCode="0.00">
                  <c:v>233.17741104731661</c:v>
                </c:pt>
                <c:pt idx="41" formatCode="0.00">
                  <c:v>227.0127642018403</c:v>
                </c:pt>
                <c:pt idx="42" formatCode="0.00">
                  <c:v>220.83485133765404</c:v>
                </c:pt>
                <c:pt idx="43" formatCode="0.00">
                  <c:v>212.92000167718444</c:v>
                </c:pt>
                <c:pt idx="44" formatCode="0.00">
                  <c:v>205.16036783773137</c:v>
                </c:pt>
                <c:pt idx="45" formatCode="0.00">
                  <c:v>196.89724976897983</c:v>
                </c:pt>
                <c:pt idx="46" formatCode="0.00">
                  <c:v>188.33463541886479</c:v>
                </c:pt>
                <c:pt idx="47" formatCode="0.00">
                  <c:v>179.9220300939414</c:v>
                </c:pt>
                <c:pt idx="48" formatCode="0.00">
                  <c:v>165.13042492434803</c:v>
                </c:pt>
                <c:pt idx="49" formatCode="0.00">
                  <c:v>158.0527020751918</c:v>
                </c:pt>
                <c:pt idx="50" formatCode="0.00">
                  <c:v>151.69094621226861</c:v>
                </c:pt>
                <c:pt idx="51" formatCode="0.00">
                  <c:v>143.32754560245388</c:v>
                </c:pt>
                <c:pt idx="52" formatCode="0.00">
                  <c:v>130.90487652358118</c:v>
                </c:pt>
                <c:pt idx="53" formatCode="0.00">
                  <c:v>122.4889986541025</c:v>
                </c:pt>
                <c:pt idx="54" formatCode="0.00">
                  <c:v>83.49442105766073</c:v>
                </c:pt>
                <c:pt idx="55" formatCode="0.00">
                  <c:v>21.626832642937138</c:v>
                </c:pt>
                <c:pt idx="56" formatCode="0.00">
                  <c:v>-5.2575054752714365</c:v>
                </c:pt>
                <c:pt idx="57" formatCode="0.00">
                  <c:v>-16.973267275989176</c:v>
                </c:pt>
              </c:numCache>
            </c:numRef>
          </c:yVal>
        </c:ser>
        <c:ser>
          <c:idx val="2"/>
          <c:order val="2"/>
          <c:tx>
            <c:v>42 Gold AR</c:v>
          </c:tx>
          <c:spPr>
            <a:ln w="28575">
              <a:noFill/>
            </a:ln>
          </c:spPr>
          <c:marker>
            <c:symbol val="triangle"/>
            <c:size val="9"/>
            <c:spPr>
              <a:noFill/>
              <a:ln w="22225">
                <a:solidFill>
                  <a:srgbClr val="009900"/>
                </a:solidFill>
              </a:ln>
            </c:spPr>
          </c:marker>
          <c:trendline>
            <c:spPr>
              <a:ln w="22225">
                <a:solidFill>
                  <a:srgbClr val="009900"/>
                </a:solidFill>
                <a:prstDash val="dash"/>
              </a:ln>
            </c:spPr>
            <c:trendlineType val="poly"/>
            <c:order val="3"/>
            <c:backward val="40"/>
            <c:dispEq val="1"/>
            <c:trendlineLbl>
              <c:layout>
                <c:manualLayout>
                  <c:x val="-0.27153756137222146"/>
                  <c:y val="-0.28189527939442466"/>
                </c:manualLayout>
              </c:layout>
              <c:numFmt formatCode="General" sourceLinked="0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 sz="1600">
                      <a:solidFill>
                        <a:srgbClr val="009900"/>
                      </a:solidFill>
                      <a:latin typeface="Calibri" pitchFamily="34" charset="0"/>
                      <a:cs typeface="Calibri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'42_GAR'!$A$8:$A$67</c:f>
              <c:numCache>
                <c:formatCode>General</c:formatCode>
                <c:ptCount val="60"/>
                <c:pt idx="0">
                  <c:v>48</c:v>
                </c:pt>
                <c:pt idx="1">
                  <c:v>49</c:v>
                </c:pt>
                <c:pt idx="2">
                  <c:v>51</c:v>
                </c:pt>
                <c:pt idx="3">
                  <c:v>52</c:v>
                </c:pt>
                <c:pt idx="4">
                  <c:v>54</c:v>
                </c:pt>
                <c:pt idx="5">
                  <c:v>56</c:v>
                </c:pt>
                <c:pt idx="6">
                  <c:v>58</c:v>
                </c:pt>
                <c:pt idx="7">
                  <c:v>59</c:v>
                </c:pt>
                <c:pt idx="8">
                  <c:v>61</c:v>
                </c:pt>
                <c:pt idx="9">
                  <c:v>63</c:v>
                </c:pt>
                <c:pt idx="10">
                  <c:v>65</c:v>
                </c:pt>
                <c:pt idx="11">
                  <c:v>66</c:v>
                </c:pt>
                <c:pt idx="12">
                  <c:v>68</c:v>
                </c:pt>
                <c:pt idx="13">
                  <c:v>72</c:v>
                </c:pt>
                <c:pt idx="14">
                  <c:v>73</c:v>
                </c:pt>
                <c:pt idx="15">
                  <c:v>75</c:v>
                </c:pt>
                <c:pt idx="16">
                  <c:v>77</c:v>
                </c:pt>
                <c:pt idx="17">
                  <c:v>79</c:v>
                </c:pt>
                <c:pt idx="18">
                  <c:v>80</c:v>
                </c:pt>
                <c:pt idx="19">
                  <c:v>83</c:v>
                </c:pt>
                <c:pt idx="20">
                  <c:v>85</c:v>
                </c:pt>
                <c:pt idx="21">
                  <c:v>87</c:v>
                </c:pt>
                <c:pt idx="22">
                  <c:v>89</c:v>
                </c:pt>
                <c:pt idx="23">
                  <c:v>91</c:v>
                </c:pt>
                <c:pt idx="24">
                  <c:v>93</c:v>
                </c:pt>
                <c:pt idx="25">
                  <c:v>96</c:v>
                </c:pt>
                <c:pt idx="26">
                  <c:v>99</c:v>
                </c:pt>
                <c:pt idx="27">
                  <c:v>101</c:v>
                </c:pt>
                <c:pt idx="28">
                  <c:v>103</c:v>
                </c:pt>
                <c:pt idx="29">
                  <c:v>105</c:v>
                </c:pt>
                <c:pt idx="30">
                  <c:v>106</c:v>
                </c:pt>
                <c:pt idx="31">
                  <c:v>108</c:v>
                </c:pt>
                <c:pt idx="32">
                  <c:v>113</c:v>
                </c:pt>
                <c:pt idx="33">
                  <c:v>117</c:v>
                </c:pt>
                <c:pt idx="34">
                  <c:v>118</c:v>
                </c:pt>
                <c:pt idx="35">
                  <c:v>125</c:v>
                </c:pt>
                <c:pt idx="36">
                  <c:v>128</c:v>
                </c:pt>
                <c:pt idx="37">
                  <c:v>134</c:v>
                </c:pt>
                <c:pt idx="38">
                  <c:v>137</c:v>
                </c:pt>
                <c:pt idx="39">
                  <c:v>142</c:v>
                </c:pt>
                <c:pt idx="40">
                  <c:v>146</c:v>
                </c:pt>
                <c:pt idx="41">
                  <c:v>150</c:v>
                </c:pt>
                <c:pt idx="42">
                  <c:v>159</c:v>
                </c:pt>
                <c:pt idx="43">
                  <c:v>162</c:v>
                </c:pt>
                <c:pt idx="44">
                  <c:v>165</c:v>
                </c:pt>
                <c:pt idx="45">
                  <c:v>169</c:v>
                </c:pt>
                <c:pt idx="46">
                  <c:v>173</c:v>
                </c:pt>
                <c:pt idx="47">
                  <c:v>177</c:v>
                </c:pt>
                <c:pt idx="48">
                  <c:v>181</c:v>
                </c:pt>
                <c:pt idx="49">
                  <c:v>185</c:v>
                </c:pt>
                <c:pt idx="50">
                  <c:v>192</c:v>
                </c:pt>
                <c:pt idx="51">
                  <c:v>195</c:v>
                </c:pt>
                <c:pt idx="52">
                  <c:v>198</c:v>
                </c:pt>
                <c:pt idx="53">
                  <c:v>202</c:v>
                </c:pt>
                <c:pt idx="54">
                  <c:v>208</c:v>
                </c:pt>
                <c:pt idx="55">
                  <c:v>212</c:v>
                </c:pt>
                <c:pt idx="56">
                  <c:v>233</c:v>
                </c:pt>
                <c:pt idx="57">
                  <c:v>269</c:v>
                </c:pt>
                <c:pt idx="58">
                  <c:v>284</c:v>
                </c:pt>
                <c:pt idx="59">
                  <c:v>290</c:v>
                </c:pt>
              </c:numCache>
            </c:numRef>
          </c:xVal>
          <c:yVal>
            <c:numRef>
              <c:f>'42_GAR'!$C$8:$C$67</c:f>
              <c:numCache>
                <c:formatCode>General</c:formatCode>
                <c:ptCount val="60"/>
                <c:pt idx="0" formatCode="0.000">
                  <c:v>248.02597619087459</c:v>
                </c:pt>
                <c:pt idx="3" formatCode="0.000">
                  <c:v>246.40547516775194</c:v>
                </c:pt>
                <c:pt idx="5" formatCode="0.000">
                  <c:v>244.66914323140438</c:v>
                </c:pt>
                <c:pt idx="11" formatCode="0.000">
                  <c:v>239.77484076522339</c:v>
                </c:pt>
                <c:pt idx="14" formatCode="0.000">
                  <c:v>235.74441024225331</c:v>
                </c:pt>
                <c:pt idx="16" formatCode="0.000">
                  <c:v>235.8349779509586</c:v>
                </c:pt>
                <c:pt idx="17" formatCode="0.000">
                  <c:v>232.0290575184822</c:v>
                </c:pt>
                <c:pt idx="18" formatCode="0.000">
                  <c:v>233.79378269727744</c:v>
                </c:pt>
                <c:pt idx="19" formatCode="0.000">
                  <c:v>232.05462555908551</c:v>
                </c:pt>
                <c:pt idx="20" formatCode="0.000">
                  <c:v>230.62287748872868</c:v>
                </c:pt>
                <c:pt idx="21" formatCode="0.000">
                  <c:v>229.23271764838819</c:v>
                </c:pt>
                <c:pt idx="22" formatCode="0.000">
                  <c:v>227.80760680188141</c:v>
                </c:pt>
                <c:pt idx="23" formatCode="0.000">
                  <c:v>226.33750006365099</c:v>
                </c:pt>
                <c:pt idx="24" formatCode="0.000">
                  <c:v>224.86804918155624</c:v>
                </c:pt>
                <c:pt idx="25" formatCode="0.000">
                  <c:v>222.38987274355847</c:v>
                </c:pt>
                <c:pt idx="26" formatCode="0.000">
                  <c:v>220.29510257990663</c:v>
                </c:pt>
                <c:pt idx="27" formatCode="0.000">
                  <c:v>218.7411780720856</c:v>
                </c:pt>
                <c:pt idx="28" formatCode="0.000">
                  <c:v>216.92655754589691</c:v>
                </c:pt>
                <c:pt idx="29" formatCode="0.000">
                  <c:v>215.39053302979278</c:v>
                </c:pt>
                <c:pt idx="30" formatCode="0.000">
                  <c:v>211.88491432208627</c:v>
                </c:pt>
                <c:pt idx="31" formatCode="0.000">
                  <c:v>212.9136467501913</c:v>
                </c:pt>
                <c:pt idx="32" formatCode="0.000">
                  <c:v>208.47812262070659</c:v>
                </c:pt>
                <c:pt idx="33" formatCode="0.000">
                  <c:v>205.05885097055219</c:v>
                </c:pt>
                <c:pt idx="34" formatCode="0.000">
                  <c:v>201.42623116100441</c:v>
                </c:pt>
                <c:pt idx="35" formatCode="0.000">
                  <c:v>195.01925544915525</c:v>
                </c:pt>
                <c:pt idx="36" formatCode="0.000">
                  <c:v>192.43208295878117</c:v>
                </c:pt>
                <c:pt idx="37" formatCode="0.000">
                  <c:v>186.49633024965601</c:v>
                </c:pt>
                <c:pt idx="38" formatCode="0.000">
                  <c:v>183.5835470645346</c:v>
                </c:pt>
                <c:pt idx="39" formatCode="0.000">
                  <c:v>178.51963239673995</c:v>
                </c:pt>
                <c:pt idx="40" formatCode="0.000">
                  <c:v>174.4922192081284</c:v>
                </c:pt>
                <c:pt idx="41" formatCode="0.000">
                  <c:v>170.16881775567492</c:v>
                </c:pt>
                <c:pt idx="42" formatCode="0.000">
                  <c:v>160.43622314229376</c:v>
                </c:pt>
                <c:pt idx="43" formatCode="0.000">
                  <c:v>156.9484471175638</c:v>
                </c:pt>
                <c:pt idx="44" formatCode="0.000">
                  <c:v>153.46991983976278</c:v>
                </c:pt>
                <c:pt idx="45" formatCode="0.000">
                  <c:v>149.02533595993208</c:v>
                </c:pt>
                <c:pt idx="46" formatCode="0.000">
                  <c:v>144.6258675164498</c:v>
                </c:pt>
                <c:pt idx="47" formatCode="0.000">
                  <c:v>139.97684339896497</c:v>
                </c:pt>
                <c:pt idx="48" formatCode="0.000">
                  <c:v>135.11386013519919</c:v>
                </c:pt>
                <c:pt idx="49" formatCode="0.000">
                  <c:v>130.37862650996871</c:v>
                </c:pt>
                <c:pt idx="50" formatCode="0.000">
                  <c:v>122.01746030582832</c:v>
                </c:pt>
                <c:pt idx="51" formatCode="0.000">
                  <c:v>117.9818269574393</c:v>
                </c:pt>
                <c:pt idx="52" formatCode="0.000">
                  <c:v>114.3195120790261</c:v>
                </c:pt>
                <c:pt idx="53" formatCode="0.000">
                  <c:v>109.44458235567562</c:v>
                </c:pt>
                <c:pt idx="54" formatCode="0.000">
                  <c:v>102.0208992490529</c:v>
                </c:pt>
                <c:pt idx="55" formatCode="0.000">
                  <c:v>96.70379375506532</c:v>
                </c:pt>
                <c:pt idx="56" formatCode="0.000">
                  <c:v>69.03139479159519</c:v>
                </c:pt>
                <c:pt idx="57" formatCode="0.000">
                  <c:v>23.13878041922159</c:v>
                </c:pt>
                <c:pt idx="58" formatCode="0.000">
                  <c:v>-4.4889270970816835</c:v>
                </c:pt>
                <c:pt idx="59" formatCode="0.000">
                  <c:v>-11.41525539588247</c:v>
                </c:pt>
              </c:numCache>
            </c:numRef>
          </c:yVal>
        </c:ser>
        <c:ser>
          <c:idx val="3"/>
          <c:order val="3"/>
          <c:tx>
            <c:v>43 Gold Annealed</c:v>
          </c:tx>
          <c:spPr>
            <a:ln w="28575">
              <a:noFill/>
            </a:ln>
          </c:spPr>
          <c:marker>
            <c:symbol val="circle"/>
            <c:size val="8"/>
            <c:spPr>
              <a:noFill/>
              <a:ln w="22225">
                <a:solidFill>
                  <a:srgbClr val="7030A0"/>
                </a:solidFill>
              </a:ln>
            </c:spPr>
          </c:marker>
          <c:trendline>
            <c:spPr>
              <a:ln w="22225">
                <a:solidFill>
                  <a:srgbClr val="7030A0"/>
                </a:solidFill>
                <a:prstDash val="dash"/>
              </a:ln>
            </c:spPr>
            <c:trendlineType val="poly"/>
            <c:order val="3"/>
            <c:backward val="40"/>
            <c:dispEq val="1"/>
            <c:trendlineLbl>
              <c:layout>
                <c:manualLayout>
                  <c:x val="-0.29271180695415933"/>
                  <c:y val="-0.209002244284682"/>
                </c:manualLayout>
              </c:layout>
              <c:numFmt formatCode="General" sourceLinked="0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 sz="1600">
                      <a:solidFill>
                        <a:srgbClr val="7030A0"/>
                      </a:solidFill>
                      <a:latin typeface="Calibri" pitchFamily="34" charset="0"/>
                      <a:cs typeface="Calibri" pitchFamily="34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'43_GAnn'!$A$10:$A$70</c:f>
              <c:numCache>
                <c:formatCode>General</c:formatCode>
                <c:ptCount val="61"/>
                <c:pt idx="0">
                  <c:v>50</c:v>
                </c:pt>
                <c:pt idx="1">
                  <c:v>52</c:v>
                </c:pt>
                <c:pt idx="2">
                  <c:v>53</c:v>
                </c:pt>
                <c:pt idx="3">
                  <c:v>54</c:v>
                </c:pt>
                <c:pt idx="4">
                  <c:v>56</c:v>
                </c:pt>
                <c:pt idx="5">
                  <c:v>57</c:v>
                </c:pt>
                <c:pt idx="6">
                  <c:v>58</c:v>
                </c:pt>
                <c:pt idx="7">
                  <c:v>60</c:v>
                </c:pt>
                <c:pt idx="8">
                  <c:v>61</c:v>
                </c:pt>
                <c:pt idx="9">
                  <c:v>63</c:v>
                </c:pt>
                <c:pt idx="10">
                  <c:v>65</c:v>
                </c:pt>
                <c:pt idx="11">
                  <c:v>67</c:v>
                </c:pt>
                <c:pt idx="12">
                  <c:v>69</c:v>
                </c:pt>
                <c:pt idx="13">
                  <c:v>72</c:v>
                </c:pt>
                <c:pt idx="14">
                  <c:v>75</c:v>
                </c:pt>
                <c:pt idx="15">
                  <c:v>77</c:v>
                </c:pt>
                <c:pt idx="16">
                  <c:v>79</c:v>
                </c:pt>
                <c:pt idx="17">
                  <c:v>81</c:v>
                </c:pt>
                <c:pt idx="18">
                  <c:v>83</c:v>
                </c:pt>
                <c:pt idx="19">
                  <c:v>85</c:v>
                </c:pt>
                <c:pt idx="20">
                  <c:v>87</c:v>
                </c:pt>
                <c:pt idx="21">
                  <c:v>89</c:v>
                </c:pt>
                <c:pt idx="22">
                  <c:v>91</c:v>
                </c:pt>
                <c:pt idx="23">
                  <c:v>93</c:v>
                </c:pt>
                <c:pt idx="24">
                  <c:v>97</c:v>
                </c:pt>
                <c:pt idx="25">
                  <c:v>99</c:v>
                </c:pt>
                <c:pt idx="26">
                  <c:v>101</c:v>
                </c:pt>
                <c:pt idx="27">
                  <c:v>104</c:v>
                </c:pt>
                <c:pt idx="28">
                  <c:v>105</c:v>
                </c:pt>
                <c:pt idx="29">
                  <c:v>107</c:v>
                </c:pt>
                <c:pt idx="30">
                  <c:v>108</c:v>
                </c:pt>
                <c:pt idx="31">
                  <c:v>114</c:v>
                </c:pt>
                <c:pt idx="32">
                  <c:v>116</c:v>
                </c:pt>
                <c:pt idx="33">
                  <c:v>117</c:v>
                </c:pt>
                <c:pt idx="34">
                  <c:v>119</c:v>
                </c:pt>
                <c:pt idx="35">
                  <c:v>127</c:v>
                </c:pt>
                <c:pt idx="36">
                  <c:v>131</c:v>
                </c:pt>
                <c:pt idx="37">
                  <c:v>135</c:v>
                </c:pt>
                <c:pt idx="38">
                  <c:v>139</c:v>
                </c:pt>
                <c:pt idx="39">
                  <c:v>142</c:v>
                </c:pt>
                <c:pt idx="40">
                  <c:v>146</c:v>
                </c:pt>
                <c:pt idx="41">
                  <c:v>149</c:v>
                </c:pt>
                <c:pt idx="42">
                  <c:v>152</c:v>
                </c:pt>
                <c:pt idx="43">
                  <c:v>160</c:v>
                </c:pt>
                <c:pt idx="44">
                  <c:v>165</c:v>
                </c:pt>
                <c:pt idx="45">
                  <c:v>169</c:v>
                </c:pt>
                <c:pt idx="46">
                  <c:v>172</c:v>
                </c:pt>
                <c:pt idx="47">
                  <c:v>173</c:v>
                </c:pt>
                <c:pt idx="48">
                  <c:v>177</c:v>
                </c:pt>
                <c:pt idx="49">
                  <c:v>181</c:v>
                </c:pt>
                <c:pt idx="50">
                  <c:v>185</c:v>
                </c:pt>
                <c:pt idx="51">
                  <c:v>192</c:v>
                </c:pt>
                <c:pt idx="52">
                  <c:v>195</c:v>
                </c:pt>
                <c:pt idx="53">
                  <c:v>198</c:v>
                </c:pt>
                <c:pt idx="54">
                  <c:v>202</c:v>
                </c:pt>
                <c:pt idx="55">
                  <c:v>208</c:v>
                </c:pt>
                <c:pt idx="56">
                  <c:v>212</c:v>
                </c:pt>
                <c:pt idx="57">
                  <c:v>233</c:v>
                </c:pt>
                <c:pt idx="58">
                  <c:v>269</c:v>
                </c:pt>
                <c:pt idx="59">
                  <c:v>284</c:v>
                </c:pt>
                <c:pt idx="60">
                  <c:v>290</c:v>
                </c:pt>
              </c:numCache>
            </c:numRef>
          </c:xVal>
          <c:yVal>
            <c:numRef>
              <c:f>'43_GAnn'!$C$10:$C$70</c:f>
              <c:numCache>
                <c:formatCode>General</c:formatCode>
                <c:ptCount val="61"/>
                <c:pt idx="0" formatCode="0.0000">
                  <c:v>236.1582866898402</c:v>
                </c:pt>
                <c:pt idx="2" formatCode="0.0000">
                  <c:v>234.80056358696379</c:v>
                </c:pt>
                <c:pt idx="5" formatCode="0.0000">
                  <c:v>233.04164499804227</c:v>
                </c:pt>
                <c:pt idx="11" formatCode="0.0000">
                  <c:v>228.04556440690314</c:v>
                </c:pt>
                <c:pt idx="15" formatCode="0.0000">
                  <c:v>221.50399101522368</c:v>
                </c:pt>
                <c:pt idx="16" formatCode="0.0000">
                  <c:v>220.41371927342738</c:v>
                </c:pt>
                <c:pt idx="17" formatCode="0.0000">
                  <c:v>219.1919142419857</c:v>
                </c:pt>
                <c:pt idx="18" formatCode="0.0000">
                  <c:v>217.76697247971723</c:v>
                </c:pt>
                <c:pt idx="19" formatCode="0.0000">
                  <c:v>216.24982009551155</c:v>
                </c:pt>
                <c:pt idx="20" formatCode="0.0000">
                  <c:v>214.9078776375778</c:v>
                </c:pt>
                <c:pt idx="21" formatCode="0.0000">
                  <c:v>213.47533976230838</c:v>
                </c:pt>
                <c:pt idx="22" formatCode="0.0000">
                  <c:v>211.99820378473916</c:v>
                </c:pt>
                <c:pt idx="23" formatCode="0.0000">
                  <c:v>210.49883744236965</c:v>
                </c:pt>
                <c:pt idx="24" formatCode="0.0000">
                  <c:v>208.04931568335829</c:v>
                </c:pt>
                <c:pt idx="25" formatCode="0.0000">
                  <c:v>205.8767748672926</c:v>
                </c:pt>
                <c:pt idx="26" formatCode="0.0000">
                  <c:v>204.30071203263012</c:v>
                </c:pt>
                <c:pt idx="27" formatCode="0.0000">
                  <c:v>202.10451787963811</c:v>
                </c:pt>
                <c:pt idx="28" formatCode="0.0000">
                  <c:v>200.93575113492938</c:v>
                </c:pt>
                <c:pt idx="29" formatCode="0.0000">
                  <c:v>199.88819509816011</c:v>
                </c:pt>
                <c:pt idx="30" formatCode="0.0000">
                  <c:v>198.43539297062972</c:v>
                </c:pt>
                <c:pt idx="31" formatCode="0.0000">
                  <c:v>193.47481804213947</c:v>
                </c:pt>
                <c:pt idx="32" formatCode="0.0000">
                  <c:v>191.4687762121566</c:v>
                </c:pt>
                <c:pt idx="33" formatCode="0.0000">
                  <c:v>190.56374025038374</c:v>
                </c:pt>
                <c:pt idx="34" formatCode="0.0000">
                  <c:v>189.47076367093638</c:v>
                </c:pt>
                <c:pt idx="35" formatCode="0.0000">
                  <c:v>181.97714404769897</c:v>
                </c:pt>
                <c:pt idx="36" formatCode="0.0000">
                  <c:v>178.10983838071417</c:v>
                </c:pt>
                <c:pt idx="37" formatCode="0.0000">
                  <c:v>174.14069820701778</c:v>
                </c:pt>
                <c:pt idx="38" formatCode="0.0000">
                  <c:v>170.23505326740707</c:v>
                </c:pt>
                <c:pt idx="39" formatCode="0.0000">
                  <c:v>166.81942091963117</c:v>
                </c:pt>
                <c:pt idx="40" formatCode="0.0000">
                  <c:v>162.61647809750718</c:v>
                </c:pt>
                <c:pt idx="41" formatCode="0.0000">
                  <c:v>159.89837544298385</c:v>
                </c:pt>
                <c:pt idx="42" formatCode="0.0000">
                  <c:v>156.76162424785235</c:v>
                </c:pt>
                <c:pt idx="43" formatCode="0.0000">
                  <c:v>148.04807246019959</c:v>
                </c:pt>
                <c:pt idx="44" formatCode="0.0000">
                  <c:v>142.68441589792988</c:v>
                </c:pt>
                <c:pt idx="45" formatCode="0.0000">
                  <c:v>138.4163185011509</c:v>
                </c:pt>
                <c:pt idx="46" formatCode="0.0000">
                  <c:v>134.80245704800717</c:v>
                </c:pt>
                <c:pt idx="47" formatCode="0.0000">
                  <c:v>133.67112409624127</c:v>
                </c:pt>
                <c:pt idx="48" formatCode="0.0000">
                  <c:v>129.21068769762331</c:v>
                </c:pt>
                <c:pt idx="49" formatCode="0.0000">
                  <c:v>124.58009472488445</c:v>
                </c:pt>
                <c:pt idx="50" formatCode="0.0000">
                  <c:v>120.09276172273758</c:v>
                </c:pt>
                <c:pt idx="51" formatCode="0.0000">
                  <c:v>112.20777288067372</c:v>
                </c:pt>
                <c:pt idx="52" formatCode="0.0000">
                  <c:v>108.4136703499624</c:v>
                </c:pt>
                <c:pt idx="53" formatCode="0.0000">
                  <c:v>104.9729565691526</c:v>
                </c:pt>
                <c:pt idx="54" formatCode="0.0000">
                  <c:v>100.43749160428312</c:v>
                </c:pt>
                <c:pt idx="55" formatCode="0.0000">
                  <c:v>93.461299923888276</c:v>
                </c:pt>
                <c:pt idx="56" formatCode="0.0000">
                  <c:v>88.528312252825756</c:v>
                </c:pt>
                <c:pt idx="57" formatCode="0.0000">
                  <c:v>62.760991472975263</c:v>
                </c:pt>
                <c:pt idx="58" formatCode="0.0000">
                  <c:v>20.412620249739124</c:v>
                </c:pt>
                <c:pt idx="59" formatCode="0.0000">
                  <c:v>-4.0906669535981424</c:v>
                </c:pt>
                <c:pt idx="60" formatCode="0.0000">
                  <c:v>-10.822167677863582</c:v>
                </c:pt>
              </c:numCache>
            </c:numRef>
          </c:yVal>
        </c:ser>
        <c:axId val="45909120"/>
        <c:axId val="45911040"/>
      </c:scatterChart>
      <c:valAx>
        <c:axId val="45909120"/>
        <c:scaling>
          <c:orientation val="minMax"/>
          <c:max val="300"/>
        </c:scaling>
        <c:axPos val="b"/>
        <c:majorGridlines/>
        <c:title>
          <c:tx>
            <c:rich>
              <a:bodyPr/>
              <a:lstStyle/>
              <a:p>
                <a:pPr>
                  <a:defRPr sz="1800" b="1"/>
                </a:pPr>
                <a:r>
                  <a:rPr lang="en-US" sz="1800" b="1"/>
                  <a:t>Temperature</a:t>
                </a:r>
                <a:r>
                  <a:rPr lang="en-US" sz="1800" b="1" baseline="0"/>
                  <a:t> (K)</a:t>
                </a:r>
                <a:endParaRPr lang="en-US" sz="1800" b="1"/>
              </a:p>
            </c:rich>
          </c:tx>
          <c:layout/>
        </c:title>
        <c:numFmt formatCode="General" sourceLinked="1"/>
        <c:tickLblPos val="low"/>
        <c:spPr>
          <a:ln w="15875"/>
        </c:spPr>
        <c:txPr>
          <a:bodyPr/>
          <a:lstStyle/>
          <a:p>
            <a:pPr>
              <a:defRPr sz="1400"/>
            </a:pPr>
            <a:endParaRPr lang="en-US"/>
          </a:p>
        </c:txPr>
        <c:crossAx val="45911040"/>
        <c:crosses val="autoZero"/>
        <c:crossBetween val="midCat"/>
      </c:valAx>
      <c:valAx>
        <c:axId val="45911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 b="1"/>
                </a:pPr>
                <a:r>
                  <a:rPr lang="en-US" sz="1800" b="1"/>
                  <a:t>Spectral Shift from 281 K ref (GHz)</a:t>
                </a:r>
              </a:p>
            </c:rich>
          </c:tx>
          <c:layout>
            <c:manualLayout>
              <c:xMode val="edge"/>
              <c:yMode val="edge"/>
              <c:x val="1.8991830968542903E-2"/>
              <c:y val="0.199452768795848"/>
            </c:manualLayout>
          </c:layout>
        </c:title>
        <c:numFmt formatCode="0" sourceLinked="0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45909120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710391263926057"/>
          <c:y val="5.2049211110213114E-2"/>
          <c:w val="0.25032291680475954"/>
          <c:h val="0.34002415458937202"/>
        </c:manualLayout>
      </c:layout>
      <c:spPr>
        <a:solidFill>
          <a:sysClr val="window" lastClr="FFFFFF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>
              <a:latin typeface="Calibri" pitchFamily="34" charset="0"/>
              <a:cs typeface="Calibri" pitchFamily="34" charset="0"/>
            </a:defRPr>
          </a:pPr>
          <a:endParaRPr lang="en-US"/>
        </a:p>
      </c:txPr>
    </c:legend>
    <c:plotVisOnly val="1"/>
    <c:dispBlanksAs val="gap"/>
  </c:chart>
  <c:spPr>
    <a:noFill/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/>
              <a:t>Quench response from </a:t>
            </a:r>
            <a:r>
              <a:rPr lang="en-US" sz="1800" b="1" i="0" baseline="0" dirty="0" smtClean="0"/>
              <a:t>thermocouples and fiber as </a:t>
            </a:r>
            <a:r>
              <a:rPr lang="en-US" sz="1800" b="1" i="0" baseline="0" dirty="0"/>
              <a:t>a function of time</a:t>
            </a:r>
            <a:endParaRPr lang="en-US" dirty="0"/>
          </a:p>
        </c:rich>
      </c:tx>
      <c:layout>
        <c:manualLayout>
          <c:xMode val="edge"/>
          <c:yMode val="edge"/>
          <c:x val="0.119808964666187"/>
          <c:y val="2.0166665581583601E-3"/>
        </c:manualLayout>
      </c:layout>
    </c:title>
    <c:plotArea>
      <c:layout>
        <c:manualLayout>
          <c:layoutTarget val="inner"/>
          <c:xMode val="edge"/>
          <c:yMode val="edge"/>
          <c:x val="7.7460621157953435E-2"/>
          <c:y val="9.0956743137498561E-2"/>
          <c:w val="0.83073720472441004"/>
          <c:h val="0.79194515207658134"/>
        </c:manualLayout>
      </c:layout>
      <c:scatterChart>
        <c:scatterStyle val="smoothMarker"/>
        <c:ser>
          <c:idx val="4"/>
          <c:order val="0"/>
          <c:tx>
            <c:strRef>
              <c:f>FO_AMSC_14_Temperature!$Q$10</c:f>
              <c:strCache>
                <c:ptCount val="1"/>
                <c:pt idx="0">
                  <c:v>TC3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FO_AMSC_14_Temperature!$N$11:$N$310</c:f>
              <c:numCache>
                <c:formatCode>General</c:formatCode>
                <c:ptCount val="300"/>
                <c:pt idx="0">
                  <c:v>0</c:v>
                </c:pt>
                <c:pt idx="1">
                  <c:v>5.3000000000000012E-2</c:v>
                </c:pt>
                <c:pt idx="2">
                  <c:v>0.10600000000000002</c:v>
                </c:pt>
                <c:pt idx="3">
                  <c:v>0.16500000000000001</c:v>
                </c:pt>
                <c:pt idx="4">
                  <c:v>0.21900000000000017</c:v>
                </c:pt>
                <c:pt idx="5">
                  <c:v>0.27200000000000002</c:v>
                </c:pt>
                <c:pt idx="6">
                  <c:v>0.33100000000000146</c:v>
                </c:pt>
                <c:pt idx="7">
                  <c:v>0.3850000000000004</c:v>
                </c:pt>
                <c:pt idx="8">
                  <c:v>0.44400000000000001</c:v>
                </c:pt>
                <c:pt idx="9">
                  <c:v>0.49700000000000033</c:v>
                </c:pt>
                <c:pt idx="10">
                  <c:v>0.55000000000000004</c:v>
                </c:pt>
                <c:pt idx="11">
                  <c:v>0.61000000000000165</c:v>
                </c:pt>
                <c:pt idx="12">
                  <c:v>0.66300000000000192</c:v>
                </c:pt>
                <c:pt idx="13">
                  <c:v>0.71600000000000164</c:v>
                </c:pt>
                <c:pt idx="14">
                  <c:v>0.77600000000000191</c:v>
                </c:pt>
                <c:pt idx="15">
                  <c:v>0.82900000000000162</c:v>
                </c:pt>
                <c:pt idx="16">
                  <c:v>0.88900000000000001</c:v>
                </c:pt>
                <c:pt idx="17">
                  <c:v>0.94200000000000061</c:v>
                </c:pt>
                <c:pt idx="18">
                  <c:v>0.995</c:v>
                </c:pt>
                <c:pt idx="19">
                  <c:v>1.054</c:v>
                </c:pt>
                <c:pt idx="20">
                  <c:v>1.1080000000000001</c:v>
                </c:pt>
                <c:pt idx="21">
                  <c:v>1.161</c:v>
                </c:pt>
                <c:pt idx="22">
                  <c:v>1.2209999999999965</c:v>
                </c:pt>
                <c:pt idx="23">
                  <c:v>1.274</c:v>
                </c:pt>
                <c:pt idx="24">
                  <c:v>1.4</c:v>
                </c:pt>
                <c:pt idx="25">
                  <c:v>1.4529999999999963</c:v>
                </c:pt>
                <c:pt idx="26">
                  <c:v>1.506</c:v>
                </c:pt>
                <c:pt idx="27">
                  <c:v>1.5660000000000001</c:v>
                </c:pt>
                <c:pt idx="28">
                  <c:v>1.619</c:v>
                </c:pt>
                <c:pt idx="29">
                  <c:v>1.6719999999999966</c:v>
                </c:pt>
                <c:pt idx="30">
                  <c:v>1.732</c:v>
                </c:pt>
                <c:pt idx="31">
                  <c:v>1.7849999999999966</c:v>
                </c:pt>
                <c:pt idx="32">
                  <c:v>1.845</c:v>
                </c:pt>
                <c:pt idx="33">
                  <c:v>1.8979999999999966</c:v>
                </c:pt>
                <c:pt idx="34">
                  <c:v>1.9510000000000001</c:v>
                </c:pt>
                <c:pt idx="35">
                  <c:v>2.0099999999999998</c:v>
                </c:pt>
                <c:pt idx="36">
                  <c:v>2.0640000000000001</c:v>
                </c:pt>
                <c:pt idx="37">
                  <c:v>2.117</c:v>
                </c:pt>
                <c:pt idx="38">
                  <c:v>2.177</c:v>
                </c:pt>
                <c:pt idx="39">
                  <c:v>2.23</c:v>
                </c:pt>
                <c:pt idx="40">
                  <c:v>2.2890000000000001</c:v>
                </c:pt>
                <c:pt idx="41">
                  <c:v>2.343</c:v>
                </c:pt>
                <c:pt idx="42">
                  <c:v>2.3959999999999977</c:v>
                </c:pt>
                <c:pt idx="43">
                  <c:v>2.4549999999999987</c:v>
                </c:pt>
                <c:pt idx="44">
                  <c:v>2.508</c:v>
                </c:pt>
                <c:pt idx="45">
                  <c:v>2.5619999999999998</c:v>
                </c:pt>
                <c:pt idx="46">
                  <c:v>2.6219999999999999</c:v>
                </c:pt>
                <c:pt idx="47">
                  <c:v>2.6749999999999998</c:v>
                </c:pt>
                <c:pt idx="48">
                  <c:v>2.8009999999999997</c:v>
                </c:pt>
                <c:pt idx="49">
                  <c:v>2.8529999999999944</c:v>
                </c:pt>
                <c:pt idx="50">
                  <c:v>2.9059999999999997</c:v>
                </c:pt>
                <c:pt idx="51">
                  <c:v>2.9659999999999997</c:v>
                </c:pt>
                <c:pt idx="52">
                  <c:v>3.0189999999999997</c:v>
                </c:pt>
                <c:pt idx="53">
                  <c:v>3.0719999999999987</c:v>
                </c:pt>
                <c:pt idx="54">
                  <c:v>3.1319999999999997</c:v>
                </c:pt>
                <c:pt idx="55">
                  <c:v>3.1859999999999999</c:v>
                </c:pt>
                <c:pt idx="56">
                  <c:v>3.246</c:v>
                </c:pt>
                <c:pt idx="57">
                  <c:v>3.2989999999999999</c:v>
                </c:pt>
                <c:pt idx="58">
                  <c:v>3.3519999999999968</c:v>
                </c:pt>
                <c:pt idx="59">
                  <c:v>3.4109999999999987</c:v>
                </c:pt>
                <c:pt idx="60">
                  <c:v>3.4659999999999997</c:v>
                </c:pt>
                <c:pt idx="61">
                  <c:v>3.5189999999999997</c:v>
                </c:pt>
                <c:pt idx="62">
                  <c:v>3.5789999999999997</c:v>
                </c:pt>
                <c:pt idx="63">
                  <c:v>3.6319999999999997</c:v>
                </c:pt>
                <c:pt idx="64">
                  <c:v>3.6909999999999998</c:v>
                </c:pt>
                <c:pt idx="65">
                  <c:v>3.7450000000000001</c:v>
                </c:pt>
                <c:pt idx="66">
                  <c:v>3.798</c:v>
                </c:pt>
                <c:pt idx="67">
                  <c:v>3.8569999999999967</c:v>
                </c:pt>
                <c:pt idx="68">
                  <c:v>3.9099999999999997</c:v>
                </c:pt>
                <c:pt idx="69">
                  <c:v>3.964</c:v>
                </c:pt>
                <c:pt idx="70">
                  <c:v>4.0229999999999873</c:v>
                </c:pt>
                <c:pt idx="71">
                  <c:v>4.077</c:v>
                </c:pt>
                <c:pt idx="72">
                  <c:v>4.2030000000000003</c:v>
                </c:pt>
                <c:pt idx="73">
                  <c:v>4.2560000000000002</c:v>
                </c:pt>
                <c:pt idx="74">
                  <c:v>4.3090000000000002</c:v>
                </c:pt>
                <c:pt idx="75">
                  <c:v>4.3689999999999873</c:v>
                </c:pt>
                <c:pt idx="76">
                  <c:v>4.4219999999999997</c:v>
                </c:pt>
                <c:pt idx="77">
                  <c:v>4.4760000000000124</c:v>
                </c:pt>
                <c:pt idx="78">
                  <c:v>4.5360000000000014</c:v>
                </c:pt>
                <c:pt idx="79">
                  <c:v>4.5890000000000004</c:v>
                </c:pt>
                <c:pt idx="80">
                  <c:v>4.649</c:v>
                </c:pt>
                <c:pt idx="81">
                  <c:v>4.702</c:v>
                </c:pt>
                <c:pt idx="82">
                  <c:v>4.7549999999999946</c:v>
                </c:pt>
                <c:pt idx="83">
                  <c:v>4.8139999999999956</c:v>
                </c:pt>
                <c:pt idx="84">
                  <c:v>4.8669999999999947</c:v>
                </c:pt>
                <c:pt idx="85">
                  <c:v>4.9210000000000003</c:v>
                </c:pt>
                <c:pt idx="86">
                  <c:v>4.9810000000000034</c:v>
                </c:pt>
                <c:pt idx="87">
                  <c:v>5.0339999999999998</c:v>
                </c:pt>
                <c:pt idx="88">
                  <c:v>5.093</c:v>
                </c:pt>
                <c:pt idx="89">
                  <c:v>5.1459999999999946</c:v>
                </c:pt>
                <c:pt idx="90">
                  <c:v>5.2</c:v>
                </c:pt>
                <c:pt idx="91">
                  <c:v>5.2590000000000003</c:v>
                </c:pt>
                <c:pt idx="92">
                  <c:v>5.3119999999999976</c:v>
                </c:pt>
                <c:pt idx="93">
                  <c:v>5.3649999999999851</c:v>
                </c:pt>
                <c:pt idx="94">
                  <c:v>5.4249999999999892</c:v>
                </c:pt>
                <c:pt idx="95">
                  <c:v>5.4790000000000134</c:v>
                </c:pt>
                <c:pt idx="96">
                  <c:v>5.6049999999999871</c:v>
                </c:pt>
                <c:pt idx="97">
                  <c:v>5.657999999999987</c:v>
                </c:pt>
                <c:pt idx="98">
                  <c:v>5.7110000000000003</c:v>
                </c:pt>
                <c:pt idx="99">
                  <c:v>5.7710000000000052</c:v>
                </c:pt>
                <c:pt idx="100">
                  <c:v>5.8239999999999892</c:v>
                </c:pt>
                <c:pt idx="101">
                  <c:v>5.8780000000000001</c:v>
                </c:pt>
                <c:pt idx="102">
                  <c:v>5.9380000000000024</c:v>
                </c:pt>
                <c:pt idx="103">
                  <c:v>5.992</c:v>
                </c:pt>
                <c:pt idx="104">
                  <c:v>6.0510000000000002</c:v>
                </c:pt>
                <c:pt idx="105">
                  <c:v>6.1049999999999871</c:v>
                </c:pt>
                <c:pt idx="106">
                  <c:v>6.157999999999987</c:v>
                </c:pt>
                <c:pt idx="107">
                  <c:v>6.2169999999999996</c:v>
                </c:pt>
                <c:pt idx="108">
                  <c:v>6.2700000000000014</c:v>
                </c:pt>
                <c:pt idx="109">
                  <c:v>6.3239999999999892</c:v>
                </c:pt>
                <c:pt idx="110">
                  <c:v>6.3839999999999986</c:v>
                </c:pt>
                <c:pt idx="111">
                  <c:v>6.4370000000000003</c:v>
                </c:pt>
                <c:pt idx="112">
                  <c:v>6.4960000000000004</c:v>
                </c:pt>
                <c:pt idx="113">
                  <c:v>6.5490000000000004</c:v>
                </c:pt>
                <c:pt idx="114">
                  <c:v>6.6029999999999873</c:v>
                </c:pt>
                <c:pt idx="115">
                  <c:v>6.6619999999999946</c:v>
                </c:pt>
                <c:pt idx="116">
                  <c:v>6.7149999999999892</c:v>
                </c:pt>
                <c:pt idx="117">
                  <c:v>6.7679999999999891</c:v>
                </c:pt>
                <c:pt idx="118">
                  <c:v>6.8279999999999852</c:v>
                </c:pt>
                <c:pt idx="119">
                  <c:v>6.8819999999999997</c:v>
                </c:pt>
                <c:pt idx="120">
                  <c:v>7.008</c:v>
                </c:pt>
                <c:pt idx="121">
                  <c:v>7.0609999999999946</c:v>
                </c:pt>
                <c:pt idx="122">
                  <c:v>7.1139999999999946</c:v>
                </c:pt>
                <c:pt idx="123">
                  <c:v>7.1739999999999986</c:v>
                </c:pt>
                <c:pt idx="124">
                  <c:v>7.2269999999999985</c:v>
                </c:pt>
                <c:pt idx="125">
                  <c:v>7.28</c:v>
                </c:pt>
                <c:pt idx="126">
                  <c:v>7.34</c:v>
                </c:pt>
                <c:pt idx="127">
                  <c:v>7.3939999999999966</c:v>
                </c:pt>
                <c:pt idx="128">
                  <c:v>7.4590000000000014</c:v>
                </c:pt>
                <c:pt idx="129">
                  <c:v>7.5169999999999986</c:v>
                </c:pt>
                <c:pt idx="130">
                  <c:v>7.5750000000000002</c:v>
                </c:pt>
                <c:pt idx="131">
                  <c:v>7.64</c:v>
                </c:pt>
                <c:pt idx="132">
                  <c:v>7.6969999999999956</c:v>
                </c:pt>
                <c:pt idx="133">
                  <c:v>7.7549999999999946</c:v>
                </c:pt>
                <c:pt idx="134">
                  <c:v>7.8199999999999976</c:v>
                </c:pt>
                <c:pt idx="135">
                  <c:v>7.8780000000000001</c:v>
                </c:pt>
                <c:pt idx="136">
                  <c:v>7.9430000000000014</c:v>
                </c:pt>
                <c:pt idx="137">
                  <c:v>8.0010000000000012</c:v>
                </c:pt>
                <c:pt idx="138">
                  <c:v>8.0590000000000028</c:v>
                </c:pt>
                <c:pt idx="139">
                  <c:v>8.1230000000000011</c:v>
                </c:pt>
                <c:pt idx="140">
                  <c:v>8.1820000000000004</c:v>
                </c:pt>
                <c:pt idx="141">
                  <c:v>8.24</c:v>
                </c:pt>
                <c:pt idx="142">
                  <c:v>8.3050000000000068</c:v>
                </c:pt>
                <c:pt idx="143">
                  <c:v>8.3630000000000067</c:v>
                </c:pt>
                <c:pt idx="144">
                  <c:v>8.5010000000000012</c:v>
                </c:pt>
                <c:pt idx="145">
                  <c:v>8.5590000000000028</c:v>
                </c:pt>
                <c:pt idx="146">
                  <c:v>8.6170000000000009</c:v>
                </c:pt>
                <c:pt idx="147">
                  <c:v>8.6810000000000009</c:v>
                </c:pt>
                <c:pt idx="148">
                  <c:v>8.738999999999999</c:v>
                </c:pt>
                <c:pt idx="149">
                  <c:v>8.798</c:v>
                </c:pt>
                <c:pt idx="150">
                  <c:v>8.8630000000000067</c:v>
                </c:pt>
                <c:pt idx="151">
                  <c:v>8.9210000000000012</c:v>
                </c:pt>
                <c:pt idx="152">
                  <c:v>8.9860000000000007</c:v>
                </c:pt>
                <c:pt idx="153">
                  <c:v>9.0440000000000005</c:v>
                </c:pt>
                <c:pt idx="154">
                  <c:v>9.1020000000000003</c:v>
                </c:pt>
                <c:pt idx="155">
                  <c:v>9.1670000000000016</c:v>
                </c:pt>
                <c:pt idx="156">
                  <c:v>9.2249999999999996</c:v>
                </c:pt>
                <c:pt idx="157">
                  <c:v>9.2830000000000013</c:v>
                </c:pt>
                <c:pt idx="158">
                  <c:v>9.3470000000000013</c:v>
                </c:pt>
                <c:pt idx="159">
                  <c:v>9.4060000000000006</c:v>
                </c:pt>
                <c:pt idx="160">
                  <c:v>9.4710000000000001</c:v>
                </c:pt>
                <c:pt idx="161">
                  <c:v>9.5280000000000005</c:v>
                </c:pt>
                <c:pt idx="162">
                  <c:v>9.5870000000000015</c:v>
                </c:pt>
                <c:pt idx="163">
                  <c:v>9.6520000000000028</c:v>
                </c:pt>
                <c:pt idx="164">
                  <c:v>9.7100000000000009</c:v>
                </c:pt>
                <c:pt idx="165">
                  <c:v>9.7680000000000025</c:v>
                </c:pt>
                <c:pt idx="166">
                  <c:v>9.8340000000000014</c:v>
                </c:pt>
                <c:pt idx="167">
                  <c:v>9.8920000000000048</c:v>
                </c:pt>
                <c:pt idx="168">
                  <c:v>10.031000000000001</c:v>
                </c:pt>
                <c:pt idx="169">
                  <c:v>10.089</c:v>
                </c:pt>
                <c:pt idx="170">
                  <c:v>10.147</c:v>
                </c:pt>
                <c:pt idx="171">
                  <c:v>10.213000000000001</c:v>
                </c:pt>
                <c:pt idx="172">
                  <c:v>10.271000000000001</c:v>
                </c:pt>
                <c:pt idx="173">
                  <c:v>10.329000000000002</c:v>
                </c:pt>
                <c:pt idx="174">
                  <c:v>10.395000000000021</c:v>
                </c:pt>
                <c:pt idx="175">
                  <c:v>10.453000000000022</c:v>
                </c:pt>
                <c:pt idx="176">
                  <c:v>10.518000000000001</c:v>
                </c:pt>
                <c:pt idx="177">
                  <c:v>10.577</c:v>
                </c:pt>
                <c:pt idx="178">
                  <c:v>10.635</c:v>
                </c:pt>
                <c:pt idx="179">
                  <c:v>10.7</c:v>
                </c:pt>
                <c:pt idx="180">
                  <c:v>10.758000000000001</c:v>
                </c:pt>
                <c:pt idx="181">
                  <c:v>10.817</c:v>
                </c:pt>
                <c:pt idx="182">
                  <c:v>10.883000000000004</c:v>
                </c:pt>
                <c:pt idx="183">
                  <c:v>10.941000000000001</c:v>
                </c:pt>
                <c:pt idx="184">
                  <c:v>11.006</c:v>
                </c:pt>
                <c:pt idx="185">
                  <c:v>11.064</c:v>
                </c:pt>
                <c:pt idx="186">
                  <c:v>11.123000000000001</c:v>
                </c:pt>
                <c:pt idx="187">
                  <c:v>11.188000000000001</c:v>
                </c:pt>
                <c:pt idx="188">
                  <c:v>11.246</c:v>
                </c:pt>
                <c:pt idx="189">
                  <c:v>11.303000000000004</c:v>
                </c:pt>
                <c:pt idx="190">
                  <c:v>11.369000000000023</c:v>
                </c:pt>
                <c:pt idx="191">
                  <c:v>11.427</c:v>
                </c:pt>
                <c:pt idx="192">
                  <c:v>11.564</c:v>
                </c:pt>
                <c:pt idx="193">
                  <c:v>11.623000000000001</c:v>
                </c:pt>
                <c:pt idx="194">
                  <c:v>11.68</c:v>
                </c:pt>
                <c:pt idx="195">
                  <c:v>11.744</c:v>
                </c:pt>
                <c:pt idx="196">
                  <c:v>11.802000000000021</c:v>
                </c:pt>
                <c:pt idx="197">
                  <c:v>11.861000000000002</c:v>
                </c:pt>
                <c:pt idx="198">
                  <c:v>11.925000000000002</c:v>
                </c:pt>
                <c:pt idx="199">
                  <c:v>11.983000000000002</c:v>
                </c:pt>
                <c:pt idx="200">
                  <c:v>12.047000000000001</c:v>
                </c:pt>
                <c:pt idx="201">
                  <c:v>12.105</c:v>
                </c:pt>
                <c:pt idx="202">
                  <c:v>12.163</c:v>
                </c:pt>
                <c:pt idx="203">
                  <c:v>12.228</c:v>
                </c:pt>
                <c:pt idx="204">
                  <c:v>12.286</c:v>
                </c:pt>
                <c:pt idx="205">
                  <c:v>12.345000000000002</c:v>
                </c:pt>
                <c:pt idx="206">
                  <c:v>12.41</c:v>
                </c:pt>
                <c:pt idx="207">
                  <c:v>12.467000000000002</c:v>
                </c:pt>
                <c:pt idx="208">
                  <c:v>12.531000000000001</c:v>
                </c:pt>
                <c:pt idx="209">
                  <c:v>12.589</c:v>
                </c:pt>
                <c:pt idx="210">
                  <c:v>12.647</c:v>
                </c:pt>
                <c:pt idx="211">
                  <c:v>12.713000000000001</c:v>
                </c:pt>
                <c:pt idx="212">
                  <c:v>12.771000000000001</c:v>
                </c:pt>
                <c:pt idx="213">
                  <c:v>12.829000000000002</c:v>
                </c:pt>
                <c:pt idx="214">
                  <c:v>12.895000000000021</c:v>
                </c:pt>
                <c:pt idx="215">
                  <c:v>12.95200000000003</c:v>
                </c:pt>
                <c:pt idx="216">
                  <c:v>13.09</c:v>
                </c:pt>
                <c:pt idx="217">
                  <c:v>13.148</c:v>
                </c:pt>
                <c:pt idx="218">
                  <c:v>13.206</c:v>
                </c:pt>
                <c:pt idx="219">
                  <c:v>13.271000000000001</c:v>
                </c:pt>
                <c:pt idx="220">
                  <c:v>13.329000000000002</c:v>
                </c:pt>
                <c:pt idx="221">
                  <c:v>13.387</c:v>
                </c:pt>
                <c:pt idx="222">
                  <c:v>13.45200000000003</c:v>
                </c:pt>
                <c:pt idx="223">
                  <c:v>13.511000000000001</c:v>
                </c:pt>
                <c:pt idx="224">
                  <c:v>13.576000000000002</c:v>
                </c:pt>
                <c:pt idx="225">
                  <c:v>13.634</c:v>
                </c:pt>
                <c:pt idx="226">
                  <c:v>13.693</c:v>
                </c:pt>
                <c:pt idx="227">
                  <c:v>13.758000000000001</c:v>
                </c:pt>
                <c:pt idx="228">
                  <c:v>13.816000000000004</c:v>
                </c:pt>
                <c:pt idx="229">
                  <c:v>13.874000000000002</c:v>
                </c:pt>
                <c:pt idx="230">
                  <c:v>13.94</c:v>
                </c:pt>
                <c:pt idx="231">
                  <c:v>13.998000000000001</c:v>
                </c:pt>
                <c:pt idx="232">
                  <c:v>14.063000000000002</c:v>
                </c:pt>
                <c:pt idx="233">
                  <c:v>14.121</c:v>
                </c:pt>
                <c:pt idx="234">
                  <c:v>14.179</c:v>
                </c:pt>
                <c:pt idx="235">
                  <c:v>14.244</c:v>
                </c:pt>
                <c:pt idx="236">
                  <c:v>14.302000000000021</c:v>
                </c:pt>
                <c:pt idx="237">
                  <c:v>14.361000000000002</c:v>
                </c:pt>
                <c:pt idx="238">
                  <c:v>14.428000000000001</c:v>
                </c:pt>
                <c:pt idx="239">
                  <c:v>14.486000000000002</c:v>
                </c:pt>
                <c:pt idx="240">
                  <c:v>14.624000000000001</c:v>
                </c:pt>
                <c:pt idx="241">
                  <c:v>14.683</c:v>
                </c:pt>
                <c:pt idx="242">
                  <c:v>14.741</c:v>
                </c:pt>
                <c:pt idx="243">
                  <c:v>14.806000000000004</c:v>
                </c:pt>
                <c:pt idx="244">
                  <c:v>14.86500000000003</c:v>
                </c:pt>
                <c:pt idx="245">
                  <c:v>14.922000000000002</c:v>
                </c:pt>
                <c:pt idx="246">
                  <c:v>14.988</c:v>
                </c:pt>
                <c:pt idx="247">
                  <c:v>15.046000000000001</c:v>
                </c:pt>
                <c:pt idx="248">
                  <c:v>15.11</c:v>
                </c:pt>
                <c:pt idx="249">
                  <c:v>15.168000000000001</c:v>
                </c:pt>
                <c:pt idx="250">
                  <c:v>15.227</c:v>
                </c:pt>
                <c:pt idx="251">
                  <c:v>15.292</c:v>
                </c:pt>
                <c:pt idx="252">
                  <c:v>15.350000000000021</c:v>
                </c:pt>
                <c:pt idx="253">
                  <c:v>15.408000000000001</c:v>
                </c:pt>
                <c:pt idx="254">
                  <c:v>15.474</c:v>
                </c:pt>
                <c:pt idx="255">
                  <c:v>15.532</c:v>
                </c:pt>
                <c:pt idx="256">
                  <c:v>15.596</c:v>
                </c:pt>
                <c:pt idx="257">
                  <c:v>15.654</c:v>
                </c:pt>
                <c:pt idx="258">
                  <c:v>15.712</c:v>
                </c:pt>
                <c:pt idx="259">
                  <c:v>15.776</c:v>
                </c:pt>
                <c:pt idx="260">
                  <c:v>15.834</c:v>
                </c:pt>
                <c:pt idx="261">
                  <c:v>15.892000000000021</c:v>
                </c:pt>
                <c:pt idx="262">
                  <c:v>15.957000000000004</c:v>
                </c:pt>
                <c:pt idx="263">
                  <c:v>16.014000000000021</c:v>
                </c:pt>
                <c:pt idx="264">
                  <c:v>16.15300000000002</c:v>
                </c:pt>
                <c:pt idx="265">
                  <c:v>16.21100000000002</c:v>
                </c:pt>
                <c:pt idx="266">
                  <c:v>16.268999999999931</c:v>
                </c:pt>
                <c:pt idx="267">
                  <c:v>16.332999999999988</c:v>
                </c:pt>
                <c:pt idx="268">
                  <c:v>16.390999999999988</c:v>
                </c:pt>
                <c:pt idx="269">
                  <c:v>16.448999999999973</c:v>
                </c:pt>
                <c:pt idx="270">
                  <c:v>16.514000000000021</c:v>
                </c:pt>
                <c:pt idx="271">
                  <c:v>16.573</c:v>
                </c:pt>
                <c:pt idx="272">
                  <c:v>16.63800000000003</c:v>
                </c:pt>
                <c:pt idx="273">
                  <c:v>16.696000000000005</c:v>
                </c:pt>
                <c:pt idx="274">
                  <c:v>16.754999999999999</c:v>
                </c:pt>
                <c:pt idx="275">
                  <c:v>16.82</c:v>
                </c:pt>
                <c:pt idx="276">
                  <c:v>16.878</c:v>
                </c:pt>
                <c:pt idx="277">
                  <c:v>16.936</c:v>
                </c:pt>
                <c:pt idx="278">
                  <c:v>17.001000000000001</c:v>
                </c:pt>
                <c:pt idx="279">
                  <c:v>17.059999999999999</c:v>
                </c:pt>
                <c:pt idx="280">
                  <c:v>17.12400000000002</c:v>
                </c:pt>
                <c:pt idx="281">
                  <c:v>17.181999999999999</c:v>
                </c:pt>
                <c:pt idx="282">
                  <c:v>17.239999999999988</c:v>
                </c:pt>
                <c:pt idx="283">
                  <c:v>17.303999999999988</c:v>
                </c:pt>
                <c:pt idx="284">
                  <c:v>17.361000000000001</c:v>
                </c:pt>
                <c:pt idx="285">
                  <c:v>17.419999999999987</c:v>
                </c:pt>
                <c:pt idx="286">
                  <c:v>17.484999999999982</c:v>
                </c:pt>
                <c:pt idx="287">
                  <c:v>17.544</c:v>
                </c:pt>
                <c:pt idx="288">
                  <c:v>17.681999999999999</c:v>
                </c:pt>
                <c:pt idx="289">
                  <c:v>17.741</c:v>
                </c:pt>
                <c:pt idx="290">
                  <c:v>17.798999999999982</c:v>
                </c:pt>
                <c:pt idx="291">
                  <c:v>17.864000000000001</c:v>
                </c:pt>
                <c:pt idx="292">
                  <c:v>17.920999999999982</c:v>
                </c:pt>
                <c:pt idx="293">
                  <c:v>17.979999999999986</c:v>
                </c:pt>
                <c:pt idx="294">
                  <c:v>18.044999999999987</c:v>
                </c:pt>
                <c:pt idx="295">
                  <c:v>18.104000000000021</c:v>
                </c:pt>
                <c:pt idx="296">
                  <c:v>18.169</c:v>
                </c:pt>
                <c:pt idx="297">
                  <c:v>18.227</c:v>
                </c:pt>
                <c:pt idx="298">
                  <c:v>18.285999999999941</c:v>
                </c:pt>
                <c:pt idx="299">
                  <c:v>18.35100000000002</c:v>
                </c:pt>
              </c:numCache>
            </c:numRef>
          </c:xVal>
          <c:yVal>
            <c:numRef>
              <c:f>FO_AMSC_14_Temperature!$Q$11:$Q$310</c:f>
              <c:numCache>
                <c:formatCode>General</c:formatCode>
                <c:ptCount val="300"/>
                <c:pt idx="0">
                  <c:v>0</c:v>
                </c:pt>
                <c:pt idx="1">
                  <c:v>-0.162000000000006</c:v>
                </c:pt>
                <c:pt idx="2">
                  <c:v>-0.36700000000000532</c:v>
                </c:pt>
                <c:pt idx="3">
                  <c:v>-0.36000000000000731</c:v>
                </c:pt>
                <c:pt idx="4">
                  <c:v>-0.16600000000000401</c:v>
                </c:pt>
                <c:pt idx="5">
                  <c:v>-0.20700000000000104</c:v>
                </c:pt>
                <c:pt idx="6">
                  <c:v>-0.24200000000000416</c:v>
                </c:pt>
                <c:pt idx="7">
                  <c:v>-0.135000000000005</c:v>
                </c:pt>
                <c:pt idx="8">
                  <c:v>2.291999999999994</c:v>
                </c:pt>
                <c:pt idx="9">
                  <c:v>5.8969999999999976</c:v>
                </c:pt>
                <c:pt idx="10">
                  <c:v>10.751000000000001</c:v>
                </c:pt>
                <c:pt idx="11">
                  <c:v>14.855000000000025</c:v>
                </c:pt>
                <c:pt idx="12">
                  <c:v>19.071999999999999</c:v>
                </c:pt>
                <c:pt idx="13">
                  <c:v>23.524000000000001</c:v>
                </c:pt>
                <c:pt idx="14">
                  <c:v>25.995999999999931</c:v>
                </c:pt>
                <c:pt idx="15">
                  <c:v>27.750999999999987</c:v>
                </c:pt>
                <c:pt idx="16">
                  <c:v>29.134000000000061</c:v>
                </c:pt>
                <c:pt idx="17">
                  <c:v>29.80400000000003</c:v>
                </c:pt>
                <c:pt idx="18">
                  <c:v>30.706</c:v>
                </c:pt>
                <c:pt idx="19">
                  <c:v>31.158000000000001</c:v>
                </c:pt>
                <c:pt idx="20">
                  <c:v>31.522999999999982</c:v>
                </c:pt>
                <c:pt idx="21">
                  <c:v>32.282000000000011</c:v>
                </c:pt>
                <c:pt idx="22">
                  <c:v>32.587000000000003</c:v>
                </c:pt>
                <c:pt idx="23">
                  <c:v>33.13000000000001</c:v>
                </c:pt>
                <c:pt idx="24">
                  <c:v>34.949000000000005</c:v>
                </c:pt>
                <c:pt idx="25">
                  <c:v>35.657000000000004</c:v>
                </c:pt>
                <c:pt idx="26">
                  <c:v>36.65</c:v>
                </c:pt>
                <c:pt idx="27">
                  <c:v>37.913000000000004</c:v>
                </c:pt>
                <c:pt idx="28">
                  <c:v>39.090000000000003</c:v>
                </c:pt>
                <c:pt idx="29">
                  <c:v>40.468000000000011</c:v>
                </c:pt>
                <c:pt idx="30">
                  <c:v>41.8</c:v>
                </c:pt>
                <c:pt idx="31">
                  <c:v>43.396000000000001</c:v>
                </c:pt>
                <c:pt idx="32">
                  <c:v>45.148000000000003</c:v>
                </c:pt>
                <c:pt idx="33">
                  <c:v>46.726000000000013</c:v>
                </c:pt>
                <c:pt idx="34">
                  <c:v>48.467000000000006</c:v>
                </c:pt>
                <c:pt idx="35">
                  <c:v>49.778000000000013</c:v>
                </c:pt>
                <c:pt idx="36">
                  <c:v>51.27300000000001</c:v>
                </c:pt>
                <c:pt idx="37">
                  <c:v>52.646000000000001</c:v>
                </c:pt>
                <c:pt idx="38">
                  <c:v>53.719000000000008</c:v>
                </c:pt>
                <c:pt idx="39">
                  <c:v>54.856999999999992</c:v>
                </c:pt>
                <c:pt idx="40">
                  <c:v>56.255000000000003</c:v>
                </c:pt>
                <c:pt idx="41">
                  <c:v>56.849000000000004</c:v>
                </c:pt>
                <c:pt idx="42">
                  <c:v>57.984999999999999</c:v>
                </c:pt>
                <c:pt idx="43">
                  <c:v>58.751000000000005</c:v>
                </c:pt>
                <c:pt idx="44">
                  <c:v>59.337000000000003</c:v>
                </c:pt>
                <c:pt idx="45">
                  <c:v>60.262000000000093</c:v>
                </c:pt>
                <c:pt idx="46">
                  <c:v>60.907000000000004</c:v>
                </c:pt>
                <c:pt idx="47">
                  <c:v>61.164000000000001</c:v>
                </c:pt>
                <c:pt idx="48">
                  <c:v>62.464000000000006</c:v>
                </c:pt>
                <c:pt idx="49">
                  <c:v>62.777000000000001</c:v>
                </c:pt>
                <c:pt idx="50">
                  <c:v>63.067</c:v>
                </c:pt>
                <c:pt idx="51">
                  <c:v>63.489000000000004</c:v>
                </c:pt>
                <c:pt idx="52">
                  <c:v>63.768000000000093</c:v>
                </c:pt>
                <c:pt idx="53">
                  <c:v>63.954000000000001</c:v>
                </c:pt>
                <c:pt idx="54">
                  <c:v>64.131</c:v>
                </c:pt>
                <c:pt idx="55">
                  <c:v>64.281999999999996</c:v>
                </c:pt>
                <c:pt idx="56">
                  <c:v>64.441000000000244</c:v>
                </c:pt>
                <c:pt idx="57">
                  <c:v>64.555999999999983</c:v>
                </c:pt>
                <c:pt idx="58">
                  <c:v>64.53</c:v>
                </c:pt>
                <c:pt idx="59">
                  <c:v>64.719000000000023</c:v>
                </c:pt>
                <c:pt idx="60">
                  <c:v>64.853999999999999</c:v>
                </c:pt>
                <c:pt idx="61">
                  <c:v>64.792000000000002</c:v>
                </c:pt>
                <c:pt idx="62">
                  <c:v>64.848000000000013</c:v>
                </c:pt>
                <c:pt idx="63">
                  <c:v>64.891000000000005</c:v>
                </c:pt>
                <c:pt idx="64">
                  <c:v>64.775999999999982</c:v>
                </c:pt>
                <c:pt idx="65">
                  <c:v>64.84</c:v>
                </c:pt>
                <c:pt idx="66">
                  <c:v>64.81</c:v>
                </c:pt>
                <c:pt idx="67">
                  <c:v>64.753</c:v>
                </c:pt>
                <c:pt idx="68">
                  <c:v>64.719000000000023</c:v>
                </c:pt>
                <c:pt idx="69">
                  <c:v>64.678999999999959</c:v>
                </c:pt>
                <c:pt idx="70">
                  <c:v>64.63</c:v>
                </c:pt>
                <c:pt idx="71">
                  <c:v>64.52</c:v>
                </c:pt>
                <c:pt idx="72">
                  <c:v>64.284000000000006</c:v>
                </c:pt>
                <c:pt idx="73">
                  <c:v>64.185000000000002</c:v>
                </c:pt>
                <c:pt idx="74">
                  <c:v>64.017000000000024</c:v>
                </c:pt>
                <c:pt idx="75">
                  <c:v>63.917999999999999</c:v>
                </c:pt>
                <c:pt idx="76">
                  <c:v>63.778000000000013</c:v>
                </c:pt>
                <c:pt idx="77">
                  <c:v>63.617000000000004</c:v>
                </c:pt>
                <c:pt idx="78">
                  <c:v>63.453000000000003</c:v>
                </c:pt>
                <c:pt idx="79">
                  <c:v>63.367000000000004</c:v>
                </c:pt>
                <c:pt idx="80">
                  <c:v>63.033000000000001</c:v>
                </c:pt>
                <c:pt idx="81">
                  <c:v>62.987000000000002</c:v>
                </c:pt>
                <c:pt idx="82">
                  <c:v>62.879000000000005</c:v>
                </c:pt>
                <c:pt idx="83">
                  <c:v>62.586000000000006</c:v>
                </c:pt>
                <c:pt idx="84">
                  <c:v>62.558</c:v>
                </c:pt>
                <c:pt idx="85">
                  <c:v>62.287000000000006</c:v>
                </c:pt>
                <c:pt idx="86">
                  <c:v>62.009</c:v>
                </c:pt>
                <c:pt idx="87">
                  <c:v>62.068000000000012</c:v>
                </c:pt>
                <c:pt idx="88">
                  <c:v>61.655000000000001</c:v>
                </c:pt>
                <c:pt idx="89">
                  <c:v>61.542000000000002</c:v>
                </c:pt>
                <c:pt idx="90">
                  <c:v>61.437000000000005</c:v>
                </c:pt>
                <c:pt idx="91">
                  <c:v>61.111000000000004</c:v>
                </c:pt>
                <c:pt idx="92">
                  <c:v>61.022000000000013</c:v>
                </c:pt>
                <c:pt idx="93">
                  <c:v>60.8</c:v>
                </c:pt>
                <c:pt idx="94">
                  <c:v>60.443000000000005</c:v>
                </c:pt>
                <c:pt idx="95">
                  <c:v>60.445</c:v>
                </c:pt>
                <c:pt idx="96">
                  <c:v>59.977000000000004</c:v>
                </c:pt>
                <c:pt idx="97">
                  <c:v>59.651000000000003</c:v>
                </c:pt>
                <c:pt idx="98">
                  <c:v>59.616</c:v>
                </c:pt>
                <c:pt idx="99">
                  <c:v>59.406000000000006</c:v>
                </c:pt>
                <c:pt idx="100">
                  <c:v>58.995000000000012</c:v>
                </c:pt>
                <c:pt idx="101">
                  <c:v>59.058</c:v>
                </c:pt>
                <c:pt idx="102">
                  <c:v>58.724000000000011</c:v>
                </c:pt>
                <c:pt idx="103">
                  <c:v>58.427</c:v>
                </c:pt>
                <c:pt idx="104">
                  <c:v>58.343000000000004</c:v>
                </c:pt>
                <c:pt idx="105">
                  <c:v>58.106000000000009</c:v>
                </c:pt>
                <c:pt idx="106">
                  <c:v>57.735000000000063</c:v>
                </c:pt>
                <c:pt idx="107">
                  <c:v>57.832000000000001</c:v>
                </c:pt>
                <c:pt idx="108">
                  <c:v>57.585000000000001</c:v>
                </c:pt>
                <c:pt idx="109">
                  <c:v>57.242000000000012</c:v>
                </c:pt>
                <c:pt idx="110">
                  <c:v>57.304000000000002</c:v>
                </c:pt>
                <c:pt idx="111">
                  <c:v>56.876000000000005</c:v>
                </c:pt>
                <c:pt idx="112">
                  <c:v>56.679000000000002</c:v>
                </c:pt>
                <c:pt idx="113">
                  <c:v>56.56</c:v>
                </c:pt>
                <c:pt idx="114">
                  <c:v>56.213000000000008</c:v>
                </c:pt>
                <c:pt idx="115">
                  <c:v>56.084000000000003</c:v>
                </c:pt>
                <c:pt idx="116">
                  <c:v>55.916000000000004</c:v>
                </c:pt>
                <c:pt idx="117">
                  <c:v>55.547000000000004</c:v>
                </c:pt>
                <c:pt idx="118">
                  <c:v>55.436</c:v>
                </c:pt>
                <c:pt idx="119">
                  <c:v>55.215000000000003</c:v>
                </c:pt>
                <c:pt idx="120">
                  <c:v>54.75</c:v>
                </c:pt>
                <c:pt idx="121">
                  <c:v>54.555</c:v>
                </c:pt>
                <c:pt idx="122">
                  <c:v>54.38</c:v>
                </c:pt>
                <c:pt idx="123">
                  <c:v>54.237000000000009</c:v>
                </c:pt>
                <c:pt idx="124">
                  <c:v>54.056000000000004</c:v>
                </c:pt>
                <c:pt idx="125">
                  <c:v>53.841000000000001</c:v>
                </c:pt>
                <c:pt idx="126">
                  <c:v>53.687000000000005</c:v>
                </c:pt>
                <c:pt idx="127">
                  <c:v>53.269000000000013</c:v>
                </c:pt>
                <c:pt idx="128">
                  <c:v>53.011000000000003</c:v>
                </c:pt>
                <c:pt idx="129">
                  <c:v>52.949000000000005</c:v>
                </c:pt>
                <c:pt idx="130">
                  <c:v>52.703000000000003</c:v>
                </c:pt>
                <c:pt idx="131">
                  <c:v>52.334000000000003</c:v>
                </c:pt>
                <c:pt idx="132">
                  <c:v>52.37</c:v>
                </c:pt>
                <c:pt idx="133">
                  <c:v>52.051000000000002</c:v>
                </c:pt>
                <c:pt idx="134">
                  <c:v>51.91</c:v>
                </c:pt>
                <c:pt idx="135">
                  <c:v>51.596000000000011</c:v>
                </c:pt>
                <c:pt idx="136">
                  <c:v>51.511000000000003</c:v>
                </c:pt>
                <c:pt idx="137">
                  <c:v>51.233000000000011</c:v>
                </c:pt>
                <c:pt idx="138">
                  <c:v>51.102000000000011</c:v>
                </c:pt>
                <c:pt idx="139">
                  <c:v>50.873000000000005</c:v>
                </c:pt>
                <c:pt idx="140">
                  <c:v>50.671000000000006</c:v>
                </c:pt>
                <c:pt idx="141">
                  <c:v>50.474000000000004</c:v>
                </c:pt>
                <c:pt idx="142">
                  <c:v>50.041000000000004</c:v>
                </c:pt>
                <c:pt idx="143">
                  <c:v>50.054000000000002</c:v>
                </c:pt>
                <c:pt idx="144">
                  <c:v>49.462000000000003</c:v>
                </c:pt>
                <c:pt idx="145">
                  <c:v>49.307000000000002</c:v>
                </c:pt>
                <c:pt idx="146">
                  <c:v>49.047000000000004</c:v>
                </c:pt>
                <c:pt idx="147">
                  <c:v>48.927</c:v>
                </c:pt>
                <c:pt idx="148">
                  <c:v>48.660000000000011</c:v>
                </c:pt>
                <c:pt idx="149">
                  <c:v>48.35799999999999</c:v>
                </c:pt>
                <c:pt idx="150">
                  <c:v>48.247</c:v>
                </c:pt>
                <c:pt idx="151">
                  <c:v>48.118000000000002</c:v>
                </c:pt>
                <c:pt idx="152">
                  <c:v>47.946000000000005</c:v>
                </c:pt>
                <c:pt idx="153">
                  <c:v>47.546000000000006</c:v>
                </c:pt>
                <c:pt idx="154">
                  <c:v>47.43</c:v>
                </c:pt>
                <c:pt idx="155">
                  <c:v>47.38</c:v>
                </c:pt>
                <c:pt idx="156">
                  <c:v>47.012</c:v>
                </c:pt>
                <c:pt idx="157">
                  <c:v>46.841000000000001</c:v>
                </c:pt>
                <c:pt idx="158">
                  <c:v>46.844999999999999</c:v>
                </c:pt>
                <c:pt idx="159">
                  <c:v>46.434000000000005</c:v>
                </c:pt>
                <c:pt idx="160">
                  <c:v>46.401000000000003</c:v>
                </c:pt>
                <c:pt idx="161">
                  <c:v>46.132000000000012</c:v>
                </c:pt>
                <c:pt idx="162">
                  <c:v>45.896000000000001</c:v>
                </c:pt>
                <c:pt idx="163">
                  <c:v>45.816000000000003</c:v>
                </c:pt>
                <c:pt idx="164">
                  <c:v>45.471000000000004</c:v>
                </c:pt>
                <c:pt idx="165">
                  <c:v>45.405000000000001</c:v>
                </c:pt>
                <c:pt idx="166">
                  <c:v>45.230000000000011</c:v>
                </c:pt>
                <c:pt idx="167">
                  <c:v>44.919000000000004</c:v>
                </c:pt>
                <c:pt idx="168">
                  <c:v>44.67</c:v>
                </c:pt>
                <c:pt idx="169">
                  <c:v>44.271000000000001</c:v>
                </c:pt>
                <c:pt idx="170">
                  <c:v>44.087000000000003</c:v>
                </c:pt>
                <c:pt idx="171">
                  <c:v>44.053000000000004</c:v>
                </c:pt>
                <c:pt idx="172">
                  <c:v>43.645000000000003</c:v>
                </c:pt>
                <c:pt idx="173">
                  <c:v>43.703000000000003</c:v>
                </c:pt>
                <c:pt idx="174">
                  <c:v>43.346000000000004</c:v>
                </c:pt>
                <c:pt idx="175">
                  <c:v>43.235000000000063</c:v>
                </c:pt>
                <c:pt idx="176">
                  <c:v>42.995000000000012</c:v>
                </c:pt>
                <c:pt idx="177">
                  <c:v>42.853999999999992</c:v>
                </c:pt>
                <c:pt idx="178">
                  <c:v>42.63600000000001</c:v>
                </c:pt>
                <c:pt idx="179">
                  <c:v>42.561</c:v>
                </c:pt>
                <c:pt idx="180">
                  <c:v>42.225000000000108</c:v>
                </c:pt>
                <c:pt idx="181">
                  <c:v>42.18</c:v>
                </c:pt>
                <c:pt idx="182">
                  <c:v>41.963000000000008</c:v>
                </c:pt>
                <c:pt idx="183">
                  <c:v>41.821000000000005</c:v>
                </c:pt>
                <c:pt idx="184">
                  <c:v>41.493000000000009</c:v>
                </c:pt>
                <c:pt idx="185">
                  <c:v>41.516000000000005</c:v>
                </c:pt>
                <c:pt idx="186">
                  <c:v>41.266000000000012</c:v>
                </c:pt>
                <c:pt idx="187">
                  <c:v>40.957000000000001</c:v>
                </c:pt>
                <c:pt idx="188">
                  <c:v>40.833000000000006</c:v>
                </c:pt>
                <c:pt idx="189">
                  <c:v>40.609000000000009</c:v>
                </c:pt>
                <c:pt idx="190">
                  <c:v>40.685000000000002</c:v>
                </c:pt>
                <c:pt idx="191">
                  <c:v>40.343000000000004</c:v>
                </c:pt>
                <c:pt idx="192">
                  <c:v>40.144000000000005</c:v>
                </c:pt>
                <c:pt idx="193">
                  <c:v>39.724000000000011</c:v>
                </c:pt>
                <c:pt idx="194">
                  <c:v>39.775000000000013</c:v>
                </c:pt>
                <c:pt idx="195">
                  <c:v>39.383999999999993</c:v>
                </c:pt>
                <c:pt idx="196">
                  <c:v>39.443000000000005</c:v>
                </c:pt>
                <c:pt idx="197">
                  <c:v>39.321000000000005</c:v>
                </c:pt>
                <c:pt idx="198">
                  <c:v>38.957000000000001</c:v>
                </c:pt>
                <c:pt idx="199">
                  <c:v>38.794000000000011</c:v>
                </c:pt>
                <c:pt idx="200">
                  <c:v>38.811999999999998</c:v>
                </c:pt>
                <c:pt idx="201">
                  <c:v>38.489000000000004</c:v>
                </c:pt>
                <c:pt idx="202">
                  <c:v>38.39</c:v>
                </c:pt>
                <c:pt idx="203">
                  <c:v>38.090000000000003</c:v>
                </c:pt>
                <c:pt idx="204">
                  <c:v>38.062000000000012</c:v>
                </c:pt>
                <c:pt idx="205">
                  <c:v>37.786000000000001</c:v>
                </c:pt>
                <c:pt idx="206">
                  <c:v>37.635000000000012</c:v>
                </c:pt>
                <c:pt idx="207">
                  <c:v>37.600000000000009</c:v>
                </c:pt>
                <c:pt idx="208">
                  <c:v>37.555</c:v>
                </c:pt>
                <c:pt idx="209">
                  <c:v>37.058</c:v>
                </c:pt>
                <c:pt idx="210">
                  <c:v>37.015000000000001</c:v>
                </c:pt>
                <c:pt idx="211">
                  <c:v>36.97</c:v>
                </c:pt>
                <c:pt idx="212">
                  <c:v>36.659000000000006</c:v>
                </c:pt>
                <c:pt idx="213">
                  <c:v>36.709000000000003</c:v>
                </c:pt>
                <c:pt idx="214">
                  <c:v>36.393000000000001</c:v>
                </c:pt>
                <c:pt idx="215">
                  <c:v>36.257000000000005</c:v>
                </c:pt>
                <c:pt idx="216">
                  <c:v>35.861000000000004</c:v>
                </c:pt>
                <c:pt idx="217">
                  <c:v>35.904000000000003</c:v>
                </c:pt>
                <c:pt idx="218">
                  <c:v>35.686</c:v>
                </c:pt>
                <c:pt idx="219">
                  <c:v>35.316999999999993</c:v>
                </c:pt>
                <c:pt idx="220">
                  <c:v>35.432000000000002</c:v>
                </c:pt>
                <c:pt idx="221">
                  <c:v>35.035000000000011</c:v>
                </c:pt>
                <c:pt idx="222">
                  <c:v>35.006</c:v>
                </c:pt>
                <c:pt idx="223">
                  <c:v>34.78</c:v>
                </c:pt>
                <c:pt idx="224">
                  <c:v>34.57</c:v>
                </c:pt>
                <c:pt idx="225">
                  <c:v>34.449000000000005</c:v>
                </c:pt>
                <c:pt idx="226">
                  <c:v>34.379000000000005</c:v>
                </c:pt>
                <c:pt idx="227">
                  <c:v>34.203000000000003</c:v>
                </c:pt>
                <c:pt idx="228">
                  <c:v>34.11</c:v>
                </c:pt>
                <c:pt idx="229">
                  <c:v>34.106000000000009</c:v>
                </c:pt>
                <c:pt idx="230">
                  <c:v>33.688000000000002</c:v>
                </c:pt>
                <c:pt idx="231">
                  <c:v>33.805</c:v>
                </c:pt>
                <c:pt idx="232">
                  <c:v>33.656000000000006</c:v>
                </c:pt>
                <c:pt idx="233">
                  <c:v>33.279000000000011</c:v>
                </c:pt>
                <c:pt idx="234">
                  <c:v>33.308</c:v>
                </c:pt>
                <c:pt idx="235">
                  <c:v>33.008000000000003</c:v>
                </c:pt>
                <c:pt idx="236">
                  <c:v>33.027000000000001</c:v>
                </c:pt>
                <c:pt idx="237">
                  <c:v>32.868000000000002</c:v>
                </c:pt>
                <c:pt idx="238">
                  <c:v>32.511000000000003</c:v>
                </c:pt>
                <c:pt idx="239">
                  <c:v>32.609000000000009</c:v>
                </c:pt>
                <c:pt idx="240">
                  <c:v>32.063000000000002</c:v>
                </c:pt>
                <c:pt idx="241">
                  <c:v>32.041000000000004</c:v>
                </c:pt>
                <c:pt idx="242">
                  <c:v>31.899999999999988</c:v>
                </c:pt>
                <c:pt idx="243">
                  <c:v>31.662999999999986</c:v>
                </c:pt>
                <c:pt idx="244">
                  <c:v>31.742999999999931</c:v>
                </c:pt>
                <c:pt idx="245">
                  <c:v>31.549999999999986</c:v>
                </c:pt>
                <c:pt idx="246">
                  <c:v>31.152999999999988</c:v>
                </c:pt>
                <c:pt idx="247">
                  <c:v>31.239999999999988</c:v>
                </c:pt>
                <c:pt idx="248">
                  <c:v>30.893000000000001</c:v>
                </c:pt>
                <c:pt idx="249">
                  <c:v>30.95</c:v>
                </c:pt>
                <c:pt idx="250">
                  <c:v>30.875</c:v>
                </c:pt>
                <c:pt idx="251">
                  <c:v>30.750999999999987</c:v>
                </c:pt>
                <c:pt idx="252">
                  <c:v>30.649000000000001</c:v>
                </c:pt>
                <c:pt idx="253">
                  <c:v>30.471999999999987</c:v>
                </c:pt>
                <c:pt idx="254">
                  <c:v>30.172000000000001</c:v>
                </c:pt>
                <c:pt idx="255">
                  <c:v>30.152000000000001</c:v>
                </c:pt>
                <c:pt idx="256">
                  <c:v>30.117000000000033</c:v>
                </c:pt>
                <c:pt idx="257">
                  <c:v>30.024000000000001</c:v>
                </c:pt>
                <c:pt idx="258">
                  <c:v>29.721</c:v>
                </c:pt>
                <c:pt idx="259">
                  <c:v>29.56</c:v>
                </c:pt>
                <c:pt idx="260">
                  <c:v>29.483999999999927</c:v>
                </c:pt>
                <c:pt idx="261">
                  <c:v>29.320999999999987</c:v>
                </c:pt>
                <c:pt idx="262">
                  <c:v>29.090999999999987</c:v>
                </c:pt>
                <c:pt idx="263">
                  <c:v>29.058999999999987</c:v>
                </c:pt>
                <c:pt idx="264">
                  <c:v>28.818000000000001</c:v>
                </c:pt>
                <c:pt idx="265">
                  <c:v>28.497</c:v>
                </c:pt>
                <c:pt idx="266">
                  <c:v>28.517000000000021</c:v>
                </c:pt>
                <c:pt idx="267">
                  <c:v>28.341999999999999</c:v>
                </c:pt>
                <c:pt idx="268">
                  <c:v>28.138000000000005</c:v>
                </c:pt>
                <c:pt idx="269">
                  <c:v>28.036999999999988</c:v>
                </c:pt>
                <c:pt idx="270">
                  <c:v>28.149000000000001</c:v>
                </c:pt>
                <c:pt idx="271">
                  <c:v>27.760999999999967</c:v>
                </c:pt>
                <c:pt idx="272">
                  <c:v>27.593</c:v>
                </c:pt>
                <c:pt idx="273">
                  <c:v>27.775999999999986</c:v>
                </c:pt>
                <c:pt idx="274">
                  <c:v>27.366999999999987</c:v>
                </c:pt>
                <c:pt idx="275">
                  <c:v>27.489999999999931</c:v>
                </c:pt>
                <c:pt idx="276">
                  <c:v>27.161999999999988</c:v>
                </c:pt>
                <c:pt idx="277">
                  <c:v>27.025999999999986</c:v>
                </c:pt>
                <c:pt idx="278">
                  <c:v>26.976999999999986</c:v>
                </c:pt>
                <c:pt idx="279">
                  <c:v>26.83799999999999</c:v>
                </c:pt>
                <c:pt idx="280">
                  <c:v>26.745999999999931</c:v>
                </c:pt>
                <c:pt idx="281">
                  <c:v>26.765999999999927</c:v>
                </c:pt>
                <c:pt idx="282">
                  <c:v>26.585999999999949</c:v>
                </c:pt>
                <c:pt idx="283">
                  <c:v>26.433999999999987</c:v>
                </c:pt>
                <c:pt idx="284">
                  <c:v>26.187999999999999</c:v>
                </c:pt>
                <c:pt idx="285">
                  <c:v>26.091999999999999</c:v>
                </c:pt>
                <c:pt idx="286">
                  <c:v>26.060999999999986</c:v>
                </c:pt>
                <c:pt idx="287">
                  <c:v>25.898</c:v>
                </c:pt>
                <c:pt idx="288">
                  <c:v>25.658999999999988</c:v>
                </c:pt>
                <c:pt idx="289">
                  <c:v>25.511000000000021</c:v>
                </c:pt>
                <c:pt idx="290">
                  <c:v>25.301999999999992</c:v>
                </c:pt>
                <c:pt idx="291">
                  <c:v>25.424999999999986</c:v>
                </c:pt>
                <c:pt idx="292">
                  <c:v>25.138000000000005</c:v>
                </c:pt>
                <c:pt idx="293">
                  <c:v>25.063999999999986</c:v>
                </c:pt>
                <c:pt idx="294">
                  <c:v>24.872999999999987</c:v>
                </c:pt>
                <c:pt idx="295">
                  <c:v>24.828999999999986</c:v>
                </c:pt>
                <c:pt idx="296">
                  <c:v>24.651000000000021</c:v>
                </c:pt>
                <c:pt idx="297">
                  <c:v>24.509</c:v>
                </c:pt>
                <c:pt idx="298">
                  <c:v>24.576999999999988</c:v>
                </c:pt>
                <c:pt idx="299">
                  <c:v>24.39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FO_AMSC_14_Temperature!$R$10</c:f>
              <c:strCache>
                <c:ptCount val="1"/>
                <c:pt idx="0">
                  <c:v>TC5</c:v>
                </c:pt>
              </c:strCache>
            </c:strRef>
          </c:tx>
          <c:spPr>
            <a:ln>
              <a:solidFill>
                <a:srgbClr val="FF3399"/>
              </a:solidFill>
              <a:prstDash val="dashDot"/>
            </a:ln>
          </c:spPr>
          <c:marker>
            <c:symbol val="none"/>
          </c:marker>
          <c:xVal>
            <c:numRef>
              <c:f>FO_AMSC_14_Temperature!$N$11:$N$310</c:f>
              <c:numCache>
                <c:formatCode>General</c:formatCode>
                <c:ptCount val="300"/>
                <c:pt idx="0">
                  <c:v>0</c:v>
                </c:pt>
                <c:pt idx="1">
                  <c:v>5.3000000000000012E-2</c:v>
                </c:pt>
                <c:pt idx="2">
                  <c:v>0.10600000000000002</c:v>
                </c:pt>
                <c:pt idx="3">
                  <c:v>0.16500000000000001</c:v>
                </c:pt>
                <c:pt idx="4">
                  <c:v>0.21900000000000017</c:v>
                </c:pt>
                <c:pt idx="5">
                  <c:v>0.27200000000000002</c:v>
                </c:pt>
                <c:pt idx="6">
                  <c:v>0.33100000000000146</c:v>
                </c:pt>
                <c:pt idx="7">
                  <c:v>0.3850000000000004</c:v>
                </c:pt>
                <c:pt idx="8">
                  <c:v>0.44400000000000001</c:v>
                </c:pt>
                <c:pt idx="9">
                  <c:v>0.49700000000000033</c:v>
                </c:pt>
                <c:pt idx="10">
                  <c:v>0.55000000000000004</c:v>
                </c:pt>
                <c:pt idx="11">
                  <c:v>0.61000000000000165</c:v>
                </c:pt>
                <c:pt idx="12">
                  <c:v>0.66300000000000192</c:v>
                </c:pt>
                <c:pt idx="13">
                  <c:v>0.71600000000000164</c:v>
                </c:pt>
                <c:pt idx="14">
                  <c:v>0.77600000000000191</c:v>
                </c:pt>
                <c:pt idx="15">
                  <c:v>0.82900000000000162</c:v>
                </c:pt>
                <c:pt idx="16">
                  <c:v>0.88900000000000001</c:v>
                </c:pt>
                <c:pt idx="17">
                  <c:v>0.94200000000000061</c:v>
                </c:pt>
                <c:pt idx="18">
                  <c:v>0.995</c:v>
                </c:pt>
                <c:pt idx="19">
                  <c:v>1.054</c:v>
                </c:pt>
                <c:pt idx="20">
                  <c:v>1.1080000000000001</c:v>
                </c:pt>
                <c:pt idx="21">
                  <c:v>1.161</c:v>
                </c:pt>
                <c:pt idx="22">
                  <c:v>1.2209999999999965</c:v>
                </c:pt>
                <c:pt idx="23">
                  <c:v>1.274</c:v>
                </c:pt>
                <c:pt idx="24">
                  <c:v>1.4</c:v>
                </c:pt>
                <c:pt idx="25">
                  <c:v>1.4529999999999963</c:v>
                </c:pt>
                <c:pt idx="26">
                  <c:v>1.506</c:v>
                </c:pt>
                <c:pt idx="27">
                  <c:v>1.5660000000000001</c:v>
                </c:pt>
                <c:pt idx="28">
                  <c:v>1.619</c:v>
                </c:pt>
                <c:pt idx="29">
                  <c:v>1.6719999999999966</c:v>
                </c:pt>
                <c:pt idx="30">
                  <c:v>1.732</c:v>
                </c:pt>
                <c:pt idx="31">
                  <c:v>1.7849999999999966</c:v>
                </c:pt>
                <c:pt idx="32">
                  <c:v>1.845</c:v>
                </c:pt>
                <c:pt idx="33">
                  <c:v>1.8979999999999966</c:v>
                </c:pt>
                <c:pt idx="34">
                  <c:v>1.9510000000000001</c:v>
                </c:pt>
                <c:pt idx="35">
                  <c:v>2.0099999999999998</c:v>
                </c:pt>
                <c:pt idx="36">
                  <c:v>2.0640000000000001</c:v>
                </c:pt>
                <c:pt idx="37">
                  <c:v>2.117</c:v>
                </c:pt>
                <c:pt idx="38">
                  <c:v>2.177</c:v>
                </c:pt>
                <c:pt idx="39">
                  <c:v>2.23</c:v>
                </c:pt>
                <c:pt idx="40">
                  <c:v>2.2890000000000001</c:v>
                </c:pt>
                <c:pt idx="41">
                  <c:v>2.343</c:v>
                </c:pt>
                <c:pt idx="42">
                  <c:v>2.3959999999999977</c:v>
                </c:pt>
                <c:pt idx="43">
                  <c:v>2.4549999999999987</c:v>
                </c:pt>
                <c:pt idx="44">
                  <c:v>2.508</c:v>
                </c:pt>
                <c:pt idx="45">
                  <c:v>2.5619999999999998</c:v>
                </c:pt>
                <c:pt idx="46">
                  <c:v>2.6219999999999999</c:v>
                </c:pt>
                <c:pt idx="47">
                  <c:v>2.6749999999999998</c:v>
                </c:pt>
                <c:pt idx="48">
                  <c:v>2.8009999999999997</c:v>
                </c:pt>
                <c:pt idx="49">
                  <c:v>2.8529999999999944</c:v>
                </c:pt>
                <c:pt idx="50">
                  <c:v>2.9059999999999997</c:v>
                </c:pt>
                <c:pt idx="51">
                  <c:v>2.9659999999999997</c:v>
                </c:pt>
                <c:pt idx="52">
                  <c:v>3.0189999999999997</c:v>
                </c:pt>
                <c:pt idx="53">
                  <c:v>3.0719999999999987</c:v>
                </c:pt>
                <c:pt idx="54">
                  <c:v>3.1319999999999997</c:v>
                </c:pt>
                <c:pt idx="55">
                  <c:v>3.1859999999999999</c:v>
                </c:pt>
                <c:pt idx="56">
                  <c:v>3.246</c:v>
                </c:pt>
                <c:pt idx="57">
                  <c:v>3.2989999999999999</c:v>
                </c:pt>
                <c:pt idx="58">
                  <c:v>3.3519999999999968</c:v>
                </c:pt>
                <c:pt idx="59">
                  <c:v>3.4109999999999987</c:v>
                </c:pt>
                <c:pt idx="60">
                  <c:v>3.4659999999999997</c:v>
                </c:pt>
                <c:pt idx="61">
                  <c:v>3.5189999999999997</c:v>
                </c:pt>
                <c:pt idx="62">
                  <c:v>3.5789999999999997</c:v>
                </c:pt>
                <c:pt idx="63">
                  <c:v>3.6319999999999997</c:v>
                </c:pt>
                <c:pt idx="64">
                  <c:v>3.6909999999999998</c:v>
                </c:pt>
                <c:pt idx="65">
                  <c:v>3.7450000000000001</c:v>
                </c:pt>
                <c:pt idx="66">
                  <c:v>3.798</c:v>
                </c:pt>
                <c:pt idx="67">
                  <c:v>3.8569999999999967</c:v>
                </c:pt>
                <c:pt idx="68">
                  <c:v>3.9099999999999997</c:v>
                </c:pt>
                <c:pt idx="69">
                  <c:v>3.964</c:v>
                </c:pt>
                <c:pt idx="70">
                  <c:v>4.0229999999999873</c:v>
                </c:pt>
                <c:pt idx="71">
                  <c:v>4.077</c:v>
                </c:pt>
                <c:pt idx="72">
                  <c:v>4.2030000000000003</c:v>
                </c:pt>
                <c:pt idx="73">
                  <c:v>4.2560000000000002</c:v>
                </c:pt>
                <c:pt idx="74">
                  <c:v>4.3090000000000002</c:v>
                </c:pt>
                <c:pt idx="75">
                  <c:v>4.3689999999999873</c:v>
                </c:pt>
                <c:pt idx="76">
                  <c:v>4.4219999999999997</c:v>
                </c:pt>
                <c:pt idx="77">
                  <c:v>4.4760000000000124</c:v>
                </c:pt>
                <c:pt idx="78">
                  <c:v>4.5360000000000014</c:v>
                </c:pt>
                <c:pt idx="79">
                  <c:v>4.5890000000000004</c:v>
                </c:pt>
                <c:pt idx="80">
                  <c:v>4.649</c:v>
                </c:pt>
                <c:pt idx="81">
                  <c:v>4.702</c:v>
                </c:pt>
                <c:pt idx="82">
                  <c:v>4.7549999999999946</c:v>
                </c:pt>
                <c:pt idx="83">
                  <c:v>4.8139999999999956</c:v>
                </c:pt>
                <c:pt idx="84">
                  <c:v>4.8669999999999947</c:v>
                </c:pt>
                <c:pt idx="85">
                  <c:v>4.9210000000000003</c:v>
                </c:pt>
                <c:pt idx="86">
                  <c:v>4.9810000000000034</c:v>
                </c:pt>
                <c:pt idx="87">
                  <c:v>5.0339999999999998</c:v>
                </c:pt>
                <c:pt idx="88">
                  <c:v>5.093</c:v>
                </c:pt>
                <c:pt idx="89">
                  <c:v>5.1459999999999946</c:v>
                </c:pt>
                <c:pt idx="90">
                  <c:v>5.2</c:v>
                </c:pt>
                <c:pt idx="91">
                  <c:v>5.2590000000000003</c:v>
                </c:pt>
                <c:pt idx="92">
                  <c:v>5.3119999999999976</c:v>
                </c:pt>
                <c:pt idx="93">
                  <c:v>5.3649999999999851</c:v>
                </c:pt>
                <c:pt idx="94">
                  <c:v>5.4249999999999892</c:v>
                </c:pt>
                <c:pt idx="95">
                  <c:v>5.4790000000000134</c:v>
                </c:pt>
                <c:pt idx="96">
                  <c:v>5.6049999999999871</c:v>
                </c:pt>
                <c:pt idx="97">
                  <c:v>5.657999999999987</c:v>
                </c:pt>
                <c:pt idx="98">
                  <c:v>5.7110000000000003</c:v>
                </c:pt>
                <c:pt idx="99">
                  <c:v>5.7710000000000052</c:v>
                </c:pt>
                <c:pt idx="100">
                  <c:v>5.8239999999999892</c:v>
                </c:pt>
                <c:pt idx="101">
                  <c:v>5.8780000000000001</c:v>
                </c:pt>
                <c:pt idx="102">
                  <c:v>5.9380000000000024</c:v>
                </c:pt>
                <c:pt idx="103">
                  <c:v>5.992</c:v>
                </c:pt>
                <c:pt idx="104">
                  <c:v>6.0510000000000002</c:v>
                </c:pt>
                <c:pt idx="105">
                  <c:v>6.1049999999999871</c:v>
                </c:pt>
                <c:pt idx="106">
                  <c:v>6.157999999999987</c:v>
                </c:pt>
                <c:pt idx="107">
                  <c:v>6.2169999999999996</c:v>
                </c:pt>
                <c:pt idx="108">
                  <c:v>6.2700000000000014</c:v>
                </c:pt>
                <c:pt idx="109">
                  <c:v>6.3239999999999892</c:v>
                </c:pt>
                <c:pt idx="110">
                  <c:v>6.3839999999999986</c:v>
                </c:pt>
                <c:pt idx="111">
                  <c:v>6.4370000000000003</c:v>
                </c:pt>
                <c:pt idx="112">
                  <c:v>6.4960000000000004</c:v>
                </c:pt>
                <c:pt idx="113">
                  <c:v>6.5490000000000004</c:v>
                </c:pt>
                <c:pt idx="114">
                  <c:v>6.6029999999999873</c:v>
                </c:pt>
                <c:pt idx="115">
                  <c:v>6.6619999999999946</c:v>
                </c:pt>
                <c:pt idx="116">
                  <c:v>6.7149999999999892</c:v>
                </c:pt>
                <c:pt idx="117">
                  <c:v>6.7679999999999891</c:v>
                </c:pt>
                <c:pt idx="118">
                  <c:v>6.8279999999999852</c:v>
                </c:pt>
                <c:pt idx="119">
                  <c:v>6.8819999999999997</c:v>
                </c:pt>
                <c:pt idx="120">
                  <c:v>7.008</c:v>
                </c:pt>
                <c:pt idx="121">
                  <c:v>7.0609999999999946</c:v>
                </c:pt>
                <c:pt idx="122">
                  <c:v>7.1139999999999946</c:v>
                </c:pt>
                <c:pt idx="123">
                  <c:v>7.1739999999999986</c:v>
                </c:pt>
                <c:pt idx="124">
                  <c:v>7.2269999999999985</c:v>
                </c:pt>
                <c:pt idx="125">
                  <c:v>7.28</c:v>
                </c:pt>
                <c:pt idx="126">
                  <c:v>7.34</c:v>
                </c:pt>
                <c:pt idx="127">
                  <c:v>7.3939999999999966</c:v>
                </c:pt>
                <c:pt idx="128">
                  <c:v>7.4590000000000014</c:v>
                </c:pt>
                <c:pt idx="129">
                  <c:v>7.5169999999999986</c:v>
                </c:pt>
                <c:pt idx="130">
                  <c:v>7.5750000000000002</c:v>
                </c:pt>
                <c:pt idx="131">
                  <c:v>7.64</c:v>
                </c:pt>
                <c:pt idx="132">
                  <c:v>7.6969999999999956</c:v>
                </c:pt>
                <c:pt idx="133">
                  <c:v>7.7549999999999946</c:v>
                </c:pt>
                <c:pt idx="134">
                  <c:v>7.8199999999999976</c:v>
                </c:pt>
                <c:pt idx="135">
                  <c:v>7.8780000000000001</c:v>
                </c:pt>
                <c:pt idx="136">
                  <c:v>7.9430000000000014</c:v>
                </c:pt>
                <c:pt idx="137">
                  <c:v>8.0010000000000012</c:v>
                </c:pt>
                <c:pt idx="138">
                  <c:v>8.0590000000000028</c:v>
                </c:pt>
                <c:pt idx="139">
                  <c:v>8.1230000000000011</c:v>
                </c:pt>
                <c:pt idx="140">
                  <c:v>8.1820000000000004</c:v>
                </c:pt>
                <c:pt idx="141">
                  <c:v>8.24</c:v>
                </c:pt>
                <c:pt idx="142">
                  <c:v>8.3050000000000068</c:v>
                </c:pt>
                <c:pt idx="143">
                  <c:v>8.3630000000000067</c:v>
                </c:pt>
                <c:pt idx="144">
                  <c:v>8.5010000000000012</c:v>
                </c:pt>
                <c:pt idx="145">
                  <c:v>8.5590000000000028</c:v>
                </c:pt>
                <c:pt idx="146">
                  <c:v>8.6170000000000009</c:v>
                </c:pt>
                <c:pt idx="147">
                  <c:v>8.6810000000000009</c:v>
                </c:pt>
                <c:pt idx="148">
                  <c:v>8.738999999999999</c:v>
                </c:pt>
                <c:pt idx="149">
                  <c:v>8.798</c:v>
                </c:pt>
                <c:pt idx="150">
                  <c:v>8.8630000000000067</c:v>
                </c:pt>
                <c:pt idx="151">
                  <c:v>8.9210000000000012</c:v>
                </c:pt>
                <c:pt idx="152">
                  <c:v>8.9860000000000007</c:v>
                </c:pt>
                <c:pt idx="153">
                  <c:v>9.0440000000000005</c:v>
                </c:pt>
                <c:pt idx="154">
                  <c:v>9.1020000000000003</c:v>
                </c:pt>
                <c:pt idx="155">
                  <c:v>9.1670000000000016</c:v>
                </c:pt>
                <c:pt idx="156">
                  <c:v>9.2249999999999996</c:v>
                </c:pt>
                <c:pt idx="157">
                  <c:v>9.2830000000000013</c:v>
                </c:pt>
                <c:pt idx="158">
                  <c:v>9.3470000000000013</c:v>
                </c:pt>
                <c:pt idx="159">
                  <c:v>9.4060000000000006</c:v>
                </c:pt>
                <c:pt idx="160">
                  <c:v>9.4710000000000001</c:v>
                </c:pt>
                <c:pt idx="161">
                  <c:v>9.5280000000000005</c:v>
                </c:pt>
                <c:pt idx="162">
                  <c:v>9.5870000000000015</c:v>
                </c:pt>
                <c:pt idx="163">
                  <c:v>9.6520000000000028</c:v>
                </c:pt>
                <c:pt idx="164">
                  <c:v>9.7100000000000009</c:v>
                </c:pt>
                <c:pt idx="165">
                  <c:v>9.7680000000000025</c:v>
                </c:pt>
                <c:pt idx="166">
                  <c:v>9.8340000000000014</c:v>
                </c:pt>
                <c:pt idx="167">
                  <c:v>9.8920000000000048</c:v>
                </c:pt>
                <c:pt idx="168">
                  <c:v>10.031000000000001</c:v>
                </c:pt>
                <c:pt idx="169">
                  <c:v>10.089</c:v>
                </c:pt>
                <c:pt idx="170">
                  <c:v>10.147</c:v>
                </c:pt>
                <c:pt idx="171">
                  <c:v>10.213000000000001</c:v>
                </c:pt>
                <c:pt idx="172">
                  <c:v>10.271000000000001</c:v>
                </c:pt>
                <c:pt idx="173">
                  <c:v>10.329000000000002</c:v>
                </c:pt>
                <c:pt idx="174">
                  <c:v>10.395000000000021</c:v>
                </c:pt>
                <c:pt idx="175">
                  <c:v>10.453000000000022</c:v>
                </c:pt>
                <c:pt idx="176">
                  <c:v>10.518000000000001</c:v>
                </c:pt>
                <c:pt idx="177">
                  <c:v>10.577</c:v>
                </c:pt>
                <c:pt idx="178">
                  <c:v>10.635</c:v>
                </c:pt>
                <c:pt idx="179">
                  <c:v>10.7</c:v>
                </c:pt>
                <c:pt idx="180">
                  <c:v>10.758000000000001</c:v>
                </c:pt>
                <c:pt idx="181">
                  <c:v>10.817</c:v>
                </c:pt>
                <c:pt idx="182">
                  <c:v>10.883000000000004</c:v>
                </c:pt>
                <c:pt idx="183">
                  <c:v>10.941000000000001</c:v>
                </c:pt>
                <c:pt idx="184">
                  <c:v>11.006</c:v>
                </c:pt>
                <c:pt idx="185">
                  <c:v>11.064</c:v>
                </c:pt>
                <c:pt idx="186">
                  <c:v>11.123000000000001</c:v>
                </c:pt>
                <c:pt idx="187">
                  <c:v>11.188000000000001</c:v>
                </c:pt>
                <c:pt idx="188">
                  <c:v>11.246</c:v>
                </c:pt>
                <c:pt idx="189">
                  <c:v>11.303000000000004</c:v>
                </c:pt>
                <c:pt idx="190">
                  <c:v>11.369000000000023</c:v>
                </c:pt>
                <c:pt idx="191">
                  <c:v>11.427</c:v>
                </c:pt>
                <c:pt idx="192">
                  <c:v>11.564</c:v>
                </c:pt>
                <c:pt idx="193">
                  <c:v>11.623000000000001</c:v>
                </c:pt>
                <c:pt idx="194">
                  <c:v>11.68</c:v>
                </c:pt>
                <c:pt idx="195">
                  <c:v>11.744</c:v>
                </c:pt>
                <c:pt idx="196">
                  <c:v>11.802000000000021</c:v>
                </c:pt>
                <c:pt idx="197">
                  <c:v>11.861000000000002</c:v>
                </c:pt>
                <c:pt idx="198">
                  <c:v>11.925000000000002</c:v>
                </c:pt>
                <c:pt idx="199">
                  <c:v>11.983000000000002</c:v>
                </c:pt>
                <c:pt idx="200">
                  <c:v>12.047000000000001</c:v>
                </c:pt>
                <c:pt idx="201">
                  <c:v>12.105</c:v>
                </c:pt>
                <c:pt idx="202">
                  <c:v>12.163</c:v>
                </c:pt>
                <c:pt idx="203">
                  <c:v>12.228</c:v>
                </c:pt>
                <c:pt idx="204">
                  <c:v>12.286</c:v>
                </c:pt>
                <c:pt idx="205">
                  <c:v>12.345000000000002</c:v>
                </c:pt>
                <c:pt idx="206">
                  <c:v>12.41</c:v>
                </c:pt>
                <c:pt idx="207">
                  <c:v>12.467000000000002</c:v>
                </c:pt>
                <c:pt idx="208">
                  <c:v>12.531000000000001</c:v>
                </c:pt>
                <c:pt idx="209">
                  <c:v>12.589</c:v>
                </c:pt>
                <c:pt idx="210">
                  <c:v>12.647</c:v>
                </c:pt>
                <c:pt idx="211">
                  <c:v>12.713000000000001</c:v>
                </c:pt>
                <c:pt idx="212">
                  <c:v>12.771000000000001</c:v>
                </c:pt>
                <c:pt idx="213">
                  <c:v>12.829000000000002</c:v>
                </c:pt>
                <c:pt idx="214">
                  <c:v>12.895000000000021</c:v>
                </c:pt>
                <c:pt idx="215">
                  <c:v>12.95200000000003</c:v>
                </c:pt>
                <c:pt idx="216">
                  <c:v>13.09</c:v>
                </c:pt>
                <c:pt idx="217">
                  <c:v>13.148</c:v>
                </c:pt>
                <c:pt idx="218">
                  <c:v>13.206</c:v>
                </c:pt>
                <c:pt idx="219">
                  <c:v>13.271000000000001</c:v>
                </c:pt>
                <c:pt idx="220">
                  <c:v>13.329000000000002</c:v>
                </c:pt>
                <c:pt idx="221">
                  <c:v>13.387</c:v>
                </c:pt>
                <c:pt idx="222">
                  <c:v>13.45200000000003</c:v>
                </c:pt>
                <c:pt idx="223">
                  <c:v>13.511000000000001</c:v>
                </c:pt>
                <c:pt idx="224">
                  <c:v>13.576000000000002</c:v>
                </c:pt>
                <c:pt idx="225">
                  <c:v>13.634</c:v>
                </c:pt>
                <c:pt idx="226">
                  <c:v>13.693</c:v>
                </c:pt>
                <c:pt idx="227">
                  <c:v>13.758000000000001</c:v>
                </c:pt>
                <c:pt idx="228">
                  <c:v>13.816000000000004</c:v>
                </c:pt>
                <c:pt idx="229">
                  <c:v>13.874000000000002</c:v>
                </c:pt>
                <c:pt idx="230">
                  <c:v>13.94</c:v>
                </c:pt>
                <c:pt idx="231">
                  <c:v>13.998000000000001</c:v>
                </c:pt>
                <c:pt idx="232">
                  <c:v>14.063000000000002</c:v>
                </c:pt>
                <c:pt idx="233">
                  <c:v>14.121</c:v>
                </c:pt>
                <c:pt idx="234">
                  <c:v>14.179</c:v>
                </c:pt>
                <c:pt idx="235">
                  <c:v>14.244</c:v>
                </c:pt>
                <c:pt idx="236">
                  <c:v>14.302000000000021</c:v>
                </c:pt>
                <c:pt idx="237">
                  <c:v>14.361000000000002</c:v>
                </c:pt>
                <c:pt idx="238">
                  <c:v>14.428000000000001</c:v>
                </c:pt>
                <c:pt idx="239">
                  <c:v>14.486000000000002</c:v>
                </c:pt>
                <c:pt idx="240">
                  <c:v>14.624000000000001</c:v>
                </c:pt>
                <c:pt idx="241">
                  <c:v>14.683</c:v>
                </c:pt>
                <c:pt idx="242">
                  <c:v>14.741</c:v>
                </c:pt>
                <c:pt idx="243">
                  <c:v>14.806000000000004</c:v>
                </c:pt>
                <c:pt idx="244">
                  <c:v>14.86500000000003</c:v>
                </c:pt>
                <c:pt idx="245">
                  <c:v>14.922000000000002</c:v>
                </c:pt>
                <c:pt idx="246">
                  <c:v>14.988</c:v>
                </c:pt>
                <c:pt idx="247">
                  <c:v>15.046000000000001</c:v>
                </c:pt>
                <c:pt idx="248">
                  <c:v>15.11</c:v>
                </c:pt>
                <c:pt idx="249">
                  <c:v>15.168000000000001</c:v>
                </c:pt>
                <c:pt idx="250">
                  <c:v>15.227</c:v>
                </c:pt>
                <c:pt idx="251">
                  <c:v>15.292</c:v>
                </c:pt>
                <c:pt idx="252">
                  <c:v>15.350000000000021</c:v>
                </c:pt>
                <c:pt idx="253">
                  <c:v>15.408000000000001</c:v>
                </c:pt>
                <c:pt idx="254">
                  <c:v>15.474</c:v>
                </c:pt>
                <c:pt idx="255">
                  <c:v>15.532</c:v>
                </c:pt>
                <c:pt idx="256">
                  <c:v>15.596</c:v>
                </c:pt>
                <c:pt idx="257">
                  <c:v>15.654</c:v>
                </c:pt>
                <c:pt idx="258">
                  <c:v>15.712</c:v>
                </c:pt>
                <c:pt idx="259">
                  <c:v>15.776</c:v>
                </c:pt>
                <c:pt idx="260">
                  <c:v>15.834</c:v>
                </c:pt>
                <c:pt idx="261">
                  <c:v>15.892000000000021</c:v>
                </c:pt>
                <c:pt idx="262">
                  <c:v>15.957000000000004</c:v>
                </c:pt>
                <c:pt idx="263">
                  <c:v>16.014000000000021</c:v>
                </c:pt>
                <c:pt idx="264">
                  <c:v>16.15300000000002</c:v>
                </c:pt>
                <c:pt idx="265">
                  <c:v>16.21100000000002</c:v>
                </c:pt>
                <c:pt idx="266">
                  <c:v>16.268999999999931</c:v>
                </c:pt>
                <c:pt idx="267">
                  <c:v>16.332999999999988</c:v>
                </c:pt>
                <c:pt idx="268">
                  <c:v>16.390999999999988</c:v>
                </c:pt>
                <c:pt idx="269">
                  <c:v>16.448999999999973</c:v>
                </c:pt>
                <c:pt idx="270">
                  <c:v>16.514000000000021</c:v>
                </c:pt>
                <c:pt idx="271">
                  <c:v>16.573</c:v>
                </c:pt>
                <c:pt idx="272">
                  <c:v>16.63800000000003</c:v>
                </c:pt>
                <c:pt idx="273">
                  <c:v>16.696000000000005</c:v>
                </c:pt>
                <c:pt idx="274">
                  <c:v>16.754999999999999</c:v>
                </c:pt>
                <c:pt idx="275">
                  <c:v>16.82</c:v>
                </c:pt>
                <c:pt idx="276">
                  <c:v>16.878</c:v>
                </c:pt>
                <c:pt idx="277">
                  <c:v>16.936</c:v>
                </c:pt>
                <c:pt idx="278">
                  <c:v>17.001000000000001</c:v>
                </c:pt>
                <c:pt idx="279">
                  <c:v>17.059999999999999</c:v>
                </c:pt>
                <c:pt idx="280">
                  <c:v>17.12400000000002</c:v>
                </c:pt>
                <c:pt idx="281">
                  <c:v>17.181999999999999</c:v>
                </c:pt>
                <c:pt idx="282">
                  <c:v>17.239999999999988</c:v>
                </c:pt>
                <c:pt idx="283">
                  <c:v>17.303999999999988</c:v>
                </c:pt>
                <c:pt idx="284">
                  <c:v>17.361000000000001</c:v>
                </c:pt>
                <c:pt idx="285">
                  <c:v>17.419999999999987</c:v>
                </c:pt>
                <c:pt idx="286">
                  <c:v>17.484999999999982</c:v>
                </c:pt>
                <c:pt idx="287">
                  <c:v>17.544</c:v>
                </c:pt>
                <c:pt idx="288">
                  <c:v>17.681999999999999</c:v>
                </c:pt>
                <c:pt idx="289">
                  <c:v>17.741</c:v>
                </c:pt>
                <c:pt idx="290">
                  <c:v>17.798999999999982</c:v>
                </c:pt>
                <c:pt idx="291">
                  <c:v>17.864000000000001</c:v>
                </c:pt>
                <c:pt idx="292">
                  <c:v>17.920999999999982</c:v>
                </c:pt>
                <c:pt idx="293">
                  <c:v>17.979999999999986</c:v>
                </c:pt>
                <c:pt idx="294">
                  <c:v>18.044999999999987</c:v>
                </c:pt>
                <c:pt idx="295">
                  <c:v>18.104000000000021</c:v>
                </c:pt>
                <c:pt idx="296">
                  <c:v>18.169</c:v>
                </c:pt>
                <c:pt idx="297">
                  <c:v>18.227</c:v>
                </c:pt>
                <c:pt idx="298">
                  <c:v>18.285999999999941</c:v>
                </c:pt>
                <c:pt idx="299">
                  <c:v>18.35100000000002</c:v>
                </c:pt>
              </c:numCache>
            </c:numRef>
          </c:xVal>
          <c:yVal>
            <c:numRef>
              <c:f>FO_AMSC_14_Temperature!$R$11:$R$310</c:f>
              <c:numCache>
                <c:formatCode>General</c:formatCode>
                <c:ptCount val="300"/>
                <c:pt idx="0">
                  <c:v>0</c:v>
                </c:pt>
                <c:pt idx="1">
                  <c:v>-0.258000000000003</c:v>
                </c:pt>
                <c:pt idx="2">
                  <c:v>0</c:v>
                </c:pt>
                <c:pt idx="3">
                  <c:v>9.4999999999999182E-2</c:v>
                </c:pt>
                <c:pt idx="4">
                  <c:v>-0.3339999999999978</c:v>
                </c:pt>
                <c:pt idx="5">
                  <c:v>0.26400000000000301</c:v>
                </c:pt>
                <c:pt idx="6">
                  <c:v>-4.0999999999996962E-2</c:v>
                </c:pt>
                <c:pt idx="7">
                  <c:v>-0.14699999999999927</c:v>
                </c:pt>
                <c:pt idx="8">
                  <c:v>0.36399999999999855</c:v>
                </c:pt>
                <c:pt idx="9">
                  <c:v>-3.0000000000001206E-2</c:v>
                </c:pt>
                <c:pt idx="10">
                  <c:v>-1.1000000000002815E-2</c:v>
                </c:pt>
                <c:pt idx="11">
                  <c:v>0.31100000000000033</c:v>
                </c:pt>
                <c:pt idx="12">
                  <c:v>0.57099999999999862</c:v>
                </c:pt>
                <c:pt idx="13">
                  <c:v>0.61600000000000066</c:v>
                </c:pt>
                <c:pt idx="14">
                  <c:v>0.78500000000000403</c:v>
                </c:pt>
                <c:pt idx="15">
                  <c:v>1.5339999999999938</c:v>
                </c:pt>
                <c:pt idx="16">
                  <c:v>1.490000000000002</c:v>
                </c:pt>
                <c:pt idx="17">
                  <c:v>2.0399999999999987</c:v>
                </c:pt>
                <c:pt idx="18">
                  <c:v>2.6769999999999987</c:v>
                </c:pt>
                <c:pt idx="19">
                  <c:v>2.840000000000003</c:v>
                </c:pt>
                <c:pt idx="20">
                  <c:v>3.5129999999999977</c:v>
                </c:pt>
                <c:pt idx="21">
                  <c:v>4.1779999999999946</c:v>
                </c:pt>
                <c:pt idx="22">
                  <c:v>4.8729999999999976</c:v>
                </c:pt>
                <c:pt idx="23">
                  <c:v>5.367999999999987</c:v>
                </c:pt>
                <c:pt idx="24">
                  <c:v>7.4780000000000024</c:v>
                </c:pt>
                <c:pt idx="25">
                  <c:v>8.6380000000000017</c:v>
                </c:pt>
                <c:pt idx="26">
                  <c:v>9.4130000000000038</c:v>
                </c:pt>
                <c:pt idx="27">
                  <c:v>11.484</c:v>
                </c:pt>
                <c:pt idx="28">
                  <c:v>13.495000000000021</c:v>
                </c:pt>
                <c:pt idx="29">
                  <c:v>16.125999999999987</c:v>
                </c:pt>
                <c:pt idx="30">
                  <c:v>18.60600000000003</c:v>
                </c:pt>
                <c:pt idx="31">
                  <c:v>20.128999999999987</c:v>
                </c:pt>
                <c:pt idx="32">
                  <c:v>21.452999999999982</c:v>
                </c:pt>
                <c:pt idx="33">
                  <c:v>22.931999999999988</c:v>
                </c:pt>
                <c:pt idx="34">
                  <c:v>23.84800000000001</c:v>
                </c:pt>
                <c:pt idx="35">
                  <c:v>24.84800000000001</c:v>
                </c:pt>
                <c:pt idx="36">
                  <c:v>25.693000000000001</c:v>
                </c:pt>
                <c:pt idx="37">
                  <c:v>26.503000000000011</c:v>
                </c:pt>
                <c:pt idx="38">
                  <c:v>27.315000000000001</c:v>
                </c:pt>
                <c:pt idx="39">
                  <c:v>28.098999999999986</c:v>
                </c:pt>
                <c:pt idx="40">
                  <c:v>28.735999999999986</c:v>
                </c:pt>
                <c:pt idx="41">
                  <c:v>28.984999999999982</c:v>
                </c:pt>
                <c:pt idx="42">
                  <c:v>29.74100000000001</c:v>
                </c:pt>
                <c:pt idx="43">
                  <c:v>30.267999999999986</c:v>
                </c:pt>
                <c:pt idx="44">
                  <c:v>30.565999999999939</c:v>
                </c:pt>
                <c:pt idx="45">
                  <c:v>31.259999999999987</c:v>
                </c:pt>
                <c:pt idx="46">
                  <c:v>31.476999999999986</c:v>
                </c:pt>
                <c:pt idx="47">
                  <c:v>31.794999999999987</c:v>
                </c:pt>
                <c:pt idx="48">
                  <c:v>32.235000000000063</c:v>
                </c:pt>
                <c:pt idx="49">
                  <c:v>32.667000000000009</c:v>
                </c:pt>
                <c:pt idx="50">
                  <c:v>32.82</c:v>
                </c:pt>
                <c:pt idx="51">
                  <c:v>32.923000000000009</c:v>
                </c:pt>
                <c:pt idx="52">
                  <c:v>33.397000000000006</c:v>
                </c:pt>
                <c:pt idx="53">
                  <c:v>33.363000000000007</c:v>
                </c:pt>
                <c:pt idx="54">
                  <c:v>33.486000000000004</c:v>
                </c:pt>
                <c:pt idx="55">
                  <c:v>33.868000000000002</c:v>
                </c:pt>
                <c:pt idx="56">
                  <c:v>33.786000000000008</c:v>
                </c:pt>
                <c:pt idx="57">
                  <c:v>33.896000000000008</c:v>
                </c:pt>
                <c:pt idx="58">
                  <c:v>34.103000000000002</c:v>
                </c:pt>
                <c:pt idx="59">
                  <c:v>33.883999999999993</c:v>
                </c:pt>
                <c:pt idx="60">
                  <c:v>34.246000000000002</c:v>
                </c:pt>
                <c:pt idx="61">
                  <c:v>34.496000000000002</c:v>
                </c:pt>
                <c:pt idx="62">
                  <c:v>34.167000000000009</c:v>
                </c:pt>
                <c:pt idx="63">
                  <c:v>34.435000000000002</c:v>
                </c:pt>
                <c:pt idx="64">
                  <c:v>34.687000000000005</c:v>
                </c:pt>
                <c:pt idx="65">
                  <c:v>34.516000000000005</c:v>
                </c:pt>
                <c:pt idx="66">
                  <c:v>34.514000000000003</c:v>
                </c:pt>
                <c:pt idx="67">
                  <c:v>34.715000000000003</c:v>
                </c:pt>
                <c:pt idx="68">
                  <c:v>34.727000000000011</c:v>
                </c:pt>
                <c:pt idx="69">
                  <c:v>34.946000000000005</c:v>
                </c:pt>
                <c:pt idx="70">
                  <c:v>34.753000000000007</c:v>
                </c:pt>
                <c:pt idx="71">
                  <c:v>34.669000000000011</c:v>
                </c:pt>
                <c:pt idx="72">
                  <c:v>34.958000000000006</c:v>
                </c:pt>
                <c:pt idx="73">
                  <c:v>34.881999999999998</c:v>
                </c:pt>
                <c:pt idx="74">
                  <c:v>34.826000000000001</c:v>
                </c:pt>
                <c:pt idx="75">
                  <c:v>34.963000000000001</c:v>
                </c:pt>
                <c:pt idx="76">
                  <c:v>34.656000000000006</c:v>
                </c:pt>
                <c:pt idx="77">
                  <c:v>34.692000000000093</c:v>
                </c:pt>
                <c:pt idx="78">
                  <c:v>34.810999999999993</c:v>
                </c:pt>
                <c:pt idx="79">
                  <c:v>34.707000000000001</c:v>
                </c:pt>
                <c:pt idx="80">
                  <c:v>34.661000000000008</c:v>
                </c:pt>
                <c:pt idx="81">
                  <c:v>34.684000000000005</c:v>
                </c:pt>
                <c:pt idx="82">
                  <c:v>34.715000000000003</c:v>
                </c:pt>
                <c:pt idx="83">
                  <c:v>34.524000000000008</c:v>
                </c:pt>
                <c:pt idx="84">
                  <c:v>34.633000000000003</c:v>
                </c:pt>
                <c:pt idx="85">
                  <c:v>34.350999999999992</c:v>
                </c:pt>
                <c:pt idx="86">
                  <c:v>34.534000000000006</c:v>
                </c:pt>
                <c:pt idx="87">
                  <c:v>34.519000000000005</c:v>
                </c:pt>
                <c:pt idx="88">
                  <c:v>34.350999999999992</c:v>
                </c:pt>
                <c:pt idx="89">
                  <c:v>34.437000000000005</c:v>
                </c:pt>
                <c:pt idx="90">
                  <c:v>34.226000000000013</c:v>
                </c:pt>
                <c:pt idx="91">
                  <c:v>34.386999999999993</c:v>
                </c:pt>
                <c:pt idx="92">
                  <c:v>34.353000000000002</c:v>
                </c:pt>
                <c:pt idx="93">
                  <c:v>34.374000000000002</c:v>
                </c:pt>
                <c:pt idx="94">
                  <c:v>34.308</c:v>
                </c:pt>
                <c:pt idx="95">
                  <c:v>34.147000000000006</c:v>
                </c:pt>
                <c:pt idx="96">
                  <c:v>33.955000000000005</c:v>
                </c:pt>
                <c:pt idx="97">
                  <c:v>34.154000000000003</c:v>
                </c:pt>
                <c:pt idx="98">
                  <c:v>33.922000000000011</c:v>
                </c:pt>
                <c:pt idx="99">
                  <c:v>33.94</c:v>
                </c:pt>
                <c:pt idx="100">
                  <c:v>33.971000000000004</c:v>
                </c:pt>
                <c:pt idx="101">
                  <c:v>33.914000000000001</c:v>
                </c:pt>
                <c:pt idx="102">
                  <c:v>33.617000000000004</c:v>
                </c:pt>
                <c:pt idx="103">
                  <c:v>33.743000000000002</c:v>
                </c:pt>
                <c:pt idx="104">
                  <c:v>33.54</c:v>
                </c:pt>
                <c:pt idx="105">
                  <c:v>33.476000000000006</c:v>
                </c:pt>
                <c:pt idx="106">
                  <c:v>33.622000000000099</c:v>
                </c:pt>
                <c:pt idx="107">
                  <c:v>33.335000000000001</c:v>
                </c:pt>
                <c:pt idx="108">
                  <c:v>33.548000000000002</c:v>
                </c:pt>
                <c:pt idx="109">
                  <c:v>33.335000000000001</c:v>
                </c:pt>
                <c:pt idx="110">
                  <c:v>33.219000000000001</c:v>
                </c:pt>
                <c:pt idx="111">
                  <c:v>33.525000000000013</c:v>
                </c:pt>
                <c:pt idx="112">
                  <c:v>33.023000000000003</c:v>
                </c:pt>
                <c:pt idx="113">
                  <c:v>33.088000000000001</c:v>
                </c:pt>
                <c:pt idx="114">
                  <c:v>33.20600000000001</c:v>
                </c:pt>
                <c:pt idx="115">
                  <c:v>32.662000000000013</c:v>
                </c:pt>
                <c:pt idx="116">
                  <c:v>32.822000000000003</c:v>
                </c:pt>
                <c:pt idx="117">
                  <c:v>32.910000000000004</c:v>
                </c:pt>
                <c:pt idx="118">
                  <c:v>32.571000000000005</c:v>
                </c:pt>
                <c:pt idx="119">
                  <c:v>32.571000000000005</c:v>
                </c:pt>
                <c:pt idx="120">
                  <c:v>32.68</c:v>
                </c:pt>
                <c:pt idx="121">
                  <c:v>32.367000000000004</c:v>
                </c:pt>
                <c:pt idx="122">
                  <c:v>32.346000000000004</c:v>
                </c:pt>
                <c:pt idx="123">
                  <c:v>32.408000000000001</c:v>
                </c:pt>
                <c:pt idx="124">
                  <c:v>32.097000000000001</c:v>
                </c:pt>
                <c:pt idx="125">
                  <c:v>32.170000000000009</c:v>
                </c:pt>
                <c:pt idx="126">
                  <c:v>31.885999999999989</c:v>
                </c:pt>
                <c:pt idx="127">
                  <c:v>32.24</c:v>
                </c:pt>
                <c:pt idx="128">
                  <c:v>31.729999999999986</c:v>
                </c:pt>
                <c:pt idx="129">
                  <c:v>31.888999999999989</c:v>
                </c:pt>
                <c:pt idx="130">
                  <c:v>31.714000000000031</c:v>
                </c:pt>
                <c:pt idx="131">
                  <c:v>31.654000000000035</c:v>
                </c:pt>
                <c:pt idx="132">
                  <c:v>31.705999999999982</c:v>
                </c:pt>
                <c:pt idx="133">
                  <c:v>31.55</c:v>
                </c:pt>
                <c:pt idx="134">
                  <c:v>31.264999999999986</c:v>
                </c:pt>
                <c:pt idx="135">
                  <c:v>31.592000000000009</c:v>
                </c:pt>
                <c:pt idx="136">
                  <c:v>31.491999999999987</c:v>
                </c:pt>
                <c:pt idx="137">
                  <c:v>30.99</c:v>
                </c:pt>
                <c:pt idx="138">
                  <c:v>31.164999999999999</c:v>
                </c:pt>
                <c:pt idx="139">
                  <c:v>30.872000000000011</c:v>
                </c:pt>
                <c:pt idx="140">
                  <c:v>31.11300000000006</c:v>
                </c:pt>
                <c:pt idx="141">
                  <c:v>30.970999999999986</c:v>
                </c:pt>
                <c:pt idx="142">
                  <c:v>30.756000000000011</c:v>
                </c:pt>
                <c:pt idx="143">
                  <c:v>30.771999999999988</c:v>
                </c:pt>
                <c:pt idx="144">
                  <c:v>30.34800000000001</c:v>
                </c:pt>
                <c:pt idx="145">
                  <c:v>30.581999999999987</c:v>
                </c:pt>
                <c:pt idx="146">
                  <c:v>30.250000000000011</c:v>
                </c:pt>
                <c:pt idx="147">
                  <c:v>30.044</c:v>
                </c:pt>
                <c:pt idx="148">
                  <c:v>30.437000000000001</c:v>
                </c:pt>
                <c:pt idx="149">
                  <c:v>29.895</c:v>
                </c:pt>
                <c:pt idx="150">
                  <c:v>30.136000000000031</c:v>
                </c:pt>
                <c:pt idx="151">
                  <c:v>29.85</c:v>
                </c:pt>
                <c:pt idx="152">
                  <c:v>29.73100000000003</c:v>
                </c:pt>
                <c:pt idx="153">
                  <c:v>29.818000000000001</c:v>
                </c:pt>
                <c:pt idx="154">
                  <c:v>29.661999999999999</c:v>
                </c:pt>
                <c:pt idx="155">
                  <c:v>29.408999999999949</c:v>
                </c:pt>
                <c:pt idx="156">
                  <c:v>29.747000000000011</c:v>
                </c:pt>
                <c:pt idx="157">
                  <c:v>29.390000000000011</c:v>
                </c:pt>
                <c:pt idx="158">
                  <c:v>29.363999999999987</c:v>
                </c:pt>
                <c:pt idx="159">
                  <c:v>29.09500000000001</c:v>
                </c:pt>
                <c:pt idx="160">
                  <c:v>29.137000000000061</c:v>
                </c:pt>
                <c:pt idx="161">
                  <c:v>29.148</c:v>
                </c:pt>
                <c:pt idx="162">
                  <c:v>29.041</c:v>
                </c:pt>
                <c:pt idx="163">
                  <c:v>28.808</c:v>
                </c:pt>
                <c:pt idx="164">
                  <c:v>28.821999999999999</c:v>
                </c:pt>
                <c:pt idx="165">
                  <c:v>28.920999999999982</c:v>
                </c:pt>
                <c:pt idx="166">
                  <c:v>28.483999999999973</c:v>
                </c:pt>
                <c:pt idx="167">
                  <c:v>28.824999999999999</c:v>
                </c:pt>
                <c:pt idx="168">
                  <c:v>28.303999999999988</c:v>
                </c:pt>
                <c:pt idx="169">
                  <c:v>28.22900000000001</c:v>
                </c:pt>
                <c:pt idx="170">
                  <c:v>28.132000000000001</c:v>
                </c:pt>
                <c:pt idx="171">
                  <c:v>28.015999999999988</c:v>
                </c:pt>
                <c:pt idx="172">
                  <c:v>27.964999999999986</c:v>
                </c:pt>
                <c:pt idx="173">
                  <c:v>27.764999999999986</c:v>
                </c:pt>
                <c:pt idx="174">
                  <c:v>27.931999999999988</c:v>
                </c:pt>
                <c:pt idx="175">
                  <c:v>27.49400000000001</c:v>
                </c:pt>
                <c:pt idx="176">
                  <c:v>27.605</c:v>
                </c:pt>
                <c:pt idx="177">
                  <c:v>27.428999999999931</c:v>
                </c:pt>
                <c:pt idx="178">
                  <c:v>27.605</c:v>
                </c:pt>
                <c:pt idx="179">
                  <c:v>27.339000000000031</c:v>
                </c:pt>
                <c:pt idx="180">
                  <c:v>27.22000000000001</c:v>
                </c:pt>
                <c:pt idx="181">
                  <c:v>27.004999999999999</c:v>
                </c:pt>
                <c:pt idx="182">
                  <c:v>27.284999999999986</c:v>
                </c:pt>
                <c:pt idx="183">
                  <c:v>26.751999999999999</c:v>
                </c:pt>
                <c:pt idx="184">
                  <c:v>26.97000000000001</c:v>
                </c:pt>
                <c:pt idx="185">
                  <c:v>26.806000000000001</c:v>
                </c:pt>
                <c:pt idx="186">
                  <c:v>26.71100000000003</c:v>
                </c:pt>
                <c:pt idx="187">
                  <c:v>26.686</c:v>
                </c:pt>
                <c:pt idx="188">
                  <c:v>26.47300000000001</c:v>
                </c:pt>
                <c:pt idx="189">
                  <c:v>26.464999999999986</c:v>
                </c:pt>
                <c:pt idx="190">
                  <c:v>26.414999999999999</c:v>
                </c:pt>
                <c:pt idx="191">
                  <c:v>26.19900000000003</c:v>
                </c:pt>
                <c:pt idx="192">
                  <c:v>25.995999999999977</c:v>
                </c:pt>
                <c:pt idx="193">
                  <c:v>26.047999999999988</c:v>
                </c:pt>
                <c:pt idx="194">
                  <c:v>25.882999999999981</c:v>
                </c:pt>
                <c:pt idx="195">
                  <c:v>25.882999999999981</c:v>
                </c:pt>
                <c:pt idx="196">
                  <c:v>25.847000000000001</c:v>
                </c:pt>
                <c:pt idx="197">
                  <c:v>25.667999999999999</c:v>
                </c:pt>
                <c:pt idx="198">
                  <c:v>25.507999999999999</c:v>
                </c:pt>
                <c:pt idx="199">
                  <c:v>25.487999999999982</c:v>
                </c:pt>
                <c:pt idx="200">
                  <c:v>25.591000000000001</c:v>
                </c:pt>
                <c:pt idx="201">
                  <c:v>25.263999999999989</c:v>
                </c:pt>
                <c:pt idx="202">
                  <c:v>25.283999999999949</c:v>
                </c:pt>
                <c:pt idx="203">
                  <c:v>25.086999999999986</c:v>
                </c:pt>
                <c:pt idx="204">
                  <c:v>24.983999999999973</c:v>
                </c:pt>
                <c:pt idx="205">
                  <c:v>24.945999999999973</c:v>
                </c:pt>
                <c:pt idx="206">
                  <c:v>24.701000000000001</c:v>
                </c:pt>
                <c:pt idx="207">
                  <c:v>24.73700000000003</c:v>
                </c:pt>
                <c:pt idx="208">
                  <c:v>24.705999999999982</c:v>
                </c:pt>
                <c:pt idx="209">
                  <c:v>24.471999999999987</c:v>
                </c:pt>
                <c:pt idx="210">
                  <c:v>24.601000000000031</c:v>
                </c:pt>
                <c:pt idx="211">
                  <c:v>24.348999999999986</c:v>
                </c:pt>
                <c:pt idx="212">
                  <c:v>24.33300000000003</c:v>
                </c:pt>
                <c:pt idx="213">
                  <c:v>23.971999999999987</c:v>
                </c:pt>
                <c:pt idx="214">
                  <c:v>24.242999999999977</c:v>
                </c:pt>
                <c:pt idx="215">
                  <c:v>23.985999999999922</c:v>
                </c:pt>
                <c:pt idx="216">
                  <c:v>23.74400000000001</c:v>
                </c:pt>
                <c:pt idx="217">
                  <c:v>23.783999999999949</c:v>
                </c:pt>
                <c:pt idx="218">
                  <c:v>23.601000000000031</c:v>
                </c:pt>
                <c:pt idx="219">
                  <c:v>23.408999999999949</c:v>
                </c:pt>
                <c:pt idx="220">
                  <c:v>23.674000000000021</c:v>
                </c:pt>
                <c:pt idx="221">
                  <c:v>23.309999999999988</c:v>
                </c:pt>
                <c:pt idx="222">
                  <c:v>23.391999999999999</c:v>
                </c:pt>
                <c:pt idx="223">
                  <c:v>23.404</c:v>
                </c:pt>
                <c:pt idx="224">
                  <c:v>22.86300000000001</c:v>
                </c:pt>
                <c:pt idx="225">
                  <c:v>22.99100000000001</c:v>
                </c:pt>
                <c:pt idx="226">
                  <c:v>22.919999999999987</c:v>
                </c:pt>
                <c:pt idx="227">
                  <c:v>22.605</c:v>
                </c:pt>
                <c:pt idx="228">
                  <c:v>22.82400000000003</c:v>
                </c:pt>
                <c:pt idx="229">
                  <c:v>22.776</c:v>
                </c:pt>
                <c:pt idx="230">
                  <c:v>22.608000000000001</c:v>
                </c:pt>
                <c:pt idx="231">
                  <c:v>22.611000000000022</c:v>
                </c:pt>
                <c:pt idx="232">
                  <c:v>22.611000000000022</c:v>
                </c:pt>
                <c:pt idx="233">
                  <c:v>22.092000000000009</c:v>
                </c:pt>
                <c:pt idx="234">
                  <c:v>22.506000000000011</c:v>
                </c:pt>
                <c:pt idx="235">
                  <c:v>22.294999999999987</c:v>
                </c:pt>
                <c:pt idx="236">
                  <c:v>22.122999999999987</c:v>
                </c:pt>
                <c:pt idx="237">
                  <c:v>22.15499999999999</c:v>
                </c:pt>
                <c:pt idx="238">
                  <c:v>22.006000000000011</c:v>
                </c:pt>
                <c:pt idx="239">
                  <c:v>21.86900000000001</c:v>
                </c:pt>
                <c:pt idx="240">
                  <c:v>21.503999999999987</c:v>
                </c:pt>
                <c:pt idx="241">
                  <c:v>21.639000000000031</c:v>
                </c:pt>
                <c:pt idx="242">
                  <c:v>21.391999999999999</c:v>
                </c:pt>
                <c:pt idx="243">
                  <c:v>21.285999999999923</c:v>
                </c:pt>
                <c:pt idx="244">
                  <c:v>21.770999999999987</c:v>
                </c:pt>
                <c:pt idx="245">
                  <c:v>21.279999999999987</c:v>
                </c:pt>
                <c:pt idx="246">
                  <c:v>21.15300000000002</c:v>
                </c:pt>
                <c:pt idx="247">
                  <c:v>21.175999999999988</c:v>
                </c:pt>
                <c:pt idx="248">
                  <c:v>20.860999999999986</c:v>
                </c:pt>
                <c:pt idx="249">
                  <c:v>20.913</c:v>
                </c:pt>
                <c:pt idx="250">
                  <c:v>20.747999999999987</c:v>
                </c:pt>
                <c:pt idx="251">
                  <c:v>20.765999999999927</c:v>
                </c:pt>
                <c:pt idx="252">
                  <c:v>20.744999999999987</c:v>
                </c:pt>
                <c:pt idx="253">
                  <c:v>20.61500000000003</c:v>
                </c:pt>
                <c:pt idx="254">
                  <c:v>20.486999999999973</c:v>
                </c:pt>
                <c:pt idx="255">
                  <c:v>20.431999999999988</c:v>
                </c:pt>
                <c:pt idx="256">
                  <c:v>20.35900000000003</c:v>
                </c:pt>
                <c:pt idx="257">
                  <c:v>20.181000000000001</c:v>
                </c:pt>
                <c:pt idx="258">
                  <c:v>20.390999999999988</c:v>
                </c:pt>
                <c:pt idx="259">
                  <c:v>20.006000000000011</c:v>
                </c:pt>
                <c:pt idx="260">
                  <c:v>20.285999999999923</c:v>
                </c:pt>
                <c:pt idx="261">
                  <c:v>19.944999999999986</c:v>
                </c:pt>
                <c:pt idx="262">
                  <c:v>19.831000000000021</c:v>
                </c:pt>
                <c:pt idx="263">
                  <c:v>19.96299999999993</c:v>
                </c:pt>
                <c:pt idx="264">
                  <c:v>19.628999999999987</c:v>
                </c:pt>
                <c:pt idx="265">
                  <c:v>19.72900000000001</c:v>
                </c:pt>
                <c:pt idx="266">
                  <c:v>19.3</c:v>
                </c:pt>
                <c:pt idx="267">
                  <c:v>19.19700000000002</c:v>
                </c:pt>
                <c:pt idx="268">
                  <c:v>19.509000000000011</c:v>
                </c:pt>
                <c:pt idx="269">
                  <c:v>19.205999999999982</c:v>
                </c:pt>
                <c:pt idx="270">
                  <c:v>19.187999999999988</c:v>
                </c:pt>
                <c:pt idx="271">
                  <c:v>18.97000000000001</c:v>
                </c:pt>
                <c:pt idx="272">
                  <c:v>19.055</c:v>
                </c:pt>
                <c:pt idx="273">
                  <c:v>18.945999999999973</c:v>
                </c:pt>
                <c:pt idx="274">
                  <c:v>18.797999999999988</c:v>
                </c:pt>
                <c:pt idx="275">
                  <c:v>18.924999999999986</c:v>
                </c:pt>
                <c:pt idx="276">
                  <c:v>18.762999999999924</c:v>
                </c:pt>
                <c:pt idx="277">
                  <c:v>18.735999999999986</c:v>
                </c:pt>
                <c:pt idx="278">
                  <c:v>18.532</c:v>
                </c:pt>
                <c:pt idx="279">
                  <c:v>18.61200000000003</c:v>
                </c:pt>
                <c:pt idx="280">
                  <c:v>18.558</c:v>
                </c:pt>
                <c:pt idx="281">
                  <c:v>18.10900000000003</c:v>
                </c:pt>
                <c:pt idx="282">
                  <c:v>18.163</c:v>
                </c:pt>
                <c:pt idx="283">
                  <c:v>18.130000000000031</c:v>
                </c:pt>
                <c:pt idx="284">
                  <c:v>18.22000000000001</c:v>
                </c:pt>
                <c:pt idx="285">
                  <c:v>17.908999999999949</c:v>
                </c:pt>
                <c:pt idx="286">
                  <c:v>17.944999999999986</c:v>
                </c:pt>
                <c:pt idx="287">
                  <c:v>17.957000000000001</c:v>
                </c:pt>
                <c:pt idx="288">
                  <c:v>17.720999999999986</c:v>
                </c:pt>
                <c:pt idx="289">
                  <c:v>17.61900000000006</c:v>
                </c:pt>
                <c:pt idx="290">
                  <c:v>17.718</c:v>
                </c:pt>
                <c:pt idx="291">
                  <c:v>17.564999999999987</c:v>
                </c:pt>
                <c:pt idx="292">
                  <c:v>17.441999999999986</c:v>
                </c:pt>
                <c:pt idx="293">
                  <c:v>17.372999999999987</c:v>
                </c:pt>
                <c:pt idx="294">
                  <c:v>17.372999999999987</c:v>
                </c:pt>
                <c:pt idx="295">
                  <c:v>17.140999999999988</c:v>
                </c:pt>
                <c:pt idx="296">
                  <c:v>17.214000000000031</c:v>
                </c:pt>
                <c:pt idx="297">
                  <c:v>16.957000000000001</c:v>
                </c:pt>
                <c:pt idx="298">
                  <c:v>16.959999999999987</c:v>
                </c:pt>
                <c:pt idx="299">
                  <c:v>17.035999999999987</c:v>
                </c:pt>
              </c:numCache>
            </c:numRef>
          </c:yVal>
          <c:smooth val="1"/>
        </c:ser>
        <c:ser>
          <c:idx val="8"/>
          <c:order val="2"/>
          <c:tx>
            <c:strRef>
              <c:f>FO_AMSC_14_Temperature!$S$10</c:f>
              <c:strCache>
                <c:ptCount val="1"/>
                <c:pt idx="0">
                  <c:v>TC6</c:v>
                </c:pt>
              </c:strCache>
            </c:strRef>
          </c:tx>
          <c:spPr>
            <a:ln>
              <a:solidFill>
                <a:srgbClr val="008000"/>
              </a:solidFill>
              <a:prstDash val="dash"/>
            </a:ln>
          </c:spPr>
          <c:marker>
            <c:symbol val="none"/>
          </c:marker>
          <c:xVal>
            <c:numRef>
              <c:f>FO_AMSC_14_Temperature!$N$11:$N$310</c:f>
              <c:numCache>
                <c:formatCode>General</c:formatCode>
                <c:ptCount val="300"/>
                <c:pt idx="0">
                  <c:v>0</c:v>
                </c:pt>
                <c:pt idx="1">
                  <c:v>5.3000000000000012E-2</c:v>
                </c:pt>
                <c:pt idx="2">
                  <c:v>0.10600000000000002</c:v>
                </c:pt>
                <c:pt idx="3">
                  <c:v>0.16500000000000001</c:v>
                </c:pt>
                <c:pt idx="4">
                  <c:v>0.21900000000000017</c:v>
                </c:pt>
                <c:pt idx="5">
                  <c:v>0.27200000000000002</c:v>
                </c:pt>
                <c:pt idx="6">
                  <c:v>0.33100000000000146</c:v>
                </c:pt>
                <c:pt idx="7">
                  <c:v>0.3850000000000004</c:v>
                </c:pt>
                <c:pt idx="8">
                  <c:v>0.44400000000000001</c:v>
                </c:pt>
                <c:pt idx="9">
                  <c:v>0.49700000000000033</c:v>
                </c:pt>
                <c:pt idx="10">
                  <c:v>0.55000000000000004</c:v>
                </c:pt>
                <c:pt idx="11">
                  <c:v>0.61000000000000165</c:v>
                </c:pt>
                <c:pt idx="12">
                  <c:v>0.66300000000000192</c:v>
                </c:pt>
                <c:pt idx="13">
                  <c:v>0.71600000000000164</c:v>
                </c:pt>
                <c:pt idx="14">
                  <c:v>0.77600000000000191</c:v>
                </c:pt>
                <c:pt idx="15">
                  <c:v>0.82900000000000162</c:v>
                </c:pt>
                <c:pt idx="16">
                  <c:v>0.88900000000000001</c:v>
                </c:pt>
                <c:pt idx="17">
                  <c:v>0.94200000000000061</c:v>
                </c:pt>
                <c:pt idx="18">
                  <c:v>0.995</c:v>
                </c:pt>
                <c:pt idx="19">
                  <c:v>1.054</c:v>
                </c:pt>
                <c:pt idx="20">
                  <c:v>1.1080000000000001</c:v>
                </c:pt>
                <c:pt idx="21">
                  <c:v>1.161</c:v>
                </c:pt>
                <c:pt idx="22">
                  <c:v>1.2209999999999965</c:v>
                </c:pt>
                <c:pt idx="23">
                  <c:v>1.274</c:v>
                </c:pt>
                <c:pt idx="24">
                  <c:v>1.4</c:v>
                </c:pt>
                <c:pt idx="25">
                  <c:v>1.4529999999999963</c:v>
                </c:pt>
                <c:pt idx="26">
                  <c:v>1.506</c:v>
                </c:pt>
                <c:pt idx="27">
                  <c:v>1.5660000000000001</c:v>
                </c:pt>
                <c:pt idx="28">
                  <c:v>1.619</c:v>
                </c:pt>
                <c:pt idx="29">
                  <c:v>1.6719999999999966</c:v>
                </c:pt>
                <c:pt idx="30">
                  <c:v>1.732</c:v>
                </c:pt>
                <c:pt idx="31">
                  <c:v>1.7849999999999966</c:v>
                </c:pt>
                <c:pt idx="32">
                  <c:v>1.845</c:v>
                </c:pt>
                <c:pt idx="33">
                  <c:v>1.8979999999999966</c:v>
                </c:pt>
                <c:pt idx="34">
                  <c:v>1.9510000000000001</c:v>
                </c:pt>
                <c:pt idx="35">
                  <c:v>2.0099999999999998</c:v>
                </c:pt>
                <c:pt idx="36">
                  <c:v>2.0640000000000001</c:v>
                </c:pt>
                <c:pt idx="37">
                  <c:v>2.117</c:v>
                </c:pt>
                <c:pt idx="38">
                  <c:v>2.177</c:v>
                </c:pt>
                <c:pt idx="39">
                  <c:v>2.23</c:v>
                </c:pt>
                <c:pt idx="40">
                  <c:v>2.2890000000000001</c:v>
                </c:pt>
                <c:pt idx="41">
                  <c:v>2.343</c:v>
                </c:pt>
                <c:pt idx="42">
                  <c:v>2.3959999999999977</c:v>
                </c:pt>
                <c:pt idx="43">
                  <c:v>2.4549999999999987</c:v>
                </c:pt>
                <c:pt idx="44">
                  <c:v>2.508</c:v>
                </c:pt>
                <c:pt idx="45">
                  <c:v>2.5619999999999998</c:v>
                </c:pt>
                <c:pt idx="46">
                  <c:v>2.6219999999999999</c:v>
                </c:pt>
                <c:pt idx="47">
                  <c:v>2.6749999999999998</c:v>
                </c:pt>
                <c:pt idx="48">
                  <c:v>2.8009999999999997</c:v>
                </c:pt>
                <c:pt idx="49">
                  <c:v>2.8529999999999944</c:v>
                </c:pt>
                <c:pt idx="50">
                  <c:v>2.9059999999999997</c:v>
                </c:pt>
                <c:pt idx="51">
                  <c:v>2.9659999999999997</c:v>
                </c:pt>
                <c:pt idx="52">
                  <c:v>3.0189999999999997</c:v>
                </c:pt>
                <c:pt idx="53">
                  <c:v>3.0719999999999987</c:v>
                </c:pt>
                <c:pt idx="54">
                  <c:v>3.1319999999999997</c:v>
                </c:pt>
                <c:pt idx="55">
                  <c:v>3.1859999999999999</c:v>
                </c:pt>
                <c:pt idx="56">
                  <c:v>3.246</c:v>
                </c:pt>
                <c:pt idx="57">
                  <c:v>3.2989999999999999</c:v>
                </c:pt>
                <c:pt idx="58">
                  <c:v>3.3519999999999968</c:v>
                </c:pt>
                <c:pt idx="59">
                  <c:v>3.4109999999999987</c:v>
                </c:pt>
                <c:pt idx="60">
                  <c:v>3.4659999999999997</c:v>
                </c:pt>
                <c:pt idx="61">
                  <c:v>3.5189999999999997</c:v>
                </c:pt>
                <c:pt idx="62">
                  <c:v>3.5789999999999997</c:v>
                </c:pt>
                <c:pt idx="63">
                  <c:v>3.6319999999999997</c:v>
                </c:pt>
                <c:pt idx="64">
                  <c:v>3.6909999999999998</c:v>
                </c:pt>
                <c:pt idx="65">
                  <c:v>3.7450000000000001</c:v>
                </c:pt>
                <c:pt idx="66">
                  <c:v>3.798</c:v>
                </c:pt>
                <c:pt idx="67">
                  <c:v>3.8569999999999967</c:v>
                </c:pt>
                <c:pt idx="68">
                  <c:v>3.9099999999999997</c:v>
                </c:pt>
                <c:pt idx="69">
                  <c:v>3.964</c:v>
                </c:pt>
                <c:pt idx="70">
                  <c:v>4.0229999999999873</c:v>
                </c:pt>
                <c:pt idx="71">
                  <c:v>4.077</c:v>
                </c:pt>
                <c:pt idx="72">
                  <c:v>4.2030000000000003</c:v>
                </c:pt>
                <c:pt idx="73">
                  <c:v>4.2560000000000002</c:v>
                </c:pt>
                <c:pt idx="74">
                  <c:v>4.3090000000000002</c:v>
                </c:pt>
                <c:pt idx="75">
                  <c:v>4.3689999999999873</c:v>
                </c:pt>
                <c:pt idx="76">
                  <c:v>4.4219999999999997</c:v>
                </c:pt>
                <c:pt idx="77">
                  <c:v>4.4760000000000124</c:v>
                </c:pt>
                <c:pt idx="78">
                  <c:v>4.5360000000000014</c:v>
                </c:pt>
                <c:pt idx="79">
                  <c:v>4.5890000000000004</c:v>
                </c:pt>
                <c:pt idx="80">
                  <c:v>4.649</c:v>
                </c:pt>
                <c:pt idx="81">
                  <c:v>4.702</c:v>
                </c:pt>
                <c:pt idx="82">
                  <c:v>4.7549999999999946</c:v>
                </c:pt>
                <c:pt idx="83">
                  <c:v>4.8139999999999956</c:v>
                </c:pt>
                <c:pt idx="84">
                  <c:v>4.8669999999999947</c:v>
                </c:pt>
                <c:pt idx="85">
                  <c:v>4.9210000000000003</c:v>
                </c:pt>
                <c:pt idx="86">
                  <c:v>4.9810000000000034</c:v>
                </c:pt>
                <c:pt idx="87">
                  <c:v>5.0339999999999998</c:v>
                </c:pt>
                <c:pt idx="88">
                  <c:v>5.093</c:v>
                </c:pt>
                <c:pt idx="89">
                  <c:v>5.1459999999999946</c:v>
                </c:pt>
                <c:pt idx="90">
                  <c:v>5.2</c:v>
                </c:pt>
                <c:pt idx="91">
                  <c:v>5.2590000000000003</c:v>
                </c:pt>
                <c:pt idx="92">
                  <c:v>5.3119999999999976</c:v>
                </c:pt>
                <c:pt idx="93">
                  <c:v>5.3649999999999851</c:v>
                </c:pt>
                <c:pt idx="94">
                  <c:v>5.4249999999999892</c:v>
                </c:pt>
                <c:pt idx="95">
                  <c:v>5.4790000000000134</c:v>
                </c:pt>
                <c:pt idx="96">
                  <c:v>5.6049999999999871</c:v>
                </c:pt>
                <c:pt idx="97">
                  <c:v>5.657999999999987</c:v>
                </c:pt>
                <c:pt idx="98">
                  <c:v>5.7110000000000003</c:v>
                </c:pt>
                <c:pt idx="99">
                  <c:v>5.7710000000000052</c:v>
                </c:pt>
                <c:pt idx="100">
                  <c:v>5.8239999999999892</c:v>
                </c:pt>
                <c:pt idx="101">
                  <c:v>5.8780000000000001</c:v>
                </c:pt>
                <c:pt idx="102">
                  <c:v>5.9380000000000024</c:v>
                </c:pt>
                <c:pt idx="103">
                  <c:v>5.992</c:v>
                </c:pt>
                <c:pt idx="104">
                  <c:v>6.0510000000000002</c:v>
                </c:pt>
                <c:pt idx="105">
                  <c:v>6.1049999999999871</c:v>
                </c:pt>
                <c:pt idx="106">
                  <c:v>6.157999999999987</c:v>
                </c:pt>
                <c:pt idx="107">
                  <c:v>6.2169999999999996</c:v>
                </c:pt>
                <c:pt idx="108">
                  <c:v>6.2700000000000014</c:v>
                </c:pt>
                <c:pt idx="109">
                  <c:v>6.3239999999999892</c:v>
                </c:pt>
                <c:pt idx="110">
                  <c:v>6.3839999999999986</c:v>
                </c:pt>
                <c:pt idx="111">
                  <c:v>6.4370000000000003</c:v>
                </c:pt>
                <c:pt idx="112">
                  <c:v>6.4960000000000004</c:v>
                </c:pt>
                <c:pt idx="113">
                  <c:v>6.5490000000000004</c:v>
                </c:pt>
                <c:pt idx="114">
                  <c:v>6.6029999999999873</c:v>
                </c:pt>
                <c:pt idx="115">
                  <c:v>6.6619999999999946</c:v>
                </c:pt>
                <c:pt idx="116">
                  <c:v>6.7149999999999892</c:v>
                </c:pt>
                <c:pt idx="117">
                  <c:v>6.7679999999999891</c:v>
                </c:pt>
                <c:pt idx="118">
                  <c:v>6.8279999999999852</c:v>
                </c:pt>
                <c:pt idx="119">
                  <c:v>6.8819999999999997</c:v>
                </c:pt>
                <c:pt idx="120">
                  <c:v>7.008</c:v>
                </c:pt>
                <c:pt idx="121">
                  <c:v>7.0609999999999946</c:v>
                </c:pt>
                <c:pt idx="122">
                  <c:v>7.1139999999999946</c:v>
                </c:pt>
                <c:pt idx="123">
                  <c:v>7.1739999999999986</c:v>
                </c:pt>
                <c:pt idx="124">
                  <c:v>7.2269999999999985</c:v>
                </c:pt>
                <c:pt idx="125">
                  <c:v>7.28</c:v>
                </c:pt>
                <c:pt idx="126">
                  <c:v>7.34</c:v>
                </c:pt>
                <c:pt idx="127">
                  <c:v>7.3939999999999966</c:v>
                </c:pt>
                <c:pt idx="128">
                  <c:v>7.4590000000000014</c:v>
                </c:pt>
                <c:pt idx="129">
                  <c:v>7.5169999999999986</c:v>
                </c:pt>
                <c:pt idx="130">
                  <c:v>7.5750000000000002</c:v>
                </c:pt>
                <c:pt idx="131">
                  <c:v>7.64</c:v>
                </c:pt>
                <c:pt idx="132">
                  <c:v>7.6969999999999956</c:v>
                </c:pt>
                <c:pt idx="133">
                  <c:v>7.7549999999999946</c:v>
                </c:pt>
                <c:pt idx="134">
                  <c:v>7.8199999999999976</c:v>
                </c:pt>
                <c:pt idx="135">
                  <c:v>7.8780000000000001</c:v>
                </c:pt>
                <c:pt idx="136">
                  <c:v>7.9430000000000014</c:v>
                </c:pt>
                <c:pt idx="137">
                  <c:v>8.0010000000000012</c:v>
                </c:pt>
                <c:pt idx="138">
                  <c:v>8.0590000000000028</c:v>
                </c:pt>
                <c:pt idx="139">
                  <c:v>8.1230000000000011</c:v>
                </c:pt>
                <c:pt idx="140">
                  <c:v>8.1820000000000004</c:v>
                </c:pt>
                <c:pt idx="141">
                  <c:v>8.24</c:v>
                </c:pt>
                <c:pt idx="142">
                  <c:v>8.3050000000000068</c:v>
                </c:pt>
                <c:pt idx="143">
                  <c:v>8.3630000000000067</c:v>
                </c:pt>
                <c:pt idx="144">
                  <c:v>8.5010000000000012</c:v>
                </c:pt>
                <c:pt idx="145">
                  <c:v>8.5590000000000028</c:v>
                </c:pt>
                <c:pt idx="146">
                  <c:v>8.6170000000000009</c:v>
                </c:pt>
                <c:pt idx="147">
                  <c:v>8.6810000000000009</c:v>
                </c:pt>
                <c:pt idx="148">
                  <c:v>8.738999999999999</c:v>
                </c:pt>
                <c:pt idx="149">
                  <c:v>8.798</c:v>
                </c:pt>
                <c:pt idx="150">
                  <c:v>8.8630000000000067</c:v>
                </c:pt>
                <c:pt idx="151">
                  <c:v>8.9210000000000012</c:v>
                </c:pt>
                <c:pt idx="152">
                  <c:v>8.9860000000000007</c:v>
                </c:pt>
                <c:pt idx="153">
                  <c:v>9.0440000000000005</c:v>
                </c:pt>
                <c:pt idx="154">
                  <c:v>9.1020000000000003</c:v>
                </c:pt>
                <c:pt idx="155">
                  <c:v>9.1670000000000016</c:v>
                </c:pt>
                <c:pt idx="156">
                  <c:v>9.2249999999999996</c:v>
                </c:pt>
                <c:pt idx="157">
                  <c:v>9.2830000000000013</c:v>
                </c:pt>
                <c:pt idx="158">
                  <c:v>9.3470000000000013</c:v>
                </c:pt>
                <c:pt idx="159">
                  <c:v>9.4060000000000006</c:v>
                </c:pt>
                <c:pt idx="160">
                  <c:v>9.4710000000000001</c:v>
                </c:pt>
                <c:pt idx="161">
                  <c:v>9.5280000000000005</c:v>
                </c:pt>
                <c:pt idx="162">
                  <c:v>9.5870000000000015</c:v>
                </c:pt>
                <c:pt idx="163">
                  <c:v>9.6520000000000028</c:v>
                </c:pt>
                <c:pt idx="164">
                  <c:v>9.7100000000000009</c:v>
                </c:pt>
                <c:pt idx="165">
                  <c:v>9.7680000000000025</c:v>
                </c:pt>
                <c:pt idx="166">
                  <c:v>9.8340000000000014</c:v>
                </c:pt>
                <c:pt idx="167">
                  <c:v>9.8920000000000048</c:v>
                </c:pt>
                <c:pt idx="168">
                  <c:v>10.031000000000001</c:v>
                </c:pt>
                <c:pt idx="169">
                  <c:v>10.089</c:v>
                </c:pt>
                <c:pt idx="170">
                  <c:v>10.147</c:v>
                </c:pt>
                <c:pt idx="171">
                  <c:v>10.213000000000001</c:v>
                </c:pt>
                <c:pt idx="172">
                  <c:v>10.271000000000001</c:v>
                </c:pt>
                <c:pt idx="173">
                  <c:v>10.329000000000002</c:v>
                </c:pt>
                <c:pt idx="174">
                  <c:v>10.395000000000021</c:v>
                </c:pt>
                <c:pt idx="175">
                  <c:v>10.453000000000022</c:v>
                </c:pt>
                <c:pt idx="176">
                  <c:v>10.518000000000001</c:v>
                </c:pt>
                <c:pt idx="177">
                  <c:v>10.577</c:v>
                </c:pt>
                <c:pt idx="178">
                  <c:v>10.635</c:v>
                </c:pt>
                <c:pt idx="179">
                  <c:v>10.7</c:v>
                </c:pt>
                <c:pt idx="180">
                  <c:v>10.758000000000001</c:v>
                </c:pt>
                <c:pt idx="181">
                  <c:v>10.817</c:v>
                </c:pt>
                <c:pt idx="182">
                  <c:v>10.883000000000004</c:v>
                </c:pt>
                <c:pt idx="183">
                  <c:v>10.941000000000001</c:v>
                </c:pt>
                <c:pt idx="184">
                  <c:v>11.006</c:v>
                </c:pt>
                <c:pt idx="185">
                  <c:v>11.064</c:v>
                </c:pt>
                <c:pt idx="186">
                  <c:v>11.123000000000001</c:v>
                </c:pt>
                <c:pt idx="187">
                  <c:v>11.188000000000001</c:v>
                </c:pt>
                <c:pt idx="188">
                  <c:v>11.246</c:v>
                </c:pt>
                <c:pt idx="189">
                  <c:v>11.303000000000004</c:v>
                </c:pt>
                <c:pt idx="190">
                  <c:v>11.369000000000023</c:v>
                </c:pt>
                <c:pt idx="191">
                  <c:v>11.427</c:v>
                </c:pt>
                <c:pt idx="192">
                  <c:v>11.564</c:v>
                </c:pt>
                <c:pt idx="193">
                  <c:v>11.623000000000001</c:v>
                </c:pt>
                <c:pt idx="194">
                  <c:v>11.68</c:v>
                </c:pt>
                <c:pt idx="195">
                  <c:v>11.744</c:v>
                </c:pt>
                <c:pt idx="196">
                  <c:v>11.802000000000021</c:v>
                </c:pt>
                <c:pt idx="197">
                  <c:v>11.861000000000002</c:v>
                </c:pt>
                <c:pt idx="198">
                  <c:v>11.925000000000002</c:v>
                </c:pt>
                <c:pt idx="199">
                  <c:v>11.983000000000002</c:v>
                </c:pt>
                <c:pt idx="200">
                  <c:v>12.047000000000001</c:v>
                </c:pt>
                <c:pt idx="201">
                  <c:v>12.105</c:v>
                </c:pt>
                <c:pt idx="202">
                  <c:v>12.163</c:v>
                </c:pt>
                <c:pt idx="203">
                  <c:v>12.228</c:v>
                </c:pt>
                <c:pt idx="204">
                  <c:v>12.286</c:v>
                </c:pt>
                <c:pt idx="205">
                  <c:v>12.345000000000002</c:v>
                </c:pt>
                <c:pt idx="206">
                  <c:v>12.41</c:v>
                </c:pt>
                <c:pt idx="207">
                  <c:v>12.467000000000002</c:v>
                </c:pt>
                <c:pt idx="208">
                  <c:v>12.531000000000001</c:v>
                </c:pt>
                <c:pt idx="209">
                  <c:v>12.589</c:v>
                </c:pt>
                <c:pt idx="210">
                  <c:v>12.647</c:v>
                </c:pt>
                <c:pt idx="211">
                  <c:v>12.713000000000001</c:v>
                </c:pt>
                <c:pt idx="212">
                  <c:v>12.771000000000001</c:v>
                </c:pt>
                <c:pt idx="213">
                  <c:v>12.829000000000002</c:v>
                </c:pt>
                <c:pt idx="214">
                  <c:v>12.895000000000021</c:v>
                </c:pt>
                <c:pt idx="215">
                  <c:v>12.95200000000003</c:v>
                </c:pt>
                <c:pt idx="216">
                  <c:v>13.09</c:v>
                </c:pt>
                <c:pt idx="217">
                  <c:v>13.148</c:v>
                </c:pt>
                <c:pt idx="218">
                  <c:v>13.206</c:v>
                </c:pt>
                <c:pt idx="219">
                  <c:v>13.271000000000001</c:v>
                </c:pt>
                <c:pt idx="220">
                  <c:v>13.329000000000002</c:v>
                </c:pt>
                <c:pt idx="221">
                  <c:v>13.387</c:v>
                </c:pt>
                <c:pt idx="222">
                  <c:v>13.45200000000003</c:v>
                </c:pt>
                <c:pt idx="223">
                  <c:v>13.511000000000001</c:v>
                </c:pt>
                <c:pt idx="224">
                  <c:v>13.576000000000002</c:v>
                </c:pt>
                <c:pt idx="225">
                  <c:v>13.634</c:v>
                </c:pt>
                <c:pt idx="226">
                  <c:v>13.693</c:v>
                </c:pt>
                <c:pt idx="227">
                  <c:v>13.758000000000001</c:v>
                </c:pt>
                <c:pt idx="228">
                  <c:v>13.816000000000004</c:v>
                </c:pt>
                <c:pt idx="229">
                  <c:v>13.874000000000002</c:v>
                </c:pt>
                <c:pt idx="230">
                  <c:v>13.94</c:v>
                </c:pt>
                <c:pt idx="231">
                  <c:v>13.998000000000001</c:v>
                </c:pt>
                <c:pt idx="232">
                  <c:v>14.063000000000002</c:v>
                </c:pt>
                <c:pt idx="233">
                  <c:v>14.121</c:v>
                </c:pt>
                <c:pt idx="234">
                  <c:v>14.179</c:v>
                </c:pt>
                <c:pt idx="235">
                  <c:v>14.244</c:v>
                </c:pt>
                <c:pt idx="236">
                  <c:v>14.302000000000021</c:v>
                </c:pt>
                <c:pt idx="237">
                  <c:v>14.361000000000002</c:v>
                </c:pt>
                <c:pt idx="238">
                  <c:v>14.428000000000001</c:v>
                </c:pt>
                <c:pt idx="239">
                  <c:v>14.486000000000002</c:v>
                </c:pt>
                <c:pt idx="240">
                  <c:v>14.624000000000001</c:v>
                </c:pt>
                <c:pt idx="241">
                  <c:v>14.683</c:v>
                </c:pt>
                <c:pt idx="242">
                  <c:v>14.741</c:v>
                </c:pt>
                <c:pt idx="243">
                  <c:v>14.806000000000004</c:v>
                </c:pt>
                <c:pt idx="244">
                  <c:v>14.86500000000003</c:v>
                </c:pt>
                <c:pt idx="245">
                  <c:v>14.922000000000002</c:v>
                </c:pt>
                <c:pt idx="246">
                  <c:v>14.988</c:v>
                </c:pt>
                <c:pt idx="247">
                  <c:v>15.046000000000001</c:v>
                </c:pt>
                <c:pt idx="248">
                  <c:v>15.11</c:v>
                </c:pt>
                <c:pt idx="249">
                  <c:v>15.168000000000001</c:v>
                </c:pt>
                <c:pt idx="250">
                  <c:v>15.227</c:v>
                </c:pt>
                <c:pt idx="251">
                  <c:v>15.292</c:v>
                </c:pt>
                <c:pt idx="252">
                  <c:v>15.350000000000021</c:v>
                </c:pt>
                <c:pt idx="253">
                  <c:v>15.408000000000001</c:v>
                </c:pt>
                <c:pt idx="254">
                  <c:v>15.474</c:v>
                </c:pt>
                <c:pt idx="255">
                  <c:v>15.532</c:v>
                </c:pt>
                <c:pt idx="256">
                  <c:v>15.596</c:v>
                </c:pt>
                <c:pt idx="257">
                  <c:v>15.654</c:v>
                </c:pt>
                <c:pt idx="258">
                  <c:v>15.712</c:v>
                </c:pt>
                <c:pt idx="259">
                  <c:v>15.776</c:v>
                </c:pt>
                <c:pt idx="260">
                  <c:v>15.834</c:v>
                </c:pt>
                <c:pt idx="261">
                  <c:v>15.892000000000021</c:v>
                </c:pt>
                <c:pt idx="262">
                  <c:v>15.957000000000004</c:v>
                </c:pt>
                <c:pt idx="263">
                  <c:v>16.014000000000021</c:v>
                </c:pt>
                <c:pt idx="264">
                  <c:v>16.15300000000002</c:v>
                </c:pt>
                <c:pt idx="265">
                  <c:v>16.21100000000002</c:v>
                </c:pt>
                <c:pt idx="266">
                  <c:v>16.268999999999931</c:v>
                </c:pt>
                <c:pt idx="267">
                  <c:v>16.332999999999988</c:v>
                </c:pt>
                <c:pt idx="268">
                  <c:v>16.390999999999988</c:v>
                </c:pt>
                <c:pt idx="269">
                  <c:v>16.448999999999973</c:v>
                </c:pt>
                <c:pt idx="270">
                  <c:v>16.514000000000021</c:v>
                </c:pt>
                <c:pt idx="271">
                  <c:v>16.573</c:v>
                </c:pt>
                <c:pt idx="272">
                  <c:v>16.63800000000003</c:v>
                </c:pt>
                <c:pt idx="273">
                  <c:v>16.696000000000005</c:v>
                </c:pt>
                <c:pt idx="274">
                  <c:v>16.754999999999999</c:v>
                </c:pt>
                <c:pt idx="275">
                  <c:v>16.82</c:v>
                </c:pt>
                <c:pt idx="276">
                  <c:v>16.878</c:v>
                </c:pt>
                <c:pt idx="277">
                  <c:v>16.936</c:v>
                </c:pt>
                <c:pt idx="278">
                  <c:v>17.001000000000001</c:v>
                </c:pt>
                <c:pt idx="279">
                  <c:v>17.059999999999999</c:v>
                </c:pt>
                <c:pt idx="280">
                  <c:v>17.12400000000002</c:v>
                </c:pt>
                <c:pt idx="281">
                  <c:v>17.181999999999999</c:v>
                </c:pt>
                <c:pt idx="282">
                  <c:v>17.239999999999988</c:v>
                </c:pt>
                <c:pt idx="283">
                  <c:v>17.303999999999988</c:v>
                </c:pt>
                <c:pt idx="284">
                  <c:v>17.361000000000001</c:v>
                </c:pt>
                <c:pt idx="285">
                  <c:v>17.419999999999987</c:v>
                </c:pt>
                <c:pt idx="286">
                  <c:v>17.484999999999982</c:v>
                </c:pt>
                <c:pt idx="287">
                  <c:v>17.544</c:v>
                </c:pt>
                <c:pt idx="288">
                  <c:v>17.681999999999999</c:v>
                </c:pt>
                <c:pt idx="289">
                  <c:v>17.741</c:v>
                </c:pt>
                <c:pt idx="290">
                  <c:v>17.798999999999982</c:v>
                </c:pt>
                <c:pt idx="291">
                  <c:v>17.864000000000001</c:v>
                </c:pt>
                <c:pt idx="292">
                  <c:v>17.920999999999982</c:v>
                </c:pt>
                <c:pt idx="293">
                  <c:v>17.979999999999986</c:v>
                </c:pt>
                <c:pt idx="294">
                  <c:v>18.044999999999987</c:v>
                </c:pt>
                <c:pt idx="295">
                  <c:v>18.104000000000021</c:v>
                </c:pt>
                <c:pt idx="296">
                  <c:v>18.169</c:v>
                </c:pt>
                <c:pt idx="297">
                  <c:v>18.227</c:v>
                </c:pt>
                <c:pt idx="298">
                  <c:v>18.285999999999941</c:v>
                </c:pt>
                <c:pt idx="299">
                  <c:v>18.35100000000002</c:v>
                </c:pt>
              </c:numCache>
            </c:numRef>
          </c:xVal>
          <c:yVal>
            <c:numRef>
              <c:f>FO_AMSC_14_Temperature!$S$11:$S$310</c:f>
              <c:numCache>
                <c:formatCode>General</c:formatCode>
                <c:ptCount val="300"/>
                <c:pt idx="0">
                  <c:v>0</c:v>
                </c:pt>
                <c:pt idx="1">
                  <c:v>-0.18099999999999833</c:v>
                </c:pt>
                <c:pt idx="2">
                  <c:v>-0.21999999999999936</c:v>
                </c:pt>
                <c:pt idx="3">
                  <c:v>0.30100000000000232</c:v>
                </c:pt>
                <c:pt idx="4">
                  <c:v>-0.3979999999999978</c:v>
                </c:pt>
                <c:pt idx="5">
                  <c:v>7.8000000000003011E-2</c:v>
                </c:pt>
                <c:pt idx="6">
                  <c:v>2.6000000000003437E-2</c:v>
                </c:pt>
                <c:pt idx="7">
                  <c:v>-0.50199999999999501</c:v>
                </c:pt>
                <c:pt idx="8">
                  <c:v>0.112000000000002</c:v>
                </c:pt>
                <c:pt idx="9">
                  <c:v>-0.11199999999999488</c:v>
                </c:pt>
                <c:pt idx="10">
                  <c:v>-0.17700000000000016</c:v>
                </c:pt>
                <c:pt idx="11">
                  <c:v>0.3860000000000034</c:v>
                </c:pt>
                <c:pt idx="12">
                  <c:v>-9.8999999999997063E-2</c:v>
                </c:pt>
                <c:pt idx="13">
                  <c:v>4.7000000000004233E-2</c:v>
                </c:pt>
                <c:pt idx="14">
                  <c:v>0.10300000000000202</c:v>
                </c:pt>
                <c:pt idx="15">
                  <c:v>0.31800000000000533</c:v>
                </c:pt>
                <c:pt idx="16">
                  <c:v>8.6000000000005614E-2</c:v>
                </c:pt>
                <c:pt idx="17">
                  <c:v>0.11600000000000002</c:v>
                </c:pt>
                <c:pt idx="18">
                  <c:v>0.27100000000000102</c:v>
                </c:pt>
                <c:pt idx="19">
                  <c:v>-2.1000000000000806E-2</c:v>
                </c:pt>
                <c:pt idx="20">
                  <c:v>0.23200000000000001</c:v>
                </c:pt>
                <c:pt idx="21">
                  <c:v>0.79500000000000204</c:v>
                </c:pt>
                <c:pt idx="22">
                  <c:v>0.46300000000000102</c:v>
                </c:pt>
                <c:pt idx="23">
                  <c:v>0.82900000000000162</c:v>
                </c:pt>
                <c:pt idx="24">
                  <c:v>1.1920000000000033</c:v>
                </c:pt>
                <c:pt idx="25">
                  <c:v>1.1880000000000053</c:v>
                </c:pt>
                <c:pt idx="26">
                  <c:v>1.8700000000000041</c:v>
                </c:pt>
                <c:pt idx="27">
                  <c:v>1.8120000000000061</c:v>
                </c:pt>
                <c:pt idx="28">
                  <c:v>2.4500000000000028</c:v>
                </c:pt>
                <c:pt idx="29">
                  <c:v>2.2850000000000041</c:v>
                </c:pt>
                <c:pt idx="30">
                  <c:v>2.8070000000000022</c:v>
                </c:pt>
                <c:pt idx="31">
                  <c:v>3.157000000000004</c:v>
                </c:pt>
                <c:pt idx="32">
                  <c:v>3.117000000000004</c:v>
                </c:pt>
                <c:pt idx="33">
                  <c:v>4.1539999999999955</c:v>
                </c:pt>
                <c:pt idx="34">
                  <c:v>4.3410000000000011</c:v>
                </c:pt>
                <c:pt idx="35">
                  <c:v>4.5010000000000074</c:v>
                </c:pt>
                <c:pt idx="36">
                  <c:v>5.0620000000000047</c:v>
                </c:pt>
                <c:pt idx="37">
                  <c:v>5.2669999999999986</c:v>
                </c:pt>
                <c:pt idx="38">
                  <c:v>5.79</c:v>
                </c:pt>
                <c:pt idx="39">
                  <c:v>6.1810000000000054</c:v>
                </c:pt>
                <c:pt idx="40">
                  <c:v>6.5190000000000063</c:v>
                </c:pt>
                <c:pt idx="41">
                  <c:v>7.04</c:v>
                </c:pt>
                <c:pt idx="42">
                  <c:v>7.3390000000000084</c:v>
                </c:pt>
                <c:pt idx="43">
                  <c:v>7.9149999999999956</c:v>
                </c:pt>
                <c:pt idx="44">
                  <c:v>7.9070000000000054</c:v>
                </c:pt>
                <c:pt idx="45">
                  <c:v>8.57</c:v>
                </c:pt>
                <c:pt idx="46">
                  <c:v>8.9220000000000041</c:v>
                </c:pt>
                <c:pt idx="47">
                  <c:v>8.9880000000000013</c:v>
                </c:pt>
                <c:pt idx="48">
                  <c:v>9.9240000000000013</c:v>
                </c:pt>
                <c:pt idx="49">
                  <c:v>9.9860000000000042</c:v>
                </c:pt>
                <c:pt idx="50">
                  <c:v>10.16</c:v>
                </c:pt>
                <c:pt idx="51">
                  <c:v>10.326000000000002</c:v>
                </c:pt>
                <c:pt idx="52">
                  <c:v>10.876000000000024</c:v>
                </c:pt>
                <c:pt idx="53">
                  <c:v>10.908000000000001</c:v>
                </c:pt>
                <c:pt idx="54">
                  <c:v>10.858000000000002</c:v>
                </c:pt>
                <c:pt idx="55">
                  <c:v>11.563000000000002</c:v>
                </c:pt>
                <c:pt idx="56">
                  <c:v>11.578000000000001</c:v>
                </c:pt>
                <c:pt idx="57">
                  <c:v>11.563000000000002</c:v>
                </c:pt>
                <c:pt idx="58">
                  <c:v>11.977</c:v>
                </c:pt>
                <c:pt idx="59">
                  <c:v>11.931000000000001</c:v>
                </c:pt>
                <c:pt idx="60">
                  <c:v>12.202000000000012</c:v>
                </c:pt>
                <c:pt idx="61">
                  <c:v>12.486000000000002</c:v>
                </c:pt>
                <c:pt idx="62">
                  <c:v>12.247999999999999</c:v>
                </c:pt>
                <c:pt idx="63">
                  <c:v>12.608000000000001</c:v>
                </c:pt>
                <c:pt idx="64">
                  <c:v>12.994</c:v>
                </c:pt>
                <c:pt idx="65">
                  <c:v>12.709</c:v>
                </c:pt>
                <c:pt idx="66">
                  <c:v>13.23</c:v>
                </c:pt>
                <c:pt idx="67">
                  <c:v>13.116</c:v>
                </c:pt>
                <c:pt idx="68">
                  <c:v>13.067</c:v>
                </c:pt>
                <c:pt idx="69">
                  <c:v>13.716000000000001</c:v>
                </c:pt>
                <c:pt idx="70">
                  <c:v>13.668000000000001</c:v>
                </c:pt>
                <c:pt idx="71">
                  <c:v>13.268000000000001</c:v>
                </c:pt>
                <c:pt idx="72">
                  <c:v>13.860000000000021</c:v>
                </c:pt>
                <c:pt idx="73">
                  <c:v>14.056000000000004</c:v>
                </c:pt>
                <c:pt idx="74">
                  <c:v>13.809000000000021</c:v>
                </c:pt>
                <c:pt idx="75">
                  <c:v>14.41</c:v>
                </c:pt>
                <c:pt idx="76">
                  <c:v>14.233000000000001</c:v>
                </c:pt>
                <c:pt idx="77">
                  <c:v>14.206</c:v>
                </c:pt>
                <c:pt idx="78">
                  <c:v>14.495000000000021</c:v>
                </c:pt>
                <c:pt idx="79">
                  <c:v>14.492000000000004</c:v>
                </c:pt>
                <c:pt idx="80">
                  <c:v>14.315000000000024</c:v>
                </c:pt>
                <c:pt idx="81">
                  <c:v>14.852000000000031</c:v>
                </c:pt>
                <c:pt idx="82">
                  <c:v>14.370000000000021</c:v>
                </c:pt>
                <c:pt idx="83">
                  <c:v>14.461000000000016</c:v>
                </c:pt>
                <c:pt idx="84">
                  <c:v>15.02</c:v>
                </c:pt>
                <c:pt idx="85">
                  <c:v>14.614000000000001</c:v>
                </c:pt>
                <c:pt idx="86">
                  <c:v>14.628</c:v>
                </c:pt>
                <c:pt idx="87">
                  <c:v>14.943</c:v>
                </c:pt>
                <c:pt idx="88">
                  <c:v>14.641999999999999</c:v>
                </c:pt>
                <c:pt idx="89">
                  <c:v>14.77</c:v>
                </c:pt>
                <c:pt idx="90">
                  <c:v>14.993</c:v>
                </c:pt>
                <c:pt idx="91">
                  <c:v>14.818</c:v>
                </c:pt>
                <c:pt idx="92">
                  <c:v>14.963000000000021</c:v>
                </c:pt>
                <c:pt idx="93">
                  <c:v>15.176</c:v>
                </c:pt>
                <c:pt idx="94">
                  <c:v>14.99</c:v>
                </c:pt>
                <c:pt idx="95">
                  <c:v>15.07100000000001</c:v>
                </c:pt>
                <c:pt idx="96">
                  <c:v>15.031000000000001</c:v>
                </c:pt>
                <c:pt idx="97">
                  <c:v>15.155000000000021</c:v>
                </c:pt>
                <c:pt idx="98">
                  <c:v>15.45500000000003</c:v>
                </c:pt>
                <c:pt idx="99">
                  <c:v>15.203000000000001</c:v>
                </c:pt>
                <c:pt idx="100">
                  <c:v>15.253</c:v>
                </c:pt>
                <c:pt idx="101">
                  <c:v>15.535</c:v>
                </c:pt>
                <c:pt idx="102">
                  <c:v>15.172000000000002</c:v>
                </c:pt>
                <c:pt idx="103">
                  <c:v>15.243</c:v>
                </c:pt>
                <c:pt idx="104">
                  <c:v>15.59200000000002</c:v>
                </c:pt>
                <c:pt idx="105">
                  <c:v>15.186</c:v>
                </c:pt>
                <c:pt idx="106">
                  <c:v>15.125</c:v>
                </c:pt>
                <c:pt idx="107">
                  <c:v>15.182</c:v>
                </c:pt>
                <c:pt idx="108">
                  <c:v>15.371</c:v>
                </c:pt>
                <c:pt idx="109">
                  <c:v>15.27</c:v>
                </c:pt>
                <c:pt idx="110">
                  <c:v>15.28</c:v>
                </c:pt>
                <c:pt idx="111">
                  <c:v>15.394000000000014</c:v>
                </c:pt>
                <c:pt idx="112">
                  <c:v>15.115</c:v>
                </c:pt>
                <c:pt idx="113">
                  <c:v>15.091000000000001</c:v>
                </c:pt>
                <c:pt idx="114">
                  <c:v>15.253</c:v>
                </c:pt>
                <c:pt idx="115">
                  <c:v>15.293000000000001</c:v>
                </c:pt>
                <c:pt idx="116">
                  <c:v>15.236000000000001</c:v>
                </c:pt>
                <c:pt idx="117">
                  <c:v>15.293000000000001</c:v>
                </c:pt>
                <c:pt idx="118">
                  <c:v>15.16200000000002</c:v>
                </c:pt>
                <c:pt idx="119">
                  <c:v>15.25</c:v>
                </c:pt>
                <c:pt idx="120">
                  <c:v>15.381</c:v>
                </c:pt>
                <c:pt idx="121">
                  <c:v>15.138999999999999</c:v>
                </c:pt>
                <c:pt idx="122">
                  <c:v>15.209</c:v>
                </c:pt>
                <c:pt idx="123">
                  <c:v>15.112</c:v>
                </c:pt>
                <c:pt idx="124">
                  <c:v>15.054</c:v>
                </c:pt>
                <c:pt idx="125">
                  <c:v>15.283000000000001</c:v>
                </c:pt>
                <c:pt idx="126">
                  <c:v>15.068</c:v>
                </c:pt>
                <c:pt idx="127">
                  <c:v>15.233000000000001</c:v>
                </c:pt>
                <c:pt idx="128">
                  <c:v>15.179</c:v>
                </c:pt>
                <c:pt idx="129">
                  <c:v>14.97000000000002</c:v>
                </c:pt>
                <c:pt idx="130">
                  <c:v>14.899000000000004</c:v>
                </c:pt>
                <c:pt idx="131">
                  <c:v>14.977</c:v>
                </c:pt>
                <c:pt idx="132">
                  <c:v>15.228999999999999</c:v>
                </c:pt>
                <c:pt idx="133">
                  <c:v>15.09500000000002</c:v>
                </c:pt>
                <c:pt idx="134">
                  <c:v>14.950000000000021</c:v>
                </c:pt>
                <c:pt idx="135">
                  <c:v>14.94600000000001</c:v>
                </c:pt>
                <c:pt idx="136">
                  <c:v>14.90600000000002</c:v>
                </c:pt>
                <c:pt idx="137">
                  <c:v>14.86200000000003</c:v>
                </c:pt>
                <c:pt idx="138">
                  <c:v>14.696</c:v>
                </c:pt>
                <c:pt idx="139">
                  <c:v>15.118</c:v>
                </c:pt>
                <c:pt idx="140">
                  <c:v>14.777000000000001</c:v>
                </c:pt>
                <c:pt idx="141">
                  <c:v>14.533000000000001</c:v>
                </c:pt>
                <c:pt idx="142">
                  <c:v>15.044</c:v>
                </c:pt>
                <c:pt idx="143">
                  <c:v>14.94600000000001</c:v>
                </c:pt>
                <c:pt idx="144">
                  <c:v>14.679</c:v>
                </c:pt>
                <c:pt idx="145">
                  <c:v>14.648</c:v>
                </c:pt>
                <c:pt idx="146">
                  <c:v>14.699000000000012</c:v>
                </c:pt>
                <c:pt idx="147">
                  <c:v>14.580000000000014</c:v>
                </c:pt>
                <c:pt idx="148">
                  <c:v>14.82100000000001</c:v>
                </c:pt>
                <c:pt idx="149">
                  <c:v>14.86200000000003</c:v>
                </c:pt>
                <c:pt idx="150">
                  <c:v>14.536</c:v>
                </c:pt>
                <c:pt idx="151">
                  <c:v>14.726000000000001</c:v>
                </c:pt>
                <c:pt idx="152">
                  <c:v>14.417</c:v>
                </c:pt>
                <c:pt idx="153">
                  <c:v>14.56</c:v>
                </c:pt>
                <c:pt idx="154">
                  <c:v>14.393000000000002</c:v>
                </c:pt>
                <c:pt idx="155">
                  <c:v>14.335000000000004</c:v>
                </c:pt>
                <c:pt idx="156">
                  <c:v>14.427</c:v>
                </c:pt>
                <c:pt idx="157">
                  <c:v>14.444000000000001</c:v>
                </c:pt>
                <c:pt idx="158">
                  <c:v>14.134</c:v>
                </c:pt>
                <c:pt idx="159">
                  <c:v>14.604000000000001</c:v>
                </c:pt>
                <c:pt idx="160">
                  <c:v>14.1</c:v>
                </c:pt>
                <c:pt idx="161">
                  <c:v>14.444000000000001</c:v>
                </c:pt>
                <c:pt idx="162">
                  <c:v>14.315000000000024</c:v>
                </c:pt>
                <c:pt idx="163">
                  <c:v>14.138</c:v>
                </c:pt>
                <c:pt idx="164">
                  <c:v>14.138</c:v>
                </c:pt>
                <c:pt idx="165">
                  <c:v>14.083000000000014</c:v>
                </c:pt>
                <c:pt idx="166">
                  <c:v>14.121</c:v>
                </c:pt>
                <c:pt idx="167">
                  <c:v>14.141</c:v>
                </c:pt>
                <c:pt idx="168">
                  <c:v>13.922000000000002</c:v>
                </c:pt>
                <c:pt idx="169">
                  <c:v>13.908000000000001</c:v>
                </c:pt>
                <c:pt idx="170">
                  <c:v>13.829000000000002</c:v>
                </c:pt>
                <c:pt idx="171">
                  <c:v>14.048999999999999</c:v>
                </c:pt>
                <c:pt idx="172">
                  <c:v>13.847</c:v>
                </c:pt>
                <c:pt idx="173">
                  <c:v>13.613</c:v>
                </c:pt>
                <c:pt idx="174">
                  <c:v>13.785</c:v>
                </c:pt>
                <c:pt idx="175">
                  <c:v>13.726000000000001</c:v>
                </c:pt>
                <c:pt idx="176">
                  <c:v>13.623000000000001</c:v>
                </c:pt>
                <c:pt idx="177">
                  <c:v>14.117000000000001</c:v>
                </c:pt>
                <c:pt idx="178">
                  <c:v>13.561</c:v>
                </c:pt>
                <c:pt idx="179">
                  <c:v>13.641</c:v>
                </c:pt>
                <c:pt idx="180">
                  <c:v>13.575000000000021</c:v>
                </c:pt>
                <c:pt idx="181">
                  <c:v>13.534000000000001</c:v>
                </c:pt>
                <c:pt idx="182">
                  <c:v>13.641</c:v>
                </c:pt>
                <c:pt idx="183">
                  <c:v>13.41</c:v>
                </c:pt>
                <c:pt idx="184">
                  <c:v>13.199000000000012</c:v>
                </c:pt>
                <c:pt idx="185">
                  <c:v>13.661</c:v>
                </c:pt>
                <c:pt idx="186">
                  <c:v>13.147</c:v>
                </c:pt>
                <c:pt idx="187">
                  <c:v>13.499000000000002</c:v>
                </c:pt>
                <c:pt idx="188">
                  <c:v>13.07100000000001</c:v>
                </c:pt>
                <c:pt idx="189">
                  <c:v>13.14</c:v>
                </c:pt>
                <c:pt idx="190">
                  <c:v>13.396000000000004</c:v>
                </c:pt>
                <c:pt idx="191">
                  <c:v>13.185</c:v>
                </c:pt>
                <c:pt idx="192">
                  <c:v>13.251000000000001</c:v>
                </c:pt>
                <c:pt idx="193">
                  <c:v>12.807</c:v>
                </c:pt>
                <c:pt idx="194">
                  <c:v>13.14</c:v>
                </c:pt>
                <c:pt idx="195">
                  <c:v>12.904</c:v>
                </c:pt>
                <c:pt idx="196">
                  <c:v>12.97300000000002</c:v>
                </c:pt>
                <c:pt idx="197">
                  <c:v>12.963000000000021</c:v>
                </c:pt>
                <c:pt idx="198">
                  <c:v>12.72</c:v>
                </c:pt>
                <c:pt idx="199">
                  <c:v>13.032</c:v>
                </c:pt>
                <c:pt idx="200">
                  <c:v>12.921000000000001</c:v>
                </c:pt>
                <c:pt idx="201">
                  <c:v>12.646000000000001</c:v>
                </c:pt>
                <c:pt idx="202">
                  <c:v>12.398</c:v>
                </c:pt>
                <c:pt idx="203">
                  <c:v>12.82100000000001</c:v>
                </c:pt>
                <c:pt idx="204">
                  <c:v>12.447000000000001</c:v>
                </c:pt>
                <c:pt idx="205">
                  <c:v>12.286</c:v>
                </c:pt>
                <c:pt idx="206">
                  <c:v>12.786</c:v>
                </c:pt>
                <c:pt idx="207">
                  <c:v>12.405000000000021</c:v>
                </c:pt>
                <c:pt idx="208">
                  <c:v>12.566000000000004</c:v>
                </c:pt>
                <c:pt idx="209">
                  <c:v>12.275000000000016</c:v>
                </c:pt>
                <c:pt idx="210">
                  <c:v>12.339000000000016</c:v>
                </c:pt>
                <c:pt idx="211">
                  <c:v>12.35600000000003</c:v>
                </c:pt>
                <c:pt idx="212">
                  <c:v>12.346</c:v>
                </c:pt>
                <c:pt idx="213">
                  <c:v>12.360000000000021</c:v>
                </c:pt>
                <c:pt idx="214">
                  <c:v>12.226000000000001</c:v>
                </c:pt>
                <c:pt idx="215">
                  <c:v>12.184000000000001</c:v>
                </c:pt>
                <c:pt idx="216">
                  <c:v>11.97000000000002</c:v>
                </c:pt>
                <c:pt idx="217">
                  <c:v>12.293000000000001</c:v>
                </c:pt>
                <c:pt idx="218">
                  <c:v>12.141999999999999</c:v>
                </c:pt>
                <c:pt idx="219">
                  <c:v>11.949000000000012</c:v>
                </c:pt>
                <c:pt idx="220">
                  <c:v>12.089000000000016</c:v>
                </c:pt>
                <c:pt idx="221">
                  <c:v>12.103</c:v>
                </c:pt>
                <c:pt idx="222">
                  <c:v>11.885000000000026</c:v>
                </c:pt>
                <c:pt idx="223">
                  <c:v>11.889000000000021</c:v>
                </c:pt>
                <c:pt idx="224">
                  <c:v>12.117000000000001</c:v>
                </c:pt>
                <c:pt idx="225">
                  <c:v>11.691000000000001</c:v>
                </c:pt>
                <c:pt idx="226">
                  <c:v>11.67</c:v>
                </c:pt>
                <c:pt idx="227">
                  <c:v>11.786</c:v>
                </c:pt>
                <c:pt idx="228">
                  <c:v>11.927</c:v>
                </c:pt>
                <c:pt idx="229">
                  <c:v>11.811</c:v>
                </c:pt>
                <c:pt idx="230">
                  <c:v>11.563000000000002</c:v>
                </c:pt>
                <c:pt idx="231">
                  <c:v>11.478</c:v>
                </c:pt>
                <c:pt idx="232">
                  <c:v>11.567</c:v>
                </c:pt>
                <c:pt idx="233">
                  <c:v>11.50700000000001</c:v>
                </c:pt>
                <c:pt idx="234">
                  <c:v>11.443</c:v>
                </c:pt>
                <c:pt idx="235">
                  <c:v>11.471</c:v>
                </c:pt>
                <c:pt idx="236">
                  <c:v>11.226000000000001</c:v>
                </c:pt>
                <c:pt idx="237">
                  <c:v>11.258000000000001</c:v>
                </c:pt>
                <c:pt idx="238">
                  <c:v>11.59200000000002</c:v>
                </c:pt>
                <c:pt idx="239">
                  <c:v>11.16200000000002</c:v>
                </c:pt>
                <c:pt idx="240">
                  <c:v>11.261000000000001</c:v>
                </c:pt>
                <c:pt idx="241">
                  <c:v>11.293000000000001</c:v>
                </c:pt>
                <c:pt idx="242">
                  <c:v>11.115</c:v>
                </c:pt>
                <c:pt idx="243">
                  <c:v>11.154</c:v>
                </c:pt>
                <c:pt idx="244">
                  <c:v>11.112</c:v>
                </c:pt>
                <c:pt idx="245">
                  <c:v>11.101000000000001</c:v>
                </c:pt>
                <c:pt idx="246">
                  <c:v>10.947000000000001</c:v>
                </c:pt>
                <c:pt idx="247">
                  <c:v>11.012</c:v>
                </c:pt>
                <c:pt idx="248">
                  <c:v>11.283000000000001</c:v>
                </c:pt>
                <c:pt idx="249">
                  <c:v>10.625</c:v>
                </c:pt>
                <c:pt idx="250">
                  <c:v>10.772000000000014</c:v>
                </c:pt>
                <c:pt idx="251">
                  <c:v>10.811</c:v>
                </c:pt>
                <c:pt idx="252">
                  <c:v>10.596</c:v>
                </c:pt>
                <c:pt idx="253">
                  <c:v>10.86500000000003</c:v>
                </c:pt>
                <c:pt idx="254">
                  <c:v>10.492000000000004</c:v>
                </c:pt>
                <c:pt idx="255">
                  <c:v>10.85100000000002</c:v>
                </c:pt>
                <c:pt idx="256">
                  <c:v>10.704000000000001</c:v>
                </c:pt>
                <c:pt idx="257">
                  <c:v>10.679</c:v>
                </c:pt>
                <c:pt idx="258">
                  <c:v>10.355000000000045</c:v>
                </c:pt>
                <c:pt idx="259">
                  <c:v>10.728999999999999</c:v>
                </c:pt>
                <c:pt idx="260">
                  <c:v>10.36200000000003</c:v>
                </c:pt>
                <c:pt idx="261">
                  <c:v>10.243</c:v>
                </c:pt>
                <c:pt idx="262">
                  <c:v>10.6</c:v>
                </c:pt>
                <c:pt idx="263">
                  <c:v>10.051</c:v>
                </c:pt>
                <c:pt idx="264">
                  <c:v>10.174000000000001</c:v>
                </c:pt>
                <c:pt idx="265">
                  <c:v>10.315000000000024</c:v>
                </c:pt>
                <c:pt idx="266">
                  <c:v>10.254</c:v>
                </c:pt>
                <c:pt idx="267">
                  <c:v>10.319000000000004</c:v>
                </c:pt>
                <c:pt idx="268">
                  <c:v>10.279</c:v>
                </c:pt>
                <c:pt idx="269">
                  <c:v>10.438000000000001</c:v>
                </c:pt>
                <c:pt idx="270">
                  <c:v>9.9490000000000052</c:v>
                </c:pt>
                <c:pt idx="271">
                  <c:v>10.35100000000002</c:v>
                </c:pt>
                <c:pt idx="272">
                  <c:v>9.8910000000000053</c:v>
                </c:pt>
                <c:pt idx="273">
                  <c:v>10.073</c:v>
                </c:pt>
                <c:pt idx="274">
                  <c:v>9.8910000000000053</c:v>
                </c:pt>
                <c:pt idx="275">
                  <c:v>9.8590000000000266</c:v>
                </c:pt>
                <c:pt idx="276">
                  <c:v>10.00700000000001</c:v>
                </c:pt>
                <c:pt idx="277">
                  <c:v>9.7090000000000032</c:v>
                </c:pt>
                <c:pt idx="278">
                  <c:v>9.6439999999999984</c:v>
                </c:pt>
                <c:pt idx="279">
                  <c:v>9.8590000000000266</c:v>
                </c:pt>
                <c:pt idx="280">
                  <c:v>9.713000000000001</c:v>
                </c:pt>
                <c:pt idx="281">
                  <c:v>9.7169999999999987</c:v>
                </c:pt>
                <c:pt idx="282">
                  <c:v>9.2820000000000036</c:v>
                </c:pt>
                <c:pt idx="283">
                  <c:v>9.4980000000000029</c:v>
                </c:pt>
                <c:pt idx="284">
                  <c:v>9.7349999999999994</c:v>
                </c:pt>
                <c:pt idx="285">
                  <c:v>9.6220000000000017</c:v>
                </c:pt>
                <c:pt idx="286">
                  <c:v>9.3220000000000027</c:v>
                </c:pt>
                <c:pt idx="287">
                  <c:v>9.5710000000000051</c:v>
                </c:pt>
                <c:pt idx="288">
                  <c:v>9.222999999999999</c:v>
                </c:pt>
                <c:pt idx="289">
                  <c:v>9.5930000000000035</c:v>
                </c:pt>
                <c:pt idx="290">
                  <c:v>9.7640000000000029</c:v>
                </c:pt>
                <c:pt idx="291">
                  <c:v>9.2779999999999987</c:v>
                </c:pt>
                <c:pt idx="292">
                  <c:v>9.4430000000000049</c:v>
                </c:pt>
                <c:pt idx="293">
                  <c:v>9.2079999999999984</c:v>
                </c:pt>
                <c:pt idx="294">
                  <c:v>9.2190000000000012</c:v>
                </c:pt>
                <c:pt idx="295">
                  <c:v>8.9140000000000015</c:v>
                </c:pt>
                <c:pt idx="296">
                  <c:v>9.0140000000000029</c:v>
                </c:pt>
                <c:pt idx="297">
                  <c:v>9.3660000000000068</c:v>
                </c:pt>
                <c:pt idx="298">
                  <c:v>9.490000000000002</c:v>
                </c:pt>
                <c:pt idx="299">
                  <c:v>9.1830000000000016</c:v>
                </c:pt>
              </c:numCache>
            </c:numRef>
          </c:yVal>
          <c:smooth val="1"/>
        </c:ser>
        <c:ser>
          <c:idx val="10"/>
          <c:order val="3"/>
          <c:tx>
            <c:v>Coldhead</c:v>
          </c:tx>
          <c:spPr>
            <a:ln>
              <a:solidFill>
                <a:srgbClr val="F79646"/>
              </a:solidFill>
              <a:prstDash val="solid"/>
            </a:ln>
          </c:spPr>
          <c:marker>
            <c:symbol val="none"/>
          </c:marker>
          <c:xVal>
            <c:numRef>
              <c:f>FO_AMSC_14_Temperature!$N$11:$N$310</c:f>
              <c:numCache>
                <c:formatCode>General</c:formatCode>
                <c:ptCount val="300"/>
                <c:pt idx="0">
                  <c:v>0</c:v>
                </c:pt>
                <c:pt idx="1">
                  <c:v>5.3000000000000012E-2</c:v>
                </c:pt>
                <c:pt idx="2">
                  <c:v>0.10600000000000002</c:v>
                </c:pt>
                <c:pt idx="3">
                  <c:v>0.16500000000000001</c:v>
                </c:pt>
                <c:pt idx="4">
                  <c:v>0.21900000000000017</c:v>
                </c:pt>
                <c:pt idx="5">
                  <c:v>0.27200000000000002</c:v>
                </c:pt>
                <c:pt idx="6">
                  <c:v>0.33100000000000146</c:v>
                </c:pt>
                <c:pt idx="7">
                  <c:v>0.3850000000000004</c:v>
                </c:pt>
                <c:pt idx="8">
                  <c:v>0.44400000000000001</c:v>
                </c:pt>
                <c:pt idx="9">
                  <c:v>0.49700000000000033</c:v>
                </c:pt>
                <c:pt idx="10">
                  <c:v>0.55000000000000004</c:v>
                </c:pt>
                <c:pt idx="11">
                  <c:v>0.61000000000000165</c:v>
                </c:pt>
                <c:pt idx="12">
                  <c:v>0.66300000000000192</c:v>
                </c:pt>
                <c:pt idx="13">
                  <c:v>0.71600000000000164</c:v>
                </c:pt>
                <c:pt idx="14">
                  <c:v>0.77600000000000191</c:v>
                </c:pt>
                <c:pt idx="15">
                  <c:v>0.82900000000000162</c:v>
                </c:pt>
                <c:pt idx="16">
                  <c:v>0.88900000000000001</c:v>
                </c:pt>
                <c:pt idx="17">
                  <c:v>0.94200000000000061</c:v>
                </c:pt>
                <c:pt idx="18">
                  <c:v>0.995</c:v>
                </c:pt>
                <c:pt idx="19">
                  <c:v>1.054</c:v>
                </c:pt>
                <c:pt idx="20">
                  <c:v>1.1080000000000001</c:v>
                </c:pt>
                <c:pt idx="21">
                  <c:v>1.161</c:v>
                </c:pt>
                <c:pt idx="22">
                  <c:v>1.2209999999999965</c:v>
                </c:pt>
                <c:pt idx="23">
                  <c:v>1.274</c:v>
                </c:pt>
                <c:pt idx="24">
                  <c:v>1.4</c:v>
                </c:pt>
                <c:pt idx="25">
                  <c:v>1.4529999999999963</c:v>
                </c:pt>
                <c:pt idx="26">
                  <c:v>1.506</c:v>
                </c:pt>
                <c:pt idx="27">
                  <c:v>1.5660000000000001</c:v>
                </c:pt>
                <c:pt idx="28">
                  <c:v>1.619</c:v>
                </c:pt>
                <c:pt idx="29">
                  <c:v>1.6719999999999966</c:v>
                </c:pt>
                <c:pt idx="30">
                  <c:v>1.732</c:v>
                </c:pt>
                <c:pt idx="31">
                  <c:v>1.7849999999999966</c:v>
                </c:pt>
                <c:pt idx="32">
                  <c:v>1.845</c:v>
                </c:pt>
                <c:pt idx="33">
                  <c:v>1.8979999999999966</c:v>
                </c:pt>
                <c:pt idx="34">
                  <c:v>1.9510000000000001</c:v>
                </c:pt>
                <c:pt idx="35">
                  <c:v>2.0099999999999998</c:v>
                </c:pt>
                <c:pt idx="36">
                  <c:v>2.0640000000000001</c:v>
                </c:pt>
                <c:pt idx="37">
                  <c:v>2.117</c:v>
                </c:pt>
                <c:pt idx="38">
                  <c:v>2.177</c:v>
                </c:pt>
                <c:pt idx="39">
                  <c:v>2.23</c:v>
                </c:pt>
                <c:pt idx="40">
                  <c:v>2.2890000000000001</c:v>
                </c:pt>
                <c:pt idx="41">
                  <c:v>2.343</c:v>
                </c:pt>
                <c:pt idx="42">
                  <c:v>2.3959999999999977</c:v>
                </c:pt>
                <c:pt idx="43">
                  <c:v>2.4549999999999987</c:v>
                </c:pt>
                <c:pt idx="44">
                  <c:v>2.508</c:v>
                </c:pt>
                <c:pt idx="45">
                  <c:v>2.5619999999999998</c:v>
                </c:pt>
                <c:pt idx="46">
                  <c:v>2.6219999999999999</c:v>
                </c:pt>
                <c:pt idx="47">
                  <c:v>2.6749999999999998</c:v>
                </c:pt>
                <c:pt idx="48">
                  <c:v>2.8009999999999997</c:v>
                </c:pt>
                <c:pt idx="49">
                  <c:v>2.8529999999999944</c:v>
                </c:pt>
                <c:pt idx="50">
                  <c:v>2.9059999999999997</c:v>
                </c:pt>
                <c:pt idx="51">
                  <c:v>2.9659999999999997</c:v>
                </c:pt>
                <c:pt idx="52">
                  <c:v>3.0189999999999997</c:v>
                </c:pt>
                <c:pt idx="53">
                  <c:v>3.0719999999999987</c:v>
                </c:pt>
                <c:pt idx="54">
                  <c:v>3.1319999999999997</c:v>
                </c:pt>
                <c:pt idx="55">
                  <c:v>3.1859999999999999</c:v>
                </c:pt>
                <c:pt idx="56">
                  <c:v>3.246</c:v>
                </c:pt>
                <c:pt idx="57">
                  <c:v>3.2989999999999999</c:v>
                </c:pt>
                <c:pt idx="58">
                  <c:v>3.3519999999999968</c:v>
                </c:pt>
                <c:pt idx="59">
                  <c:v>3.4109999999999987</c:v>
                </c:pt>
                <c:pt idx="60">
                  <c:v>3.4659999999999997</c:v>
                </c:pt>
                <c:pt idx="61">
                  <c:v>3.5189999999999997</c:v>
                </c:pt>
                <c:pt idx="62">
                  <c:v>3.5789999999999997</c:v>
                </c:pt>
                <c:pt idx="63">
                  <c:v>3.6319999999999997</c:v>
                </c:pt>
                <c:pt idx="64">
                  <c:v>3.6909999999999998</c:v>
                </c:pt>
                <c:pt idx="65">
                  <c:v>3.7450000000000001</c:v>
                </c:pt>
                <c:pt idx="66">
                  <c:v>3.798</c:v>
                </c:pt>
                <c:pt idx="67">
                  <c:v>3.8569999999999967</c:v>
                </c:pt>
                <c:pt idx="68">
                  <c:v>3.9099999999999997</c:v>
                </c:pt>
                <c:pt idx="69">
                  <c:v>3.964</c:v>
                </c:pt>
                <c:pt idx="70">
                  <c:v>4.0229999999999873</c:v>
                </c:pt>
                <c:pt idx="71">
                  <c:v>4.077</c:v>
                </c:pt>
                <c:pt idx="72">
                  <c:v>4.2030000000000003</c:v>
                </c:pt>
                <c:pt idx="73">
                  <c:v>4.2560000000000002</c:v>
                </c:pt>
                <c:pt idx="74">
                  <c:v>4.3090000000000002</c:v>
                </c:pt>
                <c:pt idx="75">
                  <c:v>4.3689999999999873</c:v>
                </c:pt>
                <c:pt idx="76">
                  <c:v>4.4219999999999997</c:v>
                </c:pt>
                <c:pt idx="77">
                  <c:v>4.4760000000000124</c:v>
                </c:pt>
                <c:pt idx="78">
                  <c:v>4.5360000000000014</c:v>
                </c:pt>
                <c:pt idx="79">
                  <c:v>4.5890000000000004</c:v>
                </c:pt>
                <c:pt idx="80">
                  <c:v>4.649</c:v>
                </c:pt>
                <c:pt idx="81">
                  <c:v>4.702</c:v>
                </c:pt>
                <c:pt idx="82">
                  <c:v>4.7549999999999946</c:v>
                </c:pt>
                <c:pt idx="83">
                  <c:v>4.8139999999999956</c:v>
                </c:pt>
                <c:pt idx="84">
                  <c:v>4.8669999999999947</c:v>
                </c:pt>
                <c:pt idx="85">
                  <c:v>4.9210000000000003</c:v>
                </c:pt>
                <c:pt idx="86">
                  <c:v>4.9810000000000034</c:v>
                </c:pt>
                <c:pt idx="87">
                  <c:v>5.0339999999999998</c:v>
                </c:pt>
                <c:pt idx="88">
                  <c:v>5.093</c:v>
                </c:pt>
                <c:pt idx="89">
                  <c:v>5.1459999999999946</c:v>
                </c:pt>
                <c:pt idx="90">
                  <c:v>5.2</c:v>
                </c:pt>
                <c:pt idx="91">
                  <c:v>5.2590000000000003</c:v>
                </c:pt>
                <c:pt idx="92">
                  <c:v>5.3119999999999976</c:v>
                </c:pt>
                <c:pt idx="93">
                  <c:v>5.3649999999999851</c:v>
                </c:pt>
                <c:pt idx="94">
                  <c:v>5.4249999999999892</c:v>
                </c:pt>
                <c:pt idx="95">
                  <c:v>5.4790000000000134</c:v>
                </c:pt>
                <c:pt idx="96">
                  <c:v>5.6049999999999871</c:v>
                </c:pt>
                <c:pt idx="97">
                  <c:v>5.657999999999987</c:v>
                </c:pt>
                <c:pt idx="98">
                  <c:v>5.7110000000000003</c:v>
                </c:pt>
                <c:pt idx="99">
                  <c:v>5.7710000000000052</c:v>
                </c:pt>
                <c:pt idx="100">
                  <c:v>5.8239999999999892</c:v>
                </c:pt>
                <c:pt idx="101">
                  <c:v>5.8780000000000001</c:v>
                </c:pt>
                <c:pt idx="102">
                  <c:v>5.9380000000000024</c:v>
                </c:pt>
                <c:pt idx="103">
                  <c:v>5.992</c:v>
                </c:pt>
                <c:pt idx="104">
                  <c:v>6.0510000000000002</c:v>
                </c:pt>
                <c:pt idx="105">
                  <c:v>6.1049999999999871</c:v>
                </c:pt>
                <c:pt idx="106">
                  <c:v>6.157999999999987</c:v>
                </c:pt>
                <c:pt idx="107">
                  <c:v>6.2169999999999996</c:v>
                </c:pt>
                <c:pt idx="108">
                  <c:v>6.2700000000000014</c:v>
                </c:pt>
                <c:pt idx="109">
                  <c:v>6.3239999999999892</c:v>
                </c:pt>
                <c:pt idx="110">
                  <c:v>6.3839999999999986</c:v>
                </c:pt>
                <c:pt idx="111">
                  <c:v>6.4370000000000003</c:v>
                </c:pt>
                <c:pt idx="112">
                  <c:v>6.4960000000000004</c:v>
                </c:pt>
                <c:pt idx="113">
                  <c:v>6.5490000000000004</c:v>
                </c:pt>
                <c:pt idx="114">
                  <c:v>6.6029999999999873</c:v>
                </c:pt>
                <c:pt idx="115">
                  <c:v>6.6619999999999946</c:v>
                </c:pt>
                <c:pt idx="116">
                  <c:v>6.7149999999999892</c:v>
                </c:pt>
                <c:pt idx="117">
                  <c:v>6.7679999999999891</c:v>
                </c:pt>
                <c:pt idx="118">
                  <c:v>6.8279999999999852</c:v>
                </c:pt>
                <c:pt idx="119">
                  <c:v>6.8819999999999997</c:v>
                </c:pt>
                <c:pt idx="120">
                  <c:v>7.008</c:v>
                </c:pt>
                <c:pt idx="121">
                  <c:v>7.0609999999999946</c:v>
                </c:pt>
                <c:pt idx="122">
                  <c:v>7.1139999999999946</c:v>
                </c:pt>
                <c:pt idx="123">
                  <c:v>7.1739999999999986</c:v>
                </c:pt>
                <c:pt idx="124">
                  <c:v>7.2269999999999985</c:v>
                </c:pt>
                <c:pt idx="125">
                  <c:v>7.28</c:v>
                </c:pt>
                <c:pt idx="126">
                  <c:v>7.34</c:v>
                </c:pt>
                <c:pt idx="127">
                  <c:v>7.3939999999999966</c:v>
                </c:pt>
                <c:pt idx="128">
                  <c:v>7.4590000000000014</c:v>
                </c:pt>
                <c:pt idx="129">
                  <c:v>7.5169999999999986</c:v>
                </c:pt>
                <c:pt idx="130">
                  <c:v>7.5750000000000002</c:v>
                </c:pt>
                <c:pt idx="131">
                  <c:v>7.64</c:v>
                </c:pt>
                <c:pt idx="132">
                  <c:v>7.6969999999999956</c:v>
                </c:pt>
                <c:pt idx="133">
                  <c:v>7.7549999999999946</c:v>
                </c:pt>
                <c:pt idx="134">
                  <c:v>7.8199999999999976</c:v>
                </c:pt>
                <c:pt idx="135">
                  <c:v>7.8780000000000001</c:v>
                </c:pt>
                <c:pt idx="136">
                  <c:v>7.9430000000000014</c:v>
                </c:pt>
                <c:pt idx="137">
                  <c:v>8.0010000000000012</c:v>
                </c:pt>
                <c:pt idx="138">
                  <c:v>8.0590000000000028</c:v>
                </c:pt>
                <c:pt idx="139">
                  <c:v>8.1230000000000011</c:v>
                </c:pt>
                <c:pt idx="140">
                  <c:v>8.1820000000000004</c:v>
                </c:pt>
                <c:pt idx="141">
                  <c:v>8.24</c:v>
                </c:pt>
                <c:pt idx="142">
                  <c:v>8.3050000000000068</c:v>
                </c:pt>
                <c:pt idx="143">
                  <c:v>8.3630000000000067</c:v>
                </c:pt>
                <c:pt idx="144">
                  <c:v>8.5010000000000012</c:v>
                </c:pt>
                <c:pt idx="145">
                  <c:v>8.5590000000000028</c:v>
                </c:pt>
                <c:pt idx="146">
                  <c:v>8.6170000000000009</c:v>
                </c:pt>
                <c:pt idx="147">
                  <c:v>8.6810000000000009</c:v>
                </c:pt>
                <c:pt idx="148">
                  <c:v>8.738999999999999</c:v>
                </c:pt>
                <c:pt idx="149">
                  <c:v>8.798</c:v>
                </c:pt>
                <c:pt idx="150">
                  <c:v>8.8630000000000067</c:v>
                </c:pt>
                <c:pt idx="151">
                  <c:v>8.9210000000000012</c:v>
                </c:pt>
                <c:pt idx="152">
                  <c:v>8.9860000000000007</c:v>
                </c:pt>
                <c:pt idx="153">
                  <c:v>9.0440000000000005</c:v>
                </c:pt>
                <c:pt idx="154">
                  <c:v>9.1020000000000003</c:v>
                </c:pt>
                <c:pt idx="155">
                  <c:v>9.1670000000000016</c:v>
                </c:pt>
                <c:pt idx="156">
                  <c:v>9.2249999999999996</c:v>
                </c:pt>
                <c:pt idx="157">
                  <c:v>9.2830000000000013</c:v>
                </c:pt>
                <c:pt idx="158">
                  <c:v>9.3470000000000013</c:v>
                </c:pt>
                <c:pt idx="159">
                  <c:v>9.4060000000000006</c:v>
                </c:pt>
                <c:pt idx="160">
                  <c:v>9.4710000000000001</c:v>
                </c:pt>
                <c:pt idx="161">
                  <c:v>9.5280000000000005</c:v>
                </c:pt>
                <c:pt idx="162">
                  <c:v>9.5870000000000015</c:v>
                </c:pt>
                <c:pt idx="163">
                  <c:v>9.6520000000000028</c:v>
                </c:pt>
                <c:pt idx="164">
                  <c:v>9.7100000000000009</c:v>
                </c:pt>
                <c:pt idx="165">
                  <c:v>9.7680000000000025</c:v>
                </c:pt>
                <c:pt idx="166">
                  <c:v>9.8340000000000014</c:v>
                </c:pt>
                <c:pt idx="167">
                  <c:v>9.8920000000000048</c:v>
                </c:pt>
                <c:pt idx="168">
                  <c:v>10.031000000000001</c:v>
                </c:pt>
                <c:pt idx="169">
                  <c:v>10.089</c:v>
                </c:pt>
                <c:pt idx="170">
                  <c:v>10.147</c:v>
                </c:pt>
                <c:pt idx="171">
                  <c:v>10.213000000000001</c:v>
                </c:pt>
                <c:pt idx="172">
                  <c:v>10.271000000000001</c:v>
                </c:pt>
                <c:pt idx="173">
                  <c:v>10.329000000000002</c:v>
                </c:pt>
                <c:pt idx="174">
                  <c:v>10.395000000000021</c:v>
                </c:pt>
                <c:pt idx="175">
                  <c:v>10.453000000000022</c:v>
                </c:pt>
                <c:pt idx="176">
                  <c:v>10.518000000000001</c:v>
                </c:pt>
                <c:pt idx="177">
                  <c:v>10.577</c:v>
                </c:pt>
                <c:pt idx="178">
                  <c:v>10.635</c:v>
                </c:pt>
                <c:pt idx="179">
                  <c:v>10.7</c:v>
                </c:pt>
                <c:pt idx="180">
                  <c:v>10.758000000000001</c:v>
                </c:pt>
                <c:pt idx="181">
                  <c:v>10.817</c:v>
                </c:pt>
                <c:pt idx="182">
                  <c:v>10.883000000000004</c:v>
                </c:pt>
                <c:pt idx="183">
                  <c:v>10.941000000000001</c:v>
                </c:pt>
                <c:pt idx="184">
                  <c:v>11.006</c:v>
                </c:pt>
                <c:pt idx="185">
                  <c:v>11.064</c:v>
                </c:pt>
                <c:pt idx="186">
                  <c:v>11.123000000000001</c:v>
                </c:pt>
                <c:pt idx="187">
                  <c:v>11.188000000000001</c:v>
                </c:pt>
                <c:pt idx="188">
                  <c:v>11.246</c:v>
                </c:pt>
                <c:pt idx="189">
                  <c:v>11.303000000000004</c:v>
                </c:pt>
                <c:pt idx="190">
                  <c:v>11.369000000000023</c:v>
                </c:pt>
                <c:pt idx="191">
                  <c:v>11.427</c:v>
                </c:pt>
                <c:pt idx="192">
                  <c:v>11.564</c:v>
                </c:pt>
                <c:pt idx="193">
                  <c:v>11.623000000000001</c:v>
                </c:pt>
                <c:pt idx="194">
                  <c:v>11.68</c:v>
                </c:pt>
                <c:pt idx="195">
                  <c:v>11.744</c:v>
                </c:pt>
                <c:pt idx="196">
                  <c:v>11.802000000000021</c:v>
                </c:pt>
                <c:pt idx="197">
                  <c:v>11.861000000000002</c:v>
                </c:pt>
                <c:pt idx="198">
                  <c:v>11.925000000000002</c:v>
                </c:pt>
                <c:pt idx="199">
                  <c:v>11.983000000000002</c:v>
                </c:pt>
                <c:pt idx="200">
                  <c:v>12.047000000000001</c:v>
                </c:pt>
                <c:pt idx="201">
                  <c:v>12.105</c:v>
                </c:pt>
                <c:pt idx="202">
                  <c:v>12.163</c:v>
                </c:pt>
                <c:pt idx="203">
                  <c:v>12.228</c:v>
                </c:pt>
                <c:pt idx="204">
                  <c:v>12.286</c:v>
                </c:pt>
                <c:pt idx="205">
                  <c:v>12.345000000000002</c:v>
                </c:pt>
                <c:pt idx="206">
                  <c:v>12.41</c:v>
                </c:pt>
                <c:pt idx="207">
                  <c:v>12.467000000000002</c:v>
                </c:pt>
                <c:pt idx="208">
                  <c:v>12.531000000000001</c:v>
                </c:pt>
                <c:pt idx="209">
                  <c:v>12.589</c:v>
                </c:pt>
                <c:pt idx="210">
                  <c:v>12.647</c:v>
                </c:pt>
                <c:pt idx="211">
                  <c:v>12.713000000000001</c:v>
                </c:pt>
                <c:pt idx="212">
                  <c:v>12.771000000000001</c:v>
                </c:pt>
                <c:pt idx="213">
                  <c:v>12.829000000000002</c:v>
                </c:pt>
                <c:pt idx="214">
                  <c:v>12.895000000000021</c:v>
                </c:pt>
                <c:pt idx="215">
                  <c:v>12.95200000000003</c:v>
                </c:pt>
                <c:pt idx="216">
                  <c:v>13.09</c:v>
                </c:pt>
                <c:pt idx="217">
                  <c:v>13.148</c:v>
                </c:pt>
                <c:pt idx="218">
                  <c:v>13.206</c:v>
                </c:pt>
                <c:pt idx="219">
                  <c:v>13.271000000000001</c:v>
                </c:pt>
                <c:pt idx="220">
                  <c:v>13.329000000000002</c:v>
                </c:pt>
                <c:pt idx="221">
                  <c:v>13.387</c:v>
                </c:pt>
                <c:pt idx="222">
                  <c:v>13.45200000000003</c:v>
                </c:pt>
                <c:pt idx="223">
                  <c:v>13.511000000000001</c:v>
                </c:pt>
                <c:pt idx="224">
                  <c:v>13.576000000000002</c:v>
                </c:pt>
                <c:pt idx="225">
                  <c:v>13.634</c:v>
                </c:pt>
                <c:pt idx="226">
                  <c:v>13.693</c:v>
                </c:pt>
                <c:pt idx="227">
                  <c:v>13.758000000000001</c:v>
                </c:pt>
                <c:pt idx="228">
                  <c:v>13.816000000000004</c:v>
                </c:pt>
                <c:pt idx="229">
                  <c:v>13.874000000000002</c:v>
                </c:pt>
                <c:pt idx="230">
                  <c:v>13.94</c:v>
                </c:pt>
                <c:pt idx="231">
                  <c:v>13.998000000000001</c:v>
                </c:pt>
                <c:pt idx="232">
                  <c:v>14.063000000000002</c:v>
                </c:pt>
                <c:pt idx="233">
                  <c:v>14.121</c:v>
                </c:pt>
                <c:pt idx="234">
                  <c:v>14.179</c:v>
                </c:pt>
                <c:pt idx="235">
                  <c:v>14.244</c:v>
                </c:pt>
                <c:pt idx="236">
                  <c:v>14.302000000000021</c:v>
                </c:pt>
                <c:pt idx="237">
                  <c:v>14.361000000000002</c:v>
                </c:pt>
                <c:pt idx="238">
                  <c:v>14.428000000000001</c:v>
                </c:pt>
                <c:pt idx="239">
                  <c:v>14.486000000000002</c:v>
                </c:pt>
                <c:pt idx="240">
                  <c:v>14.624000000000001</c:v>
                </c:pt>
                <c:pt idx="241">
                  <c:v>14.683</c:v>
                </c:pt>
                <c:pt idx="242">
                  <c:v>14.741</c:v>
                </c:pt>
                <c:pt idx="243">
                  <c:v>14.806000000000004</c:v>
                </c:pt>
                <c:pt idx="244">
                  <c:v>14.86500000000003</c:v>
                </c:pt>
                <c:pt idx="245">
                  <c:v>14.922000000000002</c:v>
                </c:pt>
                <c:pt idx="246">
                  <c:v>14.988</c:v>
                </c:pt>
                <c:pt idx="247">
                  <c:v>15.046000000000001</c:v>
                </c:pt>
                <c:pt idx="248">
                  <c:v>15.11</c:v>
                </c:pt>
                <c:pt idx="249">
                  <c:v>15.168000000000001</c:v>
                </c:pt>
                <c:pt idx="250">
                  <c:v>15.227</c:v>
                </c:pt>
                <c:pt idx="251">
                  <c:v>15.292</c:v>
                </c:pt>
                <c:pt idx="252">
                  <c:v>15.350000000000021</c:v>
                </c:pt>
                <c:pt idx="253">
                  <c:v>15.408000000000001</c:v>
                </c:pt>
                <c:pt idx="254">
                  <c:v>15.474</c:v>
                </c:pt>
                <c:pt idx="255">
                  <c:v>15.532</c:v>
                </c:pt>
                <c:pt idx="256">
                  <c:v>15.596</c:v>
                </c:pt>
                <c:pt idx="257">
                  <c:v>15.654</c:v>
                </c:pt>
                <c:pt idx="258">
                  <c:v>15.712</c:v>
                </c:pt>
                <c:pt idx="259">
                  <c:v>15.776</c:v>
                </c:pt>
                <c:pt idx="260">
                  <c:v>15.834</c:v>
                </c:pt>
                <c:pt idx="261">
                  <c:v>15.892000000000021</c:v>
                </c:pt>
                <c:pt idx="262">
                  <c:v>15.957000000000004</c:v>
                </c:pt>
                <c:pt idx="263">
                  <c:v>16.014000000000021</c:v>
                </c:pt>
                <c:pt idx="264">
                  <c:v>16.15300000000002</c:v>
                </c:pt>
                <c:pt idx="265">
                  <c:v>16.21100000000002</c:v>
                </c:pt>
                <c:pt idx="266">
                  <c:v>16.268999999999931</c:v>
                </c:pt>
                <c:pt idx="267">
                  <c:v>16.332999999999988</c:v>
                </c:pt>
                <c:pt idx="268">
                  <c:v>16.390999999999988</c:v>
                </c:pt>
                <c:pt idx="269">
                  <c:v>16.448999999999973</c:v>
                </c:pt>
                <c:pt idx="270">
                  <c:v>16.514000000000021</c:v>
                </c:pt>
                <c:pt idx="271">
                  <c:v>16.573</c:v>
                </c:pt>
                <c:pt idx="272">
                  <c:v>16.63800000000003</c:v>
                </c:pt>
                <c:pt idx="273">
                  <c:v>16.696000000000005</c:v>
                </c:pt>
                <c:pt idx="274">
                  <c:v>16.754999999999999</c:v>
                </c:pt>
                <c:pt idx="275">
                  <c:v>16.82</c:v>
                </c:pt>
                <c:pt idx="276">
                  <c:v>16.878</c:v>
                </c:pt>
                <c:pt idx="277">
                  <c:v>16.936</c:v>
                </c:pt>
                <c:pt idx="278">
                  <c:v>17.001000000000001</c:v>
                </c:pt>
                <c:pt idx="279">
                  <c:v>17.059999999999999</c:v>
                </c:pt>
                <c:pt idx="280">
                  <c:v>17.12400000000002</c:v>
                </c:pt>
                <c:pt idx="281">
                  <c:v>17.181999999999999</c:v>
                </c:pt>
                <c:pt idx="282">
                  <c:v>17.239999999999988</c:v>
                </c:pt>
                <c:pt idx="283">
                  <c:v>17.303999999999988</c:v>
                </c:pt>
                <c:pt idx="284">
                  <c:v>17.361000000000001</c:v>
                </c:pt>
                <c:pt idx="285">
                  <c:v>17.419999999999987</c:v>
                </c:pt>
                <c:pt idx="286">
                  <c:v>17.484999999999982</c:v>
                </c:pt>
                <c:pt idx="287">
                  <c:v>17.544</c:v>
                </c:pt>
                <c:pt idx="288">
                  <c:v>17.681999999999999</c:v>
                </c:pt>
                <c:pt idx="289">
                  <c:v>17.741</c:v>
                </c:pt>
                <c:pt idx="290">
                  <c:v>17.798999999999982</c:v>
                </c:pt>
                <c:pt idx="291">
                  <c:v>17.864000000000001</c:v>
                </c:pt>
                <c:pt idx="292">
                  <c:v>17.920999999999982</c:v>
                </c:pt>
                <c:pt idx="293">
                  <c:v>17.979999999999986</c:v>
                </c:pt>
                <c:pt idx="294">
                  <c:v>18.044999999999987</c:v>
                </c:pt>
                <c:pt idx="295">
                  <c:v>18.104000000000021</c:v>
                </c:pt>
                <c:pt idx="296">
                  <c:v>18.169</c:v>
                </c:pt>
                <c:pt idx="297">
                  <c:v>18.227</c:v>
                </c:pt>
                <c:pt idx="298">
                  <c:v>18.285999999999941</c:v>
                </c:pt>
                <c:pt idx="299">
                  <c:v>18.35100000000002</c:v>
                </c:pt>
              </c:numCache>
            </c:numRef>
          </c:xVal>
          <c:yVal>
            <c:numRef>
              <c:f>FO_AMSC_14_Temperature!$T$11:$T$310</c:f>
              <c:numCache>
                <c:formatCode>General</c:formatCode>
                <c:ptCount val="300"/>
                <c:pt idx="0">
                  <c:v>0</c:v>
                </c:pt>
                <c:pt idx="1">
                  <c:v>0.14900000000000116</c:v>
                </c:pt>
                <c:pt idx="2">
                  <c:v>0.30399999999999966</c:v>
                </c:pt>
                <c:pt idx="3">
                  <c:v>-0.32100000000000239</c:v>
                </c:pt>
                <c:pt idx="4">
                  <c:v>0.14000000000000101</c:v>
                </c:pt>
                <c:pt idx="5">
                  <c:v>5.7999999999999913E-2</c:v>
                </c:pt>
                <c:pt idx="6">
                  <c:v>9.9000000000000227E-2</c:v>
                </c:pt>
                <c:pt idx="7">
                  <c:v>-0.125</c:v>
                </c:pt>
                <c:pt idx="8">
                  <c:v>-7.0000000000000312E-2</c:v>
                </c:pt>
                <c:pt idx="9">
                  <c:v>-0.1009999999999989</c:v>
                </c:pt>
                <c:pt idx="10">
                  <c:v>-3.3000000000001202E-2</c:v>
                </c:pt>
                <c:pt idx="11">
                  <c:v>0.30399999999999966</c:v>
                </c:pt>
                <c:pt idx="12">
                  <c:v>-0.27400000000000102</c:v>
                </c:pt>
                <c:pt idx="13">
                  <c:v>-8.5999999999998689E-2</c:v>
                </c:pt>
                <c:pt idx="14">
                  <c:v>0.19800000000000001</c:v>
                </c:pt>
                <c:pt idx="15">
                  <c:v>-0.36000000000000032</c:v>
                </c:pt>
                <c:pt idx="16">
                  <c:v>0.93300000000000005</c:v>
                </c:pt>
                <c:pt idx="17">
                  <c:v>0.54799999999999904</c:v>
                </c:pt>
                <c:pt idx="18">
                  <c:v>0.36100000000000132</c:v>
                </c:pt>
                <c:pt idx="19">
                  <c:v>0.28000000000000108</c:v>
                </c:pt>
                <c:pt idx="20">
                  <c:v>4.1000000000000411E-2</c:v>
                </c:pt>
                <c:pt idx="21">
                  <c:v>0.33700000000000047</c:v>
                </c:pt>
                <c:pt idx="22">
                  <c:v>-0.35300000000000231</c:v>
                </c:pt>
                <c:pt idx="23">
                  <c:v>0.55600000000000105</c:v>
                </c:pt>
                <c:pt idx="24">
                  <c:v>-7.7999999999999514E-2</c:v>
                </c:pt>
                <c:pt idx="25">
                  <c:v>-0.21900000000000117</c:v>
                </c:pt>
                <c:pt idx="26">
                  <c:v>0.81400000000000161</c:v>
                </c:pt>
                <c:pt idx="27">
                  <c:v>-0.40800000000000108</c:v>
                </c:pt>
                <c:pt idx="28">
                  <c:v>0.3860000000000004</c:v>
                </c:pt>
                <c:pt idx="29">
                  <c:v>-0.20300000000000001</c:v>
                </c:pt>
                <c:pt idx="30">
                  <c:v>-0.22700000000000001</c:v>
                </c:pt>
                <c:pt idx="31">
                  <c:v>0.190000000000001</c:v>
                </c:pt>
                <c:pt idx="32">
                  <c:v>0.41800000000000032</c:v>
                </c:pt>
                <c:pt idx="33">
                  <c:v>0.443000000000001</c:v>
                </c:pt>
                <c:pt idx="34">
                  <c:v>7.3999999999998123E-2</c:v>
                </c:pt>
                <c:pt idx="35">
                  <c:v>0.190000000000001</c:v>
                </c:pt>
                <c:pt idx="36">
                  <c:v>0.3290000000000014</c:v>
                </c:pt>
                <c:pt idx="37">
                  <c:v>-0.51099999999999901</c:v>
                </c:pt>
                <c:pt idx="38">
                  <c:v>0.70100000000000162</c:v>
                </c:pt>
                <c:pt idx="39">
                  <c:v>0.67700000000000193</c:v>
                </c:pt>
                <c:pt idx="40">
                  <c:v>9.9000000000000227E-2</c:v>
                </c:pt>
                <c:pt idx="41">
                  <c:v>0.85400000000000065</c:v>
                </c:pt>
                <c:pt idx="42">
                  <c:v>0.11600000000000002</c:v>
                </c:pt>
                <c:pt idx="43">
                  <c:v>0.28000000000000108</c:v>
                </c:pt>
                <c:pt idx="44">
                  <c:v>-0.503</c:v>
                </c:pt>
                <c:pt idx="45">
                  <c:v>0.70100000000000162</c:v>
                </c:pt>
                <c:pt idx="46">
                  <c:v>2.4999999999998586E-2</c:v>
                </c:pt>
                <c:pt idx="47">
                  <c:v>-7.0000000000000312E-2</c:v>
                </c:pt>
                <c:pt idx="48">
                  <c:v>0.33700000000000047</c:v>
                </c:pt>
                <c:pt idx="49">
                  <c:v>-0.33700000000000047</c:v>
                </c:pt>
                <c:pt idx="50">
                  <c:v>0.45100000000000001</c:v>
                </c:pt>
                <c:pt idx="51">
                  <c:v>0.69300000000000261</c:v>
                </c:pt>
                <c:pt idx="52">
                  <c:v>6.5999999999999004E-2</c:v>
                </c:pt>
                <c:pt idx="53">
                  <c:v>1.6999999999999505E-2</c:v>
                </c:pt>
                <c:pt idx="54">
                  <c:v>0.53999999999999904</c:v>
                </c:pt>
                <c:pt idx="55">
                  <c:v>0.67700000000000193</c:v>
                </c:pt>
                <c:pt idx="56">
                  <c:v>0.74900000000000067</c:v>
                </c:pt>
                <c:pt idx="57">
                  <c:v>0.34499999999999947</c:v>
                </c:pt>
                <c:pt idx="58">
                  <c:v>0.53999999999999904</c:v>
                </c:pt>
                <c:pt idx="59">
                  <c:v>0.45100000000000001</c:v>
                </c:pt>
                <c:pt idx="60">
                  <c:v>8.2999999999998506E-2</c:v>
                </c:pt>
                <c:pt idx="61">
                  <c:v>0.53999999999999904</c:v>
                </c:pt>
                <c:pt idx="62">
                  <c:v>0.14000000000000101</c:v>
                </c:pt>
                <c:pt idx="63">
                  <c:v>0.47500000000000131</c:v>
                </c:pt>
                <c:pt idx="64">
                  <c:v>9.1000000000001108E-2</c:v>
                </c:pt>
                <c:pt idx="65">
                  <c:v>0.21399999999999933</c:v>
                </c:pt>
                <c:pt idx="66">
                  <c:v>0.33700000000000047</c:v>
                </c:pt>
                <c:pt idx="67">
                  <c:v>0.37800000000000133</c:v>
                </c:pt>
                <c:pt idx="68">
                  <c:v>0.17299999999999927</c:v>
                </c:pt>
                <c:pt idx="69">
                  <c:v>0.93300000000000005</c:v>
                </c:pt>
                <c:pt idx="70">
                  <c:v>0.53200000000000003</c:v>
                </c:pt>
                <c:pt idx="71">
                  <c:v>1.6999999999999505E-2</c:v>
                </c:pt>
                <c:pt idx="72">
                  <c:v>0.14000000000000101</c:v>
                </c:pt>
                <c:pt idx="73">
                  <c:v>0.25499999999999939</c:v>
                </c:pt>
                <c:pt idx="74">
                  <c:v>0.17299999999999927</c:v>
                </c:pt>
                <c:pt idx="75">
                  <c:v>0.54799999999999904</c:v>
                </c:pt>
                <c:pt idx="76">
                  <c:v>-0.14800000000000016</c:v>
                </c:pt>
                <c:pt idx="77">
                  <c:v>0.24700000000000016</c:v>
                </c:pt>
                <c:pt idx="78">
                  <c:v>0.68499999999999905</c:v>
                </c:pt>
                <c:pt idx="79">
                  <c:v>0.25499999999999939</c:v>
                </c:pt>
                <c:pt idx="80">
                  <c:v>0.48300000000000132</c:v>
                </c:pt>
                <c:pt idx="81">
                  <c:v>0.83800000000000263</c:v>
                </c:pt>
                <c:pt idx="82">
                  <c:v>0.74900000000000067</c:v>
                </c:pt>
                <c:pt idx="83">
                  <c:v>0.45900000000000002</c:v>
                </c:pt>
                <c:pt idx="84">
                  <c:v>0.92500000000000104</c:v>
                </c:pt>
                <c:pt idx="85">
                  <c:v>-0.51099999999999901</c:v>
                </c:pt>
                <c:pt idx="86">
                  <c:v>0.81400000000000161</c:v>
                </c:pt>
                <c:pt idx="87">
                  <c:v>0.65300000000000091</c:v>
                </c:pt>
                <c:pt idx="88">
                  <c:v>0.28000000000000108</c:v>
                </c:pt>
                <c:pt idx="89">
                  <c:v>0.36900000000000033</c:v>
                </c:pt>
                <c:pt idx="90">
                  <c:v>0.59599999999999997</c:v>
                </c:pt>
                <c:pt idx="91">
                  <c:v>8.2999999999998506E-2</c:v>
                </c:pt>
                <c:pt idx="92">
                  <c:v>0.90100000000000002</c:v>
                </c:pt>
                <c:pt idx="93">
                  <c:v>0.82200000000000062</c:v>
                </c:pt>
                <c:pt idx="94">
                  <c:v>0.30399999999999966</c:v>
                </c:pt>
                <c:pt idx="95">
                  <c:v>0.91699999999999804</c:v>
                </c:pt>
                <c:pt idx="96">
                  <c:v>0.36900000000000033</c:v>
                </c:pt>
                <c:pt idx="97">
                  <c:v>0.14800000000000016</c:v>
                </c:pt>
                <c:pt idx="98">
                  <c:v>0.997</c:v>
                </c:pt>
                <c:pt idx="99">
                  <c:v>-3.3000000000001202E-2</c:v>
                </c:pt>
                <c:pt idx="100">
                  <c:v>0.28800000000000031</c:v>
                </c:pt>
                <c:pt idx="101">
                  <c:v>1.1550000000000011</c:v>
                </c:pt>
                <c:pt idx="102">
                  <c:v>0.33700000000000047</c:v>
                </c:pt>
                <c:pt idx="103">
                  <c:v>0.30399999999999966</c:v>
                </c:pt>
                <c:pt idx="104">
                  <c:v>1.0449999999999946</c:v>
                </c:pt>
                <c:pt idx="105">
                  <c:v>-9.4000000000001208E-2</c:v>
                </c:pt>
                <c:pt idx="106">
                  <c:v>0.53200000000000003</c:v>
                </c:pt>
                <c:pt idx="107">
                  <c:v>0.84600000000000164</c:v>
                </c:pt>
                <c:pt idx="108">
                  <c:v>-0.28200000000000008</c:v>
                </c:pt>
                <c:pt idx="109">
                  <c:v>0.40200000000000102</c:v>
                </c:pt>
                <c:pt idx="110">
                  <c:v>0.63700000000000179</c:v>
                </c:pt>
                <c:pt idx="111">
                  <c:v>-0.125</c:v>
                </c:pt>
                <c:pt idx="112">
                  <c:v>0.97300000000000064</c:v>
                </c:pt>
                <c:pt idx="113">
                  <c:v>0.63700000000000179</c:v>
                </c:pt>
                <c:pt idx="114">
                  <c:v>0.57999999999999963</c:v>
                </c:pt>
                <c:pt idx="115">
                  <c:v>0.89300000000000102</c:v>
                </c:pt>
                <c:pt idx="116">
                  <c:v>0.50700000000000101</c:v>
                </c:pt>
                <c:pt idx="117">
                  <c:v>0.90100000000000002</c:v>
                </c:pt>
                <c:pt idx="118">
                  <c:v>0.87700000000000078</c:v>
                </c:pt>
                <c:pt idx="119">
                  <c:v>0.86100000000000165</c:v>
                </c:pt>
                <c:pt idx="120">
                  <c:v>0.49900000000000033</c:v>
                </c:pt>
                <c:pt idx="121">
                  <c:v>1.4069999999999958</c:v>
                </c:pt>
                <c:pt idx="122">
                  <c:v>0.80500000000000005</c:v>
                </c:pt>
                <c:pt idx="123">
                  <c:v>0.53200000000000003</c:v>
                </c:pt>
                <c:pt idx="124">
                  <c:v>0.88499999999999801</c:v>
                </c:pt>
                <c:pt idx="125">
                  <c:v>0.78099999999999903</c:v>
                </c:pt>
                <c:pt idx="126">
                  <c:v>0.2629999999999994</c:v>
                </c:pt>
                <c:pt idx="127">
                  <c:v>1.0919999999999952</c:v>
                </c:pt>
                <c:pt idx="128">
                  <c:v>0.98099999999999798</c:v>
                </c:pt>
                <c:pt idx="129">
                  <c:v>0.76500000000000279</c:v>
                </c:pt>
                <c:pt idx="130">
                  <c:v>0.84500000000000064</c:v>
                </c:pt>
                <c:pt idx="131">
                  <c:v>1.1870000000000021</c:v>
                </c:pt>
                <c:pt idx="132">
                  <c:v>0.56400000000000161</c:v>
                </c:pt>
                <c:pt idx="133">
                  <c:v>1.3909999999999978</c:v>
                </c:pt>
                <c:pt idx="134">
                  <c:v>0.51500000000000101</c:v>
                </c:pt>
                <c:pt idx="135">
                  <c:v>0.93300000000000005</c:v>
                </c:pt>
                <c:pt idx="136">
                  <c:v>0.89300000000000102</c:v>
                </c:pt>
                <c:pt idx="137">
                  <c:v>0.67700000000000193</c:v>
                </c:pt>
                <c:pt idx="138">
                  <c:v>0.85300000000000264</c:v>
                </c:pt>
                <c:pt idx="139">
                  <c:v>0.96500000000000163</c:v>
                </c:pt>
                <c:pt idx="140">
                  <c:v>0.66900000000000293</c:v>
                </c:pt>
                <c:pt idx="141">
                  <c:v>0.442</c:v>
                </c:pt>
                <c:pt idx="142">
                  <c:v>1.0599999999999941</c:v>
                </c:pt>
                <c:pt idx="143">
                  <c:v>0.45100000000000001</c:v>
                </c:pt>
                <c:pt idx="144">
                  <c:v>0.60400000000000065</c:v>
                </c:pt>
                <c:pt idx="145">
                  <c:v>0.98099999999999798</c:v>
                </c:pt>
                <c:pt idx="146">
                  <c:v>0.90100000000000002</c:v>
                </c:pt>
                <c:pt idx="147">
                  <c:v>0.61199999999999966</c:v>
                </c:pt>
                <c:pt idx="148">
                  <c:v>1.044</c:v>
                </c:pt>
                <c:pt idx="149">
                  <c:v>0.7730000000000018</c:v>
                </c:pt>
                <c:pt idx="150">
                  <c:v>0.85300000000000264</c:v>
                </c:pt>
                <c:pt idx="151">
                  <c:v>0.94099999999999961</c:v>
                </c:pt>
                <c:pt idx="152">
                  <c:v>1.1080000000000021</c:v>
                </c:pt>
                <c:pt idx="153">
                  <c:v>0.42599999999999955</c:v>
                </c:pt>
                <c:pt idx="154">
                  <c:v>0.83700000000000063</c:v>
                </c:pt>
                <c:pt idx="155">
                  <c:v>0.32000000000000139</c:v>
                </c:pt>
                <c:pt idx="156">
                  <c:v>0.98900000000000099</c:v>
                </c:pt>
                <c:pt idx="157">
                  <c:v>0.41000000000000031</c:v>
                </c:pt>
                <c:pt idx="158">
                  <c:v>0.96500000000000163</c:v>
                </c:pt>
                <c:pt idx="159">
                  <c:v>1.163</c:v>
                </c:pt>
                <c:pt idx="160">
                  <c:v>1.4069999999999958</c:v>
                </c:pt>
                <c:pt idx="161">
                  <c:v>-7.7999999999999514E-2</c:v>
                </c:pt>
                <c:pt idx="162">
                  <c:v>1.4299999999999933</c:v>
                </c:pt>
                <c:pt idx="163">
                  <c:v>1.1000000000000021</c:v>
                </c:pt>
                <c:pt idx="164">
                  <c:v>1.1469999999999978</c:v>
                </c:pt>
                <c:pt idx="165">
                  <c:v>1.036000000000002</c:v>
                </c:pt>
                <c:pt idx="166">
                  <c:v>0.62800000000000178</c:v>
                </c:pt>
                <c:pt idx="167">
                  <c:v>1.0049999999999955</c:v>
                </c:pt>
                <c:pt idx="168">
                  <c:v>0.70100000000000162</c:v>
                </c:pt>
                <c:pt idx="169">
                  <c:v>0.98099999999999798</c:v>
                </c:pt>
                <c:pt idx="170">
                  <c:v>0.96500000000000163</c:v>
                </c:pt>
                <c:pt idx="171">
                  <c:v>0.82100000000000262</c:v>
                </c:pt>
                <c:pt idx="172">
                  <c:v>1.3049999999999966</c:v>
                </c:pt>
                <c:pt idx="173">
                  <c:v>1.375</c:v>
                </c:pt>
                <c:pt idx="174">
                  <c:v>1.3599999999999952</c:v>
                </c:pt>
                <c:pt idx="175">
                  <c:v>0.73300000000000165</c:v>
                </c:pt>
                <c:pt idx="176">
                  <c:v>1.0760000000000021</c:v>
                </c:pt>
                <c:pt idx="177">
                  <c:v>0.81299999999999961</c:v>
                </c:pt>
                <c:pt idx="178">
                  <c:v>0.89300000000000102</c:v>
                </c:pt>
                <c:pt idx="179">
                  <c:v>0.123999999999999</c:v>
                </c:pt>
                <c:pt idx="180">
                  <c:v>1.5779999999999952</c:v>
                </c:pt>
                <c:pt idx="181">
                  <c:v>0.70100000000000162</c:v>
                </c:pt>
                <c:pt idx="182">
                  <c:v>1.0760000000000021</c:v>
                </c:pt>
                <c:pt idx="183">
                  <c:v>0.68499999999999905</c:v>
                </c:pt>
                <c:pt idx="184">
                  <c:v>0.64500000000000179</c:v>
                </c:pt>
                <c:pt idx="185">
                  <c:v>0.94899999999999962</c:v>
                </c:pt>
                <c:pt idx="186">
                  <c:v>1.25</c:v>
                </c:pt>
                <c:pt idx="187">
                  <c:v>0.74100000000000066</c:v>
                </c:pt>
                <c:pt idx="188">
                  <c:v>1.2729999999999966</c:v>
                </c:pt>
                <c:pt idx="189">
                  <c:v>0.57200000000000062</c:v>
                </c:pt>
                <c:pt idx="190">
                  <c:v>0.54799999999999904</c:v>
                </c:pt>
                <c:pt idx="191">
                  <c:v>1.422000000000001</c:v>
                </c:pt>
                <c:pt idx="192">
                  <c:v>0.93300000000000005</c:v>
                </c:pt>
                <c:pt idx="193">
                  <c:v>0.81299999999999961</c:v>
                </c:pt>
                <c:pt idx="194">
                  <c:v>1.1080000000000021</c:v>
                </c:pt>
                <c:pt idx="195">
                  <c:v>1.044</c:v>
                </c:pt>
                <c:pt idx="196">
                  <c:v>0.63600000000000079</c:v>
                </c:pt>
                <c:pt idx="197">
                  <c:v>0.86900000000000166</c:v>
                </c:pt>
                <c:pt idx="198">
                  <c:v>1.8410000000000011</c:v>
                </c:pt>
                <c:pt idx="199">
                  <c:v>0.36900000000000033</c:v>
                </c:pt>
                <c:pt idx="200">
                  <c:v>1.375</c:v>
                </c:pt>
                <c:pt idx="201">
                  <c:v>0.94099999999999961</c:v>
                </c:pt>
                <c:pt idx="202">
                  <c:v>0.72500000000000264</c:v>
                </c:pt>
                <c:pt idx="203">
                  <c:v>0.7730000000000018</c:v>
                </c:pt>
                <c:pt idx="204">
                  <c:v>1.1870000000000021</c:v>
                </c:pt>
                <c:pt idx="205">
                  <c:v>1.3909999999999978</c:v>
                </c:pt>
                <c:pt idx="206">
                  <c:v>0.71699999999999964</c:v>
                </c:pt>
                <c:pt idx="207">
                  <c:v>1.1389999999999978</c:v>
                </c:pt>
                <c:pt idx="208">
                  <c:v>1.0279999999999938</c:v>
                </c:pt>
                <c:pt idx="209">
                  <c:v>1.9559999999999957</c:v>
                </c:pt>
                <c:pt idx="210">
                  <c:v>0.62800000000000178</c:v>
                </c:pt>
                <c:pt idx="211">
                  <c:v>1.2809999999999955</c:v>
                </c:pt>
                <c:pt idx="212">
                  <c:v>0.86100000000000165</c:v>
                </c:pt>
                <c:pt idx="213">
                  <c:v>1.4540000000000011</c:v>
                </c:pt>
                <c:pt idx="214">
                  <c:v>1.3440000000000021</c:v>
                </c:pt>
                <c:pt idx="215">
                  <c:v>0.87700000000000078</c:v>
                </c:pt>
                <c:pt idx="216">
                  <c:v>1.2809999999999955</c:v>
                </c:pt>
                <c:pt idx="217">
                  <c:v>0.62000000000000266</c:v>
                </c:pt>
                <c:pt idx="218">
                  <c:v>2.1319999999999997</c:v>
                </c:pt>
                <c:pt idx="219">
                  <c:v>1.131</c:v>
                </c:pt>
                <c:pt idx="220">
                  <c:v>1.4069999999999958</c:v>
                </c:pt>
                <c:pt idx="221">
                  <c:v>0.61199999999999966</c:v>
                </c:pt>
                <c:pt idx="222">
                  <c:v>1.218</c:v>
                </c:pt>
                <c:pt idx="223">
                  <c:v>1.1469999999999978</c:v>
                </c:pt>
                <c:pt idx="224">
                  <c:v>1.3520000000000001</c:v>
                </c:pt>
                <c:pt idx="225">
                  <c:v>0.94899999999999962</c:v>
                </c:pt>
                <c:pt idx="226">
                  <c:v>1.0839999999999952</c:v>
                </c:pt>
                <c:pt idx="227">
                  <c:v>1.6709999999999978</c:v>
                </c:pt>
                <c:pt idx="228">
                  <c:v>1.1080000000000021</c:v>
                </c:pt>
                <c:pt idx="229">
                  <c:v>1.6170000000000011</c:v>
                </c:pt>
                <c:pt idx="230">
                  <c:v>1.044</c:v>
                </c:pt>
                <c:pt idx="231">
                  <c:v>1.3049999999999966</c:v>
                </c:pt>
                <c:pt idx="232">
                  <c:v>1.7100000000000011</c:v>
                </c:pt>
                <c:pt idx="233">
                  <c:v>0.75700000000000278</c:v>
                </c:pt>
                <c:pt idx="234">
                  <c:v>1.265000000000001</c:v>
                </c:pt>
                <c:pt idx="235">
                  <c:v>1.3359999999999943</c:v>
                </c:pt>
                <c:pt idx="236">
                  <c:v>1.2420000000000011</c:v>
                </c:pt>
                <c:pt idx="237">
                  <c:v>1.2339999999999927</c:v>
                </c:pt>
                <c:pt idx="238">
                  <c:v>1.3440000000000021</c:v>
                </c:pt>
                <c:pt idx="239">
                  <c:v>1.6479999999999966</c:v>
                </c:pt>
                <c:pt idx="240">
                  <c:v>1.4849999999999952</c:v>
                </c:pt>
                <c:pt idx="241">
                  <c:v>1.257000000000001</c:v>
                </c:pt>
                <c:pt idx="242">
                  <c:v>1.4299999999999933</c:v>
                </c:pt>
                <c:pt idx="243">
                  <c:v>1.036000000000002</c:v>
                </c:pt>
                <c:pt idx="244">
                  <c:v>1.5549999999999966</c:v>
                </c:pt>
                <c:pt idx="245">
                  <c:v>0.84500000000000064</c:v>
                </c:pt>
                <c:pt idx="246">
                  <c:v>1.0680000000000021</c:v>
                </c:pt>
                <c:pt idx="247">
                  <c:v>1.8019999999999952</c:v>
                </c:pt>
                <c:pt idx="248">
                  <c:v>1.2809999999999955</c:v>
                </c:pt>
                <c:pt idx="249">
                  <c:v>1.3829999999999978</c:v>
                </c:pt>
                <c:pt idx="250">
                  <c:v>1.5620000000000021</c:v>
                </c:pt>
                <c:pt idx="251">
                  <c:v>1.6320000000000021</c:v>
                </c:pt>
                <c:pt idx="252">
                  <c:v>1.3990000000000011</c:v>
                </c:pt>
                <c:pt idx="253">
                  <c:v>1.4769999999999972</c:v>
                </c:pt>
                <c:pt idx="254">
                  <c:v>1.8099999999999941</c:v>
                </c:pt>
                <c:pt idx="255">
                  <c:v>0.57200000000000062</c:v>
                </c:pt>
                <c:pt idx="256">
                  <c:v>1.6170000000000011</c:v>
                </c:pt>
                <c:pt idx="257">
                  <c:v>1.7329999999999972</c:v>
                </c:pt>
                <c:pt idx="258">
                  <c:v>1.9409999999999978</c:v>
                </c:pt>
                <c:pt idx="259">
                  <c:v>1.7789999999999966</c:v>
                </c:pt>
                <c:pt idx="260">
                  <c:v>1.6009999999999978</c:v>
                </c:pt>
                <c:pt idx="261">
                  <c:v>1.6170000000000011</c:v>
                </c:pt>
                <c:pt idx="262">
                  <c:v>1.4379999999999924</c:v>
                </c:pt>
                <c:pt idx="263">
                  <c:v>1.895</c:v>
                </c:pt>
                <c:pt idx="264">
                  <c:v>1.6939999999999957</c:v>
                </c:pt>
                <c:pt idx="265">
                  <c:v>1.978999999999999</c:v>
                </c:pt>
                <c:pt idx="266">
                  <c:v>1.0519999999999952</c:v>
                </c:pt>
                <c:pt idx="267">
                  <c:v>1.4379999999999924</c:v>
                </c:pt>
                <c:pt idx="268">
                  <c:v>1.7019999999999924</c:v>
                </c:pt>
                <c:pt idx="269">
                  <c:v>0.80500000000000005</c:v>
                </c:pt>
                <c:pt idx="270">
                  <c:v>0.88499999999999801</c:v>
                </c:pt>
                <c:pt idx="271">
                  <c:v>1.4769999999999972</c:v>
                </c:pt>
                <c:pt idx="272">
                  <c:v>1.7869999999999955</c:v>
                </c:pt>
                <c:pt idx="273">
                  <c:v>1.2489999999999954</c:v>
                </c:pt>
                <c:pt idx="274">
                  <c:v>2.2149999999999999</c:v>
                </c:pt>
                <c:pt idx="275">
                  <c:v>1.9559999999999957</c:v>
                </c:pt>
                <c:pt idx="276">
                  <c:v>0.98</c:v>
                </c:pt>
                <c:pt idx="277">
                  <c:v>2.0629999999999988</c:v>
                </c:pt>
                <c:pt idx="278">
                  <c:v>1.6400000000000021</c:v>
                </c:pt>
                <c:pt idx="279">
                  <c:v>1.6170000000000011</c:v>
                </c:pt>
                <c:pt idx="280">
                  <c:v>1.7250000000000019</c:v>
                </c:pt>
                <c:pt idx="281">
                  <c:v>1.2019999999999924</c:v>
                </c:pt>
                <c:pt idx="282">
                  <c:v>1.6089999999999978</c:v>
                </c:pt>
                <c:pt idx="283">
                  <c:v>1.547000000000001</c:v>
                </c:pt>
                <c:pt idx="284">
                  <c:v>1.3440000000000021</c:v>
                </c:pt>
                <c:pt idx="285">
                  <c:v>1.9409999999999978</c:v>
                </c:pt>
                <c:pt idx="286">
                  <c:v>2.1699999999999982</c:v>
                </c:pt>
                <c:pt idx="287">
                  <c:v>1.1469999999999978</c:v>
                </c:pt>
                <c:pt idx="288">
                  <c:v>1.3359999999999943</c:v>
                </c:pt>
                <c:pt idx="289">
                  <c:v>2.0019999999999989</c:v>
                </c:pt>
                <c:pt idx="290">
                  <c:v>1.3990000000000011</c:v>
                </c:pt>
                <c:pt idx="291">
                  <c:v>1.625</c:v>
                </c:pt>
                <c:pt idx="292">
                  <c:v>1.6870000000000021</c:v>
                </c:pt>
                <c:pt idx="293">
                  <c:v>0.65200000000000291</c:v>
                </c:pt>
                <c:pt idx="294">
                  <c:v>1.6400000000000021</c:v>
                </c:pt>
                <c:pt idx="295">
                  <c:v>1.6089999999999978</c:v>
                </c:pt>
                <c:pt idx="296">
                  <c:v>1.6400000000000021</c:v>
                </c:pt>
                <c:pt idx="297">
                  <c:v>1.9020000000000021</c:v>
                </c:pt>
                <c:pt idx="298">
                  <c:v>1.4769999999999972</c:v>
                </c:pt>
                <c:pt idx="299">
                  <c:v>1.7329999999999972</c:v>
                </c:pt>
              </c:numCache>
            </c:numRef>
          </c:yVal>
          <c:smooth val="1"/>
        </c:ser>
        <c:axId val="76034432"/>
        <c:axId val="76036736"/>
      </c:scatterChart>
      <c:scatterChart>
        <c:scatterStyle val="smoothMarker"/>
        <c:ser>
          <c:idx val="5"/>
          <c:order val="4"/>
          <c:tx>
            <c:v>FO3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8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FO_AMSC_14_Temperature!$G$4:$G$8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</c:numCache>
            </c:numRef>
          </c:xVal>
          <c:yVal>
            <c:numRef>
              <c:f>FO_AMSC_14_Temperature!$J$4:$J$8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43.247363</c:v>
                </c:pt>
                <c:pt idx="2">
                  <c:v>30.441237499999986</c:v>
                </c:pt>
                <c:pt idx="3">
                  <c:v>20.437992300000001</c:v>
                </c:pt>
                <c:pt idx="4">
                  <c:v>15.3303624</c:v>
                </c:pt>
              </c:numCache>
            </c:numRef>
          </c:yVal>
        </c:ser>
        <c:ser>
          <c:idx val="7"/>
          <c:order val="5"/>
          <c:tx>
            <c:v>FO5</c:v>
          </c:tx>
          <c:spPr>
            <a:ln w="12700">
              <a:solidFill>
                <a:srgbClr val="FF0066"/>
              </a:solidFill>
            </a:ln>
          </c:spPr>
          <c:marker>
            <c:symbol val="triangle"/>
            <c:size val="8"/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FO_AMSC_14_Temperature!$G$4:$G$8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</c:numCache>
            </c:numRef>
          </c:xVal>
          <c:yVal>
            <c:numRef>
              <c:f>FO_AMSC_14_Temperature!$K$4:$K$8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11.194131</c:v>
                </c:pt>
                <c:pt idx="2">
                  <c:v>6.1038400299999873</c:v>
                </c:pt>
                <c:pt idx="3">
                  <c:v>5.24823416</c:v>
                </c:pt>
                <c:pt idx="4">
                  <c:v>2.2250619</c:v>
                </c:pt>
              </c:numCache>
            </c:numRef>
          </c:yVal>
        </c:ser>
        <c:ser>
          <c:idx val="9"/>
          <c:order val="6"/>
          <c:tx>
            <c:v>FO6</c:v>
          </c:tx>
          <c:spPr>
            <a:ln w="12700">
              <a:solidFill>
                <a:srgbClr val="008000"/>
              </a:solidFill>
            </a:ln>
          </c:spPr>
          <c:marker>
            <c:symbol val="circle"/>
            <c:size val="8"/>
            <c:spPr>
              <a:solidFill>
                <a:srgbClr val="008000"/>
              </a:solidFill>
              <a:ln w="15875">
                <a:solidFill>
                  <a:srgbClr val="008000"/>
                </a:solidFill>
              </a:ln>
            </c:spPr>
          </c:marker>
          <c:xVal>
            <c:numRef>
              <c:f>FO_AMSC_14_Temperature!$G$4:$G$8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</c:numCache>
            </c:numRef>
          </c:xVal>
          <c:yVal>
            <c:numRef>
              <c:f>FO_AMSC_14_Temperature!$L$4:$L$8</c:f>
              <c:numCache>
                <c:formatCode>0.0000</c:formatCode>
                <c:ptCount val="5"/>
                <c:pt idx="0" formatCode="General">
                  <c:v>0</c:v>
                </c:pt>
                <c:pt idx="1">
                  <c:v>2.3051925099999999</c:v>
                </c:pt>
                <c:pt idx="2">
                  <c:v>1.19090523</c:v>
                </c:pt>
                <c:pt idx="3">
                  <c:v>1.9074453499999999</c:v>
                </c:pt>
                <c:pt idx="4">
                  <c:v>1.27039784</c:v>
                </c:pt>
              </c:numCache>
            </c:numRef>
          </c:yVal>
        </c:ser>
        <c:axId val="45812352"/>
        <c:axId val="45810432"/>
      </c:scatterChart>
      <c:valAx>
        <c:axId val="76034432"/>
        <c:scaling>
          <c:orientation val="minMax"/>
          <c:max val="16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Time (s)</a:t>
                </a:r>
              </a:p>
            </c:rich>
          </c:tx>
          <c:layout/>
        </c:title>
        <c:numFmt formatCode="General" sourceLinked="1"/>
        <c:tickLblPos val="low"/>
        <c:txPr>
          <a:bodyPr/>
          <a:lstStyle/>
          <a:p>
            <a:pPr>
              <a:defRPr sz="1400"/>
            </a:pPr>
            <a:endParaRPr lang="en-US"/>
          </a:p>
        </c:txPr>
        <c:crossAx val="76036736"/>
        <c:crosses val="autoZero"/>
        <c:crossBetween val="midCat"/>
      </c:valAx>
      <c:valAx>
        <c:axId val="76036736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Temperature change from initial (K)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6034432"/>
        <c:crosses val="autoZero"/>
        <c:crossBetween val="midCat"/>
      </c:valAx>
      <c:valAx>
        <c:axId val="45810432"/>
        <c:scaling>
          <c:orientation val="minMax"/>
          <c:max val="45"/>
          <c:min val="0"/>
        </c:scaling>
        <c:axPos val="r"/>
        <c:title>
          <c:tx>
            <c:rich>
              <a:bodyPr rot="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 dirty="0">
                    <a:solidFill>
                      <a:srgbClr val="FF0000"/>
                    </a:solidFill>
                  </a:rPr>
                  <a:t>Inverse</a:t>
                </a:r>
                <a:r>
                  <a:rPr lang="en-US" sz="1600" baseline="0" dirty="0">
                    <a:solidFill>
                      <a:srgbClr val="FF0000"/>
                    </a:solidFill>
                  </a:rPr>
                  <a:t> spectral shift from </a:t>
                </a:r>
                <a:r>
                  <a:rPr lang="en-US" sz="1600" baseline="0" dirty="0" smtClean="0">
                    <a:solidFill>
                      <a:srgbClr val="FF0000"/>
                    </a:solidFill>
                  </a:rPr>
                  <a:t>initial </a:t>
                </a:r>
                <a:r>
                  <a:rPr lang="en-US" sz="1600" baseline="0" dirty="0">
                    <a:solidFill>
                      <a:srgbClr val="FF0000"/>
                    </a:solidFill>
                  </a:rPr>
                  <a:t>scan (GHz)</a:t>
                </a:r>
                <a:endParaRPr lang="en-US" sz="1600" dirty="0">
                  <a:solidFill>
                    <a:srgbClr val="FF0000"/>
                  </a:solidFill>
                </a:endParaRP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812352"/>
        <c:crosses val="max"/>
        <c:crossBetween val="midCat"/>
      </c:valAx>
      <c:valAx>
        <c:axId val="45812352"/>
        <c:scaling>
          <c:orientation val="minMax"/>
        </c:scaling>
        <c:delete val="1"/>
        <c:axPos val="b"/>
        <c:numFmt formatCode="General" sourceLinked="1"/>
        <c:tickLblPos val="none"/>
        <c:crossAx val="4581043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40845581802275"/>
          <c:y val="0.104945383665277"/>
          <c:w val="0.15560629921259816"/>
          <c:h val="0.40113927369198099"/>
        </c:manualLayout>
      </c:layout>
      <c:spPr>
        <a:solidFill>
          <a:sysClr val="window" lastClr="FFFFFF"/>
        </a:solidFill>
        <a:ln>
          <a:solidFill>
            <a:sysClr val="windowText" lastClr="000000">
              <a:lumMod val="65000"/>
              <a:lumOff val="35000"/>
            </a:sysClr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467448084027004E-2"/>
          <c:y val="9.2973409695656428E-2"/>
          <c:w val="0.83659634733158461"/>
          <c:h val="0.77853393325834364"/>
        </c:manualLayout>
      </c:layout>
      <c:scatterChart>
        <c:scatterStyle val="smoothMarker"/>
        <c:ser>
          <c:idx val="0"/>
          <c:order val="0"/>
          <c:tx>
            <c:v>Fiber - 4 seconds</c:v>
          </c:tx>
          <c:spPr>
            <a:ln>
              <a:solidFill>
                <a:srgbClr val="00CC00"/>
              </a:solidFill>
              <a:prstDash val="sysDash"/>
            </a:ln>
          </c:spPr>
          <c:marker>
            <c:symbol val="none"/>
          </c:marker>
          <c:xVal>
            <c:numRef>
              <c:f>Fiber!$G$4:$G$1307</c:f>
              <c:numCache>
                <c:formatCode>0.0000</c:formatCode>
                <c:ptCount val="1304"/>
                <c:pt idx="0">
                  <c:v>11.0088992</c:v>
                </c:pt>
                <c:pt idx="1">
                  <c:v>11.0090526</c:v>
                </c:pt>
                <c:pt idx="2">
                  <c:v>11.009206000000002</c:v>
                </c:pt>
                <c:pt idx="3">
                  <c:v>11.0093593</c:v>
                </c:pt>
                <c:pt idx="4">
                  <c:v>11.0095127</c:v>
                </c:pt>
                <c:pt idx="5">
                  <c:v>11.0096661</c:v>
                </c:pt>
                <c:pt idx="6">
                  <c:v>11.0098194</c:v>
                </c:pt>
                <c:pt idx="7">
                  <c:v>11.0099728</c:v>
                </c:pt>
                <c:pt idx="8">
                  <c:v>11.0101262</c:v>
                </c:pt>
                <c:pt idx="9">
                  <c:v>11.0102796</c:v>
                </c:pt>
                <c:pt idx="10">
                  <c:v>11.01043290000004</c:v>
                </c:pt>
                <c:pt idx="11">
                  <c:v>11.010586300000041</c:v>
                </c:pt>
                <c:pt idx="12">
                  <c:v>11.0107397</c:v>
                </c:pt>
                <c:pt idx="13">
                  <c:v>11.010893000000001</c:v>
                </c:pt>
                <c:pt idx="14">
                  <c:v>11.0110464</c:v>
                </c:pt>
                <c:pt idx="15">
                  <c:v>11.0111998</c:v>
                </c:pt>
                <c:pt idx="16">
                  <c:v>11.011353199999999</c:v>
                </c:pt>
                <c:pt idx="17">
                  <c:v>11.011506500000024</c:v>
                </c:pt>
                <c:pt idx="18">
                  <c:v>11.0116599</c:v>
                </c:pt>
                <c:pt idx="19">
                  <c:v>11.0118133</c:v>
                </c:pt>
                <c:pt idx="20">
                  <c:v>11.011966600000001</c:v>
                </c:pt>
                <c:pt idx="21">
                  <c:v>11.012120000000001</c:v>
                </c:pt>
                <c:pt idx="22">
                  <c:v>11.0122734</c:v>
                </c:pt>
                <c:pt idx="23">
                  <c:v>11.012426800000041</c:v>
                </c:pt>
                <c:pt idx="24">
                  <c:v>11.012580100000021</c:v>
                </c:pt>
                <c:pt idx="25">
                  <c:v>11.012733500000024</c:v>
                </c:pt>
                <c:pt idx="26">
                  <c:v>11.012886900000041</c:v>
                </c:pt>
                <c:pt idx="27">
                  <c:v>11.013040200000002</c:v>
                </c:pt>
                <c:pt idx="28">
                  <c:v>11.013193600000001</c:v>
                </c:pt>
                <c:pt idx="29">
                  <c:v>11.013347</c:v>
                </c:pt>
                <c:pt idx="30">
                  <c:v>11.0135004</c:v>
                </c:pt>
                <c:pt idx="31">
                  <c:v>11.013653700000001</c:v>
                </c:pt>
                <c:pt idx="32">
                  <c:v>11.013807100000001</c:v>
                </c:pt>
                <c:pt idx="33">
                  <c:v>11.0139605</c:v>
                </c:pt>
                <c:pt idx="34">
                  <c:v>11.014113799999999</c:v>
                </c:pt>
                <c:pt idx="35">
                  <c:v>11.014267199999999</c:v>
                </c:pt>
                <c:pt idx="36">
                  <c:v>11.014420600000001</c:v>
                </c:pt>
                <c:pt idx="37">
                  <c:v>11.014574</c:v>
                </c:pt>
                <c:pt idx="38">
                  <c:v>11.014727300000001</c:v>
                </c:pt>
                <c:pt idx="39">
                  <c:v>11.014880700000001</c:v>
                </c:pt>
                <c:pt idx="40">
                  <c:v>11.015034100000021</c:v>
                </c:pt>
                <c:pt idx="41">
                  <c:v>11.0151874</c:v>
                </c:pt>
                <c:pt idx="42">
                  <c:v>11.015340800000002</c:v>
                </c:pt>
                <c:pt idx="43">
                  <c:v>11.015494200000065</c:v>
                </c:pt>
                <c:pt idx="44">
                  <c:v>11.015647600000024</c:v>
                </c:pt>
                <c:pt idx="45">
                  <c:v>11.0158009</c:v>
                </c:pt>
                <c:pt idx="46">
                  <c:v>11.015954300000002</c:v>
                </c:pt>
                <c:pt idx="47">
                  <c:v>11.016107700000001</c:v>
                </c:pt>
                <c:pt idx="48">
                  <c:v>11.016261</c:v>
                </c:pt>
                <c:pt idx="49">
                  <c:v>11.0164144</c:v>
                </c:pt>
                <c:pt idx="50">
                  <c:v>11.016567800000002</c:v>
                </c:pt>
                <c:pt idx="51">
                  <c:v>11.016721199999999</c:v>
                </c:pt>
                <c:pt idx="52">
                  <c:v>11.0168745</c:v>
                </c:pt>
                <c:pt idx="53">
                  <c:v>11.0170279</c:v>
                </c:pt>
                <c:pt idx="54">
                  <c:v>11.017181300000001</c:v>
                </c:pt>
                <c:pt idx="55">
                  <c:v>11.0173346</c:v>
                </c:pt>
                <c:pt idx="56">
                  <c:v>11.017488</c:v>
                </c:pt>
                <c:pt idx="57">
                  <c:v>11.0176414</c:v>
                </c:pt>
                <c:pt idx="58">
                  <c:v>11.017794800000004</c:v>
                </c:pt>
                <c:pt idx="59">
                  <c:v>11.0179481</c:v>
                </c:pt>
                <c:pt idx="60">
                  <c:v>11.018101499999998</c:v>
                </c:pt>
                <c:pt idx="61">
                  <c:v>11.018254900000001</c:v>
                </c:pt>
                <c:pt idx="62">
                  <c:v>11.0184082</c:v>
                </c:pt>
                <c:pt idx="63">
                  <c:v>11.0185616</c:v>
                </c:pt>
                <c:pt idx="64">
                  <c:v>11.018715</c:v>
                </c:pt>
                <c:pt idx="65">
                  <c:v>11.018868399999997</c:v>
                </c:pt>
                <c:pt idx="66">
                  <c:v>11.0190217</c:v>
                </c:pt>
                <c:pt idx="67">
                  <c:v>11.0191751</c:v>
                </c:pt>
                <c:pt idx="68">
                  <c:v>11.019328499999999</c:v>
                </c:pt>
                <c:pt idx="69">
                  <c:v>11.019481900000002</c:v>
                </c:pt>
                <c:pt idx="70">
                  <c:v>11.019635200000041</c:v>
                </c:pt>
                <c:pt idx="71">
                  <c:v>11.0197886</c:v>
                </c:pt>
                <c:pt idx="72">
                  <c:v>11.019942</c:v>
                </c:pt>
                <c:pt idx="73">
                  <c:v>11.020095300000001</c:v>
                </c:pt>
                <c:pt idx="74">
                  <c:v>11.0202487</c:v>
                </c:pt>
                <c:pt idx="75">
                  <c:v>11.0204021</c:v>
                </c:pt>
                <c:pt idx="76">
                  <c:v>11.0205555</c:v>
                </c:pt>
                <c:pt idx="77">
                  <c:v>11.0207088</c:v>
                </c:pt>
                <c:pt idx="78">
                  <c:v>11.0208622</c:v>
                </c:pt>
                <c:pt idx="79">
                  <c:v>11.0210156</c:v>
                </c:pt>
                <c:pt idx="80">
                  <c:v>11.021168899999997</c:v>
                </c:pt>
                <c:pt idx="81">
                  <c:v>11.0213223</c:v>
                </c:pt>
                <c:pt idx="82">
                  <c:v>11.0214757</c:v>
                </c:pt>
                <c:pt idx="83">
                  <c:v>11.0216291</c:v>
                </c:pt>
                <c:pt idx="84">
                  <c:v>11.021782400000001</c:v>
                </c:pt>
                <c:pt idx="85">
                  <c:v>11.0219358</c:v>
                </c:pt>
                <c:pt idx="86">
                  <c:v>11.022089200000041</c:v>
                </c:pt>
                <c:pt idx="87">
                  <c:v>11.022242500000004</c:v>
                </c:pt>
                <c:pt idx="88">
                  <c:v>11.022395900000001</c:v>
                </c:pt>
                <c:pt idx="89">
                  <c:v>11.022549300000041</c:v>
                </c:pt>
                <c:pt idx="90">
                  <c:v>11.0227027</c:v>
                </c:pt>
                <c:pt idx="91">
                  <c:v>11.022856000000004</c:v>
                </c:pt>
                <c:pt idx="92">
                  <c:v>11.023009400000001</c:v>
                </c:pt>
                <c:pt idx="93">
                  <c:v>11.0231628</c:v>
                </c:pt>
                <c:pt idx="94">
                  <c:v>11.023316100000001</c:v>
                </c:pt>
                <c:pt idx="95">
                  <c:v>11.023469500000004</c:v>
                </c:pt>
                <c:pt idx="96">
                  <c:v>11.023622900000001</c:v>
                </c:pt>
                <c:pt idx="97">
                  <c:v>11.0237763</c:v>
                </c:pt>
                <c:pt idx="98">
                  <c:v>11.023929600000001</c:v>
                </c:pt>
                <c:pt idx="99">
                  <c:v>11.024083000000001</c:v>
                </c:pt>
                <c:pt idx="100">
                  <c:v>11.024236400000001</c:v>
                </c:pt>
                <c:pt idx="101">
                  <c:v>11.0243897</c:v>
                </c:pt>
                <c:pt idx="102">
                  <c:v>11.024543100000001</c:v>
                </c:pt>
                <c:pt idx="103">
                  <c:v>11.024696500000021</c:v>
                </c:pt>
                <c:pt idx="104">
                  <c:v>11.0248499</c:v>
                </c:pt>
                <c:pt idx="105">
                  <c:v>11.0250032</c:v>
                </c:pt>
                <c:pt idx="106">
                  <c:v>11.025156600000004</c:v>
                </c:pt>
                <c:pt idx="107">
                  <c:v>11.025310000000001</c:v>
                </c:pt>
                <c:pt idx="108">
                  <c:v>11.0254633</c:v>
                </c:pt>
                <c:pt idx="109">
                  <c:v>11.0256167</c:v>
                </c:pt>
                <c:pt idx="110">
                  <c:v>11.025770100000001</c:v>
                </c:pt>
                <c:pt idx="111">
                  <c:v>11.025923499999999</c:v>
                </c:pt>
                <c:pt idx="112">
                  <c:v>11.0260768</c:v>
                </c:pt>
                <c:pt idx="113">
                  <c:v>11.026230200000002</c:v>
                </c:pt>
                <c:pt idx="114">
                  <c:v>11.026383600000001</c:v>
                </c:pt>
                <c:pt idx="115">
                  <c:v>11.026536900000041</c:v>
                </c:pt>
                <c:pt idx="116">
                  <c:v>11.0266903</c:v>
                </c:pt>
                <c:pt idx="117">
                  <c:v>11.026843700000001</c:v>
                </c:pt>
                <c:pt idx="118">
                  <c:v>11.026997100000001</c:v>
                </c:pt>
                <c:pt idx="119">
                  <c:v>11.0271504</c:v>
                </c:pt>
                <c:pt idx="120">
                  <c:v>11.027303799999999</c:v>
                </c:pt>
                <c:pt idx="121">
                  <c:v>11.027457200000002</c:v>
                </c:pt>
                <c:pt idx="122">
                  <c:v>11.0276105</c:v>
                </c:pt>
                <c:pt idx="123">
                  <c:v>11.0277639</c:v>
                </c:pt>
                <c:pt idx="124">
                  <c:v>11.0279173</c:v>
                </c:pt>
                <c:pt idx="125">
                  <c:v>11.028070699999997</c:v>
                </c:pt>
                <c:pt idx="126">
                  <c:v>11.028223999999998</c:v>
                </c:pt>
                <c:pt idx="127">
                  <c:v>11.028377399999997</c:v>
                </c:pt>
                <c:pt idx="128">
                  <c:v>11.0285308</c:v>
                </c:pt>
                <c:pt idx="129">
                  <c:v>11.0286841</c:v>
                </c:pt>
                <c:pt idx="130">
                  <c:v>11.0288375</c:v>
                </c:pt>
                <c:pt idx="131">
                  <c:v>11.0289909</c:v>
                </c:pt>
                <c:pt idx="132">
                  <c:v>11.0291443</c:v>
                </c:pt>
                <c:pt idx="133">
                  <c:v>11.0292976</c:v>
                </c:pt>
                <c:pt idx="134">
                  <c:v>11.029451</c:v>
                </c:pt>
                <c:pt idx="135">
                  <c:v>11.0296044</c:v>
                </c:pt>
                <c:pt idx="136">
                  <c:v>11.029757800000002</c:v>
                </c:pt>
                <c:pt idx="137">
                  <c:v>11.0299111</c:v>
                </c:pt>
                <c:pt idx="138">
                  <c:v>11.0300645</c:v>
                </c:pt>
                <c:pt idx="139">
                  <c:v>11.0302179</c:v>
                </c:pt>
                <c:pt idx="140">
                  <c:v>11.030371199999998</c:v>
                </c:pt>
                <c:pt idx="141">
                  <c:v>11.0305246</c:v>
                </c:pt>
                <c:pt idx="142">
                  <c:v>11.030678</c:v>
                </c:pt>
                <c:pt idx="143">
                  <c:v>11.0308314</c:v>
                </c:pt>
                <c:pt idx="144">
                  <c:v>11.030984700000001</c:v>
                </c:pt>
                <c:pt idx="145">
                  <c:v>11.0311381</c:v>
                </c:pt>
                <c:pt idx="146">
                  <c:v>11.031291499999998</c:v>
                </c:pt>
                <c:pt idx="147">
                  <c:v>11.031444800000004</c:v>
                </c:pt>
                <c:pt idx="148">
                  <c:v>11.031598199999999</c:v>
                </c:pt>
                <c:pt idx="149">
                  <c:v>11.0317516</c:v>
                </c:pt>
                <c:pt idx="150">
                  <c:v>11.031905</c:v>
                </c:pt>
                <c:pt idx="151">
                  <c:v>11.032058300000001</c:v>
                </c:pt>
                <c:pt idx="152">
                  <c:v>11.0322117</c:v>
                </c:pt>
                <c:pt idx="153">
                  <c:v>11.0323651</c:v>
                </c:pt>
                <c:pt idx="154">
                  <c:v>11.032518400000001</c:v>
                </c:pt>
                <c:pt idx="155">
                  <c:v>11.032671799999999</c:v>
                </c:pt>
                <c:pt idx="156">
                  <c:v>11.0328252</c:v>
                </c:pt>
                <c:pt idx="157">
                  <c:v>11.0329786</c:v>
                </c:pt>
                <c:pt idx="158">
                  <c:v>11.033131900000001</c:v>
                </c:pt>
                <c:pt idx="159">
                  <c:v>11.033285300000001</c:v>
                </c:pt>
                <c:pt idx="160">
                  <c:v>11.0334387</c:v>
                </c:pt>
                <c:pt idx="161">
                  <c:v>11.033592000000002</c:v>
                </c:pt>
                <c:pt idx="162">
                  <c:v>11.033745400000001</c:v>
                </c:pt>
                <c:pt idx="163">
                  <c:v>11.033898799999999</c:v>
                </c:pt>
                <c:pt idx="164">
                  <c:v>11.0340522</c:v>
                </c:pt>
                <c:pt idx="165">
                  <c:v>11.034205499999999</c:v>
                </c:pt>
                <c:pt idx="166">
                  <c:v>11.034358899999997</c:v>
                </c:pt>
                <c:pt idx="167">
                  <c:v>11.034512300000001</c:v>
                </c:pt>
                <c:pt idx="168">
                  <c:v>11.0346656</c:v>
                </c:pt>
                <c:pt idx="169">
                  <c:v>11.034818999999999</c:v>
                </c:pt>
                <c:pt idx="170">
                  <c:v>11.034972399999997</c:v>
                </c:pt>
                <c:pt idx="171">
                  <c:v>11.035125799999999</c:v>
                </c:pt>
                <c:pt idx="172">
                  <c:v>11.0352791</c:v>
                </c:pt>
                <c:pt idx="173">
                  <c:v>11.035432500000056</c:v>
                </c:pt>
                <c:pt idx="174">
                  <c:v>11.03558590000002</c:v>
                </c:pt>
                <c:pt idx="175">
                  <c:v>11.035739200000041</c:v>
                </c:pt>
                <c:pt idx="176">
                  <c:v>11.0358926</c:v>
                </c:pt>
                <c:pt idx="177">
                  <c:v>11.036046000000002</c:v>
                </c:pt>
                <c:pt idx="178">
                  <c:v>11.036199400000001</c:v>
                </c:pt>
                <c:pt idx="179">
                  <c:v>11.0363527</c:v>
                </c:pt>
                <c:pt idx="180">
                  <c:v>11.0365061</c:v>
                </c:pt>
                <c:pt idx="181">
                  <c:v>11.036659500000004</c:v>
                </c:pt>
                <c:pt idx="182">
                  <c:v>11.0368128</c:v>
                </c:pt>
                <c:pt idx="183">
                  <c:v>11.0369662</c:v>
                </c:pt>
                <c:pt idx="184">
                  <c:v>11.0371196</c:v>
                </c:pt>
                <c:pt idx="185">
                  <c:v>11.037272999999997</c:v>
                </c:pt>
                <c:pt idx="186">
                  <c:v>11.0374263</c:v>
                </c:pt>
                <c:pt idx="187">
                  <c:v>11.0375797</c:v>
                </c:pt>
                <c:pt idx="188">
                  <c:v>11.037733100000001</c:v>
                </c:pt>
                <c:pt idx="189">
                  <c:v>11.0378864</c:v>
                </c:pt>
                <c:pt idx="190">
                  <c:v>11.0380398</c:v>
                </c:pt>
                <c:pt idx="191">
                  <c:v>11.038193199999998</c:v>
                </c:pt>
                <c:pt idx="192">
                  <c:v>11.038346600000001</c:v>
                </c:pt>
                <c:pt idx="193">
                  <c:v>11.0384999</c:v>
                </c:pt>
                <c:pt idx="194">
                  <c:v>11.0386533</c:v>
                </c:pt>
                <c:pt idx="195">
                  <c:v>11.0388067</c:v>
                </c:pt>
                <c:pt idx="196">
                  <c:v>11.038959999999999</c:v>
                </c:pt>
                <c:pt idx="197">
                  <c:v>11.0391134</c:v>
                </c:pt>
                <c:pt idx="198">
                  <c:v>11.0392668</c:v>
                </c:pt>
                <c:pt idx="199">
                  <c:v>11.0394202</c:v>
                </c:pt>
                <c:pt idx="200">
                  <c:v>11.039573499999999</c:v>
                </c:pt>
                <c:pt idx="201">
                  <c:v>11.0397269</c:v>
                </c:pt>
                <c:pt idx="202">
                  <c:v>11.0398803</c:v>
                </c:pt>
                <c:pt idx="203">
                  <c:v>11.0400337</c:v>
                </c:pt>
                <c:pt idx="204">
                  <c:v>11.040187</c:v>
                </c:pt>
                <c:pt idx="205">
                  <c:v>11.0403404</c:v>
                </c:pt>
                <c:pt idx="206">
                  <c:v>11.0404938</c:v>
                </c:pt>
                <c:pt idx="207">
                  <c:v>11.040647100000001</c:v>
                </c:pt>
                <c:pt idx="208">
                  <c:v>11.0408005</c:v>
                </c:pt>
                <c:pt idx="209">
                  <c:v>11.0409539</c:v>
                </c:pt>
                <c:pt idx="210">
                  <c:v>11.0411073</c:v>
                </c:pt>
                <c:pt idx="211">
                  <c:v>11.041260599999999</c:v>
                </c:pt>
                <c:pt idx="212">
                  <c:v>11.041414</c:v>
                </c:pt>
                <c:pt idx="213">
                  <c:v>11.0415674</c:v>
                </c:pt>
                <c:pt idx="214">
                  <c:v>11.041720699999997</c:v>
                </c:pt>
                <c:pt idx="215">
                  <c:v>11.041874099999999</c:v>
                </c:pt>
                <c:pt idx="216">
                  <c:v>11.0420275</c:v>
                </c:pt>
                <c:pt idx="217">
                  <c:v>11.0421809</c:v>
                </c:pt>
                <c:pt idx="218">
                  <c:v>11.042334200000004</c:v>
                </c:pt>
                <c:pt idx="219">
                  <c:v>11.042487600000022</c:v>
                </c:pt>
                <c:pt idx="220">
                  <c:v>11.042641</c:v>
                </c:pt>
                <c:pt idx="221">
                  <c:v>11.042794300000002</c:v>
                </c:pt>
                <c:pt idx="222">
                  <c:v>11.042947700000001</c:v>
                </c:pt>
                <c:pt idx="223">
                  <c:v>11.043101099999999</c:v>
                </c:pt>
                <c:pt idx="224">
                  <c:v>11.0432545</c:v>
                </c:pt>
                <c:pt idx="225">
                  <c:v>11.043407800000002</c:v>
                </c:pt>
                <c:pt idx="226">
                  <c:v>11.043561199999999</c:v>
                </c:pt>
                <c:pt idx="227">
                  <c:v>11.043714600000001</c:v>
                </c:pt>
                <c:pt idx="228">
                  <c:v>11.0438679</c:v>
                </c:pt>
                <c:pt idx="229">
                  <c:v>11.044021299999997</c:v>
                </c:pt>
                <c:pt idx="230">
                  <c:v>11.044174699999997</c:v>
                </c:pt>
                <c:pt idx="231">
                  <c:v>11.04432809999998</c:v>
                </c:pt>
                <c:pt idx="232">
                  <c:v>11.0444814</c:v>
                </c:pt>
                <c:pt idx="233">
                  <c:v>11.044634800000004</c:v>
                </c:pt>
                <c:pt idx="234">
                  <c:v>11.044788199999999</c:v>
                </c:pt>
                <c:pt idx="235">
                  <c:v>11.044941499999998</c:v>
                </c:pt>
                <c:pt idx="236">
                  <c:v>11.0450949</c:v>
                </c:pt>
                <c:pt idx="237">
                  <c:v>11.045248300000001</c:v>
                </c:pt>
                <c:pt idx="238">
                  <c:v>11.045401700000001</c:v>
                </c:pt>
                <c:pt idx="239">
                  <c:v>11.045555</c:v>
                </c:pt>
                <c:pt idx="240">
                  <c:v>11.045708400000001</c:v>
                </c:pt>
                <c:pt idx="241">
                  <c:v>11.045861799999999</c:v>
                </c:pt>
                <c:pt idx="242">
                  <c:v>11.0460151</c:v>
                </c:pt>
                <c:pt idx="243">
                  <c:v>11.046168499999999</c:v>
                </c:pt>
                <c:pt idx="244">
                  <c:v>11.046321899999997</c:v>
                </c:pt>
                <c:pt idx="245">
                  <c:v>11.046475300000001</c:v>
                </c:pt>
                <c:pt idx="246">
                  <c:v>11.0466286</c:v>
                </c:pt>
                <c:pt idx="247">
                  <c:v>11.046782</c:v>
                </c:pt>
                <c:pt idx="248">
                  <c:v>11.046935400000001</c:v>
                </c:pt>
                <c:pt idx="249">
                  <c:v>11.0470887</c:v>
                </c:pt>
                <c:pt idx="250">
                  <c:v>11.0472421</c:v>
                </c:pt>
                <c:pt idx="251">
                  <c:v>11.047395499999999</c:v>
                </c:pt>
                <c:pt idx="252">
                  <c:v>11.047548900000001</c:v>
                </c:pt>
                <c:pt idx="253">
                  <c:v>11.0477022</c:v>
                </c:pt>
                <c:pt idx="254">
                  <c:v>11.0478556</c:v>
                </c:pt>
                <c:pt idx="255">
                  <c:v>11.048008999999999</c:v>
                </c:pt>
                <c:pt idx="256">
                  <c:v>11.0481623</c:v>
                </c:pt>
                <c:pt idx="257">
                  <c:v>11.04831569999998</c:v>
                </c:pt>
                <c:pt idx="258">
                  <c:v>11.0484691</c:v>
                </c:pt>
                <c:pt idx="259">
                  <c:v>11.048622499999999</c:v>
                </c:pt>
                <c:pt idx="260">
                  <c:v>11.048775799999998</c:v>
                </c:pt>
                <c:pt idx="261">
                  <c:v>11.048929199999998</c:v>
                </c:pt>
                <c:pt idx="262">
                  <c:v>11.0490826</c:v>
                </c:pt>
                <c:pt idx="263">
                  <c:v>11.049235900000001</c:v>
                </c:pt>
                <c:pt idx="264">
                  <c:v>11.0493893</c:v>
                </c:pt>
                <c:pt idx="265">
                  <c:v>11.0495427</c:v>
                </c:pt>
                <c:pt idx="266">
                  <c:v>11.0496961</c:v>
                </c:pt>
                <c:pt idx="267">
                  <c:v>11.049849400000001</c:v>
                </c:pt>
                <c:pt idx="268">
                  <c:v>11.050002800000041</c:v>
                </c:pt>
                <c:pt idx="269">
                  <c:v>11.050156200000041</c:v>
                </c:pt>
                <c:pt idx="270">
                  <c:v>11.0503096</c:v>
                </c:pt>
                <c:pt idx="271">
                  <c:v>11.050462900000024</c:v>
                </c:pt>
                <c:pt idx="272">
                  <c:v>11.050616300000041</c:v>
                </c:pt>
                <c:pt idx="273">
                  <c:v>11.0507697</c:v>
                </c:pt>
                <c:pt idx="274">
                  <c:v>11.050923000000001</c:v>
                </c:pt>
                <c:pt idx="275">
                  <c:v>11.051076400000001</c:v>
                </c:pt>
                <c:pt idx="276">
                  <c:v>11.0512298</c:v>
                </c:pt>
                <c:pt idx="277">
                  <c:v>11.0513832</c:v>
                </c:pt>
                <c:pt idx="278">
                  <c:v>11.051536500000065</c:v>
                </c:pt>
                <c:pt idx="279">
                  <c:v>11.051689900000024</c:v>
                </c:pt>
                <c:pt idx="280">
                  <c:v>11.0518433</c:v>
                </c:pt>
                <c:pt idx="281">
                  <c:v>11.051996600000004</c:v>
                </c:pt>
                <c:pt idx="282">
                  <c:v>11.052150000000021</c:v>
                </c:pt>
                <c:pt idx="283">
                  <c:v>11.0523034</c:v>
                </c:pt>
                <c:pt idx="284">
                  <c:v>11.052456800000078</c:v>
                </c:pt>
                <c:pt idx="285">
                  <c:v>11.052610100000004</c:v>
                </c:pt>
                <c:pt idx="286">
                  <c:v>11.052763500000021</c:v>
                </c:pt>
                <c:pt idx="287">
                  <c:v>11.052916900000024</c:v>
                </c:pt>
                <c:pt idx="288">
                  <c:v>11.053070200000002</c:v>
                </c:pt>
                <c:pt idx="289">
                  <c:v>11.053223600000001</c:v>
                </c:pt>
                <c:pt idx="290">
                  <c:v>11.053377000000001</c:v>
                </c:pt>
                <c:pt idx="291">
                  <c:v>11.053530400000041</c:v>
                </c:pt>
                <c:pt idx="292">
                  <c:v>11.053683700000002</c:v>
                </c:pt>
                <c:pt idx="293">
                  <c:v>11.053837100000004</c:v>
                </c:pt>
                <c:pt idx="294">
                  <c:v>11.053990500000021</c:v>
                </c:pt>
                <c:pt idx="295">
                  <c:v>11.0541438</c:v>
                </c:pt>
                <c:pt idx="296">
                  <c:v>11.054297200000002</c:v>
                </c:pt>
                <c:pt idx="297">
                  <c:v>11.054450600000004</c:v>
                </c:pt>
                <c:pt idx="298">
                  <c:v>11.054604000000024</c:v>
                </c:pt>
                <c:pt idx="299">
                  <c:v>11.0547573</c:v>
                </c:pt>
                <c:pt idx="300">
                  <c:v>11.054910700000001</c:v>
                </c:pt>
                <c:pt idx="301">
                  <c:v>11.05506410000002</c:v>
                </c:pt>
                <c:pt idx="302">
                  <c:v>11.0552174</c:v>
                </c:pt>
                <c:pt idx="303">
                  <c:v>11.0553708</c:v>
                </c:pt>
                <c:pt idx="304">
                  <c:v>11.055524200000056</c:v>
                </c:pt>
                <c:pt idx="305">
                  <c:v>11.055677600000021</c:v>
                </c:pt>
                <c:pt idx="306">
                  <c:v>11.055830900000041</c:v>
                </c:pt>
                <c:pt idx="307">
                  <c:v>11.055984300000055</c:v>
                </c:pt>
                <c:pt idx="308">
                  <c:v>11.056137700000004</c:v>
                </c:pt>
                <c:pt idx="309">
                  <c:v>11.056291</c:v>
                </c:pt>
                <c:pt idx="310">
                  <c:v>11.056444400000041</c:v>
                </c:pt>
                <c:pt idx="311">
                  <c:v>11.056597800000056</c:v>
                </c:pt>
                <c:pt idx="312">
                  <c:v>11.056751200000004</c:v>
                </c:pt>
                <c:pt idx="313">
                  <c:v>11.056904500000041</c:v>
                </c:pt>
                <c:pt idx="314">
                  <c:v>11.0570579</c:v>
                </c:pt>
                <c:pt idx="315">
                  <c:v>11.057211300000001</c:v>
                </c:pt>
                <c:pt idx="316">
                  <c:v>11.0573646</c:v>
                </c:pt>
                <c:pt idx="317">
                  <c:v>11.057518</c:v>
                </c:pt>
                <c:pt idx="318">
                  <c:v>11.0576714</c:v>
                </c:pt>
                <c:pt idx="319">
                  <c:v>11.057824800000002</c:v>
                </c:pt>
                <c:pt idx="320">
                  <c:v>11.0579781</c:v>
                </c:pt>
                <c:pt idx="321">
                  <c:v>11.0581315</c:v>
                </c:pt>
                <c:pt idx="322">
                  <c:v>11.0582849</c:v>
                </c:pt>
                <c:pt idx="323">
                  <c:v>11.058438200000024</c:v>
                </c:pt>
                <c:pt idx="324">
                  <c:v>11.0585916</c:v>
                </c:pt>
                <c:pt idx="325">
                  <c:v>11.058745</c:v>
                </c:pt>
                <c:pt idx="326">
                  <c:v>11.0588984</c:v>
                </c:pt>
                <c:pt idx="327">
                  <c:v>11.059051700000001</c:v>
                </c:pt>
                <c:pt idx="328">
                  <c:v>11.0592051</c:v>
                </c:pt>
                <c:pt idx="329">
                  <c:v>11.0593585</c:v>
                </c:pt>
                <c:pt idx="330">
                  <c:v>11.059511800000021</c:v>
                </c:pt>
                <c:pt idx="331">
                  <c:v>11.059665200000024</c:v>
                </c:pt>
                <c:pt idx="332">
                  <c:v>11.0598186</c:v>
                </c:pt>
                <c:pt idx="333">
                  <c:v>11.059972</c:v>
                </c:pt>
                <c:pt idx="334">
                  <c:v>11.060125300000001</c:v>
                </c:pt>
                <c:pt idx="335">
                  <c:v>11.0602787</c:v>
                </c:pt>
                <c:pt idx="336">
                  <c:v>11.060432100000041</c:v>
                </c:pt>
                <c:pt idx="337">
                  <c:v>11.060585500000041</c:v>
                </c:pt>
                <c:pt idx="338">
                  <c:v>11.060738800000021</c:v>
                </c:pt>
                <c:pt idx="339">
                  <c:v>11.060892200000024</c:v>
                </c:pt>
                <c:pt idx="340">
                  <c:v>11.0610456</c:v>
                </c:pt>
                <c:pt idx="341">
                  <c:v>11.061198900000001</c:v>
                </c:pt>
                <c:pt idx="342">
                  <c:v>11.061352300000001</c:v>
                </c:pt>
                <c:pt idx="343">
                  <c:v>11.0615057</c:v>
                </c:pt>
                <c:pt idx="344">
                  <c:v>11.0616591</c:v>
                </c:pt>
                <c:pt idx="345">
                  <c:v>11.061812400000001</c:v>
                </c:pt>
                <c:pt idx="346">
                  <c:v>11.061965799999999</c:v>
                </c:pt>
                <c:pt idx="347">
                  <c:v>11.062119200000041</c:v>
                </c:pt>
                <c:pt idx="348">
                  <c:v>11.062272500000002</c:v>
                </c:pt>
                <c:pt idx="349">
                  <c:v>11.062425900000004</c:v>
                </c:pt>
                <c:pt idx="350">
                  <c:v>11.062579300000024</c:v>
                </c:pt>
                <c:pt idx="351">
                  <c:v>11.062732700000041</c:v>
                </c:pt>
                <c:pt idx="352">
                  <c:v>11.062886000000056</c:v>
                </c:pt>
                <c:pt idx="353">
                  <c:v>11.063039400000021</c:v>
                </c:pt>
                <c:pt idx="354">
                  <c:v>11.063192800000024</c:v>
                </c:pt>
                <c:pt idx="355">
                  <c:v>11.0633461</c:v>
                </c:pt>
                <c:pt idx="356">
                  <c:v>11.063499500000056</c:v>
                </c:pt>
                <c:pt idx="357">
                  <c:v>11.063652900000021</c:v>
                </c:pt>
                <c:pt idx="358">
                  <c:v>11.063806300000024</c:v>
                </c:pt>
                <c:pt idx="359">
                  <c:v>11.0639596</c:v>
                </c:pt>
                <c:pt idx="360">
                  <c:v>11.064113000000001</c:v>
                </c:pt>
                <c:pt idx="361">
                  <c:v>11.064266400000001</c:v>
                </c:pt>
                <c:pt idx="362">
                  <c:v>11.0644197</c:v>
                </c:pt>
                <c:pt idx="363">
                  <c:v>11.0645731</c:v>
                </c:pt>
                <c:pt idx="364">
                  <c:v>11.064726500000004</c:v>
                </c:pt>
                <c:pt idx="365">
                  <c:v>11.064879900000001</c:v>
                </c:pt>
                <c:pt idx="366">
                  <c:v>11.065033200000045</c:v>
                </c:pt>
                <c:pt idx="367">
                  <c:v>11.065186600000056</c:v>
                </c:pt>
                <c:pt idx="368">
                  <c:v>11.065340000000004</c:v>
                </c:pt>
                <c:pt idx="369">
                  <c:v>11.065493300000041</c:v>
                </c:pt>
                <c:pt idx="370">
                  <c:v>11.065646700000045</c:v>
                </c:pt>
                <c:pt idx="371">
                  <c:v>11.065800100000002</c:v>
                </c:pt>
                <c:pt idx="372">
                  <c:v>11.065953500000004</c:v>
                </c:pt>
                <c:pt idx="373">
                  <c:v>11.066106800000041</c:v>
                </c:pt>
                <c:pt idx="374">
                  <c:v>11.0662602</c:v>
                </c:pt>
                <c:pt idx="375">
                  <c:v>11.066413600000002</c:v>
                </c:pt>
                <c:pt idx="376">
                  <c:v>11.066566900000041</c:v>
                </c:pt>
                <c:pt idx="377">
                  <c:v>11.0667203</c:v>
                </c:pt>
                <c:pt idx="378">
                  <c:v>11.0668737</c:v>
                </c:pt>
                <c:pt idx="379">
                  <c:v>11.067027100000001</c:v>
                </c:pt>
                <c:pt idx="380">
                  <c:v>11.0671804</c:v>
                </c:pt>
                <c:pt idx="381">
                  <c:v>11.0673338</c:v>
                </c:pt>
                <c:pt idx="382">
                  <c:v>11.067487200000055</c:v>
                </c:pt>
                <c:pt idx="383">
                  <c:v>11.067640500000024</c:v>
                </c:pt>
                <c:pt idx="384">
                  <c:v>11.0677939</c:v>
                </c:pt>
                <c:pt idx="385">
                  <c:v>11.0679473</c:v>
                </c:pt>
                <c:pt idx="386">
                  <c:v>11.0681007</c:v>
                </c:pt>
                <c:pt idx="387">
                  <c:v>11.068254</c:v>
                </c:pt>
                <c:pt idx="388">
                  <c:v>11.0684074</c:v>
                </c:pt>
                <c:pt idx="389">
                  <c:v>11.0685608</c:v>
                </c:pt>
                <c:pt idx="390">
                  <c:v>11.068714100000001</c:v>
                </c:pt>
                <c:pt idx="391">
                  <c:v>11.0688675</c:v>
                </c:pt>
                <c:pt idx="392">
                  <c:v>11.0690209</c:v>
                </c:pt>
                <c:pt idx="393">
                  <c:v>11.0691743</c:v>
                </c:pt>
                <c:pt idx="394">
                  <c:v>11.069327600000001</c:v>
                </c:pt>
                <c:pt idx="395">
                  <c:v>11.069481000000041</c:v>
                </c:pt>
                <c:pt idx="396">
                  <c:v>11.069634400000041</c:v>
                </c:pt>
                <c:pt idx="397">
                  <c:v>11.069787700000004</c:v>
                </c:pt>
                <c:pt idx="398">
                  <c:v>11.069941100000001</c:v>
                </c:pt>
                <c:pt idx="399">
                  <c:v>11.070094500000041</c:v>
                </c:pt>
                <c:pt idx="400">
                  <c:v>11.0702479</c:v>
                </c:pt>
                <c:pt idx="401">
                  <c:v>11.070401200000004</c:v>
                </c:pt>
                <c:pt idx="402">
                  <c:v>11.070554600000024</c:v>
                </c:pt>
                <c:pt idx="403">
                  <c:v>11.070708</c:v>
                </c:pt>
                <c:pt idx="404">
                  <c:v>11.0708614</c:v>
                </c:pt>
                <c:pt idx="405">
                  <c:v>11.071014700000001</c:v>
                </c:pt>
                <c:pt idx="406">
                  <c:v>11.0711681</c:v>
                </c:pt>
                <c:pt idx="407">
                  <c:v>11.071321499999998</c:v>
                </c:pt>
                <c:pt idx="408">
                  <c:v>11.071474800000004</c:v>
                </c:pt>
                <c:pt idx="409">
                  <c:v>11.071628199999999</c:v>
                </c:pt>
                <c:pt idx="410">
                  <c:v>11.0717816</c:v>
                </c:pt>
                <c:pt idx="411">
                  <c:v>11.071935</c:v>
                </c:pt>
                <c:pt idx="412">
                  <c:v>11.072088300000004</c:v>
                </c:pt>
                <c:pt idx="413">
                  <c:v>11.072241700000001</c:v>
                </c:pt>
                <c:pt idx="414">
                  <c:v>11.0723951</c:v>
                </c:pt>
                <c:pt idx="415">
                  <c:v>11.072548400000002</c:v>
                </c:pt>
                <c:pt idx="416">
                  <c:v>11.072701800000004</c:v>
                </c:pt>
                <c:pt idx="417">
                  <c:v>11.072855200000021</c:v>
                </c:pt>
                <c:pt idx="418">
                  <c:v>11.0730086</c:v>
                </c:pt>
                <c:pt idx="419">
                  <c:v>11.073161900000001</c:v>
                </c:pt>
                <c:pt idx="420">
                  <c:v>11.073315300000001</c:v>
                </c:pt>
                <c:pt idx="421">
                  <c:v>11.073468700000001</c:v>
                </c:pt>
                <c:pt idx="422">
                  <c:v>11.073622</c:v>
                </c:pt>
                <c:pt idx="423">
                  <c:v>11.073775400000001</c:v>
                </c:pt>
                <c:pt idx="424">
                  <c:v>11.073928799999999</c:v>
                </c:pt>
                <c:pt idx="425">
                  <c:v>11.074082200000024</c:v>
                </c:pt>
                <c:pt idx="426">
                  <c:v>11.0742355</c:v>
                </c:pt>
                <c:pt idx="427">
                  <c:v>11.074388900000001</c:v>
                </c:pt>
                <c:pt idx="428">
                  <c:v>11.07454230000002</c:v>
                </c:pt>
                <c:pt idx="429">
                  <c:v>11.0746956</c:v>
                </c:pt>
                <c:pt idx="430">
                  <c:v>11.074849</c:v>
                </c:pt>
                <c:pt idx="431">
                  <c:v>11.075002400000002</c:v>
                </c:pt>
                <c:pt idx="432">
                  <c:v>11.075155800000021</c:v>
                </c:pt>
                <c:pt idx="433">
                  <c:v>11.0753091</c:v>
                </c:pt>
                <c:pt idx="434">
                  <c:v>11.075462500000055</c:v>
                </c:pt>
                <c:pt idx="435">
                  <c:v>11.075615900000004</c:v>
                </c:pt>
                <c:pt idx="436">
                  <c:v>11.075769200000041</c:v>
                </c:pt>
                <c:pt idx="437">
                  <c:v>11.0759226</c:v>
                </c:pt>
                <c:pt idx="438">
                  <c:v>11.076076</c:v>
                </c:pt>
                <c:pt idx="439">
                  <c:v>11.076229400000001</c:v>
                </c:pt>
                <c:pt idx="440">
                  <c:v>11.0763827</c:v>
                </c:pt>
                <c:pt idx="441">
                  <c:v>11.076536100000045</c:v>
                </c:pt>
                <c:pt idx="442">
                  <c:v>11.076689500000056</c:v>
                </c:pt>
                <c:pt idx="443">
                  <c:v>11.076842800000041</c:v>
                </c:pt>
                <c:pt idx="444">
                  <c:v>11.076996200000041</c:v>
                </c:pt>
                <c:pt idx="445">
                  <c:v>11.0771496</c:v>
                </c:pt>
                <c:pt idx="446">
                  <c:v>11.077303000000001</c:v>
                </c:pt>
                <c:pt idx="447">
                  <c:v>11.077456300000041</c:v>
                </c:pt>
                <c:pt idx="448">
                  <c:v>11.0776097</c:v>
                </c:pt>
                <c:pt idx="449">
                  <c:v>11.0777631</c:v>
                </c:pt>
                <c:pt idx="450">
                  <c:v>11.077916400000001</c:v>
                </c:pt>
                <c:pt idx="451">
                  <c:v>11.0780698</c:v>
                </c:pt>
                <c:pt idx="452">
                  <c:v>11.078223199999998</c:v>
                </c:pt>
                <c:pt idx="453">
                  <c:v>11.0783766</c:v>
                </c:pt>
                <c:pt idx="454">
                  <c:v>11.078529900000001</c:v>
                </c:pt>
                <c:pt idx="455">
                  <c:v>11.0786833</c:v>
                </c:pt>
                <c:pt idx="456">
                  <c:v>11.0788367</c:v>
                </c:pt>
                <c:pt idx="457">
                  <c:v>11.078990000000001</c:v>
                </c:pt>
                <c:pt idx="458">
                  <c:v>11.0791434</c:v>
                </c:pt>
                <c:pt idx="459">
                  <c:v>11.079296800000041</c:v>
                </c:pt>
                <c:pt idx="460">
                  <c:v>11.079450200000041</c:v>
                </c:pt>
                <c:pt idx="461">
                  <c:v>11.079603500000021</c:v>
                </c:pt>
                <c:pt idx="462">
                  <c:v>11.079756900000024</c:v>
                </c:pt>
                <c:pt idx="463">
                  <c:v>11.0799103</c:v>
                </c:pt>
                <c:pt idx="464">
                  <c:v>11.080063600000001</c:v>
                </c:pt>
                <c:pt idx="465">
                  <c:v>11.080217000000001</c:v>
                </c:pt>
                <c:pt idx="466">
                  <c:v>11.0803704</c:v>
                </c:pt>
                <c:pt idx="467">
                  <c:v>11.0805238</c:v>
                </c:pt>
                <c:pt idx="468">
                  <c:v>11.080677100000001</c:v>
                </c:pt>
                <c:pt idx="469">
                  <c:v>11.080830500000021</c:v>
                </c:pt>
                <c:pt idx="470">
                  <c:v>11.0809839</c:v>
                </c:pt>
                <c:pt idx="471">
                  <c:v>11.0811373</c:v>
                </c:pt>
                <c:pt idx="472">
                  <c:v>11.081290600000001</c:v>
                </c:pt>
                <c:pt idx="473">
                  <c:v>11.081444000000022</c:v>
                </c:pt>
                <c:pt idx="474">
                  <c:v>11.0815974</c:v>
                </c:pt>
                <c:pt idx="475">
                  <c:v>11.081750700000001</c:v>
                </c:pt>
                <c:pt idx="476">
                  <c:v>11.081904100000001</c:v>
                </c:pt>
                <c:pt idx="477">
                  <c:v>11.082057500000024</c:v>
                </c:pt>
                <c:pt idx="478">
                  <c:v>11.0822109</c:v>
                </c:pt>
                <c:pt idx="479">
                  <c:v>11.082364200000002</c:v>
                </c:pt>
                <c:pt idx="480">
                  <c:v>11.082517600000021</c:v>
                </c:pt>
                <c:pt idx="481">
                  <c:v>11.082671000000001</c:v>
                </c:pt>
                <c:pt idx="482">
                  <c:v>11.0828243</c:v>
                </c:pt>
                <c:pt idx="483">
                  <c:v>11.082977700000001</c:v>
                </c:pt>
                <c:pt idx="484">
                  <c:v>11.083131100000001</c:v>
                </c:pt>
                <c:pt idx="485">
                  <c:v>11.083284500000024</c:v>
                </c:pt>
                <c:pt idx="486">
                  <c:v>11.083437800000056</c:v>
                </c:pt>
                <c:pt idx="487">
                  <c:v>11.083591200000004</c:v>
                </c:pt>
                <c:pt idx="488">
                  <c:v>11.083744600000021</c:v>
                </c:pt>
                <c:pt idx="489">
                  <c:v>11.0838979</c:v>
                </c:pt>
                <c:pt idx="490">
                  <c:v>11.0840513</c:v>
                </c:pt>
                <c:pt idx="491">
                  <c:v>11.084204700000001</c:v>
                </c:pt>
                <c:pt idx="492">
                  <c:v>11.084358099999999</c:v>
                </c:pt>
                <c:pt idx="493">
                  <c:v>11.0845114</c:v>
                </c:pt>
                <c:pt idx="494">
                  <c:v>11.084664800000002</c:v>
                </c:pt>
                <c:pt idx="495">
                  <c:v>11.084818199999999</c:v>
                </c:pt>
                <c:pt idx="496">
                  <c:v>11.084971499999998</c:v>
                </c:pt>
                <c:pt idx="497">
                  <c:v>11.0851249</c:v>
                </c:pt>
                <c:pt idx="498">
                  <c:v>11.085278300000001</c:v>
                </c:pt>
                <c:pt idx="499">
                  <c:v>11.085431700000004</c:v>
                </c:pt>
                <c:pt idx="500">
                  <c:v>11.085585000000041</c:v>
                </c:pt>
                <c:pt idx="501">
                  <c:v>11.0857384</c:v>
                </c:pt>
                <c:pt idx="502">
                  <c:v>11.085891800000002</c:v>
                </c:pt>
                <c:pt idx="503">
                  <c:v>11.0860451</c:v>
                </c:pt>
                <c:pt idx="504">
                  <c:v>11.0861985</c:v>
                </c:pt>
                <c:pt idx="505">
                  <c:v>11.0863519</c:v>
                </c:pt>
                <c:pt idx="506">
                  <c:v>11.086505300000002</c:v>
                </c:pt>
                <c:pt idx="507">
                  <c:v>11.0866586</c:v>
                </c:pt>
                <c:pt idx="508">
                  <c:v>11.086812</c:v>
                </c:pt>
                <c:pt idx="509">
                  <c:v>11.0869654</c:v>
                </c:pt>
                <c:pt idx="510">
                  <c:v>11.0871187</c:v>
                </c:pt>
                <c:pt idx="511">
                  <c:v>11.0872721</c:v>
                </c:pt>
                <c:pt idx="512">
                  <c:v>11.0874255</c:v>
                </c:pt>
                <c:pt idx="513">
                  <c:v>11.0875789</c:v>
                </c:pt>
                <c:pt idx="514">
                  <c:v>11.087732200000024</c:v>
                </c:pt>
                <c:pt idx="515">
                  <c:v>11.0878856</c:v>
                </c:pt>
                <c:pt idx="516">
                  <c:v>11.088039</c:v>
                </c:pt>
                <c:pt idx="517">
                  <c:v>11.088192300000001</c:v>
                </c:pt>
                <c:pt idx="518">
                  <c:v>11.0883457</c:v>
                </c:pt>
                <c:pt idx="519">
                  <c:v>11.0884991</c:v>
                </c:pt>
                <c:pt idx="520">
                  <c:v>11.0886525</c:v>
                </c:pt>
                <c:pt idx="521">
                  <c:v>11.088805799999999</c:v>
                </c:pt>
                <c:pt idx="522">
                  <c:v>11.0889592</c:v>
                </c:pt>
                <c:pt idx="523">
                  <c:v>11.0891126</c:v>
                </c:pt>
                <c:pt idx="524">
                  <c:v>11.089265900000001</c:v>
                </c:pt>
                <c:pt idx="525">
                  <c:v>11.089419300000024</c:v>
                </c:pt>
                <c:pt idx="526">
                  <c:v>11.0895727</c:v>
                </c:pt>
                <c:pt idx="527">
                  <c:v>11.0897261</c:v>
                </c:pt>
                <c:pt idx="528">
                  <c:v>11.089879400000001</c:v>
                </c:pt>
                <c:pt idx="529">
                  <c:v>11.090032800000024</c:v>
                </c:pt>
                <c:pt idx="530">
                  <c:v>11.090186200000041</c:v>
                </c:pt>
                <c:pt idx="531">
                  <c:v>11.090339500000002</c:v>
                </c:pt>
                <c:pt idx="532">
                  <c:v>11.090492900000021</c:v>
                </c:pt>
                <c:pt idx="533">
                  <c:v>11.090646300000024</c:v>
                </c:pt>
                <c:pt idx="534">
                  <c:v>11.0907997</c:v>
                </c:pt>
                <c:pt idx="535">
                  <c:v>11.090953000000001</c:v>
                </c:pt>
                <c:pt idx="536">
                  <c:v>11.091106400000001</c:v>
                </c:pt>
                <c:pt idx="537">
                  <c:v>11.0912598</c:v>
                </c:pt>
                <c:pt idx="538">
                  <c:v>11.0914132</c:v>
                </c:pt>
                <c:pt idx="539">
                  <c:v>11.091566500000004</c:v>
                </c:pt>
                <c:pt idx="540">
                  <c:v>11.091719900000001</c:v>
                </c:pt>
                <c:pt idx="541">
                  <c:v>11.0918733</c:v>
                </c:pt>
                <c:pt idx="542">
                  <c:v>11.092026600000002</c:v>
                </c:pt>
                <c:pt idx="543">
                  <c:v>11.092180000000004</c:v>
                </c:pt>
                <c:pt idx="544">
                  <c:v>11.092333400000001</c:v>
                </c:pt>
                <c:pt idx="545">
                  <c:v>11.092486800000069</c:v>
                </c:pt>
                <c:pt idx="546">
                  <c:v>11.092640100000002</c:v>
                </c:pt>
                <c:pt idx="547">
                  <c:v>11.092793500000004</c:v>
                </c:pt>
                <c:pt idx="548">
                  <c:v>11.092946900000021</c:v>
                </c:pt>
                <c:pt idx="549">
                  <c:v>11.0931002</c:v>
                </c:pt>
                <c:pt idx="550">
                  <c:v>11.093253600000001</c:v>
                </c:pt>
                <c:pt idx="551">
                  <c:v>11.093407000000004</c:v>
                </c:pt>
                <c:pt idx="552">
                  <c:v>11.093560400000001</c:v>
                </c:pt>
                <c:pt idx="553">
                  <c:v>11.0937137</c:v>
                </c:pt>
                <c:pt idx="554">
                  <c:v>11.093867100000001</c:v>
                </c:pt>
                <c:pt idx="555">
                  <c:v>11.094020499999999</c:v>
                </c:pt>
                <c:pt idx="556">
                  <c:v>11.094173799999998</c:v>
                </c:pt>
                <c:pt idx="557">
                  <c:v>11.094327199999999</c:v>
                </c:pt>
                <c:pt idx="558">
                  <c:v>11.094480600000002</c:v>
                </c:pt>
                <c:pt idx="559">
                  <c:v>11.094634000000021</c:v>
                </c:pt>
                <c:pt idx="560">
                  <c:v>11.0947873</c:v>
                </c:pt>
                <c:pt idx="561">
                  <c:v>11.0949407</c:v>
                </c:pt>
                <c:pt idx="562">
                  <c:v>11.095094100000004</c:v>
                </c:pt>
                <c:pt idx="563">
                  <c:v>11.0952474</c:v>
                </c:pt>
                <c:pt idx="564">
                  <c:v>11.095400800000041</c:v>
                </c:pt>
                <c:pt idx="565">
                  <c:v>11.095554200000056</c:v>
                </c:pt>
                <c:pt idx="566">
                  <c:v>11.095707600000004</c:v>
                </c:pt>
                <c:pt idx="567">
                  <c:v>11.0958609</c:v>
                </c:pt>
                <c:pt idx="568">
                  <c:v>11.0960143</c:v>
                </c:pt>
                <c:pt idx="569">
                  <c:v>11.096167700000001</c:v>
                </c:pt>
                <c:pt idx="570">
                  <c:v>11.096321</c:v>
                </c:pt>
                <c:pt idx="571">
                  <c:v>11.0964744</c:v>
                </c:pt>
                <c:pt idx="572">
                  <c:v>11.0966278</c:v>
                </c:pt>
                <c:pt idx="573">
                  <c:v>11.096781200000002</c:v>
                </c:pt>
                <c:pt idx="574">
                  <c:v>11.096934500000041</c:v>
                </c:pt>
                <c:pt idx="575">
                  <c:v>11.0970879</c:v>
                </c:pt>
                <c:pt idx="576">
                  <c:v>11.0972413</c:v>
                </c:pt>
                <c:pt idx="577">
                  <c:v>11.097394600000001</c:v>
                </c:pt>
                <c:pt idx="578">
                  <c:v>11.097548</c:v>
                </c:pt>
                <c:pt idx="579">
                  <c:v>11.0977014</c:v>
                </c:pt>
                <c:pt idx="580">
                  <c:v>11.0978548</c:v>
                </c:pt>
                <c:pt idx="581">
                  <c:v>11.098008099999999</c:v>
                </c:pt>
                <c:pt idx="582">
                  <c:v>11.098161499999998</c:v>
                </c:pt>
                <c:pt idx="583">
                  <c:v>11.0983149</c:v>
                </c:pt>
                <c:pt idx="584">
                  <c:v>11.098468199999999</c:v>
                </c:pt>
                <c:pt idx="585">
                  <c:v>11.0986216</c:v>
                </c:pt>
                <c:pt idx="586">
                  <c:v>11.098775</c:v>
                </c:pt>
                <c:pt idx="587">
                  <c:v>11.098928399999997</c:v>
                </c:pt>
                <c:pt idx="588">
                  <c:v>11.099081700000001</c:v>
                </c:pt>
                <c:pt idx="589">
                  <c:v>11.0992351</c:v>
                </c:pt>
                <c:pt idx="590">
                  <c:v>11.0993885</c:v>
                </c:pt>
                <c:pt idx="591">
                  <c:v>11.099541800000004</c:v>
                </c:pt>
                <c:pt idx="592">
                  <c:v>11.099695200000021</c:v>
                </c:pt>
                <c:pt idx="593">
                  <c:v>11.0998486</c:v>
                </c:pt>
                <c:pt idx="594">
                  <c:v>11.100002</c:v>
                </c:pt>
                <c:pt idx="595">
                  <c:v>11.100155300000001</c:v>
                </c:pt>
                <c:pt idx="596">
                  <c:v>11.100308699999999</c:v>
                </c:pt>
                <c:pt idx="597">
                  <c:v>11.1004621</c:v>
                </c:pt>
                <c:pt idx="598">
                  <c:v>11.100615400000001</c:v>
                </c:pt>
                <c:pt idx="599">
                  <c:v>11.100768799999999</c:v>
                </c:pt>
                <c:pt idx="600">
                  <c:v>11.100922199999999</c:v>
                </c:pt>
                <c:pt idx="601">
                  <c:v>11.1010756</c:v>
                </c:pt>
                <c:pt idx="602">
                  <c:v>11.101228899999997</c:v>
                </c:pt>
                <c:pt idx="603">
                  <c:v>11.101382300000001</c:v>
                </c:pt>
                <c:pt idx="604">
                  <c:v>11.101535700000001</c:v>
                </c:pt>
                <c:pt idx="605">
                  <c:v>11.1016891</c:v>
                </c:pt>
                <c:pt idx="606">
                  <c:v>11.101842400000001</c:v>
                </c:pt>
                <c:pt idx="607">
                  <c:v>11.101995799999999</c:v>
                </c:pt>
                <c:pt idx="608">
                  <c:v>11.102149200000024</c:v>
                </c:pt>
                <c:pt idx="609">
                  <c:v>11.1023025</c:v>
                </c:pt>
                <c:pt idx="610">
                  <c:v>11.102455900000002</c:v>
                </c:pt>
                <c:pt idx="611">
                  <c:v>11.102609300000021</c:v>
                </c:pt>
                <c:pt idx="612">
                  <c:v>11.1027627</c:v>
                </c:pt>
                <c:pt idx="613">
                  <c:v>11.102916</c:v>
                </c:pt>
                <c:pt idx="614">
                  <c:v>11.103069400000001</c:v>
                </c:pt>
                <c:pt idx="615">
                  <c:v>11.103222799999999</c:v>
                </c:pt>
                <c:pt idx="616">
                  <c:v>11.1033761</c:v>
                </c:pt>
                <c:pt idx="617">
                  <c:v>11.1035295</c:v>
                </c:pt>
                <c:pt idx="618">
                  <c:v>11.103682900000004</c:v>
                </c:pt>
                <c:pt idx="619">
                  <c:v>11.103836300000021</c:v>
                </c:pt>
                <c:pt idx="620">
                  <c:v>11.1039896</c:v>
                </c:pt>
                <c:pt idx="621">
                  <c:v>11.104143000000001</c:v>
                </c:pt>
                <c:pt idx="622">
                  <c:v>11.104296400000001</c:v>
                </c:pt>
                <c:pt idx="623">
                  <c:v>11.1044497</c:v>
                </c:pt>
                <c:pt idx="624">
                  <c:v>11.1046031</c:v>
                </c:pt>
                <c:pt idx="625">
                  <c:v>11.104756500000002</c:v>
                </c:pt>
                <c:pt idx="626">
                  <c:v>11.104909900000001</c:v>
                </c:pt>
                <c:pt idx="627">
                  <c:v>11.1050632</c:v>
                </c:pt>
                <c:pt idx="628">
                  <c:v>11.1052166</c:v>
                </c:pt>
                <c:pt idx="629">
                  <c:v>11.105370000000001</c:v>
                </c:pt>
                <c:pt idx="630">
                  <c:v>11.1055233</c:v>
                </c:pt>
                <c:pt idx="631">
                  <c:v>11.1056767</c:v>
                </c:pt>
                <c:pt idx="632">
                  <c:v>11.1058301</c:v>
                </c:pt>
                <c:pt idx="633">
                  <c:v>11.105983500000002</c:v>
                </c:pt>
                <c:pt idx="634">
                  <c:v>11.106136800000041</c:v>
                </c:pt>
                <c:pt idx="635">
                  <c:v>11.1062902</c:v>
                </c:pt>
                <c:pt idx="636">
                  <c:v>11.1064436</c:v>
                </c:pt>
                <c:pt idx="637">
                  <c:v>11.106596900000024</c:v>
                </c:pt>
                <c:pt idx="638">
                  <c:v>11.1067503</c:v>
                </c:pt>
                <c:pt idx="639">
                  <c:v>11.1069037</c:v>
                </c:pt>
                <c:pt idx="640">
                  <c:v>11.1070571</c:v>
                </c:pt>
                <c:pt idx="641">
                  <c:v>11.1072104</c:v>
                </c:pt>
                <c:pt idx="642">
                  <c:v>11.107363799999998</c:v>
                </c:pt>
                <c:pt idx="643">
                  <c:v>11.1075172</c:v>
                </c:pt>
                <c:pt idx="644">
                  <c:v>11.107670499999999</c:v>
                </c:pt>
                <c:pt idx="645">
                  <c:v>11.1078239</c:v>
                </c:pt>
                <c:pt idx="646">
                  <c:v>11.1079773</c:v>
                </c:pt>
                <c:pt idx="647">
                  <c:v>11.1081307</c:v>
                </c:pt>
                <c:pt idx="648">
                  <c:v>11.108283999999999</c:v>
                </c:pt>
                <c:pt idx="649">
                  <c:v>11.1084374</c:v>
                </c:pt>
                <c:pt idx="650">
                  <c:v>11.1085908</c:v>
                </c:pt>
                <c:pt idx="651">
                  <c:v>11.108744100000001</c:v>
                </c:pt>
                <c:pt idx="652">
                  <c:v>11.108897499999999</c:v>
                </c:pt>
                <c:pt idx="653">
                  <c:v>11.1090509</c:v>
                </c:pt>
                <c:pt idx="654">
                  <c:v>11.1092043</c:v>
                </c:pt>
                <c:pt idx="655">
                  <c:v>11.109357600000001</c:v>
                </c:pt>
                <c:pt idx="656">
                  <c:v>11.109511000000001</c:v>
                </c:pt>
                <c:pt idx="657">
                  <c:v>11.1096644</c:v>
                </c:pt>
                <c:pt idx="658">
                  <c:v>11.109817700000001</c:v>
                </c:pt>
                <c:pt idx="659">
                  <c:v>11.109971099999997</c:v>
                </c:pt>
                <c:pt idx="660">
                  <c:v>11.1101245</c:v>
                </c:pt>
                <c:pt idx="661">
                  <c:v>11.1102779</c:v>
                </c:pt>
                <c:pt idx="662">
                  <c:v>11.110431200000004</c:v>
                </c:pt>
                <c:pt idx="663">
                  <c:v>11.110584600000021</c:v>
                </c:pt>
                <c:pt idx="664">
                  <c:v>11.110738</c:v>
                </c:pt>
                <c:pt idx="665">
                  <c:v>11.1108913</c:v>
                </c:pt>
                <c:pt idx="666">
                  <c:v>11.111044700000001</c:v>
                </c:pt>
                <c:pt idx="667">
                  <c:v>11.111198099999999</c:v>
                </c:pt>
                <c:pt idx="668">
                  <c:v>11.111351499999998</c:v>
                </c:pt>
                <c:pt idx="669">
                  <c:v>11.111504800000002</c:v>
                </c:pt>
                <c:pt idx="670">
                  <c:v>11.111658199999999</c:v>
                </c:pt>
                <c:pt idx="671">
                  <c:v>11.111811599999999</c:v>
                </c:pt>
                <c:pt idx="672">
                  <c:v>11.111965</c:v>
                </c:pt>
                <c:pt idx="673">
                  <c:v>11.112118300000001</c:v>
                </c:pt>
                <c:pt idx="674">
                  <c:v>11.112271699999997</c:v>
                </c:pt>
                <c:pt idx="675">
                  <c:v>11.112425100000001</c:v>
                </c:pt>
                <c:pt idx="676">
                  <c:v>11.1125784</c:v>
                </c:pt>
                <c:pt idx="677">
                  <c:v>11.112731800000002</c:v>
                </c:pt>
                <c:pt idx="678">
                  <c:v>11.112885200000004</c:v>
                </c:pt>
                <c:pt idx="679">
                  <c:v>11.113038600000001</c:v>
                </c:pt>
                <c:pt idx="680">
                  <c:v>11.1131919</c:v>
                </c:pt>
                <c:pt idx="681">
                  <c:v>11.113345300000001</c:v>
                </c:pt>
                <c:pt idx="682">
                  <c:v>11.113498700000001</c:v>
                </c:pt>
                <c:pt idx="683">
                  <c:v>11.113652</c:v>
                </c:pt>
                <c:pt idx="684">
                  <c:v>11.1138054</c:v>
                </c:pt>
                <c:pt idx="685">
                  <c:v>11.113958799999999</c:v>
                </c:pt>
                <c:pt idx="686">
                  <c:v>11.114112199999999</c:v>
                </c:pt>
                <c:pt idx="687">
                  <c:v>11.114265499999998</c:v>
                </c:pt>
                <c:pt idx="688">
                  <c:v>11.1144189</c:v>
                </c:pt>
                <c:pt idx="689">
                  <c:v>11.114572300000001</c:v>
                </c:pt>
                <c:pt idx="690">
                  <c:v>11.1147256</c:v>
                </c:pt>
                <c:pt idx="691">
                  <c:v>11.114878999999998</c:v>
                </c:pt>
                <c:pt idx="692">
                  <c:v>11.1150324</c:v>
                </c:pt>
                <c:pt idx="693">
                  <c:v>11.115185800000004</c:v>
                </c:pt>
                <c:pt idx="694">
                  <c:v>11.1153391</c:v>
                </c:pt>
                <c:pt idx="695">
                  <c:v>11.115492500000045</c:v>
                </c:pt>
                <c:pt idx="696">
                  <c:v>11.115645900000002</c:v>
                </c:pt>
                <c:pt idx="697">
                  <c:v>11.115799200000041</c:v>
                </c:pt>
                <c:pt idx="698">
                  <c:v>11.1159526</c:v>
                </c:pt>
                <c:pt idx="699">
                  <c:v>11.116106</c:v>
                </c:pt>
                <c:pt idx="700">
                  <c:v>11.116259400000001</c:v>
                </c:pt>
                <c:pt idx="701">
                  <c:v>11.1164127</c:v>
                </c:pt>
                <c:pt idx="702">
                  <c:v>11.1165661</c:v>
                </c:pt>
                <c:pt idx="703">
                  <c:v>11.1167195</c:v>
                </c:pt>
                <c:pt idx="704">
                  <c:v>11.116872799999999</c:v>
                </c:pt>
                <c:pt idx="705">
                  <c:v>11.1170262</c:v>
                </c:pt>
                <c:pt idx="706">
                  <c:v>11.1171796</c:v>
                </c:pt>
                <c:pt idx="707">
                  <c:v>11.117333</c:v>
                </c:pt>
                <c:pt idx="708">
                  <c:v>11.117486300000024</c:v>
                </c:pt>
                <c:pt idx="709">
                  <c:v>11.1176397</c:v>
                </c:pt>
                <c:pt idx="710">
                  <c:v>11.1177931</c:v>
                </c:pt>
                <c:pt idx="711">
                  <c:v>11.117946400000001</c:v>
                </c:pt>
                <c:pt idx="712">
                  <c:v>11.1180998</c:v>
                </c:pt>
                <c:pt idx="713">
                  <c:v>11.118253199999998</c:v>
                </c:pt>
                <c:pt idx="714">
                  <c:v>11.1184066</c:v>
                </c:pt>
                <c:pt idx="715">
                  <c:v>11.118559900000001</c:v>
                </c:pt>
                <c:pt idx="716">
                  <c:v>11.1187133</c:v>
                </c:pt>
                <c:pt idx="717">
                  <c:v>11.1188667</c:v>
                </c:pt>
                <c:pt idx="718">
                  <c:v>11.119020000000001</c:v>
                </c:pt>
                <c:pt idx="719">
                  <c:v>11.119173399999999</c:v>
                </c:pt>
                <c:pt idx="720">
                  <c:v>11.1193268</c:v>
                </c:pt>
                <c:pt idx="721">
                  <c:v>11.119480200000041</c:v>
                </c:pt>
                <c:pt idx="722">
                  <c:v>11.119633500000004</c:v>
                </c:pt>
                <c:pt idx="723">
                  <c:v>11.119786900000021</c:v>
                </c:pt>
                <c:pt idx="724">
                  <c:v>11.1199403</c:v>
                </c:pt>
                <c:pt idx="725">
                  <c:v>11.120093600000001</c:v>
                </c:pt>
                <c:pt idx="726">
                  <c:v>11.120247000000001</c:v>
                </c:pt>
                <c:pt idx="727">
                  <c:v>11.120400400000001</c:v>
                </c:pt>
                <c:pt idx="728">
                  <c:v>11.1205538</c:v>
                </c:pt>
                <c:pt idx="729">
                  <c:v>11.120707100000001</c:v>
                </c:pt>
                <c:pt idx="730">
                  <c:v>11.120860499999999</c:v>
                </c:pt>
                <c:pt idx="731">
                  <c:v>11.121013899999999</c:v>
                </c:pt>
                <c:pt idx="732">
                  <c:v>11.121167199999999</c:v>
                </c:pt>
                <c:pt idx="733">
                  <c:v>11.121320599999997</c:v>
                </c:pt>
                <c:pt idx="734">
                  <c:v>11.121473999999999</c:v>
                </c:pt>
                <c:pt idx="735">
                  <c:v>11.121627399999999</c:v>
                </c:pt>
                <c:pt idx="736">
                  <c:v>11.1217807</c:v>
                </c:pt>
                <c:pt idx="737">
                  <c:v>11.121934100000001</c:v>
                </c:pt>
                <c:pt idx="738">
                  <c:v>11.122087500000021</c:v>
                </c:pt>
                <c:pt idx="739">
                  <c:v>11.1222409</c:v>
                </c:pt>
                <c:pt idx="740">
                  <c:v>11.1223942</c:v>
                </c:pt>
                <c:pt idx="741">
                  <c:v>11.122547600000004</c:v>
                </c:pt>
                <c:pt idx="742">
                  <c:v>11.122701000000001</c:v>
                </c:pt>
                <c:pt idx="743">
                  <c:v>11.1228543</c:v>
                </c:pt>
                <c:pt idx="744">
                  <c:v>11.1230077</c:v>
                </c:pt>
                <c:pt idx="745">
                  <c:v>11.123161099999997</c:v>
                </c:pt>
                <c:pt idx="746">
                  <c:v>11.123314499999999</c:v>
                </c:pt>
                <c:pt idx="747">
                  <c:v>11.1234678</c:v>
                </c:pt>
                <c:pt idx="748">
                  <c:v>11.123621199999999</c:v>
                </c:pt>
                <c:pt idx="749">
                  <c:v>11.123774600000001</c:v>
                </c:pt>
                <c:pt idx="750">
                  <c:v>11.1239279</c:v>
                </c:pt>
                <c:pt idx="751">
                  <c:v>11.1240813</c:v>
                </c:pt>
                <c:pt idx="752">
                  <c:v>11.124234700000001</c:v>
                </c:pt>
                <c:pt idx="753">
                  <c:v>11.124388099999997</c:v>
                </c:pt>
                <c:pt idx="754">
                  <c:v>11.1245414</c:v>
                </c:pt>
                <c:pt idx="755">
                  <c:v>11.1246948</c:v>
                </c:pt>
                <c:pt idx="756">
                  <c:v>11.124848199999999</c:v>
                </c:pt>
                <c:pt idx="757">
                  <c:v>11.1250015</c:v>
                </c:pt>
                <c:pt idx="758">
                  <c:v>11.1251549</c:v>
                </c:pt>
                <c:pt idx="759">
                  <c:v>11.1253083</c:v>
                </c:pt>
                <c:pt idx="760">
                  <c:v>11.125461700000001</c:v>
                </c:pt>
                <c:pt idx="761">
                  <c:v>11.125615</c:v>
                </c:pt>
                <c:pt idx="762">
                  <c:v>11.1257684</c:v>
                </c:pt>
                <c:pt idx="763">
                  <c:v>11.125921799999999</c:v>
                </c:pt>
                <c:pt idx="764">
                  <c:v>11.1260751</c:v>
                </c:pt>
                <c:pt idx="765">
                  <c:v>11.126228499999998</c:v>
                </c:pt>
                <c:pt idx="766">
                  <c:v>11.1263819</c:v>
                </c:pt>
                <c:pt idx="767">
                  <c:v>11.1265353</c:v>
                </c:pt>
                <c:pt idx="768">
                  <c:v>11.1266886</c:v>
                </c:pt>
                <c:pt idx="769">
                  <c:v>11.126842</c:v>
                </c:pt>
                <c:pt idx="770">
                  <c:v>11.1269954</c:v>
                </c:pt>
                <c:pt idx="771">
                  <c:v>11.127148699999999</c:v>
                </c:pt>
                <c:pt idx="772">
                  <c:v>11.1273021</c:v>
                </c:pt>
                <c:pt idx="773">
                  <c:v>11.1274555</c:v>
                </c:pt>
                <c:pt idx="774">
                  <c:v>11.1276089</c:v>
                </c:pt>
                <c:pt idx="775">
                  <c:v>11.127762199999999</c:v>
                </c:pt>
                <c:pt idx="776">
                  <c:v>11.1279156</c:v>
                </c:pt>
                <c:pt idx="777">
                  <c:v>11.128068999999998</c:v>
                </c:pt>
                <c:pt idx="778">
                  <c:v>11.128222299999997</c:v>
                </c:pt>
                <c:pt idx="779">
                  <c:v>11.128375699999991</c:v>
                </c:pt>
                <c:pt idx="780">
                  <c:v>11.1285291</c:v>
                </c:pt>
                <c:pt idx="781">
                  <c:v>11.1286825</c:v>
                </c:pt>
                <c:pt idx="782">
                  <c:v>11.128835799999999</c:v>
                </c:pt>
                <c:pt idx="783">
                  <c:v>11.128989199999999</c:v>
                </c:pt>
                <c:pt idx="784">
                  <c:v>11.1291426</c:v>
                </c:pt>
                <c:pt idx="785">
                  <c:v>11.129295900000001</c:v>
                </c:pt>
                <c:pt idx="786">
                  <c:v>11.129449300000021</c:v>
                </c:pt>
                <c:pt idx="787">
                  <c:v>11.1296027</c:v>
                </c:pt>
                <c:pt idx="788">
                  <c:v>11.1297561</c:v>
                </c:pt>
                <c:pt idx="789">
                  <c:v>11.129909400000001</c:v>
                </c:pt>
                <c:pt idx="790">
                  <c:v>11.130062799999999</c:v>
                </c:pt>
                <c:pt idx="791">
                  <c:v>11.1302162</c:v>
                </c:pt>
                <c:pt idx="792">
                  <c:v>11.130369499999999</c:v>
                </c:pt>
                <c:pt idx="793">
                  <c:v>11.130522900000001</c:v>
                </c:pt>
                <c:pt idx="794">
                  <c:v>11.130676300000001</c:v>
                </c:pt>
                <c:pt idx="795">
                  <c:v>11.1308297</c:v>
                </c:pt>
                <c:pt idx="796">
                  <c:v>11.130983000000001</c:v>
                </c:pt>
                <c:pt idx="797">
                  <c:v>11.131136400000001</c:v>
                </c:pt>
                <c:pt idx="798">
                  <c:v>11.131289799999999</c:v>
                </c:pt>
                <c:pt idx="799">
                  <c:v>11.1314431</c:v>
                </c:pt>
                <c:pt idx="800">
                  <c:v>11.131596500000002</c:v>
                </c:pt>
                <c:pt idx="801">
                  <c:v>11.131749900000001</c:v>
                </c:pt>
                <c:pt idx="802">
                  <c:v>11.131903299999999</c:v>
                </c:pt>
                <c:pt idx="803">
                  <c:v>11.1320566</c:v>
                </c:pt>
                <c:pt idx="804">
                  <c:v>11.132210000000001</c:v>
                </c:pt>
                <c:pt idx="805">
                  <c:v>11.132363399999997</c:v>
                </c:pt>
                <c:pt idx="806">
                  <c:v>11.132516800000024</c:v>
                </c:pt>
                <c:pt idx="807">
                  <c:v>11.1326701</c:v>
                </c:pt>
                <c:pt idx="808">
                  <c:v>11.132823499999999</c:v>
                </c:pt>
                <c:pt idx="809">
                  <c:v>11.132976900000001</c:v>
                </c:pt>
                <c:pt idx="810">
                  <c:v>11.1331302</c:v>
                </c:pt>
                <c:pt idx="811">
                  <c:v>11.1332836</c:v>
                </c:pt>
                <c:pt idx="812">
                  <c:v>11.133437000000002</c:v>
                </c:pt>
                <c:pt idx="813">
                  <c:v>11.133590400000001</c:v>
                </c:pt>
                <c:pt idx="814">
                  <c:v>11.1337437</c:v>
                </c:pt>
                <c:pt idx="815">
                  <c:v>11.1338971</c:v>
                </c:pt>
                <c:pt idx="816">
                  <c:v>11.134050499999999</c:v>
                </c:pt>
                <c:pt idx="817">
                  <c:v>11.134203799999998</c:v>
                </c:pt>
                <c:pt idx="818">
                  <c:v>11.134357199999998</c:v>
                </c:pt>
                <c:pt idx="819">
                  <c:v>11.1345106</c:v>
                </c:pt>
                <c:pt idx="820">
                  <c:v>11.134663999999999</c:v>
                </c:pt>
                <c:pt idx="821">
                  <c:v>11.1348173</c:v>
                </c:pt>
                <c:pt idx="822">
                  <c:v>11.134970699999997</c:v>
                </c:pt>
                <c:pt idx="823">
                  <c:v>11.135124100000001</c:v>
                </c:pt>
                <c:pt idx="824">
                  <c:v>11.1352774</c:v>
                </c:pt>
                <c:pt idx="825">
                  <c:v>11.135430800000041</c:v>
                </c:pt>
                <c:pt idx="826">
                  <c:v>11.135584200000045</c:v>
                </c:pt>
                <c:pt idx="827">
                  <c:v>11.135737600000002</c:v>
                </c:pt>
                <c:pt idx="828">
                  <c:v>11.1358909</c:v>
                </c:pt>
                <c:pt idx="829">
                  <c:v>11.1360443</c:v>
                </c:pt>
                <c:pt idx="830">
                  <c:v>11.1361977</c:v>
                </c:pt>
                <c:pt idx="831">
                  <c:v>11.136350999999999</c:v>
                </c:pt>
                <c:pt idx="832">
                  <c:v>11.1365044</c:v>
                </c:pt>
                <c:pt idx="833">
                  <c:v>11.1366578</c:v>
                </c:pt>
                <c:pt idx="834">
                  <c:v>11.136811199999999</c:v>
                </c:pt>
                <c:pt idx="835">
                  <c:v>11.136964499999999</c:v>
                </c:pt>
                <c:pt idx="836">
                  <c:v>11.1371179</c:v>
                </c:pt>
                <c:pt idx="837">
                  <c:v>11.137271299999997</c:v>
                </c:pt>
                <c:pt idx="838">
                  <c:v>11.137424600000001</c:v>
                </c:pt>
                <c:pt idx="839">
                  <c:v>11.137578</c:v>
                </c:pt>
                <c:pt idx="840">
                  <c:v>11.1377314</c:v>
                </c:pt>
                <c:pt idx="841">
                  <c:v>11.1378848</c:v>
                </c:pt>
                <c:pt idx="842">
                  <c:v>11.138038099999997</c:v>
                </c:pt>
                <c:pt idx="843">
                  <c:v>11.138191499999998</c:v>
                </c:pt>
                <c:pt idx="844">
                  <c:v>11.1383449</c:v>
                </c:pt>
                <c:pt idx="845">
                  <c:v>11.138498199999999</c:v>
                </c:pt>
                <c:pt idx="846">
                  <c:v>11.138651599999999</c:v>
                </c:pt>
                <c:pt idx="847">
                  <c:v>11.138805</c:v>
                </c:pt>
                <c:pt idx="848">
                  <c:v>11.13895839999998</c:v>
                </c:pt>
                <c:pt idx="849">
                  <c:v>11.139111699999997</c:v>
                </c:pt>
                <c:pt idx="850">
                  <c:v>11.139265099999999</c:v>
                </c:pt>
                <c:pt idx="851">
                  <c:v>11.1394185</c:v>
                </c:pt>
                <c:pt idx="852">
                  <c:v>11.139571799999999</c:v>
                </c:pt>
                <c:pt idx="853">
                  <c:v>11.139725199999999</c:v>
                </c:pt>
                <c:pt idx="854">
                  <c:v>11.139878599999999</c:v>
                </c:pt>
                <c:pt idx="855">
                  <c:v>11.140032</c:v>
                </c:pt>
                <c:pt idx="856">
                  <c:v>11.140185300000001</c:v>
                </c:pt>
                <c:pt idx="857">
                  <c:v>11.140338699999997</c:v>
                </c:pt>
                <c:pt idx="858">
                  <c:v>11.140492100000001</c:v>
                </c:pt>
                <c:pt idx="859">
                  <c:v>11.1406454</c:v>
                </c:pt>
                <c:pt idx="860">
                  <c:v>11.140798799999999</c:v>
                </c:pt>
                <c:pt idx="861">
                  <c:v>11.140952199999999</c:v>
                </c:pt>
                <c:pt idx="862">
                  <c:v>11.141105599999999</c:v>
                </c:pt>
                <c:pt idx="863">
                  <c:v>11.141258899999997</c:v>
                </c:pt>
                <c:pt idx="864">
                  <c:v>11.141412300000001</c:v>
                </c:pt>
                <c:pt idx="865">
                  <c:v>11.141565699999997</c:v>
                </c:pt>
                <c:pt idx="866">
                  <c:v>11.141718999999998</c:v>
                </c:pt>
                <c:pt idx="867">
                  <c:v>11.141872399999997</c:v>
                </c:pt>
                <c:pt idx="868">
                  <c:v>11.142025799999999</c:v>
                </c:pt>
                <c:pt idx="869">
                  <c:v>11.142179199999999</c:v>
                </c:pt>
                <c:pt idx="870">
                  <c:v>11.1423325</c:v>
                </c:pt>
                <c:pt idx="871">
                  <c:v>11.1424859</c:v>
                </c:pt>
                <c:pt idx="872">
                  <c:v>11.142639300000004</c:v>
                </c:pt>
                <c:pt idx="873">
                  <c:v>11.142792700000001</c:v>
                </c:pt>
                <c:pt idx="874">
                  <c:v>11.142946</c:v>
                </c:pt>
                <c:pt idx="875">
                  <c:v>11.143099400000001</c:v>
                </c:pt>
                <c:pt idx="876">
                  <c:v>11.143252799999999</c:v>
                </c:pt>
                <c:pt idx="877">
                  <c:v>11.1434061</c:v>
                </c:pt>
                <c:pt idx="878">
                  <c:v>11.1435595</c:v>
                </c:pt>
                <c:pt idx="879">
                  <c:v>11.143712900000001</c:v>
                </c:pt>
                <c:pt idx="880">
                  <c:v>11.143866300000001</c:v>
                </c:pt>
                <c:pt idx="881">
                  <c:v>11.1440196</c:v>
                </c:pt>
                <c:pt idx="882">
                  <c:v>11.144172999999997</c:v>
                </c:pt>
                <c:pt idx="883">
                  <c:v>11.144326399999997</c:v>
                </c:pt>
                <c:pt idx="884">
                  <c:v>11.1444797</c:v>
                </c:pt>
                <c:pt idx="885">
                  <c:v>11.1446331</c:v>
                </c:pt>
                <c:pt idx="886">
                  <c:v>11.1447865</c:v>
                </c:pt>
                <c:pt idx="887">
                  <c:v>11.144939900000001</c:v>
                </c:pt>
                <c:pt idx="888">
                  <c:v>11.1450932</c:v>
                </c:pt>
                <c:pt idx="889">
                  <c:v>11.1452466</c:v>
                </c:pt>
                <c:pt idx="890">
                  <c:v>11.1454</c:v>
                </c:pt>
                <c:pt idx="891">
                  <c:v>11.1455533</c:v>
                </c:pt>
                <c:pt idx="892">
                  <c:v>11.1457067</c:v>
                </c:pt>
                <c:pt idx="893">
                  <c:v>11.1458601</c:v>
                </c:pt>
                <c:pt idx="894">
                  <c:v>11.146013499999999</c:v>
                </c:pt>
                <c:pt idx="895">
                  <c:v>11.1461668</c:v>
                </c:pt>
                <c:pt idx="896">
                  <c:v>11.146320199999998</c:v>
                </c:pt>
                <c:pt idx="897">
                  <c:v>11.1464736</c:v>
                </c:pt>
                <c:pt idx="898">
                  <c:v>11.146626900000001</c:v>
                </c:pt>
                <c:pt idx="899">
                  <c:v>11.1467803</c:v>
                </c:pt>
                <c:pt idx="900">
                  <c:v>11.1469337</c:v>
                </c:pt>
                <c:pt idx="901">
                  <c:v>11.1470871</c:v>
                </c:pt>
                <c:pt idx="902">
                  <c:v>11.147240399999999</c:v>
                </c:pt>
                <c:pt idx="903">
                  <c:v>11.147393799999998</c:v>
                </c:pt>
                <c:pt idx="904">
                  <c:v>11.1475472</c:v>
                </c:pt>
                <c:pt idx="905">
                  <c:v>11.147700499999999</c:v>
                </c:pt>
                <c:pt idx="906">
                  <c:v>11.147853899999999</c:v>
                </c:pt>
                <c:pt idx="907">
                  <c:v>11.1480073</c:v>
                </c:pt>
                <c:pt idx="908">
                  <c:v>11.148160699999988</c:v>
                </c:pt>
                <c:pt idx="909">
                  <c:v>11.148313999999958</c:v>
                </c:pt>
                <c:pt idx="910">
                  <c:v>11.148467399999999</c:v>
                </c:pt>
                <c:pt idx="911">
                  <c:v>11.148620799999998</c:v>
                </c:pt>
                <c:pt idx="912">
                  <c:v>11.148774099999997</c:v>
                </c:pt>
                <c:pt idx="913">
                  <c:v>11.148927499999958</c:v>
                </c:pt>
                <c:pt idx="914">
                  <c:v>11.1490809</c:v>
                </c:pt>
                <c:pt idx="915">
                  <c:v>11.1492343</c:v>
                </c:pt>
                <c:pt idx="916">
                  <c:v>11.149387600000001</c:v>
                </c:pt>
                <c:pt idx="917">
                  <c:v>11.149541000000001</c:v>
                </c:pt>
                <c:pt idx="918">
                  <c:v>11.1496944</c:v>
                </c:pt>
                <c:pt idx="919">
                  <c:v>11.1498477</c:v>
                </c:pt>
                <c:pt idx="920">
                  <c:v>11.150001100000001</c:v>
                </c:pt>
                <c:pt idx="921">
                  <c:v>11.150154500000021</c:v>
                </c:pt>
                <c:pt idx="922">
                  <c:v>11.1503079</c:v>
                </c:pt>
                <c:pt idx="923">
                  <c:v>11.150461200000002</c:v>
                </c:pt>
                <c:pt idx="924">
                  <c:v>11.150614600000004</c:v>
                </c:pt>
                <c:pt idx="925">
                  <c:v>11.150768000000001</c:v>
                </c:pt>
                <c:pt idx="926">
                  <c:v>11.1509213</c:v>
                </c:pt>
                <c:pt idx="927">
                  <c:v>11.151074700000001</c:v>
                </c:pt>
                <c:pt idx="928">
                  <c:v>11.151228099999997</c:v>
                </c:pt>
                <c:pt idx="929">
                  <c:v>11.151381499999999</c:v>
                </c:pt>
                <c:pt idx="930">
                  <c:v>11.151534800000045</c:v>
                </c:pt>
                <c:pt idx="931">
                  <c:v>11.151688200000002</c:v>
                </c:pt>
                <c:pt idx="932">
                  <c:v>11.151841600000001</c:v>
                </c:pt>
                <c:pt idx="933">
                  <c:v>11.1519949</c:v>
                </c:pt>
                <c:pt idx="934">
                  <c:v>11.1521483</c:v>
                </c:pt>
                <c:pt idx="935">
                  <c:v>11.152301700000001</c:v>
                </c:pt>
                <c:pt idx="936">
                  <c:v>11.15245510000002</c:v>
                </c:pt>
                <c:pt idx="937">
                  <c:v>11.1526084</c:v>
                </c:pt>
                <c:pt idx="938">
                  <c:v>11.1527618</c:v>
                </c:pt>
                <c:pt idx="939">
                  <c:v>11.152915200000002</c:v>
                </c:pt>
                <c:pt idx="940">
                  <c:v>11.153068600000001</c:v>
                </c:pt>
                <c:pt idx="941">
                  <c:v>11.1532219</c:v>
                </c:pt>
                <c:pt idx="942">
                  <c:v>11.1533753</c:v>
                </c:pt>
                <c:pt idx="943">
                  <c:v>11.153528700000001</c:v>
                </c:pt>
                <c:pt idx="944">
                  <c:v>11.153682000000041</c:v>
                </c:pt>
                <c:pt idx="945">
                  <c:v>11.1538354</c:v>
                </c:pt>
                <c:pt idx="946">
                  <c:v>11.1539888</c:v>
                </c:pt>
                <c:pt idx="947">
                  <c:v>11.154142200000004</c:v>
                </c:pt>
                <c:pt idx="948">
                  <c:v>11.1542955</c:v>
                </c:pt>
                <c:pt idx="949">
                  <c:v>11.1544489</c:v>
                </c:pt>
                <c:pt idx="950">
                  <c:v>11.154602300000002</c:v>
                </c:pt>
                <c:pt idx="951">
                  <c:v>11.1547556</c:v>
                </c:pt>
                <c:pt idx="952">
                  <c:v>11.154909</c:v>
                </c:pt>
                <c:pt idx="953">
                  <c:v>11.1550624</c:v>
                </c:pt>
                <c:pt idx="954">
                  <c:v>11.155215800000002</c:v>
                </c:pt>
                <c:pt idx="955">
                  <c:v>11.1553691</c:v>
                </c:pt>
                <c:pt idx="956">
                  <c:v>11.155522500000041</c:v>
                </c:pt>
                <c:pt idx="957">
                  <c:v>11.1556759</c:v>
                </c:pt>
                <c:pt idx="958">
                  <c:v>11.155829200000024</c:v>
                </c:pt>
                <c:pt idx="959">
                  <c:v>11.155982600000041</c:v>
                </c:pt>
                <c:pt idx="960">
                  <c:v>11.156136000000041</c:v>
                </c:pt>
                <c:pt idx="961">
                  <c:v>11.1562894</c:v>
                </c:pt>
                <c:pt idx="962">
                  <c:v>11.156442700000024</c:v>
                </c:pt>
                <c:pt idx="963">
                  <c:v>11.156596100000041</c:v>
                </c:pt>
                <c:pt idx="964">
                  <c:v>11.156749500000041</c:v>
                </c:pt>
                <c:pt idx="965">
                  <c:v>11.156902800000021</c:v>
                </c:pt>
                <c:pt idx="966">
                  <c:v>11.157056200000024</c:v>
                </c:pt>
                <c:pt idx="967">
                  <c:v>11.1572096</c:v>
                </c:pt>
                <c:pt idx="968">
                  <c:v>11.157363</c:v>
                </c:pt>
                <c:pt idx="969">
                  <c:v>11.157516300000021</c:v>
                </c:pt>
                <c:pt idx="970">
                  <c:v>11.1576697</c:v>
                </c:pt>
                <c:pt idx="971">
                  <c:v>11.1578231</c:v>
                </c:pt>
                <c:pt idx="972">
                  <c:v>11.157976400000001</c:v>
                </c:pt>
                <c:pt idx="973">
                  <c:v>11.158129799999999</c:v>
                </c:pt>
                <c:pt idx="974">
                  <c:v>11.1582832</c:v>
                </c:pt>
                <c:pt idx="975">
                  <c:v>11.158436600000041</c:v>
                </c:pt>
                <c:pt idx="976">
                  <c:v>11.158589900000004</c:v>
                </c:pt>
                <c:pt idx="977">
                  <c:v>11.158743300000001</c:v>
                </c:pt>
                <c:pt idx="978">
                  <c:v>11.1588967</c:v>
                </c:pt>
                <c:pt idx="979">
                  <c:v>11.159050000000002</c:v>
                </c:pt>
                <c:pt idx="980">
                  <c:v>11.159203400000001</c:v>
                </c:pt>
                <c:pt idx="981">
                  <c:v>11.159356800000024</c:v>
                </c:pt>
                <c:pt idx="982">
                  <c:v>11.159510200000041</c:v>
                </c:pt>
                <c:pt idx="983">
                  <c:v>11.159663500000002</c:v>
                </c:pt>
                <c:pt idx="984">
                  <c:v>11.159816900000004</c:v>
                </c:pt>
                <c:pt idx="985">
                  <c:v>11.159970300000001</c:v>
                </c:pt>
                <c:pt idx="986">
                  <c:v>11.1601236</c:v>
                </c:pt>
                <c:pt idx="987">
                  <c:v>11.160277000000001</c:v>
                </c:pt>
                <c:pt idx="988">
                  <c:v>11.160430400000021</c:v>
                </c:pt>
                <c:pt idx="989">
                  <c:v>11.160583800000024</c:v>
                </c:pt>
                <c:pt idx="990">
                  <c:v>11.1607371</c:v>
                </c:pt>
                <c:pt idx="991">
                  <c:v>11.160890500000002</c:v>
                </c:pt>
                <c:pt idx="992">
                  <c:v>11.161043900000001</c:v>
                </c:pt>
                <c:pt idx="993">
                  <c:v>11.1611972</c:v>
                </c:pt>
                <c:pt idx="994">
                  <c:v>11.1613506</c:v>
                </c:pt>
                <c:pt idx="995">
                  <c:v>11.161504000000004</c:v>
                </c:pt>
                <c:pt idx="996">
                  <c:v>11.161657400000001</c:v>
                </c:pt>
                <c:pt idx="997">
                  <c:v>11.1618107</c:v>
                </c:pt>
                <c:pt idx="998">
                  <c:v>11.1619641</c:v>
                </c:pt>
                <c:pt idx="999">
                  <c:v>11.162117500000004</c:v>
                </c:pt>
                <c:pt idx="1000">
                  <c:v>11.1622708</c:v>
                </c:pt>
                <c:pt idx="1001">
                  <c:v>11.162424200000045</c:v>
                </c:pt>
                <c:pt idx="1002">
                  <c:v>11.162577600000002</c:v>
                </c:pt>
                <c:pt idx="1003">
                  <c:v>11.162731000000004</c:v>
                </c:pt>
                <c:pt idx="1004">
                  <c:v>11.162884300000041</c:v>
                </c:pt>
                <c:pt idx="1005">
                  <c:v>11.1630377</c:v>
                </c:pt>
                <c:pt idx="1006">
                  <c:v>11.163191100000001</c:v>
                </c:pt>
                <c:pt idx="1007">
                  <c:v>11.163344500000004</c:v>
                </c:pt>
                <c:pt idx="1008">
                  <c:v>11.163497800000041</c:v>
                </c:pt>
                <c:pt idx="1009">
                  <c:v>11.1636512</c:v>
                </c:pt>
                <c:pt idx="1010">
                  <c:v>11.163804600000002</c:v>
                </c:pt>
                <c:pt idx="1011">
                  <c:v>11.1639579</c:v>
                </c:pt>
                <c:pt idx="1012">
                  <c:v>11.1641113</c:v>
                </c:pt>
                <c:pt idx="1013">
                  <c:v>11.1642647</c:v>
                </c:pt>
                <c:pt idx="1014">
                  <c:v>11.164418100000001</c:v>
                </c:pt>
                <c:pt idx="1015">
                  <c:v>11.1645714</c:v>
                </c:pt>
                <c:pt idx="1016">
                  <c:v>11.1647248</c:v>
                </c:pt>
                <c:pt idx="1017">
                  <c:v>11.164878199999999</c:v>
                </c:pt>
                <c:pt idx="1018">
                  <c:v>11.165031500000024</c:v>
                </c:pt>
                <c:pt idx="1019">
                  <c:v>11.165184900000041</c:v>
                </c:pt>
                <c:pt idx="1020">
                  <c:v>11.1653383</c:v>
                </c:pt>
                <c:pt idx="1021">
                  <c:v>11.1654917</c:v>
                </c:pt>
                <c:pt idx="1022">
                  <c:v>11.165645000000024</c:v>
                </c:pt>
                <c:pt idx="1023">
                  <c:v>11.1657984</c:v>
                </c:pt>
                <c:pt idx="1024">
                  <c:v>11.1659518</c:v>
                </c:pt>
                <c:pt idx="1025">
                  <c:v>11.166105100000001</c:v>
                </c:pt>
                <c:pt idx="1026">
                  <c:v>11.1662585</c:v>
                </c:pt>
                <c:pt idx="1027">
                  <c:v>11.1664119</c:v>
                </c:pt>
                <c:pt idx="1028">
                  <c:v>11.1665653</c:v>
                </c:pt>
                <c:pt idx="1029">
                  <c:v>11.166718600000001</c:v>
                </c:pt>
                <c:pt idx="1030">
                  <c:v>11.166872</c:v>
                </c:pt>
                <c:pt idx="1031">
                  <c:v>11.1670254</c:v>
                </c:pt>
                <c:pt idx="1032">
                  <c:v>11.167178699999997</c:v>
                </c:pt>
                <c:pt idx="1033">
                  <c:v>11.167332100000001</c:v>
                </c:pt>
                <c:pt idx="1034">
                  <c:v>11.167485500000041</c:v>
                </c:pt>
                <c:pt idx="1035">
                  <c:v>11.1676389</c:v>
                </c:pt>
                <c:pt idx="1036">
                  <c:v>11.167792200000004</c:v>
                </c:pt>
                <c:pt idx="1037">
                  <c:v>11.167945600000001</c:v>
                </c:pt>
                <c:pt idx="1038">
                  <c:v>11.168099</c:v>
                </c:pt>
                <c:pt idx="1039">
                  <c:v>11.168252300000001</c:v>
                </c:pt>
                <c:pt idx="1040">
                  <c:v>11.168405700000001</c:v>
                </c:pt>
                <c:pt idx="1041">
                  <c:v>11.1685591</c:v>
                </c:pt>
                <c:pt idx="1042">
                  <c:v>11.1687125</c:v>
                </c:pt>
                <c:pt idx="1043">
                  <c:v>11.168865799999999</c:v>
                </c:pt>
                <c:pt idx="1044">
                  <c:v>11.169019200000021</c:v>
                </c:pt>
                <c:pt idx="1045">
                  <c:v>11.1691726</c:v>
                </c:pt>
                <c:pt idx="1046">
                  <c:v>11.1693259</c:v>
                </c:pt>
                <c:pt idx="1047">
                  <c:v>11.169479300000004</c:v>
                </c:pt>
                <c:pt idx="1048">
                  <c:v>11.169632700000021</c:v>
                </c:pt>
                <c:pt idx="1049">
                  <c:v>11.169786100000024</c:v>
                </c:pt>
                <c:pt idx="1050">
                  <c:v>11.169939400000002</c:v>
                </c:pt>
                <c:pt idx="1051">
                  <c:v>11.170092800000004</c:v>
                </c:pt>
                <c:pt idx="1052">
                  <c:v>11.170246200000021</c:v>
                </c:pt>
                <c:pt idx="1053">
                  <c:v>11.1703995</c:v>
                </c:pt>
                <c:pt idx="1054">
                  <c:v>11.170552900000002</c:v>
                </c:pt>
                <c:pt idx="1055">
                  <c:v>11.170706300000004</c:v>
                </c:pt>
                <c:pt idx="1056">
                  <c:v>11.170859700000001</c:v>
                </c:pt>
                <c:pt idx="1057">
                  <c:v>11.171013</c:v>
                </c:pt>
                <c:pt idx="1058">
                  <c:v>11.171166400000001</c:v>
                </c:pt>
                <c:pt idx="1059">
                  <c:v>11.171319799999999</c:v>
                </c:pt>
                <c:pt idx="1060">
                  <c:v>11.1714731</c:v>
                </c:pt>
                <c:pt idx="1061">
                  <c:v>11.1716265</c:v>
                </c:pt>
                <c:pt idx="1062">
                  <c:v>11.171779900000001</c:v>
                </c:pt>
                <c:pt idx="1063">
                  <c:v>11.171933300000001</c:v>
                </c:pt>
                <c:pt idx="1064">
                  <c:v>11.172086600000041</c:v>
                </c:pt>
                <c:pt idx="1065">
                  <c:v>11.17224</c:v>
                </c:pt>
                <c:pt idx="1066">
                  <c:v>11.172393400000001</c:v>
                </c:pt>
                <c:pt idx="1067">
                  <c:v>11.172546700000041</c:v>
                </c:pt>
                <c:pt idx="1068">
                  <c:v>11.1727001</c:v>
                </c:pt>
                <c:pt idx="1069">
                  <c:v>11.1728535</c:v>
                </c:pt>
                <c:pt idx="1070">
                  <c:v>11.173006900000004</c:v>
                </c:pt>
                <c:pt idx="1071">
                  <c:v>11.1731602</c:v>
                </c:pt>
                <c:pt idx="1072">
                  <c:v>11.1733136</c:v>
                </c:pt>
                <c:pt idx="1073">
                  <c:v>11.173467</c:v>
                </c:pt>
                <c:pt idx="1074">
                  <c:v>11.173620400000001</c:v>
                </c:pt>
                <c:pt idx="1075">
                  <c:v>11.1737737</c:v>
                </c:pt>
                <c:pt idx="1076">
                  <c:v>11.1739271</c:v>
                </c:pt>
                <c:pt idx="1077">
                  <c:v>11.174080500000002</c:v>
                </c:pt>
                <c:pt idx="1078">
                  <c:v>11.1742338</c:v>
                </c:pt>
                <c:pt idx="1079">
                  <c:v>11.1743872</c:v>
                </c:pt>
                <c:pt idx="1080">
                  <c:v>11.1745406</c:v>
                </c:pt>
                <c:pt idx="1081">
                  <c:v>11.174694000000002</c:v>
                </c:pt>
                <c:pt idx="1082">
                  <c:v>11.1748473</c:v>
                </c:pt>
                <c:pt idx="1083">
                  <c:v>11.1750007</c:v>
                </c:pt>
                <c:pt idx="1084">
                  <c:v>11.1751541</c:v>
                </c:pt>
                <c:pt idx="1085">
                  <c:v>11.175307400000001</c:v>
                </c:pt>
                <c:pt idx="1086">
                  <c:v>11.175460800000041</c:v>
                </c:pt>
                <c:pt idx="1087">
                  <c:v>11.175614200000041</c:v>
                </c:pt>
                <c:pt idx="1088">
                  <c:v>11.1757676</c:v>
                </c:pt>
                <c:pt idx="1089">
                  <c:v>11.175920900000001</c:v>
                </c:pt>
                <c:pt idx="1090">
                  <c:v>11.1760743</c:v>
                </c:pt>
                <c:pt idx="1091">
                  <c:v>11.1762277</c:v>
                </c:pt>
                <c:pt idx="1092">
                  <c:v>11.176381000000001</c:v>
                </c:pt>
                <c:pt idx="1093">
                  <c:v>11.176534400000024</c:v>
                </c:pt>
                <c:pt idx="1094">
                  <c:v>11.176687800000041</c:v>
                </c:pt>
                <c:pt idx="1095">
                  <c:v>11.1768412</c:v>
                </c:pt>
                <c:pt idx="1096">
                  <c:v>11.176994500000021</c:v>
                </c:pt>
                <c:pt idx="1097">
                  <c:v>11.1771479</c:v>
                </c:pt>
                <c:pt idx="1098">
                  <c:v>11.1773013</c:v>
                </c:pt>
                <c:pt idx="1099">
                  <c:v>11.177454600000004</c:v>
                </c:pt>
                <c:pt idx="1100">
                  <c:v>11.177608000000001</c:v>
                </c:pt>
                <c:pt idx="1101">
                  <c:v>11.1777614</c:v>
                </c:pt>
                <c:pt idx="1102">
                  <c:v>11.1779148</c:v>
                </c:pt>
                <c:pt idx="1103">
                  <c:v>11.178068099999997</c:v>
                </c:pt>
                <c:pt idx="1104">
                  <c:v>11.178221499999998</c:v>
                </c:pt>
                <c:pt idx="1105">
                  <c:v>11.1783749</c:v>
                </c:pt>
                <c:pt idx="1106">
                  <c:v>11.178528199999999</c:v>
                </c:pt>
                <c:pt idx="1107">
                  <c:v>11.178681600000001</c:v>
                </c:pt>
                <c:pt idx="1108">
                  <c:v>11.178835000000001</c:v>
                </c:pt>
                <c:pt idx="1109">
                  <c:v>11.1789884</c:v>
                </c:pt>
                <c:pt idx="1110">
                  <c:v>11.179141700000001</c:v>
                </c:pt>
                <c:pt idx="1111">
                  <c:v>11.179295100000001</c:v>
                </c:pt>
                <c:pt idx="1112">
                  <c:v>11.179448500000024</c:v>
                </c:pt>
                <c:pt idx="1113">
                  <c:v>11.1796018</c:v>
                </c:pt>
                <c:pt idx="1114">
                  <c:v>11.179755200000002</c:v>
                </c:pt>
                <c:pt idx="1115">
                  <c:v>11.179908600000001</c:v>
                </c:pt>
                <c:pt idx="1116">
                  <c:v>11.180062</c:v>
                </c:pt>
                <c:pt idx="1117">
                  <c:v>11.1802153</c:v>
                </c:pt>
                <c:pt idx="1118">
                  <c:v>11.180368699999997</c:v>
                </c:pt>
                <c:pt idx="1119">
                  <c:v>11.180522100000001</c:v>
                </c:pt>
                <c:pt idx="1120">
                  <c:v>11.1806754</c:v>
                </c:pt>
                <c:pt idx="1121">
                  <c:v>11.180828799999999</c:v>
                </c:pt>
                <c:pt idx="1122">
                  <c:v>11.180982200000004</c:v>
                </c:pt>
                <c:pt idx="1123">
                  <c:v>11.181135600000001</c:v>
                </c:pt>
                <c:pt idx="1124">
                  <c:v>11.1812889</c:v>
                </c:pt>
                <c:pt idx="1125">
                  <c:v>11.181442300000002</c:v>
                </c:pt>
                <c:pt idx="1126">
                  <c:v>11.181595700000001</c:v>
                </c:pt>
                <c:pt idx="1127">
                  <c:v>11.181749</c:v>
                </c:pt>
                <c:pt idx="1128">
                  <c:v>11.1819024</c:v>
                </c:pt>
                <c:pt idx="1129">
                  <c:v>11.182055800000002</c:v>
                </c:pt>
                <c:pt idx="1130">
                  <c:v>11.182209200000004</c:v>
                </c:pt>
                <c:pt idx="1131">
                  <c:v>11.1823625</c:v>
                </c:pt>
                <c:pt idx="1132">
                  <c:v>11.1825159</c:v>
                </c:pt>
                <c:pt idx="1133">
                  <c:v>11.182669300000002</c:v>
                </c:pt>
                <c:pt idx="1134">
                  <c:v>11.1828226</c:v>
                </c:pt>
                <c:pt idx="1135">
                  <c:v>11.182976</c:v>
                </c:pt>
                <c:pt idx="1136">
                  <c:v>11.1831294</c:v>
                </c:pt>
                <c:pt idx="1137">
                  <c:v>11.183282800000002</c:v>
                </c:pt>
                <c:pt idx="1138">
                  <c:v>11.183436100000041</c:v>
                </c:pt>
                <c:pt idx="1139">
                  <c:v>11.183589500000041</c:v>
                </c:pt>
                <c:pt idx="1140">
                  <c:v>11.1837429</c:v>
                </c:pt>
                <c:pt idx="1141">
                  <c:v>11.183896300000002</c:v>
                </c:pt>
                <c:pt idx="1142">
                  <c:v>11.1840496</c:v>
                </c:pt>
                <c:pt idx="1143">
                  <c:v>11.184203</c:v>
                </c:pt>
                <c:pt idx="1144">
                  <c:v>11.1843564</c:v>
                </c:pt>
                <c:pt idx="1145">
                  <c:v>11.1845097</c:v>
                </c:pt>
                <c:pt idx="1146">
                  <c:v>11.1846631</c:v>
                </c:pt>
                <c:pt idx="1147">
                  <c:v>11.1848165</c:v>
                </c:pt>
                <c:pt idx="1148">
                  <c:v>11.1849699</c:v>
                </c:pt>
                <c:pt idx="1149">
                  <c:v>11.1851232</c:v>
                </c:pt>
                <c:pt idx="1150">
                  <c:v>11.1852766</c:v>
                </c:pt>
                <c:pt idx="1151">
                  <c:v>11.185430000000045</c:v>
                </c:pt>
                <c:pt idx="1152">
                  <c:v>11.185583300000021</c:v>
                </c:pt>
                <c:pt idx="1153">
                  <c:v>11.18573670000004</c:v>
                </c:pt>
                <c:pt idx="1154">
                  <c:v>11.1858901</c:v>
                </c:pt>
                <c:pt idx="1155">
                  <c:v>11.1860435</c:v>
                </c:pt>
                <c:pt idx="1156">
                  <c:v>11.186196800000021</c:v>
                </c:pt>
                <c:pt idx="1157">
                  <c:v>11.1863502</c:v>
                </c:pt>
                <c:pt idx="1158">
                  <c:v>11.1865036</c:v>
                </c:pt>
                <c:pt idx="1159">
                  <c:v>11.186656900000004</c:v>
                </c:pt>
                <c:pt idx="1160">
                  <c:v>11.186810300000001</c:v>
                </c:pt>
                <c:pt idx="1161">
                  <c:v>11.1869637</c:v>
                </c:pt>
                <c:pt idx="1162">
                  <c:v>11.1871171</c:v>
                </c:pt>
                <c:pt idx="1163">
                  <c:v>11.187270399999997</c:v>
                </c:pt>
                <c:pt idx="1164">
                  <c:v>11.187423799999999</c:v>
                </c:pt>
                <c:pt idx="1165">
                  <c:v>11.1875772</c:v>
                </c:pt>
                <c:pt idx="1166">
                  <c:v>11.187730500000002</c:v>
                </c:pt>
                <c:pt idx="1167">
                  <c:v>11.187883900000001</c:v>
                </c:pt>
                <c:pt idx="1168">
                  <c:v>11.1880373</c:v>
                </c:pt>
                <c:pt idx="1169">
                  <c:v>11.1881907</c:v>
                </c:pt>
                <c:pt idx="1170">
                  <c:v>11.188343999999999</c:v>
                </c:pt>
                <c:pt idx="1171">
                  <c:v>11.188497400000001</c:v>
                </c:pt>
                <c:pt idx="1172">
                  <c:v>11.1886508</c:v>
                </c:pt>
                <c:pt idx="1173">
                  <c:v>11.1888041</c:v>
                </c:pt>
                <c:pt idx="1174">
                  <c:v>11.188957499999999</c:v>
                </c:pt>
                <c:pt idx="1175">
                  <c:v>11.189110900000001</c:v>
                </c:pt>
                <c:pt idx="1176">
                  <c:v>11.1892643</c:v>
                </c:pt>
                <c:pt idx="1177">
                  <c:v>11.189417600000002</c:v>
                </c:pt>
                <c:pt idx="1178">
                  <c:v>11.189571000000001</c:v>
                </c:pt>
                <c:pt idx="1179">
                  <c:v>11.189724400000001</c:v>
                </c:pt>
                <c:pt idx="1180">
                  <c:v>11.1898777</c:v>
                </c:pt>
                <c:pt idx="1181">
                  <c:v>11.190031100000001</c:v>
                </c:pt>
                <c:pt idx="1182">
                  <c:v>11.190184500000004</c:v>
                </c:pt>
                <c:pt idx="1183">
                  <c:v>11.190337900000001</c:v>
                </c:pt>
                <c:pt idx="1184">
                  <c:v>11.1904912</c:v>
                </c:pt>
                <c:pt idx="1185">
                  <c:v>11.190644600000002</c:v>
                </c:pt>
                <c:pt idx="1186">
                  <c:v>11.190798000000001</c:v>
                </c:pt>
                <c:pt idx="1187">
                  <c:v>11.1909513</c:v>
                </c:pt>
                <c:pt idx="1188">
                  <c:v>11.1911047</c:v>
                </c:pt>
                <c:pt idx="1189">
                  <c:v>11.191258099999997</c:v>
                </c:pt>
                <c:pt idx="1190">
                  <c:v>11.191411499999999</c:v>
                </c:pt>
                <c:pt idx="1191">
                  <c:v>11.1915648</c:v>
                </c:pt>
                <c:pt idx="1192">
                  <c:v>11.191718199999999</c:v>
                </c:pt>
                <c:pt idx="1193">
                  <c:v>11.191871599999997</c:v>
                </c:pt>
                <c:pt idx="1194">
                  <c:v>11.1920249</c:v>
                </c:pt>
                <c:pt idx="1195">
                  <c:v>11.1921783</c:v>
                </c:pt>
                <c:pt idx="1196">
                  <c:v>11.1923317</c:v>
                </c:pt>
                <c:pt idx="1197">
                  <c:v>11.192485100000004</c:v>
                </c:pt>
                <c:pt idx="1198">
                  <c:v>11.1926384</c:v>
                </c:pt>
                <c:pt idx="1199">
                  <c:v>11.1927918</c:v>
                </c:pt>
                <c:pt idx="1200">
                  <c:v>11.1929452</c:v>
                </c:pt>
                <c:pt idx="1201">
                  <c:v>11.1930985</c:v>
                </c:pt>
                <c:pt idx="1202">
                  <c:v>11.1932519</c:v>
                </c:pt>
                <c:pt idx="1203">
                  <c:v>11.1934053</c:v>
                </c:pt>
                <c:pt idx="1204">
                  <c:v>11.193558700000001</c:v>
                </c:pt>
                <c:pt idx="1205">
                  <c:v>11.193712</c:v>
                </c:pt>
                <c:pt idx="1206">
                  <c:v>11.1938654</c:v>
                </c:pt>
                <c:pt idx="1207">
                  <c:v>11.194018799999998</c:v>
                </c:pt>
                <c:pt idx="1208">
                  <c:v>11.194172199999999</c:v>
                </c:pt>
                <c:pt idx="1209">
                  <c:v>11.194325499999998</c:v>
                </c:pt>
                <c:pt idx="1210">
                  <c:v>11.1944789</c:v>
                </c:pt>
                <c:pt idx="1211">
                  <c:v>11.1946323</c:v>
                </c:pt>
                <c:pt idx="1212">
                  <c:v>11.194785600000001</c:v>
                </c:pt>
                <c:pt idx="1213">
                  <c:v>11.194939</c:v>
                </c:pt>
                <c:pt idx="1214">
                  <c:v>11.1950924</c:v>
                </c:pt>
                <c:pt idx="1215">
                  <c:v>11.1952458</c:v>
                </c:pt>
                <c:pt idx="1216">
                  <c:v>11.195399100000001</c:v>
                </c:pt>
                <c:pt idx="1217">
                  <c:v>11.195552500000041</c:v>
                </c:pt>
                <c:pt idx="1218">
                  <c:v>11.1957059</c:v>
                </c:pt>
                <c:pt idx="1219">
                  <c:v>11.195859200000021</c:v>
                </c:pt>
                <c:pt idx="1220">
                  <c:v>11.1960126</c:v>
                </c:pt>
                <c:pt idx="1221">
                  <c:v>11.196166</c:v>
                </c:pt>
                <c:pt idx="1222">
                  <c:v>11.1963194</c:v>
                </c:pt>
                <c:pt idx="1223">
                  <c:v>11.196472700000001</c:v>
                </c:pt>
                <c:pt idx="1224">
                  <c:v>11.1966261</c:v>
                </c:pt>
                <c:pt idx="1225">
                  <c:v>11.1967795</c:v>
                </c:pt>
                <c:pt idx="1226">
                  <c:v>11.196932800000004</c:v>
                </c:pt>
                <c:pt idx="1227">
                  <c:v>11.197086200000021</c:v>
                </c:pt>
                <c:pt idx="1228">
                  <c:v>11.1972396</c:v>
                </c:pt>
                <c:pt idx="1229">
                  <c:v>11.197393</c:v>
                </c:pt>
                <c:pt idx="1230">
                  <c:v>11.197546300000004</c:v>
                </c:pt>
                <c:pt idx="1231">
                  <c:v>11.197699700000001</c:v>
                </c:pt>
                <c:pt idx="1232">
                  <c:v>11.1978531</c:v>
                </c:pt>
                <c:pt idx="1233">
                  <c:v>11.198006400000001</c:v>
                </c:pt>
                <c:pt idx="1234">
                  <c:v>11.198159799999999</c:v>
                </c:pt>
                <c:pt idx="1235">
                  <c:v>11.198313199999998</c:v>
                </c:pt>
                <c:pt idx="1236">
                  <c:v>11.1984666</c:v>
                </c:pt>
                <c:pt idx="1237">
                  <c:v>11.198619900000001</c:v>
                </c:pt>
                <c:pt idx="1238">
                  <c:v>11.198773299999997</c:v>
                </c:pt>
                <c:pt idx="1239">
                  <c:v>11.198926699999999</c:v>
                </c:pt>
                <c:pt idx="1240">
                  <c:v>11.19908</c:v>
                </c:pt>
                <c:pt idx="1241">
                  <c:v>11.199233400000001</c:v>
                </c:pt>
                <c:pt idx="1242">
                  <c:v>11.199386800000021</c:v>
                </c:pt>
                <c:pt idx="1243">
                  <c:v>11.199540200000024</c:v>
                </c:pt>
                <c:pt idx="1244">
                  <c:v>11.1996935</c:v>
                </c:pt>
                <c:pt idx="1245">
                  <c:v>11.199846900000002</c:v>
                </c:pt>
                <c:pt idx="1246">
                  <c:v>11.200000300000001</c:v>
                </c:pt>
                <c:pt idx="1247">
                  <c:v>11.2001536</c:v>
                </c:pt>
                <c:pt idx="1248">
                  <c:v>11.200307</c:v>
                </c:pt>
                <c:pt idx="1249">
                  <c:v>11.200460400000001</c:v>
                </c:pt>
                <c:pt idx="1250">
                  <c:v>11.200613799999999</c:v>
                </c:pt>
                <c:pt idx="1251">
                  <c:v>11.2007671</c:v>
                </c:pt>
                <c:pt idx="1252">
                  <c:v>11.200920499999999</c:v>
                </c:pt>
                <c:pt idx="1253">
                  <c:v>11.201073899999997</c:v>
                </c:pt>
                <c:pt idx="1254">
                  <c:v>11.201227199999998</c:v>
                </c:pt>
                <c:pt idx="1255">
                  <c:v>11.2013806</c:v>
                </c:pt>
                <c:pt idx="1256">
                  <c:v>11.201534000000002</c:v>
                </c:pt>
                <c:pt idx="1257">
                  <c:v>11.201687400000001</c:v>
                </c:pt>
                <c:pt idx="1258">
                  <c:v>11.2018407</c:v>
                </c:pt>
                <c:pt idx="1259">
                  <c:v>11.2019941</c:v>
                </c:pt>
                <c:pt idx="1260">
                  <c:v>11.202147500000002</c:v>
                </c:pt>
                <c:pt idx="1261">
                  <c:v>11.2023008</c:v>
                </c:pt>
                <c:pt idx="1262">
                  <c:v>11.202454200000041</c:v>
                </c:pt>
                <c:pt idx="1263">
                  <c:v>11.2026076</c:v>
                </c:pt>
                <c:pt idx="1264">
                  <c:v>11.202761000000001</c:v>
                </c:pt>
                <c:pt idx="1265">
                  <c:v>11.2029143</c:v>
                </c:pt>
                <c:pt idx="1266">
                  <c:v>11.2030677</c:v>
                </c:pt>
                <c:pt idx="1267">
                  <c:v>11.203221099999997</c:v>
                </c:pt>
                <c:pt idx="1268">
                  <c:v>11.2033744</c:v>
                </c:pt>
                <c:pt idx="1269">
                  <c:v>11.2035278</c:v>
                </c:pt>
                <c:pt idx="1270">
                  <c:v>11.2036812</c:v>
                </c:pt>
                <c:pt idx="1271">
                  <c:v>11.2038346</c:v>
                </c:pt>
                <c:pt idx="1272">
                  <c:v>11.2039879</c:v>
                </c:pt>
                <c:pt idx="1273">
                  <c:v>11.2041413</c:v>
                </c:pt>
                <c:pt idx="1274">
                  <c:v>11.2042947</c:v>
                </c:pt>
                <c:pt idx="1275">
                  <c:v>11.2044481</c:v>
                </c:pt>
                <c:pt idx="1276">
                  <c:v>11.2046014</c:v>
                </c:pt>
                <c:pt idx="1277">
                  <c:v>11.2047548</c:v>
                </c:pt>
                <c:pt idx="1278">
                  <c:v>11.204908199999998</c:v>
                </c:pt>
                <c:pt idx="1279">
                  <c:v>11.205061499999999</c:v>
                </c:pt>
                <c:pt idx="1280">
                  <c:v>11.2052149</c:v>
                </c:pt>
                <c:pt idx="1281">
                  <c:v>11.2053683</c:v>
                </c:pt>
                <c:pt idx="1282">
                  <c:v>11.2055217</c:v>
                </c:pt>
                <c:pt idx="1283">
                  <c:v>11.205675000000001</c:v>
                </c:pt>
                <c:pt idx="1284">
                  <c:v>11.2058284</c:v>
                </c:pt>
                <c:pt idx="1285">
                  <c:v>11.2059818</c:v>
                </c:pt>
                <c:pt idx="1286">
                  <c:v>11.206135100000001</c:v>
                </c:pt>
                <c:pt idx="1287">
                  <c:v>11.206288499999999</c:v>
                </c:pt>
                <c:pt idx="1288">
                  <c:v>11.2064419</c:v>
                </c:pt>
                <c:pt idx="1289">
                  <c:v>11.2065953</c:v>
                </c:pt>
                <c:pt idx="1290">
                  <c:v>11.206748600000001</c:v>
                </c:pt>
                <c:pt idx="1291">
                  <c:v>11.206901999999999</c:v>
                </c:pt>
                <c:pt idx="1292">
                  <c:v>11.2070554</c:v>
                </c:pt>
                <c:pt idx="1293">
                  <c:v>11.207208699999997</c:v>
                </c:pt>
                <c:pt idx="1294">
                  <c:v>11.207362099999997</c:v>
                </c:pt>
                <c:pt idx="1295">
                  <c:v>11.2075155</c:v>
                </c:pt>
                <c:pt idx="1296">
                  <c:v>11.2076689</c:v>
                </c:pt>
                <c:pt idx="1297">
                  <c:v>11.207822199999999</c:v>
                </c:pt>
                <c:pt idx="1298">
                  <c:v>11.207975599999997</c:v>
                </c:pt>
                <c:pt idx="1299">
                  <c:v>11.208128999999998</c:v>
                </c:pt>
                <c:pt idx="1300">
                  <c:v>11.2082823</c:v>
                </c:pt>
                <c:pt idx="1301">
                  <c:v>11.208435700000001</c:v>
                </c:pt>
                <c:pt idx="1302">
                  <c:v>11.208589100000001</c:v>
                </c:pt>
                <c:pt idx="1303">
                  <c:v>11.2087425</c:v>
                </c:pt>
              </c:numCache>
            </c:numRef>
          </c:xVal>
          <c:yVal>
            <c:numRef>
              <c:f>Fiber!$H$4:$H$1307</c:f>
              <c:numCache>
                <c:formatCode>0.0000</c:formatCode>
                <c:ptCount val="1304"/>
                <c:pt idx="0">
                  <c:v>3.2578332100000011</c:v>
                </c:pt>
                <c:pt idx="1">
                  <c:v>3.2679606600000088</c:v>
                </c:pt>
                <c:pt idx="2">
                  <c:v>3.2780881199999987</c:v>
                </c:pt>
                <c:pt idx="3">
                  <c:v>3.2882155700000002</c:v>
                </c:pt>
                <c:pt idx="4">
                  <c:v>3.2983430199999999</c:v>
                </c:pt>
                <c:pt idx="5">
                  <c:v>3.3084704699999987</c:v>
                </c:pt>
                <c:pt idx="6">
                  <c:v>3.3185979199999998</c:v>
                </c:pt>
                <c:pt idx="7">
                  <c:v>3.3287253699999999</c:v>
                </c:pt>
                <c:pt idx="8">
                  <c:v>3.3388528299999862</c:v>
                </c:pt>
                <c:pt idx="9">
                  <c:v>3.3489802800000001</c:v>
                </c:pt>
                <c:pt idx="10">
                  <c:v>3.3591077299999998</c:v>
                </c:pt>
                <c:pt idx="11">
                  <c:v>3.3692351799999987</c:v>
                </c:pt>
                <c:pt idx="12">
                  <c:v>3.3793626299999904</c:v>
                </c:pt>
                <c:pt idx="13">
                  <c:v>3.3894900799999998</c:v>
                </c:pt>
                <c:pt idx="14">
                  <c:v>3.3996175399999977</c:v>
                </c:pt>
                <c:pt idx="15">
                  <c:v>3.4097449899999988</c:v>
                </c:pt>
                <c:pt idx="16">
                  <c:v>3.4198724399999798</c:v>
                </c:pt>
                <c:pt idx="17">
                  <c:v>3.4593723399999967</c:v>
                </c:pt>
                <c:pt idx="18">
                  <c:v>3.4988722499999998</c:v>
                </c:pt>
                <c:pt idx="19">
                  <c:v>3.5383721599999998</c:v>
                </c:pt>
                <c:pt idx="20">
                  <c:v>3.5778720599999998</c:v>
                </c:pt>
                <c:pt idx="21">
                  <c:v>3.6173719700000002</c:v>
                </c:pt>
                <c:pt idx="22">
                  <c:v>3.6568718699999998</c:v>
                </c:pt>
                <c:pt idx="23">
                  <c:v>3.6963717800000002</c:v>
                </c:pt>
                <c:pt idx="24">
                  <c:v>3.7358716799999998</c:v>
                </c:pt>
                <c:pt idx="25">
                  <c:v>3.7753715900000002</c:v>
                </c:pt>
                <c:pt idx="26">
                  <c:v>3.8148714899999967</c:v>
                </c:pt>
                <c:pt idx="27">
                  <c:v>3.8543713999999998</c:v>
                </c:pt>
                <c:pt idx="28">
                  <c:v>3.8938712999999998</c:v>
                </c:pt>
                <c:pt idx="29">
                  <c:v>3.9333712100000002</c:v>
                </c:pt>
                <c:pt idx="30">
                  <c:v>3.9728711199999927</c:v>
                </c:pt>
                <c:pt idx="31">
                  <c:v>4.0123710199999891</c:v>
                </c:pt>
                <c:pt idx="32">
                  <c:v>4.0518709299999855</c:v>
                </c:pt>
                <c:pt idx="33">
                  <c:v>4.0221524899999945</c:v>
                </c:pt>
                <c:pt idx="34">
                  <c:v>3.99243405</c:v>
                </c:pt>
                <c:pt idx="35">
                  <c:v>3.9627156099999987</c:v>
                </c:pt>
                <c:pt idx="36">
                  <c:v>3.9329971699999997</c:v>
                </c:pt>
                <c:pt idx="37">
                  <c:v>3.9032787299999998</c:v>
                </c:pt>
                <c:pt idx="38">
                  <c:v>3.8735602899999999</c:v>
                </c:pt>
                <c:pt idx="39">
                  <c:v>3.84384185</c:v>
                </c:pt>
                <c:pt idx="40">
                  <c:v>3.8141234099999997</c:v>
                </c:pt>
                <c:pt idx="41">
                  <c:v>3.7844049700000002</c:v>
                </c:pt>
                <c:pt idx="42">
                  <c:v>3.7546865299999999</c:v>
                </c:pt>
                <c:pt idx="43">
                  <c:v>3.72496809</c:v>
                </c:pt>
                <c:pt idx="44">
                  <c:v>3.6952496499999987</c:v>
                </c:pt>
                <c:pt idx="45">
                  <c:v>3.6655312000000153</c:v>
                </c:pt>
                <c:pt idx="46">
                  <c:v>3.6358127599999999</c:v>
                </c:pt>
                <c:pt idx="47">
                  <c:v>3.60609432</c:v>
                </c:pt>
                <c:pt idx="48">
                  <c:v>3.5763758799999987</c:v>
                </c:pt>
                <c:pt idx="49">
                  <c:v>3.6461318600000112</c:v>
                </c:pt>
                <c:pt idx="50">
                  <c:v>3.7158878299999998</c:v>
                </c:pt>
                <c:pt idx="51">
                  <c:v>3.7856438099999998</c:v>
                </c:pt>
                <c:pt idx="52">
                  <c:v>3.8553997799999999</c:v>
                </c:pt>
                <c:pt idx="53">
                  <c:v>3.92515576</c:v>
                </c:pt>
                <c:pt idx="54">
                  <c:v>3.9949117300000001</c:v>
                </c:pt>
                <c:pt idx="55">
                  <c:v>4.0646677000000002</c:v>
                </c:pt>
                <c:pt idx="56">
                  <c:v>4.1344236800000003</c:v>
                </c:pt>
                <c:pt idx="57">
                  <c:v>4.2041796499999808</c:v>
                </c:pt>
                <c:pt idx="58">
                  <c:v>4.2739356299999809</c:v>
                </c:pt>
                <c:pt idx="59">
                  <c:v>4.3436916000000014</c:v>
                </c:pt>
                <c:pt idx="60">
                  <c:v>4.4134475699999856</c:v>
                </c:pt>
                <c:pt idx="61">
                  <c:v>4.4832035500000034</c:v>
                </c:pt>
                <c:pt idx="62">
                  <c:v>4.5529595199999715</c:v>
                </c:pt>
                <c:pt idx="63">
                  <c:v>4.6227154999999733</c:v>
                </c:pt>
                <c:pt idx="64">
                  <c:v>4.6924714699999752</c:v>
                </c:pt>
                <c:pt idx="65">
                  <c:v>4.7021114399999808</c:v>
                </c:pt>
                <c:pt idx="66">
                  <c:v>4.7117514100000024</c:v>
                </c:pt>
                <c:pt idx="67">
                  <c:v>4.7213913800000133</c:v>
                </c:pt>
                <c:pt idx="68">
                  <c:v>4.7310313600000002</c:v>
                </c:pt>
                <c:pt idx="69">
                  <c:v>4.7406713300000014</c:v>
                </c:pt>
                <c:pt idx="70">
                  <c:v>4.7503112999999946</c:v>
                </c:pt>
                <c:pt idx="71">
                  <c:v>4.759951269999978</c:v>
                </c:pt>
                <c:pt idx="72">
                  <c:v>4.7695912399999845</c:v>
                </c:pt>
                <c:pt idx="73">
                  <c:v>4.7792312100000034</c:v>
                </c:pt>
                <c:pt idx="74">
                  <c:v>4.7888711800000134</c:v>
                </c:pt>
                <c:pt idx="75">
                  <c:v>4.7985111499999809</c:v>
                </c:pt>
                <c:pt idx="76">
                  <c:v>4.8081511199999856</c:v>
                </c:pt>
                <c:pt idx="77">
                  <c:v>4.8177911</c:v>
                </c:pt>
                <c:pt idx="78">
                  <c:v>4.8274310699999639</c:v>
                </c:pt>
                <c:pt idx="79">
                  <c:v>4.8370710399999846</c:v>
                </c:pt>
                <c:pt idx="80">
                  <c:v>4.8467110099999946</c:v>
                </c:pt>
                <c:pt idx="81">
                  <c:v>4.8368348299999715</c:v>
                </c:pt>
                <c:pt idx="82">
                  <c:v>4.8269586599999714</c:v>
                </c:pt>
                <c:pt idx="83">
                  <c:v>4.8170824799999714</c:v>
                </c:pt>
                <c:pt idx="84">
                  <c:v>4.8072063099999855</c:v>
                </c:pt>
                <c:pt idx="85">
                  <c:v>4.7973301299999855</c:v>
                </c:pt>
                <c:pt idx="86">
                  <c:v>4.7874539599999855</c:v>
                </c:pt>
                <c:pt idx="87">
                  <c:v>4.7775777799999846</c:v>
                </c:pt>
                <c:pt idx="88">
                  <c:v>4.7677016099999845</c:v>
                </c:pt>
                <c:pt idx="89">
                  <c:v>4.7578254299999845</c:v>
                </c:pt>
                <c:pt idx="90">
                  <c:v>4.7479492499999845</c:v>
                </c:pt>
                <c:pt idx="91">
                  <c:v>4.7380730800000226</c:v>
                </c:pt>
                <c:pt idx="92">
                  <c:v>4.7281968999999808</c:v>
                </c:pt>
                <c:pt idx="93">
                  <c:v>4.7183207300000003</c:v>
                </c:pt>
                <c:pt idx="94">
                  <c:v>4.7084445499999781</c:v>
                </c:pt>
                <c:pt idx="95">
                  <c:v>4.6985683800000002</c:v>
                </c:pt>
                <c:pt idx="96">
                  <c:v>4.6886922000000002</c:v>
                </c:pt>
                <c:pt idx="97">
                  <c:v>4.7386408600000003</c:v>
                </c:pt>
                <c:pt idx="98">
                  <c:v>4.7885895199999808</c:v>
                </c:pt>
                <c:pt idx="99">
                  <c:v>4.8385381699999845</c:v>
                </c:pt>
                <c:pt idx="100">
                  <c:v>4.8884868299999686</c:v>
                </c:pt>
                <c:pt idx="101">
                  <c:v>4.9384354900000034</c:v>
                </c:pt>
                <c:pt idx="102">
                  <c:v>4.98838414</c:v>
                </c:pt>
                <c:pt idx="103">
                  <c:v>5.0383328000000001</c:v>
                </c:pt>
                <c:pt idx="104">
                  <c:v>5.0882814600000001</c:v>
                </c:pt>
                <c:pt idx="105">
                  <c:v>5.1382301100000003</c:v>
                </c:pt>
                <c:pt idx="106">
                  <c:v>5.1881787699999808</c:v>
                </c:pt>
                <c:pt idx="107">
                  <c:v>5.2381274300000014</c:v>
                </c:pt>
                <c:pt idx="108">
                  <c:v>5.2880760799999855</c:v>
                </c:pt>
                <c:pt idx="109">
                  <c:v>5.3380247399999892</c:v>
                </c:pt>
                <c:pt idx="110">
                  <c:v>5.3879733999999946</c:v>
                </c:pt>
                <c:pt idx="111">
                  <c:v>5.4379220500000001</c:v>
                </c:pt>
                <c:pt idx="112">
                  <c:v>5.4878707100000002</c:v>
                </c:pt>
                <c:pt idx="113">
                  <c:v>5.4480649200000002</c:v>
                </c:pt>
                <c:pt idx="114">
                  <c:v>5.4082591400000197</c:v>
                </c:pt>
                <c:pt idx="115">
                  <c:v>5.368453349999978</c:v>
                </c:pt>
                <c:pt idx="116">
                  <c:v>5.3286475599999781</c:v>
                </c:pt>
                <c:pt idx="117">
                  <c:v>5.2888417700000003</c:v>
                </c:pt>
                <c:pt idx="118">
                  <c:v>5.2490359800000004</c:v>
                </c:pt>
                <c:pt idx="119">
                  <c:v>5.2092302000000004</c:v>
                </c:pt>
                <c:pt idx="120">
                  <c:v>5.1694244099999809</c:v>
                </c:pt>
                <c:pt idx="121">
                  <c:v>5.1296186199999845</c:v>
                </c:pt>
                <c:pt idx="122">
                  <c:v>5.0898128299999845</c:v>
                </c:pt>
                <c:pt idx="123">
                  <c:v>5.0500070399999855</c:v>
                </c:pt>
                <c:pt idx="124">
                  <c:v>5.0102012599999846</c:v>
                </c:pt>
                <c:pt idx="125">
                  <c:v>4.9703954700000024</c:v>
                </c:pt>
                <c:pt idx="126">
                  <c:v>4.9305896799999855</c:v>
                </c:pt>
                <c:pt idx="127">
                  <c:v>4.8907838899999891</c:v>
                </c:pt>
                <c:pt idx="128">
                  <c:v>4.8509780999999892</c:v>
                </c:pt>
                <c:pt idx="129">
                  <c:v>4.8608411199999946</c:v>
                </c:pt>
                <c:pt idx="130">
                  <c:v>4.87070413</c:v>
                </c:pt>
                <c:pt idx="131">
                  <c:v>4.8805671500000001</c:v>
                </c:pt>
                <c:pt idx="132">
                  <c:v>4.890430159999978</c:v>
                </c:pt>
                <c:pt idx="133">
                  <c:v>4.9002931800000429</c:v>
                </c:pt>
                <c:pt idx="134">
                  <c:v>4.9101561900000004</c:v>
                </c:pt>
                <c:pt idx="135">
                  <c:v>4.9200192099999809</c:v>
                </c:pt>
                <c:pt idx="136">
                  <c:v>4.9298822199999845</c:v>
                </c:pt>
                <c:pt idx="137">
                  <c:v>4.9397452400000024</c:v>
                </c:pt>
                <c:pt idx="138">
                  <c:v>4.9496082500000034</c:v>
                </c:pt>
                <c:pt idx="139">
                  <c:v>4.9594712699999945</c:v>
                </c:pt>
                <c:pt idx="140">
                  <c:v>4.96933428</c:v>
                </c:pt>
                <c:pt idx="141">
                  <c:v>4.9791972900000134</c:v>
                </c:pt>
                <c:pt idx="142">
                  <c:v>4.9890603100000197</c:v>
                </c:pt>
                <c:pt idx="143">
                  <c:v>4.9989233200000003</c:v>
                </c:pt>
                <c:pt idx="144">
                  <c:v>5.0087863399999799</c:v>
                </c:pt>
                <c:pt idx="145">
                  <c:v>5.0685211699999808</c:v>
                </c:pt>
                <c:pt idx="146">
                  <c:v>5.1282559999999808</c:v>
                </c:pt>
                <c:pt idx="147">
                  <c:v>5.1879908299999657</c:v>
                </c:pt>
                <c:pt idx="148">
                  <c:v>5.2477256599999809</c:v>
                </c:pt>
                <c:pt idx="149">
                  <c:v>5.3074604999999986</c:v>
                </c:pt>
                <c:pt idx="150">
                  <c:v>5.3671953299999657</c:v>
                </c:pt>
                <c:pt idx="151">
                  <c:v>5.4269301599999809</c:v>
                </c:pt>
                <c:pt idx="152">
                  <c:v>5.4866649900000244</c:v>
                </c:pt>
                <c:pt idx="153">
                  <c:v>5.5463998200000004</c:v>
                </c:pt>
                <c:pt idx="154">
                  <c:v>5.6061346499999667</c:v>
                </c:pt>
                <c:pt idx="155">
                  <c:v>5.6658694799999845</c:v>
                </c:pt>
                <c:pt idx="156">
                  <c:v>5.7256043199999809</c:v>
                </c:pt>
                <c:pt idx="157">
                  <c:v>5.7853391500000004</c:v>
                </c:pt>
                <c:pt idx="158">
                  <c:v>5.8450739799999845</c:v>
                </c:pt>
                <c:pt idx="159">
                  <c:v>5.9048088099999845</c:v>
                </c:pt>
                <c:pt idx="160">
                  <c:v>5.9645436399999845</c:v>
                </c:pt>
                <c:pt idx="161">
                  <c:v>5.9940634100000034</c:v>
                </c:pt>
                <c:pt idx="162">
                  <c:v>6.0235831800000001</c:v>
                </c:pt>
                <c:pt idx="163">
                  <c:v>6.0531029499999809</c:v>
                </c:pt>
                <c:pt idx="164">
                  <c:v>6.0826227200000034</c:v>
                </c:pt>
                <c:pt idx="165">
                  <c:v>6.1121424900000001</c:v>
                </c:pt>
                <c:pt idx="166">
                  <c:v>6.1416622600000004</c:v>
                </c:pt>
                <c:pt idx="167">
                  <c:v>6.1711820299999856</c:v>
                </c:pt>
                <c:pt idx="168">
                  <c:v>6.2007018</c:v>
                </c:pt>
                <c:pt idx="169">
                  <c:v>6.2302215700000003</c:v>
                </c:pt>
                <c:pt idx="170">
                  <c:v>6.2597413400000024</c:v>
                </c:pt>
                <c:pt idx="171">
                  <c:v>6.2892611100000373</c:v>
                </c:pt>
                <c:pt idx="172">
                  <c:v>6.3187808799999639</c:v>
                </c:pt>
                <c:pt idx="173">
                  <c:v>6.3483006499999846</c:v>
                </c:pt>
                <c:pt idx="174">
                  <c:v>6.3778204199999946</c:v>
                </c:pt>
                <c:pt idx="175">
                  <c:v>6.4073401900000198</c:v>
                </c:pt>
                <c:pt idx="176">
                  <c:v>6.4368599600000014</c:v>
                </c:pt>
                <c:pt idx="177">
                  <c:v>6.4866246100000033</c:v>
                </c:pt>
                <c:pt idx="178">
                  <c:v>6.53638925</c:v>
                </c:pt>
                <c:pt idx="179">
                  <c:v>6.5861539000000002</c:v>
                </c:pt>
                <c:pt idx="180">
                  <c:v>6.6359185399999667</c:v>
                </c:pt>
                <c:pt idx="181">
                  <c:v>6.6856831799999892</c:v>
                </c:pt>
                <c:pt idx="182">
                  <c:v>6.73544783</c:v>
                </c:pt>
                <c:pt idx="183">
                  <c:v>6.7852124700000003</c:v>
                </c:pt>
                <c:pt idx="184">
                  <c:v>6.8349771099999845</c:v>
                </c:pt>
                <c:pt idx="185">
                  <c:v>6.8847417599999892</c:v>
                </c:pt>
                <c:pt idx="186">
                  <c:v>6.9345064000000001</c:v>
                </c:pt>
                <c:pt idx="187">
                  <c:v>6.9842710500000003</c:v>
                </c:pt>
                <c:pt idx="188">
                  <c:v>7.0340356899999845</c:v>
                </c:pt>
                <c:pt idx="189">
                  <c:v>7.0838003299999945</c:v>
                </c:pt>
                <c:pt idx="190">
                  <c:v>7.1335649800000001</c:v>
                </c:pt>
                <c:pt idx="191">
                  <c:v>7.1833296200000003</c:v>
                </c:pt>
                <c:pt idx="192">
                  <c:v>7.2330942599999846</c:v>
                </c:pt>
                <c:pt idx="193">
                  <c:v>7.2432277900000317</c:v>
                </c:pt>
                <c:pt idx="194">
                  <c:v>7.2533613100000034</c:v>
                </c:pt>
                <c:pt idx="195">
                  <c:v>7.2634948399999715</c:v>
                </c:pt>
                <c:pt idx="196">
                  <c:v>7.2736283600000124</c:v>
                </c:pt>
                <c:pt idx="197">
                  <c:v>7.2837618800000197</c:v>
                </c:pt>
                <c:pt idx="198">
                  <c:v>7.2938954100000002</c:v>
                </c:pt>
                <c:pt idx="199">
                  <c:v>7.3040289299999781</c:v>
                </c:pt>
                <c:pt idx="200">
                  <c:v>7.3141624599999808</c:v>
                </c:pt>
                <c:pt idx="201">
                  <c:v>7.3242959799999667</c:v>
                </c:pt>
                <c:pt idx="202">
                  <c:v>7.3344294999999997</c:v>
                </c:pt>
                <c:pt idx="203">
                  <c:v>7.3445630299999856</c:v>
                </c:pt>
                <c:pt idx="204">
                  <c:v>7.3546965499999715</c:v>
                </c:pt>
                <c:pt idx="205">
                  <c:v>7.3648300699999583</c:v>
                </c:pt>
                <c:pt idx="206">
                  <c:v>7.3749636000000001</c:v>
                </c:pt>
                <c:pt idx="207">
                  <c:v>7.3850971200000002</c:v>
                </c:pt>
                <c:pt idx="208">
                  <c:v>7.395230649999978</c:v>
                </c:pt>
                <c:pt idx="209">
                  <c:v>7.3454138799999686</c:v>
                </c:pt>
                <c:pt idx="210">
                  <c:v>7.2955971000000002</c:v>
                </c:pt>
                <c:pt idx="211">
                  <c:v>7.2457803299999846</c:v>
                </c:pt>
                <c:pt idx="212">
                  <c:v>7.1959635599999752</c:v>
                </c:pt>
                <c:pt idx="213">
                  <c:v>7.1461467900000004</c:v>
                </c:pt>
                <c:pt idx="214">
                  <c:v>7.0963300199999946</c:v>
                </c:pt>
                <c:pt idx="215">
                  <c:v>7.0465132499999781</c:v>
                </c:pt>
                <c:pt idx="216">
                  <c:v>6.9966964800000095</c:v>
                </c:pt>
                <c:pt idx="217">
                  <c:v>6.9468797100000197</c:v>
                </c:pt>
                <c:pt idx="218">
                  <c:v>6.8970629399999845</c:v>
                </c:pt>
                <c:pt idx="219">
                  <c:v>6.84724617</c:v>
                </c:pt>
                <c:pt idx="220">
                  <c:v>6.7974294000000004</c:v>
                </c:pt>
                <c:pt idx="221">
                  <c:v>6.7476126299999892</c:v>
                </c:pt>
                <c:pt idx="222">
                  <c:v>6.6977958599999639</c:v>
                </c:pt>
                <c:pt idx="223">
                  <c:v>6.6479790899999855</c:v>
                </c:pt>
                <c:pt idx="224">
                  <c:v>6.5981623200000001</c:v>
                </c:pt>
                <c:pt idx="225">
                  <c:v>6.5783295500000003</c:v>
                </c:pt>
                <c:pt idx="226">
                  <c:v>6.5584967900000004</c:v>
                </c:pt>
                <c:pt idx="227">
                  <c:v>6.5386640300000014</c:v>
                </c:pt>
                <c:pt idx="228">
                  <c:v>6.5188312699999686</c:v>
                </c:pt>
                <c:pt idx="229">
                  <c:v>6.4989984999999999</c:v>
                </c:pt>
                <c:pt idx="230">
                  <c:v>6.4791657400000124</c:v>
                </c:pt>
                <c:pt idx="231">
                  <c:v>6.4593329800000134</c:v>
                </c:pt>
                <c:pt idx="232">
                  <c:v>6.4395002100000003</c:v>
                </c:pt>
                <c:pt idx="233">
                  <c:v>6.4196674500000226</c:v>
                </c:pt>
                <c:pt idx="234">
                  <c:v>6.3998346899999845</c:v>
                </c:pt>
                <c:pt idx="235">
                  <c:v>6.3800019299999855</c:v>
                </c:pt>
                <c:pt idx="236">
                  <c:v>6.3601691599999892</c:v>
                </c:pt>
                <c:pt idx="237">
                  <c:v>6.3403364</c:v>
                </c:pt>
                <c:pt idx="238">
                  <c:v>6.3205036399999752</c:v>
                </c:pt>
                <c:pt idx="239">
                  <c:v>6.3006708800000002</c:v>
                </c:pt>
                <c:pt idx="240">
                  <c:v>6.2808381100000004</c:v>
                </c:pt>
                <c:pt idx="241">
                  <c:v>6.32056079</c:v>
                </c:pt>
                <c:pt idx="242">
                  <c:v>6.3602834699999855</c:v>
                </c:pt>
                <c:pt idx="243">
                  <c:v>6.4000061400000003</c:v>
                </c:pt>
                <c:pt idx="244">
                  <c:v>6.4397288200000133</c:v>
                </c:pt>
                <c:pt idx="245">
                  <c:v>6.4794515000000024</c:v>
                </c:pt>
                <c:pt idx="246">
                  <c:v>6.5191741699999781</c:v>
                </c:pt>
                <c:pt idx="247">
                  <c:v>6.5588968499999751</c:v>
                </c:pt>
                <c:pt idx="248">
                  <c:v>6.5986195299999855</c:v>
                </c:pt>
                <c:pt idx="249">
                  <c:v>6.6383422000000003</c:v>
                </c:pt>
                <c:pt idx="250">
                  <c:v>6.67806488</c:v>
                </c:pt>
                <c:pt idx="251">
                  <c:v>6.7177875599999668</c:v>
                </c:pt>
                <c:pt idx="252">
                  <c:v>6.7575102299999639</c:v>
                </c:pt>
                <c:pt idx="253">
                  <c:v>6.79723291</c:v>
                </c:pt>
                <c:pt idx="254">
                  <c:v>6.8369555899999845</c:v>
                </c:pt>
                <c:pt idx="255">
                  <c:v>6.8766782600000003</c:v>
                </c:pt>
                <c:pt idx="256">
                  <c:v>6.9164009399999946</c:v>
                </c:pt>
                <c:pt idx="257">
                  <c:v>6.9562999700000034</c:v>
                </c:pt>
                <c:pt idx="258">
                  <c:v>6.9961990000000034</c:v>
                </c:pt>
                <c:pt idx="259">
                  <c:v>7.0360980300000024</c:v>
                </c:pt>
                <c:pt idx="260">
                  <c:v>7.0759970599999855</c:v>
                </c:pt>
                <c:pt idx="261">
                  <c:v>7.1158960799999686</c:v>
                </c:pt>
                <c:pt idx="262">
                  <c:v>7.1557951099999855</c:v>
                </c:pt>
                <c:pt idx="263">
                  <c:v>7.1956941399999845</c:v>
                </c:pt>
                <c:pt idx="264">
                  <c:v>7.2355931700000014</c:v>
                </c:pt>
                <c:pt idx="265">
                  <c:v>7.2754922000000004</c:v>
                </c:pt>
                <c:pt idx="266">
                  <c:v>7.3153912299999808</c:v>
                </c:pt>
                <c:pt idx="267">
                  <c:v>7.3552902599999781</c:v>
                </c:pt>
                <c:pt idx="268">
                  <c:v>7.395189289999978</c:v>
                </c:pt>
                <c:pt idx="269">
                  <c:v>7.4350883200000002</c:v>
                </c:pt>
                <c:pt idx="270">
                  <c:v>7.474987339999978</c:v>
                </c:pt>
                <c:pt idx="271">
                  <c:v>7.5148863699999602</c:v>
                </c:pt>
                <c:pt idx="272">
                  <c:v>7.5547853999999752</c:v>
                </c:pt>
                <c:pt idx="273">
                  <c:v>7.5548253099999751</c:v>
                </c:pt>
                <c:pt idx="274">
                  <c:v>7.5548652099999751</c:v>
                </c:pt>
                <c:pt idx="275">
                  <c:v>7.5549051199999715</c:v>
                </c:pt>
                <c:pt idx="276">
                  <c:v>7.5549450199999715</c:v>
                </c:pt>
                <c:pt idx="277">
                  <c:v>7.5549849299999536</c:v>
                </c:pt>
                <c:pt idx="278">
                  <c:v>7.5550248299999714</c:v>
                </c:pt>
                <c:pt idx="279">
                  <c:v>7.5550647399999855</c:v>
                </c:pt>
                <c:pt idx="280">
                  <c:v>7.5551046399999677</c:v>
                </c:pt>
                <c:pt idx="281">
                  <c:v>7.5551445499999668</c:v>
                </c:pt>
                <c:pt idx="282">
                  <c:v>7.5551844499999667</c:v>
                </c:pt>
                <c:pt idx="283">
                  <c:v>7.5552243499999845</c:v>
                </c:pt>
                <c:pt idx="284">
                  <c:v>7.5552642599999809</c:v>
                </c:pt>
                <c:pt idx="285">
                  <c:v>7.5553041599999808</c:v>
                </c:pt>
                <c:pt idx="286">
                  <c:v>7.5553440699999781</c:v>
                </c:pt>
                <c:pt idx="287">
                  <c:v>7.5553839699999781</c:v>
                </c:pt>
                <c:pt idx="288">
                  <c:v>7.5554238800000002</c:v>
                </c:pt>
                <c:pt idx="289">
                  <c:v>7.5849847999999733</c:v>
                </c:pt>
                <c:pt idx="290">
                  <c:v>7.6145457299999677</c:v>
                </c:pt>
                <c:pt idx="291">
                  <c:v>7.6441066599999639</c:v>
                </c:pt>
                <c:pt idx="292">
                  <c:v>7.6736675800000134</c:v>
                </c:pt>
                <c:pt idx="293">
                  <c:v>7.7032285100000024</c:v>
                </c:pt>
                <c:pt idx="294">
                  <c:v>7.7327894300000004</c:v>
                </c:pt>
                <c:pt idx="295">
                  <c:v>7.762350359999977</c:v>
                </c:pt>
                <c:pt idx="296">
                  <c:v>7.7919112799999715</c:v>
                </c:pt>
                <c:pt idx="297">
                  <c:v>7.8214722099999845</c:v>
                </c:pt>
                <c:pt idx="298">
                  <c:v>7.8510331400000002</c:v>
                </c:pt>
                <c:pt idx="299">
                  <c:v>7.8805940599999733</c:v>
                </c:pt>
                <c:pt idx="300">
                  <c:v>7.9101549899999846</c:v>
                </c:pt>
                <c:pt idx="301">
                  <c:v>7.9397159100000003</c:v>
                </c:pt>
                <c:pt idx="302">
                  <c:v>7.96927684</c:v>
                </c:pt>
                <c:pt idx="303">
                  <c:v>7.9988377599999891</c:v>
                </c:pt>
                <c:pt idx="304">
                  <c:v>8.0283986899999604</c:v>
                </c:pt>
                <c:pt idx="305">
                  <c:v>7.9092017200000253</c:v>
                </c:pt>
                <c:pt idx="306">
                  <c:v>7.7900047499999845</c:v>
                </c:pt>
                <c:pt idx="307">
                  <c:v>7.6708077899999987</c:v>
                </c:pt>
                <c:pt idx="308">
                  <c:v>7.5516108199999845</c:v>
                </c:pt>
                <c:pt idx="309">
                  <c:v>7.4324138499999846</c:v>
                </c:pt>
                <c:pt idx="310">
                  <c:v>7.3132168799999677</c:v>
                </c:pt>
                <c:pt idx="311">
                  <c:v>7.1940199199999677</c:v>
                </c:pt>
                <c:pt idx="312">
                  <c:v>7.0748229499999855</c:v>
                </c:pt>
                <c:pt idx="313">
                  <c:v>6.9556259799999856</c:v>
                </c:pt>
                <c:pt idx="314">
                  <c:v>6.8364290100000034</c:v>
                </c:pt>
                <c:pt idx="315">
                  <c:v>6.7172320399999892</c:v>
                </c:pt>
                <c:pt idx="316">
                  <c:v>6.5980350799999714</c:v>
                </c:pt>
                <c:pt idx="317">
                  <c:v>6.4788381100000034</c:v>
                </c:pt>
                <c:pt idx="318">
                  <c:v>6.3596411400000052</c:v>
                </c:pt>
                <c:pt idx="319">
                  <c:v>6.24044417</c:v>
                </c:pt>
                <c:pt idx="320">
                  <c:v>6.1212472099999946</c:v>
                </c:pt>
                <c:pt idx="321">
                  <c:v>5.8927142799999537</c:v>
                </c:pt>
                <c:pt idx="322">
                  <c:v>5.6641813499999536</c:v>
                </c:pt>
                <c:pt idx="323">
                  <c:v>5.4356484200000317</c:v>
                </c:pt>
                <c:pt idx="324">
                  <c:v>5.2071154999999845</c:v>
                </c:pt>
                <c:pt idx="325">
                  <c:v>4.9785825699999808</c:v>
                </c:pt>
                <c:pt idx="326">
                  <c:v>4.7500496400000003</c:v>
                </c:pt>
                <c:pt idx="327">
                  <c:v>4.521516709999978</c:v>
                </c:pt>
                <c:pt idx="328">
                  <c:v>4.2929837900000001</c:v>
                </c:pt>
                <c:pt idx="329">
                  <c:v>4.0644508599999583</c:v>
                </c:pt>
                <c:pt idx="330">
                  <c:v>3.8359179299999977</c:v>
                </c:pt>
                <c:pt idx="331">
                  <c:v>3.6073850000000012</c:v>
                </c:pt>
                <c:pt idx="332">
                  <c:v>3.3788520799999904</c:v>
                </c:pt>
                <c:pt idx="333">
                  <c:v>3.1503191500000001</c:v>
                </c:pt>
                <c:pt idx="334">
                  <c:v>2.92178622</c:v>
                </c:pt>
                <c:pt idx="335">
                  <c:v>2.6932532899999999</c:v>
                </c:pt>
                <c:pt idx="336">
                  <c:v>2.4647203700000002</c:v>
                </c:pt>
                <c:pt idx="337">
                  <c:v>2.2755606199999998</c:v>
                </c:pt>
                <c:pt idx="338">
                  <c:v>2.0864008799999998</c:v>
                </c:pt>
                <c:pt idx="339">
                  <c:v>1.8972411300000001</c:v>
                </c:pt>
                <c:pt idx="340">
                  <c:v>1.7080813899999998</c:v>
                </c:pt>
                <c:pt idx="341">
                  <c:v>1.5189216399999943</c:v>
                </c:pt>
                <c:pt idx="342">
                  <c:v>1.3297618999999932</c:v>
                </c:pt>
                <c:pt idx="343">
                  <c:v>1.1406021500000001</c:v>
                </c:pt>
                <c:pt idx="344">
                  <c:v>0.95144240499999999</c:v>
                </c:pt>
                <c:pt idx="345">
                  <c:v>0.76228266</c:v>
                </c:pt>
                <c:pt idx="346">
                  <c:v>0.57312291500000001</c:v>
                </c:pt>
                <c:pt idx="347">
                  <c:v>0.38396317000000146</c:v>
                </c:pt>
                <c:pt idx="348">
                  <c:v>0.194803425</c:v>
                </c:pt>
                <c:pt idx="349">
                  <c:v>5.643679600000031E-3</c:v>
                </c:pt>
                <c:pt idx="350">
                  <c:v>-0.18351606600000023</c:v>
                </c:pt>
                <c:pt idx="351">
                  <c:v>-0.37267581100000147</c:v>
                </c:pt>
                <c:pt idx="352">
                  <c:v>-0.56183555600000279</c:v>
                </c:pt>
                <c:pt idx="353">
                  <c:v>-0.65121711100000002</c:v>
                </c:pt>
                <c:pt idx="354">
                  <c:v>-0.74059866600000279</c:v>
                </c:pt>
                <c:pt idx="355">
                  <c:v>-0.82998022000000005</c:v>
                </c:pt>
                <c:pt idx="356">
                  <c:v>-0.91936177499999849</c:v>
                </c:pt>
                <c:pt idx="357">
                  <c:v>-1.0087433299999999</c:v>
                </c:pt>
                <c:pt idx="358">
                  <c:v>-1.0981248899999998</c:v>
                </c:pt>
                <c:pt idx="359">
                  <c:v>-1.1875064399999999</c:v>
                </c:pt>
                <c:pt idx="360">
                  <c:v>-1.2768879900000001</c:v>
                </c:pt>
                <c:pt idx="361">
                  <c:v>-1.3662695499999999</c:v>
                </c:pt>
                <c:pt idx="362">
                  <c:v>-1.4556510999999945</c:v>
                </c:pt>
                <c:pt idx="363">
                  <c:v>-1.5450326599999957</c:v>
                </c:pt>
                <c:pt idx="364">
                  <c:v>-1.6344142099999999</c:v>
                </c:pt>
                <c:pt idx="365">
                  <c:v>-1.7237957699999957</c:v>
                </c:pt>
                <c:pt idx="366">
                  <c:v>-1.8131773200000001</c:v>
                </c:pt>
                <c:pt idx="367">
                  <c:v>-1.9025588800000044</c:v>
                </c:pt>
                <c:pt idx="368">
                  <c:v>-1.9919404300000001</c:v>
                </c:pt>
                <c:pt idx="369">
                  <c:v>-1.9321563300000046</c:v>
                </c:pt>
                <c:pt idx="370">
                  <c:v>-1.87237224</c:v>
                </c:pt>
                <c:pt idx="371">
                  <c:v>-1.8125881400000001</c:v>
                </c:pt>
                <c:pt idx="372">
                  <c:v>-1.7528040399999998</c:v>
                </c:pt>
                <c:pt idx="373">
                  <c:v>-1.6930199400000001</c:v>
                </c:pt>
                <c:pt idx="374">
                  <c:v>-1.63323584</c:v>
                </c:pt>
                <c:pt idx="375">
                  <c:v>-1.5734517399999999</c:v>
                </c:pt>
                <c:pt idx="376">
                  <c:v>-1.5136676399999998</c:v>
                </c:pt>
                <c:pt idx="377">
                  <c:v>-1.4538835399999999</c:v>
                </c:pt>
                <c:pt idx="378">
                  <c:v>-1.39409944</c:v>
                </c:pt>
                <c:pt idx="379">
                  <c:v>-1.3343153400000001</c:v>
                </c:pt>
                <c:pt idx="380">
                  <c:v>-1.2745312399999957</c:v>
                </c:pt>
                <c:pt idx="381">
                  <c:v>-1.2147471400000001</c:v>
                </c:pt>
                <c:pt idx="382">
                  <c:v>-1.1549630399999999</c:v>
                </c:pt>
                <c:pt idx="383">
                  <c:v>-1.09517895</c:v>
                </c:pt>
                <c:pt idx="384">
                  <c:v>-1.0353948499999945</c:v>
                </c:pt>
                <c:pt idx="385">
                  <c:v>-1.0356156799999998</c:v>
                </c:pt>
                <c:pt idx="386">
                  <c:v>-1.0358365199999957</c:v>
                </c:pt>
                <c:pt idx="387">
                  <c:v>-1.0360573600000054</c:v>
                </c:pt>
                <c:pt idx="388">
                  <c:v>-1.0362781999999999</c:v>
                </c:pt>
                <c:pt idx="389">
                  <c:v>-1.0364990299999999</c:v>
                </c:pt>
                <c:pt idx="390">
                  <c:v>-1.03671987</c:v>
                </c:pt>
                <c:pt idx="391">
                  <c:v>-1.0369407099999999</c:v>
                </c:pt>
                <c:pt idx="392">
                  <c:v>-1.0371615499999998</c:v>
                </c:pt>
                <c:pt idx="393">
                  <c:v>-1.0373823799999999</c:v>
                </c:pt>
                <c:pt idx="394">
                  <c:v>-1.0376032199999932</c:v>
                </c:pt>
                <c:pt idx="395">
                  <c:v>-1.0378240599999904</c:v>
                </c:pt>
                <c:pt idx="396">
                  <c:v>-1.0380449</c:v>
                </c:pt>
                <c:pt idx="397">
                  <c:v>-1.03826573</c:v>
                </c:pt>
                <c:pt idx="398">
                  <c:v>-1.0384865700000001</c:v>
                </c:pt>
                <c:pt idx="399">
                  <c:v>-1.03870741</c:v>
                </c:pt>
                <c:pt idx="400">
                  <c:v>-1.0389282499999946</c:v>
                </c:pt>
                <c:pt idx="401">
                  <c:v>-0.64107742000000278</c:v>
                </c:pt>
                <c:pt idx="402">
                  <c:v>-0.24322659500000016</c:v>
                </c:pt>
                <c:pt idx="403">
                  <c:v>0.15462423100000017</c:v>
                </c:pt>
                <c:pt idx="404">
                  <c:v>0.5524750560000028</c:v>
                </c:pt>
                <c:pt idx="405">
                  <c:v>0.95032588200000279</c:v>
                </c:pt>
                <c:pt idx="406">
                  <c:v>1.3481767099999999</c:v>
                </c:pt>
                <c:pt idx="407">
                  <c:v>1.7460275300000001</c:v>
                </c:pt>
                <c:pt idx="408">
                  <c:v>2.14387836</c:v>
                </c:pt>
                <c:pt idx="409">
                  <c:v>2.5417291799999999</c:v>
                </c:pt>
                <c:pt idx="410">
                  <c:v>2.9395800099999998</c:v>
                </c:pt>
                <c:pt idx="411">
                  <c:v>3.3374308299999997</c:v>
                </c:pt>
                <c:pt idx="412">
                  <c:v>3.7352816600000001</c:v>
                </c:pt>
                <c:pt idx="413">
                  <c:v>4.1331324900000004</c:v>
                </c:pt>
                <c:pt idx="414">
                  <c:v>4.5309833099999945</c:v>
                </c:pt>
                <c:pt idx="415">
                  <c:v>4.928834139999978</c:v>
                </c:pt>
                <c:pt idx="416">
                  <c:v>5.3266849599999677</c:v>
                </c:pt>
                <c:pt idx="417">
                  <c:v>5.2770178699999715</c:v>
                </c:pt>
                <c:pt idx="418">
                  <c:v>5.2273507699999771</c:v>
                </c:pt>
                <c:pt idx="419">
                  <c:v>5.1776836800000003</c:v>
                </c:pt>
                <c:pt idx="420">
                  <c:v>5.1280165799999491</c:v>
                </c:pt>
                <c:pt idx="421">
                  <c:v>5.0783494900000372</c:v>
                </c:pt>
                <c:pt idx="422">
                  <c:v>5.0286823900000002</c:v>
                </c:pt>
                <c:pt idx="423">
                  <c:v>4.9790153000000004</c:v>
                </c:pt>
                <c:pt idx="424">
                  <c:v>4.9293482000000024</c:v>
                </c:pt>
                <c:pt idx="425">
                  <c:v>4.8796811100000053</c:v>
                </c:pt>
                <c:pt idx="426">
                  <c:v>4.830014009999978</c:v>
                </c:pt>
                <c:pt idx="427">
                  <c:v>4.7803469200000004</c:v>
                </c:pt>
                <c:pt idx="428">
                  <c:v>4.7306798300000024</c:v>
                </c:pt>
                <c:pt idx="429">
                  <c:v>4.68101273</c:v>
                </c:pt>
                <c:pt idx="430">
                  <c:v>4.6313456400000002</c:v>
                </c:pt>
                <c:pt idx="431">
                  <c:v>4.5816785400000004</c:v>
                </c:pt>
                <c:pt idx="432">
                  <c:v>4.5320114499999855</c:v>
                </c:pt>
                <c:pt idx="433">
                  <c:v>3.9753067099999999</c:v>
                </c:pt>
                <c:pt idx="434">
                  <c:v>3.4186019799999987</c:v>
                </c:pt>
                <c:pt idx="435">
                  <c:v>2.8618972400000002</c:v>
                </c:pt>
                <c:pt idx="436">
                  <c:v>2.3051925099999999</c:v>
                </c:pt>
                <c:pt idx="437">
                  <c:v>1.7484877700000001</c:v>
                </c:pt>
                <c:pt idx="438">
                  <c:v>1.19178304</c:v>
                </c:pt>
                <c:pt idx="439">
                  <c:v>0.63507830400000165</c:v>
                </c:pt>
                <c:pt idx="440">
                  <c:v>7.8373569700000006E-2</c:v>
                </c:pt>
                <c:pt idx="441">
                  <c:v>-0.47833116500000133</c:v>
                </c:pt>
                <c:pt idx="442">
                  <c:v>-1.0350359</c:v>
                </c:pt>
                <c:pt idx="443">
                  <c:v>-1.5917406299999999</c:v>
                </c:pt>
                <c:pt idx="444">
                  <c:v>-2.1484453699999997</c:v>
                </c:pt>
                <c:pt idx="445">
                  <c:v>-2.7051501</c:v>
                </c:pt>
                <c:pt idx="446">
                  <c:v>-3.2618548400000011</c:v>
                </c:pt>
                <c:pt idx="447">
                  <c:v>-3.8185595699999997</c:v>
                </c:pt>
                <c:pt idx="448">
                  <c:v>-4.3752643100000004</c:v>
                </c:pt>
                <c:pt idx="449">
                  <c:v>-3.6594891899999977</c:v>
                </c:pt>
                <c:pt idx="450">
                  <c:v>-2.9437140600000098</c:v>
                </c:pt>
                <c:pt idx="451">
                  <c:v>-2.2279389400000098</c:v>
                </c:pt>
                <c:pt idx="452">
                  <c:v>-1.51216382</c:v>
                </c:pt>
                <c:pt idx="453">
                  <c:v>-0.79638869700000003</c:v>
                </c:pt>
                <c:pt idx="454">
                  <c:v>-8.0613575000000021E-2</c:v>
                </c:pt>
                <c:pt idx="455">
                  <c:v>0.63516154700000005</c:v>
                </c:pt>
                <c:pt idx="456">
                  <c:v>1.3509366699999998</c:v>
                </c:pt>
                <c:pt idx="457">
                  <c:v>2.0667117900000012</c:v>
                </c:pt>
                <c:pt idx="458">
                  <c:v>2.7824869099999998</c:v>
                </c:pt>
                <c:pt idx="459">
                  <c:v>3.4982620399999904</c:v>
                </c:pt>
                <c:pt idx="460">
                  <c:v>4.214037159999978</c:v>
                </c:pt>
                <c:pt idx="461">
                  <c:v>4.9298122800000002</c:v>
                </c:pt>
                <c:pt idx="462">
                  <c:v>5.6455873999999771</c:v>
                </c:pt>
                <c:pt idx="463">
                  <c:v>6.3613625200000001</c:v>
                </c:pt>
                <c:pt idx="464">
                  <c:v>7.0771376499999752</c:v>
                </c:pt>
                <c:pt idx="465">
                  <c:v>7.265939899999978</c:v>
                </c:pt>
                <c:pt idx="466">
                  <c:v>7.4547421600000003</c:v>
                </c:pt>
                <c:pt idx="467">
                  <c:v>7.6435444099999845</c:v>
                </c:pt>
                <c:pt idx="468">
                  <c:v>7.8323466699999855</c:v>
                </c:pt>
                <c:pt idx="469">
                  <c:v>8.021148929999999</c:v>
                </c:pt>
                <c:pt idx="470">
                  <c:v>8.2099511799999974</c:v>
                </c:pt>
                <c:pt idx="471">
                  <c:v>8.3987534399999983</c:v>
                </c:pt>
                <c:pt idx="472">
                  <c:v>8.5875556900000003</c:v>
                </c:pt>
                <c:pt idx="473">
                  <c:v>8.7763579499999995</c:v>
                </c:pt>
                <c:pt idx="474">
                  <c:v>8.9651602100000414</c:v>
                </c:pt>
                <c:pt idx="475">
                  <c:v>9.1539624600000025</c:v>
                </c:pt>
                <c:pt idx="476">
                  <c:v>9.3427647200000035</c:v>
                </c:pt>
                <c:pt idx="477">
                  <c:v>9.5315669700000001</c:v>
                </c:pt>
                <c:pt idx="478">
                  <c:v>9.7203692299999993</c:v>
                </c:pt>
                <c:pt idx="479">
                  <c:v>9.9091714899999985</c:v>
                </c:pt>
                <c:pt idx="480">
                  <c:v>10.097973699999997</c:v>
                </c:pt>
                <c:pt idx="481">
                  <c:v>10.0384096</c:v>
                </c:pt>
                <c:pt idx="482">
                  <c:v>9.9788455500000008</c:v>
                </c:pt>
                <c:pt idx="483">
                  <c:v>9.9192814499999997</c:v>
                </c:pt>
                <c:pt idx="484">
                  <c:v>9.8597173500000448</c:v>
                </c:pt>
                <c:pt idx="485">
                  <c:v>9.8001532500000028</c:v>
                </c:pt>
                <c:pt idx="486">
                  <c:v>9.740589159999999</c:v>
                </c:pt>
                <c:pt idx="487">
                  <c:v>9.6810250599999996</c:v>
                </c:pt>
                <c:pt idx="488">
                  <c:v>9.6214609599999985</c:v>
                </c:pt>
                <c:pt idx="489">
                  <c:v>9.5618968600000027</c:v>
                </c:pt>
                <c:pt idx="490">
                  <c:v>9.5023327700000007</c:v>
                </c:pt>
                <c:pt idx="491">
                  <c:v>9.4427686699999995</c:v>
                </c:pt>
                <c:pt idx="492">
                  <c:v>9.3832045700000268</c:v>
                </c:pt>
                <c:pt idx="493">
                  <c:v>9.3236404700000008</c:v>
                </c:pt>
                <c:pt idx="494">
                  <c:v>9.2640763799999988</c:v>
                </c:pt>
                <c:pt idx="495">
                  <c:v>9.2045122800000012</c:v>
                </c:pt>
                <c:pt idx="496">
                  <c:v>9.144948179999993</c:v>
                </c:pt>
                <c:pt idx="497">
                  <c:v>9.264231259999999</c:v>
                </c:pt>
                <c:pt idx="498">
                  <c:v>9.3835143400000067</c:v>
                </c:pt>
                <c:pt idx="499">
                  <c:v>9.5027974100000048</c:v>
                </c:pt>
                <c:pt idx="500">
                  <c:v>9.6220804900000001</c:v>
                </c:pt>
                <c:pt idx="501">
                  <c:v>9.7413635699999794</c:v>
                </c:pt>
                <c:pt idx="502">
                  <c:v>9.8606466500000653</c:v>
                </c:pt>
                <c:pt idx="503">
                  <c:v>9.9799297200000012</c:v>
                </c:pt>
                <c:pt idx="504">
                  <c:v>10.0992128</c:v>
                </c:pt>
                <c:pt idx="505">
                  <c:v>10.218495900000001</c:v>
                </c:pt>
                <c:pt idx="506">
                  <c:v>10.337778999999999</c:v>
                </c:pt>
                <c:pt idx="507">
                  <c:v>10.457062000000002</c:v>
                </c:pt>
                <c:pt idx="508">
                  <c:v>10.576345100000001</c:v>
                </c:pt>
                <c:pt idx="509">
                  <c:v>10.6956282</c:v>
                </c:pt>
                <c:pt idx="510">
                  <c:v>10.8149113</c:v>
                </c:pt>
                <c:pt idx="511">
                  <c:v>10.9341943</c:v>
                </c:pt>
                <c:pt idx="512">
                  <c:v>11.0534774</c:v>
                </c:pt>
                <c:pt idx="513">
                  <c:v>11.1828211</c:v>
                </c:pt>
                <c:pt idx="514">
                  <c:v>11.3121647</c:v>
                </c:pt>
                <c:pt idx="515">
                  <c:v>11.4415084</c:v>
                </c:pt>
                <c:pt idx="516">
                  <c:v>11.570852</c:v>
                </c:pt>
                <c:pt idx="517">
                  <c:v>11.700195600000001</c:v>
                </c:pt>
                <c:pt idx="518">
                  <c:v>11.829539300000055</c:v>
                </c:pt>
                <c:pt idx="519">
                  <c:v>11.958882900000004</c:v>
                </c:pt>
                <c:pt idx="520">
                  <c:v>12.0882266</c:v>
                </c:pt>
                <c:pt idx="521">
                  <c:v>12.217570199999999</c:v>
                </c:pt>
                <c:pt idx="522">
                  <c:v>12.346913900000001</c:v>
                </c:pt>
                <c:pt idx="523">
                  <c:v>12.476257500000004</c:v>
                </c:pt>
                <c:pt idx="524">
                  <c:v>12.605601200000002</c:v>
                </c:pt>
                <c:pt idx="525">
                  <c:v>12.734944799999999</c:v>
                </c:pt>
                <c:pt idx="526">
                  <c:v>12.8642884</c:v>
                </c:pt>
                <c:pt idx="527">
                  <c:v>12.993632100000021</c:v>
                </c:pt>
                <c:pt idx="528">
                  <c:v>13.1229757</c:v>
                </c:pt>
                <c:pt idx="529">
                  <c:v>13.132843900000001</c:v>
                </c:pt>
                <c:pt idx="530">
                  <c:v>13.142712100000001</c:v>
                </c:pt>
                <c:pt idx="531">
                  <c:v>13.152580300000045</c:v>
                </c:pt>
                <c:pt idx="532">
                  <c:v>13.162448400000002</c:v>
                </c:pt>
                <c:pt idx="533">
                  <c:v>13.1723166</c:v>
                </c:pt>
                <c:pt idx="534">
                  <c:v>13.182184800000041</c:v>
                </c:pt>
                <c:pt idx="535">
                  <c:v>13.192053</c:v>
                </c:pt>
                <c:pt idx="536">
                  <c:v>13.201921199999958</c:v>
                </c:pt>
                <c:pt idx="537">
                  <c:v>13.2117893</c:v>
                </c:pt>
                <c:pt idx="538">
                  <c:v>13.221657499999999</c:v>
                </c:pt>
                <c:pt idx="539">
                  <c:v>13.231525699999997</c:v>
                </c:pt>
                <c:pt idx="540">
                  <c:v>13.241393899999997</c:v>
                </c:pt>
                <c:pt idx="541">
                  <c:v>13.251261999999999</c:v>
                </c:pt>
                <c:pt idx="542">
                  <c:v>13.2611302</c:v>
                </c:pt>
                <c:pt idx="543">
                  <c:v>13.2709984</c:v>
                </c:pt>
                <c:pt idx="544">
                  <c:v>13.2808666</c:v>
                </c:pt>
                <c:pt idx="545">
                  <c:v>13.131813999999999</c:v>
                </c:pt>
                <c:pt idx="546">
                  <c:v>12.982761500000002</c:v>
                </c:pt>
                <c:pt idx="547">
                  <c:v>12.833709000000002</c:v>
                </c:pt>
                <c:pt idx="548">
                  <c:v>12.6846564</c:v>
                </c:pt>
                <c:pt idx="549">
                  <c:v>12.5356039</c:v>
                </c:pt>
                <c:pt idx="550">
                  <c:v>12.386551300000002</c:v>
                </c:pt>
                <c:pt idx="551">
                  <c:v>12.237498799999999</c:v>
                </c:pt>
                <c:pt idx="552">
                  <c:v>12.088446200000041</c:v>
                </c:pt>
                <c:pt idx="553">
                  <c:v>11.9393937</c:v>
                </c:pt>
                <c:pt idx="554">
                  <c:v>11.790341199999999</c:v>
                </c:pt>
                <c:pt idx="555">
                  <c:v>11.641288599999999</c:v>
                </c:pt>
                <c:pt idx="556">
                  <c:v>11.492236100000024</c:v>
                </c:pt>
                <c:pt idx="557">
                  <c:v>11.3431835</c:v>
                </c:pt>
                <c:pt idx="558">
                  <c:v>11.194131</c:v>
                </c:pt>
                <c:pt idx="559">
                  <c:v>11.045078499999999</c:v>
                </c:pt>
                <c:pt idx="560">
                  <c:v>10.8960259</c:v>
                </c:pt>
                <c:pt idx="561">
                  <c:v>11.0352043</c:v>
                </c:pt>
                <c:pt idx="562">
                  <c:v>11.1743828</c:v>
                </c:pt>
                <c:pt idx="563">
                  <c:v>11.313561200000002</c:v>
                </c:pt>
                <c:pt idx="564">
                  <c:v>11.452739700000055</c:v>
                </c:pt>
                <c:pt idx="565">
                  <c:v>11.591918099999997</c:v>
                </c:pt>
                <c:pt idx="566">
                  <c:v>11.7310965</c:v>
                </c:pt>
                <c:pt idx="567">
                  <c:v>11.870275000000001</c:v>
                </c:pt>
                <c:pt idx="568">
                  <c:v>12.0094534</c:v>
                </c:pt>
                <c:pt idx="569">
                  <c:v>12.148631799999999</c:v>
                </c:pt>
                <c:pt idx="570">
                  <c:v>12.2878103</c:v>
                </c:pt>
                <c:pt idx="571">
                  <c:v>12.426988700000001</c:v>
                </c:pt>
                <c:pt idx="572">
                  <c:v>12.566167200000002</c:v>
                </c:pt>
                <c:pt idx="573">
                  <c:v>12.705345600000001</c:v>
                </c:pt>
                <c:pt idx="574">
                  <c:v>12.844524</c:v>
                </c:pt>
                <c:pt idx="575">
                  <c:v>12.983702500000041</c:v>
                </c:pt>
                <c:pt idx="576">
                  <c:v>13.1228809</c:v>
                </c:pt>
                <c:pt idx="577">
                  <c:v>13.3714814</c:v>
                </c:pt>
                <c:pt idx="578">
                  <c:v>13.620082</c:v>
                </c:pt>
                <c:pt idx="579">
                  <c:v>13.868682500000045</c:v>
                </c:pt>
                <c:pt idx="580">
                  <c:v>14.1172831</c:v>
                </c:pt>
                <c:pt idx="581">
                  <c:v>14.365883600000041</c:v>
                </c:pt>
                <c:pt idx="582">
                  <c:v>14.6144841</c:v>
                </c:pt>
                <c:pt idx="583">
                  <c:v>14.863084700000041</c:v>
                </c:pt>
                <c:pt idx="584">
                  <c:v>15.1116852</c:v>
                </c:pt>
                <c:pt idx="585">
                  <c:v>15.3602857</c:v>
                </c:pt>
                <c:pt idx="586">
                  <c:v>15.6088863</c:v>
                </c:pt>
                <c:pt idx="587">
                  <c:v>15.857486800000084</c:v>
                </c:pt>
                <c:pt idx="588">
                  <c:v>16.10608740000006</c:v>
                </c:pt>
                <c:pt idx="589">
                  <c:v>16.354687899999988</c:v>
                </c:pt>
                <c:pt idx="590">
                  <c:v>16.603288400000082</c:v>
                </c:pt>
                <c:pt idx="591">
                  <c:v>16.85188900000006</c:v>
                </c:pt>
                <c:pt idx="592">
                  <c:v>17.100489499999988</c:v>
                </c:pt>
                <c:pt idx="593">
                  <c:v>17.617424200000031</c:v>
                </c:pt>
                <c:pt idx="594">
                  <c:v>18.134358800000101</c:v>
                </c:pt>
                <c:pt idx="595">
                  <c:v>18.651293400000082</c:v>
                </c:pt>
                <c:pt idx="596">
                  <c:v>19.168227999999925</c:v>
                </c:pt>
                <c:pt idx="597">
                  <c:v>19.685162699999982</c:v>
                </c:pt>
                <c:pt idx="598">
                  <c:v>20.202097299999906</c:v>
                </c:pt>
                <c:pt idx="599">
                  <c:v>20.719031900000001</c:v>
                </c:pt>
                <c:pt idx="600">
                  <c:v>21.235966600000001</c:v>
                </c:pt>
                <c:pt idx="601">
                  <c:v>21.7529012</c:v>
                </c:pt>
                <c:pt idx="602">
                  <c:v>22.269835799999999</c:v>
                </c:pt>
                <c:pt idx="603">
                  <c:v>22.786770499999982</c:v>
                </c:pt>
                <c:pt idx="604">
                  <c:v>23.303705099999988</c:v>
                </c:pt>
                <c:pt idx="605">
                  <c:v>23.820639699999891</c:v>
                </c:pt>
                <c:pt idx="606">
                  <c:v>24.337574300000071</c:v>
                </c:pt>
                <c:pt idx="607">
                  <c:v>24.854509</c:v>
                </c:pt>
                <c:pt idx="608">
                  <c:v>25.371443599999967</c:v>
                </c:pt>
                <c:pt idx="609">
                  <c:v>26.55436340000006</c:v>
                </c:pt>
                <c:pt idx="610">
                  <c:v>27.73728310000002</c:v>
                </c:pt>
                <c:pt idx="611">
                  <c:v>28.920202899999868</c:v>
                </c:pt>
                <c:pt idx="612">
                  <c:v>30.1031227</c:v>
                </c:pt>
                <c:pt idx="613">
                  <c:v>31.286042399999854</c:v>
                </c:pt>
                <c:pt idx="614">
                  <c:v>32.468962200000142</c:v>
                </c:pt>
                <c:pt idx="615">
                  <c:v>33.651881999999901</c:v>
                </c:pt>
                <c:pt idx="616">
                  <c:v>34.834801699999851</c:v>
                </c:pt>
                <c:pt idx="617">
                  <c:v>36.017721499999901</c:v>
                </c:pt>
                <c:pt idx="618">
                  <c:v>37.200641300000001</c:v>
                </c:pt>
                <c:pt idx="619">
                  <c:v>38.383560999999993</c:v>
                </c:pt>
                <c:pt idx="620">
                  <c:v>39.566480800000001</c:v>
                </c:pt>
                <c:pt idx="621">
                  <c:v>40.7494005</c:v>
                </c:pt>
                <c:pt idx="622">
                  <c:v>41.932320300000143</c:v>
                </c:pt>
                <c:pt idx="623">
                  <c:v>43.115240100000001</c:v>
                </c:pt>
                <c:pt idx="624">
                  <c:v>44.298159800000285</c:v>
                </c:pt>
                <c:pt idx="625">
                  <c:v>44.646238000000011</c:v>
                </c:pt>
                <c:pt idx="626">
                  <c:v>44.994316100000013</c:v>
                </c:pt>
                <c:pt idx="627">
                  <c:v>45.342394200000001</c:v>
                </c:pt>
                <c:pt idx="628">
                  <c:v>45.690472300000195</c:v>
                </c:pt>
                <c:pt idx="629">
                  <c:v>46.038550500000063</c:v>
                </c:pt>
                <c:pt idx="630">
                  <c:v>46.386628599999952</c:v>
                </c:pt>
                <c:pt idx="631">
                  <c:v>46.734706700000011</c:v>
                </c:pt>
                <c:pt idx="632">
                  <c:v>47.0827849</c:v>
                </c:pt>
                <c:pt idx="633">
                  <c:v>47.430863000000002</c:v>
                </c:pt>
                <c:pt idx="634">
                  <c:v>47.778941100000011</c:v>
                </c:pt>
                <c:pt idx="635">
                  <c:v>48.127019200000063</c:v>
                </c:pt>
                <c:pt idx="636">
                  <c:v>48.475097400000003</c:v>
                </c:pt>
                <c:pt idx="637">
                  <c:v>48.823175500000012</c:v>
                </c:pt>
                <c:pt idx="638">
                  <c:v>49.1712536</c:v>
                </c:pt>
                <c:pt idx="639">
                  <c:v>49.519331700000002</c:v>
                </c:pt>
                <c:pt idx="640">
                  <c:v>49.867409899999998</c:v>
                </c:pt>
                <c:pt idx="641">
                  <c:v>49.827517499999999</c:v>
                </c:pt>
                <c:pt idx="642">
                  <c:v>49.7876251</c:v>
                </c:pt>
                <c:pt idx="643">
                  <c:v>49.747732700000142</c:v>
                </c:pt>
                <c:pt idx="644">
                  <c:v>49.707840300000001</c:v>
                </c:pt>
                <c:pt idx="645">
                  <c:v>49.667947900000001</c:v>
                </c:pt>
                <c:pt idx="646">
                  <c:v>49.628055500000173</c:v>
                </c:pt>
                <c:pt idx="647">
                  <c:v>49.588163100000003</c:v>
                </c:pt>
                <c:pt idx="648">
                  <c:v>49.548270700000003</c:v>
                </c:pt>
                <c:pt idx="649">
                  <c:v>49.508378400000012</c:v>
                </c:pt>
                <c:pt idx="650">
                  <c:v>49.468486000000006</c:v>
                </c:pt>
                <c:pt idx="651">
                  <c:v>49.428593600000013</c:v>
                </c:pt>
                <c:pt idx="652">
                  <c:v>49.3887012</c:v>
                </c:pt>
                <c:pt idx="653">
                  <c:v>49.3488088</c:v>
                </c:pt>
                <c:pt idx="654">
                  <c:v>49.308916400000001</c:v>
                </c:pt>
                <c:pt idx="655">
                  <c:v>49.269024000000002</c:v>
                </c:pt>
                <c:pt idx="656">
                  <c:v>49.22913160000018</c:v>
                </c:pt>
                <c:pt idx="657">
                  <c:v>48.80186239999999</c:v>
                </c:pt>
                <c:pt idx="658">
                  <c:v>48.374593300000001</c:v>
                </c:pt>
                <c:pt idx="659">
                  <c:v>47.947324099999996</c:v>
                </c:pt>
                <c:pt idx="660">
                  <c:v>47.520054900000012</c:v>
                </c:pt>
                <c:pt idx="661">
                  <c:v>47.092785700000142</c:v>
                </c:pt>
                <c:pt idx="662">
                  <c:v>46.66551650000018</c:v>
                </c:pt>
                <c:pt idx="663">
                  <c:v>46.238247300000012</c:v>
                </c:pt>
                <c:pt idx="664">
                  <c:v>45.8109781</c:v>
                </c:pt>
                <c:pt idx="665">
                  <c:v>45.383709000000003</c:v>
                </c:pt>
                <c:pt idx="666">
                  <c:v>44.956439799999998</c:v>
                </c:pt>
                <c:pt idx="667">
                  <c:v>44.529170600000143</c:v>
                </c:pt>
                <c:pt idx="668">
                  <c:v>44.101901400000003</c:v>
                </c:pt>
                <c:pt idx="669">
                  <c:v>43.674632200000012</c:v>
                </c:pt>
                <c:pt idx="670">
                  <c:v>43.247363</c:v>
                </c:pt>
                <c:pt idx="671">
                  <c:v>42.820093800000002</c:v>
                </c:pt>
                <c:pt idx="672">
                  <c:v>42.392824699999998</c:v>
                </c:pt>
                <c:pt idx="673">
                  <c:v>41.497891399999993</c:v>
                </c:pt>
                <c:pt idx="674">
                  <c:v>40.602958200000195</c:v>
                </c:pt>
                <c:pt idx="675">
                  <c:v>39.708025000000013</c:v>
                </c:pt>
                <c:pt idx="676">
                  <c:v>38.813091799999995</c:v>
                </c:pt>
                <c:pt idx="677">
                  <c:v>37.918158600000012</c:v>
                </c:pt>
                <c:pt idx="678">
                  <c:v>37.023225300000142</c:v>
                </c:pt>
                <c:pt idx="679">
                  <c:v>36.128292100000195</c:v>
                </c:pt>
                <c:pt idx="680">
                  <c:v>35.233358900000241</c:v>
                </c:pt>
                <c:pt idx="681">
                  <c:v>34.338425700000002</c:v>
                </c:pt>
                <c:pt idx="682">
                  <c:v>33.443492499999998</c:v>
                </c:pt>
                <c:pt idx="683">
                  <c:v>32.548559200000113</c:v>
                </c:pt>
                <c:pt idx="684">
                  <c:v>31.653625999999999</c:v>
                </c:pt>
                <c:pt idx="685">
                  <c:v>30.758692799999913</c:v>
                </c:pt>
                <c:pt idx="686">
                  <c:v>29.863759599999973</c:v>
                </c:pt>
                <c:pt idx="687">
                  <c:v>28.968826399999891</c:v>
                </c:pt>
                <c:pt idx="688">
                  <c:v>28.073893100000021</c:v>
                </c:pt>
                <c:pt idx="689">
                  <c:v>27.079803200000001</c:v>
                </c:pt>
                <c:pt idx="690">
                  <c:v>26.085713299999838</c:v>
                </c:pt>
                <c:pt idx="691">
                  <c:v>25.0916234</c:v>
                </c:pt>
                <c:pt idx="692">
                  <c:v>24.097533499999987</c:v>
                </c:pt>
                <c:pt idx="693">
                  <c:v>23.103443599999913</c:v>
                </c:pt>
                <c:pt idx="694">
                  <c:v>22.10935370000006</c:v>
                </c:pt>
                <c:pt idx="695">
                  <c:v>21.115263800000001</c:v>
                </c:pt>
                <c:pt idx="696">
                  <c:v>20.12117390000002</c:v>
                </c:pt>
                <c:pt idx="697">
                  <c:v>19.127084000000071</c:v>
                </c:pt>
                <c:pt idx="698">
                  <c:v>18.132994100000101</c:v>
                </c:pt>
                <c:pt idx="699">
                  <c:v>17.138904200000031</c:v>
                </c:pt>
                <c:pt idx="700">
                  <c:v>16.144814300000082</c:v>
                </c:pt>
                <c:pt idx="701">
                  <c:v>15.1507244</c:v>
                </c:pt>
                <c:pt idx="702">
                  <c:v>14.156634500000065</c:v>
                </c:pt>
                <c:pt idx="703">
                  <c:v>13.162544500000065</c:v>
                </c:pt>
                <c:pt idx="704">
                  <c:v>12.1684546</c:v>
                </c:pt>
                <c:pt idx="705">
                  <c:v>12.397091900000001</c:v>
                </c:pt>
                <c:pt idx="706">
                  <c:v>12.6257292</c:v>
                </c:pt>
                <c:pt idx="707">
                  <c:v>12.854366500000021</c:v>
                </c:pt>
                <c:pt idx="708">
                  <c:v>13.0830038</c:v>
                </c:pt>
                <c:pt idx="709">
                  <c:v>13.311641100000001</c:v>
                </c:pt>
                <c:pt idx="710">
                  <c:v>13.540278299999997</c:v>
                </c:pt>
                <c:pt idx="711">
                  <c:v>13.7689156</c:v>
                </c:pt>
                <c:pt idx="712">
                  <c:v>13.997552900000002</c:v>
                </c:pt>
                <c:pt idx="713">
                  <c:v>14.2261902</c:v>
                </c:pt>
                <c:pt idx="714">
                  <c:v>14.4548275</c:v>
                </c:pt>
                <c:pt idx="715">
                  <c:v>14.683464800000024</c:v>
                </c:pt>
                <c:pt idx="716">
                  <c:v>14.912102000000004</c:v>
                </c:pt>
                <c:pt idx="717">
                  <c:v>15.1407393</c:v>
                </c:pt>
                <c:pt idx="718">
                  <c:v>15.369376600000002</c:v>
                </c:pt>
                <c:pt idx="719">
                  <c:v>15.5980139</c:v>
                </c:pt>
                <c:pt idx="720">
                  <c:v>15.826651200000002</c:v>
                </c:pt>
                <c:pt idx="721">
                  <c:v>16.075246199999913</c:v>
                </c:pt>
                <c:pt idx="722">
                  <c:v>16.3238412</c:v>
                </c:pt>
                <c:pt idx="723">
                  <c:v>16.572436099999891</c:v>
                </c:pt>
                <c:pt idx="724">
                  <c:v>16.82103110000002</c:v>
                </c:pt>
                <c:pt idx="725">
                  <c:v>17.069626099999883</c:v>
                </c:pt>
                <c:pt idx="726">
                  <c:v>17.31822110000002</c:v>
                </c:pt>
                <c:pt idx="727">
                  <c:v>17.5668161</c:v>
                </c:pt>
                <c:pt idx="728">
                  <c:v>17.81541110000002</c:v>
                </c:pt>
                <c:pt idx="729">
                  <c:v>18.0640061</c:v>
                </c:pt>
                <c:pt idx="730">
                  <c:v>18.312601099999988</c:v>
                </c:pt>
                <c:pt idx="731">
                  <c:v>18.5611961</c:v>
                </c:pt>
                <c:pt idx="732">
                  <c:v>18.80979110000003</c:v>
                </c:pt>
                <c:pt idx="733">
                  <c:v>19.058385999999999</c:v>
                </c:pt>
                <c:pt idx="734">
                  <c:v>19.306981000000086</c:v>
                </c:pt>
                <c:pt idx="735">
                  <c:v>19.555575999999999</c:v>
                </c:pt>
                <c:pt idx="736">
                  <c:v>19.804171000000082</c:v>
                </c:pt>
                <c:pt idx="737">
                  <c:v>19.883506899999883</c:v>
                </c:pt>
                <c:pt idx="738">
                  <c:v>19.962842799999883</c:v>
                </c:pt>
                <c:pt idx="739">
                  <c:v>20.042178799999999</c:v>
                </c:pt>
                <c:pt idx="740">
                  <c:v>20.12151470000002</c:v>
                </c:pt>
                <c:pt idx="741">
                  <c:v>20.20085060000002</c:v>
                </c:pt>
                <c:pt idx="742">
                  <c:v>20.280186499999967</c:v>
                </c:pt>
                <c:pt idx="743">
                  <c:v>20.359522399999982</c:v>
                </c:pt>
                <c:pt idx="744">
                  <c:v>20.43885830000006</c:v>
                </c:pt>
                <c:pt idx="745">
                  <c:v>20.518194300000001</c:v>
                </c:pt>
                <c:pt idx="746">
                  <c:v>20.597530199999987</c:v>
                </c:pt>
                <c:pt idx="747">
                  <c:v>20.676866100000101</c:v>
                </c:pt>
                <c:pt idx="748">
                  <c:v>20.756201999999988</c:v>
                </c:pt>
                <c:pt idx="749">
                  <c:v>20.835537899999913</c:v>
                </c:pt>
                <c:pt idx="750">
                  <c:v>20.91487390000006</c:v>
                </c:pt>
                <c:pt idx="751">
                  <c:v>20.994209799999986</c:v>
                </c:pt>
                <c:pt idx="752">
                  <c:v>21.0735457</c:v>
                </c:pt>
                <c:pt idx="753">
                  <c:v>20.944282299999891</c:v>
                </c:pt>
                <c:pt idx="754">
                  <c:v>20.815018899999988</c:v>
                </c:pt>
                <c:pt idx="755">
                  <c:v>20.685755499999999</c:v>
                </c:pt>
                <c:pt idx="756">
                  <c:v>20.556492199999987</c:v>
                </c:pt>
                <c:pt idx="757">
                  <c:v>20.427228799999988</c:v>
                </c:pt>
                <c:pt idx="758">
                  <c:v>20.297965400000137</c:v>
                </c:pt>
                <c:pt idx="759">
                  <c:v>20.168701999999982</c:v>
                </c:pt>
                <c:pt idx="760">
                  <c:v>20.0394386</c:v>
                </c:pt>
                <c:pt idx="761">
                  <c:v>19.910175200000001</c:v>
                </c:pt>
                <c:pt idx="762">
                  <c:v>19.7809119</c:v>
                </c:pt>
                <c:pt idx="763">
                  <c:v>19.6516485</c:v>
                </c:pt>
                <c:pt idx="764">
                  <c:v>19.522385100000001</c:v>
                </c:pt>
                <c:pt idx="765">
                  <c:v>19.393121699999988</c:v>
                </c:pt>
                <c:pt idx="766">
                  <c:v>19.26385830000002</c:v>
                </c:pt>
                <c:pt idx="767">
                  <c:v>19.13459490000006</c:v>
                </c:pt>
                <c:pt idx="768">
                  <c:v>19.005331499999986</c:v>
                </c:pt>
                <c:pt idx="769">
                  <c:v>18.876110499999999</c:v>
                </c:pt>
                <c:pt idx="770">
                  <c:v>18.746889400000001</c:v>
                </c:pt>
                <c:pt idx="771">
                  <c:v>18.617668300000034</c:v>
                </c:pt>
                <c:pt idx="772">
                  <c:v>18.488447199999854</c:v>
                </c:pt>
                <c:pt idx="773">
                  <c:v>18.359226100000001</c:v>
                </c:pt>
                <c:pt idx="774">
                  <c:v>18.230004999999988</c:v>
                </c:pt>
                <c:pt idx="775">
                  <c:v>18.100784000000001</c:v>
                </c:pt>
                <c:pt idx="776">
                  <c:v>17.971562899999913</c:v>
                </c:pt>
                <c:pt idx="777">
                  <c:v>17.842341799999986</c:v>
                </c:pt>
                <c:pt idx="778">
                  <c:v>17.713120700000001</c:v>
                </c:pt>
                <c:pt idx="779">
                  <c:v>17.583899599999913</c:v>
                </c:pt>
                <c:pt idx="780">
                  <c:v>17.4546785</c:v>
                </c:pt>
                <c:pt idx="781">
                  <c:v>17.325457499999999</c:v>
                </c:pt>
                <c:pt idx="782">
                  <c:v>17.1962364</c:v>
                </c:pt>
                <c:pt idx="783">
                  <c:v>17.067015300000001</c:v>
                </c:pt>
                <c:pt idx="784">
                  <c:v>16.937794199999999</c:v>
                </c:pt>
                <c:pt idx="785">
                  <c:v>17.027307199999999</c:v>
                </c:pt>
                <c:pt idx="786">
                  <c:v>17.116820100000108</c:v>
                </c:pt>
                <c:pt idx="787">
                  <c:v>17.206333099999906</c:v>
                </c:pt>
                <c:pt idx="788">
                  <c:v>17.295845999999987</c:v>
                </c:pt>
                <c:pt idx="789">
                  <c:v>17.385358999999987</c:v>
                </c:pt>
                <c:pt idx="790">
                  <c:v>17.474872000000001</c:v>
                </c:pt>
                <c:pt idx="791">
                  <c:v>17.5643849</c:v>
                </c:pt>
                <c:pt idx="792">
                  <c:v>17.653897900000093</c:v>
                </c:pt>
                <c:pt idx="793">
                  <c:v>17.743410799999982</c:v>
                </c:pt>
                <c:pt idx="794">
                  <c:v>17.8329238</c:v>
                </c:pt>
                <c:pt idx="795">
                  <c:v>17.922436799999868</c:v>
                </c:pt>
                <c:pt idx="796">
                  <c:v>18.01194970000002</c:v>
                </c:pt>
                <c:pt idx="797">
                  <c:v>18.10146270000002</c:v>
                </c:pt>
                <c:pt idx="798">
                  <c:v>18.190975600000101</c:v>
                </c:pt>
                <c:pt idx="799">
                  <c:v>18.280488599999973</c:v>
                </c:pt>
                <c:pt idx="800">
                  <c:v>18.370001500000001</c:v>
                </c:pt>
                <c:pt idx="801">
                  <c:v>17.873099799999999</c:v>
                </c:pt>
                <c:pt idx="802">
                  <c:v>17.37619800000002</c:v>
                </c:pt>
                <c:pt idx="803">
                  <c:v>16.8792963</c:v>
                </c:pt>
                <c:pt idx="804">
                  <c:v>16.382394499999986</c:v>
                </c:pt>
                <c:pt idx="805">
                  <c:v>15.885492800000071</c:v>
                </c:pt>
                <c:pt idx="806">
                  <c:v>15.388591</c:v>
                </c:pt>
                <c:pt idx="807">
                  <c:v>14.891689300000024</c:v>
                </c:pt>
                <c:pt idx="808">
                  <c:v>14.394787500000024</c:v>
                </c:pt>
                <c:pt idx="809">
                  <c:v>13.89788580000002</c:v>
                </c:pt>
                <c:pt idx="810">
                  <c:v>13.400984000000021</c:v>
                </c:pt>
                <c:pt idx="811">
                  <c:v>12.904082200000024</c:v>
                </c:pt>
                <c:pt idx="812">
                  <c:v>12.407180500000004</c:v>
                </c:pt>
                <c:pt idx="813">
                  <c:v>11.910278699999997</c:v>
                </c:pt>
                <c:pt idx="814">
                  <c:v>11.413377000000001</c:v>
                </c:pt>
                <c:pt idx="815">
                  <c:v>10.916475200000002</c:v>
                </c:pt>
                <c:pt idx="816">
                  <c:v>10.4195735</c:v>
                </c:pt>
                <c:pt idx="817">
                  <c:v>9.9123772500000005</c:v>
                </c:pt>
                <c:pt idx="818">
                  <c:v>9.4051810300000067</c:v>
                </c:pt>
                <c:pt idx="819">
                  <c:v>8.8979848000000068</c:v>
                </c:pt>
                <c:pt idx="820">
                  <c:v>8.3907885800000006</c:v>
                </c:pt>
                <c:pt idx="821">
                  <c:v>7.8835923499999891</c:v>
                </c:pt>
                <c:pt idx="822">
                  <c:v>7.3763961300000034</c:v>
                </c:pt>
                <c:pt idx="823">
                  <c:v>6.8691999099999892</c:v>
                </c:pt>
                <c:pt idx="824">
                  <c:v>6.3620036799999733</c:v>
                </c:pt>
                <c:pt idx="825">
                  <c:v>5.8548074599999733</c:v>
                </c:pt>
                <c:pt idx="826">
                  <c:v>5.3476112299999752</c:v>
                </c:pt>
                <c:pt idx="827">
                  <c:v>4.8404150099999752</c:v>
                </c:pt>
                <c:pt idx="828">
                  <c:v>4.3332187800000197</c:v>
                </c:pt>
                <c:pt idx="829">
                  <c:v>3.8260225599999997</c:v>
                </c:pt>
                <c:pt idx="830">
                  <c:v>3.3188263399999967</c:v>
                </c:pt>
                <c:pt idx="831">
                  <c:v>2.8116301099999967</c:v>
                </c:pt>
                <c:pt idx="832">
                  <c:v>2.3044338899999999</c:v>
                </c:pt>
                <c:pt idx="833">
                  <c:v>2.5131292000000012</c:v>
                </c:pt>
                <c:pt idx="834">
                  <c:v>2.7218245000000012</c:v>
                </c:pt>
                <c:pt idx="835">
                  <c:v>2.9305198099999998</c:v>
                </c:pt>
                <c:pt idx="836">
                  <c:v>3.1392151199999967</c:v>
                </c:pt>
                <c:pt idx="837">
                  <c:v>3.3479104299999998</c:v>
                </c:pt>
                <c:pt idx="838">
                  <c:v>3.5566057299999967</c:v>
                </c:pt>
                <c:pt idx="839">
                  <c:v>3.7653010400000153</c:v>
                </c:pt>
                <c:pt idx="840">
                  <c:v>3.9739963500000002</c:v>
                </c:pt>
                <c:pt idx="841">
                  <c:v>4.1826916599999855</c:v>
                </c:pt>
                <c:pt idx="842">
                  <c:v>4.391386959999978</c:v>
                </c:pt>
                <c:pt idx="843">
                  <c:v>4.6000822699999677</c:v>
                </c:pt>
                <c:pt idx="844">
                  <c:v>4.8087775800000001</c:v>
                </c:pt>
                <c:pt idx="845">
                  <c:v>5.0174728899999845</c:v>
                </c:pt>
                <c:pt idx="846">
                  <c:v>5.2261681900000134</c:v>
                </c:pt>
                <c:pt idx="847">
                  <c:v>5.4348635000000014</c:v>
                </c:pt>
                <c:pt idx="848">
                  <c:v>5.6435588099999752</c:v>
                </c:pt>
                <c:pt idx="849">
                  <c:v>5.8423550999999891</c:v>
                </c:pt>
                <c:pt idx="850">
                  <c:v>6.0411513900000013</c:v>
                </c:pt>
                <c:pt idx="851">
                  <c:v>6.2399476900000197</c:v>
                </c:pt>
                <c:pt idx="852">
                  <c:v>6.4387439800000106</c:v>
                </c:pt>
                <c:pt idx="853">
                  <c:v>6.6375402699999677</c:v>
                </c:pt>
                <c:pt idx="854">
                  <c:v>6.8363365599999808</c:v>
                </c:pt>
                <c:pt idx="855">
                  <c:v>7.0351328599999752</c:v>
                </c:pt>
                <c:pt idx="856">
                  <c:v>7.2339291500000034</c:v>
                </c:pt>
                <c:pt idx="857">
                  <c:v>7.4327254400000013</c:v>
                </c:pt>
                <c:pt idx="858">
                  <c:v>7.6315217300000002</c:v>
                </c:pt>
                <c:pt idx="859">
                  <c:v>7.8303180299999946</c:v>
                </c:pt>
                <c:pt idx="860">
                  <c:v>8.0291143200000015</c:v>
                </c:pt>
                <c:pt idx="861">
                  <c:v>8.2279106099999986</c:v>
                </c:pt>
                <c:pt idx="862">
                  <c:v>8.4267069000000028</c:v>
                </c:pt>
                <c:pt idx="863">
                  <c:v>8.6255032000000007</c:v>
                </c:pt>
                <c:pt idx="864">
                  <c:v>8.8242994899999996</c:v>
                </c:pt>
                <c:pt idx="865">
                  <c:v>9.1822845000000068</c:v>
                </c:pt>
                <c:pt idx="866">
                  <c:v>9.5402695200000025</c:v>
                </c:pt>
                <c:pt idx="867">
                  <c:v>9.8982545300000027</c:v>
                </c:pt>
                <c:pt idx="868">
                  <c:v>10.256239500000024</c:v>
                </c:pt>
                <c:pt idx="869">
                  <c:v>10.6142246</c:v>
                </c:pt>
                <c:pt idx="870">
                  <c:v>10.972209600000021</c:v>
                </c:pt>
                <c:pt idx="871">
                  <c:v>11.3301946</c:v>
                </c:pt>
                <c:pt idx="872">
                  <c:v>11.6881796</c:v>
                </c:pt>
                <c:pt idx="873">
                  <c:v>12.046164600000001</c:v>
                </c:pt>
                <c:pt idx="874">
                  <c:v>12.4041496</c:v>
                </c:pt>
                <c:pt idx="875">
                  <c:v>12.762134600000024</c:v>
                </c:pt>
                <c:pt idx="876">
                  <c:v>13.1201197</c:v>
                </c:pt>
                <c:pt idx="877">
                  <c:v>13.478104700000001</c:v>
                </c:pt>
                <c:pt idx="878">
                  <c:v>13.8360897</c:v>
                </c:pt>
                <c:pt idx="879">
                  <c:v>14.1940747</c:v>
                </c:pt>
                <c:pt idx="880">
                  <c:v>14.552059700000004</c:v>
                </c:pt>
                <c:pt idx="881">
                  <c:v>14.6714105</c:v>
                </c:pt>
                <c:pt idx="882">
                  <c:v>14.7907613</c:v>
                </c:pt>
                <c:pt idx="883">
                  <c:v>14.910112100000001</c:v>
                </c:pt>
                <c:pt idx="884">
                  <c:v>15.0294629</c:v>
                </c:pt>
                <c:pt idx="885">
                  <c:v>15.14881369999998</c:v>
                </c:pt>
                <c:pt idx="886">
                  <c:v>15.2681644</c:v>
                </c:pt>
                <c:pt idx="887">
                  <c:v>15.387515200000021</c:v>
                </c:pt>
                <c:pt idx="888">
                  <c:v>15.506866</c:v>
                </c:pt>
                <c:pt idx="889">
                  <c:v>15.6262168</c:v>
                </c:pt>
                <c:pt idx="890">
                  <c:v>15.745567600000001</c:v>
                </c:pt>
                <c:pt idx="891">
                  <c:v>15.864918400000001</c:v>
                </c:pt>
                <c:pt idx="892">
                  <c:v>15.9842692</c:v>
                </c:pt>
                <c:pt idx="893">
                  <c:v>16.103619999999982</c:v>
                </c:pt>
                <c:pt idx="894">
                  <c:v>16.222970700000001</c:v>
                </c:pt>
                <c:pt idx="895">
                  <c:v>16.342321499999986</c:v>
                </c:pt>
                <c:pt idx="896">
                  <c:v>16.461672299999876</c:v>
                </c:pt>
                <c:pt idx="897">
                  <c:v>16.580976499999988</c:v>
                </c:pt>
                <c:pt idx="898">
                  <c:v>16.7002807</c:v>
                </c:pt>
                <c:pt idx="899">
                  <c:v>16.819585000000071</c:v>
                </c:pt>
                <c:pt idx="900">
                  <c:v>16.938889199999988</c:v>
                </c:pt>
                <c:pt idx="901">
                  <c:v>17.0581934</c:v>
                </c:pt>
                <c:pt idx="902">
                  <c:v>17.17749760000002</c:v>
                </c:pt>
                <c:pt idx="903">
                  <c:v>17.296801800000001</c:v>
                </c:pt>
                <c:pt idx="904">
                  <c:v>17.416105999999999</c:v>
                </c:pt>
                <c:pt idx="905">
                  <c:v>17.535410299999914</c:v>
                </c:pt>
                <c:pt idx="906">
                  <c:v>17.654714500000001</c:v>
                </c:pt>
                <c:pt idx="907">
                  <c:v>17.77401870000002</c:v>
                </c:pt>
                <c:pt idx="908">
                  <c:v>17.893322899999905</c:v>
                </c:pt>
                <c:pt idx="909">
                  <c:v>18.0126271</c:v>
                </c:pt>
                <c:pt idx="910">
                  <c:v>18.131931300000101</c:v>
                </c:pt>
                <c:pt idx="911">
                  <c:v>18.2512355</c:v>
                </c:pt>
                <c:pt idx="912">
                  <c:v>18.370539799999982</c:v>
                </c:pt>
                <c:pt idx="913">
                  <c:v>18.2314103</c:v>
                </c:pt>
                <c:pt idx="914">
                  <c:v>18.092280899999913</c:v>
                </c:pt>
                <c:pt idx="915">
                  <c:v>17.953151500000001</c:v>
                </c:pt>
                <c:pt idx="916">
                  <c:v>17.814022000000001</c:v>
                </c:pt>
                <c:pt idx="917">
                  <c:v>17.67489260000006</c:v>
                </c:pt>
                <c:pt idx="918">
                  <c:v>17.535763199999987</c:v>
                </c:pt>
                <c:pt idx="919">
                  <c:v>17.396633699999914</c:v>
                </c:pt>
                <c:pt idx="920">
                  <c:v>17.257504300000001</c:v>
                </c:pt>
                <c:pt idx="921">
                  <c:v>17.11837490000002</c:v>
                </c:pt>
                <c:pt idx="922">
                  <c:v>16.9792454</c:v>
                </c:pt>
                <c:pt idx="923">
                  <c:v>16.840115999999988</c:v>
                </c:pt>
                <c:pt idx="924">
                  <c:v>16.7009866</c:v>
                </c:pt>
                <c:pt idx="925">
                  <c:v>16.561857200000031</c:v>
                </c:pt>
                <c:pt idx="926">
                  <c:v>16.422727699999854</c:v>
                </c:pt>
                <c:pt idx="927">
                  <c:v>16.283598299999905</c:v>
                </c:pt>
                <c:pt idx="928">
                  <c:v>16.14446890000006</c:v>
                </c:pt>
                <c:pt idx="929">
                  <c:v>16.12466890000006</c:v>
                </c:pt>
                <c:pt idx="930">
                  <c:v>16.104868900000138</c:v>
                </c:pt>
                <c:pt idx="931">
                  <c:v>16.0850689</c:v>
                </c:pt>
                <c:pt idx="932">
                  <c:v>16.065268999999986</c:v>
                </c:pt>
                <c:pt idx="933">
                  <c:v>16.045468999999986</c:v>
                </c:pt>
                <c:pt idx="934">
                  <c:v>16.025668999999986</c:v>
                </c:pt>
                <c:pt idx="935">
                  <c:v>16.005869000000001</c:v>
                </c:pt>
                <c:pt idx="936">
                  <c:v>15.9860691</c:v>
                </c:pt>
                <c:pt idx="937">
                  <c:v>15.9662691</c:v>
                </c:pt>
                <c:pt idx="938">
                  <c:v>15.9464691</c:v>
                </c:pt>
                <c:pt idx="939">
                  <c:v>15.926669200000021</c:v>
                </c:pt>
                <c:pt idx="940">
                  <c:v>15.906869200000004</c:v>
                </c:pt>
                <c:pt idx="941">
                  <c:v>15.887069200000004</c:v>
                </c:pt>
                <c:pt idx="942">
                  <c:v>15.867269200000004</c:v>
                </c:pt>
                <c:pt idx="943">
                  <c:v>15.8474693</c:v>
                </c:pt>
                <c:pt idx="944">
                  <c:v>15.8276693</c:v>
                </c:pt>
                <c:pt idx="945">
                  <c:v>15.6286331</c:v>
                </c:pt>
                <c:pt idx="946">
                  <c:v>15.429596900000041</c:v>
                </c:pt>
                <c:pt idx="947">
                  <c:v>15.230560799999999</c:v>
                </c:pt>
                <c:pt idx="948">
                  <c:v>15.031524600000001</c:v>
                </c:pt>
                <c:pt idx="949">
                  <c:v>14.832488400000004</c:v>
                </c:pt>
                <c:pt idx="950">
                  <c:v>14.6334523</c:v>
                </c:pt>
                <c:pt idx="951">
                  <c:v>14.4344161</c:v>
                </c:pt>
                <c:pt idx="952">
                  <c:v>14.2353799</c:v>
                </c:pt>
                <c:pt idx="953">
                  <c:v>14.036343799999999</c:v>
                </c:pt>
                <c:pt idx="954">
                  <c:v>13.837307600000001</c:v>
                </c:pt>
                <c:pt idx="955">
                  <c:v>13.638271399999958</c:v>
                </c:pt>
                <c:pt idx="956">
                  <c:v>13.4392353</c:v>
                </c:pt>
                <c:pt idx="957">
                  <c:v>13.2401991</c:v>
                </c:pt>
                <c:pt idx="958">
                  <c:v>13.0411629</c:v>
                </c:pt>
                <c:pt idx="959">
                  <c:v>12.842126800000004</c:v>
                </c:pt>
                <c:pt idx="960">
                  <c:v>12.643090600000001</c:v>
                </c:pt>
                <c:pt idx="961">
                  <c:v>12.4144337</c:v>
                </c:pt>
                <c:pt idx="962">
                  <c:v>12.185776800000021</c:v>
                </c:pt>
                <c:pt idx="963">
                  <c:v>11.9571199</c:v>
                </c:pt>
                <c:pt idx="964">
                  <c:v>11.728463</c:v>
                </c:pt>
                <c:pt idx="965">
                  <c:v>11.499806100000002</c:v>
                </c:pt>
                <c:pt idx="966">
                  <c:v>11.2711492</c:v>
                </c:pt>
                <c:pt idx="967">
                  <c:v>11.042492300000021</c:v>
                </c:pt>
                <c:pt idx="968">
                  <c:v>10.8138354</c:v>
                </c:pt>
                <c:pt idx="969">
                  <c:v>10.5851785</c:v>
                </c:pt>
                <c:pt idx="970">
                  <c:v>10.356521600000002</c:v>
                </c:pt>
                <c:pt idx="971">
                  <c:v>10.1278647</c:v>
                </c:pt>
                <c:pt idx="972">
                  <c:v>9.8992078400000008</c:v>
                </c:pt>
                <c:pt idx="973">
                  <c:v>9.67055094</c:v>
                </c:pt>
                <c:pt idx="974">
                  <c:v>9.4418940500000001</c:v>
                </c:pt>
                <c:pt idx="975">
                  <c:v>9.2132371499999994</c:v>
                </c:pt>
                <c:pt idx="976">
                  <c:v>8.9845802600000066</c:v>
                </c:pt>
                <c:pt idx="977">
                  <c:v>8.8353675800000016</c:v>
                </c:pt>
                <c:pt idx="978">
                  <c:v>8.6861549</c:v>
                </c:pt>
                <c:pt idx="979">
                  <c:v>8.5369422300000046</c:v>
                </c:pt>
                <c:pt idx="980">
                  <c:v>8.3877295500000066</c:v>
                </c:pt>
                <c:pt idx="981">
                  <c:v>8.2385168799999988</c:v>
                </c:pt>
                <c:pt idx="982">
                  <c:v>8.0893042000000008</c:v>
                </c:pt>
                <c:pt idx="983">
                  <c:v>7.9400915300000001</c:v>
                </c:pt>
                <c:pt idx="984">
                  <c:v>7.7908788499999808</c:v>
                </c:pt>
                <c:pt idx="985">
                  <c:v>7.6416661800000076</c:v>
                </c:pt>
                <c:pt idx="986">
                  <c:v>7.4924534999999999</c:v>
                </c:pt>
                <c:pt idx="987">
                  <c:v>7.3432408300000001</c:v>
                </c:pt>
                <c:pt idx="988">
                  <c:v>7.1940281499999781</c:v>
                </c:pt>
                <c:pt idx="989">
                  <c:v>7.0448154799999667</c:v>
                </c:pt>
                <c:pt idx="990">
                  <c:v>6.8956027999999998</c:v>
                </c:pt>
                <c:pt idx="991">
                  <c:v>6.7463901200000134</c:v>
                </c:pt>
                <c:pt idx="992">
                  <c:v>6.597177449999978</c:v>
                </c:pt>
                <c:pt idx="993">
                  <c:v>6.6769197699999845</c:v>
                </c:pt>
                <c:pt idx="994">
                  <c:v>6.7566621000000318</c:v>
                </c:pt>
                <c:pt idx="995">
                  <c:v>6.83640442</c:v>
                </c:pt>
                <c:pt idx="996">
                  <c:v>6.9161467400000003</c:v>
                </c:pt>
                <c:pt idx="997">
                  <c:v>6.9958890699999845</c:v>
                </c:pt>
                <c:pt idx="998">
                  <c:v>7.0756313900000034</c:v>
                </c:pt>
                <c:pt idx="999">
                  <c:v>7.15537372</c:v>
                </c:pt>
                <c:pt idx="1000">
                  <c:v>7.2351160399999781</c:v>
                </c:pt>
                <c:pt idx="1001">
                  <c:v>7.3148583599999677</c:v>
                </c:pt>
                <c:pt idx="1002">
                  <c:v>7.3946006899999892</c:v>
                </c:pt>
                <c:pt idx="1003">
                  <c:v>7.4743430100000134</c:v>
                </c:pt>
                <c:pt idx="1004">
                  <c:v>7.5540853299999657</c:v>
                </c:pt>
                <c:pt idx="1005">
                  <c:v>7.6338276599999855</c:v>
                </c:pt>
                <c:pt idx="1006">
                  <c:v>7.7135699799999946</c:v>
                </c:pt>
                <c:pt idx="1007">
                  <c:v>7.7933123100000001</c:v>
                </c:pt>
                <c:pt idx="1008">
                  <c:v>7.8730546299999808</c:v>
                </c:pt>
                <c:pt idx="1009">
                  <c:v>7.8132011100000014</c:v>
                </c:pt>
                <c:pt idx="1010">
                  <c:v>7.7533475900000024</c:v>
                </c:pt>
                <c:pt idx="1011">
                  <c:v>7.6934940699999714</c:v>
                </c:pt>
                <c:pt idx="1012">
                  <c:v>7.63364054</c:v>
                </c:pt>
                <c:pt idx="1013">
                  <c:v>7.5737870200000001</c:v>
                </c:pt>
                <c:pt idx="1014">
                  <c:v>7.5139334999999976</c:v>
                </c:pt>
                <c:pt idx="1015">
                  <c:v>7.4540799800000004</c:v>
                </c:pt>
                <c:pt idx="1016">
                  <c:v>7.3942264599999845</c:v>
                </c:pt>
                <c:pt idx="1017">
                  <c:v>7.3343729399999855</c:v>
                </c:pt>
                <c:pt idx="1018">
                  <c:v>7.2745194199999892</c:v>
                </c:pt>
                <c:pt idx="1019">
                  <c:v>7.2146659</c:v>
                </c:pt>
                <c:pt idx="1020">
                  <c:v>7.1548123699999602</c:v>
                </c:pt>
                <c:pt idx="1021">
                  <c:v>7.0949588499999638</c:v>
                </c:pt>
                <c:pt idx="1022">
                  <c:v>7.0351053299999808</c:v>
                </c:pt>
                <c:pt idx="1023">
                  <c:v>6.9752518100000014</c:v>
                </c:pt>
                <c:pt idx="1024">
                  <c:v>6.9153982900000024</c:v>
                </c:pt>
                <c:pt idx="1025">
                  <c:v>6.7862093500000134</c:v>
                </c:pt>
                <c:pt idx="1026">
                  <c:v>6.6570204199999781</c:v>
                </c:pt>
                <c:pt idx="1027">
                  <c:v>6.5278314799999677</c:v>
                </c:pt>
                <c:pt idx="1028">
                  <c:v>6.39864254</c:v>
                </c:pt>
                <c:pt idx="1029">
                  <c:v>6.2694536100000002</c:v>
                </c:pt>
                <c:pt idx="1030">
                  <c:v>6.1402646699999845</c:v>
                </c:pt>
                <c:pt idx="1031">
                  <c:v>6.01107573</c:v>
                </c:pt>
                <c:pt idx="1032">
                  <c:v>5.8818867999999966</c:v>
                </c:pt>
                <c:pt idx="1033">
                  <c:v>5.7526978599999845</c:v>
                </c:pt>
                <c:pt idx="1034">
                  <c:v>5.6235089199999715</c:v>
                </c:pt>
                <c:pt idx="1035">
                  <c:v>5.4943199900000002</c:v>
                </c:pt>
                <c:pt idx="1036">
                  <c:v>5.3651310499999667</c:v>
                </c:pt>
                <c:pt idx="1037">
                  <c:v>5.2359421100000034</c:v>
                </c:pt>
                <c:pt idx="1038">
                  <c:v>5.1067531800000134</c:v>
                </c:pt>
                <c:pt idx="1039">
                  <c:v>4.9775642399999809</c:v>
                </c:pt>
                <c:pt idx="1040">
                  <c:v>4.8483752999999892</c:v>
                </c:pt>
                <c:pt idx="1041">
                  <c:v>4.7590761700000002</c:v>
                </c:pt>
                <c:pt idx="1042">
                  <c:v>4.6697770299999846</c:v>
                </c:pt>
                <c:pt idx="1043">
                  <c:v>4.5804779</c:v>
                </c:pt>
                <c:pt idx="1044">
                  <c:v>4.4911787600000004</c:v>
                </c:pt>
                <c:pt idx="1045">
                  <c:v>4.4018796200000034</c:v>
                </c:pt>
                <c:pt idx="1046">
                  <c:v>4.312580489999978</c:v>
                </c:pt>
                <c:pt idx="1047">
                  <c:v>4.2232813499999855</c:v>
                </c:pt>
                <c:pt idx="1048">
                  <c:v>4.1339822099999752</c:v>
                </c:pt>
                <c:pt idx="1049">
                  <c:v>4.0446830800000004</c:v>
                </c:pt>
                <c:pt idx="1050">
                  <c:v>3.9553839399999977</c:v>
                </c:pt>
                <c:pt idx="1051">
                  <c:v>3.8660848099999998</c:v>
                </c:pt>
                <c:pt idx="1052">
                  <c:v>3.7767856699999998</c:v>
                </c:pt>
                <c:pt idx="1053">
                  <c:v>3.6874865300000002</c:v>
                </c:pt>
                <c:pt idx="1054">
                  <c:v>3.5981874</c:v>
                </c:pt>
                <c:pt idx="1055">
                  <c:v>3.50888826</c:v>
                </c:pt>
                <c:pt idx="1056">
                  <c:v>3.4195891299999968</c:v>
                </c:pt>
                <c:pt idx="1057">
                  <c:v>3.4295066799999998</c:v>
                </c:pt>
                <c:pt idx="1058">
                  <c:v>3.4394242299999997</c:v>
                </c:pt>
                <c:pt idx="1059">
                  <c:v>3.4493417800000001</c:v>
                </c:pt>
                <c:pt idx="1060">
                  <c:v>3.4592593299999881</c:v>
                </c:pt>
                <c:pt idx="1061">
                  <c:v>3.46917689</c:v>
                </c:pt>
                <c:pt idx="1062">
                  <c:v>3.4790944399999977</c:v>
                </c:pt>
                <c:pt idx="1063">
                  <c:v>3.4890119899999998</c:v>
                </c:pt>
                <c:pt idx="1064">
                  <c:v>3.4989295400000002</c:v>
                </c:pt>
                <c:pt idx="1065">
                  <c:v>3.5088470899999997</c:v>
                </c:pt>
                <c:pt idx="1066">
                  <c:v>3.51876465</c:v>
                </c:pt>
                <c:pt idx="1067">
                  <c:v>3.5286822</c:v>
                </c:pt>
                <c:pt idx="1068">
                  <c:v>3.5385997500000088</c:v>
                </c:pt>
                <c:pt idx="1069">
                  <c:v>3.5485173000000012</c:v>
                </c:pt>
                <c:pt idx="1070">
                  <c:v>3.5584348500000011</c:v>
                </c:pt>
                <c:pt idx="1071">
                  <c:v>3.5683523999999998</c:v>
                </c:pt>
                <c:pt idx="1072">
                  <c:v>3.5782699599999988</c:v>
                </c:pt>
                <c:pt idx="1073">
                  <c:v>3.5881887600000089</c:v>
                </c:pt>
                <c:pt idx="1074">
                  <c:v>3.5981075500000088</c:v>
                </c:pt>
                <c:pt idx="1075">
                  <c:v>3.6080263500000012</c:v>
                </c:pt>
                <c:pt idx="1076">
                  <c:v>3.6179451499999997</c:v>
                </c:pt>
                <c:pt idx="1077">
                  <c:v>3.6278639500000001</c:v>
                </c:pt>
                <c:pt idx="1078">
                  <c:v>3.6377827500000088</c:v>
                </c:pt>
                <c:pt idx="1079">
                  <c:v>3.6477015500000167</c:v>
                </c:pt>
                <c:pt idx="1080">
                  <c:v>3.6576203500000002</c:v>
                </c:pt>
                <c:pt idx="1081">
                  <c:v>3.6675391400000112</c:v>
                </c:pt>
                <c:pt idx="1082">
                  <c:v>3.67745794</c:v>
                </c:pt>
                <c:pt idx="1083">
                  <c:v>3.687376740000019</c:v>
                </c:pt>
                <c:pt idx="1084">
                  <c:v>3.6972955400000012</c:v>
                </c:pt>
                <c:pt idx="1085">
                  <c:v>3.7072143400000113</c:v>
                </c:pt>
                <c:pt idx="1086">
                  <c:v>3.7171331400000098</c:v>
                </c:pt>
                <c:pt idx="1087">
                  <c:v>3.7270519400000088</c:v>
                </c:pt>
                <c:pt idx="1088">
                  <c:v>3.7369707400000012</c:v>
                </c:pt>
                <c:pt idx="1089">
                  <c:v>3.7071413300000002</c:v>
                </c:pt>
                <c:pt idx="1090">
                  <c:v>3.6773119300000001</c:v>
                </c:pt>
                <c:pt idx="1091">
                  <c:v>3.64748253</c:v>
                </c:pt>
                <c:pt idx="1092">
                  <c:v>3.6176531299999977</c:v>
                </c:pt>
                <c:pt idx="1093">
                  <c:v>3.5878237300000002</c:v>
                </c:pt>
                <c:pt idx="1094">
                  <c:v>3.5579943300000001</c:v>
                </c:pt>
                <c:pt idx="1095">
                  <c:v>3.52816493</c:v>
                </c:pt>
                <c:pt idx="1096">
                  <c:v>3.4983355299999999</c:v>
                </c:pt>
                <c:pt idx="1097">
                  <c:v>3.4685061299999997</c:v>
                </c:pt>
                <c:pt idx="1098">
                  <c:v>3.4386767299999987</c:v>
                </c:pt>
                <c:pt idx="1099">
                  <c:v>3.4088473299999977</c:v>
                </c:pt>
                <c:pt idx="1100">
                  <c:v>3.3790179299999967</c:v>
                </c:pt>
                <c:pt idx="1101">
                  <c:v>3.3491885299999997</c:v>
                </c:pt>
                <c:pt idx="1102">
                  <c:v>3.3193591199999881</c:v>
                </c:pt>
                <c:pt idx="1103">
                  <c:v>3.2895297200000098</c:v>
                </c:pt>
                <c:pt idx="1104">
                  <c:v>3.2597003199999999</c:v>
                </c:pt>
                <c:pt idx="1105">
                  <c:v>3.1901802500000098</c:v>
                </c:pt>
                <c:pt idx="1106">
                  <c:v>3.1206601699999998</c:v>
                </c:pt>
                <c:pt idx="1107">
                  <c:v>3.0511400999999987</c:v>
                </c:pt>
                <c:pt idx="1108">
                  <c:v>2.9816200299999998</c:v>
                </c:pt>
                <c:pt idx="1109">
                  <c:v>2.9120999499999987</c:v>
                </c:pt>
                <c:pt idx="1110">
                  <c:v>2.8425798799999997</c:v>
                </c:pt>
                <c:pt idx="1111">
                  <c:v>2.7730598</c:v>
                </c:pt>
                <c:pt idx="1112">
                  <c:v>2.7035397300000112</c:v>
                </c:pt>
                <c:pt idx="1113">
                  <c:v>2.6340196499999999</c:v>
                </c:pt>
                <c:pt idx="1114">
                  <c:v>2.5644995800000001</c:v>
                </c:pt>
                <c:pt idx="1115">
                  <c:v>2.4949795099999998</c:v>
                </c:pt>
                <c:pt idx="1116">
                  <c:v>2.4254594299999881</c:v>
                </c:pt>
                <c:pt idx="1117">
                  <c:v>2.3559393599999998</c:v>
                </c:pt>
                <c:pt idx="1118">
                  <c:v>2.2864192800000001</c:v>
                </c:pt>
                <c:pt idx="1119">
                  <c:v>2.2168992099999998</c:v>
                </c:pt>
                <c:pt idx="1120">
                  <c:v>2.14737913</c:v>
                </c:pt>
                <c:pt idx="1121">
                  <c:v>2.2167906099999999</c:v>
                </c:pt>
                <c:pt idx="1122">
                  <c:v>2.2862020899999997</c:v>
                </c:pt>
                <c:pt idx="1123">
                  <c:v>2.3556135699999987</c:v>
                </c:pt>
                <c:pt idx="1124">
                  <c:v>2.4250250499999999</c:v>
                </c:pt>
                <c:pt idx="1125">
                  <c:v>2.4944365299999998</c:v>
                </c:pt>
                <c:pt idx="1126">
                  <c:v>2.5638480099999987</c:v>
                </c:pt>
                <c:pt idx="1127">
                  <c:v>2.6332594899999977</c:v>
                </c:pt>
                <c:pt idx="1128">
                  <c:v>2.7026709699999998</c:v>
                </c:pt>
                <c:pt idx="1129">
                  <c:v>2.7720824499999988</c:v>
                </c:pt>
                <c:pt idx="1130">
                  <c:v>2.8414939299999977</c:v>
                </c:pt>
                <c:pt idx="1131">
                  <c:v>2.9109054099999967</c:v>
                </c:pt>
                <c:pt idx="1132">
                  <c:v>2.9803168900000001</c:v>
                </c:pt>
                <c:pt idx="1133">
                  <c:v>3.04972836</c:v>
                </c:pt>
                <c:pt idx="1134">
                  <c:v>3.1191398400000012</c:v>
                </c:pt>
                <c:pt idx="1135">
                  <c:v>3.1885513200000002</c:v>
                </c:pt>
                <c:pt idx="1136">
                  <c:v>3.2579628</c:v>
                </c:pt>
                <c:pt idx="1137">
                  <c:v>3.2082078600000012</c:v>
                </c:pt>
                <c:pt idx="1138">
                  <c:v>3.1584529199999967</c:v>
                </c:pt>
                <c:pt idx="1139">
                  <c:v>3.1086979700000001</c:v>
                </c:pt>
                <c:pt idx="1140">
                  <c:v>3.0589430299999987</c:v>
                </c:pt>
                <c:pt idx="1141">
                  <c:v>3.0091880799999999</c:v>
                </c:pt>
                <c:pt idx="1142">
                  <c:v>2.9594331399999967</c:v>
                </c:pt>
                <c:pt idx="1143">
                  <c:v>2.9096781999999899</c:v>
                </c:pt>
                <c:pt idx="1144">
                  <c:v>2.85992325</c:v>
                </c:pt>
                <c:pt idx="1145">
                  <c:v>2.8101683099999977</c:v>
                </c:pt>
                <c:pt idx="1146">
                  <c:v>2.7604133700000002</c:v>
                </c:pt>
                <c:pt idx="1147">
                  <c:v>2.7106584199999881</c:v>
                </c:pt>
                <c:pt idx="1148">
                  <c:v>2.66090348</c:v>
                </c:pt>
                <c:pt idx="1149">
                  <c:v>2.6111485399999967</c:v>
                </c:pt>
                <c:pt idx="1150">
                  <c:v>2.5613935900000002</c:v>
                </c:pt>
                <c:pt idx="1151">
                  <c:v>2.5116386499999988</c:v>
                </c:pt>
                <c:pt idx="1152">
                  <c:v>2.4618837</c:v>
                </c:pt>
                <c:pt idx="1153">
                  <c:v>2.39238477</c:v>
                </c:pt>
                <c:pt idx="1154">
                  <c:v>2.3228858299999904</c:v>
                </c:pt>
                <c:pt idx="1155">
                  <c:v>2.2533869000000002</c:v>
                </c:pt>
                <c:pt idx="1156">
                  <c:v>2.1838879600000012</c:v>
                </c:pt>
                <c:pt idx="1157">
                  <c:v>2.1143890299999999</c:v>
                </c:pt>
                <c:pt idx="1158">
                  <c:v>2.04489009</c:v>
                </c:pt>
                <c:pt idx="1159">
                  <c:v>1.97539116</c:v>
                </c:pt>
                <c:pt idx="1160">
                  <c:v>1.9058922199999946</c:v>
                </c:pt>
                <c:pt idx="1161">
                  <c:v>1.8363932899999957</c:v>
                </c:pt>
                <c:pt idx="1162">
                  <c:v>1.7668943499999932</c:v>
                </c:pt>
                <c:pt idx="1163">
                  <c:v>1.6973954200000001</c:v>
                </c:pt>
                <c:pt idx="1164">
                  <c:v>1.6278964799999998</c:v>
                </c:pt>
                <c:pt idx="1165">
                  <c:v>1.55839755</c:v>
                </c:pt>
                <c:pt idx="1166">
                  <c:v>1.4888986099999946</c:v>
                </c:pt>
                <c:pt idx="1167">
                  <c:v>1.4193996799999904</c:v>
                </c:pt>
                <c:pt idx="1168">
                  <c:v>1.3499007399999998</c:v>
                </c:pt>
                <c:pt idx="1169">
                  <c:v>1.3598966899999931</c:v>
                </c:pt>
                <c:pt idx="1170">
                  <c:v>1.3698926299999998</c:v>
                </c:pt>
                <c:pt idx="1171">
                  <c:v>1.3798885700000001</c:v>
                </c:pt>
                <c:pt idx="1172">
                  <c:v>1.3898845200000001</c:v>
                </c:pt>
                <c:pt idx="1173">
                  <c:v>1.3998804600000001</c:v>
                </c:pt>
                <c:pt idx="1174">
                  <c:v>1.4098763999999901</c:v>
                </c:pt>
                <c:pt idx="1175">
                  <c:v>1.4198723399999957</c:v>
                </c:pt>
                <c:pt idx="1176">
                  <c:v>1.4298682899999904</c:v>
                </c:pt>
                <c:pt idx="1177">
                  <c:v>1.4398642299999906</c:v>
                </c:pt>
                <c:pt idx="1178">
                  <c:v>1.4498601699999998</c:v>
                </c:pt>
                <c:pt idx="1179">
                  <c:v>1.4598561099999998</c:v>
                </c:pt>
                <c:pt idx="1180">
                  <c:v>1.46985206</c:v>
                </c:pt>
                <c:pt idx="1181">
                  <c:v>1.4798479999999998</c:v>
                </c:pt>
                <c:pt idx="1182">
                  <c:v>1.4898439399999999</c:v>
                </c:pt>
                <c:pt idx="1183">
                  <c:v>1.4998398899999943</c:v>
                </c:pt>
                <c:pt idx="1184">
                  <c:v>1.5098358299999999</c:v>
                </c:pt>
                <c:pt idx="1185">
                  <c:v>1.5792330299999999</c:v>
                </c:pt>
                <c:pt idx="1186">
                  <c:v>1.6486302399999999</c:v>
                </c:pt>
                <c:pt idx="1187">
                  <c:v>1.71802744</c:v>
                </c:pt>
                <c:pt idx="1188">
                  <c:v>1.7874246399999916</c:v>
                </c:pt>
                <c:pt idx="1189">
                  <c:v>1.8568218499999998</c:v>
                </c:pt>
                <c:pt idx="1190">
                  <c:v>1.92621905</c:v>
                </c:pt>
                <c:pt idx="1191">
                  <c:v>1.99561626</c:v>
                </c:pt>
                <c:pt idx="1192">
                  <c:v>2.0650134599999999</c:v>
                </c:pt>
                <c:pt idx="1193">
                  <c:v>2.1344106599999999</c:v>
                </c:pt>
                <c:pt idx="1194">
                  <c:v>2.2038078700000012</c:v>
                </c:pt>
                <c:pt idx="1195">
                  <c:v>2.2732050699999999</c:v>
                </c:pt>
                <c:pt idx="1196">
                  <c:v>2.3426022799999977</c:v>
                </c:pt>
                <c:pt idx="1197">
                  <c:v>2.4119994799999978</c:v>
                </c:pt>
                <c:pt idx="1198">
                  <c:v>2.48139668</c:v>
                </c:pt>
                <c:pt idx="1199">
                  <c:v>2.55079389</c:v>
                </c:pt>
                <c:pt idx="1200">
                  <c:v>2.6201910900000098</c:v>
                </c:pt>
                <c:pt idx="1201">
                  <c:v>2.6303722</c:v>
                </c:pt>
                <c:pt idx="1202">
                  <c:v>2.64055331</c:v>
                </c:pt>
                <c:pt idx="1203">
                  <c:v>2.65073442</c:v>
                </c:pt>
                <c:pt idx="1204">
                  <c:v>2.66091553</c:v>
                </c:pt>
                <c:pt idx="1205">
                  <c:v>2.67109664</c:v>
                </c:pt>
                <c:pt idx="1206">
                  <c:v>2.6812777500000098</c:v>
                </c:pt>
                <c:pt idx="1207">
                  <c:v>2.6914588599999987</c:v>
                </c:pt>
                <c:pt idx="1208">
                  <c:v>2.70163997</c:v>
                </c:pt>
                <c:pt idx="1209">
                  <c:v>2.71182108</c:v>
                </c:pt>
                <c:pt idx="1210">
                  <c:v>2.7220021899999987</c:v>
                </c:pt>
                <c:pt idx="1211">
                  <c:v>2.7321833</c:v>
                </c:pt>
                <c:pt idx="1212">
                  <c:v>2.74236441</c:v>
                </c:pt>
                <c:pt idx="1213">
                  <c:v>2.7525455199999977</c:v>
                </c:pt>
                <c:pt idx="1214">
                  <c:v>2.76272663</c:v>
                </c:pt>
                <c:pt idx="1215">
                  <c:v>2.77290773</c:v>
                </c:pt>
                <c:pt idx="1216">
                  <c:v>2.7830888400000098</c:v>
                </c:pt>
                <c:pt idx="1217">
                  <c:v>2.6934184899999987</c:v>
                </c:pt>
                <c:pt idx="1218">
                  <c:v>2.6037481299999987</c:v>
                </c:pt>
                <c:pt idx="1219">
                  <c:v>2.51407778</c:v>
                </c:pt>
                <c:pt idx="1220">
                  <c:v>2.4244074199999988</c:v>
                </c:pt>
                <c:pt idx="1221">
                  <c:v>2.3347370600000001</c:v>
                </c:pt>
                <c:pt idx="1222">
                  <c:v>2.2450667100000001</c:v>
                </c:pt>
                <c:pt idx="1223">
                  <c:v>2.1553963500000002</c:v>
                </c:pt>
                <c:pt idx="1224">
                  <c:v>2.0657259899999998</c:v>
                </c:pt>
                <c:pt idx="1225">
                  <c:v>1.9760556400000047</c:v>
                </c:pt>
                <c:pt idx="1226">
                  <c:v>1.8863852800000001</c:v>
                </c:pt>
                <c:pt idx="1227">
                  <c:v>1.7967149200000001</c:v>
                </c:pt>
                <c:pt idx="1228">
                  <c:v>1.7070445699999999</c:v>
                </c:pt>
                <c:pt idx="1229">
                  <c:v>1.6173742099999946</c:v>
                </c:pt>
                <c:pt idx="1230">
                  <c:v>1.5277038599999946</c:v>
                </c:pt>
                <c:pt idx="1231">
                  <c:v>1.4380335</c:v>
                </c:pt>
                <c:pt idx="1232">
                  <c:v>1.34836314</c:v>
                </c:pt>
                <c:pt idx="1233">
                  <c:v>1.3582525200000097</c:v>
                </c:pt>
                <c:pt idx="1234">
                  <c:v>1.36814189</c:v>
                </c:pt>
                <c:pt idx="1235">
                  <c:v>1.3780312699999999</c:v>
                </c:pt>
                <c:pt idx="1236">
                  <c:v>1.3879206399999957</c:v>
                </c:pt>
                <c:pt idx="1237">
                  <c:v>1.3978100200000001</c:v>
                </c:pt>
                <c:pt idx="1238">
                  <c:v>1.4076993899999901</c:v>
                </c:pt>
                <c:pt idx="1239">
                  <c:v>1.4175887699999998</c:v>
                </c:pt>
                <c:pt idx="1240">
                  <c:v>1.4274781399999998</c:v>
                </c:pt>
                <c:pt idx="1241">
                  <c:v>1.43736752</c:v>
                </c:pt>
                <c:pt idx="1242">
                  <c:v>1.4472568899999998</c:v>
                </c:pt>
                <c:pt idx="1243">
                  <c:v>1.4571462599999931</c:v>
                </c:pt>
                <c:pt idx="1244">
                  <c:v>1.4670356399999998</c:v>
                </c:pt>
                <c:pt idx="1245">
                  <c:v>1.4769250099999998</c:v>
                </c:pt>
                <c:pt idx="1246">
                  <c:v>1.4868143899999957</c:v>
                </c:pt>
                <c:pt idx="1247">
                  <c:v>1.4967037599999957</c:v>
                </c:pt>
                <c:pt idx="1248">
                  <c:v>1.5065931399999999</c:v>
                </c:pt>
                <c:pt idx="1249">
                  <c:v>1.4968084799999999</c:v>
                </c:pt>
                <c:pt idx="1250">
                  <c:v>1.4870238199999954</c:v>
                </c:pt>
                <c:pt idx="1251">
                  <c:v>1.4772391699999998</c:v>
                </c:pt>
                <c:pt idx="1252">
                  <c:v>1.4674545099999998</c:v>
                </c:pt>
                <c:pt idx="1253">
                  <c:v>1.4576698499999932</c:v>
                </c:pt>
                <c:pt idx="1254">
                  <c:v>1.4478851899999998</c:v>
                </c:pt>
                <c:pt idx="1255">
                  <c:v>1.43810054</c:v>
                </c:pt>
                <c:pt idx="1256">
                  <c:v>1.42831588</c:v>
                </c:pt>
                <c:pt idx="1257">
                  <c:v>1.4185312199999915</c:v>
                </c:pt>
                <c:pt idx="1258">
                  <c:v>1.40874656</c:v>
                </c:pt>
                <c:pt idx="1259">
                  <c:v>1.3989619099999999</c:v>
                </c:pt>
                <c:pt idx="1260">
                  <c:v>1.3891772499999999</c:v>
                </c:pt>
                <c:pt idx="1261">
                  <c:v>1.3793925899999999</c:v>
                </c:pt>
                <c:pt idx="1262">
                  <c:v>1.3696079400000001</c:v>
                </c:pt>
                <c:pt idx="1263">
                  <c:v>1.3598232799999943</c:v>
                </c:pt>
                <c:pt idx="1264">
                  <c:v>1.3500386200000001</c:v>
                </c:pt>
                <c:pt idx="1265">
                  <c:v>1.3499901799999998</c:v>
                </c:pt>
                <c:pt idx="1266">
                  <c:v>1.3499417399999998</c:v>
                </c:pt>
                <c:pt idx="1267">
                  <c:v>1.3498932999999904</c:v>
                </c:pt>
                <c:pt idx="1268">
                  <c:v>1.3498448599999946</c:v>
                </c:pt>
                <c:pt idx="1269">
                  <c:v>1.3497964299999998</c:v>
                </c:pt>
                <c:pt idx="1270">
                  <c:v>1.34974799</c:v>
                </c:pt>
                <c:pt idx="1271">
                  <c:v>1.3496995499999958</c:v>
                </c:pt>
                <c:pt idx="1272">
                  <c:v>1.3496511099999999</c:v>
                </c:pt>
                <c:pt idx="1273">
                  <c:v>1.3496026699999999</c:v>
                </c:pt>
                <c:pt idx="1274">
                  <c:v>1.3495542299999999</c:v>
                </c:pt>
                <c:pt idx="1275">
                  <c:v>1.3495057899999998</c:v>
                </c:pt>
                <c:pt idx="1276">
                  <c:v>1.34945735</c:v>
                </c:pt>
                <c:pt idx="1277">
                  <c:v>1.34940891</c:v>
                </c:pt>
                <c:pt idx="1278">
                  <c:v>1.3493604699999999</c:v>
                </c:pt>
                <c:pt idx="1279">
                  <c:v>1.3493120300000001</c:v>
                </c:pt>
                <c:pt idx="1280">
                  <c:v>1.3492635899999998</c:v>
                </c:pt>
                <c:pt idx="1281">
                  <c:v>1.17043458</c:v>
                </c:pt>
                <c:pt idx="1282">
                  <c:v>0.99160555600000266</c:v>
                </c:pt>
                <c:pt idx="1283">
                  <c:v>0.81277653600000066</c:v>
                </c:pt>
                <c:pt idx="1284">
                  <c:v>0.63394751600000421</c:v>
                </c:pt>
                <c:pt idx="1285">
                  <c:v>0.4551184970000014</c:v>
                </c:pt>
                <c:pt idx="1286">
                  <c:v>0.27628947700000139</c:v>
                </c:pt>
                <c:pt idx="1287">
                  <c:v>9.7460457300000011E-2</c:v>
                </c:pt>
                <c:pt idx="1288">
                  <c:v>-8.1368562400000025E-2</c:v>
                </c:pt>
                <c:pt idx="1289">
                  <c:v>-0.26019758199999998</c:v>
                </c:pt>
                <c:pt idx="1290">
                  <c:v>-0.43902660200000254</c:v>
                </c:pt>
                <c:pt idx="1291">
                  <c:v>-0.6178556210000028</c:v>
                </c:pt>
                <c:pt idx="1292">
                  <c:v>-0.79668464100000003</c:v>
                </c:pt>
                <c:pt idx="1293">
                  <c:v>-0.97551366099999859</c:v>
                </c:pt>
                <c:pt idx="1294">
                  <c:v>-1.1543426800000001</c:v>
                </c:pt>
                <c:pt idx="1295">
                  <c:v>-1.3331716999999943</c:v>
                </c:pt>
                <c:pt idx="1296">
                  <c:v>-1.5120007200000001</c:v>
                </c:pt>
                <c:pt idx="1297">
                  <c:v>-1.6908297399999999</c:v>
                </c:pt>
                <c:pt idx="1298">
                  <c:v>-1.8696587600000001</c:v>
                </c:pt>
                <c:pt idx="1299">
                  <c:v>-2.0484877800000012</c:v>
                </c:pt>
                <c:pt idx="1300">
                  <c:v>-2.2273168000000099</c:v>
                </c:pt>
                <c:pt idx="1301">
                  <c:v>-2.4061458199999977</c:v>
                </c:pt>
                <c:pt idx="1302">
                  <c:v>-2.5849748400000112</c:v>
                </c:pt>
                <c:pt idx="1303">
                  <c:v>-2.7638038600000012</c:v>
                </c:pt>
              </c:numCache>
            </c:numRef>
          </c:yVal>
          <c:smooth val="1"/>
        </c:ser>
        <c:ser>
          <c:idx val="1"/>
          <c:order val="1"/>
          <c:tx>
            <c:v>Fiber - 8 seconds</c:v>
          </c:tx>
          <c:spPr>
            <a:ln>
              <a:solidFill>
                <a:srgbClr val="FF0066"/>
              </a:solidFill>
              <a:prstDash val="dashDot"/>
            </a:ln>
          </c:spPr>
          <c:marker>
            <c:symbol val="none"/>
          </c:marker>
          <c:xVal>
            <c:numRef>
              <c:f>Fiber!$G$4:$G$1307</c:f>
              <c:numCache>
                <c:formatCode>0.0000</c:formatCode>
                <c:ptCount val="1304"/>
                <c:pt idx="0">
                  <c:v>11.0088992</c:v>
                </c:pt>
                <c:pt idx="1">
                  <c:v>11.0090526</c:v>
                </c:pt>
                <c:pt idx="2">
                  <c:v>11.009206000000002</c:v>
                </c:pt>
                <c:pt idx="3">
                  <c:v>11.0093593</c:v>
                </c:pt>
                <c:pt idx="4">
                  <c:v>11.0095127</c:v>
                </c:pt>
                <c:pt idx="5">
                  <c:v>11.0096661</c:v>
                </c:pt>
                <c:pt idx="6">
                  <c:v>11.0098194</c:v>
                </c:pt>
                <c:pt idx="7">
                  <c:v>11.0099728</c:v>
                </c:pt>
                <c:pt idx="8">
                  <c:v>11.0101262</c:v>
                </c:pt>
                <c:pt idx="9">
                  <c:v>11.0102796</c:v>
                </c:pt>
                <c:pt idx="10">
                  <c:v>11.01043290000004</c:v>
                </c:pt>
                <c:pt idx="11">
                  <c:v>11.010586300000041</c:v>
                </c:pt>
                <c:pt idx="12">
                  <c:v>11.0107397</c:v>
                </c:pt>
                <c:pt idx="13">
                  <c:v>11.010893000000001</c:v>
                </c:pt>
                <c:pt idx="14">
                  <c:v>11.0110464</c:v>
                </c:pt>
                <c:pt idx="15">
                  <c:v>11.0111998</c:v>
                </c:pt>
                <c:pt idx="16">
                  <c:v>11.011353199999999</c:v>
                </c:pt>
                <c:pt idx="17">
                  <c:v>11.011506500000024</c:v>
                </c:pt>
                <c:pt idx="18">
                  <c:v>11.0116599</c:v>
                </c:pt>
                <c:pt idx="19">
                  <c:v>11.0118133</c:v>
                </c:pt>
                <c:pt idx="20">
                  <c:v>11.011966600000001</c:v>
                </c:pt>
                <c:pt idx="21">
                  <c:v>11.012120000000001</c:v>
                </c:pt>
                <c:pt idx="22">
                  <c:v>11.0122734</c:v>
                </c:pt>
                <c:pt idx="23">
                  <c:v>11.012426800000041</c:v>
                </c:pt>
                <c:pt idx="24">
                  <c:v>11.012580100000021</c:v>
                </c:pt>
                <c:pt idx="25">
                  <c:v>11.012733500000024</c:v>
                </c:pt>
                <c:pt idx="26">
                  <c:v>11.012886900000041</c:v>
                </c:pt>
                <c:pt idx="27">
                  <c:v>11.013040200000002</c:v>
                </c:pt>
                <c:pt idx="28">
                  <c:v>11.013193600000001</c:v>
                </c:pt>
                <c:pt idx="29">
                  <c:v>11.013347</c:v>
                </c:pt>
                <c:pt idx="30">
                  <c:v>11.0135004</c:v>
                </c:pt>
                <c:pt idx="31">
                  <c:v>11.013653700000001</c:v>
                </c:pt>
                <c:pt idx="32">
                  <c:v>11.013807100000001</c:v>
                </c:pt>
                <c:pt idx="33">
                  <c:v>11.0139605</c:v>
                </c:pt>
                <c:pt idx="34">
                  <c:v>11.014113799999999</c:v>
                </c:pt>
                <c:pt idx="35">
                  <c:v>11.014267199999999</c:v>
                </c:pt>
                <c:pt idx="36">
                  <c:v>11.014420600000001</c:v>
                </c:pt>
                <c:pt idx="37">
                  <c:v>11.014574</c:v>
                </c:pt>
                <c:pt idx="38">
                  <c:v>11.014727300000001</c:v>
                </c:pt>
                <c:pt idx="39">
                  <c:v>11.014880700000001</c:v>
                </c:pt>
                <c:pt idx="40">
                  <c:v>11.015034100000021</c:v>
                </c:pt>
                <c:pt idx="41">
                  <c:v>11.0151874</c:v>
                </c:pt>
                <c:pt idx="42">
                  <c:v>11.015340800000002</c:v>
                </c:pt>
                <c:pt idx="43">
                  <c:v>11.015494200000065</c:v>
                </c:pt>
                <c:pt idx="44">
                  <c:v>11.015647600000024</c:v>
                </c:pt>
                <c:pt idx="45">
                  <c:v>11.0158009</c:v>
                </c:pt>
                <c:pt idx="46">
                  <c:v>11.015954300000002</c:v>
                </c:pt>
                <c:pt idx="47">
                  <c:v>11.016107700000001</c:v>
                </c:pt>
                <c:pt idx="48">
                  <c:v>11.016261</c:v>
                </c:pt>
                <c:pt idx="49">
                  <c:v>11.0164144</c:v>
                </c:pt>
                <c:pt idx="50">
                  <c:v>11.016567800000002</c:v>
                </c:pt>
                <c:pt idx="51">
                  <c:v>11.016721199999999</c:v>
                </c:pt>
                <c:pt idx="52">
                  <c:v>11.0168745</c:v>
                </c:pt>
                <c:pt idx="53">
                  <c:v>11.0170279</c:v>
                </c:pt>
                <c:pt idx="54">
                  <c:v>11.017181300000001</c:v>
                </c:pt>
                <c:pt idx="55">
                  <c:v>11.0173346</c:v>
                </c:pt>
                <c:pt idx="56">
                  <c:v>11.017488</c:v>
                </c:pt>
                <c:pt idx="57">
                  <c:v>11.0176414</c:v>
                </c:pt>
                <c:pt idx="58">
                  <c:v>11.017794800000004</c:v>
                </c:pt>
                <c:pt idx="59">
                  <c:v>11.0179481</c:v>
                </c:pt>
                <c:pt idx="60">
                  <c:v>11.018101499999998</c:v>
                </c:pt>
                <c:pt idx="61">
                  <c:v>11.018254900000001</c:v>
                </c:pt>
                <c:pt idx="62">
                  <c:v>11.0184082</c:v>
                </c:pt>
                <c:pt idx="63">
                  <c:v>11.0185616</c:v>
                </c:pt>
                <c:pt idx="64">
                  <c:v>11.018715</c:v>
                </c:pt>
                <c:pt idx="65">
                  <c:v>11.018868399999997</c:v>
                </c:pt>
                <c:pt idx="66">
                  <c:v>11.0190217</c:v>
                </c:pt>
                <c:pt idx="67">
                  <c:v>11.0191751</c:v>
                </c:pt>
                <c:pt idx="68">
                  <c:v>11.019328499999999</c:v>
                </c:pt>
                <c:pt idx="69">
                  <c:v>11.019481900000002</c:v>
                </c:pt>
                <c:pt idx="70">
                  <c:v>11.019635200000041</c:v>
                </c:pt>
                <c:pt idx="71">
                  <c:v>11.0197886</c:v>
                </c:pt>
                <c:pt idx="72">
                  <c:v>11.019942</c:v>
                </c:pt>
                <c:pt idx="73">
                  <c:v>11.020095300000001</c:v>
                </c:pt>
                <c:pt idx="74">
                  <c:v>11.0202487</c:v>
                </c:pt>
                <c:pt idx="75">
                  <c:v>11.0204021</c:v>
                </c:pt>
                <c:pt idx="76">
                  <c:v>11.0205555</c:v>
                </c:pt>
                <c:pt idx="77">
                  <c:v>11.0207088</c:v>
                </c:pt>
                <c:pt idx="78">
                  <c:v>11.0208622</c:v>
                </c:pt>
                <c:pt idx="79">
                  <c:v>11.0210156</c:v>
                </c:pt>
                <c:pt idx="80">
                  <c:v>11.021168899999997</c:v>
                </c:pt>
                <c:pt idx="81">
                  <c:v>11.0213223</c:v>
                </c:pt>
                <c:pt idx="82">
                  <c:v>11.0214757</c:v>
                </c:pt>
                <c:pt idx="83">
                  <c:v>11.0216291</c:v>
                </c:pt>
                <c:pt idx="84">
                  <c:v>11.021782400000001</c:v>
                </c:pt>
                <c:pt idx="85">
                  <c:v>11.0219358</c:v>
                </c:pt>
                <c:pt idx="86">
                  <c:v>11.022089200000041</c:v>
                </c:pt>
                <c:pt idx="87">
                  <c:v>11.022242500000004</c:v>
                </c:pt>
                <c:pt idx="88">
                  <c:v>11.022395900000001</c:v>
                </c:pt>
                <c:pt idx="89">
                  <c:v>11.022549300000041</c:v>
                </c:pt>
                <c:pt idx="90">
                  <c:v>11.0227027</c:v>
                </c:pt>
                <c:pt idx="91">
                  <c:v>11.022856000000004</c:v>
                </c:pt>
                <c:pt idx="92">
                  <c:v>11.023009400000001</c:v>
                </c:pt>
                <c:pt idx="93">
                  <c:v>11.0231628</c:v>
                </c:pt>
                <c:pt idx="94">
                  <c:v>11.023316100000001</c:v>
                </c:pt>
                <c:pt idx="95">
                  <c:v>11.023469500000004</c:v>
                </c:pt>
                <c:pt idx="96">
                  <c:v>11.023622900000001</c:v>
                </c:pt>
                <c:pt idx="97">
                  <c:v>11.0237763</c:v>
                </c:pt>
                <c:pt idx="98">
                  <c:v>11.023929600000001</c:v>
                </c:pt>
                <c:pt idx="99">
                  <c:v>11.024083000000001</c:v>
                </c:pt>
                <c:pt idx="100">
                  <c:v>11.024236400000001</c:v>
                </c:pt>
                <c:pt idx="101">
                  <c:v>11.0243897</c:v>
                </c:pt>
                <c:pt idx="102">
                  <c:v>11.024543100000001</c:v>
                </c:pt>
                <c:pt idx="103">
                  <c:v>11.024696500000021</c:v>
                </c:pt>
                <c:pt idx="104">
                  <c:v>11.0248499</c:v>
                </c:pt>
                <c:pt idx="105">
                  <c:v>11.0250032</c:v>
                </c:pt>
                <c:pt idx="106">
                  <c:v>11.025156600000004</c:v>
                </c:pt>
                <c:pt idx="107">
                  <c:v>11.025310000000001</c:v>
                </c:pt>
                <c:pt idx="108">
                  <c:v>11.0254633</c:v>
                </c:pt>
                <c:pt idx="109">
                  <c:v>11.0256167</c:v>
                </c:pt>
                <c:pt idx="110">
                  <c:v>11.025770100000001</c:v>
                </c:pt>
                <c:pt idx="111">
                  <c:v>11.025923499999999</c:v>
                </c:pt>
                <c:pt idx="112">
                  <c:v>11.0260768</c:v>
                </c:pt>
                <c:pt idx="113">
                  <c:v>11.026230200000002</c:v>
                </c:pt>
                <c:pt idx="114">
                  <c:v>11.026383600000001</c:v>
                </c:pt>
                <c:pt idx="115">
                  <c:v>11.026536900000041</c:v>
                </c:pt>
                <c:pt idx="116">
                  <c:v>11.0266903</c:v>
                </c:pt>
                <c:pt idx="117">
                  <c:v>11.026843700000001</c:v>
                </c:pt>
                <c:pt idx="118">
                  <c:v>11.026997100000001</c:v>
                </c:pt>
                <c:pt idx="119">
                  <c:v>11.0271504</c:v>
                </c:pt>
                <c:pt idx="120">
                  <c:v>11.027303799999999</c:v>
                </c:pt>
                <c:pt idx="121">
                  <c:v>11.027457200000002</c:v>
                </c:pt>
                <c:pt idx="122">
                  <c:v>11.0276105</c:v>
                </c:pt>
                <c:pt idx="123">
                  <c:v>11.0277639</c:v>
                </c:pt>
                <c:pt idx="124">
                  <c:v>11.0279173</c:v>
                </c:pt>
                <c:pt idx="125">
                  <c:v>11.028070699999997</c:v>
                </c:pt>
                <c:pt idx="126">
                  <c:v>11.028223999999998</c:v>
                </c:pt>
                <c:pt idx="127">
                  <c:v>11.028377399999997</c:v>
                </c:pt>
                <c:pt idx="128">
                  <c:v>11.0285308</c:v>
                </c:pt>
                <c:pt idx="129">
                  <c:v>11.0286841</c:v>
                </c:pt>
                <c:pt idx="130">
                  <c:v>11.0288375</c:v>
                </c:pt>
                <c:pt idx="131">
                  <c:v>11.0289909</c:v>
                </c:pt>
                <c:pt idx="132">
                  <c:v>11.0291443</c:v>
                </c:pt>
                <c:pt idx="133">
                  <c:v>11.0292976</c:v>
                </c:pt>
                <c:pt idx="134">
                  <c:v>11.029451</c:v>
                </c:pt>
                <c:pt idx="135">
                  <c:v>11.0296044</c:v>
                </c:pt>
                <c:pt idx="136">
                  <c:v>11.029757800000002</c:v>
                </c:pt>
                <c:pt idx="137">
                  <c:v>11.0299111</c:v>
                </c:pt>
                <c:pt idx="138">
                  <c:v>11.0300645</c:v>
                </c:pt>
                <c:pt idx="139">
                  <c:v>11.0302179</c:v>
                </c:pt>
                <c:pt idx="140">
                  <c:v>11.030371199999998</c:v>
                </c:pt>
                <c:pt idx="141">
                  <c:v>11.0305246</c:v>
                </c:pt>
                <c:pt idx="142">
                  <c:v>11.030678</c:v>
                </c:pt>
                <c:pt idx="143">
                  <c:v>11.0308314</c:v>
                </c:pt>
                <c:pt idx="144">
                  <c:v>11.030984700000001</c:v>
                </c:pt>
                <c:pt idx="145">
                  <c:v>11.0311381</c:v>
                </c:pt>
                <c:pt idx="146">
                  <c:v>11.031291499999998</c:v>
                </c:pt>
                <c:pt idx="147">
                  <c:v>11.031444800000004</c:v>
                </c:pt>
                <c:pt idx="148">
                  <c:v>11.031598199999999</c:v>
                </c:pt>
                <c:pt idx="149">
                  <c:v>11.0317516</c:v>
                </c:pt>
                <c:pt idx="150">
                  <c:v>11.031905</c:v>
                </c:pt>
                <c:pt idx="151">
                  <c:v>11.032058300000001</c:v>
                </c:pt>
                <c:pt idx="152">
                  <c:v>11.0322117</c:v>
                </c:pt>
                <c:pt idx="153">
                  <c:v>11.0323651</c:v>
                </c:pt>
                <c:pt idx="154">
                  <c:v>11.032518400000001</c:v>
                </c:pt>
                <c:pt idx="155">
                  <c:v>11.032671799999999</c:v>
                </c:pt>
                <c:pt idx="156">
                  <c:v>11.0328252</c:v>
                </c:pt>
                <c:pt idx="157">
                  <c:v>11.0329786</c:v>
                </c:pt>
                <c:pt idx="158">
                  <c:v>11.033131900000001</c:v>
                </c:pt>
                <c:pt idx="159">
                  <c:v>11.033285300000001</c:v>
                </c:pt>
                <c:pt idx="160">
                  <c:v>11.0334387</c:v>
                </c:pt>
                <c:pt idx="161">
                  <c:v>11.033592000000002</c:v>
                </c:pt>
                <c:pt idx="162">
                  <c:v>11.033745400000001</c:v>
                </c:pt>
                <c:pt idx="163">
                  <c:v>11.033898799999999</c:v>
                </c:pt>
                <c:pt idx="164">
                  <c:v>11.0340522</c:v>
                </c:pt>
                <c:pt idx="165">
                  <c:v>11.034205499999999</c:v>
                </c:pt>
                <c:pt idx="166">
                  <c:v>11.034358899999997</c:v>
                </c:pt>
                <c:pt idx="167">
                  <c:v>11.034512300000001</c:v>
                </c:pt>
                <c:pt idx="168">
                  <c:v>11.0346656</c:v>
                </c:pt>
                <c:pt idx="169">
                  <c:v>11.034818999999999</c:v>
                </c:pt>
                <c:pt idx="170">
                  <c:v>11.034972399999997</c:v>
                </c:pt>
                <c:pt idx="171">
                  <c:v>11.035125799999999</c:v>
                </c:pt>
                <c:pt idx="172">
                  <c:v>11.0352791</c:v>
                </c:pt>
                <c:pt idx="173">
                  <c:v>11.035432500000056</c:v>
                </c:pt>
                <c:pt idx="174">
                  <c:v>11.03558590000002</c:v>
                </c:pt>
                <c:pt idx="175">
                  <c:v>11.035739200000041</c:v>
                </c:pt>
                <c:pt idx="176">
                  <c:v>11.0358926</c:v>
                </c:pt>
                <c:pt idx="177">
                  <c:v>11.036046000000002</c:v>
                </c:pt>
                <c:pt idx="178">
                  <c:v>11.036199400000001</c:v>
                </c:pt>
                <c:pt idx="179">
                  <c:v>11.0363527</c:v>
                </c:pt>
                <c:pt idx="180">
                  <c:v>11.0365061</c:v>
                </c:pt>
                <c:pt idx="181">
                  <c:v>11.036659500000004</c:v>
                </c:pt>
                <c:pt idx="182">
                  <c:v>11.0368128</c:v>
                </c:pt>
                <c:pt idx="183">
                  <c:v>11.0369662</c:v>
                </c:pt>
                <c:pt idx="184">
                  <c:v>11.0371196</c:v>
                </c:pt>
                <c:pt idx="185">
                  <c:v>11.037272999999997</c:v>
                </c:pt>
                <c:pt idx="186">
                  <c:v>11.0374263</c:v>
                </c:pt>
                <c:pt idx="187">
                  <c:v>11.0375797</c:v>
                </c:pt>
                <c:pt idx="188">
                  <c:v>11.037733100000001</c:v>
                </c:pt>
                <c:pt idx="189">
                  <c:v>11.0378864</c:v>
                </c:pt>
                <c:pt idx="190">
                  <c:v>11.0380398</c:v>
                </c:pt>
                <c:pt idx="191">
                  <c:v>11.038193199999998</c:v>
                </c:pt>
                <c:pt idx="192">
                  <c:v>11.038346600000001</c:v>
                </c:pt>
                <c:pt idx="193">
                  <c:v>11.0384999</c:v>
                </c:pt>
                <c:pt idx="194">
                  <c:v>11.0386533</c:v>
                </c:pt>
                <c:pt idx="195">
                  <c:v>11.0388067</c:v>
                </c:pt>
                <c:pt idx="196">
                  <c:v>11.038959999999999</c:v>
                </c:pt>
                <c:pt idx="197">
                  <c:v>11.0391134</c:v>
                </c:pt>
                <c:pt idx="198">
                  <c:v>11.0392668</c:v>
                </c:pt>
                <c:pt idx="199">
                  <c:v>11.0394202</c:v>
                </c:pt>
                <c:pt idx="200">
                  <c:v>11.039573499999999</c:v>
                </c:pt>
                <c:pt idx="201">
                  <c:v>11.0397269</c:v>
                </c:pt>
                <c:pt idx="202">
                  <c:v>11.0398803</c:v>
                </c:pt>
                <c:pt idx="203">
                  <c:v>11.0400337</c:v>
                </c:pt>
                <c:pt idx="204">
                  <c:v>11.040187</c:v>
                </c:pt>
                <c:pt idx="205">
                  <c:v>11.0403404</c:v>
                </c:pt>
                <c:pt idx="206">
                  <c:v>11.0404938</c:v>
                </c:pt>
                <c:pt idx="207">
                  <c:v>11.040647100000001</c:v>
                </c:pt>
                <c:pt idx="208">
                  <c:v>11.0408005</c:v>
                </c:pt>
                <c:pt idx="209">
                  <c:v>11.0409539</c:v>
                </c:pt>
                <c:pt idx="210">
                  <c:v>11.0411073</c:v>
                </c:pt>
                <c:pt idx="211">
                  <c:v>11.041260599999999</c:v>
                </c:pt>
                <c:pt idx="212">
                  <c:v>11.041414</c:v>
                </c:pt>
                <c:pt idx="213">
                  <c:v>11.0415674</c:v>
                </c:pt>
                <c:pt idx="214">
                  <c:v>11.041720699999997</c:v>
                </c:pt>
                <c:pt idx="215">
                  <c:v>11.041874099999999</c:v>
                </c:pt>
                <c:pt idx="216">
                  <c:v>11.0420275</c:v>
                </c:pt>
                <c:pt idx="217">
                  <c:v>11.0421809</c:v>
                </c:pt>
                <c:pt idx="218">
                  <c:v>11.042334200000004</c:v>
                </c:pt>
                <c:pt idx="219">
                  <c:v>11.042487600000022</c:v>
                </c:pt>
                <c:pt idx="220">
                  <c:v>11.042641</c:v>
                </c:pt>
                <c:pt idx="221">
                  <c:v>11.042794300000002</c:v>
                </c:pt>
                <c:pt idx="222">
                  <c:v>11.042947700000001</c:v>
                </c:pt>
                <c:pt idx="223">
                  <c:v>11.043101099999999</c:v>
                </c:pt>
                <c:pt idx="224">
                  <c:v>11.0432545</c:v>
                </c:pt>
                <c:pt idx="225">
                  <c:v>11.043407800000002</c:v>
                </c:pt>
                <c:pt idx="226">
                  <c:v>11.043561199999999</c:v>
                </c:pt>
                <c:pt idx="227">
                  <c:v>11.043714600000001</c:v>
                </c:pt>
                <c:pt idx="228">
                  <c:v>11.0438679</c:v>
                </c:pt>
                <c:pt idx="229">
                  <c:v>11.044021299999997</c:v>
                </c:pt>
                <c:pt idx="230">
                  <c:v>11.044174699999997</c:v>
                </c:pt>
                <c:pt idx="231">
                  <c:v>11.04432809999998</c:v>
                </c:pt>
                <c:pt idx="232">
                  <c:v>11.0444814</c:v>
                </c:pt>
                <c:pt idx="233">
                  <c:v>11.044634800000004</c:v>
                </c:pt>
                <c:pt idx="234">
                  <c:v>11.044788199999999</c:v>
                </c:pt>
                <c:pt idx="235">
                  <c:v>11.044941499999998</c:v>
                </c:pt>
                <c:pt idx="236">
                  <c:v>11.0450949</c:v>
                </c:pt>
                <c:pt idx="237">
                  <c:v>11.045248300000001</c:v>
                </c:pt>
                <c:pt idx="238">
                  <c:v>11.045401700000001</c:v>
                </c:pt>
                <c:pt idx="239">
                  <c:v>11.045555</c:v>
                </c:pt>
                <c:pt idx="240">
                  <c:v>11.045708400000001</c:v>
                </c:pt>
                <c:pt idx="241">
                  <c:v>11.045861799999999</c:v>
                </c:pt>
                <c:pt idx="242">
                  <c:v>11.0460151</c:v>
                </c:pt>
                <c:pt idx="243">
                  <c:v>11.046168499999999</c:v>
                </c:pt>
                <c:pt idx="244">
                  <c:v>11.046321899999997</c:v>
                </c:pt>
                <c:pt idx="245">
                  <c:v>11.046475300000001</c:v>
                </c:pt>
                <c:pt idx="246">
                  <c:v>11.0466286</c:v>
                </c:pt>
                <c:pt idx="247">
                  <c:v>11.046782</c:v>
                </c:pt>
                <c:pt idx="248">
                  <c:v>11.046935400000001</c:v>
                </c:pt>
                <c:pt idx="249">
                  <c:v>11.0470887</c:v>
                </c:pt>
                <c:pt idx="250">
                  <c:v>11.0472421</c:v>
                </c:pt>
                <c:pt idx="251">
                  <c:v>11.047395499999999</c:v>
                </c:pt>
                <c:pt idx="252">
                  <c:v>11.047548900000001</c:v>
                </c:pt>
                <c:pt idx="253">
                  <c:v>11.0477022</c:v>
                </c:pt>
                <c:pt idx="254">
                  <c:v>11.0478556</c:v>
                </c:pt>
                <c:pt idx="255">
                  <c:v>11.048008999999999</c:v>
                </c:pt>
                <c:pt idx="256">
                  <c:v>11.0481623</c:v>
                </c:pt>
                <c:pt idx="257">
                  <c:v>11.04831569999998</c:v>
                </c:pt>
                <c:pt idx="258">
                  <c:v>11.0484691</c:v>
                </c:pt>
                <c:pt idx="259">
                  <c:v>11.048622499999999</c:v>
                </c:pt>
                <c:pt idx="260">
                  <c:v>11.048775799999998</c:v>
                </c:pt>
                <c:pt idx="261">
                  <c:v>11.048929199999998</c:v>
                </c:pt>
                <c:pt idx="262">
                  <c:v>11.0490826</c:v>
                </c:pt>
                <c:pt idx="263">
                  <c:v>11.049235900000001</c:v>
                </c:pt>
                <c:pt idx="264">
                  <c:v>11.0493893</c:v>
                </c:pt>
                <c:pt idx="265">
                  <c:v>11.0495427</c:v>
                </c:pt>
                <c:pt idx="266">
                  <c:v>11.0496961</c:v>
                </c:pt>
                <c:pt idx="267">
                  <c:v>11.049849400000001</c:v>
                </c:pt>
                <c:pt idx="268">
                  <c:v>11.050002800000041</c:v>
                </c:pt>
                <c:pt idx="269">
                  <c:v>11.050156200000041</c:v>
                </c:pt>
                <c:pt idx="270">
                  <c:v>11.0503096</c:v>
                </c:pt>
                <c:pt idx="271">
                  <c:v>11.050462900000024</c:v>
                </c:pt>
                <c:pt idx="272">
                  <c:v>11.050616300000041</c:v>
                </c:pt>
                <c:pt idx="273">
                  <c:v>11.0507697</c:v>
                </c:pt>
                <c:pt idx="274">
                  <c:v>11.050923000000001</c:v>
                </c:pt>
                <c:pt idx="275">
                  <c:v>11.051076400000001</c:v>
                </c:pt>
                <c:pt idx="276">
                  <c:v>11.0512298</c:v>
                </c:pt>
                <c:pt idx="277">
                  <c:v>11.0513832</c:v>
                </c:pt>
                <c:pt idx="278">
                  <c:v>11.051536500000065</c:v>
                </c:pt>
                <c:pt idx="279">
                  <c:v>11.051689900000024</c:v>
                </c:pt>
                <c:pt idx="280">
                  <c:v>11.0518433</c:v>
                </c:pt>
                <c:pt idx="281">
                  <c:v>11.051996600000004</c:v>
                </c:pt>
                <c:pt idx="282">
                  <c:v>11.052150000000021</c:v>
                </c:pt>
                <c:pt idx="283">
                  <c:v>11.0523034</c:v>
                </c:pt>
                <c:pt idx="284">
                  <c:v>11.052456800000078</c:v>
                </c:pt>
                <c:pt idx="285">
                  <c:v>11.052610100000004</c:v>
                </c:pt>
                <c:pt idx="286">
                  <c:v>11.052763500000021</c:v>
                </c:pt>
                <c:pt idx="287">
                  <c:v>11.052916900000024</c:v>
                </c:pt>
                <c:pt idx="288">
                  <c:v>11.053070200000002</c:v>
                </c:pt>
                <c:pt idx="289">
                  <c:v>11.053223600000001</c:v>
                </c:pt>
                <c:pt idx="290">
                  <c:v>11.053377000000001</c:v>
                </c:pt>
                <c:pt idx="291">
                  <c:v>11.053530400000041</c:v>
                </c:pt>
                <c:pt idx="292">
                  <c:v>11.053683700000002</c:v>
                </c:pt>
                <c:pt idx="293">
                  <c:v>11.053837100000004</c:v>
                </c:pt>
                <c:pt idx="294">
                  <c:v>11.053990500000021</c:v>
                </c:pt>
                <c:pt idx="295">
                  <c:v>11.0541438</c:v>
                </c:pt>
                <c:pt idx="296">
                  <c:v>11.054297200000002</c:v>
                </c:pt>
                <c:pt idx="297">
                  <c:v>11.054450600000004</c:v>
                </c:pt>
                <c:pt idx="298">
                  <c:v>11.054604000000024</c:v>
                </c:pt>
                <c:pt idx="299">
                  <c:v>11.0547573</c:v>
                </c:pt>
                <c:pt idx="300">
                  <c:v>11.054910700000001</c:v>
                </c:pt>
                <c:pt idx="301">
                  <c:v>11.05506410000002</c:v>
                </c:pt>
                <c:pt idx="302">
                  <c:v>11.0552174</c:v>
                </c:pt>
                <c:pt idx="303">
                  <c:v>11.0553708</c:v>
                </c:pt>
                <c:pt idx="304">
                  <c:v>11.055524200000056</c:v>
                </c:pt>
                <c:pt idx="305">
                  <c:v>11.055677600000021</c:v>
                </c:pt>
                <c:pt idx="306">
                  <c:v>11.055830900000041</c:v>
                </c:pt>
                <c:pt idx="307">
                  <c:v>11.055984300000055</c:v>
                </c:pt>
                <c:pt idx="308">
                  <c:v>11.056137700000004</c:v>
                </c:pt>
                <c:pt idx="309">
                  <c:v>11.056291</c:v>
                </c:pt>
                <c:pt idx="310">
                  <c:v>11.056444400000041</c:v>
                </c:pt>
                <c:pt idx="311">
                  <c:v>11.056597800000056</c:v>
                </c:pt>
                <c:pt idx="312">
                  <c:v>11.056751200000004</c:v>
                </c:pt>
                <c:pt idx="313">
                  <c:v>11.056904500000041</c:v>
                </c:pt>
                <c:pt idx="314">
                  <c:v>11.0570579</c:v>
                </c:pt>
                <c:pt idx="315">
                  <c:v>11.057211300000001</c:v>
                </c:pt>
                <c:pt idx="316">
                  <c:v>11.0573646</c:v>
                </c:pt>
                <c:pt idx="317">
                  <c:v>11.057518</c:v>
                </c:pt>
                <c:pt idx="318">
                  <c:v>11.0576714</c:v>
                </c:pt>
                <c:pt idx="319">
                  <c:v>11.057824800000002</c:v>
                </c:pt>
                <c:pt idx="320">
                  <c:v>11.0579781</c:v>
                </c:pt>
                <c:pt idx="321">
                  <c:v>11.0581315</c:v>
                </c:pt>
                <c:pt idx="322">
                  <c:v>11.0582849</c:v>
                </c:pt>
                <c:pt idx="323">
                  <c:v>11.058438200000024</c:v>
                </c:pt>
                <c:pt idx="324">
                  <c:v>11.0585916</c:v>
                </c:pt>
                <c:pt idx="325">
                  <c:v>11.058745</c:v>
                </c:pt>
                <c:pt idx="326">
                  <c:v>11.0588984</c:v>
                </c:pt>
                <c:pt idx="327">
                  <c:v>11.059051700000001</c:v>
                </c:pt>
                <c:pt idx="328">
                  <c:v>11.0592051</c:v>
                </c:pt>
                <c:pt idx="329">
                  <c:v>11.0593585</c:v>
                </c:pt>
                <c:pt idx="330">
                  <c:v>11.059511800000021</c:v>
                </c:pt>
                <c:pt idx="331">
                  <c:v>11.059665200000024</c:v>
                </c:pt>
                <c:pt idx="332">
                  <c:v>11.0598186</c:v>
                </c:pt>
                <c:pt idx="333">
                  <c:v>11.059972</c:v>
                </c:pt>
                <c:pt idx="334">
                  <c:v>11.060125300000001</c:v>
                </c:pt>
                <c:pt idx="335">
                  <c:v>11.0602787</c:v>
                </c:pt>
                <c:pt idx="336">
                  <c:v>11.060432100000041</c:v>
                </c:pt>
                <c:pt idx="337">
                  <c:v>11.060585500000041</c:v>
                </c:pt>
                <c:pt idx="338">
                  <c:v>11.060738800000021</c:v>
                </c:pt>
                <c:pt idx="339">
                  <c:v>11.060892200000024</c:v>
                </c:pt>
                <c:pt idx="340">
                  <c:v>11.0610456</c:v>
                </c:pt>
                <c:pt idx="341">
                  <c:v>11.061198900000001</c:v>
                </c:pt>
                <c:pt idx="342">
                  <c:v>11.061352300000001</c:v>
                </c:pt>
                <c:pt idx="343">
                  <c:v>11.0615057</c:v>
                </c:pt>
                <c:pt idx="344">
                  <c:v>11.0616591</c:v>
                </c:pt>
                <c:pt idx="345">
                  <c:v>11.061812400000001</c:v>
                </c:pt>
                <c:pt idx="346">
                  <c:v>11.061965799999999</c:v>
                </c:pt>
                <c:pt idx="347">
                  <c:v>11.062119200000041</c:v>
                </c:pt>
                <c:pt idx="348">
                  <c:v>11.062272500000002</c:v>
                </c:pt>
                <c:pt idx="349">
                  <c:v>11.062425900000004</c:v>
                </c:pt>
                <c:pt idx="350">
                  <c:v>11.062579300000024</c:v>
                </c:pt>
                <c:pt idx="351">
                  <c:v>11.062732700000041</c:v>
                </c:pt>
                <c:pt idx="352">
                  <c:v>11.062886000000056</c:v>
                </c:pt>
                <c:pt idx="353">
                  <c:v>11.063039400000021</c:v>
                </c:pt>
                <c:pt idx="354">
                  <c:v>11.063192800000024</c:v>
                </c:pt>
                <c:pt idx="355">
                  <c:v>11.0633461</c:v>
                </c:pt>
                <c:pt idx="356">
                  <c:v>11.063499500000056</c:v>
                </c:pt>
                <c:pt idx="357">
                  <c:v>11.063652900000021</c:v>
                </c:pt>
                <c:pt idx="358">
                  <c:v>11.063806300000024</c:v>
                </c:pt>
                <c:pt idx="359">
                  <c:v>11.0639596</c:v>
                </c:pt>
                <c:pt idx="360">
                  <c:v>11.064113000000001</c:v>
                </c:pt>
                <c:pt idx="361">
                  <c:v>11.064266400000001</c:v>
                </c:pt>
                <c:pt idx="362">
                  <c:v>11.0644197</c:v>
                </c:pt>
                <c:pt idx="363">
                  <c:v>11.0645731</c:v>
                </c:pt>
                <c:pt idx="364">
                  <c:v>11.064726500000004</c:v>
                </c:pt>
                <c:pt idx="365">
                  <c:v>11.064879900000001</c:v>
                </c:pt>
                <c:pt idx="366">
                  <c:v>11.065033200000045</c:v>
                </c:pt>
                <c:pt idx="367">
                  <c:v>11.065186600000056</c:v>
                </c:pt>
                <c:pt idx="368">
                  <c:v>11.065340000000004</c:v>
                </c:pt>
                <c:pt idx="369">
                  <c:v>11.065493300000041</c:v>
                </c:pt>
                <c:pt idx="370">
                  <c:v>11.065646700000045</c:v>
                </c:pt>
                <c:pt idx="371">
                  <c:v>11.065800100000002</c:v>
                </c:pt>
                <c:pt idx="372">
                  <c:v>11.065953500000004</c:v>
                </c:pt>
                <c:pt idx="373">
                  <c:v>11.066106800000041</c:v>
                </c:pt>
                <c:pt idx="374">
                  <c:v>11.0662602</c:v>
                </c:pt>
                <c:pt idx="375">
                  <c:v>11.066413600000002</c:v>
                </c:pt>
                <c:pt idx="376">
                  <c:v>11.066566900000041</c:v>
                </c:pt>
                <c:pt idx="377">
                  <c:v>11.0667203</c:v>
                </c:pt>
                <c:pt idx="378">
                  <c:v>11.0668737</c:v>
                </c:pt>
                <c:pt idx="379">
                  <c:v>11.067027100000001</c:v>
                </c:pt>
                <c:pt idx="380">
                  <c:v>11.0671804</c:v>
                </c:pt>
                <c:pt idx="381">
                  <c:v>11.0673338</c:v>
                </c:pt>
                <c:pt idx="382">
                  <c:v>11.067487200000055</c:v>
                </c:pt>
                <c:pt idx="383">
                  <c:v>11.067640500000024</c:v>
                </c:pt>
                <c:pt idx="384">
                  <c:v>11.0677939</c:v>
                </c:pt>
                <c:pt idx="385">
                  <c:v>11.0679473</c:v>
                </c:pt>
                <c:pt idx="386">
                  <c:v>11.0681007</c:v>
                </c:pt>
                <c:pt idx="387">
                  <c:v>11.068254</c:v>
                </c:pt>
                <c:pt idx="388">
                  <c:v>11.0684074</c:v>
                </c:pt>
                <c:pt idx="389">
                  <c:v>11.0685608</c:v>
                </c:pt>
                <c:pt idx="390">
                  <c:v>11.068714100000001</c:v>
                </c:pt>
                <c:pt idx="391">
                  <c:v>11.0688675</c:v>
                </c:pt>
                <c:pt idx="392">
                  <c:v>11.0690209</c:v>
                </c:pt>
                <c:pt idx="393">
                  <c:v>11.0691743</c:v>
                </c:pt>
                <c:pt idx="394">
                  <c:v>11.069327600000001</c:v>
                </c:pt>
                <c:pt idx="395">
                  <c:v>11.069481000000041</c:v>
                </c:pt>
                <c:pt idx="396">
                  <c:v>11.069634400000041</c:v>
                </c:pt>
                <c:pt idx="397">
                  <c:v>11.069787700000004</c:v>
                </c:pt>
                <c:pt idx="398">
                  <c:v>11.069941100000001</c:v>
                </c:pt>
                <c:pt idx="399">
                  <c:v>11.070094500000041</c:v>
                </c:pt>
                <c:pt idx="400">
                  <c:v>11.0702479</c:v>
                </c:pt>
                <c:pt idx="401">
                  <c:v>11.070401200000004</c:v>
                </c:pt>
                <c:pt idx="402">
                  <c:v>11.070554600000024</c:v>
                </c:pt>
                <c:pt idx="403">
                  <c:v>11.070708</c:v>
                </c:pt>
                <c:pt idx="404">
                  <c:v>11.0708614</c:v>
                </c:pt>
                <c:pt idx="405">
                  <c:v>11.071014700000001</c:v>
                </c:pt>
                <c:pt idx="406">
                  <c:v>11.0711681</c:v>
                </c:pt>
                <c:pt idx="407">
                  <c:v>11.071321499999998</c:v>
                </c:pt>
                <c:pt idx="408">
                  <c:v>11.071474800000004</c:v>
                </c:pt>
                <c:pt idx="409">
                  <c:v>11.071628199999999</c:v>
                </c:pt>
                <c:pt idx="410">
                  <c:v>11.0717816</c:v>
                </c:pt>
                <c:pt idx="411">
                  <c:v>11.071935</c:v>
                </c:pt>
                <c:pt idx="412">
                  <c:v>11.072088300000004</c:v>
                </c:pt>
                <c:pt idx="413">
                  <c:v>11.072241700000001</c:v>
                </c:pt>
                <c:pt idx="414">
                  <c:v>11.0723951</c:v>
                </c:pt>
                <c:pt idx="415">
                  <c:v>11.072548400000002</c:v>
                </c:pt>
                <c:pt idx="416">
                  <c:v>11.072701800000004</c:v>
                </c:pt>
                <c:pt idx="417">
                  <c:v>11.072855200000021</c:v>
                </c:pt>
                <c:pt idx="418">
                  <c:v>11.0730086</c:v>
                </c:pt>
                <c:pt idx="419">
                  <c:v>11.073161900000001</c:v>
                </c:pt>
                <c:pt idx="420">
                  <c:v>11.073315300000001</c:v>
                </c:pt>
                <c:pt idx="421">
                  <c:v>11.073468700000001</c:v>
                </c:pt>
                <c:pt idx="422">
                  <c:v>11.073622</c:v>
                </c:pt>
                <c:pt idx="423">
                  <c:v>11.073775400000001</c:v>
                </c:pt>
                <c:pt idx="424">
                  <c:v>11.073928799999999</c:v>
                </c:pt>
                <c:pt idx="425">
                  <c:v>11.074082200000024</c:v>
                </c:pt>
                <c:pt idx="426">
                  <c:v>11.0742355</c:v>
                </c:pt>
                <c:pt idx="427">
                  <c:v>11.074388900000001</c:v>
                </c:pt>
                <c:pt idx="428">
                  <c:v>11.07454230000002</c:v>
                </c:pt>
                <c:pt idx="429">
                  <c:v>11.0746956</c:v>
                </c:pt>
                <c:pt idx="430">
                  <c:v>11.074849</c:v>
                </c:pt>
                <c:pt idx="431">
                  <c:v>11.075002400000002</c:v>
                </c:pt>
                <c:pt idx="432">
                  <c:v>11.075155800000021</c:v>
                </c:pt>
                <c:pt idx="433">
                  <c:v>11.0753091</c:v>
                </c:pt>
                <c:pt idx="434">
                  <c:v>11.075462500000055</c:v>
                </c:pt>
                <c:pt idx="435">
                  <c:v>11.075615900000004</c:v>
                </c:pt>
                <c:pt idx="436">
                  <c:v>11.075769200000041</c:v>
                </c:pt>
                <c:pt idx="437">
                  <c:v>11.0759226</c:v>
                </c:pt>
                <c:pt idx="438">
                  <c:v>11.076076</c:v>
                </c:pt>
                <c:pt idx="439">
                  <c:v>11.076229400000001</c:v>
                </c:pt>
                <c:pt idx="440">
                  <c:v>11.0763827</c:v>
                </c:pt>
                <c:pt idx="441">
                  <c:v>11.076536100000045</c:v>
                </c:pt>
                <c:pt idx="442">
                  <c:v>11.076689500000056</c:v>
                </c:pt>
                <c:pt idx="443">
                  <c:v>11.076842800000041</c:v>
                </c:pt>
                <c:pt idx="444">
                  <c:v>11.076996200000041</c:v>
                </c:pt>
                <c:pt idx="445">
                  <c:v>11.0771496</c:v>
                </c:pt>
                <c:pt idx="446">
                  <c:v>11.077303000000001</c:v>
                </c:pt>
                <c:pt idx="447">
                  <c:v>11.077456300000041</c:v>
                </c:pt>
                <c:pt idx="448">
                  <c:v>11.0776097</c:v>
                </c:pt>
                <c:pt idx="449">
                  <c:v>11.0777631</c:v>
                </c:pt>
                <c:pt idx="450">
                  <c:v>11.077916400000001</c:v>
                </c:pt>
                <c:pt idx="451">
                  <c:v>11.0780698</c:v>
                </c:pt>
                <c:pt idx="452">
                  <c:v>11.078223199999998</c:v>
                </c:pt>
                <c:pt idx="453">
                  <c:v>11.0783766</c:v>
                </c:pt>
                <c:pt idx="454">
                  <c:v>11.078529900000001</c:v>
                </c:pt>
                <c:pt idx="455">
                  <c:v>11.0786833</c:v>
                </c:pt>
                <c:pt idx="456">
                  <c:v>11.0788367</c:v>
                </c:pt>
                <c:pt idx="457">
                  <c:v>11.078990000000001</c:v>
                </c:pt>
                <c:pt idx="458">
                  <c:v>11.0791434</c:v>
                </c:pt>
                <c:pt idx="459">
                  <c:v>11.079296800000041</c:v>
                </c:pt>
                <c:pt idx="460">
                  <c:v>11.079450200000041</c:v>
                </c:pt>
                <c:pt idx="461">
                  <c:v>11.079603500000021</c:v>
                </c:pt>
                <c:pt idx="462">
                  <c:v>11.079756900000024</c:v>
                </c:pt>
                <c:pt idx="463">
                  <c:v>11.0799103</c:v>
                </c:pt>
                <c:pt idx="464">
                  <c:v>11.080063600000001</c:v>
                </c:pt>
                <c:pt idx="465">
                  <c:v>11.080217000000001</c:v>
                </c:pt>
                <c:pt idx="466">
                  <c:v>11.0803704</c:v>
                </c:pt>
                <c:pt idx="467">
                  <c:v>11.0805238</c:v>
                </c:pt>
                <c:pt idx="468">
                  <c:v>11.080677100000001</c:v>
                </c:pt>
                <c:pt idx="469">
                  <c:v>11.080830500000021</c:v>
                </c:pt>
                <c:pt idx="470">
                  <c:v>11.0809839</c:v>
                </c:pt>
                <c:pt idx="471">
                  <c:v>11.0811373</c:v>
                </c:pt>
                <c:pt idx="472">
                  <c:v>11.081290600000001</c:v>
                </c:pt>
                <c:pt idx="473">
                  <c:v>11.081444000000022</c:v>
                </c:pt>
                <c:pt idx="474">
                  <c:v>11.0815974</c:v>
                </c:pt>
                <c:pt idx="475">
                  <c:v>11.081750700000001</c:v>
                </c:pt>
                <c:pt idx="476">
                  <c:v>11.081904100000001</c:v>
                </c:pt>
                <c:pt idx="477">
                  <c:v>11.082057500000024</c:v>
                </c:pt>
                <c:pt idx="478">
                  <c:v>11.0822109</c:v>
                </c:pt>
                <c:pt idx="479">
                  <c:v>11.082364200000002</c:v>
                </c:pt>
                <c:pt idx="480">
                  <c:v>11.082517600000021</c:v>
                </c:pt>
                <c:pt idx="481">
                  <c:v>11.082671000000001</c:v>
                </c:pt>
                <c:pt idx="482">
                  <c:v>11.0828243</c:v>
                </c:pt>
                <c:pt idx="483">
                  <c:v>11.082977700000001</c:v>
                </c:pt>
                <c:pt idx="484">
                  <c:v>11.083131100000001</c:v>
                </c:pt>
                <c:pt idx="485">
                  <c:v>11.083284500000024</c:v>
                </c:pt>
                <c:pt idx="486">
                  <c:v>11.083437800000056</c:v>
                </c:pt>
                <c:pt idx="487">
                  <c:v>11.083591200000004</c:v>
                </c:pt>
                <c:pt idx="488">
                  <c:v>11.083744600000021</c:v>
                </c:pt>
                <c:pt idx="489">
                  <c:v>11.0838979</c:v>
                </c:pt>
                <c:pt idx="490">
                  <c:v>11.0840513</c:v>
                </c:pt>
                <c:pt idx="491">
                  <c:v>11.084204700000001</c:v>
                </c:pt>
                <c:pt idx="492">
                  <c:v>11.084358099999999</c:v>
                </c:pt>
                <c:pt idx="493">
                  <c:v>11.0845114</c:v>
                </c:pt>
                <c:pt idx="494">
                  <c:v>11.084664800000002</c:v>
                </c:pt>
                <c:pt idx="495">
                  <c:v>11.084818199999999</c:v>
                </c:pt>
                <c:pt idx="496">
                  <c:v>11.084971499999998</c:v>
                </c:pt>
                <c:pt idx="497">
                  <c:v>11.0851249</c:v>
                </c:pt>
                <c:pt idx="498">
                  <c:v>11.085278300000001</c:v>
                </c:pt>
                <c:pt idx="499">
                  <c:v>11.085431700000004</c:v>
                </c:pt>
                <c:pt idx="500">
                  <c:v>11.085585000000041</c:v>
                </c:pt>
                <c:pt idx="501">
                  <c:v>11.0857384</c:v>
                </c:pt>
                <c:pt idx="502">
                  <c:v>11.085891800000002</c:v>
                </c:pt>
                <c:pt idx="503">
                  <c:v>11.0860451</c:v>
                </c:pt>
                <c:pt idx="504">
                  <c:v>11.0861985</c:v>
                </c:pt>
                <c:pt idx="505">
                  <c:v>11.0863519</c:v>
                </c:pt>
                <c:pt idx="506">
                  <c:v>11.086505300000002</c:v>
                </c:pt>
                <c:pt idx="507">
                  <c:v>11.0866586</c:v>
                </c:pt>
                <c:pt idx="508">
                  <c:v>11.086812</c:v>
                </c:pt>
                <c:pt idx="509">
                  <c:v>11.0869654</c:v>
                </c:pt>
                <c:pt idx="510">
                  <c:v>11.0871187</c:v>
                </c:pt>
                <c:pt idx="511">
                  <c:v>11.0872721</c:v>
                </c:pt>
                <c:pt idx="512">
                  <c:v>11.0874255</c:v>
                </c:pt>
                <c:pt idx="513">
                  <c:v>11.0875789</c:v>
                </c:pt>
                <c:pt idx="514">
                  <c:v>11.087732200000024</c:v>
                </c:pt>
                <c:pt idx="515">
                  <c:v>11.0878856</c:v>
                </c:pt>
                <c:pt idx="516">
                  <c:v>11.088039</c:v>
                </c:pt>
                <c:pt idx="517">
                  <c:v>11.088192300000001</c:v>
                </c:pt>
                <c:pt idx="518">
                  <c:v>11.0883457</c:v>
                </c:pt>
                <c:pt idx="519">
                  <c:v>11.0884991</c:v>
                </c:pt>
                <c:pt idx="520">
                  <c:v>11.0886525</c:v>
                </c:pt>
                <c:pt idx="521">
                  <c:v>11.088805799999999</c:v>
                </c:pt>
                <c:pt idx="522">
                  <c:v>11.0889592</c:v>
                </c:pt>
                <c:pt idx="523">
                  <c:v>11.0891126</c:v>
                </c:pt>
                <c:pt idx="524">
                  <c:v>11.089265900000001</c:v>
                </c:pt>
                <c:pt idx="525">
                  <c:v>11.089419300000024</c:v>
                </c:pt>
                <c:pt idx="526">
                  <c:v>11.0895727</c:v>
                </c:pt>
                <c:pt idx="527">
                  <c:v>11.0897261</c:v>
                </c:pt>
                <c:pt idx="528">
                  <c:v>11.089879400000001</c:v>
                </c:pt>
                <c:pt idx="529">
                  <c:v>11.090032800000024</c:v>
                </c:pt>
                <c:pt idx="530">
                  <c:v>11.090186200000041</c:v>
                </c:pt>
                <c:pt idx="531">
                  <c:v>11.090339500000002</c:v>
                </c:pt>
                <c:pt idx="532">
                  <c:v>11.090492900000021</c:v>
                </c:pt>
                <c:pt idx="533">
                  <c:v>11.090646300000024</c:v>
                </c:pt>
                <c:pt idx="534">
                  <c:v>11.0907997</c:v>
                </c:pt>
                <c:pt idx="535">
                  <c:v>11.090953000000001</c:v>
                </c:pt>
                <c:pt idx="536">
                  <c:v>11.091106400000001</c:v>
                </c:pt>
                <c:pt idx="537">
                  <c:v>11.0912598</c:v>
                </c:pt>
                <c:pt idx="538">
                  <c:v>11.0914132</c:v>
                </c:pt>
                <c:pt idx="539">
                  <c:v>11.091566500000004</c:v>
                </c:pt>
                <c:pt idx="540">
                  <c:v>11.091719900000001</c:v>
                </c:pt>
                <c:pt idx="541">
                  <c:v>11.0918733</c:v>
                </c:pt>
                <c:pt idx="542">
                  <c:v>11.092026600000002</c:v>
                </c:pt>
                <c:pt idx="543">
                  <c:v>11.092180000000004</c:v>
                </c:pt>
                <c:pt idx="544">
                  <c:v>11.092333400000001</c:v>
                </c:pt>
                <c:pt idx="545">
                  <c:v>11.092486800000069</c:v>
                </c:pt>
                <c:pt idx="546">
                  <c:v>11.092640100000002</c:v>
                </c:pt>
                <c:pt idx="547">
                  <c:v>11.092793500000004</c:v>
                </c:pt>
                <c:pt idx="548">
                  <c:v>11.092946900000021</c:v>
                </c:pt>
                <c:pt idx="549">
                  <c:v>11.0931002</c:v>
                </c:pt>
                <c:pt idx="550">
                  <c:v>11.093253600000001</c:v>
                </c:pt>
                <c:pt idx="551">
                  <c:v>11.093407000000004</c:v>
                </c:pt>
                <c:pt idx="552">
                  <c:v>11.093560400000001</c:v>
                </c:pt>
                <c:pt idx="553">
                  <c:v>11.0937137</c:v>
                </c:pt>
                <c:pt idx="554">
                  <c:v>11.093867100000001</c:v>
                </c:pt>
                <c:pt idx="555">
                  <c:v>11.094020499999999</c:v>
                </c:pt>
                <c:pt idx="556">
                  <c:v>11.094173799999998</c:v>
                </c:pt>
                <c:pt idx="557">
                  <c:v>11.094327199999999</c:v>
                </c:pt>
                <c:pt idx="558">
                  <c:v>11.094480600000002</c:v>
                </c:pt>
                <c:pt idx="559">
                  <c:v>11.094634000000021</c:v>
                </c:pt>
                <c:pt idx="560">
                  <c:v>11.0947873</c:v>
                </c:pt>
                <c:pt idx="561">
                  <c:v>11.0949407</c:v>
                </c:pt>
                <c:pt idx="562">
                  <c:v>11.095094100000004</c:v>
                </c:pt>
                <c:pt idx="563">
                  <c:v>11.0952474</c:v>
                </c:pt>
                <c:pt idx="564">
                  <c:v>11.095400800000041</c:v>
                </c:pt>
                <c:pt idx="565">
                  <c:v>11.095554200000056</c:v>
                </c:pt>
                <c:pt idx="566">
                  <c:v>11.095707600000004</c:v>
                </c:pt>
                <c:pt idx="567">
                  <c:v>11.0958609</c:v>
                </c:pt>
                <c:pt idx="568">
                  <c:v>11.0960143</c:v>
                </c:pt>
                <c:pt idx="569">
                  <c:v>11.096167700000001</c:v>
                </c:pt>
                <c:pt idx="570">
                  <c:v>11.096321</c:v>
                </c:pt>
                <c:pt idx="571">
                  <c:v>11.0964744</c:v>
                </c:pt>
                <c:pt idx="572">
                  <c:v>11.0966278</c:v>
                </c:pt>
                <c:pt idx="573">
                  <c:v>11.096781200000002</c:v>
                </c:pt>
                <c:pt idx="574">
                  <c:v>11.096934500000041</c:v>
                </c:pt>
                <c:pt idx="575">
                  <c:v>11.0970879</c:v>
                </c:pt>
                <c:pt idx="576">
                  <c:v>11.0972413</c:v>
                </c:pt>
                <c:pt idx="577">
                  <c:v>11.097394600000001</c:v>
                </c:pt>
                <c:pt idx="578">
                  <c:v>11.097548</c:v>
                </c:pt>
                <c:pt idx="579">
                  <c:v>11.0977014</c:v>
                </c:pt>
                <c:pt idx="580">
                  <c:v>11.0978548</c:v>
                </c:pt>
                <c:pt idx="581">
                  <c:v>11.098008099999999</c:v>
                </c:pt>
                <c:pt idx="582">
                  <c:v>11.098161499999998</c:v>
                </c:pt>
                <c:pt idx="583">
                  <c:v>11.0983149</c:v>
                </c:pt>
                <c:pt idx="584">
                  <c:v>11.098468199999999</c:v>
                </c:pt>
                <c:pt idx="585">
                  <c:v>11.0986216</c:v>
                </c:pt>
                <c:pt idx="586">
                  <c:v>11.098775</c:v>
                </c:pt>
                <c:pt idx="587">
                  <c:v>11.098928399999997</c:v>
                </c:pt>
                <c:pt idx="588">
                  <c:v>11.099081700000001</c:v>
                </c:pt>
                <c:pt idx="589">
                  <c:v>11.0992351</c:v>
                </c:pt>
                <c:pt idx="590">
                  <c:v>11.0993885</c:v>
                </c:pt>
                <c:pt idx="591">
                  <c:v>11.099541800000004</c:v>
                </c:pt>
                <c:pt idx="592">
                  <c:v>11.099695200000021</c:v>
                </c:pt>
                <c:pt idx="593">
                  <c:v>11.0998486</c:v>
                </c:pt>
                <c:pt idx="594">
                  <c:v>11.100002</c:v>
                </c:pt>
                <c:pt idx="595">
                  <c:v>11.100155300000001</c:v>
                </c:pt>
                <c:pt idx="596">
                  <c:v>11.100308699999999</c:v>
                </c:pt>
                <c:pt idx="597">
                  <c:v>11.1004621</c:v>
                </c:pt>
                <c:pt idx="598">
                  <c:v>11.100615400000001</c:v>
                </c:pt>
                <c:pt idx="599">
                  <c:v>11.100768799999999</c:v>
                </c:pt>
                <c:pt idx="600">
                  <c:v>11.100922199999999</c:v>
                </c:pt>
                <c:pt idx="601">
                  <c:v>11.1010756</c:v>
                </c:pt>
                <c:pt idx="602">
                  <c:v>11.101228899999997</c:v>
                </c:pt>
                <c:pt idx="603">
                  <c:v>11.101382300000001</c:v>
                </c:pt>
                <c:pt idx="604">
                  <c:v>11.101535700000001</c:v>
                </c:pt>
                <c:pt idx="605">
                  <c:v>11.1016891</c:v>
                </c:pt>
                <c:pt idx="606">
                  <c:v>11.101842400000001</c:v>
                </c:pt>
                <c:pt idx="607">
                  <c:v>11.101995799999999</c:v>
                </c:pt>
                <c:pt idx="608">
                  <c:v>11.102149200000024</c:v>
                </c:pt>
                <c:pt idx="609">
                  <c:v>11.1023025</c:v>
                </c:pt>
                <c:pt idx="610">
                  <c:v>11.102455900000002</c:v>
                </c:pt>
                <c:pt idx="611">
                  <c:v>11.102609300000021</c:v>
                </c:pt>
                <c:pt idx="612">
                  <c:v>11.1027627</c:v>
                </c:pt>
                <c:pt idx="613">
                  <c:v>11.102916</c:v>
                </c:pt>
                <c:pt idx="614">
                  <c:v>11.103069400000001</c:v>
                </c:pt>
                <c:pt idx="615">
                  <c:v>11.103222799999999</c:v>
                </c:pt>
                <c:pt idx="616">
                  <c:v>11.1033761</c:v>
                </c:pt>
                <c:pt idx="617">
                  <c:v>11.1035295</c:v>
                </c:pt>
                <c:pt idx="618">
                  <c:v>11.103682900000004</c:v>
                </c:pt>
                <c:pt idx="619">
                  <c:v>11.103836300000021</c:v>
                </c:pt>
                <c:pt idx="620">
                  <c:v>11.1039896</c:v>
                </c:pt>
                <c:pt idx="621">
                  <c:v>11.104143000000001</c:v>
                </c:pt>
                <c:pt idx="622">
                  <c:v>11.104296400000001</c:v>
                </c:pt>
                <c:pt idx="623">
                  <c:v>11.1044497</c:v>
                </c:pt>
                <c:pt idx="624">
                  <c:v>11.1046031</c:v>
                </c:pt>
                <c:pt idx="625">
                  <c:v>11.104756500000002</c:v>
                </c:pt>
                <c:pt idx="626">
                  <c:v>11.104909900000001</c:v>
                </c:pt>
                <c:pt idx="627">
                  <c:v>11.1050632</c:v>
                </c:pt>
                <c:pt idx="628">
                  <c:v>11.1052166</c:v>
                </c:pt>
                <c:pt idx="629">
                  <c:v>11.105370000000001</c:v>
                </c:pt>
                <c:pt idx="630">
                  <c:v>11.1055233</c:v>
                </c:pt>
                <c:pt idx="631">
                  <c:v>11.1056767</c:v>
                </c:pt>
                <c:pt idx="632">
                  <c:v>11.1058301</c:v>
                </c:pt>
                <c:pt idx="633">
                  <c:v>11.105983500000002</c:v>
                </c:pt>
                <c:pt idx="634">
                  <c:v>11.106136800000041</c:v>
                </c:pt>
                <c:pt idx="635">
                  <c:v>11.1062902</c:v>
                </c:pt>
                <c:pt idx="636">
                  <c:v>11.1064436</c:v>
                </c:pt>
                <c:pt idx="637">
                  <c:v>11.106596900000024</c:v>
                </c:pt>
                <c:pt idx="638">
                  <c:v>11.1067503</c:v>
                </c:pt>
                <c:pt idx="639">
                  <c:v>11.1069037</c:v>
                </c:pt>
                <c:pt idx="640">
                  <c:v>11.1070571</c:v>
                </c:pt>
                <c:pt idx="641">
                  <c:v>11.1072104</c:v>
                </c:pt>
                <c:pt idx="642">
                  <c:v>11.107363799999998</c:v>
                </c:pt>
                <c:pt idx="643">
                  <c:v>11.1075172</c:v>
                </c:pt>
                <c:pt idx="644">
                  <c:v>11.107670499999999</c:v>
                </c:pt>
                <c:pt idx="645">
                  <c:v>11.1078239</c:v>
                </c:pt>
                <c:pt idx="646">
                  <c:v>11.1079773</c:v>
                </c:pt>
                <c:pt idx="647">
                  <c:v>11.1081307</c:v>
                </c:pt>
                <c:pt idx="648">
                  <c:v>11.108283999999999</c:v>
                </c:pt>
                <c:pt idx="649">
                  <c:v>11.1084374</c:v>
                </c:pt>
                <c:pt idx="650">
                  <c:v>11.1085908</c:v>
                </c:pt>
                <c:pt idx="651">
                  <c:v>11.108744100000001</c:v>
                </c:pt>
                <c:pt idx="652">
                  <c:v>11.108897499999999</c:v>
                </c:pt>
                <c:pt idx="653">
                  <c:v>11.1090509</c:v>
                </c:pt>
                <c:pt idx="654">
                  <c:v>11.1092043</c:v>
                </c:pt>
                <c:pt idx="655">
                  <c:v>11.109357600000001</c:v>
                </c:pt>
                <c:pt idx="656">
                  <c:v>11.109511000000001</c:v>
                </c:pt>
                <c:pt idx="657">
                  <c:v>11.1096644</c:v>
                </c:pt>
                <c:pt idx="658">
                  <c:v>11.109817700000001</c:v>
                </c:pt>
                <c:pt idx="659">
                  <c:v>11.109971099999997</c:v>
                </c:pt>
                <c:pt idx="660">
                  <c:v>11.1101245</c:v>
                </c:pt>
                <c:pt idx="661">
                  <c:v>11.1102779</c:v>
                </c:pt>
                <c:pt idx="662">
                  <c:v>11.110431200000004</c:v>
                </c:pt>
                <c:pt idx="663">
                  <c:v>11.110584600000021</c:v>
                </c:pt>
                <c:pt idx="664">
                  <c:v>11.110738</c:v>
                </c:pt>
                <c:pt idx="665">
                  <c:v>11.1108913</c:v>
                </c:pt>
                <c:pt idx="666">
                  <c:v>11.111044700000001</c:v>
                </c:pt>
                <c:pt idx="667">
                  <c:v>11.111198099999999</c:v>
                </c:pt>
                <c:pt idx="668">
                  <c:v>11.111351499999998</c:v>
                </c:pt>
                <c:pt idx="669">
                  <c:v>11.111504800000002</c:v>
                </c:pt>
                <c:pt idx="670">
                  <c:v>11.111658199999999</c:v>
                </c:pt>
                <c:pt idx="671">
                  <c:v>11.111811599999999</c:v>
                </c:pt>
                <c:pt idx="672">
                  <c:v>11.111965</c:v>
                </c:pt>
                <c:pt idx="673">
                  <c:v>11.112118300000001</c:v>
                </c:pt>
                <c:pt idx="674">
                  <c:v>11.112271699999997</c:v>
                </c:pt>
                <c:pt idx="675">
                  <c:v>11.112425100000001</c:v>
                </c:pt>
                <c:pt idx="676">
                  <c:v>11.1125784</c:v>
                </c:pt>
                <c:pt idx="677">
                  <c:v>11.112731800000002</c:v>
                </c:pt>
                <c:pt idx="678">
                  <c:v>11.112885200000004</c:v>
                </c:pt>
                <c:pt idx="679">
                  <c:v>11.113038600000001</c:v>
                </c:pt>
                <c:pt idx="680">
                  <c:v>11.1131919</c:v>
                </c:pt>
                <c:pt idx="681">
                  <c:v>11.113345300000001</c:v>
                </c:pt>
                <c:pt idx="682">
                  <c:v>11.113498700000001</c:v>
                </c:pt>
                <c:pt idx="683">
                  <c:v>11.113652</c:v>
                </c:pt>
                <c:pt idx="684">
                  <c:v>11.1138054</c:v>
                </c:pt>
                <c:pt idx="685">
                  <c:v>11.113958799999999</c:v>
                </c:pt>
                <c:pt idx="686">
                  <c:v>11.114112199999999</c:v>
                </c:pt>
                <c:pt idx="687">
                  <c:v>11.114265499999998</c:v>
                </c:pt>
                <c:pt idx="688">
                  <c:v>11.1144189</c:v>
                </c:pt>
                <c:pt idx="689">
                  <c:v>11.114572300000001</c:v>
                </c:pt>
                <c:pt idx="690">
                  <c:v>11.1147256</c:v>
                </c:pt>
                <c:pt idx="691">
                  <c:v>11.114878999999998</c:v>
                </c:pt>
                <c:pt idx="692">
                  <c:v>11.1150324</c:v>
                </c:pt>
                <c:pt idx="693">
                  <c:v>11.115185800000004</c:v>
                </c:pt>
                <c:pt idx="694">
                  <c:v>11.1153391</c:v>
                </c:pt>
                <c:pt idx="695">
                  <c:v>11.115492500000045</c:v>
                </c:pt>
                <c:pt idx="696">
                  <c:v>11.115645900000002</c:v>
                </c:pt>
                <c:pt idx="697">
                  <c:v>11.115799200000041</c:v>
                </c:pt>
                <c:pt idx="698">
                  <c:v>11.1159526</c:v>
                </c:pt>
                <c:pt idx="699">
                  <c:v>11.116106</c:v>
                </c:pt>
                <c:pt idx="700">
                  <c:v>11.116259400000001</c:v>
                </c:pt>
                <c:pt idx="701">
                  <c:v>11.1164127</c:v>
                </c:pt>
                <c:pt idx="702">
                  <c:v>11.1165661</c:v>
                </c:pt>
                <c:pt idx="703">
                  <c:v>11.1167195</c:v>
                </c:pt>
                <c:pt idx="704">
                  <c:v>11.116872799999999</c:v>
                </c:pt>
                <c:pt idx="705">
                  <c:v>11.1170262</c:v>
                </c:pt>
                <c:pt idx="706">
                  <c:v>11.1171796</c:v>
                </c:pt>
                <c:pt idx="707">
                  <c:v>11.117333</c:v>
                </c:pt>
                <c:pt idx="708">
                  <c:v>11.117486300000024</c:v>
                </c:pt>
                <c:pt idx="709">
                  <c:v>11.1176397</c:v>
                </c:pt>
                <c:pt idx="710">
                  <c:v>11.1177931</c:v>
                </c:pt>
                <c:pt idx="711">
                  <c:v>11.117946400000001</c:v>
                </c:pt>
                <c:pt idx="712">
                  <c:v>11.1180998</c:v>
                </c:pt>
                <c:pt idx="713">
                  <c:v>11.118253199999998</c:v>
                </c:pt>
                <c:pt idx="714">
                  <c:v>11.1184066</c:v>
                </c:pt>
                <c:pt idx="715">
                  <c:v>11.118559900000001</c:v>
                </c:pt>
                <c:pt idx="716">
                  <c:v>11.1187133</c:v>
                </c:pt>
                <c:pt idx="717">
                  <c:v>11.1188667</c:v>
                </c:pt>
                <c:pt idx="718">
                  <c:v>11.119020000000001</c:v>
                </c:pt>
                <c:pt idx="719">
                  <c:v>11.119173399999999</c:v>
                </c:pt>
                <c:pt idx="720">
                  <c:v>11.1193268</c:v>
                </c:pt>
                <c:pt idx="721">
                  <c:v>11.119480200000041</c:v>
                </c:pt>
                <c:pt idx="722">
                  <c:v>11.119633500000004</c:v>
                </c:pt>
                <c:pt idx="723">
                  <c:v>11.119786900000021</c:v>
                </c:pt>
                <c:pt idx="724">
                  <c:v>11.1199403</c:v>
                </c:pt>
                <c:pt idx="725">
                  <c:v>11.120093600000001</c:v>
                </c:pt>
                <c:pt idx="726">
                  <c:v>11.120247000000001</c:v>
                </c:pt>
                <c:pt idx="727">
                  <c:v>11.120400400000001</c:v>
                </c:pt>
                <c:pt idx="728">
                  <c:v>11.1205538</c:v>
                </c:pt>
                <c:pt idx="729">
                  <c:v>11.120707100000001</c:v>
                </c:pt>
                <c:pt idx="730">
                  <c:v>11.120860499999999</c:v>
                </c:pt>
                <c:pt idx="731">
                  <c:v>11.121013899999999</c:v>
                </c:pt>
                <c:pt idx="732">
                  <c:v>11.121167199999999</c:v>
                </c:pt>
                <c:pt idx="733">
                  <c:v>11.121320599999997</c:v>
                </c:pt>
                <c:pt idx="734">
                  <c:v>11.121473999999999</c:v>
                </c:pt>
                <c:pt idx="735">
                  <c:v>11.121627399999999</c:v>
                </c:pt>
                <c:pt idx="736">
                  <c:v>11.1217807</c:v>
                </c:pt>
                <c:pt idx="737">
                  <c:v>11.121934100000001</c:v>
                </c:pt>
                <c:pt idx="738">
                  <c:v>11.122087500000021</c:v>
                </c:pt>
                <c:pt idx="739">
                  <c:v>11.1222409</c:v>
                </c:pt>
                <c:pt idx="740">
                  <c:v>11.1223942</c:v>
                </c:pt>
                <c:pt idx="741">
                  <c:v>11.122547600000004</c:v>
                </c:pt>
                <c:pt idx="742">
                  <c:v>11.122701000000001</c:v>
                </c:pt>
                <c:pt idx="743">
                  <c:v>11.1228543</c:v>
                </c:pt>
                <c:pt idx="744">
                  <c:v>11.1230077</c:v>
                </c:pt>
                <c:pt idx="745">
                  <c:v>11.123161099999997</c:v>
                </c:pt>
                <c:pt idx="746">
                  <c:v>11.123314499999999</c:v>
                </c:pt>
                <c:pt idx="747">
                  <c:v>11.1234678</c:v>
                </c:pt>
                <c:pt idx="748">
                  <c:v>11.123621199999999</c:v>
                </c:pt>
                <c:pt idx="749">
                  <c:v>11.123774600000001</c:v>
                </c:pt>
                <c:pt idx="750">
                  <c:v>11.1239279</c:v>
                </c:pt>
                <c:pt idx="751">
                  <c:v>11.1240813</c:v>
                </c:pt>
                <c:pt idx="752">
                  <c:v>11.124234700000001</c:v>
                </c:pt>
                <c:pt idx="753">
                  <c:v>11.124388099999997</c:v>
                </c:pt>
                <c:pt idx="754">
                  <c:v>11.1245414</c:v>
                </c:pt>
                <c:pt idx="755">
                  <c:v>11.1246948</c:v>
                </c:pt>
                <c:pt idx="756">
                  <c:v>11.124848199999999</c:v>
                </c:pt>
                <c:pt idx="757">
                  <c:v>11.1250015</c:v>
                </c:pt>
                <c:pt idx="758">
                  <c:v>11.1251549</c:v>
                </c:pt>
                <c:pt idx="759">
                  <c:v>11.1253083</c:v>
                </c:pt>
                <c:pt idx="760">
                  <c:v>11.125461700000001</c:v>
                </c:pt>
                <c:pt idx="761">
                  <c:v>11.125615</c:v>
                </c:pt>
                <c:pt idx="762">
                  <c:v>11.1257684</c:v>
                </c:pt>
                <c:pt idx="763">
                  <c:v>11.125921799999999</c:v>
                </c:pt>
                <c:pt idx="764">
                  <c:v>11.1260751</c:v>
                </c:pt>
                <c:pt idx="765">
                  <c:v>11.126228499999998</c:v>
                </c:pt>
                <c:pt idx="766">
                  <c:v>11.1263819</c:v>
                </c:pt>
                <c:pt idx="767">
                  <c:v>11.1265353</c:v>
                </c:pt>
                <c:pt idx="768">
                  <c:v>11.1266886</c:v>
                </c:pt>
                <c:pt idx="769">
                  <c:v>11.126842</c:v>
                </c:pt>
                <c:pt idx="770">
                  <c:v>11.1269954</c:v>
                </c:pt>
                <c:pt idx="771">
                  <c:v>11.127148699999999</c:v>
                </c:pt>
                <c:pt idx="772">
                  <c:v>11.1273021</c:v>
                </c:pt>
                <c:pt idx="773">
                  <c:v>11.1274555</c:v>
                </c:pt>
                <c:pt idx="774">
                  <c:v>11.1276089</c:v>
                </c:pt>
                <c:pt idx="775">
                  <c:v>11.127762199999999</c:v>
                </c:pt>
                <c:pt idx="776">
                  <c:v>11.1279156</c:v>
                </c:pt>
                <c:pt idx="777">
                  <c:v>11.128068999999998</c:v>
                </c:pt>
                <c:pt idx="778">
                  <c:v>11.128222299999997</c:v>
                </c:pt>
                <c:pt idx="779">
                  <c:v>11.128375699999991</c:v>
                </c:pt>
                <c:pt idx="780">
                  <c:v>11.1285291</c:v>
                </c:pt>
                <c:pt idx="781">
                  <c:v>11.1286825</c:v>
                </c:pt>
                <c:pt idx="782">
                  <c:v>11.128835799999999</c:v>
                </c:pt>
                <c:pt idx="783">
                  <c:v>11.128989199999999</c:v>
                </c:pt>
                <c:pt idx="784">
                  <c:v>11.1291426</c:v>
                </c:pt>
                <c:pt idx="785">
                  <c:v>11.129295900000001</c:v>
                </c:pt>
                <c:pt idx="786">
                  <c:v>11.129449300000021</c:v>
                </c:pt>
                <c:pt idx="787">
                  <c:v>11.1296027</c:v>
                </c:pt>
                <c:pt idx="788">
                  <c:v>11.1297561</c:v>
                </c:pt>
                <c:pt idx="789">
                  <c:v>11.129909400000001</c:v>
                </c:pt>
                <c:pt idx="790">
                  <c:v>11.130062799999999</c:v>
                </c:pt>
                <c:pt idx="791">
                  <c:v>11.1302162</c:v>
                </c:pt>
                <c:pt idx="792">
                  <c:v>11.130369499999999</c:v>
                </c:pt>
                <c:pt idx="793">
                  <c:v>11.130522900000001</c:v>
                </c:pt>
                <c:pt idx="794">
                  <c:v>11.130676300000001</c:v>
                </c:pt>
                <c:pt idx="795">
                  <c:v>11.1308297</c:v>
                </c:pt>
                <c:pt idx="796">
                  <c:v>11.130983000000001</c:v>
                </c:pt>
                <c:pt idx="797">
                  <c:v>11.131136400000001</c:v>
                </c:pt>
                <c:pt idx="798">
                  <c:v>11.131289799999999</c:v>
                </c:pt>
                <c:pt idx="799">
                  <c:v>11.1314431</c:v>
                </c:pt>
                <c:pt idx="800">
                  <c:v>11.131596500000002</c:v>
                </c:pt>
                <c:pt idx="801">
                  <c:v>11.131749900000001</c:v>
                </c:pt>
                <c:pt idx="802">
                  <c:v>11.131903299999999</c:v>
                </c:pt>
                <c:pt idx="803">
                  <c:v>11.1320566</c:v>
                </c:pt>
                <c:pt idx="804">
                  <c:v>11.132210000000001</c:v>
                </c:pt>
                <c:pt idx="805">
                  <c:v>11.132363399999997</c:v>
                </c:pt>
                <c:pt idx="806">
                  <c:v>11.132516800000024</c:v>
                </c:pt>
                <c:pt idx="807">
                  <c:v>11.1326701</c:v>
                </c:pt>
                <c:pt idx="808">
                  <c:v>11.132823499999999</c:v>
                </c:pt>
                <c:pt idx="809">
                  <c:v>11.132976900000001</c:v>
                </c:pt>
                <c:pt idx="810">
                  <c:v>11.1331302</c:v>
                </c:pt>
                <c:pt idx="811">
                  <c:v>11.1332836</c:v>
                </c:pt>
                <c:pt idx="812">
                  <c:v>11.133437000000002</c:v>
                </c:pt>
                <c:pt idx="813">
                  <c:v>11.133590400000001</c:v>
                </c:pt>
                <c:pt idx="814">
                  <c:v>11.1337437</c:v>
                </c:pt>
                <c:pt idx="815">
                  <c:v>11.1338971</c:v>
                </c:pt>
                <c:pt idx="816">
                  <c:v>11.134050499999999</c:v>
                </c:pt>
                <c:pt idx="817">
                  <c:v>11.134203799999998</c:v>
                </c:pt>
                <c:pt idx="818">
                  <c:v>11.134357199999998</c:v>
                </c:pt>
                <c:pt idx="819">
                  <c:v>11.1345106</c:v>
                </c:pt>
                <c:pt idx="820">
                  <c:v>11.134663999999999</c:v>
                </c:pt>
                <c:pt idx="821">
                  <c:v>11.1348173</c:v>
                </c:pt>
                <c:pt idx="822">
                  <c:v>11.134970699999997</c:v>
                </c:pt>
                <c:pt idx="823">
                  <c:v>11.135124100000001</c:v>
                </c:pt>
                <c:pt idx="824">
                  <c:v>11.1352774</c:v>
                </c:pt>
                <c:pt idx="825">
                  <c:v>11.135430800000041</c:v>
                </c:pt>
                <c:pt idx="826">
                  <c:v>11.135584200000045</c:v>
                </c:pt>
                <c:pt idx="827">
                  <c:v>11.135737600000002</c:v>
                </c:pt>
                <c:pt idx="828">
                  <c:v>11.1358909</c:v>
                </c:pt>
                <c:pt idx="829">
                  <c:v>11.1360443</c:v>
                </c:pt>
                <c:pt idx="830">
                  <c:v>11.1361977</c:v>
                </c:pt>
                <c:pt idx="831">
                  <c:v>11.136350999999999</c:v>
                </c:pt>
                <c:pt idx="832">
                  <c:v>11.1365044</c:v>
                </c:pt>
                <c:pt idx="833">
                  <c:v>11.1366578</c:v>
                </c:pt>
                <c:pt idx="834">
                  <c:v>11.136811199999999</c:v>
                </c:pt>
                <c:pt idx="835">
                  <c:v>11.136964499999999</c:v>
                </c:pt>
                <c:pt idx="836">
                  <c:v>11.1371179</c:v>
                </c:pt>
                <c:pt idx="837">
                  <c:v>11.137271299999997</c:v>
                </c:pt>
                <c:pt idx="838">
                  <c:v>11.137424600000001</c:v>
                </c:pt>
                <c:pt idx="839">
                  <c:v>11.137578</c:v>
                </c:pt>
                <c:pt idx="840">
                  <c:v>11.1377314</c:v>
                </c:pt>
                <c:pt idx="841">
                  <c:v>11.1378848</c:v>
                </c:pt>
                <c:pt idx="842">
                  <c:v>11.138038099999997</c:v>
                </c:pt>
                <c:pt idx="843">
                  <c:v>11.138191499999998</c:v>
                </c:pt>
                <c:pt idx="844">
                  <c:v>11.1383449</c:v>
                </c:pt>
                <c:pt idx="845">
                  <c:v>11.138498199999999</c:v>
                </c:pt>
                <c:pt idx="846">
                  <c:v>11.138651599999999</c:v>
                </c:pt>
                <c:pt idx="847">
                  <c:v>11.138805</c:v>
                </c:pt>
                <c:pt idx="848">
                  <c:v>11.13895839999998</c:v>
                </c:pt>
                <c:pt idx="849">
                  <c:v>11.139111699999997</c:v>
                </c:pt>
                <c:pt idx="850">
                  <c:v>11.139265099999999</c:v>
                </c:pt>
                <c:pt idx="851">
                  <c:v>11.1394185</c:v>
                </c:pt>
                <c:pt idx="852">
                  <c:v>11.139571799999999</c:v>
                </c:pt>
                <c:pt idx="853">
                  <c:v>11.139725199999999</c:v>
                </c:pt>
                <c:pt idx="854">
                  <c:v>11.139878599999999</c:v>
                </c:pt>
                <c:pt idx="855">
                  <c:v>11.140032</c:v>
                </c:pt>
                <c:pt idx="856">
                  <c:v>11.140185300000001</c:v>
                </c:pt>
                <c:pt idx="857">
                  <c:v>11.140338699999997</c:v>
                </c:pt>
                <c:pt idx="858">
                  <c:v>11.140492100000001</c:v>
                </c:pt>
                <c:pt idx="859">
                  <c:v>11.1406454</c:v>
                </c:pt>
                <c:pt idx="860">
                  <c:v>11.140798799999999</c:v>
                </c:pt>
                <c:pt idx="861">
                  <c:v>11.140952199999999</c:v>
                </c:pt>
                <c:pt idx="862">
                  <c:v>11.141105599999999</c:v>
                </c:pt>
                <c:pt idx="863">
                  <c:v>11.141258899999997</c:v>
                </c:pt>
                <c:pt idx="864">
                  <c:v>11.141412300000001</c:v>
                </c:pt>
                <c:pt idx="865">
                  <c:v>11.141565699999997</c:v>
                </c:pt>
                <c:pt idx="866">
                  <c:v>11.141718999999998</c:v>
                </c:pt>
                <c:pt idx="867">
                  <c:v>11.141872399999997</c:v>
                </c:pt>
                <c:pt idx="868">
                  <c:v>11.142025799999999</c:v>
                </c:pt>
                <c:pt idx="869">
                  <c:v>11.142179199999999</c:v>
                </c:pt>
                <c:pt idx="870">
                  <c:v>11.1423325</c:v>
                </c:pt>
                <c:pt idx="871">
                  <c:v>11.1424859</c:v>
                </c:pt>
                <c:pt idx="872">
                  <c:v>11.142639300000004</c:v>
                </c:pt>
                <c:pt idx="873">
                  <c:v>11.142792700000001</c:v>
                </c:pt>
                <c:pt idx="874">
                  <c:v>11.142946</c:v>
                </c:pt>
                <c:pt idx="875">
                  <c:v>11.143099400000001</c:v>
                </c:pt>
                <c:pt idx="876">
                  <c:v>11.143252799999999</c:v>
                </c:pt>
                <c:pt idx="877">
                  <c:v>11.1434061</c:v>
                </c:pt>
                <c:pt idx="878">
                  <c:v>11.1435595</c:v>
                </c:pt>
                <c:pt idx="879">
                  <c:v>11.143712900000001</c:v>
                </c:pt>
                <c:pt idx="880">
                  <c:v>11.143866300000001</c:v>
                </c:pt>
                <c:pt idx="881">
                  <c:v>11.1440196</c:v>
                </c:pt>
                <c:pt idx="882">
                  <c:v>11.144172999999997</c:v>
                </c:pt>
                <c:pt idx="883">
                  <c:v>11.144326399999997</c:v>
                </c:pt>
                <c:pt idx="884">
                  <c:v>11.1444797</c:v>
                </c:pt>
                <c:pt idx="885">
                  <c:v>11.1446331</c:v>
                </c:pt>
                <c:pt idx="886">
                  <c:v>11.1447865</c:v>
                </c:pt>
                <c:pt idx="887">
                  <c:v>11.144939900000001</c:v>
                </c:pt>
                <c:pt idx="888">
                  <c:v>11.1450932</c:v>
                </c:pt>
                <c:pt idx="889">
                  <c:v>11.1452466</c:v>
                </c:pt>
                <c:pt idx="890">
                  <c:v>11.1454</c:v>
                </c:pt>
                <c:pt idx="891">
                  <c:v>11.1455533</c:v>
                </c:pt>
                <c:pt idx="892">
                  <c:v>11.1457067</c:v>
                </c:pt>
                <c:pt idx="893">
                  <c:v>11.1458601</c:v>
                </c:pt>
                <c:pt idx="894">
                  <c:v>11.146013499999999</c:v>
                </c:pt>
                <c:pt idx="895">
                  <c:v>11.1461668</c:v>
                </c:pt>
                <c:pt idx="896">
                  <c:v>11.146320199999998</c:v>
                </c:pt>
                <c:pt idx="897">
                  <c:v>11.1464736</c:v>
                </c:pt>
                <c:pt idx="898">
                  <c:v>11.146626900000001</c:v>
                </c:pt>
                <c:pt idx="899">
                  <c:v>11.1467803</c:v>
                </c:pt>
                <c:pt idx="900">
                  <c:v>11.1469337</c:v>
                </c:pt>
                <c:pt idx="901">
                  <c:v>11.1470871</c:v>
                </c:pt>
                <c:pt idx="902">
                  <c:v>11.147240399999999</c:v>
                </c:pt>
                <c:pt idx="903">
                  <c:v>11.147393799999998</c:v>
                </c:pt>
                <c:pt idx="904">
                  <c:v>11.1475472</c:v>
                </c:pt>
                <c:pt idx="905">
                  <c:v>11.147700499999999</c:v>
                </c:pt>
                <c:pt idx="906">
                  <c:v>11.147853899999999</c:v>
                </c:pt>
                <c:pt idx="907">
                  <c:v>11.1480073</c:v>
                </c:pt>
                <c:pt idx="908">
                  <c:v>11.148160699999988</c:v>
                </c:pt>
                <c:pt idx="909">
                  <c:v>11.148313999999958</c:v>
                </c:pt>
                <c:pt idx="910">
                  <c:v>11.148467399999999</c:v>
                </c:pt>
                <c:pt idx="911">
                  <c:v>11.148620799999998</c:v>
                </c:pt>
                <c:pt idx="912">
                  <c:v>11.148774099999997</c:v>
                </c:pt>
                <c:pt idx="913">
                  <c:v>11.148927499999958</c:v>
                </c:pt>
                <c:pt idx="914">
                  <c:v>11.1490809</c:v>
                </c:pt>
                <c:pt idx="915">
                  <c:v>11.1492343</c:v>
                </c:pt>
                <c:pt idx="916">
                  <c:v>11.149387600000001</c:v>
                </c:pt>
                <c:pt idx="917">
                  <c:v>11.149541000000001</c:v>
                </c:pt>
                <c:pt idx="918">
                  <c:v>11.1496944</c:v>
                </c:pt>
                <c:pt idx="919">
                  <c:v>11.1498477</c:v>
                </c:pt>
                <c:pt idx="920">
                  <c:v>11.150001100000001</c:v>
                </c:pt>
                <c:pt idx="921">
                  <c:v>11.150154500000021</c:v>
                </c:pt>
                <c:pt idx="922">
                  <c:v>11.1503079</c:v>
                </c:pt>
                <c:pt idx="923">
                  <c:v>11.150461200000002</c:v>
                </c:pt>
                <c:pt idx="924">
                  <c:v>11.150614600000004</c:v>
                </c:pt>
                <c:pt idx="925">
                  <c:v>11.150768000000001</c:v>
                </c:pt>
                <c:pt idx="926">
                  <c:v>11.1509213</c:v>
                </c:pt>
                <c:pt idx="927">
                  <c:v>11.151074700000001</c:v>
                </c:pt>
                <c:pt idx="928">
                  <c:v>11.151228099999997</c:v>
                </c:pt>
                <c:pt idx="929">
                  <c:v>11.151381499999999</c:v>
                </c:pt>
                <c:pt idx="930">
                  <c:v>11.151534800000045</c:v>
                </c:pt>
                <c:pt idx="931">
                  <c:v>11.151688200000002</c:v>
                </c:pt>
                <c:pt idx="932">
                  <c:v>11.151841600000001</c:v>
                </c:pt>
                <c:pt idx="933">
                  <c:v>11.1519949</c:v>
                </c:pt>
                <c:pt idx="934">
                  <c:v>11.1521483</c:v>
                </c:pt>
                <c:pt idx="935">
                  <c:v>11.152301700000001</c:v>
                </c:pt>
                <c:pt idx="936">
                  <c:v>11.15245510000002</c:v>
                </c:pt>
                <c:pt idx="937">
                  <c:v>11.1526084</c:v>
                </c:pt>
                <c:pt idx="938">
                  <c:v>11.1527618</c:v>
                </c:pt>
                <c:pt idx="939">
                  <c:v>11.152915200000002</c:v>
                </c:pt>
                <c:pt idx="940">
                  <c:v>11.153068600000001</c:v>
                </c:pt>
                <c:pt idx="941">
                  <c:v>11.1532219</c:v>
                </c:pt>
                <c:pt idx="942">
                  <c:v>11.1533753</c:v>
                </c:pt>
                <c:pt idx="943">
                  <c:v>11.153528700000001</c:v>
                </c:pt>
                <c:pt idx="944">
                  <c:v>11.153682000000041</c:v>
                </c:pt>
                <c:pt idx="945">
                  <c:v>11.1538354</c:v>
                </c:pt>
                <c:pt idx="946">
                  <c:v>11.1539888</c:v>
                </c:pt>
                <c:pt idx="947">
                  <c:v>11.154142200000004</c:v>
                </c:pt>
                <c:pt idx="948">
                  <c:v>11.1542955</c:v>
                </c:pt>
                <c:pt idx="949">
                  <c:v>11.1544489</c:v>
                </c:pt>
                <c:pt idx="950">
                  <c:v>11.154602300000002</c:v>
                </c:pt>
                <c:pt idx="951">
                  <c:v>11.1547556</c:v>
                </c:pt>
                <c:pt idx="952">
                  <c:v>11.154909</c:v>
                </c:pt>
                <c:pt idx="953">
                  <c:v>11.1550624</c:v>
                </c:pt>
                <c:pt idx="954">
                  <c:v>11.155215800000002</c:v>
                </c:pt>
                <c:pt idx="955">
                  <c:v>11.1553691</c:v>
                </c:pt>
                <c:pt idx="956">
                  <c:v>11.155522500000041</c:v>
                </c:pt>
                <c:pt idx="957">
                  <c:v>11.1556759</c:v>
                </c:pt>
                <c:pt idx="958">
                  <c:v>11.155829200000024</c:v>
                </c:pt>
                <c:pt idx="959">
                  <c:v>11.155982600000041</c:v>
                </c:pt>
                <c:pt idx="960">
                  <c:v>11.156136000000041</c:v>
                </c:pt>
                <c:pt idx="961">
                  <c:v>11.1562894</c:v>
                </c:pt>
                <c:pt idx="962">
                  <c:v>11.156442700000024</c:v>
                </c:pt>
                <c:pt idx="963">
                  <c:v>11.156596100000041</c:v>
                </c:pt>
                <c:pt idx="964">
                  <c:v>11.156749500000041</c:v>
                </c:pt>
                <c:pt idx="965">
                  <c:v>11.156902800000021</c:v>
                </c:pt>
                <c:pt idx="966">
                  <c:v>11.157056200000024</c:v>
                </c:pt>
                <c:pt idx="967">
                  <c:v>11.1572096</c:v>
                </c:pt>
                <c:pt idx="968">
                  <c:v>11.157363</c:v>
                </c:pt>
                <c:pt idx="969">
                  <c:v>11.157516300000021</c:v>
                </c:pt>
                <c:pt idx="970">
                  <c:v>11.1576697</c:v>
                </c:pt>
                <c:pt idx="971">
                  <c:v>11.1578231</c:v>
                </c:pt>
                <c:pt idx="972">
                  <c:v>11.157976400000001</c:v>
                </c:pt>
                <c:pt idx="973">
                  <c:v>11.158129799999999</c:v>
                </c:pt>
                <c:pt idx="974">
                  <c:v>11.1582832</c:v>
                </c:pt>
                <c:pt idx="975">
                  <c:v>11.158436600000041</c:v>
                </c:pt>
                <c:pt idx="976">
                  <c:v>11.158589900000004</c:v>
                </c:pt>
                <c:pt idx="977">
                  <c:v>11.158743300000001</c:v>
                </c:pt>
                <c:pt idx="978">
                  <c:v>11.1588967</c:v>
                </c:pt>
                <c:pt idx="979">
                  <c:v>11.159050000000002</c:v>
                </c:pt>
                <c:pt idx="980">
                  <c:v>11.159203400000001</c:v>
                </c:pt>
                <c:pt idx="981">
                  <c:v>11.159356800000024</c:v>
                </c:pt>
                <c:pt idx="982">
                  <c:v>11.159510200000041</c:v>
                </c:pt>
                <c:pt idx="983">
                  <c:v>11.159663500000002</c:v>
                </c:pt>
                <c:pt idx="984">
                  <c:v>11.159816900000004</c:v>
                </c:pt>
                <c:pt idx="985">
                  <c:v>11.159970300000001</c:v>
                </c:pt>
                <c:pt idx="986">
                  <c:v>11.1601236</c:v>
                </c:pt>
                <c:pt idx="987">
                  <c:v>11.160277000000001</c:v>
                </c:pt>
                <c:pt idx="988">
                  <c:v>11.160430400000021</c:v>
                </c:pt>
                <c:pt idx="989">
                  <c:v>11.160583800000024</c:v>
                </c:pt>
                <c:pt idx="990">
                  <c:v>11.1607371</c:v>
                </c:pt>
                <c:pt idx="991">
                  <c:v>11.160890500000002</c:v>
                </c:pt>
                <c:pt idx="992">
                  <c:v>11.161043900000001</c:v>
                </c:pt>
                <c:pt idx="993">
                  <c:v>11.1611972</c:v>
                </c:pt>
                <c:pt idx="994">
                  <c:v>11.1613506</c:v>
                </c:pt>
                <c:pt idx="995">
                  <c:v>11.161504000000004</c:v>
                </c:pt>
                <c:pt idx="996">
                  <c:v>11.161657400000001</c:v>
                </c:pt>
                <c:pt idx="997">
                  <c:v>11.1618107</c:v>
                </c:pt>
                <c:pt idx="998">
                  <c:v>11.1619641</c:v>
                </c:pt>
                <c:pt idx="999">
                  <c:v>11.162117500000004</c:v>
                </c:pt>
                <c:pt idx="1000">
                  <c:v>11.1622708</c:v>
                </c:pt>
                <c:pt idx="1001">
                  <c:v>11.162424200000045</c:v>
                </c:pt>
                <c:pt idx="1002">
                  <c:v>11.162577600000002</c:v>
                </c:pt>
                <c:pt idx="1003">
                  <c:v>11.162731000000004</c:v>
                </c:pt>
                <c:pt idx="1004">
                  <c:v>11.162884300000041</c:v>
                </c:pt>
                <c:pt idx="1005">
                  <c:v>11.1630377</c:v>
                </c:pt>
                <c:pt idx="1006">
                  <c:v>11.163191100000001</c:v>
                </c:pt>
                <c:pt idx="1007">
                  <c:v>11.163344500000004</c:v>
                </c:pt>
                <c:pt idx="1008">
                  <c:v>11.163497800000041</c:v>
                </c:pt>
                <c:pt idx="1009">
                  <c:v>11.1636512</c:v>
                </c:pt>
                <c:pt idx="1010">
                  <c:v>11.163804600000002</c:v>
                </c:pt>
                <c:pt idx="1011">
                  <c:v>11.1639579</c:v>
                </c:pt>
                <c:pt idx="1012">
                  <c:v>11.1641113</c:v>
                </c:pt>
                <c:pt idx="1013">
                  <c:v>11.1642647</c:v>
                </c:pt>
                <c:pt idx="1014">
                  <c:v>11.164418100000001</c:v>
                </c:pt>
                <c:pt idx="1015">
                  <c:v>11.1645714</c:v>
                </c:pt>
                <c:pt idx="1016">
                  <c:v>11.1647248</c:v>
                </c:pt>
                <c:pt idx="1017">
                  <c:v>11.164878199999999</c:v>
                </c:pt>
                <c:pt idx="1018">
                  <c:v>11.165031500000024</c:v>
                </c:pt>
                <c:pt idx="1019">
                  <c:v>11.165184900000041</c:v>
                </c:pt>
                <c:pt idx="1020">
                  <c:v>11.1653383</c:v>
                </c:pt>
                <c:pt idx="1021">
                  <c:v>11.1654917</c:v>
                </c:pt>
                <c:pt idx="1022">
                  <c:v>11.165645000000024</c:v>
                </c:pt>
                <c:pt idx="1023">
                  <c:v>11.1657984</c:v>
                </c:pt>
                <c:pt idx="1024">
                  <c:v>11.1659518</c:v>
                </c:pt>
                <c:pt idx="1025">
                  <c:v>11.166105100000001</c:v>
                </c:pt>
                <c:pt idx="1026">
                  <c:v>11.1662585</c:v>
                </c:pt>
                <c:pt idx="1027">
                  <c:v>11.1664119</c:v>
                </c:pt>
                <c:pt idx="1028">
                  <c:v>11.1665653</c:v>
                </c:pt>
                <c:pt idx="1029">
                  <c:v>11.166718600000001</c:v>
                </c:pt>
                <c:pt idx="1030">
                  <c:v>11.166872</c:v>
                </c:pt>
                <c:pt idx="1031">
                  <c:v>11.1670254</c:v>
                </c:pt>
                <c:pt idx="1032">
                  <c:v>11.167178699999997</c:v>
                </c:pt>
                <c:pt idx="1033">
                  <c:v>11.167332100000001</c:v>
                </c:pt>
                <c:pt idx="1034">
                  <c:v>11.167485500000041</c:v>
                </c:pt>
                <c:pt idx="1035">
                  <c:v>11.1676389</c:v>
                </c:pt>
                <c:pt idx="1036">
                  <c:v>11.167792200000004</c:v>
                </c:pt>
                <c:pt idx="1037">
                  <c:v>11.167945600000001</c:v>
                </c:pt>
                <c:pt idx="1038">
                  <c:v>11.168099</c:v>
                </c:pt>
                <c:pt idx="1039">
                  <c:v>11.168252300000001</c:v>
                </c:pt>
                <c:pt idx="1040">
                  <c:v>11.168405700000001</c:v>
                </c:pt>
                <c:pt idx="1041">
                  <c:v>11.1685591</c:v>
                </c:pt>
                <c:pt idx="1042">
                  <c:v>11.1687125</c:v>
                </c:pt>
                <c:pt idx="1043">
                  <c:v>11.168865799999999</c:v>
                </c:pt>
                <c:pt idx="1044">
                  <c:v>11.169019200000021</c:v>
                </c:pt>
                <c:pt idx="1045">
                  <c:v>11.1691726</c:v>
                </c:pt>
                <c:pt idx="1046">
                  <c:v>11.1693259</c:v>
                </c:pt>
                <c:pt idx="1047">
                  <c:v>11.169479300000004</c:v>
                </c:pt>
                <c:pt idx="1048">
                  <c:v>11.169632700000021</c:v>
                </c:pt>
                <c:pt idx="1049">
                  <c:v>11.169786100000024</c:v>
                </c:pt>
                <c:pt idx="1050">
                  <c:v>11.169939400000002</c:v>
                </c:pt>
                <c:pt idx="1051">
                  <c:v>11.170092800000004</c:v>
                </c:pt>
                <c:pt idx="1052">
                  <c:v>11.170246200000021</c:v>
                </c:pt>
                <c:pt idx="1053">
                  <c:v>11.1703995</c:v>
                </c:pt>
                <c:pt idx="1054">
                  <c:v>11.170552900000002</c:v>
                </c:pt>
                <c:pt idx="1055">
                  <c:v>11.170706300000004</c:v>
                </c:pt>
                <c:pt idx="1056">
                  <c:v>11.170859700000001</c:v>
                </c:pt>
                <c:pt idx="1057">
                  <c:v>11.171013</c:v>
                </c:pt>
                <c:pt idx="1058">
                  <c:v>11.171166400000001</c:v>
                </c:pt>
                <c:pt idx="1059">
                  <c:v>11.171319799999999</c:v>
                </c:pt>
                <c:pt idx="1060">
                  <c:v>11.1714731</c:v>
                </c:pt>
                <c:pt idx="1061">
                  <c:v>11.1716265</c:v>
                </c:pt>
                <c:pt idx="1062">
                  <c:v>11.171779900000001</c:v>
                </c:pt>
                <c:pt idx="1063">
                  <c:v>11.171933300000001</c:v>
                </c:pt>
                <c:pt idx="1064">
                  <c:v>11.172086600000041</c:v>
                </c:pt>
                <c:pt idx="1065">
                  <c:v>11.17224</c:v>
                </c:pt>
                <c:pt idx="1066">
                  <c:v>11.172393400000001</c:v>
                </c:pt>
                <c:pt idx="1067">
                  <c:v>11.172546700000041</c:v>
                </c:pt>
                <c:pt idx="1068">
                  <c:v>11.1727001</c:v>
                </c:pt>
                <c:pt idx="1069">
                  <c:v>11.1728535</c:v>
                </c:pt>
                <c:pt idx="1070">
                  <c:v>11.173006900000004</c:v>
                </c:pt>
                <c:pt idx="1071">
                  <c:v>11.1731602</c:v>
                </c:pt>
                <c:pt idx="1072">
                  <c:v>11.1733136</c:v>
                </c:pt>
                <c:pt idx="1073">
                  <c:v>11.173467</c:v>
                </c:pt>
                <c:pt idx="1074">
                  <c:v>11.173620400000001</c:v>
                </c:pt>
                <c:pt idx="1075">
                  <c:v>11.1737737</c:v>
                </c:pt>
                <c:pt idx="1076">
                  <c:v>11.1739271</c:v>
                </c:pt>
                <c:pt idx="1077">
                  <c:v>11.174080500000002</c:v>
                </c:pt>
                <c:pt idx="1078">
                  <c:v>11.1742338</c:v>
                </c:pt>
                <c:pt idx="1079">
                  <c:v>11.1743872</c:v>
                </c:pt>
                <c:pt idx="1080">
                  <c:v>11.1745406</c:v>
                </c:pt>
                <c:pt idx="1081">
                  <c:v>11.174694000000002</c:v>
                </c:pt>
                <c:pt idx="1082">
                  <c:v>11.1748473</c:v>
                </c:pt>
                <c:pt idx="1083">
                  <c:v>11.1750007</c:v>
                </c:pt>
                <c:pt idx="1084">
                  <c:v>11.1751541</c:v>
                </c:pt>
                <c:pt idx="1085">
                  <c:v>11.175307400000001</c:v>
                </c:pt>
                <c:pt idx="1086">
                  <c:v>11.175460800000041</c:v>
                </c:pt>
                <c:pt idx="1087">
                  <c:v>11.175614200000041</c:v>
                </c:pt>
                <c:pt idx="1088">
                  <c:v>11.1757676</c:v>
                </c:pt>
                <c:pt idx="1089">
                  <c:v>11.175920900000001</c:v>
                </c:pt>
                <c:pt idx="1090">
                  <c:v>11.1760743</c:v>
                </c:pt>
                <c:pt idx="1091">
                  <c:v>11.1762277</c:v>
                </c:pt>
                <c:pt idx="1092">
                  <c:v>11.176381000000001</c:v>
                </c:pt>
                <c:pt idx="1093">
                  <c:v>11.176534400000024</c:v>
                </c:pt>
                <c:pt idx="1094">
                  <c:v>11.176687800000041</c:v>
                </c:pt>
                <c:pt idx="1095">
                  <c:v>11.1768412</c:v>
                </c:pt>
                <c:pt idx="1096">
                  <c:v>11.176994500000021</c:v>
                </c:pt>
                <c:pt idx="1097">
                  <c:v>11.1771479</c:v>
                </c:pt>
                <c:pt idx="1098">
                  <c:v>11.1773013</c:v>
                </c:pt>
                <c:pt idx="1099">
                  <c:v>11.177454600000004</c:v>
                </c:pt>
                <c:pt idx="1100">
                  <c:v>11.177608000000001</c:v>
                </c:pt>
                <c:pt idx="1101">
                  <c:v>11.1777614</c:v>
                </c:pt>
                <c:pt idx="1102">
                  <c:v>11.1779148</c:v>
                </c:pt>
                <c:pt idx="1103">
                  <c:v>11.178068099999997</c:v>
                </c:pt>
                <c:pt idx="1104">
                  <c:v>11.178221499999998</c:v>
                </c:pt>
                <c:pt idx="1105">
                  <c:v>11.1783749</c:v>
                </c:pt>
                <c:pt idx="1106">
                  <c:v>11.178528199999999</c:v>
                </c:pt>
                <c:pt idx="1107">
                  <c:v>11.178681600000001</c:v>
                </c:pt>
                <c:pt idx="1108">
                  <c:v>11.178835000000001</c:v>
                </c:pt>
                <c:pt idx="1109">
                  <c:v>11.1789884</c:v>
                </c:pt>
                <c:pt idx="1110">
                  <c:v>11.179141700000001</c:v>
                </c:pt>
                <c:pt idx="1111">
                  <c:v>11.179295100000001</c:v>
                </c:pt>
                <c:pt idx="1112">
                  <c:v>11.179448500000024</c:v>
                </c:pt>
                <c:pt idx="1113">
                  <c:v>11.1796018</c:v>
                </c:pt>
                <c:pt idx="1114">
                  <c:v>11.179755200000002</c:v>
                </c:pt>
                <c:pt idx="1115">
                  <c:v>11.179908600000001</c:v>
                </c:pt>
                <c:pt idx="1116">
                  <c:v>11.180062</c:v>
                </c:pt>
                <c:pt idx="1117">
                  <c:v>11.1802153</c:v>
                </c:pt>
                <c:pt idx="1118">
                  <c:v>11.180368699999997</c:v>
                </c:pt>
                <c:pt idx="1119">
                  <c:v>11.180522100000001</c:v>
                </c:pt>
                <c:pt idx="1120">
                  <c:v>11.1806754</c:v>
                </c:pt>
                <c:pt idx="1121">
                  <c:v>11.180828799999999</c:v>
                </c:pt>
                <c:pt idx="1122">
                  <c:v>11.180982200000004</c:v>
                </c:pt>
                <c:pt idx="1123">
                  <c:v>11.181135600000001</c:v>
                </c:pt>
                <c:pt idx="1124">
                  <c:v>11.1812889</c:v>
                </c:pt>
                <c:pt idx="1125">
                  <c:v>11.181442300000002</c:v>
                </c:pt>
                <c:pt idx="1126">
                  <c:v>11.181595700000001</c:v>
                </c:pt>
                <c:pt idx="1127">
                  <c:v>11.181749</c:v>
                </c:pt>
                <c:pt idx="1128">
                  <c:v>11.1819024</c:v>
                </c:pt>
                <c:pt idx="1129">
                  <c:v>11.182055800000002</c:v>
                </c:pt>
                <c:pt idx="1130">
                  <c:v>11.182209200000004</c:v>
                </c:pt>
                <c:pt idx="1131">
                  <c:v>11.1823625</c:v>
                </c:pt>
                <c:pt idx="1132">
                  <c:v>11.1825159</c:v>
                </c:pt>
                <c:pt idx="1133">
                  <c:v>11.182669300000002</c:v>
                </c:pt>
                <c:pt idx="1134">
                  <c:v>11.1828226</c:v>
                </c:pt>
                <c:pt idx="1135">
                  <c:v>11.182976</c:v>
                </c:pt>
                <c:pt idx="1136">
                  <c:v>11.1831294</c:v>
                </c:pt>
                <c:pt idx="1137">
                  <c:v>11.183282800000002</c:v>
                </c:pt>
                <c:pt idx="1138">
                  <c:v>11.183436100000041</c:v>
                </c:pt>
                <c:pt idx="1139">
                  <c:v>11.183589500000041</c:v>
                </c:pt>
                <c:pt idx="1140">
                  <c:v>11.1837429</c:v>
                </c:pt>
                <c:pt idx="1141">
                  <c:v>11.183896300000002</c:v>
                </c:pt>
                <c:pt idx="1142">
                  <c:v>11.1840496</c:v>
                </c:pt>
                <c:pt idx="1143">
                  <c:v>11.184203</c:v>
                </c:pt>
                <c:pt idx="1144">
                  <c:v>11.1843564</c:v>
                </c:pt>
                <c:pt idx="1145">
                  <c:v>11.1845097</c:v>
                </c:pt>
                <c:pt idx="1146">
                  <c:v>11.1846631</c:v>
                </c:pt>
                <c:pt idx="1147">
                  <c:v>11.1848165</c:v>
                </c:pt>
                <c:pt idx="1148">
                  <c:v>11.1849699</c:v>
                </c:pt>
                <c:pt idx="1149">
                  <c:v>11.1851232</c:v>
                </c:pt>
                <c:pt idx="1150">
                  <c:v>11.1852766</c:v>
                </c:pt>
                <c:pt idx="1151">
                  <c:v>11.185430000000045</c:v>
                </c:pt>
                <c:pt idx="1152">
                  <c:v>11.185583300000021</c:v>
                </c:pt>
                <c:pt idx="1153">
                  <c:v>11.18573670000004</c:v>
                </c:pt>
                <c:pt idx="1154">
                  <c:v>11.1858901</c:v>
                </c:pt>
                <c:pt idx="1155">
                  <c:v>11.1860435</c:v>
                </c:pt>
                <c:pt idx="1156">
                  <c:v>11.186196800000021</c:v>
                </c:pt>
                <c:pt idx="1157">
                  <c:v>11.1863502</c:v>
                </c:pt>
                <c:pt idx="1158">
                  <c:v>11.1865036</c:v>
                </c:pt>
                <c:pt idx="1159">
                  <c:v>11.186656900000004</c:v>
                </c:pt>
                <c:pt idx="1160">
                  <c:v>11.186810300000001</c:v>
                </c:pt>
                <c:pt idx="1161">
                  <c:v>11.1869637</c:v>
                </c:pt>
                <c:pt idx="1162">
                  <c:v>11.1871171</c:v>
                </c:pt>
                <c:pt idx="1163">
                  <c:v>11.187270399999997</c:v>
                </c:pt>
                <c:pt idx="1164">
                  <c:v>11.187423799999999</c:v>
                </c:pt>
                <c:pt idx="1165">
                  <c:v>11.1875772</c:v>
                </c:pt>
                <c:pt idx="1166">
                  <c:v>11.187730500000002</c:v>
                </c:pt>
                <c:pt idx="1167">
                  <c:v>11.187883900000001</c:v>
                </c:pt>
                <c:pt idx="1168">
                  <c:v>11.1880373</c:v>
                </c:pt>
                <c:pt idx="1169">
                  <c:v>11.1881907</c:v>
                </c:pt>
                <c:pt idx="1170">
                  <c:v>11.188343999999999</c:v>
                </c:pt>
                <c:pt idx="1171">
                  <c:v>11.188497400000001</c:v>
                </c:pt>
                <c:pt idx="1172">
                  <c:v>11.1886508</c:v>
                </c:pt>
                <c:pt idx="1173">
                  <c:v>11.1888041</c:v>
                </c:pt>
                <c:pt idx="1174">
                  <c:v>11.188957499999999</c:v>
                </c:pt>
                <c:pt idx="1175">
                  <c:v>11.189110900000001</c:v>
                </c:pt>
                <c:pt idx="1176">
                  <c:v>11.1892643</c:v>
                </c:pt>
                <c:pt idx="1177">
                  <c:v>11.189417600000002</c:v>
                </c:pt>
                <c:pt idx="1178">
                  <c:v>11.189571000000001</c:v>
                </c:pt>
                <c:pt idx="1179">
                  <c:v>11.189724400000001</c:v>
                </c:pt>
                <c:pt idx="1180">
                  <c:v>11.1898777</c:v>
                </c:pt>
                <c:pt idx="1181">
                  <c:v>11.190031100000001</c:v>
                </c:pt>
                <c:pt idx="1182">
                  <c:v>11.190184500000004</c:v>
                </c:pt>
                <c:pt idx="1183">
                  <c:v>11.190337900000001</c:v>
                </c:pt>
                <c:pt idx="1184">
                  <c:v>11.1904912</c:v>
                </c:pt>
                <c:pt idx="1185">
                  <c:v>11.190644600000002</c:v>
                </c:pt>
                <c:pt idx="1186">
                  <c:v>11.190798000000001</c:v>
                </c:pt>
                <c:pt idx="1187">
                  <c:v>11.1909513</c:v>
                </c:pt>
                <c:pt idx="1188">
                  <c:v>11.1911047</c:v>
                </c:pt>
                <c:pt idx="1189">
                  <c:v>11.191258099999997</c:v>
                </c:pt>
                <c:pt idx="1190">
                  <c:v>11.191411499999999</c:v>
                </c:pt>
                <c:pt idx="1191">
                  <c:v>11.1915648</c:v>
                </c:pt>
                <c:pt idx="1192">
                  <c:v>11.191718199999999</c:v>
                </c:pt>
                <c:pt idx="1193">
                  <c:v>11.191871599999997</c:v>
                </c:pt>
                <c:pt idx="1194">
                  <c:v>11.1920249</c:v>
                </c:pt>
                <c:pt idx="1195">
                  <c:v>11.1921783</c:v>
                </c:pt>
                <c:pt idx="1196">
                  <c:v>11.1923317</c:v>
                </c:pt>
                <c:pt idx="1197">
                  <c:v>11.192485100000004</c:v>
                </c:pt>
                <c:pt idx="1198">
                  <c:v>11.1926384</c:v>
                </c:pt>
                <c:pt idx="1199">
                  <c:v>11.1927918</c:v>
                </c:pt>
                <c:pt idx="1200">
                  <c:v>11.1929452</c:v>
                </c:pt>
                <c:pt idx="1201">
                  <c:v>11.1930985</c:v>
                </c:pt>
                <c:pt idx="1202">
                  <c:v>11.1932519</c:v>
                </c:pt>
                <c:pt idx="1203">
                  <c:v>11.1934053</c:v>
                </c:pt>
                <c:pt idx="1204">
                  <c:v>11.193558700000001</c:v>
                </c:pt>
                <c:pt idx="1205">
                  <c:v>11.193712</c:v>
                </c:pt>
                <c:pt idx="1206">
                  <c:v>11.1938654</c:v>
                </c:pt>
                <c:pt idx="1207">
                  <c:v>11.194018799999998</c:v>
                </c:pt>
                <c:pt idx="1208">
                  <c:v>11.194172199999999</c:v>
                </c:pt>
                <c:pt idx="1209">
                  <c:v>11.194325499999998</c:v>
                </c:pt>
                <c:pt idx="1210">
                  <c:v>11.1944789</c:v>
                </c:pt>
                <c:pt idx="1211">
                  <c:v>11.1946323</c:v>
                </c:pt>
                <c:pt idx="1212">
                  <c:v>11.194785600000001</c:v>
                </c:pt>
                <c:pt idx="1213">
                  <c:v>11.194939</c:v>
                </c:pt>
                <c:pt idx="1214">
                  <c:v>11.1950924</c:v>
                </c:pt>
                <c:pt idx="1215">
                  <c:v>11.1952458</c:v>
                </c:pt>
                <c:pt idx="1216">
                  <c:v>11.195399100000001</c:v>
                </c:pt>
                <c:pt idx="1217">
                  <c:v>11.195552500000041</c:v>
                </c:pt>
                <c:pt idx="1218">
                  <c:v>11.1957059</c:v>
                </c:pt>
                <c:pt idx="1219">
                  <c:v>11.195859200000021</c:v>
                </c:pt>
                <c:pt idx="1220">
                  <c:v>11.1960126</c:v>
                </c:pt>
                <c:pt idx="1221">
                  <c:v>11.196166</c:v>
                </c:pt>
                <c:pt idx="1222">
                  <c:v>11.1963194</c:v>
                </c:pt>
                <c:pt idx="1223">
                  <c:v>11.196472700000001</c:v>
                </c:pt>
                <c:pt idx="1224">
                  <c:v>11.1966261</c:v>
                </c:pt>
                <c:pt idx="1225">
                  <c:v>11.1967795</c:v>
                </c:pt>
                <c:pt idx="1226">
                  <c:v>11.196932800000004</c:v>
                </c:pt>
                <c:pt idx="1227">
                  <c:v>11.197086200000021</c:v>
                </c:pt>
                <c:pt idx="1228">
                  <c:v>11.1972396</c:v>
                </c:pt>
                <c:pt idx="1229">
                  <c:v>11.197393</c:v>
                </c:pt>
                <c:pt idx="1230">
                  <c:v>11.197546300000004</c:v>
                </c:pt>
                <c:pt idx="1231">
                  <c:v>11.197699700000001</c:v>
                </c:pt>
                <c:pt idx="1232">
                  <c:v>11.1978531</c:v>
                </c:pt>
                <c:pt idx="1233">
                  <c:v>11.198006400000001</c:v>
                </c:pt>
                <c:pt idx="1234">
                  <c:v>11.198159799999999</c:v>
                </c:pt>
                <c:pt idx="1235">
                  <c:v>11.198313199999998</c:v>
                </c:pt>
                <c:pt idx="1236">
                  <c:v>11.1984666</c:v>
                </c:pt>
                <c:pt idx="1237">
                  <c:v>11.198619900000001</c:v>
                </c:pt>
                <c:pt idx="1238">
                  <c:v>11.198773299999997</c:v>
                </c:pt>
                <c:pt idx="1239">
                  <c:v>11.198926699999999</c:v>
                </c:pt>
                <c:pt idx="1240">
                  <c:v>11.19908</c:v>
                </c:pt>
                <c:pt idx="1241">
                  <c:v>11.199233400000001</c:v>
                </c:pt>
                <c:pt idx="1242">
                  <c:v>11.199386800000021</c:v>
                </c:pt>
                <c:pt idx="1243">
                  <c:v>11.199540200000024</c:v>
                </c:pt>
                <c:pt idx="1244">
                  <c:v>11.1996935</c:v>
                </c:pt>
                <c:pt idx="1245">
                  <c:v>11.199846900000002</c:v>
                </c:pt>
                <c:pt idx="1246">
                  <c:v>11.200000300000001</c:v>
                </c:pt>
                <c:pt idx="1247">
                  <c:v>11.2001536</c:v>
                </c:pt>
                <c:pt idx="1248">
                  <c:v>11.200307</c:v>
                </c:pt>
                <c:pt idx="1249">
                  <c:v>11.200460400000001</c:v>
                </c:pt>
                <c:pt idx="1250">
                  <c:v>11.200613799999999</c:v>
                </c:pt>
                <c:pt idx="1251">
                  <c:v>11.2007671</c:v>
                </c:pt>
                <c:pt idx="1252">
                  <c:v>11.200920499999999</c:v>
                </c:pt>
                <c:pt idx="1253">
                  <c:v>11.201073899999997</c:v>
                </c:pt>
                <c:pt idx="1254">
                  <c:v>11.201227199999998</c:v>
                </c:pt>
                <c:pt idx="1255">
                  <c:v>11.2013806</c:v>
                </c:pt>
                <c:pt idx="1256">
                  <c:v>11.201534000000002</c:v>
                </c:pt>
                <c:pt idx="1257">
                  <c:v>11.201687400000001</c:v>
                </c:pt>
                <c:pt idx="1258">
                  <c:v>11.2018407</c:v>
                </c:pt>
                <c:pt idx="1259">
                  <c:v>11.2019941</c:v>
                </c:pt>
                <c:pt idx="1260">
                  <c:v>11.202147500000002</c:v>
                </c:pt>
                <c:pt idx="1261">
                  <c:v>11.2023008</c:v>
                </c:pt>
                <c:pt idx="1262">
                  <c:v>11.202454200000041</c:v>
                </c:pt>
                <c:pt idx="1263">
                  <c:v>11.2026076</c:v>
                </c:pt>
                <c:pt idx="1264">
                  <c:v>11.202761000000001</c:v>
                </c:pt>
                <c:pt idx="1265">
                  <c:v>11.2029143</c:v>
                </c:pt>
                <c:pt idx="1266">
                  <c:v>11.2030677</c:v>
                </c:pt>
                <c:pt idx="1267">
                  <c:v>11.203221099999997</c:v>
                </c:pt>
                <c:pt idx="1268">
                  <c:v>11.2033744</c:v>
                </c:pt>
                <c:pt idx="1269">
                  <c:v>11.2035278</c:v>
                </c:pt>
                <c:pt idx="1270">
                  <c:v>11.2036812</c:v>
                </c:pt>
                <c:pt idx="1271">
                  <c:v>11.2038346</c:v>
                </c:pt>
                <c:pt idx="1272">
                  <c:v>11.2039879</c:v>
                </c:pt>
                <c:pt idx="1273">
                  <c:v>11.2041413</c:v>
                </c:pt>
                <c:pt idx="1274">
                  <c:v>11.2042947</c:v>
                </c:pt>
                <c:pt idx="1275">
                  <c:v>11.2044481</c:v>
                </c:pt>
                <c:pt idx="1276">
                  <c:v>11.2046014</c:v>
                </c:pt>
                <c:pt idx="1277">
                  <c:v>11.2047548</c:v>
                </c:pt>
                <c:pt idx="1278">
                  <c:v>11.204908199999998</c:v>
                </c:pt>
                <c:pt idx="1279">
                  <c:v>11.205061499999999</c:v>
                </c:pt>
                <c:pt idx="1280">
                  <c:v>11.2052149</c:v>
                </c:pt>
                <c:pt idx="1281">
                  <c:v>11.2053683</c:v>
                </c:pt>
                <c:pt idx="1282">
                  <c:v>11.2055217</c:v>
                </c:pt>
                <c:pt idx="1283">
                  <c:v>11.205675000000001</c:v>
                </c:pt>
                <c:pt idx="1284">
                  <c:v>11.2058284</c:v>
                </c:pt>
                <c:pt idx="1285">
                  <c:v>11.2059818</c:v>
                </c:pt>
                <c:pt idx="1286">
                  <c:v>11.206135100000001</c:v>
                </c:pt>
                <c:pt idx="1287">
                  <c:v>11.206288499999999</c:v>
                </c:pt>
                <c:pt idx="1288">
                  <c:v>11.2064419</c:v>
                </c:pt>
                <c:pt idx="1289">
                  <c:v>11.2065953</c:v>
                </c:pt>
                <c:pt idx="1290">
                  <c:v>11.206748600000001</c:v>
                </c:pt>
                <c:pt idx="1291">
                  <c:v>11.206901999999999</c:v>
                </c:pt>
                <c:pt idx="1292">
                  <c:v>11.2070554</c:v>
                </c:pt>
                <c:pt idx="1293">
                  <c:v>11.207208699999997</c:v>
                </c:pt>
                <c:pt idx="1294">
                  <c:v>11.207362099999997</c:v>
                </c:pt>
                <c:pt idx="1295">
                  <c:v>11.2075155</c:v>
                </c:pt>
                <c:pt idx="1296">
                  <c:v>11.2076689</c:v>
                </c:pt>
                <c:pt idx="1297">
                  <c:v>11.207822199999999</c:v>
                </c:pt>
                <c:pt idx="1298">
                  <c:v>11.207975599999997</c:v>
                </c:pt>
                <c:pt idx="1299">
                  <c:v>11.208128999999998</c:v>
                </c:pt>
                <c:pt idx="1300">
                  <c:v>11.2082823</c:v>
                </c:pt>
                <c:pt idx="1301">
                  <c:v>11.208435700000001</c:v>
                </c:pt>
                <c:pt idx="1302">
                  <c:v>11.208589100000001</c:v>
                </c:pt>
                <c:pt idx="1303">
                  <c:v>11.2087425</c:v>
                </c:pt>
              </c:numCache>
            </c:numRef>
          </c:xVal>
          <c:yVal>
            <c:numRef>
              <c:f>Fiber!$I$4:$I$1307</c:f>
              <c:numCache>
                <c:formatCode>0.0000</c:formatCode>
                <c:ptCount val="1304"/>
                <c:pt idx="0">
                  <c:v>4.0538693500000003</c:v>
                </c:pt>
                <c:pt idx="1">
                  <c:v>4.0836631900000429</c:v>
                </c:pt>
                <c:pt idx="2">
                  <c:v>4.113457029999978</c:v>
                </c:pt>
                <c:pt idx="3">
                  <c:v>4.143250869999977</c:v>
                </c:pt>
                <c:pt idx="4">
                  <c:v>4.1730447100000001</c:v>
                </c:pt>
                <c:pt idx="5">
                  <c:v>4.2028385599999751</c:v>
                </c:pt>
                <c:pt idx="6">
                  <c:v>4.2326324000000124</c:v>
                </c:pt>
                <c:pt idx="7">
                  <c:v>4.2624262399999715</c:v>
                </c:pt>
                <c:pt idx="8">
                  <c:v>4.2922200799999946</c:v>
                </c:pt>
                <c:pt idx="9">
                  <c:v>4.3220139199999714</c:v>
                </c:pt>
                <c:pt idx="10">
                  <c:v>4.3518077599999891</c:v>
                </c:pt>
                <c:pt idx="11">
                  <c:v>4.3816016000000024</c:v>
                </c:pt>
                <c:pt idx="12">
                  <c:v>4.4113954500000014</c:v>
                </c:pt>
                <c:pt idx="13">
                  <c:v>4.4411892900000014</c:v>
                </c:pt>
                <c:pt idx="14">
                  <c:v>4.4709831300000014</c:v>
                </c:pt>
                <c:pt idx="15">
                  <c:v>4.5007769699999809</c:v>
                </c:pt>
                <c:pt idx="16">
                  <c:v>4.5305708099999809</c:v>
                </c:pt>
                <c:pt idx="17">
                  <c:v>4.5505005299999715</c:v>
                </c:pt>
                <c:pt idx="18">
                  <c:v>4.5704302399999781</c:v>
                </c:pt>
                <c:pt idx="19">
                  <c:v>4.5903599499999945</c:v>
                </c:pt>
                <c:pt idx="20">
                  <c:v>4.610289669999978</c:v>
                </c:pt>
                <c:pt idx="21">
                  <c:v>4.6302193799999856</c:v>
                </c:pt>
                <c:pt idx="22">
                  <c:v>4.6501490900000002</c:v>
                </c:pt>
                <c:pt idx="23">
                  <c:v>4.6700788099999855</c:v>
                </c:pt>
                <c:pt idx="24">
                  <c:v>4.690008519999977</c:v>
                </c:pt>
                <c:pt idx="25">
                  <c:v>4.7099382399999845</c:v>
                </c:pt>
                <c:pt idx="26">
                  <c:v>4.72986795</c:v>
                </c:pt>
                <c:pt idx="27">
                  <c:v>4.7497976600000014</c:v>
                </c:pt>
                <c:pt idx="28">
                  <c:v>4.7697273800000124</c:v>
                </c:pt>
                <c:pt idx="29">
                  <c:v>4.7896570900000226</c:v>
                </c:pt>
                <c:pt idx="30">
                  <c:v>4.8095867999999946</c:v>
                </c:pt>
                <c:pt idx="31">
                  <c:v>4.8295165199999639</c:v>
                </c:pt>
                <c:pt idx="32">
                  <c:v>4.8494462299999892</c:v>
                </c:pt>
                <c:pt idx="33">
                  <c:v>4.8393567800000197</c:v>
                </c:pt>
                <c:pt idx="34">
                  <c:v>4.8292673300000004</c:v>
                </c:pt>
                <c:pt idx="35">
                  <c:v>4.8191778799999714</c:v>
                </c:pt>
                <c:pt idx="36">
                  <c:v>4.8090884200000001</c:v>
                </c:pt>
                <c:pt idx="37">
                  <c:v>4.7989989699999809</c:v>
                </c:pt>
                <c:pt idx="38">
                  <c:v>4.7889095199999892</c:v>
                </c:pt>
                <c:pt idx="39">
                  <c:v>4.7788200700000001</c:v>
                </c:pt>
                <c:pt idx="40">
                  <c:v>4.7687306199999808</c:v>
                </c:pt>
                <c:pt idx="41">
                  <c:v>4.7586411700000024</c:v>
                </c:pt>
                <c:pt idx="42">
                  <c:v>4.74855172</c:v>
                </c:pt>
                <c:pt idx="43">
                  <c:v>4.7384622600000004</c:v>
                </c:pt>
                <c:pt idx="44">
                  <c:v>4.7283728099999855</c:v>
                </c:pt>
                <c:pt idx="45">
                  <c:v>4.71828336</c:v>
                </c:pt>
                <c:pt idx="46">
                  <c:v>4.7081939100000003</c:v>
                </c:pt>
                <c:pt idx="47">
                  <c:v>4.6981044599999677</c:v>
                </c:pt>
                <c:pt idx="48">
                  <c:v>4.6880150099999733</c:v>
                </c:pt>
                <c:pt idx="49">
                  <c:v>4.7278945999999733</c:v>
                </c:pt>
                <c:pt idx="50">
                  <c:v>4.7677741999999892</c:v>
                </c:pt>
                <c:pt idx="51">
                  <c:v>4.8076537999999998</c:v>
                </c:pt>
                <c:pt idx="52">
                  <c:v>4.8475333999999846</c:v>
                </c:pt>
                <c:pt idx="53">
                  <c:v>4.8874129999999845</c:v>
                </c:pt>
                <c:pt idx="54">
                  <c:v>4.9272926000000004</c:v>
                </c:pt>
                <c:pt idx="55">
                  <c:v>4.9671721999999976</c:v>
                </c:pt>
                <c:pt idx="56">
                  <c:v>5.0070517900000002</c:v>
                </c:pt>
                <c:pt idx="57">
                  <c:v>5.0469313900000001</c:v>
                </c:pt>
                <c:pt idx="58">
                  <c:v>5.08681099</c:v>
                </c:pt>
                <c:pt idx="59">
                  <c:v>5.1266905899999946</c:v>
                </c:pt>
                <c:pt idx="60">
                  <c:v>5.1665701899999892</c:v>
                </c:pt>
                <c:pt idx="61">
                  <c:v>5.2064497900000317</c:v>
                </c:pt>
                <c:pt idx="62">
                  <c:v>5.2463293900000272</c:v>
                </c:pt>
                <c:pt idx="63">
                  <c:v>5.2862089800000076</c:v>
                </c:pt>
                <c:pt idx="64">
                  <c:v>5.3260885799999658</c:v>
                </c:pt>
                <c:pt idx="65">
                  <c:v>5.3162261400000004</c:v>
                </c:pt>
                <c:pt idx="66">
                  <c:v>5.3063637000000226</c:v>
                </c:pt>
                <c:pt idx="67">
                  <c:v>5.2965012599999781</c:v>
                </c:pt>
                <c:pt idx="68">
                  <c:v>5.2866388200000003</c:v>
                </c:pt>
                <c:pt idx="69">
                  <c:v>5.2767763800000225</c:v>
                </c:pt>
                <c:pt idx="70">
                  <c:v>5.266913939999978</c:v>
                </c:pt>
                <c:pt idx="71">
                  <c:v>5.2570514999999975</c:v>
                </c:pt>
                <c:pt idx="72">
                  <c:v>5.247189059999978</c:v>
                </c:pt>
                <c:pt idx="73">
                  <c:v>5.2373266200000002</c:v>
                </c:pt>
                <c:pt idx="74">
                  <c:v>5.2274641800000001</c:v>
                </c:pt>
                <c:pt idx="75">
                  <c:v>5.2176017400000001</c:v>
                </c:pt>
                <c:pt idx="76">
                  <c:v>5.2077393000000001</c:v>
                </c:pt>
                <c:pt idx="77">
                  <c:v>5.1978768599999583</c:v>
                </c:pt>
                <c:pt idx="78">
                  <c:v>5.1880144199999751</c:v>
                </c:pt>
                <c:pt idx="79">
                  <c:v>5.17815198</c:v>
                </c:pt>
                <c:pt idx="80">
                  <c:v>5.1682895399999742</c:v>
                </c:pt>
                <c:pt idx="81">
                  <c:v>5.1781830099999855</c:v>
                </c:pt>
                <c:pt idx="82">
                  <c:v>5.1880764800000003</c:v>
                </c:pt>
                <c:pt idx="83">
                  <c:v>5.197969939999977</c:v>
                </c:pt>
                <c:pt idx="84">
                  <c:v>5.2078634100000034</c:v>
                </c:pt>
                <c:pt idx="85">
                  <c:v>5.2177568699999668</c:v>
                </c:pt>
                <c:pt idx="86">
                  <c:v>5.2276503399999781</c:v>
                </c:pt>
                <c:pt idx="87">
                  <c:v>5.2375438000000001</c:v>
                </c:pt>
                <c:pt idx="88">
                  <c:v>5.2474372699999714</c:v>
                </c:pt>
                <c:pt idx="89">
                  <c:v>5.2573307399999845</c:v>
                </c:pt>
                <c:pt idx="90">
                  <c:v>5.2672241999999976</c:v>
                </c:pt>
                <c:pt idx="91">
                  <c:v>5.2771176699999742</c:v>
                </c:pt>
                <c:pt idx="92">
                  <c:v>5.2870111299999891</c:v>
                </c:pt>
                <c:pt idx="93">
                  <c:v>5.2969045999999809</c:v>
                </c:pt>
                <c:pt idx="94">
                  <c:v>5.3067980600000002</c:v>
                </c:pt>
                <c:pt idx="95">
                  <c:v>5.3166915299999946</c:v>
                </c:pt>
                <c:pt idx="96">
                  <c:v>5.3265849999999677</c:v>
                </c:pt>
                <c:pt idx="97">
                  <c:v>5.3664618499999781</c:v>
                </c:pt>
                <c:pt idx="98">
                  <c:v>5.4063387100000124</c:v>
                </c:pt>
                <c:pt idx="99">
                  <c:v>5.4462155699999855</c:v>
                </c:pt>
                <c:pt idx="100">
                  <c:v>5.4860924300000224</c:v>
                </c:pt>
                <c:pt idx="101">
                  <c:v>5.5259692899999946</c:v>
                </c:pt>
                <c:pt idx="102">
                  <c:v>5.5658461399999846</c:v>
                </c:pt>
                <c:pt idx="103">
                  <c:v>5.6057230000000002</c:v>
                </c:pt>
                <c:pt idx="104">
                  <c:v>5.6455998599999715</c:v>
                </c:pt>
                <c:pt idx="105">
                  <c:v>5.6854767199999845</c:v>
                </c:pt>
                <c:pt idx="106">
                  <c:v>5.7253535800000002</c:v>
                </c:pt>
                <c:pt idx="107">
                  <c:v>5.7652304399999892</c:v>
                </c:pt>
                <c:pt idx="108">
                  <c:v>5.8051072899999845</c:v>
                </c:pt>
                <c:pt idx="109">
                  <c:v>5.8449841499999602</c:v>
                </c:pt>
                <c:pt idx="110">
                  <c:v>5.8848610099999892</c:v>
                </c:pt>
                <c:pt idx="111">
                  <c:v>5.9247378699999658</c:v>
                </c:pt>
                <c:pt idx="112">
                  <c:v>5.9646147299999752</c:v>
                </c:pt>
                <c:pt idx="113">
                  <c:v>5.9644668399999752</c:v>
                </c:pt>
                <c:pt idx="114">
                  <c:v>5.9643189599999733</c:v>
                </c:pt>
                <c:pt idx="115">
                  <c:v>5.9641710699999715</c:v>
                </c:pt>
                <c:pt idx="116">
                  <c:v>5.9640231900000034</c:v>
                </c:pt>
                <c:pt idx="117">
                  <c:v>5.9638752999999856</c:v>
                </c:pt>
                <c:pt idx="118">
                  <c:v>5.9637274200000014</c:v>
                </c:pt>
                <c:pt idx="119">
                  <c:v>5.9635795299999845</c:v>
                </c:pt>
                <c:pt idx="120">
                  <c:v>5.9634316499999809</c:v>
                </c:pt>
                <c:pt idx="121">
                  <c:v>5.9632837700000003</c:v>
                </c:pt>
                <c:pt idx="122">
                  <c:v>5.9631358799999639</c:v>
                </c:pt>
                <c:pt idx="123">
                  <c:v>5.962987999999978</c:v>
                </c:pt>
                <c:pt idx="124">
                  <c:v>5.9628401100000001</c:v>
                </c:pt>
                <c:pt idx="125">
                  <c:v>5.96269223</c:v>
                </c:pt>
                <c:pt idx="126">
                  <c:v>5.9625443399999751</c:v>
                </c:pt>
                <c:pt idx="127">
                  <c:v>5.9623964599999946</c:v>
                </c:pt>
                <c:pt idx="128">
                  <c:v>5.9622485799999891</c:v>
                </c:pt>
                <c:pt idx="129">
                  <c:v>5.9920859799999677</c:v>
                </c:pt>
                <c:pt idx="130">
                  <c:v>6.0219233900000004</c:v>
                </c:pt>
                <c:pt idx="131">
                  <c:v>6.0517608000000003</c:v>
                </c:pt>
                <c:pt idx="132">
                  <c:v>6.0815982100000001</c:v>
                </c:pt>
                <c:pt idx="133">
                  <c:v>6.1114356199999742</c:v>
                </c:pt>
                <c:pt idx="134">
                  <c:v>6.1412730300000034</c:v>
                </c:pt>
                <c:pt idx="135">
                  <c:v>6.1711104399999845</c:v>
                </c:pt>
                <c:pt idx="136">
                  <c:v>6.2009478499999808</c:v>
                </c:pt>
                <c:pt idx="137">
                  <c:v>6.230785259999978</c:v>
                </c:pt>
                <c:pt idx="138">
                  <c:v>6.2606226700000001</c:v>
                </c:pt>
                <c:pt idx="139">
                  <c:v>6.29046007</c:v>
                </c:pt>
                <c:pt idx="140">
                  <c:v>6.3202974799999891</c:v>
                </c:pt>
                <c:pt idx="141">
                  <c:v>6.3501348899999668</c:v>
                </c:pt>
                <c:pt idx="142">
                  <c:v>6.3799723000000004</c:v>
                </c:pt>
                <c:pt idx="143">
                  <c:v>6.4098097100000198</c:v>
                </c:pt>
                <c:pt idx="144">
                  <c:v>6.4396471200000391</c:v>
                </c:pt>
                <c:pt idx="145">
                  <c:v>6.4395453200000023</c:v>
                </c:pt>
                <c:pt idx="146">
                  <c:v>6.4394435200000197</c:v>
                </c:pt>
                <c:pt idx="147">
                  <c:v>6.4393417300000317</c:v>
                </c:pt>
                <c:pt idx="148">
                  <c:v>6.4392399300000225</c:v>
                </c:pt>
                <c:pt idx="149">
                  <c:v>6.4391381300000052</c:v>
                </c:pt>
                <c:pt idx="150">
                  <c:v>6.4390363300000004</c:v>
                </c:pt>
                <c:pt idx="151">
                  <c:v>6.4389345299999752</c:v>
                </c:pt>
                <c:pt idx="152">
                  <c:v>6.4388327400000014</c:v>
                </c:pt>
                <c:pt idx="153">
                  <c:v>6.4387309400000001</c:v>
                </c:pt>
                <c:pt idx="154">
                  <c:v>6.4386291400000317</c:v>
                </c:pt>
                <c:pt idx="155">
                  <c:v>6.4385273400000003</c:v>
                </c:pt>
                <c:pt idx="156">
                  <c:v>6.4384255399999946</c:v>
                </c:pt>
                <c:pt idx="157">
                  <c:v>6.4383237500000225</c:v>
                </c:pt>
                <c:pt idx="158">
                  <c:v>6.4382219500000124</c:v>
                </c:pt>
                <c:pt idx="159">
                  <c:v>6.4381201500000014</c:v>
                </c:pt>
                <c:pt idx="160">
                  <c:v>6.4380183500000001</c:v>
                </c:pt>
                <c:pt idx="161">
                  <c:v>6.4380663800000253</c:v>
                </c:pt>
                <c:pt idx="162">
                  <c:v>6.4381143999999946</c:v>
                </c:pt>
                <c:pt idx="163">
                  <c:v>6.4381624300000198</c:v>
                </c:pt>
                <c:pt idx="164">
                  <c:v>6.4382104600000014</c:v>
                </c:pt>
                <c:pt idx="165">
                  <c:v>6.4382584800000373</c:v>
                </c:pt>
                <c:pt idx="166">
                  <c:v>6.4383065100000003</c:v>
                </c:pt>
                <c:pt idx="167">
                  <c:v>6.4383545299999891</c:v>
                </c:pt>
                <c:pt idx="168">
                  <c:v>6.4384025600000001</c:v>
                </c:pt>
                <c:pt idx="169">
                  <c:v>6.4384505900000004</c:v>
                </c:pt>
                <c:pt idx="170">
                  <c:v>6.4384986100000052</c:v>
                </c:pt>
                <c:pt idx="171">
                  <c:v>6.4385466400000002</c:v>
                </c:pt>
                <c:pt idx="172">
                  <c:v>6.4385946699999845</c:v>
                </c:pt>
                <c:pt idx="173">
                  <c:v>6.4386426900000373</c:v>
                </c:pt>
                <c:pt idx="174">
                  <c:v>6.4386907200000225</c:v>
                </c:pt>
                <c:pt idx="175">
                  <c:v>6.4387387400000033</c:v>
                </c:pt>
                <c:pt idx="176">
                  <c:v>6.4387867700000001</c:v>
                </c:pt>
                <c:pt idx="177">
                  <c:v>6.4588733800000124</c:v>
                </c:pt>
                <c:pt idx="178">
                  <c:v>6.4789600000000034</c:v>
                </c:pt>
                <c:pt idx="179">
                  <c:v>6.4990466100000024</c:v>
                </c:pt>
                <c:pt idx="180">
                  <c:v>6.5191332299999845</c:v>
                </c:pt>
                <c:pt idx="181">
                  <c:v>6.5392198400000003</c:v>
                </c:pt>
                <c:pt idx="182">
                  <c:v>6.5593064500000002</c:v>
                </c:pt>
                <c:pt idx="183">
                  <c:v>6.5793930700000134</c:v>
                </c:pt>
                <c:pt idx="184">
                  <c:v>6.5994796800000124</c:v>
                </c:pt>
                <c:pt idx="185">
                  <c:v>6.6195662999999891</c:v>
                </c:pt>
                <c:pt idx="186">
                  <c:v>6.6396529100000024</c:v>
                </c:pt>
                <c:pt idx="187">
                  <c:v>6.6597395199999845</c:v>
                </c:pt>
                <c:pt idx="188">
                  <c:v>6.6798261400000003</c:v>
                </c:pt>
                <c:pt idx="189">
                  <c:v>6.699912749999978</c:v>
                </c:pt>
                <c:pt idx="190">
                  <c:v>6.7199993600000001</c:v>
                </c:pt>
                <c:pt idx="191">
                  <c:v>6.7400859799999715</c:v>
                </c:pt>
                <c:pt idx="192">
                  <c:v>6.7601725899999892</c:v>
                </c:pt>
                <c:pt idx="193">
                  <c:v>6.7996814400000014</c:v>
                </c:pt>
                <c:pt idx="194">
                  <c:v>6.8391903000000003</c:v>
                </c:pt>
                <c:pt idx="195">
                  <c:v>6.8786991500000134</c:v>
                </c:pt>
                <c:pt idx="196">
                  <c:v>6.9182080000000052</c:v>
                </c:pt>
                <c:pt idx="197">
                  <c:v>6.9577168499999686</c:v>
                </c:pt>
                <c:pt idx="198">
                  <c:v>6.9972257100000004</c:v>
                </c:pt>
                <c:pt idx="199">
                  <c:v>7.036734559999978</c:v>
                </c:pt>
                <c:pt idx="200">
                  <c:v>7.0762434100000373</c:v>
                </c:pt>
                <c:pt idx="201">
                  <c:v>7.1157522599999714</c:v>
                </c:pt>
                <c:pt idx="202">
                  <c:v>7.1552611200000014</c:v>
                </c:pt>
                <c:pt idx="203">
                  <c:v>7.1947699699999781</c:v>
                </c:pt>
                <c:pt idx="204">
                  <c:v>7.2342788200000001</c:v>
                </c:pt>
                <c:pt idx="205">
                  <c:v>7.2737876699999946</c:v>
                </c:pt>
                <c:pt idx="206">
                  <c:v>7.3132965299999855</c:v>
                </c:pt>
                <c:pt idx="207">
                  <c:v>7.3528053799999658</c:v>
                </c:pt>
                <c:pt idx="208">
                  <c:v>7.3923142299999638</c:v>
                </c:pt>
                <c:pt idx="209">
                  <c:v>7.3624788399999668</c:v>
                </c:pt>
                <c:pt idx="210">
                  <c:v>7.3326434500000124</c:v>
                </c:pt>
                <c:pt idx="211">
                  <c:v>7.302808049999979</c:v>
                </c:pt>
                <c:pt idx="212">
                  <c:v>7.2729726599999855</c:v>
                </c:pt>
                <c:pt idx="213">
                  <c:v>7.2431372699999752</c:v>
                </c:pt>
                <c:pt idx="214">
                  <c:v>7.2133018800000004</c:v>
                </c:pt>
                <c:pt idx="215">
                  <c:v>7.1834664799999945</c:v>
                </c:pt>
                <c:pt idx="216">
                  <c:v>7.1536310900000002</c:v>
                </c:pt>
                <c:pt idx="217">
                  <c:v>7.1237956999999845</c:v>
                </c:pt>
                <c:pt idx="218">
                  <c:v>7.0939603099999946</c:v>
                </c:pt>
                <c:pt idx="219">
                  <c:v>7.0641249099999639</c:v>
                </c:pt>
                <c:pt idx="220">
                  <c:v>7.0342895199999855</c:v>
                </c:pt>
                <c:pt idx="221">
                  <c:v>7.0044541299999752</c:v>
                </c:pt>
                <c:pt idx="222">
                  <c:v>6.9746187400000004</c:v>
                </c:pt>
                <c:pt idx="223">
                  <c:v>6.9447833499999891</c:v>
                </c:pt>
                <c:pt idx="224">
                  <c:v>6.914947949999978</c:v>
                </c:pt>
                <c:pt idx="225">
                  <c:v>6.8853484900000197</c:v>
                </c:pt>
                <c:pt idx="226">
                  <c:v>6.8557490200000002</c:v>
                </c:pt>
                <c:pt idx="227">
                  <c:v>6.826149559999978</c:v>
                </c:pt>
                <c:pt idx="228">
                  <c:v>6.7965500900000002</c:v>
                </c:pt>
                <c:pt idx="229">
                  <c:v>6.766950629999978</c:v>
                </c:pt>
                <c:pt idx="230">
                  <c:v>6.7373511600000002</c:v>
                </c:pt>
                <c:pt idx="231">
                  <c:v>6.7077517000000002</c:v>
                </c:pt>
                <c:pt idx="232">
                  <c:v>6.678152229999978</c:v>
                </c:pt>
                <c:pt idx="233">
                  <c:v>6.648552769999978</c:v>
                </c:pt>
                <c:pt idx="234">
                  <c:v>6.6189532999999781</c:v>
                </c:pt>
                <c:pt idx="235">
                  <c:v>6.5893538400000002</c:v>
                </c:pt>
                <c:pt idx="236">
                  <c:v>6.5597543699999781</c:v>
                </c:pt>
                <c:pt idx="237">
                  <c:v>6.5301548999999781</c:v>
                </c:pt>
                <c:pt idx="238">
                  <c:v>6.5005554399999781</c:v>
                </c:pt>
                <c:pt idx="239">
                  <c:v>6.4709559699999799</c:v>
                </c:pt>
                <c:pt idx="240">
                  <c:v>6.4413565100000003</c:v>
                </c:pt>
                <c:pt idx="241">
                  <c:v>6.4413693600000226</c:v>
                </c:pt>
                <c:pt idx="242">
                  <c:v>6.4413822100000004</c:v>
                </c:pt>
                <c:pt idx="243">
                  <c:v>6.4413950600000014</c:v>
                </c:pt>
                <c:pt idx="244">
                  <c:v>6.4414079100000023</c:v>
                </c:pt>
                <c:pt idx="245">
                  <c:v>6.4414207600000024</c:v>
                </c:pt>
                <c:pt idx="246">
                  <c:v>6.4414336100000034</c:v>
                </c:pt>
                <c:pt idx="247">
                  <c:v>6.4414464600000034</c:v>
                </c:pt>
                <c:pt idx="248">
                  <c:v>6.4414593100000053</c:v>
                </c:pt>
                <c:pt idx="249">
                  <c:v>6.4414721600000124</c:v>
                </c:pt>
                <c:pt idx="250">
                  <c:v>6.4414850100000001</c:v>
                </c:pt>
                <c:pt idx="251">
                  <c:v>6.4414978600000001</c:v>
                </c:pt>
                <c:pt idx="252">
                  <c:v>6.4415107100000002</c:v>
                </c:pt>
                <c:pt idx="253">
                  <c:v>6.4415235600000003</c:v>
                </c:pt>
                <c:pt idx="254">
                  <c:v>6.4415364100000003</c:v>
                </c:pt>
                <c:pt idx="255">
                  <c:v>6.4415492600000004</c:v>
                </c:pt>
                <c:pt idx="256">
                  <c:v>6.4415621100000253</c:v>
                </c:pt>
                <c:pt idx="257">
                  <c:v>6.4711975000000024</c:v>
                </c:pt>
                <c:pt idx="258">
                  <c:v>6.5008328899999945</c:v>
                </c:pt>
                <c:pt idx="259">
                  <c:v>6.5304682800000124</c:v>
                </c:pt>
                <c:pt idx="260">
                  <c:v>6.5601036699999771</c:v>
                </c:pt>
                <c:pt idx="261">
                  <c:v>6.5897390600000003</c:v>
                </c:pt>
                <c:pt idx="262">
                  <c:v>6.6193744499999845</c:v>
                </c:pt>
                <c:pt idx="263">
                  <c:v>6.6490098399999855</c:v>
                </c:pt>
                <c:pt idx="264">
                  <c:v>6.6786452299999892</c:v>
                </c:pt>
                <c:pt idx="265">
                  <c:v>6.70828062</c:v>
                </c:pt>
                <c:pt idx="266">
                  <c:v>6.737916009999978</c:v>
                </c:pt>
                <c:pt idx="267">
                  <c:v>6.767551399999979</c:v>
                </c:pt>
                <c:pt idx="268">
                  <c:v>6.7971867899999845</c:v>
                </c:pt>
                <c:pt idx="269">
                  <c:v>6.8268221799999855</c:v>
                </c:pt>
                <c:pt idx="270">
                  <c:v>6.8564575699999715</c:v>
                </c:pt>
                <c:pt idx="271">
                  <c:v>6.88609296</c:v>
                </c:pt>
                <c:pt idx="272">
                  <c:v>6.9157283600000001</c:v>
                </c:pt>
                <c:pt idx="273">
                  <c:v>6.9456986300000034</c:v>
                </c:pt>
                <c:pt idx="274">
                  <c:v>6.9756689100000235</c:v>
                </c:pt>
                <c:pt idx="275">
                  <c:v>7.0056391800000197</c:v>
                </c:pt>
                <c:pt idx="276">
                  <c:v>7.0356094600000034</c:v>
                </c:pt>
                <c:pt idx="277">
                  <c:v>7.0655797299999845</c:v>
                </c:pt>
                <c:pt idx="278">
                  <c:v>7.095550009999978</c:v>
                </c:pt>
                <c:pt idx="279">
                  <c:v>7.1255202899999714</c:v>
                </c:pt>
                <c:pt idx="280">
                  <c:v>7.1554905599999667</c:v>
                </c:pt>
                <c:pt idx="281">
                  <c:v>7.185460839999978</c:v>
                </c:pt>
                <c:pt idx="282">
                  <c:v>7.2154311099999946</c:v>
                </c:pt>
                <c:pt idx="283">
                  <c:v>7.2454013900000014</c:v>
                </c:pt>
                <c:pt idx="284">
                  <c:v>7.2753716700000002</c:v>
                </c:pt>
                <c:pt idx="285">
                  <c:v>7.3053419399999946</c:v>
                </c:pt>
                <c:pt idx="286">
                  <c:v>7.3353122199999845</c:v>
                </c:pt>
                <c:pt idx="287">
                  <c:v>7.3652824900000002</c:v>
                </c:pt>
                <c:pt idx="288">
                  <c:v>7.3952527699999946</c:v>
                </c:pt>
                <c:pt idx="289">
                  <c:v>7.4051720799999892</c:v>
                </c:pt>
                <c:pt idx="290">
                  <c:v>7.4150913900000024</c:v>
                </c:pt>
                <c:pt idx="291">
                  <c:v>7.4250106999999845</c:v>
                </c:pt>
                <c:pt idx="292">
                  <c:v>7.4349300199999808</c:v>
                </c:pt>
                <c:pt idx="293">
                  <c:v>7.4448493300000003</c:v>
                </c:pt>
                <c:pt idx="294">
                  <c:v>7.4547686400000002</c:v>
                </c:pt>
                <c:pt idx="295">
                  <c:v>7.4646879499999752</c:v>
                </c:pt>
                <c:pt idx="296">
                  <c:v>7.47460726</c:v>
                </c:pt>
                <c:pt idx="297">
                  <c:v>7.4845265799999714</c:v>
                </c:pt>
                <c:pt idx="298">
                  <c:v>7.4944458899999855</c:v>
                </c:pt>
                <c:pt idx="299">
                  <c:v>7.5043651999999996</c:v>
                </c:pt>
                <c:pt idx="300">
                  <c:v>7.5142845099999658</c:v>
                </c:pt>
                <c:pt idx="301">
                  <c:v>7.5242038199999781</c:v>
                </c:pt>
                <c:pt idx="302">
                  <c:v>7.5341231400000002</c:v>
                </c:pt>
                <c:pt idx="303">
                  <c:v>7.5440424500000001</c:v>
                </c:pt>
                <c:pt idx="304">
                  <c:v>7.55396176</c:v>
                </c:pt>
                <c:pt idx="305">
                  <c:v>7.4644136899999856</c:v>
                </c:pt>
                <c:pt idx="306">
                  <c:v>7.3748656199999845</c:v>
                </c:pt>
                <c:pt idx="307">
                  <c:v>7.285317549999978</c:v>
                </c:pt>
                <c:pt idx="308">
                  <c:v>7.1957694800000134</c:v>
                </c:pt>
                <c:pt idx="309">
                  <c:v>7.1062214100000034</c:v>
                </c:pt>
                <c:pt idx="310">
                  <c:v>7.0166733400000014</c:v>
                </c:pt>
                <c:pt idx="311">
                  <c:v>6.9271252699999657</c:v>
                </c:pt>
                <c:pt idx="312">
                  <c:v>6.8375771999999966</c:v>
                </c:pt>
                <c:pt idx="313">
                  <c:v>6.7480291300000053</c:v>
                </c:pt>
                <c:pt idx="314">
                  <c:v>6.6584810599999686</c:v>
                </c:pt>
                <c:pt idx="315">
                  <c:v>6.5689329899999809</c:v>
                </c:pt>
                <c:pt idx="316">
                  <c:v>6.4793849200000002</c:v>
                </c:pt>
                <c:pt idx="317">
                  <c:v>6.3898368399999752</c:v>
                </c:pt>
                <c:pt idx="318">
                  <c:v>6.3002887699999892</c:v>
                </c:pt>
                <c:pt idx="319">
                  <c:v>6.2107407000000014</c:v>
                </c:pt>
                <c:pt idx="320">
                  <c:v>6.1211926299999808</c:v>
                </c:pt>
                <c:pt idx="321">
                  <c:v>5.9324035200000003</c:v>
                </c:pt>
                <c:pt idx="322">
                  <c:v>5.7436144100000002</c:v>
                </c:pt>
                <c:pt idx="323">
                  <c:v>5.554825289999977</c:v>
                </c:pt>
                <c:pt idx="324">
                  <c:v>5.36603618</c:v>
                </c:pt>
                <c:pt idx="325">
                  <c:v>5.17724707</c:v>
                </c:pt>
                <c:pt idx="326">
                  <c:v>4.9884579499999946</c:v>
                </c:pt>
                <c:pt idx="327">
                  <c:v>4.7996688400000034</c:v>
                </c:pt>
                <c:pt idx="328">
                  <c:v>4.6108797199999891</c:v>
                </c:pt>
                <c:pt idx="329">
                  <c:v>4.4220906099999855</c:v>
                </c:pt>
                <c:pt idx="330">
                  <c:v>4.2333015000000014</c:v>
                </c:pt>
                <c:pt idx="331">
                  <c:v>4.0445123799999667</c:v>
                </c:pt>
                <c:pt idx="332">
                  <c:v>3.8557232699999999</c:v>
                </c:pt>
                <c:pt idx="333">
                  <c:v>3.6669341600000012</c:v>
                </c:pt>
                <c:pt idx="334">
                  <c:v>3.4781450399999967</c:v>
                </c:pt>
                <c:pt idx="335">
                  <c:v>3.2893559299999997</c:v>
                </c:pt>
                <c:pt idx="336">
                  <c:v>3.1005668100000001</c:v>
                </c:pt>
                <c:pt idx="337">
                  <c:v>2.9812953199999987</c:v>
                </c:pt>
                <c:pt idx="338">
                  <c:v>2.8620238199999997</c:v>
                </c:pt>
                <c:pt idx="339">
                  <c:v>2.7427523199999997</c:v>
                </c:pt>
                <c:pt idx="340">
                  <c:v>2.6234808200000002</c:v>
                </c:pt>
                <c:pt idx="341">
                  <c:v>2.5042093199999997</c:v>
                </c:pt>
                <c:pt idx="342">
                  <c:v>2.3849378300000001</c:v>
                </c:pt>
                <c:pt idx="343">
                  <c:v>2.2656663299999997</c:v>
                </c:pt>
                <c:pt idx="344">
                  <c:v>2.1463948300000002</c:v>
                </c:pt>
                <c:pt idx="345">
                  <c:v>2.0271233300000002</c:v>
                </c:pt>
                <c:pt idx="346">
                  <c:v>1.90785183</c:v>
                </c:pt>
                <c:pt idx="347">
                  <c:v>1.78858034</c:v>
                </c:pt>
                <c:pt idx="348">
                  <c:v>1.66930884</c:v>
                </c:pt>
                <c:pt idx="349">
                  <c:v>1.55003734</c:v>
                </c:pt>
                <c:pt idx="350">
                  <c:v>1.4307658399999998</c:v>
                </c:pt>
                <c:pt idx="351">
                  <c:v>1.3114943399999945</c:v>
                </c:pt>
                <c:pt idx="352">
                  <c:v>1.1922228400000001</c:v>
                </c:pt>
                <c:pt idx="353">
                  <c:v>1.10277004</c:v>
                </c:pt>
                <c:pt idx="354">
                  <c:v>1.0133172399999999</c:v>
                </c:pt>
                <c:pt idx="355">
                  <c:v>0.92386444099999998</c:v>
                </c:pt>
                <c:pt idx="356">
                  <c:v>0.83441164000000001</c:v>
                </c:pt>
                <c:pt idx="357">
                  <c:v>0.74495883900000293</c:v>
                </c:pt>
                <c:pt idx="358">
                  <c:v>0.65550603700000165</c:v>
                </c:pt>
                <c:pt idx="359">
                  <c:v>0.56605323600000279</c:v>
                </c:pt>
                <c:pt idx="360">
                  <c:v>0.47660043500000032</c:v>
                </c:pt>
                <c:pt idx="361">
                  <c:v>0.38714763300000032</c:v>
                </c:pt>
                <c:pt idx="362">
                  <c:v>0.29769483200000002</c:v>
                </c:pt>
                <c:pt idx="363">
                  <c:v>0.20824203100000133</c:v>
                </c:pt>
                <c:pt idx="364">
                  <c:v>0.11878923000000002</c:v>
                </c:pt>
                <c:pt idx="365">
                  <c:v>2.9336428199999997E-2</c:v>
                </c:pt>
                <c:pt idx="366">
                  <c:v>-6.0116373100000113E-2</c:v>
                </c:pt>
                <c:pt idx="367">
                  <c:v>-0.14956917400000017</c:v>
                </c:pt>
                <c:pt idx="368">
                  <c:v>-0.239021976</c:v>
                </c:pt>
                <c:pt idx="369">
                  <c:v>-0.21930485400000016</c:v>
                </c:pt>
                <c:pt idx="370">
                  <c:v>-0.19958773200000016</c:v>
                </c:pt>
                <c:pt idx="371">
                  <c:v>-0.17987061099999987</c:v>
                </c:pt>
                <c:pt idx="372">
                  <c:v>-0.16015348900000001</c:v>
                </c:pt>
                <c:pt idx="373">
                  <c:v>-0.14043636700000023</c:v>
                </c:pt>
                <c:pt idx="374">
                  <c:v>-0.12071924600000009</c:v>
                </c:pt>
                <c:pt idx="375">
                  <c:v>-0.10100212400000008</c:v>
                </c:pt>
                <c:pt idx="376">
                  <c:v>-8.1285002500000023E-2</c:v>
                </c:pt>
                <c:pt idx="377">
                  <c:v>-6.1567880900000024E-2</c:v>
                </c:pt>
                <c:pt idx="378">
                  <c:v>-4.1850759199999872E-2</c:v>
                </c:pt>
                <c:pt idx="379">
                  <c:v>-2.2133637600000158E-2</c:v>
                </c:pt>
                <c:pt idx="380">
                  <c:v>-2.4165159400000003E-3</c:v>
                </c:pt>
                <c:pt idx="381">
                  <c:v>1.7300605700000009E-2</c:v>
                </c:pt>
                <c:pt idx="382">
                  <c:v>3.7017727300000011E-2</c:v>
                </c:pt>
                <c:pt idx="383">
                  <c:v>5.6734848999999886E-2</c:v>
                </c:pt>
                <c:pt idx="384">
                  <c:v>7.6451970600000002E-2</c:v>
                </c:pt>
                <c:pt idx="385">
                  <c:v>8.655271370000002E-2</c:v>
                </c:pt>
                <c:pt idx="386">
                  <c:v>9.6653456700000348E-2</c:v>
                </c:pt>
                <c:pt idx="387">
                  <c:v>0.10675420000000012</c:v>
                </c:pt>
                <c:pt idx="388">
                  <c:v>0.116854943</c:v>
                </c:pt>
                <c:pt idx="389">
                  <c:v>0.12695568600000001</c:v>
                </c:pt>
                <c:pt idx="390">
                  <c:v>0.13705642900000001</c:v>
                </c:pt>
                <c:pt idx="391">
                  <c:v>0.147157172</c:v>
                </c:pt>
                <c:pt idx="392">
                  <c:v>0.15725791500000016</c:v>
                </c:pt>
                <c:pt idx="393">
                  <c:v>0.16735865799999997</c:v>
                </c:pt>
                <c:pt idx="394">
                  <c:v>0.17745940100000127</c:v>
                </c:pt>
                <c:pt idx="395">
                  <c:v>0.18756014400000126</c:v>
                </c:pt>
                <c:pt idx="396">
                  <c:v>0.19766088700000001</c:v>
                </c:pt>
                <c:pt idx="397">
                  <c:v>0.20776163000000017</c:v>
                </c:pt>
                <c:pt idx="398">
                  <c:v>0.21786237300000016</c:v>
                </c:pt>
                <c:pt idx="399">
                  <c:v>0.22796311600000016</c:v>
                </c:pt>
                <c:pt idx="400">
                  <c:v>0.23806385900000004</c:v>
                </c:pt>
                <c:pt idx="401">
                  <c:v>0.46674991900000001</c:v>
                </c:pt>
                <c:pt idx="402">
                  <c:v>0.69543597899999998</c:v>
                </c:pt>
                <c:pt idx="403">
                  <c:v>0.92412203900000001</c:v>
                </c:pt>
                <c:pt idx="404">
                  <c:v>1.1528081000000001</c:v>
                </c:pt>
                <c:pt idx="405">
                  <c:v>1.3814941599999946</c:v>
                </c:pt>
                <c:pt idx="406">
                  <c:v>1.6101802200000013</c:v>
                </c:pt>
                <c:pt idx="407">
                  <c:v>1.8388662799999957</c:v>
                </c:pt>
                <c:pt idx="408">
                  <c:v>2.0675523400000002</c:v>
                </c:pt>
                <c:pt idx="409">
                  <c:v>2.2962383999999987</c:v>
                </c:pt>
                <c:pt idx="410">
                  <c:v>2.5249244600000011</c:v>
                </c:pt>
                <c:pt idx="411">
                  <c:v>2.7536105200000001</c:v>
                </c:pt>
                <c:pt idx="412">
                  <c:v>2.9822965799999999</c:v>
                </c:pt>
                <c:pt idx="413">
                  <c:v>3.2109826400000001</c:v>
                </c:pt>
                <c:pt idx="414">
                  <c:v>3.4396686999999826</c:v>
                </c:pt>
                <c:pt idx="415">
                  <c:v>3.6683547600000113</c:v>
                </c:pt>
                <c:pt idx="416">
                  <c:v>3.8970408199999977</c:v>
                </c:pt>
                <c:pt idx="417">
                  <c:v>3.8372667899999997</c:v>
                </c:pt>
                <c:pt idx="418">
                  <c:v>3.7774927500000088</c:v>
                </c:pt>
                <c:pt idx="419">
                  <c:v>3.7177187200000001</c:v>
                </c:pt>
                <c:pt idx="420">
                  <c:v>3.6579446899999999</c:v>
                </c:pt>
                <c:pt idx="421">
                  <c:v>3.5981706500000001</c:v>
                </c:pt>
                <c:pt idx="422">
                  <c:v>3.5383966199999999</c:v>
                </c:pt>
                <c:pt idx="423">
                  <c:v>3.4786225899999987</c:v>
                </c:pt>
                <c:pt idx="424">
                  <c:v>3.4188485499999977</c:v>
                </c:pt>
                <c:pt idx="425">
                  <c:v>3.3590745199999987</c:v>
                </c:pt>
                <c:pt idx="426">
                  <c:v>3.2993004899999998</c:v>
                </c:pt>
                <c:pt idx="427">
                  <c:v>3.23952646</c:v>
                </c:pt>
                <c:pt idx="428">
                  <c:v>3.1797524199999967</c:v>
                </c:pt>
                <c:pt idx="429">
                  <c:v>3.1199783899999987</c:v>
                </c:pt>
                <c:pt idx="430">
                  <c:v>3.0602043600000002</c:v>
                </c:pt>
                <c:pt idx="431">
                  <c:v>3.00043032</c:v>
                </c:pt>
                <c:pt idx="432">
                  <c:v>2.9406562899999997</c:v>
                </c:pt>
                <c:pt idx="433">
                  <c:v>2.5032185299999998</c:v>
                </c:pt>
                <c:pt idx="434">
                  <c:v>2.0657807600000098</c:v>
                </c:pt>
                <c:pt idx="435">
                  <c:v>1.6283430000000001</c:v>
                </c:pt>
                <c:pt idx="436">
                  <c:v>1.19090523</c:v>
                </c:pt>
                <c:pt idx="437">
                  <c:v>0.7534674689999985</c:v>
                </c:pt>
                <c:pt idx="438">
                  <c:v>0.31602970400000147</c:v>
                </c:pt>
                <c:pt idx="439">
                  <c:v>-0.12140806</c:v>
                </c:pt>
                <c:pt idx="440">
                  <c:v>-0.55884582400000293</c:v>
                </c:pt>
                <c:pt idx="441">
                  <c:v>-0.99628358799999606</c:v>
                </c:pt>
                <c:pt idx="442">
                  <c:v>-1.4337213499999901</c:v>
                </c:pt>
                <c:pt idx="443">
                  <c:v>-1.8711591200000044</c:v>
                </c:pt>
                <c:pt idx="444">
                  <c:v>-2.3085968800000001</c:v>
                </c:pt>
                <c:pt idx="445">
                  <c:v>-2.7460346500000012</c:v>
                </c:pt>
                <c:pt idx="446">
                  <c:v>-3.1834724099999998</c:v>
                </c:pt>
                <c:pt idx="447">
                  <c:v>-3.6209101700000002</c:v>
                </c:pt>
                <c:pt idx="448">
                  <c:v>-4.05834794</c:v>
                </c:pt>
                <c:pt idx="449">
                  <c:v>-3.4915756499999997</c:v>
                </c:pt>
                <c:pt idx="450">
                  <c:v>-2.9248033699999998</c:v>
                </c:pt>
                <c:pt idx="451">
                  <c:v>-2.3580310799999999</c:v>
                </c:pt>
                <c:pt idx="452">
                  <c:v>-1.7912588</c:v>
                </c:pt>
                <c:pt idx="453">
                  <c:v>-1.22448651</c:v>
                </c:pt>
                <c:pt idx="454">
                  <c:v>-0.65771422700000293</c:v>
                </c:pt>
                <c:pt idx="455">
                  <c:v>-9.0941941300000023E-2</c:v>
                </c:pt>
                <c:pt idx="456">
                  <c:v>0.47583034400000002</c:v>
                </c:pt>
                <c:pt idx="457">
                  <c:v>1.04260263</c:v>
                </c:pt>
                <c:pt idx="458">
                  <c:v>1.6093749099999999</c:v>
                </c:pt>
                <c:pt idx="459">
                  <c:v>2.1761471999999977</c:v>
                </c:pt>
                <c:pt idx="460">
                  <c:v>2.7429194799999999</c:v>
                </c:pt>
                <c:pt idx="461">
                  <c:v>3.3096917700000001</c:v>
                </c:pt>
                <c:pt idx="462">
                  <c:v>3.8764640499999987</c:v>
                </c:pt>
                <c:pt idx="463">
                  <c:v>4.4432363400000003</c:v>
                </c:pt>
                <c:pt idx="464">
                  <c:v>5.0100086299999855</c:v>
                </c:pt>
                <c:pt idx="465">
                  <c:v>5.169107909999977</c:v>
                </c:pt>
                <c:pt idx="466">
                  <c:v>5.3282071999999996</c:v>
                </c:pt>
                <c:pt idx="467">
                  <c:v>5.4873064900000053</c:v>
                </c:pt>
                <c:pt idx="468">
                  <c:v>5.6464057800000003</c:v>
                </c:pt>
                <c:pt idx="469">
                  <c:v>5.8055050699999686</c:v>
                </c:pt>
                <c:pt idx="470">
                  <c:v>5.9646043599999752</c:v>
                </c:pt>
                <c:pt idx="471">
                  <c:v>6.1237036499999808</c:v>
                </c:pt>
                <c:pt idx="472">
                  <c:v>6.2828029399999892</c:v>
                </c:pt>
                <c:pt idx="473">
                  <c:v>6.4419022300000002</c:v>
                </c:pt>
                <c:pt idx="474">
                  <c:v>6.6010015099999855</c:v>
                </c:pt>
                <c:pt idx="475">
                  <c:v>6.7601007999999956</c:v>
                </c:pt>
                <c:pt idx="476">
                  <c:v>6.9192000900000226</c:v>
                </c:pt>
                <c:pt idx="477">
                  <c:v>7.0782993800000096</c:v>
                </c:pt>
                <c:pt idx="478">
                  <c:v>7.2373986700000001</c:v>
                </c:pt>
                <c:pt idx="479">
                  <c:v>7.3964979599999845</c:v>
                </c:pt>
                <c:pt idx="480">
                  <c:v>7.5555972499999715</c:v>
                </c:pt>
                <c:pt idx="481">
                  <c:v>7.5356859900000002</c:v>
                </c:pt>
                <c:pt idx="482">
                  <c:v>7.5157747299999809</c:v>
                </c:pt>
                <c:pt idx="483">
                  <c:v>7.4958634700000024</c:v>
                </c:pt>
                <c:pt idx="484">
                  <c:v>7.47595221</c:v>
                </c:pt>
                <c:pt idx="485">
                  <c:v>7.4560409500000002</c:v>
                </c:pt>
                <c:pt idx="486">
                  <c:v>7.4361296900000253</c:v>
                </c:pt>
                <c:pt idx="487">
                  <c:v>7.4162184300000034</c:v>
                </c:pt>
                <c:pt idx="488">
                  <c:v>7.39630717</c:v>
                </c:pt>
                <c:pt idx="489">
                  <c:v>7.3763959100000003</c:v>
                </c:pt>
                <c:pt idx="490">
                  <c:v>7.3564846499999668</c:v>
                </c:pt>
                <c:pt idx="491">
                  <c:v>7.3365733900000034</c:v>
                </c:pt>
                <c:pt idx="492">
                  <c:v>7.3166621300000134</c:v>
                </c:pt>
                <c:pt idx="493">
                  <c:v>7.2967508699999799</c:v>
                </c:pt>
                <c:pt idx="494">
                  <c:v>7.2768396100000023</c:v>
                </c:pt>
                <c:pt idx="495">
                  <c:v>7.2569283499999946</c:v>
                </c:pt>
                <c:pt idx="496">
                  <c:v>7.2370170900000002</c:v>
                </c:pt>
                <c:pt idx="497">
                  <c:v>7.2768225400000004</c:v>
                </c:pt>
                <c:pt idx="498">
                  <c:v>7.3166279799999892</c:v>
                </c:pt>
                <c:pt idx="499">
                  <c:v>7.3564334200000001</c:v>
                </c:pt>
                <c:pt idx="500">
                  <c:v>7.3962388599999809</c:v>
                </c:pt>
                <c:pt idx="501">
                  <c:v>7.4360443100000024</c:v>
                </c:pt>
                <c:pt idx="502">
                  <c:v>7.4758497500000134</c:v>
                </c:pt>
                <c:pt idx="503">
                  <c:v>7.5156551900000004</c:v>
                </c:pt>
                <c:pt idx="504">
                  <c:v>7.5554606399999855</c:v>
                </c:pt>
                <c:pt idx="505">
                  <c:v>7.5952660800000134</c:v>
                </c:pt>
                <c:pt idx="506">
                  <c:v>7.6350715199999799</c:v>
                </c:pt>
                <c:pt idx="507">
                  <c:v>7.6748769599999687</c:v>
                </c:pt>
                <c:pt idx="508">
                  <c:v>7.71468241</c:v>
                </c:pt>
                <c:pt idx="509">
                  <c:v>7.7544878499999639</c:v>
                </c:pt>
                <c:pt idx="510">
                  <c:v>7.7942932900000024</c:v>
                </c:pt>
                <c:pt idx="511">
                  <c:v>7.8340987399999946</c:v>
                </c:pt>
                <c:pt idx="512">
                  <c:v>7.8739041800000003</c:v>
                </c:pt>
                <c:pt idx="513">
                  <c:v>7.9035906900000024</c:v>
                </c:pt>
                <c:pt idx="514">
                  <c:v>7.9332772000000134</c:v>
                </c:pt>
                <c:pt idx="515">
                  <c:v>7.9629637100000004</c:v>
                </c:pt>
                <c:pt idx="516">
                  <c:v>7.9926502199999891</c:v>
                </c:pt>
                <c:pt idx="517">
                  <c:v>8.0223367300000028</c:v>
                </c:pt>
                <c:pt idx="518">
                  <c:v>8.0520232400000005</c:v>
                </c:pt>
                <c:pt idx="519">
                  <c:v>8.0817097500000017</c:v>
                </c:pt>
                <c:pt idx="520">
                  <c:v>8.1113962600000011</c:v>
                </c:pt>
                <c:pt idx="521">
                  <c:v>8.1410827799999996</c:v>
                </c:pt>
                <c:pt idx="522">
                  <c:v>8.1707692900000026</c:v>
                </c:pt>
                <c:pt idx="523">
                  <c:v>8.2004558000000003</c:v>
                </c:pt>
                <c:pt idx="524">
                  <c:v>8.2301423099999997</c:v>
                </c:pt>
                <c:pt idx="525">
                  <c:v>8.259828820000001</c:v>
                </c:pt>
                <c:pt idx="526">
                  <c:v>8.2895153300000004</c:v>
                </c:pt>
                <c:pt idx="527">
                  <c:v>8.3192018400000016</c:v>
                </c:pt>
                <c:pt idx="528">
                  <c:v>8.3488883499999993</c:v>
                </c:pt>
                <c:pt idx="529">
                  <c:v>8.4085455600000003</c:v>
                </c:pt>
                <c:pt idx="530">
                  <c:v>8.4682027699999995</c:v>
                </c:pt>
                <c:pt idx="531">
                  <c:v>8.5278599799999988</c:v>
                </c:pt>
                <c:pt idx="532">
                  <c:v>8.5875171899999998</c:v>
                </c:pt>
                <c:pt idx="533">
                  <c:v>8.6471743999999973</c:v>
                </c:pt>
                <c:pt idx="534">
                  <c:v>8.7068316100000001</c:v>
                </c:pt>
                <c:pt idx="535">
                  <c:v>8.7664888200000028</c:v>
                </c:pt>
                <c:pt idx="536">
                  <c:v>8.8261460300000412</c:v>
                </c:pt>
                <c:pt idx="537">
                  <c:v>8.8858032400000067</c:v>
                </c:pt>
                <c:pt idx="538">
                  <c:v>8.9454604500000006</c:v>
                </c:pt>
                <c:pt idx="539">
                  <c:v>9.0051176600000016</c:v>
                </c:pt>
                <c:pt idx="540">
                  <c:v>9.0647748700000008</c:v>
                </c:pt>
                <c:pt idx="541">
                  <c:v>9.1244320800000001</c:v>
                </c:pt>
                <c:pt idx="542">
                  <c:v>9.1840892900000028</c:v>
                </c:pt>
                <c:pt idx="543">
                  <c:v>9.2437465000000003</c:v>
                </c:pt>
                <c:pt idx="544">
                  <c:v>9.3034037100000067</c:v>
                </c:pt>
                <c:pt idx="545">
                  <c:v>9.0748634499999987</c:v>
                </c:pt>
                <c:pt idx="546">
                  <c:v>8.8463231899999979</c:v>
                </c:pt>
                <c:pt idx="547">
                  <c:v>8.6177829200000016</c:v>
                </c:pt>
                <c:pt idx="548">
                  <c:v>8.3892426600000007</c:v>
                </c:pt>
                <c:pt idx="549">
                  <c:v>8.1607024000000035</c:v>
                </c:pt>
                <c:pt idx="550">
                  <c:v>7.9321621400000124</c:v>
                </c:pt>
                <c:pt idx="551">
                  <c:v>7.7036218700000001</c:v>
                </c:pt>
                <c:pt idx="552">
                  <c:v>7.4750816100000002</c:v>
                </c:pt>
                <c:pt idx="553">
                  <c:v>7.2465413500000002</c:v>
                </c:pt>
                <c:pt idx="554">
                  <c:v>7.0180010800000003</c:v>
                </c:pt>
                <c:pt idx="555">
                  <c:v>6.7894608200000004</c:v>
                </c:pt>
                <c:pt idx="556">
                  <c:v>6.5609205599999667</c:v>
                </c:pt>
                <c:pt idx="557">
                  <c:v>6.3323802999999845</c:v>
                </c:pt>
                <c:pt idx="558">
                  <c:v>6.1038400299999855</c:v>
                </c:pt>
                <c:pt idx="559">
                  <c:v>5.8752997700000034</c:v>
                </c:pt>
                <c:pt idx="560">
                  <c:v>5.6467595099999892</c:v>
                </c:pt>
                <c:pt idx="561">
                  <c:v>5.7460436300000124</c:v>
                </c:pt>
                <c:pt idx="562">
                  <c:v>5.84532775</c:v>
                </c:pt>
                <c:pt idx="563">
                  <c:v>5.9446118800000001</c:v>
                </c:pt>
                <c:pt idx="564">
                  <c:v>6.0438960000000002</c:v>
                </c:pt>
                <c:pt idx="565">
                  <c:v>6.143180119999978</c:v>
                </c:pt>
                <c:pt idx="566">
                  <c:v>6.242464239999979</c:v>
                </c:pt>
                <c:pt idx="567">
                  <c:v>6.3417483600000004</c:v>
                </c:pt>
                <c:pt idx="568">
                  <c:v>6.4410324900000253</c:v>
                </c:pt>
                <c:pt idx="569">
                  <c:v>6.5403166099999845</c:v>
                </c:pt>
                <c:pt idx="570">
                  <c:v>6.6396007300000024</c:v>
                </c:pt>
                <c:pt idx="571">
                  <c:v>6.7388848499999714</c:v>
                </c:pt>
                <c:pt idx="572">
                  <c:v>6.8381689799999892</c:v>
                </c:pt>
                <c:pt idx="573">
                  <c:v>6.9374531000000053</c:v>
                </c:pt>
                <c:pt idx="574">
                  <c:v>7.03673722</c:v>
                </c:pt>
                <c:pt idx="575">
                  <c:v>7.1360213400000001</c:v>
                </c:pt>
                <c:pt idx="576">
                  <c:v>7.2353054600000002</c:v>
                </c:pt>
                <c:pt idx="577">
                  <c:v>7.5634902799999715</c:v>
                </c:pt>
                <c:pt idx="578">
                  <c:v>7.8916750900000014</c:v>
                </c:pt>
                <c:pt idx="579">
                  <c:v>8.2198599100000003</c:v>
                </c:pt>
                <c:pt idx="580">
                  <c:v>8.5480447199999983</c:v>
                </c:pt>
                <c:pt idx="581">
                  <c:v>8.8762295300000247</c:v>
                </c:pt>
                <c:pt idx="582">
                  <c:v>9.2044143500000004</c:v>
                </c:pt>
                <c:pt idx="583">
                  <c:v>9.5325991600000002</c:v>
                </c:pt>
                <c:pt idx="584">
                  <c:v>9.8607839800000008</c:v>
                </c:pt>
                <c:pt idx="585">
                  <c:v>10.188968799999998</c:v>
                </c:pt>
                <c:pt idx="586">
                  <c:v>10.5171536</c:v>
                </c:pt>
                <c:pt idx="587">
                  <c:v>10.845338400000001</c:v>
                </c:pt>
                <c:pt idx="588">
                  <c:v>11.1735232</c:v>
                </c:pt>
                <c:pt idx="589">
                  <c:v>11.501708000000001</c:v>
                </c:pt>
                <c:pt idx="590">
                  <c:v>11.829892900000004</c:v>
                </c:pt>
                <c:pt idx="591">
                  <c:v>12.1580777</c:v>
                </c:pt>
                <c:pt idx="592">
                  <c:v>12.4862625</c:v>
                </c:pt>
                <c:pt idx="593">
                  <c:v>12.953542700000041</c:v>
                </c:pt>
                <c:pt idx="594">
                  <c:v>13.420823</c:v>
                </c:pt>
                <c:pt idx="595">
                  <c:v>13.8881032</c:v>
                </c:pt>
                <c:pt idx="596">
                  <c:v>14.355383400000004</c:v>
                </c:pt>
                <c:pt idx="597">
                  <c:v>14.8226637</c:v>
                </c:pt>
                <c:pt idx="598">
                  <c:v>15.289943900000001</c:v>
                </c:pt>
                <c:pt idx="599">
                  <c:v>15.7572241</c:v>
                </c:pt>
                <c:pt idx="600">
                  <c:v>16.224504400000001</c:v>
                </c:pt>
                <c:pt idx="601">
                  <c:v>16.691784599999988</c:v>
                </c:pt>
                <c:pt idx="602">
                  <c:v>17.159064900000093</c:v>
                </c:pt>
                <c:pt idx="603">
                  <c:v>17.62634510000003</c:v>
                </c:pt>
                <c:pt idx="604">
                  <c:v>18.093625299999982</c:v>
                </c:pt>
                <c:pt idx="605">
                  <c:v>18.56090560000003</c:v>
                </c:pt>
                <c:pt idx="606">
                  <c:v>19.028185799999999</c:v>
                </c:pt>
                <c:pt idx="607">
                  <c:v>19.495465999999986</c:v>
                </c:pt>
                <c:pt idx="608">
                  <c:v>19.962746299999782</c:v>
                </c:pt>
                <c:pt idx="609">
                  <c:v>20.658496400000001</c:v>
                </c:pt>
                <c:pt idx="610">
                  <c:v>21.3542466</c:v>
                </c:pt>
                <c:pt idx="611">
                  <c:v>22.049996799999999</c:v>
                </c:pt>
                <c:pt idx="612">
                  <c:v>22.745746899999805</c:v>
                </c:pt>
                <c:pt idx="613">
                  <c:v>23.441497099999982</c:v>
                </c:pt>
                <c:pt idx="614">
                  <c:v>24.137247200000001</c:v>
                </c:pt>
                <c:pt idx="615">
                  <c:v>24.832997400000071</c:v>
                </c:pt>
                <c:pt idx="616">
                  <c:v>25.528747499999906</c:v>
                </c:pt>
                <c:pt idx="617">
                  <c:v>26.224497700000001</c:v>
                </c:pt>
                <c:pt idx="618">
                  <c:v>26.920247799999913</c:v>
                </c:pt>
                <c:pt idx="619">
                  <c:v>27.615998000000101</c:v>
                </c:pt>
                <c:pt idx="620">
                  <c:v>28.3117482</c:v>
                </c:pt>
                <c:pt idx="621">
                  <c:v>29.00749830000003</c:v>
                </c:pt>
                <c:pt idx="622">
                  <c:v>29.703248499999987</c:v>
                </c:pt>
                <c:pt idx="623">
                  <c:v>30.39899860000002</c:v>
                </c:pt>
                <c:pt idx="624">
                  <c:v>31.094748799999987</c:v>
                </c:pt>
                <c:pt idx="625">
                  <c:v>31.383135799999987</c:v>
                </c:pt>
                <c:pt idx="626">
                  <c:v>31.671522799999988</c:v>
                </c:pt>
                <c:pt idx="627">
                  <c:v>31.959909799999988</c:v>
                </c:pt>
                <c:pt idx="628">
                  <c:v>32.248296800000013</c:v>
                </c:pt>
                <c:pt idx="629">
                  <c:v>32.536683799999999</c:v>
                </c:pt>
                <c:pt idx="630">
                  <c:v>32.825070800000013</c:v>
                </c:pt>
                <c:pt idx="631">
                  <c:v>33.113457799999999</c:v>
                </c:pt>
                <c:pt idx="632">
                  <c:v>33.401844899999901</c:v>
                </c:pt>
                <c:pt idx="633">
                  <c:v>33.690231900000143</c:v>
                </c:pt>
                <c:pt idx="634">
                  <c:v>33.978618900000143</c:v>
                </c:pt>
                <c:pt idx="635">
                  <c:v>34.26700590000015</c:v>
                </c:pt>
                <c:pt idx="636">
                  <c:v>34.55539290000015</c:v>
                </c:pt>
                <c:pt idx="637">
                  <c:v>34.843779900000001</c:v>
                </c:pt>
                <c:pt idx="638">
                  <c:v>35.132166900000172</c:v>
                </c:pt>
                <c:pt idx="639">
                  <c:v>35.420553900000172</c:v>
                </c:pt>
                <c:pt idx="640">
                  <c:v>35.708940900000172</c:v>
                </c:pt>
                <c:pt idx="641">
                  <c:v>35.649410800000013</c:v>
                </c:pt>
                <c:pt idx="642">
                  <c:v>35.589880599999951</c:v>
                </c:pt>
                <c:pt idx="643">
                  <c:v>35.530350400000003</c:v>
                </c:pt>
                <c:pt idx="644">
                  <c:v>35.4708203</c:v>
                </c:pt>
                <c:pt idx="645">
                  <c:v>35.411290099999995</c:v>
                </c:pt>
                <c:pt idx="646">
                  <c:v>35.351759899999998</c:v>
                </c:pt>
                <c:pt idx="647">
                  <c:v>35.292229800000165</c:v>
                </c:pt>
                <c:pt idx="648">
                  <c:v>35.232699600000011</c:v>
                </c:pt>
                <c:pt idx="649">
                  <c:v>35.173169400000006</c:v>
                </c:pt>
                <c:pt idx="650">
                  <c:v>35.113639300000003</c:v>
                </c:pt>
                <c:pt idx="651">
                  <c:v>35.054109099999998</c:v>
                </c:pt>
                <c:pt idx="652">
                  <c:v>34.994578900000143</c:v>
                </c:pt>
                <c:pt idx="653">
                  <c:v>34.935048800000011</c:v>
                </c:pt>
                <c:pt idx="654">
                  <c:v>34.875518600000063</c:v>
                </c:pt>
                <c:pt idx="655">
                  <c:v>34.815988400000002</c:v>
                </c:pt>
                <c:pt idx="656">
                  <c:v>34.756458300000013</c:v>
                </c:pt>
                <c:pt idx="657">
                  <c:v>34.448228200000003</c:v>
                </c:pt>
                <c:pt idx="658">
                  <c:v>34.139998200000143</c:v>
                </c:pt>
                <c:pt idx="659">
                  <c:v>33.831768099999998</c:v>
                </c:pt>
                <c:pt idx="660">
                  <c:v>33.523538100000195</c:v>
                </c:pt>
                <c:pt idx="661">
                  <c:v>33.215308000000142</c:v>
                </c:pt>
                <c:pt idx="662">
                  <c:v>32.907077899999997</c:v>
                </c:pt>
                <c:pt idx="663">
                  <c:v>32.598847900000003</c:v>
                </c:pt>
                <c:pt idx="664">
                  <c:v>32.290617800000113</c:v>
                </c:pt>
                <c:pt idx="665">
                  <c:v>31.982387799999906</c:v>
                </c:pt>
                <c:pt idx="666">
                  <c:v>31.674157700000116</c:v>
                </c:pt>
                <c:pt idx="667">
                  <c:v>31.3659277</c:v>
                </c:pt>
                <c:pt idx="668">
                  <c:v>31.057697600000001</c:v>
                </c:pt>
                <c:pt idx="669">
                  <c:v>30.749467499999987</c:v>
                </c:pt>
                <c:pt idx="670">
                  <c:v>30.441237499999986</c:v>
                </c:pt>
                <c:pt idx="671">
                  <c:v>30.133007400000082</c:v>
                </c:pt>
                <c:pt idx="672">
                  <c:v>29.82477740000002</c:v>
                </c:pt>
                <c:pt idx="673">
                  <c:v>29.118709799999987</c:v>
                </c:pt>
                <c:pt idx="674">
                  <c:v>28.412642199999883</c:v>
                </c:pt>
                <c:pt idx="675">
                  <c:v>27.706574700000001</c:v>
                </c:pt>
                <c:pt idx="676">
                  <c:v>27.0005071</c:v>
                </c:pt>
                <c:pt idx="677">
                  <c:v>26.294439499999982</c:v>
                </c:pt>
                <c:pt idx="678">
                  <c:v>25.588371899999913</c:v>
                </c:pt>
                <c:pt idx="679">
                  <c:v>24.882304299999905</c:v>
                </c:pt>
                <c:pt idx="680">
                  <c:v>24.176236799999987</c:v>
                </c:pt>
                <c:pt idx="681">
                  <c:v>23.470169199999987</c:v>
                </c:pt>
                <c:pt idx="682">
                  <c:v>22.7641016</c:v>
                </c:pt>
                <c:pt idx="683">
                  <c:v>22.058033999999967</c:v>
                </c:pt>
                <c:pt idx="684">
                  <c:v>21.35196650000006</c:v>
                </c:pt>
                <c:pt idx="685">
                  <c:v>20.64589890000002</c:v>
                </c:pt>
                <c:pt idx="686">
                  <c:v>19.93983130000003</c:v>
                </c:pt>
                <c:pt idx="687">
                  <c:v>19.233763700000001</c:v>
                </c:pt>
                <c:pt idx="688">
                  <c:v>18.527696199999987</c:v>
                </c:pt>
                <c:pt idx="689">
                  <c:v>18.160028799999999</c:v>
                </c:pt>
                <c:pt idx="690">
                  <c:v>17.792361499999988</c:v>
                </c:pt>
                <c:pt idx="691">
                  <c:v>17.4246941</c:v>
                </c:pt>
                <c:pt idx="692">
                  <c:v>17.057026799999999</c:v>
                </c:pt>
                <c:pt idx="693">
                  <c:v>16.689359400000001</c:v>
                </c:pt>
                <c:pt idx="694">
                  <c:v>16.3216921</c:v>
                </c:pt>
                <c:pt idx="695">
                  <c:v>15.9540247</c:v>
                </c:pt>
                <c:pt idx="696">
                  <c:v>15.586357400000001</c:v>
                </c:pt>
                <c:pt idx="697">
                  <c:v>15.21869</c:v>
                </c:pt>
                <c:pt idx="698">
                  <c:v>14.8510227</c:v>
                </c:pt>
                <c:pt idx="699">
                  <c:v>14.483355300000001</c:v>
                </c:pt>
                <c:pt idx="700">
                  <c:v>14.115688</c:v>
                </c:pt>
                <c:pt idx="701">
                  <c:v>13.748020599999997</c:v>
                </c:pt>
                <c:pt idx="702">
                  <c:v>13.380353300000001</c:v>
                </c:pt>
                <c:pt idx="703">
                  <c:v>13.012685900000021</c:v>
                </c:pt>
                <c:pt idx="704">
                  <c:v>12.6450186</c:v>
                </c:pt>
                <c:pt idx="705">
                  <c:v>12.5456533</c:v>
                </c:pt>
                <c:pt idx="706">
                  <c:v>12.4462881</c:v>
                </c:pt>
                <c:pt idx="707">
                  <c:v>12.346922900000001</c:v>
                </c:pt>
                <c:pt idx="708">
                  <c:v>12.2475576</c:v>
                </c:pt>
                <c:pt idx="709">
                  <c:v>12.148192399999997</c:v>
                </c:pt>
                <c:pt idx="710">
                  <c:v>12.048827199999998</c:v>
                </c:pt>
                <c:pt idx="711">
                  <c:v>11.949461900000001</c:v>
                </c:pt>
                <c:pt idx="712">
                  <c:v>11.850096700000041</c:v>
                </c:pt>
                <c:pt idx="713">
                  <c:v>11.750731500000002</c:v>
                </c:pt>
                <c:pt idx="714">
                  <c:v>11.6513662</c:v>
                </c:pt>
                <c:pt idx="715">
                  <c:v>11.552001000000002</c:v>
                </c:pt>
                <c:pt idx="716">
                  <c:v>11.452635800000069</c:v>
                </c:pt>
                <c:pt idx="717">
                  <c:v>11.3532706</c:v>
                </c:pt>
                <c:pt idx="718">
                  <c:v>11.2539053</c:v>
                </c:pt>
                <c:pt idx="719">
                  <c:v>11.1545401</c:v>
                </c:pt>
                <c:pt idx="720">
                  <c:v>11.055174900000004</c:v>
                </c:pt>
                <c:pt idx="721">
                  <c:v>11.184362199999999</c:v>
                </c:pt>
                <c:pt idx="722">
                  <c:v>11.313549500000056</c:v>
                </c:pt>
                <c:pt idx="723">
                  <c:v>11.442736800000056</c:v>
                </c:pt>
                <c:pt idx="724">
                  <c:v>11.5719242</c:v>
                </c:pt>
                <c:pt idx="725">
                  <c:v>11.701111499999998</c:v>
                </c:pt>
                <c:pt idx="726">
                  <c:v>11.8302988</c:v>
                </c:pt>
                <c:pt idx="727">
                  <c:v>11.959486100000069</c:v>
                </c:pt>
                <c:pt idx="728">
                  <c:v>12.088673499999999</c:v>
                </c:pt>
                <c:pt idx="729">
                  <c:v>12.217860799999999</c:v>
                </c:pt>
                <c:pt idx="730">
                  <c:v>12.3470481</c:v>
                </c:pt>
                <c:pt idx="731">
                  <c:v>12.4762354</c:v>
                </c:pt>
                <c:pt idx="732">
                  <c:v>12.605422800000024</c:v>
                </c:pt>
                <c:pt idx="733">
                  <c:v>12.734610099999999</c:v>
                </c:pt>
                <c:pt idx="734">
                  <c:v>12.863797400000021</c:v>
                </c:pt>
                <c:pt idx="735">
                  <c:v>12.992984700000004</c:v>
                </c:pt>
                <c:pt idx="736">
                  <c:v>13.1221721</c:v>
                </c:pt>
                <c:pt idx="737">
                  <c:v>13.271168399999997</c:v>
                </c:pt>
                <c:pt idx="738">
                  <c:v>13.420164700000001</c:v>
                </c:pt>
                <c:pt idx="739">
                  <c:v>13.569161000000001</c:v>
                </c:pt>
                <c:pt idx="740">
                  <c:v>13.718157399999997</c:v>
                </c:pt>
                <c:pt idx="741">
                  <c:v>13.867153700000001</c:v>
                </c:pt>
                <c:pt idx="742">
                  <c:v>14.01615</c:v>
                </c:pt>
                <c:pt idx="743">
                  <c:v>14.165146300000041</c:v>
                </c:pt>
                <c:pt idx="744">
                  <c:v>14.3141427</c:v>
                </c:pt>
                <c:pt idx="745">
                  <c:v>14.463139000000041</c:v>
                </c:pt>
                <c:pt idx="746">
                  <c:v>14.6121353</c:v>
                </c:pt>
                <c:pt idx="747">
                  <c:v>14.761131600000001</c:v>
                </c:pt>
                <c:pt idx="748">
                  <c:v>14.910128</c:v>
                </c:pt>
                <c:pt idx="749">
                  <c:v>15.059124300000002</c:v>
                </c:pt>
                <c:pt idx="750">
                  <c:v>15.208120599999997</c:v>
                </c:pt>
                <c:pt idx="751">
                  <c:v>15.357116900000022</c:v>
                </c:pt>
                <c:pt idx="752">
                  <c:v>15.5061132</c:v>
                </c:pt>
                <c:pt idx="753">
                  <c:v>15.396647600000041</c:v>
                </c:pt>
                <c:pt idx="754">
                  <c:v>15.2871819</c:v>
                </c:pt>
                <c:pt idx="755">
                  <c:v>15.1777163</c:v>
                </c:pt>
                <c:pt idx="756">
                  <c:v>15.068250600000001</c:v>
                </c:pt>
                <c:pt idx="757">
                  <c:v>14.958785000000002</c:v>
                </c:pt>
                <c:pt idx="758">
                  <c:v>14.849319300000001</c:v>
                </c:pt>
                <c:pt idx="759">
                  <c:v>14.7398536</c:v>
                </c:pt>
                <c:pt idx="760">
                  <c:v>14.630388</c:v>
                </c:pt>
                <c:pt idx="761">
                  <c:v>14.520922300000001</c:v>
                </c:pt>
                <c:pt idx="762">
                  <c:v>14.4114567</c:v>
                </c:pt>
                <c:pt idx="763">
                  <c:v>14.301991000000001</c:v>
                </c:pt>
                <c:pt idx="764">
                  <c:v>14.1925253</c:v>
                </c:pt>
                <c:pt idx="765">
                  <c:v>14.0830597</c:v>
                </c:pt>
                <c:pt idx="766">
                  <c:v>13.973594000000045</c:v>
                </c:pt>
                <c:pt idx="767">
                  <c:v>13.8641284</c:v>
                </c:pt>
                <c:pt idx="768">
                  <c:v>13.754662700000001</c:v>
                </c:pt>
                <c:pt idx="769">
                  <c:v>13.6952184</c:v>
                </c:pt>
                <c:pt idx="770">
                  <c:v>13.635774</c:v>
                </c:pt>
                <c:pt idx="771">
                  <c:v>13.576329600000001</c:v>
                </c:pt>
                <c:pt idx="772">
                  <c:v>13.5168853</c:v>
                </c:pt>
                <c:pt idx="773">
                  <c:v>13.457440900000041</c:v>
                </c:pt>
                <c:pt idx="774">
                  <c:v>13.39799650000004</c:v>
                </c:pt>
                <c:pt idx="775">
                  <c:v>13.338552200000002</c:v>
                </c:pt>
                <c:pt idx="776">
                  <c:v>13.2791078</c:v>
                </c:pt>
                <c:pt idx="777">
                  <c:v>13.219663499999999</c:v>
                </c:pt>
                <c:pt idx="778">
                  <c:v>13.160219100000001</c:v>
                </c:pt>
                <c:pt idx="779">
                  <c:v>13.100774700000001</c:v>
                </c:pt>
                <c:pt idx="780">
                  <c:v>13.0413304</c:v>
                </c:pt>
                <c:pt idx="781">
                  <c:v>12.981886000000021</c:v>
                </c:pt>
                <c:pt idx="782">
                  <c:v>12.922441600000004</c:v>
                </c:pt>
                <c:pt idx="783">
                  <c:v>12.862997300000041</c:v>
                </c:pt>
                <c:pt idx="784">
                  <c:v>12.803552900000041</c:v>
                </c:pt>
                <c:pt idx="785">
                  <c:v>12.823265900000001</c:v>
                </c:pt>
                <c:pt idx="786">
                  <c:v>12.8429789</c:v>
                </c:pt>
                <c:pt idx="787">
                  <c:v>12.862691900000041</c:v>
                </c:pt>
                <c:pt idx="788">
                  <c:v>12.882404900000065</c:v>
                </c:pt>
                <c:pt idx="789">
                  <c:v>12.9021179</c:v>
                </c:pt>
                <c:pt idx="790">
                  <c:v>12.9218309</c:v>
                </c:pt>
                <c:pt idx="791">
                  <c:v>12.941543900000001</c:v>
                </c:pt>
                <c:pt idx="792">
                  <c:v>12.9612569</c:v>
                </c:pt>
                <c:pt idx="793">
                  <c:v>12.9809699</c:v>
                </c:pt>
                <c:pt idx="794">
                  <c:v>13.000682900000021</c:v>
                </c:pt>
                <c:pt idx="795">
                  <c:v>13.0203959</c:v>
                </c:pt>
                <c:pt idx="796">
                  <c:v>13.0401089</c:v>
                </c:pt>
                <c:pt idx="797">
                  <c:v>13.059821900000001</c:v>
                </c:pt>
                <c:pt idx="798">
                  <c:v>13.079534900000056</c:v>
                </c:pt>
                <c:pt idx="799">
                  <c:v>13.0992479</c:v>
                </c:pt>
                <c:pt idx="800">
                  <c:v>13.118960899999999</c:v>
                </c:pt>
                <c:pt idx="801">
                  <c:v>12.612078799999999</c:v>
                </c:pt>
                <c:pt idx="802">
                  <c:v>12.105196800000041</c:v>
                </c:pt>
                <c:pt idx="803">
                  <c:v>11.5983147</c:v>
                </c:pt>
                <c:pt idx="804">
                  <c:v>11.0914327</c:v>
                </c:pt>
                <c:pt idx="805">
                  <c:v>10.584550700000001</c:v>
                </c:pt>
                <c:pt idx="806">
                  <c:v>10.077668600000001</c:v>
                </c:pt>
                <c:pt idx="807">
                  <c:v>9.570786610000054</c:v>
                </c:pt>
                <c:pt idx="808">
                  <c:v>9.0639045700000267</c:v>
                </c:pt>
                <c:pt idx="809">
                  <c:v>8.5570225400000002</c:v>
                </c:pt>
                <c:pt idx="810">
                  <c:v>8.0501405000000048</c:v>
                </c:pt>
                <c:pt idx="811">
                  <c:v>7.5432584700000014</c:v>
                </c:pt>
                <c:pt idx="812">
                  <c:v>7.0363764300000033</c:v>
                </c:pt>
                <c:pt idx="813">
                  <c:v>6.5294943999999946</c:v>
                </c:pt>
                <c:pt idx="814">
                  <c:v>6.0226123599999752</c:v>
                </c:pt>
                <c:pt idx="815">
                  <c:v>5.515730329999978</c:v>
                </c:pt>
                <c:pt idx="816">
                  <c:v>5.0088482900000004</c:v>
                </c:pt>
                <c:pt idx="817">
                  <c:v>4.7799530300000024</c:v>
                </c:pt>
                <c:pt idx="818">
                  <c:v>4.55105776</c:v>
                </c:pt>
                <c:pt idx="819">
                  <c:v>4.3221624999999966</c:v>
                </c:pt>
                <c:pt idx="820">
                  <c:v>4.0932672300000004</c:v>
                </c:pt>
                <c:pt idx="821">
                  <c:v>3.8643719700000001</c:v>
                </c:pt>
                <c:pt idx="822">
                  <c:v>3.6354766999999977</c:v>
                </c:pt>
                <c:pt idx="823">
                  <c:v>3.4065814400000001</c:v>
                </c:pt>
                <c:pt idx="824">
                  <c:v>3.1776861699999999</c:v>
                </c:pt>
                <c:pt idx="825">
                  <c:v>2.94879091</c:v>
                </c:pt>
                <c:pt idx="826">
                  <c:v>2.7198956399999967</c:v>
                </c:pt>
                <c:pt idx="827">
                  <c:v>2.4910003799999987</c:v>
                </c:pt>
                <c:pt idx="828">
                  <c:v>2.2621051099999998</c:v>
                </c:pt>
                <c:pt idx="829">
                  <c:v>2.03320985</c:v>
                </c:pt>
                <c:pt idx="830">
                  <c:v>1.80431458</c:v>
                </c:pt>
                <c:pt idx="831">
                  <c:v>1.57541932</c:v>
                </c:pt>
                <c:pt idx="832">
                  <c:v>1.3465240499999998</c:v>
                </c:pt>
                <c:pt idx="833">
                  <c:v>1.56548318</c:v>
                </c:pt>
                <c:pt idx="834">
                  <c:v>1.78444231</c:v>
                </c:pt>
                <c:pt idx="835">
                  <c:v>2.0034014400000002</c:v>
                </c:pt>
                <c:pt idx="836">
                  <c:v>2.2223605700000002</c:v>
                </c:pt>
                <c:pt idx="837">
                  <c:v>2.4413197000000002</c:v>
                </c:pt>
                <c:pt idx="838">
                  <c:v>2.6602788299999998</c:v>
                </c:pt>
                <c:pt idx="839">
                  <c:v>2.8792379499999998</c:v>
                </c:pt>
                <c:pt idx="840">
                  <c:v>3.0981970800000012</c:v>
                </c:pt>
                <c:pt idx="841">
                  <c:v>3.3171562099999998</c:v>
                </c:pt>
                <c:pt idx="842">
                  <c:v>3.5361153399999967</c:v>
                </c:pt>
                <c:pt idx="843">
                  <c:v>3.7550744699999998</c:v>
                </c:pt>
                <c:pt idx="844">
                  <c:v>3.9740335999999998</c:v>
                </c:pt>
                <c:pt idx="845">
                  <c:v>4.1929927299999781</c:v>
                </c:pt>
                <c:pt idx="846">
                  <c:v>4.4119518599999781</c:v>
                </c:pt>
                <c:pt idx="847">
                  <c:v>4.6309109799999657</c:v>
                </c:pt>
                <c:pt idx="848">
                  <c:v>4.8498701100000003</c:v>
                </c:pt>
                <c:pt idx="849">
                  <c:v>5.088475969999978</c:v>
                </c:pt>
                <c:pt idx="850">
                  <c:v>5.3270818399999564</c:v>
                </c:pt>
                <c:pt idx="851">
                  <c:v>5.5656876999999891</c:v>
                </c:pt>
                <c:pt idx="852">
                  <c:v>5.8042935599999845</c:v>
                </c:pt>
                <c:pt idx="853">
                  <c:v>6.0428994200000004</c:v>
                </c:pt>
                <c:pt idx="854">
                  <c:v>6.2815052800000002</c:v>
                </c:pt>
                <c:pt idx="855">
                  <c:v>6.5201111399999752</c:v>
                </c:pt>
                <c:pt idx="856">
                  <c:v>6.7587170099999891</c:v>
                </c:pt>
                <c:pt idx="857">
                  <c:v>6.9973228699999845</c:v>
                </c:pt>
                <c:pt idx="858">
                  <c:v>7.2359287300000004</c:v>
                </c:pt>
                <c:pt idx="859">
                  <c:v>7.474534589999978</c:v>
                </c:pt>
                <c:pt idx="860">
                  <c:v>7.71314045</c:v>
                </c:pt>
                <c:pt idx="861">
                  <c:v>7.9517463100000034</c:v>
                </c:pt>
                <c:pt idx="862">
                  <c:v>8.1903521799999996</c:v>
                </c:pt>
                <c:pt idx="863">
                  <c:v>8.4289580399999977</c:v>
                </c:pt>
                <c:pt idx="864">
                  <c:v>8.6675639000000011</c:v>
                </c:pt>
                <c:pt idx="865">
                  <c:v>8.94582385</c:v>
                </c:pt>
                <c:pt idx="866">
                  <c:v>9.2240838099999998</c:v>
                </c:pt>
                <c:pt idx="867">
                  <c:v>9.5023437599999987</c:v>
                </c:pt>
                <c:pt idx="868">
                  <c:v>9.7806037099999994</c:v>
                </c:pt>
                <c:pt idx="869">
                  <c:v>10.0588637</c:v>
                </c:pt>
                <c:pt idx="870">
                  <c:v>10.3371236</c:v>
                </c:pt>
                <c:pt idx="871">
                  <c:v>10.615383600000001</c:v>
                </c:pt>
                <c:pt idx="872">
                  <c:v>10.893643500000024</c:v>
                </c:pt>
                <c:pt idx="873">
                  <c:v>11.171903499999999</c:v>
                </c:pt>
                <c:pt idx="874">
                  <c:v>11.450163400000001</c:v>
                </c:pt>
                <c:pt idx="875">
                  <c:v>11.728423399999997</c:v>
                </c:pt>
                <c:pt idx="876">
                  <c:v>12.006683300000002</c:v>
                </c:pt>
                <c:pt idx="877">
                  <c:v>12.2849433</c:v>
                </c:pt>
                <c:pt idx="878">
                  <c:v>12.5632032</c:v>
                </c:pt>
                <c:pt idx="879">
                  <c:v>12.8414632</c:v>
                </c:pt>
                <c:pt idx="880">
                  <c:v>13.1197231</c:v>
                </c:pt>
                <c:pt idx="881">
                  <c:v>13.2192457</c:v>
                </c:pt>
                <c:pt idx="882">
                  <c:v>13.3187684</c:v>
                </c:pt>
                <c:pt idx="883">
                  <c:v>13.418291</c:v>
                </c:pt>
                <c:pt idx="884">
                  <c:v>13.5178136</c:v>
                </c:pt>
                <c:pt idx="885">
                  <c:v>13.6173362</c:v>
                </c:pt>
                <c:pt idx="886">
                  <c:v>13.716858799999999</c:v>
                </c:pt>
                <c:pt idx="887">
                  <c:v>13.816381400000001</c:v>
                </c:pt>
                <c:pt idx="888">
                  <c:v>13.915904000000021</c:v>
                </c:pt>
                <c:pt idx="889">
                  <c:v>14.015426600000024</c:v>
                </c:pt>
                <c:pt idx="890">
                  <c:v>14.1149492</c:v>
                </c:pt>
                <c:pt idx="891">
                  <c:v>14.214471799999998</c:v>
                </c:pt>
                <c:pt idx="892">
                  <c:v>14.3139944</c:v>
                </c:pt>
                <c:pt idx="893">
                  <c:v>14.413517000000002</c:v>
                </c:pt>
                <c:pt idx="894">
                  <c:v>14.513039600000004</c:v>
                </c:pt>
                <c:pt idx="895">
                  <c:v>14.612562200000021</c:v>
                </c:pt>
                <c:pt idx="896">
                  <c:v>14.712084800000024</c:v>
                </c:pt>
                <c:pt idx="897">
                  <c:v>14.841340300000001</c:v>
                </c:pt>
                <c:pt idx="898">
                  <c:v>14.970595900000021</c:v>
                </c:pt>
                <c:pt idx="899">
                  <c:v>15.0998515</c:v>
                </c:pt>
                <c:pt idx="900">
                  <c:v>15.229107000000001</c:v>
                </c:pt>
                <c:pt idx="901">
                  <c:v>15.3583626</c:v>
                </c:pt>
                <c:pt idx="902">
                  <c:v>15.487618100000001</c:v>
                </c:pt>
                <c:pt idx="903">
                  <c:v>15.616873699999999</c:v>
                </c:pt>
                <c:pt idx="904">
                  <c:v>15.7461293</c:v>
                </c:pt>
                <c:pt idx="905">
                  <c:v>15.875384800000058</c:v>
                </c:pt>
                <c:pt idx="906">
                  <c:v>16.0046404</c:v>
                </c:pt>
                <c:pt idx="907">
                  <c:v>16.133895900000116</c:v>
                </c:pt>
                <c:pt idx="908">
                  <c:v>16.263151499999999</c:v>
                </c:pt>
                <c:pt idx="909">
                  <c:v>16.392406999999913</c:v>
                </c:pt>
                <c:pt idx="910">
                  <c:v>16.521662599999924</c:v>
                </c:pt>
                <c:pt idx="911">
                  <c:v>16.650918200000035</c:v>
                </c:pt>
                <c:pt idx="912">
                  <c:v>16.780173699999914</c:v>
                </c:pt>
                <c:pt idx="913">
                  <c:v>16.7106599</c:v>
                </c:pt>
                <c:pt idx="914">
                  <c:v>16.641146199999987</c:v>
                </c:pt>
                <c:pt idx="915">
                  <c:v>16.571632399999913</c:v>
                </c:pt>
                <c:pt idx="916">
                  <c:v>16.502118599999982</c:v>
                </c:pt>
                <c:pt idx="917">
                  <c:v>16.432604799999986</c:v>
                </c:pt>
                <c:pt idx="918">
                  <c:v>16.363091000000001</c:v>
                </c:pt>
                <c:pt idx="919">
                  <c:v>16.293577199999987</c:v>
                </c:pt>
                <c:pt idx="920">
                  <c:v>16.22406340000002</c:v>
                </c:pt>
                <c:pt idx="921">
                  <c:v>16.154549599999982</c:v>
                </c:pt>
                <c:pt idx="922">
                  <c:v>16.085035899999905</c:v>
                </c:pt>
                <c:pt idx="923">
                  <c:v>16.015522099999906</c:v>
                </c:pt>
                <c:pt idx="924">
                  <c:v>15.946008300000001</c:v>
                </c:pt>
                <c:pt idx="925">
                  <c:v>15.876494500000071</c:v>
                </c:pt>
                <c:pt idx="926">
                  <c:v>15.8069807</c:v>
                </c:pt>
                <c:pt idx="927">
                  <c:v>15.737466900000001</c:v>
                </c:pt>
                <c:pt idx="928">
                  <c:v>15.6679531</c:v>
                </c:pt>
                <c:pt idx="929">
                  <c:v>15.697687800000002</c:v>
                </c:pt>
                <c:pt idx="930">
                  <c:v>15.727422499999999</c:v>
                </c:pt>
                <c:pt idx="931">
                  <c:v>15.7571572</c:v>
                </c:pt>
                <c:pt idx="932">
                  <c:v>15.786891900000001</c:v>
                </c:pt>
                <c:pt idx="933">
                  <c:v>15.816626600000021</c:v>
                </c:pt>
                <c:pt idx="934">
                  <c:v>15.846361399999997</c:v>
                </c:pt>
                <c:pt idx="935">
                  <c:v>15.876096100000041</c:v>
                </c:pt>
                <c:pt idx="936">
                  <c:v>15.905830800000045</c:v>
                </c:pt>
                <c:pt idx="937">
                  <c:v>15.935565500000004</c:v>
                </c:pt>
                <c:pt idx="938">
                  <c:v>15.965300200000041</c:v>
                </c:pt>
                <c:pt idx="939">
                  <c:v>15.995034900000045</c:v>
                </c:pt>
                <c:pt idx="940">
                  <c:v>16.024769599999924</c:v>
                </c:pt>
                <c:pt idx="941">
                  <c:v>16.054504300000001</c:v>
                </c:pt>
                <c:pt idx="942">
                  <c:v>16.084238999999986</c:v>
                </c:pt>
                <c:pt idx="943">
                  <c:v>16.113973700000138</c:v>
                </c:pt>
                <c:pt idx="944">
                  <c:v>16.143708400000001</c:v>
                </c:pt>
                <c:pt idx="945">
                  <c:v>15.9845512</c:v>
                </c:pt>
                <c:pt idx="946">
                  <c:v>15.825394000000021</c:v>
                </c:pt>
                <c:pt idx="947">
                  <c:v>15.666236900000024</c:v>
                </c:pt>
                <c:pt idx="948">
                  <c:v>15.5070797</c:v>
                </c:pt>
                <c:pt idx="949">
                  <c:v>15.347922499999999</c:v>
                </c:pt>
                <c:pt idx="950">
                  <c:v>15.1887653</c:v>
                </c:pt>
                <c:pt idx="951">
                  <c:v>15.0296082</c:v>
                </c:pt>
                <c:pt idx="952">
                  <c:v>14.870451000000021</c:v>
                </c:pt>
                <c:pt idx="953">
                  <c:v>14.711293799999998</c:v>
                </c:pt>
                <c:pt idx="954">
                  <c:v>14.552136700000041</c:v>
                </c:pt>
                <c:pt idx="955">
                  <c:v>14.392979500000004</c:v>
                </c:pt>
                <c:pt idx="956">
                  <c:v>14.2338223</c:v>
                </c:pt>
                <c:pt idx="957">
                  <c:v>14.0746652</c:v>
                </c:pt>
                <c:pt idx="958">
                  <c:v>13.915508000000004</c:v>
                </c:pt>
                <c:pt idx="959">
                  <c:v>13.7563508</c:v>
                </c:pt>
                <c:pt idx="960">
                  <c:v>13.597193600000001</c:v>
                </c:pt>
                <c:pt idx="961">
                  <c:v>13.318968499999999</c:v>
                </c:pt>
                <c:pt idx="962">
                  <c:v>13.040743300000001</c:v>
                </c:pt>
                <c:pt idx="963">
                  <c:v>12.762518200000002</c:v>
                </c:pt>
                <c:pt idx="964">
                  <c:v>12.484293000000001</c:v>
                </c:pt>
                <c:pt idx="965">
                  <c:v>12.2060678</c:v>
                </c:pt>
                <c:pt idx="966">
                  <c:v>11.927842700000001</c:v>
                </c:pt>
                <c:pt idx="967">
                  <c:v>11.6496175</c:v>
                </c:pt>
                <c:pt idx="968">
                  <c:v>11.3713924</c:v>
                </c:pt>
                <c:pt idx="969">
                  <c:v>11.0931672</c:v>
                </c:pt>
                <c:pt idx="970">
                  <c:v>10.814942</c:v>
                </c:pt>
                <c:pt idx="971">
                  <c:v>10.5367169</c:v>
                </c:pt>
                <c:pt idx="972">
                  <c:v>10.2584917</c:v>
                </c:pt>
                <c:pt idx="973">
                  <c:v>9.9802665500000067</c:v>
                </c:pt>
                <c:pt idx="974">
                  <c:v>9.7020413800000025</c:v>
                </c:pt>
                <c:pt idx="975">
                  <c:v>9.4238162200000026</c:v>
                </c:pt>
                <c:pt idx="976">
                  <c:v>9.145591060000001</c:v>
                </c:pt>
                <c:pt idx="977">
                  <c:v>8.9366872200000067</c:v>
                </c:pt>
                <c:pt idx="978">
                  <c:v>8.727783389999999</c:v>
                </c:pt>
                <c:pt idx="979">
                  <c:v>8.5188795499999994</c:v>
                </c:pt>
                <c:pt idx="980">
                  <c:v>8.3099757099999998</c:v>
                </c:pt>
                <c:pt idx="981">
                  <c:v>8.1010718799999974</c:v>
                </c:pt>
                <c:pt idx="982">
                  <c:v>7.8921680399999845</c:v>
                </c:pt>
                <c:pt idx="983">
                  <c:v>7.6832642</c:v>
                </c:pt>
                <c:pt idx="984">
                  <c:v>7.4743603600000004</c:v>
                </c:pt>
                <c:pt idx="985">
                  <c:v>7.2654565299999714</c:v>
                </c:pt>
                <c:pt idx="986">
                  <c:v>7.0565526900000002</c:v>
                </c:pt>
                <c:pt idx="987">
                  <c:v>6.8476488499999855</c:v>
                </c:pt>
                <c:pt idx="988">
                  <c:v>6.63874502</c:v>
                </c:pt>
                <c:pt idx="989">
                  <c:v>6.4298411800000226</c:v>
                </c:pt>
                <c:pt idx="990">
                  <c:v>6.2209373399999714</c:v>
                </c:pt>
                <c:pt idx="991">
                  <c:v>6.012033509999978</c:v>
                </c:pt>
                <c:pt idx="992">
                  <c:v>5.8031296699999855</c:v>
                </c:pt>
                <c:pt idx="993">
                  <c:v>5.6839784599999845</c:v>
                </c:pt>
                <c:pt idx="994">
                  <c:v>5.5648272499999667</c:v>
                </c:pt>
                <c:pt idx="995">
                  <c:v>5.4456760400000004</c:v>
                </c:pt>
                <c:pt idx="996">
                  <c:v>5.3265248399999638</c:v>
                </c:pt>
                <c:pt idx="997">
                  <c:v>5.2073736300000002</c:v>
                </c:pt>
                <c:pt idx="998">
                  <c:v>5.0882224200000197</c:v>
                </c:pt>
                <c:pt idx="999">
                  <c:v>4.9690712100000001</c:v>
                </c:pt>
                <c:pt idx="1000">
                  <c:v>4.84992</c:v>
                </c:pt>
                <c:pt idx="1001">
                  <c:v>4.7307688000000034</c:v>
                </c:pt>
                <c:pt idx="1002">
                  <c:v>4.6116175899999892</c:v>
                </c:pt>
                <c:pt idx="1003">
                  <c:v>4.4924663799999855</c:v>
                </c:pt>
                <c:pt idx="1004">
                  <c:v>4.3733151699999855</c:v>
                </c:pt>
                <c:pt idx="1005">
                  <c:v>4.2541639599999845</c:v>
                </c:pt>
                <c:pt idx="1006">
                  <c:v>4.1350127599999809</c:v>
                </c:pt>
                <c:pt idx="1007">
                  <c:v>4.0158615499999799</c:v>
                </c:pt>
                <c:pt idx="1008">
                  <c:v>3.8967103399999967</c:v>
                </c:pt>
                <c:pt idx="1009">
                  <c:v>4.05569997</c:v>
                </c:pt>
                <c:pt idx="1010">
                  <c:v>4.2146895999999892</c:v>
                </c:pt>
                <c:pt idx="1011">
                  <c:v>4.3736792200000014</c:v>
                </c:pt>
                <c:pt idx="1012">
                  <c:v>4.5326688500000003</c:v>
                </c:pt>
                <c:pt idx="1013">
                  <c:v>4.6916584800000134</c:v>
                </c:pt>
                <c:pt idx="1014">
                  <c:v>4.8506481100000034</c:v>
                </c:pt>
                <c:pt idx="1015">
                  <c:v>5.0096377300000023</c:v>
                </c:pt>
                <c:pt idx="1016">
                  <c:v>5.1686273599999799</c:v>
                </c:pt>
                <c:pt idx="1017">
                  <c:v>5.3276169899999752</c:v>
                </c:pt>
                <c:pt idx="1018">
                  <c:v>5.4866066200000034</c:v>
                </c:pt>
                <c:pt idx="1019">
                  <c:v>5.6455962499999668</c:v>
                </c:pt>
                <c:pt idx="1020">
                  <c:v>5.8045858699999462</c:v>
                </c:pt>
                <c:pt idx="1021">
                  <c:v>5.9635754999999966</c:v>
                </c:pt>
                <c:pt idx="1022">
                  <c:v>6.1225651299999715</c:v>
                </c:pt>
                <c:pt idx="1023">
                  <c:v>6.2815547599999855</c:v>
                </c:pt>
                <c:pt idx="1024">
                  <c:v>6.4405443800000004</c:v>
                </c:pt>
                <c:pt idx="1025">
                  <c:v>6.4105747599999781</c:v>
                </c:pt>
                <c:pt idx="1026">
                  <c:v>6.3806051300000002</c:v>
                </c:pt>
                <c:pt idx="1027">
                  <c:v>6.3506355099999752</c:v>
                </c:pt>
                <c:pt idx="1028">
                  <c:v>6.32066588</c:v>
                </c:pt>
                <c:pt idx="1029">
                  <c:v>6.2906962599999892</c:v>
                </c:pt>
                <c:pt idx="1030">
                  <c:v>6.2607266299999855</c:v>
                </c:pt>
                <c:pt idx="1031">
                  <c:v>6.2307570100000014</c:v>
                </c:pt>
                <c:pt idx="1032">
                  <c:v>6.2007873800000004</c:v>
                </c:pt>
                <c:pt idx="1033">
                  <c:v>6.1708177599999781</c:v>
                </c:pt>
                <c:pt idx="1034">
                  <c:v>6.1408481300000002</c:v>
                </c:pt>
                <c:pt idx="1035">
                  <c:v>6.1108784999999965</c:v>
                </c:pt>
                <c:pt idx="1036">
                  <c:v>6.08090888</c:v>
                </c:pt>
                <c:pt idx="1037">
                  <c:v>6.0509392499999715</c:v>
                </c:pt>
                <c:pt idx="1038">
                  <c:v>6.0209696299999855</c:v>
                </c:pt>
                <c:pt idx="1039">
                  <c:v>5.9910000000000014</c:v>
                </c:pt>
                <c:pt idx="1040">
                  <c:v>5.9610303800000004</c:v>
                </c:pt>
                <c:pt idx="1041">
                  <c:v>5.9214111699999892</c:v>
                </c:pt>
                <c:pt idx="1042">
                  <c:v>5.8817919700000001</c:v>
                </c:pt>
                <c:pt idx="1043">
                  <c:v>5.8421727599999809</c:v>
                </c:pt>
                <c:pt idx="1044">
                  <c:v>5.8025535599999696</c:v>
                </c:pt>
                <c:pt idx="1045">
                  <c:v>5.7629343499999601</c:v>
                </c:pt>
                <c:pt idx="1046">
                  <c:v>5.7233151399999809</c:v>
                </c:pt>
                <c:pt idx="1047">
                  <c:v>5.6836959399999891</c:v>
                </c:pt>
                <c:pt idx="1048">
                  <c:v>5.6440767299999752</c:v>
                </c:pt>
                <c:pt idx="1049">
                  <c:v>5.6044575299999657</c:v>
                </c:pt>
                <c:pt idx="1050">
                  <c:v>5.5648383199999714</c:v>
                </c:pt>
                <c:pt idx="1051">
                  <c:v>5.52521912</c:v>
                </c:pt>
                <c:pt idx="1052">
                  <c:v>5.4855999100000004</c:v>
                </c:pt>
                <c:pt idx="1053">
                  <c:v>5.4459806999999891</c:v>
                </c:pt>
                <c:pt idx="1054">
                  <c:v>5.4063615000000134</c:v>
                </c:pt>
                <c:pt idx="1055">
                  <c:v>5.3667422900000004</c:v>
                </c:pt>
                <c:pt idx="1056">
                  <c:v>5.3271230899999855</c:v>
                </c:pt>
                <c:pt idx="1057">
                  <c:v>5.2674914599999845</c:v>
                </c:pt>
                <c:pt idx="1058">
                  <c:v>5.207859839999978</c:v>
                </c:pt>
                <c:pt idx="1059">
                  <c:v>5.1482282100000001</c:v>
                </c:pt>
                <c:pt idx="1060">
                  <c:v>5.0885965899999945</c:v>
                </c:pt>
                <c:pt idx="1061">
                  <c:v>5.0289649599999677</c:v>
                </c:pt>
                <c:pt idx="1062">
                  <c:v>4.9693333300000004</c:v>
                </c:pt>
                <c:pt idx="1063">
                  <c:v>4.9097017100000198</c:v>
                </c:pt>
                <c:pt idx="1064">
                  <c:v>4.8500700800000001</c:v>
                </c:pt>
                <c:pt idx="1065">
                  <c:v>4.7904384599999892</c:v>
                </c:pt>
                <c:pt idx="1066">
                  <c:v>4.7308068299999855</c:v>
                </c:pt>
                <c:pt idx="1067">
                  <c:v>4.6711752099999808</c:v>
                </c:pt>
                <c:pt idx="1068">
                  <c:v>4.6115435800000002</c:v>
                </c:pt>
                <c:pt idx="1069">
                  <c:v>4.5519119599999742</c:v>
                </c:pt>
                <c:pt idx="1070">
                  <c:v>4.4922803299999892</c:v>
                </c:pt>
                <c:pt idx="1071">
                  <c:v>4.4326487100000271</c:v>
                </c:pt>
                <c:pt idx="1072">
                  <c:v>4.3730170800000003</c:v>
                </c:pt>
                <c:pt idx="1073">
                  <c:v>4.46249333</c:v>
                </c:pt>
                <c:pt idx="1074">
                  <c:v>4.5519695799999855</c:v>
                </c:pt>
                <c:pt idx="1075">
                  <c:v>4.641445829999979</c:v>
                </c:pt>
                <c:pt idx="1076">
                  <c:v>4.7309220800000134</c:v>
                </c:pt>
                <c:pt idx="1077">
                  <c:v>4.8203983299999855</c:v>
                </c:pt>
                <c:pt idx="1078">
                  <c:v>4.9098745800000003</c:v>
                </c:pt>
                <c:pt idx="1079">
                  <c:v>4.99935084</c:v>
                </c:pt>
                <c:pt idx="1080">
                  <c:v>5.0888270900000014</c:v>
                </c:pt>
                <c:pt idx="1081">
                  <c:v>5.1783033400000003</c:v>
                </c:pt>
                <c:pt idx="1082">
                  <c:v>5.26777959</c:v>
                </c:pt>
                <c:pt idx="1083">
                  <c:v>5.3572558399999668</c:v>
                </c:pt>
                <c:pt idx="1084">
                  <c:v>5.4467320900000225</c:v>
                </c:pt>
                <c:pt idx="1085">
                  <c:v>5.5362083400000124</c:v>
                </c:pt>
                <c:pt idx="1086">
                  <c:v>5.6256845899999668</c:v>
                </c:pt>
                <c:pt idx="1087">
                  <c:v>5.715160839999978</c:v>
                </c:pt>
                <c:pt idx="1088">
                  <c:v>5.8046370899999946</c:v>
                </c:pt>
                <c:pt idx="1089">
                  <c:v>5.6953317199999809</c:v>
                </c:pt>
                <c:pt idx="1090">
                  <c:v>5.5860263400000001</c:v>
                </c:pt>
                <c:pt idx="1091">
                  <c:v>5.4767209700000024</c:v>
                </c:pt>
                <c:pt idx="1092">
                  <c:v>5.367415599999962</c:v>
                </c:pt>
                <c:pt idx="1093">
                  <c:v>5.2581102199999714</c:v>
                </c:pt>
                <c:pt idx="1094">
                  <c:v>5.1488048499999657</c:v>
                </c:pt>
                <c:pt idx="1095">
                  <c:v>5.0394994700000124</c:v>
                </c:pt>
                <c:pt idx="1096">
                  <c:v>4.9301941000000014</c:v>
                </c:pt>
                <c:pt idx="1097">
                  <c:v>4.8208887299999752</c:v>
                </c:pt>
                <c:pt idx="1098">
                  <c:v>4.7115833499999855</c:v>
                </c:pt>
                <c:pt idx="1099">
                  <c:v>4.6022779800000002</c:v>
                </c:pt>
                <c:pt idx="1100">
                  <c:v>4.4929725999999892</c:v>
                </c:pt>
                <c:pt idx="1101">
                  <c:v>4.3836672300000004</c:v>
                </c:pt>
                <c:pt idx="1102">
                  <c:v>4.27436186</c:v>
                </c:pt>
                <c:pt idx="1103">
                  <c:v>4.1650564799999668</c:v>
                </c:pt>
                <c:pt idx="1104">
                  <c:v>4.0557511100000001</c:v>
                </c:pt>
                <c:pt idx="1105">
                  <c:v>4.0656758999999845</c:v>
                </c:pt>
                <c:pt idx="1106">
                  <c:v>4.0756006900000052</c:v>
                </c:pt>
                <c:pt idx="1107">
                  <c:v>4.0855254800000003</c:v>
                </c:pt>
                <c:pt idx="1108">
                  <c:v>4.0954502699999686</c:v>
                </c:pt>
                <c:pt idx="1109">
                  <c:v>4.1053750599999752</c:v>
                </c:pt>
                <c:pt idx="1110">
                  <c:v>4.1152998499999809</c:v>
                </c:pt>
                <c:pt idx="1111">
                  <c:v>4.1252246399999715</c:v>
                </c:pt>
                <c:pt idx="1112">
                  <c:v>4.1351494300000002</c:v>
                </c:pt>
                <c:pt idx="1113">
                  <c:v>4.1450742199999677</c:v>
                </c:pt>
                <c:pt idx="1114">
                  <c:v>4.1549989999999752</c:v>
                </c:pt>
                <c:pt idx="1115">
                  <c:v>4.1649237899999845</c:v>
                </c:pt>
                <c:pt idx="1116">
                  <c:v>4.1748485799999715</c:v>
                </c:pt>
                <c:pt idx="1117">
                  <c:v>4.1847733699999781</c:v>
                </c:pt>
                <c:pt idx="1118">
                  <c:v>4.1946981599999855</c:v>
                </c:pt>
                <c:pt idx="1119">
                  <c:v>4.2046229500000001</c:v>
                </c:pt>
                <c:pt idx="1120">
                  <c:v>4.2145477399999809</c:v>
                </c:pt>
                <c:pt idx="1121">
                  <c:v>4.3635913999999891</c:v>
                </c:pt>
                <c:pt idx="1122">
                  <c:v>4.5126350699999742</c:v>
                </c:pt>
                <c:pt idx="1123">
                  <c:v>4.6616787300000002</c:v>
                </c:pt>
                <c:pt idx="1124">
                  <c:v>4.8107223900000013</c:v>
                </c:pt>
                <c:pt idx="1125">
                  <c:v>4.9597660500000034</c:v>
                </c:pt>
                <c:pt idx="1126">
                  <c:v>5.10880972</c:v>
                </c:pt>
                <c:pt idx="1127">
                  <c:v>5.2578533800000002</c:v>
                </c:pt>
                <c:pt idx="1128">
                  <c:v>5.4068970400000014</c:v>
                </c:pt>
                <c:pt idx="1129">
                  <c:v>5.5559406999999945</c:v>
                </c:pt>
                <c:pt idx="1130">
                  <c:v>5.7049843699999583</c:v>
                </c:pt>
                <c:pt idx="1131">
                  <c:v>5.8540280299999781</c:v>
                </c:pt>
                <c:pt idx="1132">
                  <c:v>6.0030716900000014</c:v>
                </c:pt>
                <c:pt idx="1133">
                  <c:v>6.1521153499999537</c:v>
                </c:pt>
                <c:pt idx="1134">
                  <c:v>6.3011590200000001</c:v>
                </c:pt>
                <c:pt idx="1135">
                  <c:v>6.4502026800000225</c:v>
                </c:pt>
                <c:pt idx="1136">
                  <c:v>6.5992463400000014</c:v>
                </c:pt>
                <c:pt idx="1137">
                  <c:v>6.4303103000000004</c:v>
                </c:pt>
                <c:pt idx="1138">
                  <c:v>6.261374269999977</c:v>
                </c:pt>
                <c:pt idx="1139">
                  <c:v>6.0924382299999742</c:v>
                </c:pt>
                <c:pt idx="1140">
                  <c:v>5.9235021900000024</c:v>
                </c:pt>
                <c:pt idx="1141">
                  <c:v>5.7545661499999845</c:v>
                </c:pt>
                <c:pt idx="1142">
                  <c:v>5.5856301200000003</c:v>
                </c:pt>
                <c:pt idx="1143">
                  <c:v>5.4166940800000134</c:v>
                </c:pt>
                <c:pt idx="1144">
                  <c:v>5.2477580399999946</c:v>
                </c:pt>
                <c:pt idx="1145">
                  <c:v>5.0788220000000024</c:v>
                </c:pt>
                <c:pt idx="1146">
                  <c:v>4.9098859699999808</c:v>
                </c:pt>
                <c:pt idx="1147">
                  <c:v>4.7409499300000002</c:v>
                </c:pt>
                <c:pt idx="1148">
                  <c:v>4.57201389</c:v>
                </c:pt>
                <c:pt idx="1149">
                  <c:v>4.4030778499999892</c:v>
                </c:pt>
                <c:pt idx="1150">
                  <c:v>4.2341418199999845</c:v>
                </c:pt>
                <c:pt idx="1151">
                  <c:v>4.0652057800000003</c:v>
                </c:pt>
                <c:pt idx="1152">
                  <c:v>3.8962697399999904</c:v>
                </c:pt>
                <c:pt idx="1153">
                  <c:v>3.8462858899999977</c:v>
                </c:pt>
                <c:pt idx="1154">
                  <c:v>3.7963020299999997</c:v>
                </c:pt>
                <c:pt idx="1155">
                  <c:v>3.7463181699999999</c:v>
                </c:pt>
                <c:pt idx="1156">
                  <c:v>3.6963343100000001</c:v>
                </c:pt>
                <c:pt idx="1157">
                  <c:v>3.6463504599999998</c:v>
                </c:pt>
                <c:pt idx="1158">
                  <c:v>3.5963665999999987</c:v>
                </c:pt>
                <c:pt idx="1159">
                  <c:v>3.5463827400000012</c:v>
                </c:pt>
                <c:pt idx="1160">
                  <c:v>3.4963988899999987</c:v>
                </c:pt>
                <c:pt idx="1161">
                  <c:v>3.4464150299999967</c:v>
                </c:pt>
                <c:pt idx="1162">
                  <c:v>3.3964311699999987</c:v>
                </c:pt>
                <c:pt idx="1163">
                  <c:v>3.3464473099999967</c:v>
                </c:pt>
                <c:pt idx="1164">
                  <c:v>3.2964634599999987</c:v>
                </c:pt>
                <c:pt idx="1165">
                  <c:v>3.2464795999999998</c:v>
                </c:pt>
                <c:pt idx="1166">
                  <c:v>3.19649574</c:v>
                </c:pt>
                <c:pt idx="1167">
                  <c:v>3.1465118800000011</c:v>
                </c:pt>
                <c:pt idx="1168">
                  <c:v>3.0965280299999987</c:v>
                </c:pt>
                <c:pt idx="1169">
                  <c:v>3.1661250000000001</c:v>
                </c:pt>
                <c:pt idx="1170">
                  <c:v>3.2357219800000001</c:v>
                </c:pt>
                <c:pt idx="1171">
                  <c:v>3.3053189499999998</c:v>
                </c:pt>
                <c:pt idx="1172">
                  <c:v>3.3749159299999967</c:v>
                </c:pt>
                <c:pt idx="1173">
                  <c:v>3.4445128999999999</c:v>
                </c:pt>
                <c:pt idx="1174">
                  <c:v>3.5141098799999999</c:v>
                </c:pt>
                <c:pt idx="1175">
                  <c:v>3.5837068500000098</c:v>
                </c:pt>
                <c:pt idx="1176">
                  <c:v>3.65330383</c:v>
                </c:pt>
                <c:pt idx="1177">
                  <c:v>3.7229008000000001</c:v>
                </c:pt>
                <c:pt idx="1178">
                  <c:v>3.7924977800000002</c:v>
                </c:pt>
                <c:pt idx="1179">
                  <c:v>3.8620947500000002</c:v>
                </c:pt>
                <c:pt idx="1180">
                  <c:v>3.9316917299999998</c:v>
                </c:pt>
                <c:pt idx="1181">
                  <c:v>4.0012887000000052</c:v>
                </c:pt>
                <c:pt idx="1182">
                  <c:v>4.07088568</c:v>
                </c:pt>
                <c:pt idx="1183">
                  <c:v>4.1404826599999742</c:v>
                </c:pt>
                <c:pt idx="1184">
                  <c:v>4.2100796300000001</c:v>
                </c:pt>
                <c:pt idx="1185">
                  <c:v>4.2500937800000225</c:v>
                </c:pt>
                <c:pt idx="1186">
                  <c:v>4.2901079199999845</c:v>
                </c:pt>
                <c:pt idx="1187">
                  <c:v>4.3301220699999892</c:v>
                </c:pt>
                <c:pt idx="1188">
                  <c:v>4.3701362099999752</c:v>
                </c:pt>
                <c:pt idx="1189">
                  <c:v>4.4101503599999781</c:v>
                </c:pt>
                <c:pt idx="1190">
                  <c:v>4.4501645099999845</c:v>
                </c:pt>
                <c:pt idx="1191">
                  <c:v>4.4901786499999892</c:v>
                </c:pt>
                <c:pt idx="1192">
                  <c:v>4.5301928</c:v>
                </c:pt>
                <c:pt idx="1193">
                  <c:v>4.5702069400000003</c:v>
                </c:pt>
                <c:pt idx="1194">
                  <c:v>4.6102210899999987</c:v>
                </c:pt>
                <c:pt idx="1195">
                  <c:v>4.6502352399999696</c:v>
                </c:pt>
                <c:pt idx="1196">
                  <c:v>4.6902493800000133</c:v>
                </c:pt>
                <c:pt idx="1197">
                  <c:v>4.7302635300000198</c:v>
                </c:pt>
                <c:pt idx="1198">
                  <c:v>4.7702776700000014</c:v>
                </c:pt>
                <c:pt idx="1199">
                  <c:v>4.8102918199999856</c:v>
                </c:pt>
                <c:pt idx="1200">
                  <c:v>4.8503059699999733</c:v>
                </c:pt>
                <c:pt idx="1201">
                  <c:v>4.8004612599999845</c:v>
                </c:pt>
                <c:pt idx="1202">
                  <c:v>4.7506165599999752</c:v>
                </c:pt>
                <c:pt idx="1203">
                  <c:v>4.7007718599999855</c:v>
                </c:pt>
                <c:pt idx="1204">
                  <c:v>4.650927159999978</c:v>
                </c:pt>
                <c:pt idx="1205">
                  <c:v>4.6010824599999856</c:v>
                </c:pt>
                <c:pt idx="1206">
                  <c:v>4.5512377500000003</c:v>
                </c:pt>
                <c:pt idx="1207">
                  <c:v>4.5013930500000034</c:v>
                </c:pt>
                <c:pt idx="1208">
                  <c:v>4.4515483500000004</c:v>
                </c:pt>
                <c:pt idx="1209">
                  <c:v>4.4017036500000124</c:v>
                </c:pt>
                <c:pt idx="1210">
                  <c:v>4.3518589399999845</c:v>
                </c:pt>
                <c:pt idx="1211">
                  <c:v>4.3020142399999601</c:v>
                </c:pt>
                <c:pt idx="1212">
                  <c:v>4.2521695399999855</c:v>
                </c:pt>
                <c:pt idx="1213">
                  <c:v>4.202324839999978</c:v>
                </c:pt>
                <c:pt idx="1214">
                  <c:v>4.1524801399999687</c:v>
                </c:pt>
                <c:pt idx="1215">
                  <c:v>4.1026354299999781</c:v>
                </c:pt>
                <c:pt idx="1216">
                  <c:v>4.0527907299999946</c:v>
                </c:pt>
                <c:pt idx="1217">
                  <c:v>3.98327345</c:v>
                </c:pt>
                <c:pt idx="1218">
                  <c:v>3.9137561799999987</c:v>
                </c:pt>
                <c:pt idx="1219">
                  <c:v>3.8442388999999997</c:v>
                </c:pt>
                <c:pt idx="1220">
                  <c:v>3.7747216300000002</c:v>
                </c:pt>
                <c:pt idx="1221">
                  <c:v>3.7052043500000011</c:v>
                </c:pt>
                <c:pt idx="1222">
                  <c:v>3.6356870699999999</c:v>
                </c:pt>
                <c:pt idx="1223">
                  <c:v>3.5661697999999999</c:v>
                </c:pt>
                <c:pt idx="1224">
                  <c:v>3.4966525199999881</c:v>
                </c:pt>
                <c:pt idx="1225">
                  <c:v>3.4271352500000098</c:v>
                </c:pt>
                <c:pt idx="1226">
                  <c:v>3.3576179699999997</c:v>
                </c:pt>
                <c:pt idx="1227">
                  <c:v>3.2881006900000012</c:v>
                </c:pt>
                <c:pt idx="1228">
                  <c:v>3.2185834199999999</c:v>
                </c:pt>
                <c:pt idx="1229">
                  <c:v>3.14906614</c:v>
                </c:pt>
                <c:pt idx="1230">
                  <c:v>3.0795488699999987</c:v>
                </c:pt>
                <c:pt idx="1231">
                  <c:v>3.0100315900000001</c:v>
                </c:pt>
                <c:pt idx="1232">
                  <c:v>2.9405143100000002</c:v>
                </c:pt>
                <c:pt idx="1233">
                  <c:v>2.9304691999999899</c:v>
                </c:pt>
                <c:pt idx="1234">
                  <c:v>2.92042409</c:v>
                </c:pt>
                <c:pt idx="1235">
                  <c:v>2.9103789799999977</c:v>
                </c:pt>
                <c:pt idx="1236">
                  <c:v>2.9003338600000088</c:v>
                </c:pt>
                <c:pt idx="1237">
                  <c:v>2.8902887499999999</c:v>
                </c:pt>
                <c:pt idx="1238">
                  <c:v>2.8802436399999967</c:v>
                </c:pt>
                <c:pt idx="1239">
                  <c:v>2.8701985299999997</c:v>
                </c:pt>
                <c:pt idx="1240">
                  <c:v>2.8601534099999997</c:v>
                </c:pt>
                <c:pt idx="1241">
                  <c:v>2.8501082999999987</c:v>
                </c:pt>
                <c:pt idx="1242">
                  <c:v>2.8400631899999977</c:v>
                </c:pt>
                <c:pt idx="1243">
                  <c:v>2.8300180799999977</c:v>
                </c:pt>
                <c:pt idx="1244">
                  <c:v>2.8199729599999968</c:v>
                </c:pt>
                <c:pt idx="1245">
                  <c:v>2.8099278500000002</c:v>
                </c:pt>
                <c:pt idx="1246">
                  <c:v>2.7998827400000001</c:v>
                </c:pt>
                <c:pt idx="1247">
                  <c:v>2.7898376200000001</c:v>
                </c:pt>
                <c:pt idx="1248">
                  <c:v>2.77979251</c:v>
                </c:pt>
                <c:pt idx="1249">
                  <c:v>2.7600428899999998</c:v>
                </c:pt>
                <c:pt idx="1250">
                  <c:v>2.7402932700000098</c:v>
                </c:pt>
                <c:pt idx="1251">
                  <c:v>2.7205436400000012</c:v>
                </c:pt>
                <c:pt idx="1252">
                  <c:v>2.7007940200000098</c:v>
                </c:pt>
                <c:pt idx="1253">
                  <c:v>2.6810443999999998</c:v>
                </c:pt>
                <c:pt idx="1254">
                  <c:v>2.6612947700000098</c:v>
                </c:pt>
                <c:pt idx="1255">
                  <c:v>2.6415451499999998</c:v>
                </c:pt>
                <c:pt idx="1256">
                  <c:v>2.62179553</c:v>
                </c:pt>
                <c:pt idx="1257">
                  <c:v>2.6020459099999904</c:v>
                </c:pt>
                <c:pt idx="1258">
                  <c:v>2.58229628</c:v>
                </c:pt>
                <c:pt idx="1259">
                  <c:v>2.5625466599999998</c:v>
                </c:pt>
                <c:pt idx="1260">
                  <c:v>2.5427970400000088</c:v>
                </c:pt>
                <c:pt idx="1261">
                  <c:v>2.5230474099999998</c:v>
                </c:pt>
                <c:pt idx="1262">
                  <c:v>2.5032977900000088</c:v>
                </c:pt>
                <c:pt idx="1263">
                  <c:v>2.4835481699999997</c:v>
                </c:pt>
                <c:pt idx="1264">
                  <c:v>2.4637985500000052</c:v>
                </c:pt>
                <c:pt idx="1265">
                  <c:v>2.49350761</c:v>
                </c:pt>
                <c:pt idx="1266">
                  <c:v>2.5232166700000001</c:v>
                </c:pt>
                <c:pt idx="1267">
                  <c:v>2.5529257299999997</c:v>
                </c:pt>
                <c:pt idx="1268">
                  <c:v>2.5826347900000002</c:v>
                </c:pt>
                <c:pt idx="1269">
                  <c:v>2.6123438499999998</c:v>
                </c:pt>
                <c:pt idx="1270">
                  <c:v>2.6420529099999968</c:v>
                </c:pt>
                <c:pt idx="1271">
                  <c:v>2.6717619699999999</c:v>
                </c:pt>
                <c:pt idx="1272">
                  <c:v>2.70147103</c:v>
                </c:pt>
                <c:pt idx="1273">
                  <c:v>2.7311801</c:v>
                </c:pt>
                <c:pt idx="1274">
                  <c:v>2.7608891600000001</c:v>
                </c:pt>
                <c:pt idx="1275">
                  <c:v>2.7905982200000001</c:v>
                </c:pt>
                <c:pt idx="1276">
                  <c:v>2.8203072800000002</c:v>
                </c:pt>
                <c:pt idx="1277">
                  <c:v>2.8500163399999967</c:v>
                </c:pt>
                <c:pt idx="1278">
                  <c:v>2.8797253999999977</c:v>
                </c:pt>
                <c:pt idx="1279">
                  <c:v>2.9094344599999999</c:v>
                </c:pt>
                <c:pt idx="1280">
                  <c:v>2.9391435199999987</c:v>
                </c:pt>
                <c:pt idx="1281">
                  <c:v>2.7599963000000001</c:v>
                </c:pt>
                <c:pt idx="1282">
                  <c:v>2.5808490699999997</c:v>
                </c:pt>
                <c:pt idx="1283">
                  <c:v>2.4017018500000002</c:v>
                </c:pt>
                <c:pt idx="1284">
                  <c:v>2.2225546199999999</c:v>
                </c:pt>
                <c:pt idx="1285">
                  <c:v>2.0434074</c:v>
                </c:pt>
                <c:pt idx="1286">
                  <c:v>1.8642601700000001</c:v>
                </c:pt>
                <c:pt idx="1287">
                  <c:v>1.6851129500000044</c:v>
                </c:pt>
                <c:pt idx="1288">
                  <c:v>1.5059657199999943</c:v>
                </c:pt>
                <c:pt idx="1289">
                  <c:v>1.32681849</c:v>
                </c:pt>
                <c:pt idx="1290">
                  <c:v>1.1476712699999998</c:v>
                </c:pt>
                <c:pt idx="1291">
                  <c:v>0.96852404400000003</c:v>
                </c:pt>
                <c:pt idx="1292">
                  <c:v>0.78937681800000004</c:v>
                </c:pt>
                <c:pt idx="1293">
                  <c:v>0.61022959300000279</c:v>
                </c:pt>
                <c:pt idx="1294">
                  <c:v>0.43108236800000266</c:v>
                </c:pt>
                <c:pt idx="1295">
                  <c:v>0.25193514199999995</c:v>
                </c:pt>
                <c:pt idx="1296">
                  <c:v>7.2787917000000424E-2</c:v>
                </c:pt>
                <c:pt idx="1297">
                  <c:v>-0.10635930799999992</c:v>
                </c:pt>
                <c:pt idx="1298">
                  <c:v>-0.28550653400000031</c:v>
                </c:pt>
                <c:pt idx="1299">
                  <c:v>-0.464653759</c:v>
                </c:pt>
                <c:pt idx="1300">
                  <c:v>-0.64380098400000163</c:v>
                </c:pt>
                <c:pt idx="1301">
                  <c:v>-0.82294821000000395</c:v>
                </c:pt>
                <c:pt idx="1302">
                  <c:v>-1.0020954399999999</c:v>
                </c:pt>
                <c:pt idx="1303">
                  <c:v>-1.1812426600000001</c:v>
                </c:pt>
              </c:numCache>
            </c:numRef>
          </c:yVal>
          <c:smooth val="1"/>
        </c:ser>
        <c:ser>
          <c:idx val="2"/>
          <c:order val="2"/>
          <c:tx>
            <c:v>Fiber - 12 seconds</c:v>
          </c:tx>
          <c:spPr>
            <a:ln>
              <a:solidFill>
                <a:srgbClr val="0070C0"/>
              </a:solidFill>
              <a:prstDash val="solid"/>
            </a:ln>
          </c:spPr>
          <c:marker>
            <c:symbol val="none"/>
          </c:marker>
          <c:xVal>
            <c:numRef>
              <c:f>Fiber!$G$4:$G$1307</c:f>
              <c:numCache>
                <c:formatCode>0.0000</c:formatCode>
                <c:ptCount val="1304"/>
                <c:pt idx="0">
                  <c:v>11.0088992</c:v>
                </c:pt>
                <c:pt idx="1">
                  <c:v>11.0090526</c:v>
                </c:pt>
                <c:pt idx="2">
                  <c:v>11.009206000000002</c:v>
                </c:pt>
                <c:pt idx="3">
                  <c:v>11.0093593</c:v>
                </c:pt>
                <c:pt idx="4">
                  <c:v>11.0095127</c:v>
                </c:pt>
                <c:pt idx="5">
                  <c:v>11.0096661</c:v>
                </c:pt>
                <c:pt idx="6">
                  <c:v>11.0098194</c:v>
                </c:pt>
                <c:pt idx="7">
                  <c:v>11.0099728</c:v>
                </c:pt>
                <c:pt idx="8">
                  <c:v>11.0101262</c:v>
                </c:pt>
                <c:pt idx="9">
                  <c:v>11.0102796</c:v>
                </c:pt>
                <c:pt idx="10">
                  <c:v>11.01043290000004</c:v>
                </c:pt>
                <c:pt idx="11">
                  <c:v>11.010586300000041</c:v>
                </c:pt>
                <c:pt idx="12">
                  <c:v>11.0107397</c:v>
                </c:pt>
                <c:pt idx="13">
                  <c:v>11.010893000000001</c:v>
                </c:pt>
                <c:pt idx="14">
                  <c:v>11.0110464</c:v>
                </c:pt>
                <c:pt idx="15">
                  <c:v>11.0111998</c:v>
                </c:pt>
                <c:pt idx="16">
                  <c:v>11.011353199999999</c:v>
                </c:pt>
                <c:pt idx="17">
                  <c:v>11.011506500000024</c:v>
                </c:pt>
                <c:pt idx="18">
                  <c:v>11.0116599</c:v>
                </c:pt>
                <c:pt idx="19">
                  <c:v>11.0118133</c:v>
                </c:pt>
                <c:pt idx="20">
                  <c:v>11.011966600000001</c:v>
                </c:pt>
                <c:pt idx="21">
                  <c:v>11.012120000000001</c:v>
                </c:pt>
                <c:pt idx="22">
                  <c:v>11.0122734</c:v>
                </c:pt>
                <c:pt idx="23">
                  <c:v>11.012426800000041</c:v>
                </c:pt>
                <c:pt idx="24">
                  <c:v>11.012580100000021</c:v>
                </c:pt>
                <c:pt idx="25">
                  <c:v>11.012733500000024</c:v>
                </c:pt>
                <c:pt idx="26">
                  <c:v>11.012886900000041</c:v>
                </c:pt>
                <c:pt idx="27">
                  <c:v>11.013040200000002</c:v>
                </c:pt>
                <c:pt idx="28">
                  <c:v>11.013193600000001</c:v>
                </c:pt>
                <c:pt idx="29">
                  <c:v>11.013347</c:v>
                </c:pt>
                <c:pt idx="30">
                  <c:v>11.0135004</c:v>
                </c:pt>
                <c:pt idx="31">
                  <c:v>11.013653700000001</c:v>
                </c:pt>
                <c:pt idx="32">
                  <c:v>11.013807100000001</c:v>
                </c:pt>
                <c:pt idx="33">
                  <c:v>11.0139605</c:v>
                </c:pt>
                <c:pt idx="34">
                  <c:v>11.014113799999999</c:v>
                </c:pt>
                <c:pt idx="35">
                  <c:v>11.014267199999999</c:v>
                </c:pt>
                <c:pt idx="36">
                  <c:v>11.014420600000001</c:v>
                </c:pt>
                <c:pt idx="37">
                  <c:v>11.014574</c:v>
                </c:pt>
                <c:pt idx="38">
                  <c:v>11.014727300000001</c:v>
                </c:pt>
                <c:pt idx="39">
                  <c:v>11.014880700000001</c:v>
                </c:pt>
                <c:pt idx="40">
                  <c:v>11.015034100000021</c:v>
                </c:pt>
                <c:pt idx="41">
                  <c:v>11.0151874</c:v>
                </c:pt>
                <c:pt idx="42">
                  <c:v>11.015340800000002</c:v>
                </c:pt>
                <c:pt idx="43">
                  <c:v>11.015494200000065</c:v>
                </c:pt>
                <c:pt idx="44">
                  <c:v>11.015647600000024</c:v>
                </c:pt>
                <c:pt idx="45">
                  <c:v>11.0158009</c:v>
                </c:pt>
                <c:pt idx="46">
                  <c:v>11.015954300000002</c:v>
                </c:pt>
                <c:pt idx="47">
                  <c:v>11.016107700000001</c:v>
                </c:pt>
                <c:pt idx="48">
                  <c:v>11.016261</c:v>
                </c:pt>
                <c:pt idx="49">
                  <c:v>11.0164144</c:v>
                </c:pt>
                <c:pt idx="50">
                  <c:v>11.016567800000002</c:v>
                </c:pt>
                <c:pt idx="51">
                  <c:v>11.016721199999999</c:v>
                </c:pt>
                <c:pt idx="52">
                  <c:v>11.0168745</c:v>
                </c:pt>
                <c:pt idx="53">
                  <c:v>11.0170279</c:v>
                </c:pt>
                <c:pt idx="54">
                  <c:v>11.017181300000001</c:v>
                </c:pt>
                <c:pt idx="55">
                  <c:v>11.0173346</c:v>
                </c:pt>
                <c:pt idx="56">
                  <c:v>11.017488</c:v>
                </c:pt>
                <c:pt idx="57">
                  <c:v>11.0176414</c:v>
                </c:pt>
                <c:pt idx="58">
                  <c:v>11.017794800000004</c:v>
                </c:pt>
                <c:pt idx="59">
                  <c:v>11.0179481</c:v>
                </c:pt>
                <c:pt idx="60">
                  <c:v>11.018101499999998</c:v>
                </c:pt>
                <c:pt idx="61">
                  <c:v>11.018254900000001</c:v>
                </c:pt>
                <c:pt idx="62">
                  <c:v>11.0184082</c:v>
                </c:pt>
                <c:pt idx="63">
                  <c:v>11.0185616</c:v>
                </c:pt>
                <c:pt idx="64">
                  <c:v>11.018715</c:v>
                </c:pt>
                <c:pt idx="65">
                  <c:v>11.018868399999997</c:v>
                </c:pt>
                <c:pt idx="66">
                  <c:v>11.0190217</c:v>
                </c:pt>
                <c:pt idx="67">
                  <c:v>11.0191751</c:v>
                </c:pt>
                <c:pt idx="68">
                  <c:v>11.019328499999999</c:v>
                </c:pt>
                <c:pt idx="69">
                  <c:v>11.019481900000002</c:v>
                </c:pt>
                <c:pt idx="70">
                  <c:v>11.019635200000041</c:v>
                </c:pt>
                <c:pt idx="71">
                  <c:v>11.0197886</c:v>
                </c:pt>
                <c:pt idx="72">
                  <c:v>11.019942</c:v>
                </c:pt>
                <c:pt idx="73">
                  <c:v>11.020095300000001</c:v>
                </c:pt>
                <c:pt idx="74">
                  <c:v>11.0202487</c:v>
                </c:pt>
                <c:pt idx="75">
                  <c:v>11.0204021</c:v>
                </c:pt>
                <c:pt idx="76">
                  <c:v>11.0205555</c:v>
                </c:pt>
                <c:pt idx="77">
                  <c:v>11.0207088</c:v>
                </c:pt>
                <c:pt idx="78">
                  <c:v>11.0208622</c:v>
                </c:pt>
                <c:pt idx="79">
                  <c:v>11.0210156</c:v>
                </c:pt>
                <c:pt idx="80">
                  <c:v>11.021168899999997</c:v>
                </c:pt>
                <c:pt idx="81">
                  <c:v>11.0213223</c:v>
                </c:pt>
                <c:pt idx="82">
                  <c:v>11.0214757</c:v>
                </c:pt>
                <c:pt idx="83">
                  <c:v>11.0216291</c:v>
                </c:pt>
                <c:pt idx="84">
                  <c:v>11.021782400000001</c:v>
                </c:pt>
                <c:pt idx="85">
                  <c:v>11.0219358</c:v>
                </c:pt>
                <c:pt idx="86">
                  <c:v>11.022089200000041</c:v>
                </c:pt>
                <c:pt idx="87">
                  <c:v>11.022242500000004</c:v>
                </c:pt>
                <c:pt idx="88">
                  <c:v>11.022395900000001</c:v>
                </c:pt>
                <c:pt idx="89">
                  <c:v>11.022549300000041</c:v>
                </c:pt>
                <c:pt idx="90">
                  <c:v>11.0227027</c:v>
                </c:pt>
                <c:pt idx="91">
                  <c:v>11.022856000000004</c:v>
                </c:pt>
                <c:pt idx="92">
                  <c:v>11.023009400000001</c:v>
                </c:pt>
                <c:pt idx="93">
                  <c:v>11.0231628</c:v>
                </c:pt>
                <c:pt idx="94">
                  <c:v>11.023316100000001</c:v>
                </c:pt>
                <c:pt idx="95">
                  <c:v>11.023469500000004</c:v>
                </c:pt>
                <c:pt idx="96">
                  <c:v>11.023622900000001</c:v>
                </c:pt>
                <c:pt idx="97">
                  <c:v>11.0237763</c:v>
                </c:pt>
                <c:pt idx="98">
                  <c:v>11.023929600000001</c:v>
                </c:pt>
                <c:pt idx="99">
                  <c:v>11.024083000000001</c:v>
                </c:pt>
                <c:pt idx="100">
                  <c:v>11.024236400000001</c:v>
                </c:pt>
                <c:pt idx="101">
                  <c:v>11.0243897</c:v>
                </c:pt>
                <c:pt idx="102">
                  <c:v>11.024543100000001</c:v>
                </c:pt>
                <c:pt idx="103">
                  <c:v>11.024696500000021</c:v>
                </c:pt>
                <c:pt idx="104">
                  <c:v>11.0248499</c:v>
                </c:pt>
                <c:pt idx="105">
                  <c:v>11.0250032</c:v>
                </c:pt>
                <c:pt idx="106">
                  <c:v>11.025156600000004</c:v>
                </c:pt>
                <c:pt idx="107">
                  <c:v>11.025310000000001</c:v>
                </c:pt>
                <c:pt idx="108">
                  <c:v>11.0254633</c:v>
                </c:pt>
                <c:pt idx="109">
                  <c:v>11.0256167</c:v>
                </c:pt>
                <c:pt idx="110">
                  <c:v>11.025770100000001</c:v>
                </c:pt>
                <c:pt idx="111">
                  <c:v>11.025923499999999</c:v>
                </c:pt>
                <c:pt idx="112">
                  <c:v>11.0260768</c:v>
                </c:pt>
                <c:pt idx="113">
                  <c:v>11.026230200000002</c:v>
                </c:pt>
                <c:pt idx="114">
                  <c:v>11.026383600000001</c:v>
                </c:pt>
                <c:pt idx="115">
                  <c:v>11.026536900000041</c:v>
                </c:pt>
                <c:pt idx="116">
                  <c:v>11.0266903</c:v>
                </c:pt>
                <c:pt idx="117">
                  <c:v>11.026843700000001</c:v>
                </c:pt>
                <c:pt idx="118">
                  <c:v>11.026997100000001</c:v>
                </c:pt>
                <c:pt idx="119">
                  <c:v>11.0271504</c:v>
                </c:pt>
                <c:pt idx="120">
                  <c:v>11.027303799999999</c:v>
                </c:pt>
                <c:pt idx="121">
                  <c:v>11.027457200000002</c:v>
                </c:pt>
                <c:pt idx="122">
                  <c:v>11.0276105</c:v>
                </c:pt>
                <c:pt idx="123">
                  <c:v>11.0277639</c:v>
                </c:pt>
                <c:pt idx="124">
                  <c:v>11.0279173</c:v>
                </c:pt>
                <c:pt idx="125">
                  <c:v>11.028070699999997</c:v>
                </c:pt>
                <c:pt idx="126">
                  <c:v>11.028223999999998</c:v>
                </c:pt>
                <c:pt idx="127">
                  <c:v>11.028377399999997</c:v>
                </c:pt>
                <c:pt idx="128">
                  <c:v>11.0285308</c:v>
                </c:pt>
                <c:pt idx="129">
                  <c:v>11.0286841</c:v>
                </c:pt>
                <c:pt idx="130">
                  <c:v>11.0288375</c:v>
                </c:pt>
                <c:pt idx="131">
                  <c:v>11.0289909</c:v>
                </c:pt>
                <c:pt idx="132">
                  <c:v>11.0291443</c:v>
                </c:pt>
                <c:pt idx="133">
                  <c:v>11.0292976</c:v>
                </c:pt>
                <c:pt idx="134">
                  <c:v>11.029451</c:v>
                </c:pt>
                <c:pt idx="135">
                  <c:v>11.0296044</c:v>
                </c:pt>
                <c:pt idx="136">
                  <c:v>11.029757800000002</c:v>
                </c:pt>
                <c:pt idx="137">
                  <c:v>11.0299111</c:v>
                </c:pt>
                <c:pt idx="138">
                  <c:v>11.0300645</c:v>
                </c:pt>
                <c:pt idx="139">
                  <c:v>11.0302179</c:v>
                </c:pt>
                <c:pt idx="140">
                  <c:v>11.030371199999998</c:v>
                </c:pt>
                <c:pt idx="141">
                  <c:v>11.0305246</c:v>
                </c:pt>
                <c:pt idx="142">
                  <c:v>11.030678</c:v>
                </c:pt>
                <c:pt idx="143">
                  <c:v>11.0308314</c:v>
                </c:pt>
                <c:pt idx="144">
                  <c:v>11.030984700000001</c:v>
                </c:pt>
                <c:pt idx="145">
                  <c:v>11.0311381</c:v>
                </c:pt>
                <c:pt idx="146">
                  <c:v>11.031291499999998</c:v>
                </c:pt>
                <c:pt idx="147">
                  <c:v>11.031444800000004</c:v>
                </c:pt>
                <c:pt idx="148">
                  <c:v>11.031598199999999</c:v>
                </c:pt>
                <c:pt idx="149">
                  <c:v>11.0317516</c:v>
                </c:pt>
                <c:pt idx="150">
                  <c:v>11.031905</c:v>
                </c:pt>
                <c:pt idx="151">
                  <c:v>11.032058300000001</c:v>
                </c:pt>
                <c:pt idx="152">
                  <c:v>11.0322117</c:v>
                </c:pt>
                <c:pt idx="153">
                  <c:v>11.0323651</c:v>
                </c:pt>
                <c:pt idx="154">
                  <c:v>11.032518400000001</c:v>
                </c:pt>
                <c:pt idx="155">
                  <c:v>11.032671799999999</c:v>
                </c:pt>
                <c:pt idx="156">
                  <c:v>11.0328252</c:v>
                </c:pt>
                <c:pt idx="157">
                  <c:v>11.0329786</c:v>
                </c:pt>
                <c:pt idx="158">
                  <c:v>11.033131900000001</c:v>
                </c:pt>
                <c:pt idx="159">
                  <c:v>11.033285300000001</c:v>
                </c:pt>
                <c:pt idx="160">
                  <c:v>11.0334387</c:v>
                </c:pt>
                <c:pt idx="161">
                  <c:v>11.033592000000002</c:v>
                </c:pt>
                <c:pt idx="162">
                  <c:v>11.033745400000001</c:v>
                </c:pt>
                <c:pt idx="163">
                  <c:v>11.033898799999999</c:v>
                </c:pt>
                <c:pt idx="164">
                  <c:v>11.0340522</c:v>
                </c:pt>
                <c:pt idx="165">
                  <c:v>11.034205499999999</c:v>
                </c:pt>
                <c:pt idx="166">
                  <c:v>11.034358899999997</c:v>
                </c:pt>
                <c:pt idx="167">
                  <c:v>11.034512300000001</c:v>
                </c:pt>
                <c:pt idx="168">
                  <c:v>11.0346656</c:v>
                </c:pt>
                <c:pt idx="169">
                  <c:v>11.034818999999999</c:v>
                </c:pt>
                <c:pt idx="170">
                  <c:v>11.034972399999997</c:v>
                </c:pt>
                <c:pt idx="171">
                  <c:v>11.035125799999999</c:v>
                </c:pt>
                <c:pt idx="172">
                  <c:v>11.0352791</c:v>
                </c:pt>
                <c:pt idx="173">
                  <c:v>11.035432500000056</c:v>
                </c:pt>
                <c:pt idx="174">
                  <c:v>11.03558590000002</c:v>
                </c:pt>
                <c:pt idx="175">
                  <c:v>11.035739200000041</c:v>
                </c:pt>
                <c:pt idx="176">
                  <c:v>11.0358926</c:v>
                </c:pt>
                <c:pt idx="177">
                  <c:v>11.036046000000002</c:v>
                </c:pt>
                <c:pt idx="178">
                  <c:v>11.036199400000001</c:v>
                </c:pt>
                <c:pt idx="179">
                  <c:v>11.0363527</c:v>
                </c:pt>
                <c:pt idx="180">
                  <c:v>11.0365061</c:v>
                </c:pt>
                <c:pt idx="181">
                  <c:v>11.036659500000004</c:v>
                </c:pt>
                <c:pt idx="182">
                  <c:v>11.0368128</c:v>
                </c:pt>
                <c:pt idx="183">
                  <c:v>11.0369662</c:v>
                </c:pt>
                <c:pt idx="184">
                  <c:v>11.0371196</c:v>
                </c:pt>
                <c:pt idx="185">
                  <c:v>11.037272999999997</c:v>
                </c:pt>
                <c:pt idx="186">
                  <c:v>11.0374263</c:v>
                </c:pt>
                <c:pt idx="187">
                  <c:v>11.0375797</c:v>
                </c:pt>
                <c:pt idx="188">
                  <c:v>11.037733100000001</c:v>
                </c:pt>
                <c:pt idx="189">
                  <c:v>11.0378864</c:v>
                </c:pt>
                <c:pt idx="190">
                  <c:v>11.0380398</c:v>
                </c:pt>
                <c:pt idx="191">
                  <c:v>11.038193199999998</c:v>
                </c:pt>
                <c:pt idx="192">
                  <c:v>11.038346600000001</c:v>
                </c:pt>
                <c:pt idx="193">
                  <c:v>11.0384999</c:v>
                </c:pt>
                <c:pt idx="194">
                  <c:v>11.0386533</c:v>
                </c:pt>
                <c:pt idx="195">
                  <c:v>11.0388067</c:v>
                </c:pt>
                <c:pt idx="196">
                  <c:v>11.038959999999999</c:v>
                </c:pt>
                <c:pt idx="197">
                  <c:v>11.0391134</c:v>
                </c:pt>
                <c:pt idx="198">
                  <c:v>11.0392668</c:v>
                </c:pt>
                <c:pt idx="199">
                  <c:v>11.0394202</c:v>
                </c:pt>
                <c:pt idx="200">
                  <c:v>11.039573499999999</c:v>
                </c:pt>
                <c:pt idx="201">
                  <c:v>11.0397269</c:v>
                </c:pt>
                <c:pt idx="202">
                  <c:v>11.0398803</c:v>
                </c:pt>
                <c:pt idx="203">
                  <c:v>11.0400337</c:v>
                </c:pt>
                <c:pt idx="204">
                  <c:v>11.040187</c:v>
                </c:pt>
                <c:pt idx="205">
                  <c:v>11.0403404</c:v>
                </c:pt>
                <c:pt idx="206">
                  <c:v>11.0404938</c:v>
                </c:pt>
                <c:pt idx="207">
                  <c:v>11.040647100000001</c:v>
                </c:pt>
                <c:pt idx="208">
                  <c:v>11.0408005</c:v>
                </c:pt>
                <c:pt idx="209">
                  <c:v>11.0409539</c:v>
                </c:pt>
                <c:pt idx="210">
                  <c:v>11.0411073</c:v>
                </c:pt>
                <c:pt idx="211">
                  <c:v>11.041260599999999</c:v>
                </c:pt>
                <c:pt idx="212">
                  <c:v>11.041414</c:v>
                </c:pt>
                <c:pt idx="213">
                  <c:v>11.0415674</c:v>
                </c:pt>
                <c:pt idx="214">
                  <c:v>11.041720699999997</c:v>
                </c:pt>
                <c:pt idx="215">
                  <c:v>11.041874099999999</c:v>
                </c:pt>
                <c:pt idx="216">
                  <c:v>11.0420275</c:v>
                </c:pt>
                <c:pt idx="217">
                  <c:v>11.0421809</c:v>
                </c:pt>
                <c:pt idx="218">
                  <c:v>11.042334200000004</c:v>
                </c:pt>
                <c:pt idx="219">
                  <c:v>11.042487600000022</c:v>
                </c:pt>
                <c:pt idx="220">
                  <c:v>11.042641</c:v>
                </c:pt>
                <c:pt idx="221">
                  <c:v>11.042794300000002</c:v>
                </c:pt>
                <c:pt idx="222">
                  <c:v>11.042947700000001</c:v>
                </c:pt>
                <c:pt idx="223">
                  <c:v>11.043101099999999</c:v>
                </c:pt>
                <c:pt idx="224">
                  <c:v>11.0432545</c:v>
                </c:pt>
                <c:pt idx="225">
                  <c:v>11.043407800000002</c:v>
                </c:pt>
                <c:pt idx="226">
                  <c:v>11.043561199999999</c:v>
                </c:pt>
                <c:pt idx="227">
                  <c:v>11.043714600000001</c:v>
                </c:pt>
                <c:pt idx="228">
                  <c:v>11.0438679</c:v>
                </c:pt>
                <c:pt idx="229">
                  <c:v>11.044021299999997</c:v>
                </c:pt>
                <c:pt idx="230">
                  <c:v>11.044174699999997</c:v>
                </c:pt>
                <c:pt idx="231">
                  <c:v>11.04432809999998</c:v>
                </c:pt>
                <c:pt idx="232">
                  <c:v>11.0444814</c:v>
                </c:pt>
                <c:pt idx="233">
                  <c:v>11.044634800000004</c:v>
                </c:pt>
                <c:pt idx="234">
                  <c:v>11.044788199999999</c:v>
                </c:pt>
                <c:pt idx="235">
                  <c:v>11.044941499999998</c:v>
                </c:pt>
                <c:pt idx="236">
                  <c:v>11.0450949</c:v>
                </c:pt>
                <c:pt idx="237">
                  <c:v>11.045248300000001</c:v>
                </c:pt>
                <c:pt idx="238">
                  <c:v>11.045401700000001</c:v>
                </c:pt>
                <c:pt idx="239">
                  <c:v>11.045555</c:v>
                </c:pt>
                <c:pt idx="240">
                  <c:v>11.045708400000001</c:v>
                </c:pt>
                <c:pt idx="241">
                  <c:v>11.045861799999999</c:v>
                </c:pt>
                <c:pt idx="242">
                  <c:v>11.0460151</c:v>
                </c:pt>
                <c:pt idx="243">
                  <c:v>11.046168499999999</c:v>
                </c:pt>
                <c:pt idx="244">
                  <c:v>11.046321899999997</c:v>
                </c:pt>
                <c:pt idx="245">
                  <c:v>11.046475300000001</c:v>
                </c:pt>
                <c:pt idx="246">
                  <c:v>11.0466286</c:v>
                </c:pt>
                <c:pt idx="247">
                  <c:v>11.046782</c:v>
                </c:pt>
                <c:pt idx="248">
                  <c:v>11.046935400000001</c:v>
                </c:pt>
                <c:pt idx="249">
                  <c:v>11.0470887</c:v>
                </c:pt>
                <c:pt idx="250">
                  <c:v>11.0472421</c:v>
                </c:pt>
                <c:pt idx="251">
                  <c:v>11.047395499999999</c:v>
                </c:pt>
                <c:pt idx="252">
                  <c:v>11.047548900000001</c:v>
                </c:pt>
                <c:pt idx="253">
                  <c:v>11.0477022</c:v>
                </c:pt>
                <c:pt idx="254">
                  <c:v>11.0478556</c:v>
                </c:pt>
                <c:pt idx="255">
                  <c:v>11.048008999999999</c:v>
                </c:pt>
                <c:pt idx="256">
                  <c:v>11.0481623</c:v>
                </c:pt>
                <c:pt idx="257">
                  <c:v>11.04831569999998</c:v>
                </c:pt>
                <c:pt idx="258">
                  <c:v>11.0484691</c:v>
                </c:pt>
                <c:pt idx="259">
                  <c:v>11.048622499999999</c:v>
                </c:pt>
                <c:pt idx="260">
                  <c:v>11.048775799999998</c:v>
                </c:pt>
                <c:pt idx="261">
                  <c:v>11.048929199999998</c:v>
                </c:pt>
                <c:pt idx="262">
                  <c:v>11.0490826</c:v>
                </c:pt>
                <c:pt idx="263">
                  <c:v>11.049235900000001</c:v>
                </c:pt>
                <c:pt idx="264">
                  <c:v>11.0493893</c:v>
                </c:pt>
                <c:pt idx="265">
                  <c:v>11.0495427</c:v>
                </c:pt>
                <c:pt idx="266">
                  <c:v>11.0496961</c:v>
                </c:pt>
                <c:pt idx="267">
                  <c:v>11.049849400000001</c:v>
                </c:pt>
                <c:pt idx="268">
                  <c:v>11.050002800000041</c:v>
                </c:pt>
                <c:pt idx="269">
                  <c:v>11.050156200000041</c:v>
                </c:pt>
                <c:pt idx="270">
                  <c:v>11.0503096</c:v>
                </c:pt>
                <c:pt idx="271">
                  <c:v>11.050462900000024</c:v>
                </c:pt>
                <c:pt idx="272">
                  <c:v>11.050616300000041</c:v>
                </c:pt>
                <c:pt idx="273">
                  <c:v>11.0507697</c:v>
                </c:pt>
                <c:pt idx="274">
                  <c:v>11.050923000000001</c:v>
                </c:pt>
                <c:pt idx="275">
                  <c:v>11.051076400000001</c:v>
                </c:pt>
                <c:pt idx="276">
                  <c:v>11.0512298</c:v>
                </c:pt>
                <c:pt idx="277">
                  <c:v>11.0513832</c:v>
                </c:pt>
                <c:pt idx="278">
                  <c:v>11.051536500000065</c:v>
                </c:pt>
                <c:pt idx="279">
                  <c:v>11.051689900000024</c:v>
                </c:pt>
                <c:pt idx="280">
                  <c:v>11.0518433</c:v>
                </c:pt>
                <c:pt idx="281">
                  <c:v>11.051996600000004</c:v>
                </c:pt>
                <c:pt idx="282">
                  <c:v>11.052150000000021</c:v>
                </c:pt>
                <c:pt idx="283">
                  <c:v>11.0523034</c:v>
                </c:pt>
                <c:pt idx="284">
                  <c:v>11.052456800000078</c:v>
                </c:pt>
                <c:pt idx="285">
                  <c:v>11.052610100000004</c:v>
                </c:pt>
                <c:pt idx="286">
                  <c:v>11.052763500000021</c:v>
                </c:pt>
                <c:pt idx="287">
                  <c:v>11.052916900000024</c:v>
                </c:pt>
                <c:pt idx="288">
                  <c:v>11.053070200000002</c:v>
                </c:pt>
                <c:pt idx="289">
                  <c:v>11.053223600000001</c:v>
                </c:pt>
                <c:pt idx="290">
                  <c:v>11.053377000000001</c:v>
                </c:pt>
                <c:pt idx="291">
                  <c:v>11.053530400000041</c:v>
                </c:pt>
                <c:pt idx="292">
                  <c:v>11.053683700000002</c:v>
                </c:pt>
                <c:pt idx="293">
                  <c:v>11.053837100000004</c:v>
                </c:pt>
                <c:pt idx="294">
                  <c:v>11.053990500000021</c:v>
                </c:pt>
                <c:pt idx="295">
                  <c:v>11.0541438</c:v>
                </c:pt>
                <c:pt idx="296">
                  <c:v>11.054297200000002</c:v>
                </c:pt>
                <c:pt idx="297">
                  <c:v>11.054450600000004</c:v>
                </c:pt>
                <c:pt idx="298">
                  <c:v>11.054604000000024</c:v>
                </c:pt>
                <c:pt idx="299">
                  <c:v>11.0547573</c:v>
                </c:pt>
                <c:pt idx="300">
                  <c:v>11.054910700000001</c:v>
                </c:pt>
                <c:pt idx="301">
                  <c:v>11.05506410000002</c:v>
                </c:pt>
                <c:pt idx="302">
                  <c:v>11.0552174</c:v>
                </c:pt>
                <c:pt idx="303">
                  <c:v>11.0553708</c:v>
                </c:pt>
                <c:pt idx="304">
                  <c:v>11.055524200000056</c:v>
                </c:pt>
                <c:pt idx="305">
                  <c:v>11.055677600000021</c:v>
                </c:pt>
                <c:pt idx="306">
                  <c:v>11.055830900000041</c:v>
                </c:pt>
                <c:pt idx="307">
                  <c:v>11.055984300000055</c:v>
                </c:pt>
                <c:pt idx="308">
                  <c:v>11.056137700000004</c:v>
                </c:pt>
                <c:pt idx="309">
                  <c:v>11.056291</c:v>
                </c:pt>
                <c:pt idx="310">
                  <c:v>11.056444400000041</c:v>
                </c:pt>
                <c:pt idx="311">
                  <c:v>11.056597800000056</c:v>
                </c:pt>
                <c:pt idx="312">
                  <c:v>11.056751200000004</c:v>
                </c:pt>
                <c:pt idx="313">
                  <c:v>11.056904500000041</c:v>
                </c:pt>
                <c:pt idx="314">
                  <c:v>11.0570579</c:v>
                </c:pt>
                <c:pt idx="315">
                  <c:v>11.057211300000001</c:v>
                </c:pt>
                <c:pt idx="316">
                  <c:v>11.0573646</c:v>
                </c:pt>
                <c:pt idx="317">
                  <c:v>11.057518</c:v>
                </c:pt>
                <c:pt idx="318">
                  <c:v>11.0576714</c:v>
                </c:pt>
                <c:pt idx="319">
                  <c:v>11.057824800000002</c:v>
                </c:pt>
                <c:pt idx="320">
                  <c:v>11.0579781</c:v>
                </c:pt>
                <c:pt idx="321">
                  <c:v>11.0581315</c:v>
                </c:pt>
                <c:pt idx="322">
                  <c:v>11.0582849</c:v>
                </c:pt>
                <c:pt idx="323">
                  <c:v>11.058438200000024</c:v>
                </c:pt>
                <c:pt idx="324">
                  <c:v>11.0585916</c:v>
                </c:pt>
                <c:pt idx="325">
                  <c:v>11.058745</c:v>
                </c:pt>
                <c:pt idx="326">
                  <c:v>11.0588984</c:v>
                </c:pt>
                <c:pt idx="327">
                  <c:v>11.059051700000001</c:v>
                </c:pt>
                <c:pt idx="328">
                  <c:v>11.0592051</c:v>
                </c:pt>
                <c:pt idx="329">
                  <c:v>11.0593585</c:v>
                </c:pt>
                <c:pt idx="330">
                  <c:v>11.059511800000021</c:v>
                </c:pt>
                <c:pt idx="331">
                  <c:v>11.059665200000024</c:v>
                </c:pt>
                <c:pt idx="332">
                  <c:v>11.0598186</c:v>
                </c:pt>
                <c:pt idx="333">
                  <c:v>11.059972</c:v>
                </c:pt>
                <c:pt idx="334">
                  <c:v>11.060125300000001</c:v>
                </c:pt>
                <c:pt idx="335">
                  <c:v>11.0602787</c:v>
                </c:pt>
                <c:pt idx="336">
                  <c:v>11.060432100000041</c:v>
                </c:pt>
                <c:pt idx="337">
                  <c:v>11.060585500000041</c:v>
                </c:pt>
                <c:pt idx="338">
                  <c:v>11.060738800000021</c:v>
                </c:pt>
                <c:pt idx="339">
                  <c:v>11.060892200000024</c:v>
                </c:pt>
                <c:pt idx="340">
                  <c:v>11.0610456</c:v>
                </c:pt>
                <c:pt idx="341">
                  <c:v>11.061198900000001</c:v>
                </c:pt>
                <c:pt idx="342">
                  <c:v>11.061352300000001</c:v>
                </c:pt>
                <c:pt idx="343">
                  <c:v>11.0615057</c:v>
                </c:pt>
                <c:pt idx="344">
                  <c:v>11.0616591</c:v>
                </c:pt>
                <c:pt idx="345">
                  <c:v>11.061812400000001</c:v>
                </c:pt>
                <c:pt idx="346">
                  <c:v>11.061965799999999</c:v>
                </c:pt>
                <c:pt idx="347">
                  <c:v>11.062119200000041</c:v>
                </c:pt>
                <c:pt idx="348">
                  <c:v>11.062272500000002</c:v>
                </c:pt>
                <c:pt idx="349">
                  <c:v>11.062425900000004</c:v>
                </c:pt>
                <c:pt idx="350">
                  <c:v>11.062579300000024</c:v>
                </c:pt>
                <c:pt idx="351">
                  <c:v>11.062732700000041</c:v>
                </c:pt>
                <c:pt idx="352">
                  <c:v>11.062886000000056</c:v>
                </c:pt>
                <c:pt idx="353">
                  <c:v>11.063039400000021</c:v>
                </c:pt>
                <c:pt idx="354">
                  <c:v>11.063192800000024</c:v>
                </c:pt>
                <c:pt idx="355">
                  <c:v>11.0633461</c:v>
                </c:pt>
                <c:pt idx="356">
                  <c:v>11.063499500000056</c:v>
                </c:pt>
                <c:pt idx="357">
                  <c:v>11.063652900000021</c:v>
                </c:pt>
                <c:pt idx="358">
                  <c:v>11.063806300000024</c:v>
                </c:pt>
                <c:pt idx="359">
                  <c:v>11.0639596</c:v>
                </c:pt>
                <c:pt idx="360">
                  <c:v>11.064113000000001</c:v>
                </c:pt>
                <c:pt idx="361">
                  <c:v>11.064266400000001</c:v>
                </c:pt>
                <c:pt idx="362">
                  <c:v>11.0644197</c:v>
                </c:pt>
                <c:pt idx="363">
                  <c:v>11.0645731</c:v>
                </c:pt>
                <c:pt idx="364">
                  <c:v>11.064726500000004</c:v>
                </c:pt>
                <c:pt idx="365">
                  <c:v>11.064879900000001</c:v>
                </c:pt>
                <c:pt idx="366">
                  <c:v>11.065033200000045</c:v>
                </c:pt>
                <c:pt idx="367">
                  <c:v>11.065186600000056</c:v>
                </c:pt>
                <c:pt idx="368">
                  <c:v>11.065340000000004</c:v>
                </c:pt>
                <c:pt idx="369">
                  <c:v>11.065493300000041</c:v>
                </c:pt>
                <c:pt idx="370">
                  <c:v>11.065646700000045</c:v>
                </c:pt>
                <c:pt idx="371">
                  <c:v>11.065800100000002</c:v>
                </c:pt>
                <c:pt idx="372">
                  <c:v>11.065953500000004</c:v>
                </c:pt>
                <c:pt idx="373">
                  <c:v>11.066106800000041</c:v>
                </c:pt>
                <c:pt idx="374">
                  <c:v>11.0662602</c:v>
                </c:pt>
                <c:pt idx="375">
                  <c:v>11.066413600000002</c:v>
                </c:pt>
                <c:pt idx="376">
                  <c:v>11.066566900000041</c:v>
                </c:pt>
                <c:pt idx="377">
                  <c:v>11.0667203</c:v>
                </c:pt>
                <c:pt idx="378">
                  <c:v>11.0668737</c:v>
                </c:pt>
                <c:pt idx="379">
                  <c:v>11.067027100000001</c:v>
                </c:pt>
                <c:pt idx="380">
                  <c:v>11.0671804</c:v>
                </c:pt>
                <c:pt idx="381">
                  <c:v>11.0673338</c:v>
                </c:pt>
                <c:pt idx="382">
                  <c:v>11.067487200000055</c:v>
                </c:pt>
                <c:pt idx="383">
                  <c:v>11.067640500000024</c:v>
                </c:pt>
                <c:pt idx="384">
                  <c:v>11.0677939</c:v>
                </c:pt>
                <c:pt idx="385">
                  <c:v>11.0679473</c:v>
                </c:pt>
                <c:pt idx="386">
                  <c:v>11.0681007</c:v>
                </c:pt>
                <c:pt idx="387">
                  <c:v>11.068254</c:v>
                </c:pt>
                <c:pt idx="388">
                  <c:v>11.0684074</c:v>
                </c:pt>
                <c:pt idx="389">
                  <c:v>11.0685608</c:v>
                </c:pt>
                <c:pt idx="390">
                  <c:v>11.068714100000001</c:v>
                </c:pt>
                <c:pt idx="391">
                  <c:v>11.0688675</c:v>
                </c:pt>
                <c:pt idx="392">
                  <c:v>11.0690209</c:v>
                </c:pt>
                <c:pt idx="393">
                  <c:v>11.0691743</c:v>
                </c:pt>
                <c:pt idx="394">
                  <c:v>11.069327600000001</c:v>
                </c:pt>
                <c:pt idx="395">
                  <c:v>11.069481000000041</c:v>
                </c:pt>
                <c:pt idx="396">
                  <c:v>11.069634400000041</c:v>
                </c:pt>
                <c:pt idx="397">
                  <c:v>11.069787700000004</c:v>
                </c:pt>
                <c:pt idx="398">
                  <c:v>11.069941100000001</c:v>
                </c:pt>
                <c:pt idx="399">
                  <c:v>11.070094500000041</c:v>
                </c:pt>
                <c:pt idx="400">
                  <c:v>11.0702479</c:v>
                </c:pt>
                <c:pt idx="401">
                  <c:v>11.070401200000004</c:v>
                </c:pt>
                <c:pt idx="402">
                  <c:v>11.070554600000024</c:v>
                </c:pt>
                <c:pt idx="403">
                  <c:v>11.070708</c:v>
                </c:pt>
                <c:pt idx="404">
                  <c:v>11.0708614</c:v>
                </c:pt>
                <c:pt idx="405">
                  <c:v>11.071014700000001</c:v>
                </c:pt>
                <c:pt idx="406">
                  <c:v>11.0711681</c:v>
                </c:pt>
                <c:pt idx="407">
                  <c:v>11.071321499999998</c:v>
                </c:pt>
                <c:pt idx="408">
                  <c:v>11.071474800000004</c:v>
                </c:pt>
                <c:pt idx="409">
                  <c:v>11.071628199999999</c:v>
                </c:pt>
                <c:pt idx="410">
                  <c:v>11.0717816</c:v>
                </c:pt>
                <c:pt idx="411">
                  <c:v>11.071935</c:v>
                </c:pt>
                <c:pt idx="412">
                  <c:v>11.072088300000004</c:v>
                </c:pt>
                <c:pt idx="413">
                  <c:v>11.072241700000001</c:v>
                </c:pt>
                <c:pt idx="414">
                  <c:v>11.0723951</c:v>
                </c:pt>
                <c:pt idx="415">
                  <c:v>11.072548400000002</c:v>
                </c:pt>
                <c:pt idx="416">
                  <c:v>11.072701800000004</c:v>
                </c:pt>
                <c:pt idx="417">
                  <c:v>11.072855200000021</c:v>
                </c:pt>
                <c:pt idx="418">
                  <c:v>11.0730086</c:v>
                </c:pt>
                <c:pt idx="419">
                  <c:v>11.073161900000001</c:v>
                </c:pt>
                <c:pt idx="420">
                  <c:v>11.073315300000001</c:v>
                </c:pt>
                <c:pt idx="421">
                  <c:v>11.073468700000001</c:v>
                </c:pt>
                <c:pt idx="422">
                  <c:v>11.073622</c:v>
                </c:pt>
                <c:pt idx="423">
                  <c:v>11.073775400000001</c:v>
                </c:pt>
                <c:pt idx="424">
                  <c:v>11.073928799999999</c:v>
                </c:pt>
                <c:pt idx="425">
                  <c:v>11.074082200000024</c:v>
                </c:pt>
                <c:pt idx="426">
                  <c:v>11.0742355</c:v>
                </c:pt>
                <c:pt idx="427">
                  <c:v>11.074388900000001</c:v>
                </c:pt>
                <c:pt idx="428">
                  <c:v>11.07454230000002</c:v>
                </c:pt>
                <c:pt idx="429">
                  <c:v>11.0746956</c:v>
                </c:pt>
                <c:pt idx="430">
                  <c:v>11.074849</c:v>
                </c:pt>
                <c:pt idx="431">
                  <c:v>11.075002400000002</c:v>
                </c:pt>
                <c:pt idx="432">
                  <c:v>11.075155800000021</c:v>
                </c:pt>
                <c:pt idx="433">
                  <c:v>11.0753091</c:v>
                </c:pt>
                <c:pt idx="434">
                  <c:v>11.075462500000055</c:v>
                </c:pt>
                <c:pt idx="435">
                  <c:v>11.075615900000004</c:v>
                </c:pt>
                <c:pt idx="436">
                  <c:v>11.075769200000041</c:v>
                </c:pt>
                <c:pt idx="437">
                  <c:v>11.0759226</c:v>
                </c:pt>
                <c:pt idx="438">
                  <c:v>11.076076</c:v>
                </c:pt>
                <c:pt idx="439">
                  <c:v>11.076229400000001</c:v>
                </c:pt>
                <c:pt idx="440">
                  <c:v>11.0763827</c:v>
                </c:pt>
                <c:pt idx="441">
                  <c:v>11.076536100000045</c:v>
                </c:pt>
                <c:pt idx="442">
                  <c:v>11.076689500000056</c:v>
                </c:pt>
                <c:pt idx="443">
                  <c:v>11.076842800000041</c:v>
                </c:pt>
                <c:pt idx="444">
                  <c:v>11.076996200000041</c:v>
                </c:pt>
                <c:pt idx="445">
                  <c:v>11.0771496</c:v>
                </c:pt>
                <c:pt idx="446">
                  <c:v>11.077303000000001</c:v>
                </c:pt>
                <c:pt idx="447">
                  <c:v>11.077456300000041</c:v>
                </c:pt>
                <c:pt idx="448">
                  <c:v>11.0776097</c:v>
                </c:pt>
                <c:pt idx="449">
                  <c:v>11.0777631</c:v>
                </c:pt>
                <c:pt idx="450">
                  <c:v>11.077916400000001</c:v>
                </c:pt>
                <c:pt idx="451">
                  <c:v>11.0780698</c:v>
                </c:pt>
                <c:pt idx="452">
                  <c:v>11.078223199999998</c:v>
                </c:pt>
                <c:pt idx="453">
                  <c:v>11.0783766</c:v>
                </c:pt>
                <c:pt idx="454">
                  <c:v>11.078529900000001</c:v>
                </c:pt>
                <c:pt idx="455">
                  <c:v>11.0786833</c:v>
                </c:pt>
                <c:pt idx="456">
                  <c:v>11.0788367</c:v>
                </c:pt>
                <c:pt idx="457">
                  <c:v>11.078990000000001</c:v>
                </c:pt>
                <c:pt idx="458">
                  <c:v>11.0791434</c:v>
                </c:pt>
                <c:pt idx="459">
                  <c:v>11.079296800000041</c:v>
                </c:pt>
                <c:pt idx="460">
                  <c:v>11.079450200000041</c:v>
                </c:pt>
                <c:pt idx="461">
                  <c:v>11.079603500000021</c:v>
                </c:pt>
                <c:pt idx="462">
                  <c:v>11.079756900000024</c:v>
                </c:pt>
                <c:pt idx="463">
                  <c:v>11.0799103</c:v>
                </c:pt>
                <c:pt idx="464">
                  <c:v>11.080063600000001</c:v>
                </c:pt>
                <c:pt idx="465">
                  <c:v>11.080217000000001</c:v>
                </c:pt>
                <c:pt idx="466">
                  <c:v>11.0803704</c:v>
                </c:pt>
                <c:pt idx="467">
                  <c:v>11.0805238</c:v>
                </c:pt>
                <c:pt idx="468">
                  <c:v>11.080677100000001</c:v>
                </c:pt>
                <c:pt idx="469">
                  <c:v>11.080830500000021</c:v>
                </c:pt>
                <c:pt idx="470">
                  <c:v>11.0809839</c:v>
                </c:pt>
                <c:pt idx="471">
                  <c:v>11.0811373</c:v>
                </c:pt>
                <c:pt idx="472">
                  <c:v>11.081290600000001</c:v>
                </c:pt>
                <c:pt idx="473">
                  <c:v>11.081444000000022</c:v>
                </c:pt>
                <c:pt idx="474">
                  <c:v>11.0815974</c:v>
                </c:pt>
                <c:pt idx="475">
                  <c:v>11.081750700000001</c:v>
                </c:pt>
                <c:pt idx="476">
                  <c:v>11.081904100000001</c:v>
                </c:pt>
                <c:pt idx="477">
                  <c:v>11.082057500000024</c:v>
                </c:pt>
                <c:pt idx="478">
                  <c:v>11.0822109</c:v>
                </c:pt>
                <c:pt idx="479">
                  <c:v>11.082364200000002</c:v>
                </c:pt>
                <c:pt idx="480">
                  <c:v>11.082517600000021</c:v>
                </c:pt>
                <c:pt idx="481">
                  <c:v>11.082671000000001</c:v>
                </c:pt>
                <c:pt idx="482">
                  <c:v>11.0828243</c:v>
                </c:pt>
                <c:pt idx="483">
                  <c:v>11.082977700000001</c:v>
                </c:pt>
                <c:pt idx="484">
                  <c:v>11.083131100000001</c:v>
                </c:pt>
                <c:pt idx="485">
                  <c:v>11.083284500000024</c:v>
                </c:pt>
                <c:pt idx="486">
                  <c:v>11.083437800000056</c:v>
                </c:pt>
                <c:pt idx="487">
                  <c:v>11.083591200000004</c:v>
                </c:pt>
                <c:pt idx="488">
                  <c:v>11.083744600000021</c:v>
                </c:pt>
                <c:pt idx="489">
                  <c:v>11.0838979</c:v>
                </c:pt>
                <c:pt idx="490">
                  <c:v>11.0840513</c:v>
                </c:pt>
                <c:pt idx="491">
                  <c:v>11.084204700000001</c:v>
                </c:pt>
                <c:pt idx="492">
                  <c:v>11.084358099999999</c:v>
                </c:pt>
                <c:pt idx="493">
                  <c:v>11.0845114</c:v>
                </c:pt>
                <c:pt idx="494">
                  <c:v>11.084664800000002</c:v>
                </c:pt>
                <c:pt idx="495">
                  <c:v>11.084818199999999</c:v>
                </c:pt>
                <c:pt idx="496">
                  <c:v>11.084971499999998</c:v>
                </c:pt>
                <c:pt idx="497">
                  <c:v>11.0851249</c:v>
                </c:pt>
                <c:pt idx="498">
                  <c:v>11.085278300000001</c:v>
                </c:pt>
                <c:pt idx="499">
                  <c:v>11.085431700000004</c:v>
                </c:pt>
                <c:pt idx="500">
                  <c:v>11.085585000000041</c:v>
                </c:pt>
                <c:pt idx="501">
                  <c:v>11.0857384</c:v>
                </c:pt>
                <c:pt idx="502">
                  <c:v>11.085891800000002</c:v>
                </c:pt>
                <c:pt idx="503">
                  <c:v>11.0860451</c:v>
                </c:pt>
                <c:pt idx="504">
                  <c:v>11.0861985</c:v>
                </c:pt>
                <c:pt idx="505">
                  <c:v>11.0863519</c:v>
                </c:pt>
                <c:pt idx="506">
                  <c:v>11.086505300000002</c:v>
                </c:pt>
                <c:pt idx="507">
                  <c:v>11.0866586</c:v>
                </c:pt>
                <c:pt idx="508">
                  <c:v>11.086812</c:v>
                </c:pt>
                <c:pt idx="509">
                  <c:v>11.0869654</c:v>
                </c:pt>
                <c:pt idx="510">
                  <c:v>11.0871187</c:v>
                </c:pt>
                <c:pt idx="511">
                  <c:v>11.0872721</c:v>
                </c:pt>
                <c:pt idx="512">
                  <c:v>11.0874255</c:v>
                </c:pt>
                <c:pt idx="513">
                  <c:v>11.0875789</c:v>
                </c:pt>
                <c:pt idx="514">
                  <c:v>11.087732200000024</c:v>
                </c:pt>
                <c:pt idx="515">
                  <c:v>11.0878856</c:v>
                </c:pt>
                <c:pt idx="516">
                  <c:v>11.088039</c:v>
                </c:pt>
                <c:pt idx="517">
                  <c:v>11.088192300000001</c:v>
                </c:pt>
                <c:pt idx="518">
                  <c:v>11.0883457</c:v>
                </c:pt>
                <c:pt idx="519">
                  <c:v>11.0884991</c:v>
                </c:pt>
                <c:pt idx="520">
                  <c:v>11.0886525</c:v>
                </c:pt>
                <c:pt idx="521">
                  <c:v>11.088805799999999</c:v>
                </c:pt>
                <c:pt idx="522">
                  <c:v>11.0889592</c:v>
                </c:pt>
                <c:pt idx="523">
                  <c:v>11.0891126</c:v>
                </c:pt>
                <c:pt idx="524">
                  <c:v>11.089265900000001</c:v>
                </c:pt>
                <c:pt idx="525">
                  <c:v>11.089419300000024</c:v>
                </c:pt>
                <c:pt idx="526">
                  <c:v>11.0895727</c:v>
                </c:pt>
                <c:pt idx="527">
                  <c:v>11.0897261</c:v>
                </c:pt>
                <c:pt idx="528">
                  <c:v>11.089879400000001</c:v>
                </c:pt>
                <c:pt idx="529">
                  <c:v>11.090032800000024</c:v>
                </c:pt>
                <c:pt idx="530">
                  <c:v>11.090186200000041</c:v>
                </c:pt>
                <c:pt idx="531">
                  <c:v>11.090339500000002</c:v>
                </c:pt>
                <c:pt idx="532">
                  <c:v>11.090492900000021</c:v>
                </c:pt>
                <c:pt idx="533">
                  <c:v>11.090646300000024</c:v>
                </c:pt>
                <c:pt idx="534">
                  <c:v>11.0907997</c:v>
                </c:pt>
                <c:pt idx="535">
                  <c:v>11.090953000000001</c:v>
                </c:pt>
                <c:pt idx="536">
                  <c:v>11.091106400000001</c:v>
                </c:pt>
                <c:pt idx="537">
                  <c:v>11.0912598</c:v>
                </c:pt>
                <c:pt idx="538">
                  <c:v>11.0914132</c:v>
                </c:pt>
                <c:pt idx="539">
                  <c:v>11.091566500000004</c:v>
                </c:pt>
                <c:pt idx="540">
                  <c:v>11.091719900000001</c:v>
                </c:pt>
                <c:pt idx="541">
                  <c:v>11.0918733</c:v>
                </c:pt>
                <c:pt idx="542">
                  <c:v>11.092026600000002</c:v>
                </c:pt>
                <c:pt idx="543">
                  <c:v>11.092180000000004</c:v>
                </c:pt>
                <c:pt idx="544">
                  <c:v>11.092333400000001</c:v>
                </c:pt>
                <c:pt idx="545">
                  <c:v>11.092486800000069</c:v>
                </c:pt>
                <c:pt idx="546">
                  <c:v>11.092640100000002</c:v>
                </c:pt>
                <c:pt idx="547">
                  <c:v>11.092793500000004</c:v>
                </c:pt>
                <c:pt idx="548">
                  <c:v>11.092946900000021</c:v>
                </c:pt>
                <c:pt idx="549">
                  <c:v>11.0931002</c:v>
                </c:pt>
                <c:pt idx="550">
                  <c:v>11.093253600000001</c:v>
                </c:pt>
                <c:pt idx="551">
                  <c:v>11.093407000000004</c:v>
                </c:pt>
                <c:pt idx="552">
                  <c:v>11.093560400000001</c:v>
                </c:pt>
                <c:pt idx="553">
                  <c:v>11.0937137</c:v>
                </c:pt>
                <c:pt idx="554">
                  <c:v>11.093867100000001</c:v>
                </c:pt>
                <c:pt idx="555">
                  <c:v>11.094020499999999</c:v>
                </c:pt>
                <c:pt idx="556">
                  <c:v>11.094173799999998</c:v>
                </c:pt>
                <c:pt idx="557">
                  <c:v>11.094327199999999</c:v>
                </c:pt>
                <c:pt idx="558">
                  <c:v>11.094480600000002</c:v>
                </c:pt>
                <c:pt idx="559">
                  <c:v>11.094634000000021</c:v>
                </c:pt>
                <c:pt idx="560">
                  <c:v>11.0947873</c:v>
                </c:pt>
                <c:pt idx="561">
                  <c:v>11.0949407</c:v>
                </c:pt>
                <c:pt idx="562">
                  <c:v>11.095094100000004</c:v>
                </c:pt>
                <c:pt idx="563">
                  <c:v>11.0952474</c:v>
                </c:pt>
                <c:pt idx="564">
                  <c:v>11.095400800000041</c:v>
                </c:pt>
                <c:pt idx="565">
                  <c:v>11.095554200000056</c:v>
                </c:pt>
                <c:pt idx="566">
                  <c:v>11.095707600000004</c:v>
                </c:pt>
                <c:pt idx="567">
                  <c:v>11.0958609</c:v>
                </c:pt>
                <c:pt idx="568">
                  <c:v>11.0960143</c:v>
                </c:pt>
                <c:pt idx="569">
                  <c:v>11.096167700000001</c:v>
                </c:pt>
                <c:pt idx="570">
                  <c:v>11.096321</c:v>
                </c:pt>
                <c:pt idx="571">
                  <c:v>11.0964744</c:v>
                </c:pt>
                <c:pt idx="572">
                  <c:v>11.0966278</c:v>
                </c:pt>
                <c:pt idx="573">
                  <c:v>11.096781200000002</c:v>
                </c:pt>
                <c:pt idx="574">
                  <c:v>11.096934500000041</c:v>
                </c:pt>
                <c:pt idx="575">
                  <c:v>11.0970879</c:v>
                </c:pt>
                <c:pt idx="576">
                  <c:v>11.0972413</c:v>
                </c:pt>
                <c:pt idx="577">
                  <c:v>11.097394600000001</c:v>
                </c:pt>
                <c:pt idx="578">
                  <c:v>11.097548</c:v>
                </c:pt>
                <c:pt idx="579">
                  <c:v>11.0977014</c:v>
                </c:pt>
                <c:pt idx="580">
                  <c:v>11.0978548</c:v>
                </c:pt>
                <c:pt idx="581">
                  <c:v>11.098008099999999</c:v>
                </c:pt>
                <c:pt idx="582">
                  <c:v>11.098161499999998</c:v>
                </c:pt>
                <c:pt idx="583">
                  <c:v>11.0983149</c:v>
                </c:pt>
                <c:pt idx="584">
                  <c:v>11.098468199999999</c:v>
                </c:pt>
                <c:pt idx="585">
                  <c:v>11.0986216</c:v>
                </c:pt>
                <c:pt idx="586">
                  <c:v>11.098775</c:v>
                </c:pt>
                <c:pt idx="587">
                  <c:v>11.098928399999997</c:v>
                </c:pt>
                <c:pt idx="588">
                  <c:v>11.099081700000001</c:v>
                </c:pt>
                <c:pt idx="589">
                  <c:v>11.0992351</c:v>
                </c:pt>
                <c:pt idx="590">
                  <c:v>11.0993885</c:v>
                </c:pt>
                <c:pt idx="591">
                  <c:v>11.099541800000004</c:v>
                </c:pt>
                <c:pt idx="592">
                  <c:v>11.099695200000021</c:v>
                </c:pt>
                <c:pt idx="593">
                  <c:v>11.0998486</c:v>
                </c:pt>
                <c:pt idx="594">
                  <c:v>11.100002</c:v>
                </c:pt>
                <c:pt idx="595">
                  <c:v>11.100155300000001</c:v>
                </c:pt>
                <c:pt idx="596">
                  <c:v>11.100308699999999</c:v>
                </c:pt>
                <c:pt idx="597">
                  <c:v>11.1004621</c:v>
                </c:pt>
                <c:pt idx="598">
                  <c:v>11.100615400000001</c:v>
                </c:pt>
                <c:pt idx="599">
                  <c:v>11.100768799999999</c:v>
                </c:pt>
                <c:pt idx="600">
                  <c:v>11.100922199999999</c:v>
                </c:pt>
                <c:pt idx="601">
                  <c:v>11.1010756</c:v>
                </c:pt>
                <c:pt idx="602">
                  <c:v>11.101228899999997</c:v>
                </c:pt>
                <c:pt idx="603">
                  <c:v>11.101382300000001</c:v>
                </c:pt>
                <c:pt idx="604">
                  <c:v>11.101535700000001</c:v>
                </c:pt>
                <c:pt idx="605">
                  <c:v>11.1016891</c:v>
                </c:pt>
                <c:pt idx="606">
                  <c:v>11.101842400000001</c:v>
                </c:pt>
                <c:pt idx="607">
                  <c:v>11.101995799999999</c:v>
                </c:pt>
                <c:pt idx="608">
                  <c:v>11.102149200000024</c:v>
                </c:pt>
                <c:pt idx="609">
                  <c:v>11.1023025</c:v>
                </c:pt>
                <c:pt idx="610">
                  <c:v>11.102455900000002</c:v>
                </c:pt>
                <c:pt idx="611">
                  <c:v>11.102609300000021</c:v>
                </c:pt>
                <c:pt idx="612">
                  <c:v>11.1027627</c:v>
                </c:pt>
                <c:pt idx="613">
                  <c:v>11.102916</c:v>
                </c:pt>
                <c:pt idx="614">
                  <c:v>11.103069400000001</c:v>
                </c:pt>
                <c:pt idx="615">
                  <c:v>11.103222799999999</c:v>
                </c:pt>
                <c:pt idx="616">
                  <c:v>11.1033761</c:v>
                </c:pt>
                <c:pt idx="617">
                  <c:v>11.1035295</c:v>
                </c:pt>
                <c:pt idx="618">
                  <c:v>11.103682900000004</c:v>
                </c:pt>
                <c:pt idx="619">
                  <c:v>11.103836300000021</c:v>
                </c:pt>
                <c:pt idx="620">
                  <c:v>11.1039896</c:v>
                </c:pt>
                <c:pt idx="621">
                  <c:v>11.104143000000001</c:v>
                </c:pt>
                <c:pt idx="622">
                  <c:v>11.104296400000001</c:v>
                </c:pt>
                <c:pt idx="623">
                  <c:v>11.1044497</c:v>
                </c:pt>
                <c:pt idx="624">
                  <c:v>11.1046031</c:v>
                </c:pt>
                <c:pt idx="625">
                  <c:v>11.104756500000002</c:v>
                </c:pt>
                <c:pt idx="626">
                  <c:v>11.104909900000001</c:v>
                </c:pt>
                <c:pt idx="627">
                  <c:v>11.1050632</c:v>
                </c:pt>
                <c:pt idx="628">
                  <c:v>11.1052166</c:v>
                </c:pt>
                <c:pt idx="629">
                  <c:v>11.105370000000001</c:v>
                </c:pt>
                <c:pt idx="630">
                  <c:v>11.1055233</c:v>
                </c:pt>
                <c:pt idx="631">
                  <c:v>11.1056767</c:v>
                </c:pt>
                <c:pt idx="632">
                  <c:v>11.1058301</c:v>
                </c:pt>
                <c:pt idx="633">
                  <c:v>11.105983500000002</c:v>
                </c:pt>
                <c:pt idx="634">
                  <c:v>11.106136800000041</c:v>
                </c:pt>
                <c:pt idx="635">
                  <c:v>11.1062902</c:v>
                </c:pt>
                <c:pt idx="636">
                  <c:v>11.1064436</c:v>
                </c:pt>
                <c:pt idx="637">
                  <c:v>11.106596900000024</c:v>
                </c:pt>
                <c:pt idx="638">
                  <c:v>11.1067503</c:v>
                </c:pt>
                <c:pt idx="639">
                  <c:v>11.1069037</c:v>
                </c:pt>
                <c:pt idx="640">
                  <c:v>11.1070571</c:v>
                </c:pt>
                <c:pt idx="641">
                  <c:v>11.1072104</c:v>
                </c:pt>
                <c:pt idx="642">
                  <c:v>11.107363799999998</c:v>
                </c:pt>
                <c:pt idx="643">
                  <c:v>11.1075172</c:v>
                </c:pt>
                <c:pt idx="644">
                  <c:v>11.107670499999999</c:v>
                </c:pt>
                <c:pt idx="645">
                  <c:v>11.1078239</c:v>
                </c:pt>
                <c:pt idx="646">
                  <c:v>11.1079773</c:v>
                </c:pt>
                <c:pt idx="647">
                  <c:v>11.1081307</c:v>
                </c:pt>
                <c:pt idx="648">
                  <c:v>11.108283999999999</c:v>
                </c:pt>
                <c:pt idx="649">
                  <c:v>11.1084374</c:v>
                </c:pt>
                <c:pt idx="650">
                  <c:v>11.1085908</c:v>
                </c:pt>
                <c:pt idx="651">
                  <c:v>11.108744100000001</c:v>
                </c:pt>
                <c:pt idx="652">
                  <c:v>11.108897499999999</c:v>
                </c:pt>
                <c:pt idx="653">
                  <c:v>11.1090509</c:v>
                </c:pt>
                <c:pt idx="654">
                  <c:v>11.1092043</c:v>
                </c:pt>
                <c:pt idx="655">
                  <c:v>11.109357600000001</c:v>
                </c:pt>
                <c:pt idx="656">
                  <c:v>11.109511000000001</c:v>
                </c:pt>
                <c:pt idx="657">
                  <c:v>11.1096644</c:v>
                </c:pt>
                <c:pt idx="658">
                  <c:v>11.109817700000001</c:v>
                </c:pt>
                <c:pt idx="659">
                  <c:v>11.109971099999997</c:v>
                </c:pt>
                <c:pt idx="660">
                  <c:v>11.1101245</c:v>
                </c:pt>
                <c:pt idx="661">
                  <c:v>11.1102779</c:v>
                </c:pt>
                <c:pt idx="662">
                  <c:v>11.110431200000004</c:v>
                </c:pt>
                <c:pt idx="663">
                  <c:v>11.110584600000021</c:v>
                </c:pt>
                <c:pt idx="664">
                  <c:v>11.110738</c:v>
                </c:pt>
                <c:pt idx="665">
                  <c:v>11.1108913</c:v>
                </c:pt>
                <c:pt idx="666">
                  <c:v>11.111044700000001</c:v>
                </c:pt>
                <c:pt idx="667">
                  <c:v>11.111198099999999</c:v>
                </c:pt>
                <c:pt idx="668">
                  <c:v>11.111351499999998</c:v>
                </c:pt>
                <c:pt idx="669">
                  <c:v>11.111504800000002</c:v>
                </c:pt>
                <c:pt idx="670">
                  <c:v>11.111658199999999</c:v>
                </c:pt>
                <c:pt idx="671">
                  <c:v>11.111811599999999</c:v>
                </c:pt>
                <c:pt idx="672">
                  <c:v>11.111965</c:v>
                </c:pt>
                <c:pt idx="673">
                  <c:v>11.112118300000001</c:v>
                </c:pt>
                <c:pt idx="674">
                  <c:v>11.112271699999997</c:v>
                </c:pt>
                <c:pt idx="675">
                  <c:v>11.112425100000001</c:v>
                </c:pt>
                <c:pt idx="676">
                  <c:v>11.1125784</c:v>
                </c:pt>
                <c:pt idx="677">
                  <c:v>11.112731800000002</c:v>
                </c:pt>
                <c:pt idx="678">
                  <c:v>11.112885200000004</c:v>
                </c:pt>
                <c:pt idx="679">
                  <c:v>11.113038600000001</c:v>
                </c:pt>
                <c:pt idx="680">
                  <c:v>11.1131919</c:v>
                </c:pt>
                <c:pt idx="681">
                  <c:v>11.113345300000001</c:v>
                </c:pt>
                <c:pt idx="682">
                  <c:v>11.113498700000001</c:v>
                </c:pt>
                <c:pt idx="683">
                  <c:v>11.113652</c:v>
                </c:pt>
                <c:pt idx="684">
                  <c:v>11.1138054</c:v>
                </c:pt>
                <c:pt idx="685">
                  <c:v>11.113958799999999</c:v>
                </c:pt>
                <c:pt idx="686">
                  <c:v>11.114112199999999</c:v>
                </c:pt>
                <c:pt idx="687">
                  <c:v>11.114265499999998</c:v>
                </c:pt>
                <c:pt idx="688">
                  <c:v>11.1144189</c:v>
                </c:pt>
                <c:pt idx="689">
                  <c:v>11.114572300000001</c:v>
                </c:pt>
                <c:pt idx="690">
                  <c:v>11.1147256</c:v>
                </c:pt>
                <c:pt idx="691">
                  <c:v>11.114878999999998</c:v>
                </c:pt>
                <c:pt idx="692">
                  <c:v>11.1150324</c:v>
                </c:pt>
                <c:pt idx="693">
                  <c:v>11.115185800000004</c:v>
                </c:pt>
                <c:pt idx="694">
                  <c:v>11.1153391</c:v>
                </c:pt>
                <c:pt idx="695">
                  <c:v>11.115492500000045</c:v>
                </c:pt>
                <c:pt idx="696">
                  <c:v>11.115645900000002</c:v>
                </c:pt>
                <c:pt idx="697">
                  <c:v>11.115799200000041</c:v>
                </c:pt>
                <c:pt idx="698">
                  <c:v>11.1159526</c:v>
                </c:pt>
                <c:pt idx="699">
                  <c:v>11.116106</c:v>
                </c:pt>
                <c:pt idx="700">
                  <c:v>11.116259400000001</c:v>
                </c:pt>
                <c:pt idx="701">
                  <c:v>11.1164127</c:v>
                </c:pt>
                <c:pt idx="702">
                  <c:v>11.1165661</c:v>
                </c:pt>
                <c:pt idx="703">
                  <c:v>11.1167195</c:v>
                </c:pt>
                <c:pt idx="704">
                  <c:v>11.116872799999999</c:v>
                </c:pt>
                <c:pt idx="705">
                  <c:v>11.1170262</c:v>
                </c:pt>
                <c:pt idx="706">
                  <c:v>11.1171796</c:v>
                </c:pt>
                <c:pt idx="707">
                  <c:v>11.117333</c:v>
                </c:pt>
                <c:pt idx="708">
                  <c:v>11.117486300000024</c:v>
                </c:pt>
                <c:pt idx="709">
                  <c:v>11.1176397</c:v>
                </c:pt>
                <c:pt idx="710">
                  <c:v>11.1177931</c:v>
                </c:pt>
                <c:pt idx="711">
                  <c:v>11.117946400000001</c:v>
                </c:pt>
                <c:pt idx="712">
                  <c:v>11.1180998</c:v>
                </c:pt>
                <c:pt idx="713">
                  <c:v>11.118253199999998</c:v>
                </c:pt>
                <c:pt idx="714">
                  <c:v>11.1184066</c:v>
                </c:pt>
                <c:pt idx="715">
                  <c:v>11.118559900000001</c:v>
                </c:pt>
                <c:pt idx="716">
                  <c:v>11.1187133</c:v>
                </c:pt>
                <c:pt idx="717">
                  <c:v>11.1188667</c:v>
                </c:pt>
                <c:pt idx="718">
                  <c:v>11.119020000000001</c:v>
                </c:pt>
                <c:pt idx="719">
                  <c:v>11.119173399999999</c:v>
                </c:pt>
                <c:pt idx="720">
                  <c:v>11.1193268</c:v>
                </c:pt>
                <c:pt idx="721">
                  <c:v>11.119480200000041</c:v>
                </c:pt>
                <c:pt idx="722">
                  <c:v>11.119633500000004</c:v>
                </c:pt>
                <c:pt idx="723">
                  <c:v>11.119786900000021</c:v>
                </c:pt>
                <c:pt idx="724">
                  <c:v>11.1199403</c:v>
                </c:pt>
                <c:pt idx="725">
                  <c:v>11.120093600000001</c:v>
                </c:pt>
                <c:pt idx="726">
                  <c:v>11.120247000000001</c:v>
                </c:pt>
                <c:pt idx="727">
                  <c:v>11.120400400000001</c:v>
                </c:pt>
                <c:pt idx="728">
                  <c:v>11.1205538</c:v>
                </c:pt>
                <c:pt idx="729">
                  <c:v>11.120707100000001</c:v>
                </c:pt>
                <c:pt idx="730">
                  <c:v>11.120860499999999</c:v>
                </c:pt>
                <c:pt idx="731">
                  <c:v>11.121013899999999</c:v>
                </c:pt>
                <c:pt idx="732">
                  <c:v>11.121167199999999</c:v>
                </c:pt>
                <c:pt idx="733">
                  <c:v>11.121320599999997</c:v>
                </c:pt>
                <c:pt idx="734">
                  <c:v>11.121473999999999</c:v>
                </c:pt>
                <c:pt idx="735">
                  <c:v>11.121627399999999</c:v>
                </c:pt>
                <c:pt idx="736">
                  <c:v>11.1217807</c:v>
                </c:pt>
                <c:pt idx="737">
                  <c:v>11.121934100000001</c:v>
                </c:pt>
                <c:pt idx="738">
                  <c:v>11.122087500000021</c:v>
                </c:pt>
                <c:pt idx="739">
                  <c:v>11.1222409</c:v>
                </c:pt>
                <c:pt idx="740">
                  <c:v>11.1223942</c:v>
                </c:pt>
                <c:pt idx="741">
                  <c:v>11.122547600000004</c:v>
                </c:pt>
                <c:pt idx="742">
                  <c:v>11.122701000000001</c:v>
                </c:pt>
                <c:pt idx="743">
                  <c:v>11.1228543</c:v>
                </c:pt>
                <c:pt idx="744">
                  <c:v>11.1230077</c:v>
                </c:pt>
                <c:pt idx="745">
                  <c:v>11.123161099999997</c:v>
                </c:pt>
                <c:pt idx="746">
                  <c:v>11.123314499999999</c:v>
                </c:pt>
                <c:pt idx="747">
                  <c:v>11.1234678</c:v>
                </c:pt>
                <c:pt idx="748">
                  <c:v>11.123621199999999</c:v>
                </c:pt>
                <c:pt idx="749">
                  <c:v>11.123774600000001</c:v>
                </c:pt>
                <c:pt idx="750">
                  <c:v>11.1239279</c:v>
                </c:pt>
                <c:pt idx="751">
                  <c:v>11.1240813</c:v>
                </c:pt>
                <c:pt idx="752">
                  <c:v>11.124234700000001</c:v>
                </c:pt>
                <c:pt idx="753">
                  <c:v>11.124388099999997</c:v>
                </c:pt>
                <c:pt idx="754">
                  <c:v>11.1245414</c:v>
                </c:pt>
                <c:pt idx="755">
                  <c:v>11.1246948</c:v>
                </c:pt>
                <c:pt idx="756">
                  <c:v>11.124848199999999</c:v>
                </c:pt>
                <c:pt idx="757">
                  <c:v>11.1250015</c:v>
                </c:pt>
                <c:pt idx="758">
                  <c:v>11.1251549</c:v>
                </c:pt>
                <c:pt idx="759">
                  <c:v>11.1253083</c:v>
                </c:pt>
                <c:pt idx="760">
                  <c:v>11.125461700000001</c:v>
                </c:pt>
                <c:pt idx="761">
                  <c:v>11.125615</c:v>
                </c:pt>
                <c:pt idx="762">
                  <c:v>11.1257684</c:v>
                </c:pt>
                <c:pt idx="763">
                  <c:v>11.125921799999999</c:v>
                </c:pt>
                <c:pt idx="764">
                  <c:v>11.1260751</c:v>
                </c:pt>
                <c:pt idx="765">
                  <c:v>11.126228499999998</c:v>
                </c:pt>
                <c:pt idx="766">
                  <c:v>11.1263819</c:v>
                </c:pt>
                <c:pt idx="767">
                  <c:v>11.1265353</c:v>
                </c:pt>
                <c:pt idx="768">
                  <c:v>11.1266886</c:v>
                </c:pt>
                <c:pt idx="769">
                  <c:v>11.126842</c:v>
                </c:pt>
                <c:pt idx="770">
                  <c:v>11.1269954</c:v>
                </c:pt>
                <c:pt idx="771">
                  <c:v>11.127148699999999</c:v>
                </c:pt>
                <c:pt idx="772">
                  <c:v>11.1273021</c:v>
                </c:pt>
                <c:pt idx="773">
                  <c:v>11.1274555</c:v>
                </c:pt>
                <c:pt idx="774">
                  <c:v>11.1276089</c:v>
                </c:pt>
                <c:pt idx="775">
                  <c:v>11.127762199999999</c:v>
                </c:pt>
                <c:pt idx="776">
                  <c:v>11.1279156</c:v>
                </c:pt>
                <c:pt idx="777">
                  <c:v>11.128068999999998</c:v>
                </c:pt>
                <c:pt idx="778">
                  <c:v>11.128222299999997</c:v>
                </c:pt>
                <c:pt idx="779">
                  <c:v>11.128375699999991</c:v>
                </c:pt>
                <c:pt idx="780">
                  <c:v>11.1285291</c:v>
                </c:pt>
                <c:pt idx="781">
                  <c:v>11.1286825</c:v>
                </c:pt>
                <c:pt idx="782">
                  <c:v>11.128835799999999</c:v>
                </c:pt>
                <c:pt idx="783">
                  <c:v>11.128989199999999</c:v>
                </c:pt>
                <c:pt idx="784">
                  <c:v>11.1291426</c:v>
                </c:pt>
                <c:pt idx="785">
                  <c:v>11.129295900000001</c:v>
                </c:pt>
                <c:pt idx="786">
                  <c:v>11.129449300000021</c:v>
                </c:pt>
                <c:pt idx="787">
                  <c:v>11.1296027</c:v>
                </c:pt>
                <c:pt idx="788">
                  <c:v>11.1297561</c:v>
                </c:pt>
                <c:pt idx="789">
                  <c:v>11.129909400000001</c:v>
                </c:pt>
                <c:pt idx="790">
                  <c:v>11.130062799999999</c:v>
                </c:pt>
                <c:pt idx="791">
                  <c:v>11.1302162</c:v>
                </c:pt>
                <c:pt idx="792">
                  <c:v>11.130369499999999</c:v>
                </c:pt>
                <c:pt idx="793">
                  <c:v>11.130522900000001</c:v>
                </c:pt>
                <c:pt idx="794">
                  <c:v>11.130676300000001</c:v>
                </c:pt>
                <c:pt idx="795">
                  <c:v>11.1308297</c:v>
                </c:pt>
                <c:pt idx="796">
                  <c:v>11.130983000000001</c:v>
                </c:pt>
                <c:pt idx="797">
                  <c:v>11.131136400000001</c:v>
                </c:pt>
                <c:pt idx="798">
                  <c:v>11.131289799999999</c:v>
                </c:pt>
                <c:pt idx="799">
                  <c:v>11.1314431</c:v>
                </c:pt>
                <c:pt idx="800">
                  <c:v>11.131596500000002</c:v>
                </c:pt>
                <c:pt idx="801">
                  <c:v>11.131749900000001</c:v>
                </c:pt>
                <c:pt idx="802">
                  <c:v>11.131903299999999</c:v>
                </c:pt>
                <c:pt idx="803">
                  <c:v>11.1320566</c:v>
                </c:pt>
                <c:pt idx="804">
                  <c:v>11.132210000000001</c:v>
                </c:pt>
                <c:pt idx="805">
                  <c:v>11.132363399999997</c:v>
                </c:pt>
                <c:pt idx="806">
                  <c:v>11.132516800000024</c:v>
                </c:pt>
                <c:pt idx="807">
                  <c:v>11.1326701</c:v>
                </c:pt>
                <c:pt idx="808">
                  <c:v>11.132823499999999</c:v>
                </c:pt>
                <c:pt idx="809">
                  <c:v>11.132976900000001</c:v>
                </c:pt>
                <c:pt idx="810">
                  <c:v>11.1331302</c:v>
                </c:pt>
                <c:pt idx="811">
                  <c:v>11.1332836</c:v>
                </c:pt>
                <c:pt idx="812">
                  <c:v>11.133437000000002</c:v>
                </c:pt>
                <c:pt idx="813">
                  <c:v>11.133590400000001</c:v>
                </c:pt>
                <c:pt idx="814">
                  <c:v>11.1337437</c:v>
                </c:pt>
                <c:pt idx="815">
                  <c:v>11.1338971</c:v>
                </c:pt>
                <c:pt idx="816">
                  <c:v>11.134050499999999</c:v>
                </c:pt>
                <c:pt idx="817">
                  <c:v>11.134203799999998</c:v>
                </c:pt>
                <c:pt idx="818">
                  <c:v>11.134357199999998</c:v>
                </c:pt>
                <c:pt idx="819">
                  <c:v>11.1345106</c:v>
                </c:pt>
                <c:pt idx="820">
                  <c:v>11.134663999999999</c:v>
                </c:pt>
                <c:pt idx="821">
                  <c:v>11.1348173</c:v>
                </c:pt>
                <c:pt idx="822">
                  <c:v>11.134970699999997</c:v>
                </c:pt>
                <c:pt idx="823">
                  <c:v>11.135124100000001</c:v>
                </c:pt>
                <c:pt idx="824">
                  <c:v>11.1352774</c:v>
                </c:pt>
                <c:pt idx="825">
                  <c:v>11.135430800000041</c:v>
                </c:pt>
                <c:pt idx="826">
                  <c:v>11.135584200000045</c:v>
                </c:pt>
                <c:pt idx="827">
                  <c:v>11.135737600000002</c:v>
                </c:pt>
                <c:pt idx="828">
                  <c:v>11.1358909</c:v>
                </c:pt>
                <c:pt idx="829">
                  <c:v>11.1360443</c:v>
                </c:pt>
                <c:pt idx="830">
                  <c:v>11.1361977</c:v>
                </c:pt>
                <c:pt idx="831">
                  <c:v>11.136350999999999</c:v>
                </c:pt>
                <c:pt idx="832">
                  <c:v>11.1365044</c:v>
                </c:pt>
                <c:pt idx="833">
                  <c:v>11.1366578</c:v>
                </c:pt>
                <c:pt idx="834">
                  <c:v>11.136811199999999</c:v>
                </c:pt>
                <c:pt idx="835">
                  <c:v>11.136964499999999</c:v>
                </c:pt>
                <c:pt idx="836">
                  <c:v>11.1371179</c:v>
                </c:pt>
                <c:pt idx="837">
                  <c:v>11.137271299999997</c:v>
                </c:pt>
                <c:pt idx="838">
                  <c:v>11.137424600000001</c:v>
                </c:pt>
                <c:pt idx="839">
                  <c:v>11.137578</c:v>
                </c:pt>
                <c:pt idx="840">
                  <c:v>11.1377314</c:v>
                </c:pt>
                <c:pt idx="841">
                  <c:v>11.1378848</c:v>
                </c:pt>
                <c:pt idx="842">
                  <c:v>11.138038099999997</c:v>
                </c:pt>
                <c:pt idx="843">
                  <c:v>11.138191499999998</c:v>
                </c:pt>
                <c:pt idx="844">
                  <c:v>11.1383449</c:v>
                </c:pt>
                <c:pt idx="845">
                  <c:v>11.138498199999999</c:v>
                </c:pt>
                <c:pt idx="846">
                  <c:v>11.138651599999999</c:v>
                </c:pt>
                <c:pt idx="847">
                  <c:v>11.138805</c:v>
                </c:pt>
                <c:pt idx="848">
                  <c:v>11.13895839999998</c:v>
                </c:pt>
                <c:pt idx="849">
                  <c:v>11.139111699999997</c:v>
                </c:pt>
                <c:pt idx="850">
                  <c:v>11.139265099999999</c:v>
                </c:pt>
                <c:pt idx="851">
                  <c:v>11.1394185</c:v>
                </c:pt>
                <c:pt idx="852">
                  <c:v>11.139571799999999</c:v>
                </c:pt>
                <c:pt idx="853">
                  <c:v>11.139725199999999</c:v>
                </c:pt>
                <c:pt idx="854">
                  <c:v>11.139878599999999</c:v>
                </c:pt>
                <c:pt idx="855">
                  <c:v>11.140032</c:v>
                </c:pt>
                <c:pt idx="856">
                  <c:v>11.140185300000001</c:v>
                </c:pt>
                <c:pt idx="857">
                  <c:v>11.140338699999997</c:v>
                </c:pt>
                <c:pt idx="858">
                  <c:v>11.140492100000001</c:v>
                </c:pt>
                <c:pt idx="859">
                  <c:v>11.1406454</c:v>
                </c:pt>
                <c:pt idx="860">
                  <c:v>11.140798799999999</c:v>
                </c:pt>
                <c:pt idx="861">
                  <c:v>11.140952199999999</c:v>
                </c:pt>
                <c:pt idx="862">
                  <c:v>11.141105599999999</c:v>
                </c:pt>
                <c:pt idx="863">
                  <c:v>11.141258899999997</c:v>
                </c:pt>
                <c:pt idx="864">
                  <c:v>11.141412300000001</c:v>
                </c:pt>
                <c:pt idx="865">
                  <c:v>11.141565699999997</c:v>
                </c:pt>
                <c:pt idx="866">
                  <c:v>11.141718999999998</c:v>
                </c:pt>
                <c:pt idx="867">
                  <c:v>11.141872399999997</c:v>
                </c:pt>
                <c:pt idx="868">
                  <c:v>11.142025799999999</c:v>
                </c:pt>
                <c:pt idx="869">
                  <c:v>11.142179199999999</c:v>
                </c:pt>
                <c:pt idx="870">
                  <c:v>11.1423325</c:v>
                </c:pt>
                <c:pt idx="871">
                  <c:v>11.1424859</c:v>
                </c:pt>
                <c:pt idx="872">
                  <c:v>11.142639300000004</c:v>
                </c:pt>
                <c:pt idx="873">
                  <c:v>11.142792700000001</c:v>
                </c:pt>
                <c:pt idx="874">
                  <c:v>11.142946</c:v>
                </c:pt>
                <c:pt idx="875">
                  <c:v>11.143099400000001</c:v>
                </c:pt>
                <c:pt idx="876">
                  <c:v>11.143252799999999</c:v>
                </c:pt>
                <c:pt idx="877">
                  <c:v>11.1434061</c:v>
                </c:pt>
                <c:pt idx="878">
                  <c:v>11.1435595</c:v>
                </c:pt>
                <c:pt idx="879">
                  <c:v>11.143712900000001</c:v>
                </c:pt>
                <c:pt idx="880">
                  <c:v>11.143866300000001</c:v>
                </c:pt>
                <c:pt idx="881">
                  <c:v>11.1440196</c:v>
                </c:pt>
                <c:pt idx="882">
                  <c:v>11.144172999999997</c:v>
                </c:pt>
                <c:pt idx="883">
                  <c:v>11.144326399999997</c:v>
                </c:pt>
                <c:pt idx="884">
                  <c:v>11.1444797</c:v>
                </c:pt>
                <c:pt idx="885">
                  <c:v>11.1446331</c:v>
                </c:pt>
                <c:pt idx="886">
                  <c:v>11.1447865</c:v>
                </c:pt>
                <c:pt idx="887">
                  <c:v>11.144939900000001</c:v>
                </c:pt>
                <c:pt idx="888">
                  <c:v>11.1450932</c:v>
                </c:pt>
                <c:pt idx="889">
                  <c:v>11.1452466</c:v>
                </c:pt>
                <c:pt idx="890">
                  <c:v>11.1454</c:v>
                </c:pt>
                <c:pt idx="891">
                  <c:v>11.1455533</c:v>
                </c:pt>
                <c:pt idx="892">
                  <c:v>11.1457067</c:v>
                </c:pt>
                <c:pt idx="893">
                  <c:v>11.1458601</c:v>
                </c:pt>
                <c:pt idx="894">
                  <c:v>11.146013499999999</c:v>
                </c:pt>
                <c:pt idx="895">
                  <c:v>11.1461668</c:v>
                </c:pt>
                <c:pt idx="896">
                  <c:v>11.146320199999998</c:v>
                </c:pt>
                <c:pt idx="897">
                  <c:v>11.1464736</c:v>
                </c:pt>
                <c:pt idx="898">
                  <c:v>11.146626900000001</c:v>
                </c:pt>
                <c:pt idx="899">
                  <c:v>11.1467803</c:v>
                </c:pt>
                <c:pt idx="900">
                  <c:v>11.1469337</c:v>
                </c:pt>
                <c:pt idx="901">
                  <c:v>11.1470871</c:v>
                </c:pt>
                <c:pt idx="902">
                  <c:v>11.147240399999999</c:v>
                </c:pt>
                <c:pt idx="903">
                  <c:v>11.147393799999998</c:v>
                </c:pt>
                <c:pt idx="904">
                  <c:v>11.1475472</c:v>
                </c:pt>
                <c:pt idx="905">
                  <c:v>11.147700499999999</c:v>
                </c:pt>
                <c:pt idx="906">
                  <c:v>11.147853899999999</c:v>
                </c:pt>
                <c:pt idx="907">
                  <c:v>11.1480073</c:v>
                </c:pt>
                <c:pt idx="908">
                  <c:v>11.148160699999988</c:v>
                </c:pt>
                <c:pt idx="909">
                  <c:v>11.148313999999958</c:v>
                </c:pt>
                <c:pt idx="910">
                  <c:v>11.148467399999999</c:v>
                </c:pt>
                <c:pt idx="911">
                  <c:v>11.148620799999998</c:v>
                </c:pt>
                <c:pt idx="912">
                  <c:v>11.148774099999997</c:v>
                </c:pt>
                <c:pt idx="913">
                  <c:v>11.148927499999958</c:v>
                </c:pt>
                <c:pt idx="914">
                  <c:v>11.1490809</c:v>
                </c:pt>
                <c:pt idx="915">
                  <c:v>11.1492343</c:v>
                </c:pt>
                <c:pt idx="916">
                  <c:v>11.149387600000001</c:v>
                </c:pt>
                <c:pt idx="917">
                  <c:v>11.149541000000001</c:v>
                </c:pt>
                <c:pt idx="918">
                  <c:v>11.1496944</c:v>
                </c:pt>
                <c:pt idx="919">
                  <c:v>11.1498477</c:v>
                </c:pt>
                <c:pt idx="920">
                  <c:v>11.150001100000001</c:v>
                </c:pt>
                <c:pt idx="921">
                  <c:v>11.150154500000021</c:v>
                </c:pt>
                <c:pt idx="922">
                  <c:v>11.1503079</c:v>
                </c:pt>
                <c:pt idx="923">
                  <c:v>11.150461200000002</c:v>
                </c:pt>
                <c:pt idx="924">
                  <c:v>11.150614600000004</c:v>
                </c:pt>
                <c:pt idx="925">
                  <c:v>11.150768000000001</c:v>
                </c:pt>
                <c:pt idx="926">
                  <c:v>11.1509213</c:v>
                </c:pt>
                <c:pt idx="927">
                  <c:v>11.151074700000001</c:v>
                </c:pt>
                <c:pt idx="928">
                  <c:v>11.151228099999997</c:v>
                </c:pt>
                <c:pt idx="929">
                  <c:v>11.151381499999999</c:v>
                </c:pt>
                <c:pt idx="930">
                  <c:v>11.151534800000045</c:v>
                </c:pt>
                <c:pt idx="931">
                  <c:v>11.151688200000002</c:v>
                </c:pt>
                <c:pt idx="932">
                  <c:v>11.151841600000001</c:v>
                </c:pt>
                <c:pt idx="933">
                  <c:v>11.1519949</c:v>
                </c:pt>
                <c:pt idx="934">
                  <c:v>11.1521483</c:v>
                </c:pt>
                <c:pt idx="935">
                  <c:v>11.152301700000001</c:v>
                </c:pt>
                <c:pt idx="936">
                  <c:v>11.15245510000002</c:v>
                </c:pt>
                <c:pt idx="937">
                  <c:v>11.1526084</c:v>
                </c:pt>
                <c:pt idx="938">
                  <c:v>11.1527618</c:v>
                </c:pt>
                <c:pt idx="939">
                  <c:v>11.152915200000002</c:v>
                </c:pt>
                <c:pt idx="940">
                  <c:v>11.153068600000001</c:v>
                </c:pt>
                <c:pt idx="941">
                  <c:v>11.1532219</c:v>
                </c:pt>
                <c:pt idx="942">
                  <c:v>11.1533753</c:v>
                </c:pt>
                <c:pt idx="943">
                  <c:v>11.153528700000001</c:v>
                </c:pt>
                <c:pt idx="944">
                  <c:v>11.153682000000041</c:v>
                </c:pt>
                <c:pt idx="945">
                  <c:v>11.1538354</c:v>
                </c:pt>
                <c:pt idx="946">
                  <c:v>11.1539888</c:v>
                </c:pt>
                <c:pt idx="947">
                  <c:v>11.154142200000004</c:v>
                </c:pt>
                <c:pt idx="948">
                  <c:v>11.1542955</c:v>
                </c:pt>
                <c:pt idx="949">
                  <c:v>11.1544489</c:v>
                </c:pt>
                <c:pt idx="950">
                  <c:v>11.154602300000002</c:v>
                </c:pt>
                <c:pt idx="951">
                  <c:v>11.1547556</c:v>
                </c:pt>
                <c:pt idx="952">
                  <c:v>11.154909</c:v>
                </c:pt>
                <c:pt idx="953">
                  <c:v>11.1550624</c:v>
                </c:pt>
                <c:pt idx="954">
                  <c:v>11.155215800000002</c:v>
                </c:pt>
                <c:pt idx="955">
                  <c:v>11.1553691</c:v>
                </c:pt>
                <c:pt idx="956">
                  <c:v>11.155522500000041</c:v>
                </c:pt>
                <c:pt idx="957">
                  <c:v>11.1556759</c:v>
                </c:pt>
                <c:pt idx="958">
                  <c:v>11.155829200000024</c:v>
                </c:pt>
                <c:pt idx="959">
                  <c:v>11.155982600000041</c:v>
                </c:pt>
                <c:pt idx="960">
                  <c:v>11.156136000000041</c:v>
                </c:pt>
                <c:pt idx="961">
                  <c:v>11.1562894</c:v>
                </c:pt>
                <c:pt idx="962">
                  <c:v>11.156442700000024</c:v>
                </c:pt>
                <c:pt idx="963">
                  <c:v>11.156596100000041</c:v>
                </c:pt>
                <c:pt idx="964">
                  <c:v>11.156749500000041</c:v>
                </c:pt>
                <c:pt idx="965">
                  <c:v>11.156902800000021</c:v>
                </c:pt>
                <c:pt idx="966">
                  <c:v>11.157056200000024</c:v>
                </c:pt>
                <c:pt idx="967">
                  <c:v>11.1572096</c:v>
                </c:pt>
                <c:pt idx="968">
                  <c:v>11.157363</c:v>
                </c:pt>
                <c:pt idx="969">
                  <c:v>11.157516300000021</c:v>
                </c:pt>
                <c:pt idx="970">
                  <c:v>11.1576697</c:v>
                </c:pt>
                <c:pt idx="971">
                  <c:v>11.1578231</c:v>
                </c:pt>
                <c:pt idx="972">
                  <c:v>11.157976400000001</c:v>
                </c:pt>
                <c:pt idx="973">
                  <c:v>11.158129799999999</c:v>
                </c:pt>
                <c:pt idx="974">
                  <c:v>11.1582832</c:v>
                </c:pt>
                <c:pt idx="975">
                  <c:v>11.158436600000041</c:v>
                </c:pt>
                <c:pt idx="976">
                  <c:v>11.158589900000004</c:v>
                </c:pt>
                <c:pt idx="977">
                  <c:v>11.158743300000001</c:v>
                </c:pt>
                <c:pt idx="978">
                  <c:v>11.1588967</c:v>
                </c:pt>
                <c:pt idx="979">
                  <c:v>11.159050000000002</c:v>
                </c:pt>
                <c:pt idx="980">
                  <c:v>11.159203400000001</c:v>
                </c:pt>
                <c:pt idx="981">
                  <c:v>11.159356800000024</c:v>
                </c:pt>
                <c:pt idx="982">
                  <c:v>11.159510200000041</c:v>
                </c:pt>
                <c:pt idx="983">
                  <c:v>11.159663500000002</c:v>
                </c:pt>
                <c:pt idx="984">
                  <c:v>11.159816900000004</c:v>
                </c:pt>
                <c:pt idx="985">
                  <c:v>11.159970300000001</c:v>
                </c:pt>
                <c:pt idx="986">
                  <c:v>11.1601236</c:v>
                </c:pt>
                <c:pt idx="987">
                  <c:v>11.160277000000001</c:v>
                </c:pt>
                <c:pt idx="988">
                  <c:v>11.160430400000021</c:v>
                </c:pt>
                <c:pt idx="989">
                  <c:v>11.160583800000024</c:v>
                </c:pt>
                <c:pt idx="990">
                  <c:v>11.1607371</c:v>
                </c:pt>
                <c:pt idx="991">
                  <c:v>11.160890500000002</c:v>
                </c:pt>
                <c:pt idx="992">
                  <c:v>11.161043900000001</c:v>
                </c:pt>
                <c:pt idx="993">
                  <c:v>11.1611972</c:v>
                </c:pt>
                <c:pt idx="994">
                  <c:v>11.1613506</c:v>
                </c:pt>
                <c:pt idx="995">
                  <c:v>11.161504000000004</c:v>
                </c:pt>
                <c:pt idx="996">
                  <c:v>11.161657400000001</c:v>
                </c:pt>
                <c:pt idx="997">
                  <c:v>11.1618107</c:v>
                </c:pt>
                <c:pt idx="998">
                  <c:v>11.1619641</c:v>
                </c:pt>
                <c:pt idx="999">
                  <c:v>11.162117500000004</c:v>
                </c:pt>
                <c:pt idx="1000">
                  <c:v>11.1622708</c:v>
                </c:pt>
                <c:pt idx="1001">
                  <c:v>11.162424200000045</c:v>
                </c:pt>
                <c:pt idx="1002">
                  <c:v>11.162577600000002</c:v>
                </c:pt>
                <c:pt idx="1003">
                  <c:v>11.162731000000004</c:v>
                </c:pt>
                <c:pt idx="1004">
                  <c:v>11.162884300000041</c:v>
                </c:pt>
                <c:pt idx="1005">
                  <c:v>11.1630377</c:v>
                </c:pt>
                <c:pt idx="1006">
                  <c:v>11.163191100000001</c:v>
                </c:pt>
                <c:pt idx="1007">
                  <c:v>11.163344500000004</c:v>
                </c:pt>
                <c:pt idx="1008">
                  <c:v>11.163497800000041</c:v>
                </c:pt>
                <c:pt idx="1009">
                  <c:v>11.1636512</c:v>
                </c:pt>
                <c:pt idx="1010">
                  <c:v>11.163804600000002</c:v>
                </c:pt>
                <c:pt idx="1011">
                  <c:v>11.1639579</c:v>
                </c:pt>
                <c:pt idx="1012">
                  <c:v>11.1641113</c:v>
                </c:pt>
                <c:pt idx="1013">
                  <c:v>11.1642647</c:v>
                </c:pt>
                <c:pt idx="1014">
                  <c:v>11.164418100000001</c:v>
                </c:pt>
                <c:pt idx="1015">
                  <c:v>11.1645714</c:v>
                </c:pt>
                <c:pt idx="1016">
                  <c:v>11.1647248</c:v>
                </c:pt>
                <c:pt idx="1017">
                  <c:v>11.164878199999999</c:v>
                </c:pt>
                <c:pt idx="1018">
                  <c:v>11.165031500000024</c:v>
                </c:pt>
                <c:pt idx="1019">
                  <c:v>11.165184900000041</c:v>
                </c:pt>
                <c:pt idx="1020">
                  <c:v>11.1653383</c:v>
                </c:pt>
                <c:pt idx="1021">
                  <c:v>11.1654917</c:v>
                </c:pt>
                <c:pt idx="1022">
                  <c:v>11.165645000000024</c:v>
                </c:pt>
                <c:pt idx="1023">
                  <c:v>11.1657984</c:v>
                </c:pt>
                <c:pt idx="1024">
                  <c:v>11.1659518</c:v>
                </c:pt>
                <c:pt idx="1025">
                  <c:v>11.166105100000001</c:v>
                </c:pt>
                <c:pt idx="1026">
                  <c:v>11.1662585</c:v>
                </c:pt>
                <c:pt idx="1027">
                  <c:v>11.1664119</c:v>
                </c:pt>
                <c:pt idx="1028">
                  <c:v>11.1665653</c:v>
                </c:pt>
                <c:pt idx="1029">
                  <c:v>11.166718600000001</c:v>
                </c:pt>
                <c:pt idx="1030">
                  <c:v>11.166872</c:v>
                </c:pt>
                <c:pt idx="1031">
                  <c:v>11.1670254</c:v>
                </c:pt>
                <c:pt idx="1032">
                  <c:v>11.167178699999997</c:v>
                </c:pt>
                <c:pt idx="1033">
                  <c:v>11.167332100000001</c:v>
                </c:pt>
                <c:pt idx="1034">
                  <c:v>11.167485500000041</c:v>
                </c:pt>
                <c:pt idx="1035">
                  <c:v>11.1676389</c:v>
                </c:pt>
                <c:pt idx="1036">
                  <c:v>11.167792200000004</c:v>
                </c:pt>
                <c:pt idx="1037">
                  <c:v>11.167945600000001</c:v>
                </c:pt>
                <c:pt idx="1038">
                  <c:v>11.168099</c:v>
                </c:pt>
                <c:pt idx="1039">
                  <c:v>11.168252300000001</c:v>
                </c:pt>
                <c:pt idx="1040">
                  <c:v>11.168405700000001</c:v>
                </c:pt>
                <c:pt idx="1041">
                  <c:v>11.1685591</c:v>
                </c:pt>
                <c:pt idx="1042">
                  <c:v>11.1687125</c:v>
                </c:pt>
                <c:pt idx="1043">
                  <c:v>11.168865799999999</c:v>
                </c:pt>
                <c:pt idx="1044">
                  <c:v>11.169019200000021</c:v>
                </c:pt>
                <c:pt idx="1045">
                  <c:v>11.1691726</c:v>
                </c:pt>
                <c:pt idx="1046">
                  <c:v>11.1693259</c:v>
                </c:pt>
                <c:pt idx="1047">
                  <c:v>11.169479300000004</c:v>
                </c:pt>
                <c:pt idx="1048">
                  <c:v>11.169632700000021</c:v>
                </c:pt>
                <c:pt idx="1049">
                  <c:v>11.169786100000024</c:v>
                </c:pt>
                <c:pt idx="1050">
                  <c:v>11.169939400000002</c:v>
                </c:pt>
                <c:pt idx="1051">
                  <c:v>11.170092800000004</c:v>
                </c:pt>
                <c:pt idx="1052">
                  <c:v>11.170246200000021</c:v>
                </c:pt>
                <c:pt idx="1053">
                  <c:v>11.1703995</c:v>
                </c:pt>
                <c:pt idx="1054">
                  <c:v>11.170552900000002</c:v>
                </c:pt>
                <c:pt idx="1055">
                  <c:v>11.170706300000004</c:v>
                </c:pt>
                <c:pt idx="1056">
                  <c:v>11.170859700000001</c:v>
                </c:pt>
                <c:pt idx="1057">
                  <c:v>11.171013</c:v>
                </c:pt>
                <c:pt idx="1058">
                  <c:v>11.171166400000001</c:v>
                </c:pt>
                <c:pt idx="1059">
                  <c:v>11.171319799999999</c:v>
                </c:pt>
                <c:pt idx="1060">
                  <c:v>11.1714731</c:v>
                </c:pt>
                <c:pt idx="1061">
                  <c:v>11.1716265</c:v>
                </c:pt>
                <c:pt idx="1062">
                  <c:v>11.171779900000001</c:v>
                </c:pt>
                <c:pt idx="1063">
                  <c:v>11.171933300000001</c:v>
                </c:pt>
                <c:pt idx="1064">
                  <c:v>11.172086600000041</c:v>
                </c:pt>
                <c:pt idx="1065">
                  <c:v>11.17224</c:v>
                </c:pt>
                <c:pt idx="1066">
                  <c:v>11.172393400000001</c:v>
                </c:pt>
                <c:pt idx="1067">
                  <c:v>11.172546700000041</c:v>
                </c:pt>
                <c:pt idx="1068">
                  <c:v>11.1727001</c:v>
                </c:pt>
                <c:pt idx="1069">
                  <c:v>11.1728535</c:v>
                </c:pt>
                <c:pt idx="1070">
                  <c:v>11.173006900000004</c:v>
                </c:pt>
                <c:pt idx="1071">
                  <c:v>11.1731602</c:v>
                </c:pt>
                <c:pt idx="1072">
                  <c:v>11.1733136</c:v>
                </c:pt>
                <c:pt idx="1073">
                  <c:v>11.173467</c:v>
                </c:pt>
                <c:pt idx="1074">
                  <c:v>11.173620400000001</c:v>
                </c:pt>
                <c:pt idx="1075">
                  <c:v>11.1737737</c:v>
                </c:pt>
                <c:pt idx="1076">
                  <c:v>11.1739271</c:v>
                </c:pt>
                <c:pt idx="1077">
                  <c:v>11.174080500000002</c:v>
                </c:pt>
                <c:pt idx="1078">
                  <c:v>11.1742338</c:v>
                </c:pt>
                <c:pt idx="1079">
                  <c:v>11.1743872</c:v>
                </c:pt>
                <c:pt idx="1080">
                  <c:v>11.1745406</c:v>
                </c:pt>
                <c:pt idx="1081">
                  <c:v>11.174694000000002</c:v>
                </c:pt>
                <c:pt idx="1082">
                  <c:v>11.1748473</c:v>
                </c:pt>
                <c:pt idx="1083">
                  <c:v>11.1750007</c:v>
                </c:pt>
                <c:pt idx="1084">
                  <c:v>11.1751541</c:v>
                </c:pt>
                <c:pt idx="1085">
                  <c:v>11.175307400000001</c:v>
                </c:pt>
                <c:pt idx="1086">
                  <c:v>11.175460800000041</c:v>
                </c:pt>
                <c:pt idx="1087">
                  <c:v>11.175614200000041</c:v>
                </c:pt>
                <c:pt idx="1088">
                  <c:v>11.1757676</c:v>
                </c:pt>
                <c:pt idx="1089">
                  <c:v>11.175920900000001</c:v>
                </c:pt>
                <c:pt idx="1090">
                  <c:v>11.1760743</c:v>
                </c:pt>
                <c:pt idx="1091">
                  <c:v>11.1762277</c:v>
                </c:pt>
                <c:pt idx="1092">
                  <c:v>11.176381000000001</c:v>
                </c:pt>
                <c:pt idx="1093">
                  <c:v>11.176534400000024</c:v>
                </c:pt>
                <c:pt idx="1094">
                  <c:v>11.176687800000041</c:v>
                </c:pt>
                <c:pt idx="1095">
                  <c:v>11.1768412</c:v>
                </c:pt>
                <c:pt idx="1096">
                  <c:v>11.176994500000021</c:v>
                </c:pt>
                <c:pt idx="1097">
                  <c:v>11.1771479</c:v>
                </c:pt>
                <c:pt idx="1098">
                  <c:v>11.1773013</c:v>
                </c:pt>
                <c:pt idx="1099">
                  <c:v>11.177454600000004</c:v>
                </c:pt>
                <c:pt idx="1100">
                  <c:v>11.177608000000001</c:v>
                </c:pt>
                <c:pt idx="1101">
                  <c:v>11.1777614</c:v>
                </c:pt>
                <c:pt idx="1102">
                  <c:v>11.1779148</c:v>
                </c:pt>
                <c:pt idx="1103">
                  <c:v>11.178068099999997</c:v>
                </c:pt>
                <c:pt idx="1104">
                  <c:v>11.178221499999998</c:v>
                </c:pt>
                <c:pt idx="1105">
                  <c:v>11.1783749</c:v>
                </c:pt>
                <c:pt idx="1106">
                  <c:v>11.178528199999999</c:v>
                </c:pt>
                <c:pt idx="1107">
                  <c:v>11.178681600000001</c:v>
                </c:pt>
                <c:pt idx="1108">
                  <c:v>11.178835000000001</c:v>
                </c:pt>
                <c:pt idx="1109">
                  <c:v>11.1789884</c:v>
                </c:pt>
                <c:pt idx="1110">
                  <c:v>11.179141700000001</c:v>
                </c:pt>
                <c:pt idx="1111">
                  <c:v>11.179295100000001</c:v>
                </c:pt>
                <c:pt idx="1112">
                  <c:v>11.179448500000024</c:v>
                </c:pt>
                <c:pt idx="1113">
                  <c:v>11.1796018</c:v>
                </c:pt>
                <c:pt idx="1114">
                  <c:v>11.179755200000002</c:v>
                </c:pt>
                <c:pt idx="1115">
                  <c:v>11.179908600000001</c:v>
                </c:pt>
                <c:pt idx="1116">
                  <c:v>11.180062</c:v>
                </c:pt>
                <c:pt idx="1117">
                  <c:v>11.1802153</c:v>
                </c:pt>
                <c:pt idx="1118">
                  <c:v>11.180368699999997</c:v>
                </c:pt>
                <c:pt idx="1119">
                  <c:v>11.180522100000001</c:v>
                </c:pt>
                <c:pt idx="1120">
                  <c:v>11.1806754</c:v>
                </c:pt>
                <c:pt idx="1121">
                  <c:v>11.180828799999999</c:v>
                </c:pt>
                <c:pt idx="1122">
                  <c:v>11.180982200000004</c:v>
                </c:pt>
                <c:pt idx="1123">
                  <c:v>11.181135600000001</c:v>
                </c:pt>
                <c:pt idx="1124">
                  <c:v>11.1812889</c:v>
                </c:pt>
                <c:pt idx="1125">
                  <c:v>11.181442300000002</c:v>
                </c:pt>
                <c:pt idx="1126">
                  <c:v>11.181595700000001</c:v>
                </c:pt>
                <c:pt idx="1127">
                  <c:v>11.181749</c:v>
                </c:pt>
                <c:pt idx="1128">
                  <c:v>11.1819024</c:v>
                </c:pt>
                <c:pt idx="1129">
                  <c:v>11.182055800000002</c:v>
                </c:pt>
                <c:pt idx="1130">
                  <c:v>11.182209200000004</c:v>
                </c:pt>
                <c:pt idx="1131">
                  <c:v>11.1823625</c:v>
                </c:pt>
                <c:pt idx="1132">
                  <c:v>11.1825159</c:v>
                </c:pt>
                <c:pt idx="1133">
                  <c:v>11.182669300000002</c:v>
                </c:pt>
                <c:pt idx="1134">
                  <c:v>11.1828226</c:v>
                </c:pt>
                <c:pt idx="1135">
                  <c:v>11.182976</c:v>
                </c:pt>
                <c:pt idx="1136">
                  <c:v>11.1831294</c:v>
                </c:pt>
                <c:pt idx="1137">
                  <c:v>11.183282800000002</c:v>
                </c:pt>
                <c:pt idx="1138">
                  <c:v>11.183436100000041</c:v>
                </c:pt>
                <c:pt idx="1139">
                  <c:v>11.183589500000041</c:v>
                </c:pt>
                <c:pt idx="1140">
                  <c:v>11.1837429</c:v>
                </c:pt>
                <c:pt idx="1141">
                  <c:v>11.183896300000002</c:v>
                </c:pt>
                <c:pt idx="1142">
                  <c:v>11.1840496</c:v>
                </c:pt>
                <c:pt idx="1143">
                  <c:v>11.184203</c:v>
                </c:pt>
                <c:pt idx="1144">
                  <c:v>11.1843564</c:v>
                </c:pt>
                <c:pt idx="1145">
                  <c:v>11.1845097</c:v>
                </c:pt>
                <c:pt idx="1146">
                  <c:v>11.1846631</c:v>
                </c:pt>
                <c:pt idx="1147">
                  <c:v>11.1848165</c:v>
                </c:pt>
                <c:pt idx="1148">
                  <c:v>11.1849699</c:v>
                </c:pt>
                <c:pt idx="1149">
                  <c:v>11.1851232</c:v>
                </c:pt>
                <c:pt idx="1150">
                  <c:v>11.1852766</c:v>
                </c:pt>
                <c:pt idx="1151">
                  <c:v>11.185430000000045</c:v>
                </c:pt>
                <c:pt idx="1152">
                  <c:v>11.185583300000021</c:v>
                </c:pt>
                <c:pt idx="1153">
                  <c:v>11.18573670000004</c:v>
                </c:pt>
                <c:pt idx="1154">
                  <c:v>11.1858901</c:v>
                </c:pt>
                <c:pt idx="1155">
                  <c:v>11.1860435</c:v>
                </c:pt>
                <c:pt idx="1156">
                  <c:v>11.186196800000021</c:v>
                </c:pt>
                <c:pt idx="1157">
                  <c:v>11.1863502</c:v>
                </c:pt>
                <c:pt idx="1158">
                  <c:v>11.1865036</c:v>
                </c:pt>
                <c:pt idx="1159">
                  <c:v>11.186656900000004</c:v>
                </c:pt>
                <c:pt idx="1160">
                  <c:v>11.186810300000001</c:v>
                </c:pt>
                <c:pt idx="1161">
                  <c:v>11.1869637</c:v>
                </c:pt>
                <c:pt idx="1162">
                  <c:v>11.1871171</c:v>
                </c:pt>
                <c:pt idx="1163">
                  <c:v>11.187270399999997</c:v>
                </c:pt>
                <c:pt idx="1164">
                  <c:v>11.187423799999999</c:v>
                </c:pt>
                <c:pt idx="1165">
                  <c:v>11.1875772</c:v>
                </c:pt>
                <c:pt idx="1166">
                  <c:v>11.187730500000002</c:v>
                </c:pt>
                <c:pt idx="1167">
                  <c:v>11.187883900000001</c:v>
                </c:pt>
                <c:pt idx="1168">
                  <c:v>11.1880373</c:v>
                </c:pt>
                <c:pt idx="1169">
                  <c:v>11.1881907</c:v>
                </c:pt>
                <c:pt idx="1170">
                  <c:v>11.188343999999999</c:v>
                </c:pt>
                <c:pt idx="1171">
                  <c:v>11.188497400000001</c:v>
                </c:pt>
                <c:pt idx="1172">
                  <c:v>11.1886508</c:v>
                </c:pt>
                <c:pt idx="1173">
                  <c:v>11.1888041</c:v>
                </c:pt>
                <c:pt idx="1174">
                  <c:v>11.188957499999999</c:v>
                </c:pt>
                <c:pt idx="1175">
                  <c:v>11.189110900000001</c:v>
                </c:pt>
                <c:pt idx="1176">
                  <c:v>11.1892643</c:v>
                </c:pt>
                <c:pt idx="1177">
                  <c:v>11.189417600000002</c:v>
                </c:pt>
                <c:pt idx="1178">
                  <c:v>11.189571000000001</c:v>
                </c:pt>
                <c:pt idx="1179">
                  <c:v>11.189724400000001</c:v>
                </c:pt>
                <c:pt idx="1180">
                  <c:v>11.1898777</c:v>
                </c:pt>
                <c:pt idx="1181">
                  <c:v>11.190031100000001</c:v>
                </c:pt>
                <c:pt idx="1182">
                  <c:v>11.190184500000004</c:v>
                </c:pt>
                <c:pt idx="1183">
                  <c:v>11.190337900000001</c:v>
                </c:pt>
                <c:pt idx="1184">
                  <c:v>11.1904912</c:v>
                </c:pt>
                <c:pt idx="1185">
                  <c:v>11.190644600000002</c:v>
                </c:pt>
                <c:pt idx="1186">
                  <c:v>11.190798000000001</c:v>
                </c:pt>
                <c:pt idx="1187">
                  <c:v>11.1909513</c:v>
                </c:pt>
                <c:pt idx="1188">
                  <c:v>11.1911047</c:v>
                </c:pt>
                <c:pt idx="1189">
                  <c:v>11.191258099999997</c:v>
                </c:pt>
                <c:pt idx="1190">
                  <c:v>11.191411499999999</c:v>
                </c:pt>
                <c:pt idx="1191">
                  <c:v>11.1915648</c:v>
                </c:pt>
                <c:pt idx="1192">
                  <c:v>11.191718199999999</c:v>
                </c:pt>
                <c:pt idx="1193">
                  <c:v>11.191871599999997</c:v>
                </c:pt>
                <c:pt idx="1194">
                  <c:v>11.1920249</c:v>
                </c:pt>
                <c:pt idx="1195">
                  <c:v>11.1921783</c:v>
                </c:pt>
                <c:pt idx="1196">
                  <c:v>11.1923317</c:v>
                </c:pt>
                <c:pt idx="1197">
                  <c:v>11.192485100000004</c:v>
                </c:pt>
                <c:pt idx="1198">
                  <c:v>11.1926384</c:v>
                </c:pt>
                <c:pt idx="1199">
                  <c:v>11.1927918</c:v>
                </c:pt>
                <c:pt idx="1200">
                  <c:v>11.1929452</c:v>
                </c:pt>
                <c:pt idx="1201">
                  <c:v>11.1930985</c:v>
                </c:pt>
                <c:pt idx="1202">
                  <c:v>11.1932519</c:v>
                </c:pt>
                <c:pt idx="1203">
                  <c:v>11.1934053</c:v>
                </c:pt>
                <c:pt idx="1204">
                  <c:v>11.193558700000001</c:v>
                </c:pt>
                <c:pt idx="1205">
                  <c:v>11.193712</c:v>
                </c:pt>
                <c:pt idx="1206">
                  <c:v>11.1938654</c:v>
                </c:pt>
                <c:pt idx="1207">
                  <c:v>11.194018799999998</c:v>
                </c:pt>
                <c:pt idx="1208">
                  <c:v>11.194172199999999</c:v>
                </c:pt>
                <c:pt idx="1209">
                  <c:v>11.194325499999998</c:v>
                </c:pt>
                <c:pt idx="1210">
                  <c:v>11.1944789</c:v>
                </c:pt>
                <c:pt idx="1211">
                  <c:v>11.1946323</c:v>
                </c:pt>
                <c:pt idx="1212">
                  <c:v>11.194785600000001</c:v>
                </c:pt>
                <c:pt idx="1213">
                  <c:v>11.194939</c:v>
                </c:pt>
                <c:pt idx="1214">
                  <c:v>11.1950924</c:v>
                </c:pt>
                <c:pt idx="1215">
                  <c:v>11.1952458</c:v>
                </c:pt>
                <c:pt idx="1216">
                  <c:v>11.195399100000001</c:v>
                </c:pt>
                <c:pt idx="1217">
                  <c:v>11.195552500000041</c:v>
                </c:pt>
                <c:pt idx="1218">
                  <c:v>11.1957059</c:v>
                </c:pt>
                <c:pt idx="1219">
                  <c:v>11.195859200000021</c:v>
                </c:pt>
                <c:pt idx="1220">
                  <c:v>11.1960126</c:v>
                </c:pt>
                <c:pt idx="1221">
                  <c:v>11.196166</c:v>
                </c:pt>
                <c:pt idx="1222">
                  <c:v>11.1963194</c:v>
                </c:pt>
                <c:pt idx="1223">
                  <c:v>11.196472700000001</c:v>
                </c:pt>
                <c:pt idx="1224">
                  <c:v>11.1966261</c:v>
                </c:pt>
                <c:pt idx="1225">
                  <c:v>11.1967795</c:v>
                </c:pt>
                <c:pt idx="1226">
                  <c:v>11.196932800000004</c:v>
                </c:pt>
                <c:pt idx="1227">
                  <c:v>11.197086200000021</c:v>
                </c:pt>
                <c:pt idx="1228">
                  <c:v>11.1972396</c:v>
                </c:pt>
                <c:pt idx="1229">
                  <c:v>11.197393</c:v>
                </c:pt>
                <c:pt idx="1230">
                  <c:v>11.197546300000004</c:v>
                </c:pt>
                <c:pt idx="1231">
                  <c:v>11.197699700000001</c:v>
                </c:pt>
                <c:pt idx="1232">
                  <c:v>11.1978531</c:v>
                </c:pt>
                <c:pt idx="1233">
                  <c:v>11.198006400000001</c:v>
                </c:pt>
                <c:pt idx="1234">
                  <c:v>11.198159799999999</c:v>
                </c:pt>
                <c:pt idx="1235">
                  <c:v>11.198313199999998</c:v>
                </c:pt>
                <c:pt idx="1236">
                  <c:v>11.1984666</c:v>
                </c:pt>
                <c:pt idx="1237">
                  <c:v>11.198619900000001</c:v>
                </c:pt>
                <c:pt idx="1238">
                  <c:v>11.198773299999997</c:v>
                </c:pt>
                <c:pt idx="1239">
                  <c:v>11.198926699999999</c:v>
                </c:pt>
                <c:pt idx="1240">
                  <c:v>11.19908</c:v>
                </c:pt>
                <c:pt idx="1241">
                  <c:v>11.199233400000001</c:v>
                </c:pt>
                <c:pt idx="1242">
                  <c:v>11.199386800000021</c:v>
                </c:pt>
                <c:pt idx="1243">
                  <c:v>11.199540200000024</c:v>
                </c:pt>
                <c:pt idx="1244">
                  <c:v>11.1996935</c:v>
                </c:pt>
                <c:pt idx="1245">
                  <c:v>11.199846900000002</c:v>
                </c:pt>
                <c:pt idx="1246">
                  <c:v>11.200000300000001</c:v>
                </c:pt>
                <c:pt idx="1247">
                  <c:v>11.2001536</c:v>
                </c:pt>
                <c:pt idx="1248">
                  <c:v>11.200307</c:v>
                </c:pt>
                <c:pt idx="1249">
                  <c:v>11.200460400000001</c:v>
                </c:pt>
                <c:pt idx="1250">
                  <c:v>11.200613799999999</c:v>
                </c:pt>
                <c:pt idx="1251">
                  <c:v>11.2007671</c:v>
                </c:pt>
                <c:pt idx="1252">
                  <c:v>11.200920499999999</c:v>
                </c:pt>
                <c:pt idx="1253">
                  <c:v>11.201073899999997</c:v>
                </c:pt>
                <c:pt idx="1254">
                  <c:v>11.201227199999998</c:v>
                </c:pt>
                <c:pt idx="1255">
                  <c:v>11.2013806</c:v>
                </c:pt>
                <c:pt idx="1256">
                  <c:v>11.201534000000002</c:v>
                </c:pt>
                <c:pt idx="1257">
                  <c:v>11.201687400000001</c:v>
                </c:pt>
                <c:pt idx="1258">
                  <c:v>11.2018407</c:v>
                </c:pt>
                <c:pt idx="1259">
                  <c:v>11.2019941</c:v>
                </c:pt>
                <c:pt idx="1260">
                  <c:v>11.202147500000002</c:v>
                </c:pt>
                <c:pt idx="1261">
                  <c:v>11.2023008</c:v>
                </c:pt>
                <c:pt idx="1262">
                  <c:v>11.202454200000041</c:v>
                </c:pt>
                <c:pt idx="1263">
                  <c:v>11.2026076</c:v>
                </c:pt>
                <c:pt idx="1264">
                  <c:v>11.202761000000001</c:v>
                </c:pt>
                <c:pt idx="1265">
                  <c:v>11.2029143</c:v>
                </c:pt>
                <c:pt idx="1266">
                  <c:v>11.2030677</c:v>
                </c:pt>
                <c:pt idx="1267">
                  <c:v>11.203221099999997</c:v>
                </c:pt>
                <c:pt idx="1268">
                  <c:v>11.2033744</c:v>
                </c:pt>
                <c:pt idx="1269">
                  <c:v>11.2035278</c:v>
                </c:pt>
                <c:pt idx="1270">
                  <c:v>11.2036812</c:v>
                </c:pt>
                <c:pt idx="1271">
                  <c:v>11.2038346</c:v>
                </c:pt>
                <c:pt idx="1272">
                  <c:v>11.2039879</c:v>
                </c:pt>
                <c:pt idx="1273">
                  <c:v>11.2041413</c:v>
                </c:pt>
                <c:pt idx="1274">
                  <c:v>11.2042947</c:v>
                </c:pt>
                <c:pt idx="1275">
                  <c:v>11.2044481</c:v>
                </c:pt>
                <c:pt idx="1276">
                  <c:v>11.2046014</c:v>
                </c:pt>
                <c:pt idx="1277">
                  <c:v>11.2047548</c:v>
                </c:pt>
                <c:pt idx="1278">
                  <c:v>11.204908199999998</c:v>
                </c:pt>
                <c:pt idx="1279">
                  <c:v>11.205061499999999</c:v>
                </c:pt>
                <c:pt idx="1280">
                  <c:v>11.2052149</c:v>
                </c:pt>
                <c:pt idx="1281">
                  <c:v>11.2053683</c:v>
                </c:pt>
                <c:pt idx="1282">
                  <c:v>11.2055217</c:v>
                </c:pt>
                <c:pt idx="1283">
                  <c:v>11.205675000000001</c:v>
                </c:pt>
                <c:pt idx="1284">
                  <c:v>11.2058284</c:v>
                </c:pt>
                <c:pt idx="1285">
                  <c:v>11.2059818</c:v>
                </c:pt>
                <c:pt idx="1286">
                  <c:v>11.206135100000001</c:v>
                </c:pt>
                <c:pt idx="1287">
                  <c:v>11.206288499999999</c:v>
                </c:pt>
                <c:pt idx="1288">
                  <c:v>11.2064419</c:v>
                </c:pt>
                <c:pt idx="1289">
                  <c:v>11.2065953</c:v>
                </c:pt>
                <c:pt idx="1290">
                  <c:v>11.206748600000001</c:v>
                </c:pt>
                <c:pt idx="1291">
                  <c:v>11.206901999999999</c:v>
                </c:pt>
                <c:pt idx="1292">
                  <c:v>11.2070554</c:v>
                </c:pt>
                <c:pt idx="1293">
                  <c:v>11.207208699999997</c:v>
                </c:pt>
                <c:pt idx="1294">
                  <c:v>11.207362099999997</c:v>
                </c:pt>
                <c:pt idx="1295">
                  <c:v>11.2075155</c:v>
                </c:pt>
                <c:pt idx="1296">
                  <c:v>11.2076689</c:v>
                </c:pt>
                <c:pt idx="1297">
                  <c:v>11.207822199999999</c:v>
                </c:pt>
                <c:pt idx="1298">
                  <c:v>11.207975599999997</c:v>
                </c:pt>
                <c:pt idx="1299">
                  <c:v>11.208128999999998</c:v>
                </c:pt>
                <c:pt idx="1300">
                  <c:v>11.2082823</c:v>
                </c:pt>
                <c:pt idx="1301">
                  <c:v>11.208435700000001</c:v>
                </c:pt>
                <c:pt idx="1302">
                  <c:v>11.208589100000001</c:v>
                </c:pt>
                <c:pt idx="1303">
                  <c:v>11.2087425</c:v>
                </c:pt>
              </c:numCache>
            </c:numRef>
          </c:xVal>
          <c:yVal>
            <c:numRef>
              <c:f>Fiber!$J$4:$J$1307</c:f>
              <c:numCache>
                <c:formatCode>0.0000</c:formatCode>
                <c:ptCount val="1304"/>
                <c:pt idx="0">
                  <c:v>4.5317033200000134</c:v>
                </c:pt>
                <c:pt idx="1">
                  <c:v>4.5715664400000033</c:v>
                </c:pt>
                <c:pt idx="2">
                  <c:v>4.6114295499999809</c:v>
                </c:pt>
                <c:pt idx="3">
                  <c:v>4.6512926700000001</c:v>
                </c:pt>
                <c:pt idx="4">
                  <c:v>4.6911557899999892</c:v>
                </c:pt>
                <c:pt idx="5">
                  <c:v>4.7310189100000004</c:v>
                </c:pt>
                <c:pt idx="6">
                  <c:v>4.7708820300000001</c:v>
                </c:pt>
                <c:pt idx="7">
                  <c:v>4.8107451399999892</c:v>
                </c:pt>
                <c:pt idx="8">
                  <c:v>4.8506082599999845</c:v>
                </c:pt>
                <c:pt idx="9">
                  <c:v>4.8904713800000001</c:v>
                </c:pt>
                <c:pt idx="10">
                  <c:v>4.9303344999999998</c:v>
                </c:pt>
                <c:pt idx="11">
                  <c:v>4.9701976200000004</c:v>
                </c:pt>
                <c:pt idx="12">
                  <c:v>5.0100607300000002</c:v>
                </c:pt>
                <c:pt idx="13">
                  <c:v>5.0499238499999946</c:v>
                </c:pt>
                <c:pt idx="14">
                  <c:v>5.0897869699999845</c:v>
                </c:pt>
                <c:pt idx="15">
                  <c:v>5.1296500900000002</c:v>
                </c:pt>
                <c:pt idx="16">
                  <c:v>5.1695132099999714</c:v>
                </c:pt>
                <c:pt idx="17">
                  <c:v>5.1893112299999808</c:v>
                </c:pt>
                <c:pt idx="18">
                  <c:v>5.20910925</c:v>
                </c:pt>
                <c:pt idx="19">
                  <c:v>5.2289072799999667</c:v>
                </c:pt>
                <c:pt idx="20">
                  <c:v>5.2487053000000001</c:v>
                </c:pt>
                <c:pt idx="21">
                  <c:v>5.2685033299999855</c:v>
                </c:pt>
                <c:pt idx="22">
                  <c:v>5.2883013500000002</c:v>
                </c:pt>
                <c:pt idx="23">
                  <c:v>5.3080993699999892</c:v>
                </c:pt>
                <c:pt idx="24">
                  <c:v>5.3278973999999808</c:v>
                </c:pt>
                <c:pt idx="25">
                  <c:v>5.34769542</c:v>
                </c:pt>
                <c:pt idx="26">
                  <c:v>5.3674934499999845</c:v>
                </c:pt>
                <c:pt idx="27">
                  <c:v>5.3872914700000001</c:v>
                </c:pt>
                <c:pt idx="28">
                  <c:v>5.4070894900000024</c:v>
                </c:pt>
                <c:pt idx="29">
                  <c:v>5.426887519999978</c:v>
                </c:pt>
                <c:pt idx="30">
                  <c:v>5.4466855399999892</c:v>
                </c:pt>
                <c:pt idx="31">
                  <c:v>5.4664835599999808</c:v>
                </c:pt>
                <c:pt idx="32">
                  <c:v>5.4862815900000053</c:v>
                </c:pt>
                <c:pt idx="33">
                  <c:v>5.4860669300000033</c:v>
                </c:pt>
                <c:pt idx="34">
                  <c:v>5.4858522599999855</c:v>
                </c:pt>
                <c:pt idx="35">
                  <c:v>5.4856376000000004</c:v>
                </c:pt>
                <c:pt idx="36">
                  <c:v>5.4854229400000003</c:v>
                </c:pt>
                <c:pt idx="37">
                  <c:v>5.4852082800000197</c:v>
                </c:pt>
                <c:pt idx="38">
                  <c:v>5.48499362</c:v>
                </c:pt>
                <c:pt idx="39">
                  <c:v>5.4847789499999946</c:v>
                </c:pt>
                <c:pt idx="40">
                  <c:v>5.4845642899999891</c:v>
                </c:pt>
                <c:pt idx="41">
                  <c:v>5.4843496300000014</c:v>
                </c:pt>
                <c:pt idx="42">
                  <c:v>5.4841349699999657</c:v>
                </c:pt>
                <c:pt idx="43">
                  <c:v>5.4839203000000003</c:v>
                </c:pt>
                <c:pt idx="44">
                  <c:v>5.4837056400000002</c:v>
                </c:pt>
                <c:pt idx="45">
                  <c:v>5.4834909800000124</c:v>
                </c:pt>
                <c:pt idx="46">
                  <c:v>5.4832763200000034</c:v>
                </c:pt>
                <c:pt idx="47">
                  <c:v>5.4830616600000024</c:v>
                </c:pt>
                <c:pt idx="48">
                  <c:v>5.4828469900000014</c:v>
                </c:pt>
                <c:pt idx="49">
                  <c:v>5.4730940600000002</c:v>
                </c:pt>
                <c:pt idx="50">
                  <c:v>5.4633411200000053</c:v>
                </c:pt>
                <c:pt idx="51">
                  <c:v>5.4535881900000014</c:v>
                </c:pt>
                <c:pt idx="52">
                  <c:v>5.443835249999978</c:v>
                </c:pt>
                <c:pt idx="53">
                  <c:v>5.4340823199999946</c:v>
                </c:pt>
                <c:pt idx="54">
                  <c:v>5.4243293799999845</c:v>
                </c:pt>
                <c:pt idx="55">
                  <c:v>5.414576449999978</c:v>
                </c:pt>
                <c:pt idx="56">
                  <c:v>5.4048235099999946</c:v>
                </c:pt>
                <c:pt idx="57">
                  <c:v>5.3950705799999668</c:v>
                </c:pt>
                <c:pt idx="58">
                  <c:v>5.385317639999978</c:v>
                </c:pt>
                <c:pt idx="59">
                  <c:v>5.3755647099999946</c:v>
                </c:pt>
                <c:pt idx="60">
                  <c:v>5.3658117699999668</c:v>
                </c:pt>
                <c:pt idx="61">
                  <c:v>5.356058839999978</c:v>
                </c:pt>
                <c:pt idx="62">
                  <c:v>5.3463058999999946</c:v>
                </c:pt>
                <c:pt idx="63">
                  <c:v>5.3365529699999845</c:v>
                </c:pt>
                <c:pt idx="64">
                  <c:v>5.326800029999978</c:v>
                </c:pt>
                <c:pt idx="65">
                  <c:v>5.3167134999999996</c:v>
                </c:pt>
                <c:pt idx="66">
                  <c:v>5.30662696</c:v>
                </c:pt>
                <c:pt idx="67">
                  <c:v>5.2965404200000004</c:v>
                </c:pt>
                <c:pt idx="68">
                  <c:v>5.2864538900000024</c:v>
                </c:pt>
                <c:pt idx="69">
                  <c:v>5.2763673500000134</c:v>
                </c:pt>
                <c:pt idx="70">
                  <c:v>5.2662808099999845</c:v>
                </c:pt>
                <c:pt idx="71">
                  <c:v>5.2561942699999733</c:v>
                </c:pt>
                <c:pt idx="72">
                  <c:v>5.2461077400000002</c:v>
                </c:pt>
                <c:pt idx="73">
                  <c:v>5.2360212000000024</c:v>
                </c:pt>
                <c:pt idx="74">
                  <c:v>5.2259346599999583</c:v>
                </c:pt>
                <c:pt idx="75">
                  <c:v>5.2158481300000004</c:v>
                </c:pt>
                <c:pt idx="76">
                  <c:v>5.2057615900000034</c:v>
                </c:pt>
                <c:pt idx="77">
                  <c:v>5.195675049999978</c:v>
                </c:pt>
                <c:pt idx="78">
                  <c:v>5.1855885199999667</c:v>
                </c:pt>
                <c:pt idx="79">
                  <c:v>5.1755019799999733</c:v>
                </c:pt>
                <c:pt idx="80">
                  <c:v>5.1654154399999639</c:v>
                </c:pt>
                <c:pt idx="81">
                  <c:v>5.145774159999978</c:v>
                </c:pt>
                <c:pt idx="82">
                  <c:v>5.1261328799999619</c:v>
                </c:pt>
                <c:pt idx="83">
                  <c:v>5.1064916</c:v>
                </c:pt>
                <c:pt idx="84">
                  <c:v>5.0868503299999945</c:v>
                </c:pt>
                <c:pt idx="85">
                  <c:v>5.0672090499999856</c:v>
                </c:pt>
                <c:pt idx="86">
                  <c:v>5.0475677699999855</c:v>
                </c:pt>
                <c:pt idx="87">
                  <c:v>5.0279264899999845</c:v>
                </c:pt>
                <c:pt idx="88">
                  <c:v>5.0082852099999808</c:v>
                </c:pt>
                <c:pt idx="89">
                  <c:v>4.9886439300000225</c:v>
                </c:pt>
                <c:pt idx="90">
                  <c:v>4.9690026500000002</c:v>
                </c:pt>
                <c:pt idx="91">
                  <c:v>4.9493613700000134</c:v>
                </c:pt>
                <c:pt idx="92">
                  <c:v>4.9297200900000124</c:v>
                </c:pt>
                <c:pt idx="93">
                  <c:v>4.9100788099999946</c:v>
                </c:pt>
                <c:pt idx="94">
                  <c:v>4.8904375299999714</c:v>
                </c:pt>
                <c:pt idx="95">
                  <c:v>4.8707962499999855</c:v>
                </c:pt>
                <c:pt idx="96">
                  <c:v>4.8511549799999667</c:v>
                </c:pt>
                <c:pt idx="97">
                  <c:v>4.9205843399999667</c:v>
                </c:pt>
                <c:pt idx="98">
                  <c:v>4.9900137100000004</c:v>
                </c:pt>
                <c:pt idx="99">
                  <c:v>5.0594430700000004</c:v>
                </c:pt>
                <c:pt idx="100">
                  <c:v>5.1288724399999781</c:v>
                </c:pt>
                <c:pt idx="101">
                  <c:v>5.1983017999999976</c:v>
                </c:pt>
                <c:pt idx="102">
                  <c:v>5.267731169999978</c:v>
                </c:pt>
                <c:pt idx="103">
                  <c:v>5.337160529999978</c:v>
                </c:pt>
                <c:pt idx="104">
                  <c:v>5.4065899000000002</c:v>
                </c:pt>
                <c:pt idx="105">
                  <c:v>5.4760192600000002</c:v>
                </c:pt>
                <c:pt idx="106">
                  <c:v>5.5454486300000001</c:v>
                </c:pt>
                <c:pt idx="107">
                  <c:v>5.6148779899999752</c:v>
                </c:pt>
                <c:pt idx="108">
                  <c:v>5.6843073599999752</c:v>
                </c:pt>
                <c:pt idx="109">
                  <c:v>5.75373672</c:v>
                </c:pt>
                <c:pt idx="110">
                  <c:v>5.82316609</c:v>
                </c:pt>
                <c:pt idx="111">
                  <c:v>5.8925954499999733</c:v>
                </c:pt>
                <c:pt idx="112">
                  <c:v>5.9620248099999733</c:v>
                </c:pt>
                <c:pt idx="113">
                  <c:v>5.9817956800000225</c:v>
                </c:pt>
                <c:pt idx="114">
                  <c:v>6.0015665499999855</c:v>
                </c:pt>
                <c:pt idx="115">
                  <c:v>6.0213374200000001</c:v>
                </c:pt>
                <c:pt idx="116">
                  <c:v>6.0411082900000004</c:v>
                </c:pt>
                <c:pt idx="117">
                  <c:v>6.0608791499999946</c:v>
                </c:pt>
                <c:pt idx="118">
                  <c:v>6.0806500200000002</c:v>
                </c:pt>
                <c:pt idx="119">
                  <c:v>6.1004208899999846</c:v>
                </c:pt>
                <c:pt idx="120">
                  <c:v>6.1201917599999742</c:v>
                </c:pt>
                <c:pt idx="121">
                  <c:v>6.1399626200000004</c:v>
                </c:pt>
                <c:pt idx="122">
                  <c:v>6.1597334900000034</c:v>
                </c:pt>
                <c:pt idx="123">
                  <c:v>6.179504359999977</c:v>
                </c:pt>
                <c:pt idx="124">
                  <c:v>6.1992752299999845</c:v>
                </c:pt>
                <c:pt idx="125">
                  <c:v>6.2190461000000052</c:v>
                </c:pt>
                <c:pt idx="126">
                  <c:v>6.2388169599999781</c:v>
                </c:pt>
                <c:pt idx="127">
                  <c:v>6.2585878299999687</c:v>
                </c:pt>
                <c:pt idx="128">
                  <c:v>6.2783587000000134</c:v>
                </c:pt>
                <c:pt idx="129">
                  <c:v>6.22887316</c:v>
                </c:pt>
                <c:pt idx="130">
                  <c:v>6.17938762</c:v>
                </c:pt>
                <c:pt idx="131">
                  <c:v>6.1299020899999945</c:v>
                </c:pt>
                <c:pt idx="132">
                  <c:v>6.0804165499999714</c:v>
                </c:pt>
                <c:pt idx="133">
                  <c:v>6.0309310099999855</c:v>
                </c:pt>
                <c:pt idx="134">
                  <c:v>5.9814454800000076</c:v>
                </c:pt>
                <c:pt idx="135">
                  <c:v>5.9319599400000014</c:v>
                </c:pt>
                <c:pt idx="136">
                  <c:v>5.8824743999999809</c:v>
                </c:pt>
                <c:pt idx="137">
                  <c:v>5.8329888599999657</c:v>
                </c:pt>
                <c:pt idx="138">
                  <c:v>5.7835033300000003</c:v>
                </c:pt>
                <c:pt idx="139">
                  <c:v>5.7340177900000002</c:v>
                </c:pt>
                <c:pt idx="140">
                  <c:v>5.684532249999962</c:v>
                </c:pt>
                <c:pt idx="141">
                  <c:v>5.6350467200000001</c:v>
                </c:pt>
                <c:pt idx="142">
                  <c:v>5.5855611800000124</c:v>
                </c:pt>
                <c:pt idx="143">
                  <c:v>5.53607564</c:v>
                </c:pt>
                <c:pt idx="144">
                  <c:v>5.4865901000000052</c:v>
                </c:pt>
                <c:pt idx="145">
                  <c:v>5.5363580300000024</c:v>
                </c:pt>
                <c:pt idx="146">
                  <c:v>5.5861259599999809</c:v>
                </c:pt>
                <c:pt idx="147">
                  <c:v>5.6358938900000002</c:v>
                </c:pt>
                <c:pt idx="148">
                  <c:v>5.68566182</c:v>
                </c:pt>
                <c:pt idx="149">
                  <c:v>5.7354297500000024</c:v>
                </c:pt>
                <c:pt idx="150">
                  <c:v>5.7851976799999845</c:v>
                </c:pt>
                <c:pt idx="151">
                  <c:v>5.834965609999978</c:v>
                </c:pt>
                <c:pt idx="152">
                  <c:v>5.8847335399999752</c:v>
                </c:pt>
                <c:pt idx="153">
                  <c:v>5.9345014699999892</c:v>
                </c:pt>
                <c:pt idx="154">
                  <c:v>5.9842694000000272</c:v>
                </c:pt>
                <c:pt idx="155">
                  <c:v>6.0340373299999781</c:v>
                </c:pt>
                <c:pt idx="156">
                  <c:v>6.0838052599999752</c:v>
                </c:pt>
                <c:pt idx="157">
                  <c:v>6.1335731900000034</c:v>
                </c:pt>
                <c:pt idx="158">
                  <c:v>6.1833411200000024</c:v>
                </c:pt>
                <c:pt idx="159">
                  <c:v>6.2331090500000004</c:v>
                </c:pt>
                <c:pt idx="160">
                  <c:v>6.2828769800000002</c:v>
                </c:pt>
                <c:pt idx="161">
                  <c:v>6.292614909999978</c:v>
                </c:pt>
                <c:pt idx="162">
                  <c:v>6.302352839999978</c:v>
                </c:pt>
                <c:pt idx="163">
                  <c:v>6.312090769999978</c:v>
                </c:pt>
                <c:pt idx="164">
                  <c:v>6.3218287000000002</c:v>
                </c:pt>
                <c:pt idx="165">
                  <c:v>6.3315666300000002</c:v>
                </c:pt>
                <c:pt idx="166">
                  <c:v>6.341304559999978</c:v>
                </c:pt>
                <c:pt idx="167">
                  <c:v>6.3510424900000197</c:v>
                </c:pt>
                <c:pt idx="168">
                  <c:v>6.360780419999978</c:v>
                </c:pt>
                <c:pt idx="169">
                  <c:v>6.370518349999978</c:v>
                </c:pt>
                <c:pt idx="170">
                  <c:v>6.3802562800000002</c:v>
                </c:pt>
                <c:pt idx="171">
                  <c:v>6.389994209999978</c:v>
                </c:pt>
                <c:pt idx="172">
                  <c:v>6.3997321300000003</c:v>
                </c:pt>
                <c:pt idx="173">
                  <c:v>6.4094700600000003</c:v>
                </c:pt>
                <c:pt idx="174">
                  <c:v>6.4192079900000225</c:v>
                </c:pt>
                <c:pt idx="175">
                  <c:v>6.4289459199999781</c:v>
                </c:pt>
                <c:pt idx="176">
                  <c:v>6.4386838500000003</c:v>
                </c:pt>
                <c:pt idx="177">
                  <c:v>6.4288011699999892</c:v>
                </c:pt>
                <c:pt idx="178">
                  <c:v>6.4189184999999975</c:v>
                </c:pt>
                <c:pt idx="179">
                  <c:v>6.4090358199999855</c:v>
                </c:pt>
                <c:pt idx="180">
                  <c:v>6.3991531400000001</c:v>
                </c:pt>
                <c:pt idx="181">
                  <c:v>6.3892704600000014</c:v>
                </c:pt>
                <c:pt idx="182">
                  <c:v>6.3793877900000124</c:v>
                </c:pt>
                <c:pt idx="183">
                  <c:v>6.3695051099999809</c:v>
                </c:pt>
                <c:pt idx="184">
                  <c:v>6.3596224300000053</c:v>
                </c:pt>
                <c:pt idx="185">
                  <c:v>6.3497397500000003</c:v>
                </c:pt>
                <c:pt idx="186">
                  <c:v>6.3398570799999892</c:v>
                </c:pt>
                <c:pt idx="187">
                  <c:v>6.329974399999978</c:v>
                </c:pt>
                <c:pt idx="188">
                  <c:v>6.3200917199999855</c:v>
                </c:pt>
                <c:pt idx="189">
                  <c:v>6.3102090400000002</c:v>
                </c:pt>
                <c:pt idx="190">
                  <c:v>6.3003263699999845</c:v>
                </c:pt>
                <c:pt idx="191">
                  <c:v>6.2904436900000134</c:v>
                </c:pt>
                <c:pt idx="192">
                  <c:v>6.2805610100000004</c:v>
                </c:pt>
                <c:pt idx="193">
                  <c:v>6.320294629999978</c:v>
                </c:pt>
                <c:pt idx="194">
                  <c:v>6.3600282599999742</c:v>
                </c:pt>
                <c:pt idx="195">
                  <c:v>6.3997618799999891</c:v>
                </c:pt>
                <c:pt idx="196">
                  <c:v>6.4394955000000014</c:v>
                </c:pt>
                <c:pt idx="197">
                  <c:v>6.4792291200000429</c:v>
                </c:pt>
                <c:pt idx="198">
                  <c:v>6.5189627400000001</c:v>
                </c:pt>
                <c:pt idx="199">
                  <c:v>6.5586963699999892</c:v>
                </c:pt>
                <c:pt idx="200">
                  <c:v>6.5984299900000014</c:v>
                </c:pt>
                <c:pt idx="201">
                  <c:v>6.6381636100000003</c:v>
                </c:pt>
                <c:pt idx="202">
                  <c:v>6.677897229999977</c:v>
                </c:pt>
                <c:pt idx="203">
                  <c:v>6.7176308599999714</c:v>
                </c:pt>
                <c:pt idx="204">
                  <c:v>6.7573644799999855</c:v>
                </c:pt>
                <c:pt idx="205">
                  <c:v>6.7970981000000004</c:v>
                </c:pt>
                <c:pt idx="206">
                  <c:v>6.8368317200000002</c:v>
                </c:pt>
                <c:pt idx="207">
                  <c:v>6.8765653499999946</c:v>
                </c:pt>
                <c:pt idx="208">
                  <c:v>6.9162989700000024</c:v>
                </c:pt>
                <c:pt idx="209">
                  <c:v>6.8965991500000001</c:v>
                </c:pt>
                <c:pt idx="210">
                  <c:v>6.8768993400000014</c:v>
                </c:pt>
                <c:pt idx="211">
                  <c:v>6.8571995299999715</c:v>
                </c:pt>
                <c:pt idx="212">
                  <c:v>6.8374997100000003</c:v>
                </c:pt>
                <c:pt idx="213">
                  <c:v>6.8177998999999891</c:v>
                </c:pt>
                <c:pt idx="214">
                  <c:v>6.7981000900000002</c:v>
                </c:pt>
                <c:pt idx="215">
                  <c:v>6.7784002699999855</c:v>
                </c:pt>
                <c:pt idx="216">
                  <c:v>6.75870046</c:v>
                </c:pt>
                <c:pt idx="217">
                  <c:v>6.7390006400000004</c:v>
                </c:pt>
                <c:pt idx="218">
                  <c:v>6.7193008299999946</c:v>
                </c:pt>
                <c:pt idx="219">
                  <c:v>6.6996010200000002</c:v>
                </c:pt>
                <c:pt idx="220">
                  <c:v>6.6799011999999998</c:v>
                </c:pt>
                <c:pt idx="221">
                  <c:v>6.6602013900000001</c:v>
                </c:pt>
                <c:pt idx="222">
                  <c:v>6.6405015799999667</c:v>
                </c:pt>
                <c:pt idx="223">
                  <c:v>6.6208017599999733</c:v>
                </c:pt>
                <c:pt idx="224">
                  <c:v>6.601101949999979</c:v>
                </c:pt>
                <c:pt idx="225">
                  <c:v>6.5710476700000013</c:v>
                </c:pt>
                <c:pt idx="226">
                  <c:v>6.5409933900000023</c:v>
                </c:pt>
                <c:pt idx="227">
                  <c:v>6.5109391099999891</c:v>
                </c:pt>
                <c:pt idx="228">
                  <c:v>6.4808848299999715</c:v>
                </c:pt>
                <c:pt idx="229">
                  <c:v>6.4508305499999752</c:v>
                </c:pt>
                <c:pt idx="230">
                  <c:v>6.420776269999978</c:v>
                </c:pt>
                <c:pt idx="231">
                  <c:v>6.3907219900000003</c:v>
                </c:pt>
                <c:pt idx="232">
                  <c:v>6.3606677100000004</c:v>
                </c:pt>
                <c:pt idx="233">
                  <c:v>6.3306134300000014</c:v>
                </c:pt>
                <c:pt idx="234">
                  <c:v>6.3005591499999856</c:v>
                </c:pt>
                <c:pt idx="235">
                  <c:v>6.2705048699999715</c:v>
                </c:pt>
                <c:pt idx="236">
                  <c:v>6.24045059</c:v>
                </c:pt>
                <c:pt idx="237">
                  <c:v>6.2103963100000001</c:v>
                </c:pt>
                <c:pt idx="238">
                  <c:v>6.1803420300000003</c:v>
                </c:pt>
                <c:pt idx="239">
                  <c:v>6.1502877499999808</c:v>
                </c:pt>
                <c:pt idx="240">
                  <c:v>6.1202334699999845</c:v>
                </c:pt>
                <c:pt idx="241">
                  <c:v>6.0904643099999856</c:v>
                </c:pt>
                <c:pt idx="242">
                  <c:v>6.0606951499999946</c:v>
                </c:pt>
                <c:pt idx="243">
                  <c:v>6.030926</c:v>
                </c:pt>
                <c:pt idx="244">
                  <c:v>6.0011568399999771</c:v>
                </c:pt>
                <c:pt idx="245">
                  <c:v>5.9713876800000225</c:v>
                </c:pt>
                <c:pt idx="246">
                  <c:v>5.9416185200000013</c:v>
                </c:pt>
                <c:pt idx="247">
                  <c:v>5.9118493700000014</c:v>
                </c:pt>
                <c:pt idx="248">
                  <c:v>5.8820802099999714</c:v>
                </c:pt>
                <c:pt idx="249">
                  <c:v>5.8523110499999733</c:v>
                </c:pt>
                <c:pt idx="250">
                  <c:v>5.8225418899999752</c:v>
                </c:pt>
                <c:pt idx="251">
                  <c:v>5.7927727400000002</c:v>
                </c:pt>
                <c:pt idx="252">
                  <c:v>5.7630035800000003</c:v>
                </c:pt>
                <c:pt idx="253">
                  <c:v>5.7332344200000014</c:v>
                </c:pt>
                <c:pt idx="254">
                  <c:v>5.7034652599999855</c:v>
                </c:pt>
                <c:pt idx="255">
                  <c:v>5.6736961100000034</c:v>
                </c:pt>
                <c:pt idx="256">
                  <c:v>5.6439269499999751</c:v>
                </c:pt>
                <c:pt idx="257">
                  <c:v>5.6538978399999733</c:v>
                </c:pt>
                <c:pt idx="258">
                  <c:v>5.6638687299999946</c:v>
                </c:pt>
                <c:pt idx="259">
                  <c:v>5.6738396199999892</c:v>
                </c:pt>
                <c:pt idx="260">
                  <c:v>5.6838105099999714</c:v>
                </c:pt>
                <c:pt idx="261">
                  <c:v>5.6937813899999892</c:v>
                </c:pt>
                <c:pt idx="262">
                  <c:v>5.7037522799999891</c:v>
                </c:pt>
                <c:pt idx="263">
                  <c:v>5.7137231700000024</c:v>
                </c:pt>
                <c:pt idx="264">
                  <c:v>5.7236940599999855</c:v>
                </c:pt>
                <c:pt idx="265">
                  <c:v>5.7336649500000014</c:v>
                </c:pt>
                <c:pt idx="266">
                  <c:v>5.7436358399999845</c:v>
                </c:pt>
                <c:pt idx="267">
                  <c:v>5.7536067299999987</c:v>
                </c:pt>
                <c:pt idx="268">
                  <c:v>5.7635776199999809</c:v>
                </c:pt>
                <c:pt idx="269">
                  <c:v>5.7735485100000004</c:v>
                </c:pt>
                <c:pt idx="270">
                  <c:v>5.7835194000000003</c:v>
                </c:pt>
                <c:pt idx="271">
                  <c:v>5.7934902900000003</c:v>
                </c:pt>
                <c:pt idx="272">
                  <c:v>5.8034611800000198</c:v>
                </c:pt>
                <c:pt idx="273">
                  <c:v>5.8234550599999677</c:v>
                </c:pt>
                <c:pt idx="274">
                  <c:v>5.8434489300000001</c:v>
                </c:pt>
                <c:pt idx="275">
                  <c:v>5.8634428099999845</c:v>
                </c:pt>
                <c:pt idx="276">
                  <c:v>5.8834366899999946</c:v>
                </c:pt>
                <c:pt idx="277">
                  <c:v>5.9034305699999781</c:v>
                </c:pt>
                <c:pt idx="278">
                  <c:v>5.9234244499999855</c:v>
                </c:pt>
                <c:pt idx="279">
                  <c:v>5.9434183200000001</c:v>
                </c:pt>
                <c:pt idx="280">
                  <c:v>5.9634121999999996</c:v>
                </c:pt>
                <c:pt idx="281">
                  <c:v>5.9834060800000124</c:v>
                </c:pt>
                <c:pt idx="282">
                  <c:v>6.0033999600000003</c:v>
                </c:pt>
                <c:pt idx="283">
                  <c:v>6.0233938399999856</c:v>
                </c:pt>
                <c:pt idx="284">
                  <c:v>6.0433877100000002</c:v>
                </c:pt>
                <c:pt idx="285">
                  <c:v>6.0633815899999846</c:v>
                </c:pt>
                <c:pt idx="286">
                  <c:v>6.08337547</c:v>
                </c:pt>
                <c:pt idx="287">
                  <c:v>6.1033693500000004</c:v>
                </c:pt>
                <c:pt idx="288">
                  <c:v>6.1233632299999892</c:v>
                </c:pt>
                <c:pt idx="289">
                  <c:v>6.1629914899999845</c:v>
                </c:pt>
                <c:pt idx="290">
                  <c:v>6.2026197500000002</c:v>
                </c:pt>
                <c:pt idx="291">
                  <c:v>6.2422480100000124</c:v>
                </c:pt>
                <c:pt idx="292">
                  <c:v>6.2818762699999855</c:v>
                </c:pt>
                <c:pt idx="293">
                  <c:v>6.3215045299999657</c:v>
                </c:pt>
                <c:pt idx="294">
                  <c:v>6.3611327900000001</c:v>
                </c:pt>
                <c:pt idx="295">
                  <c:v>6.4007610500000034</c:v>
                </c:pt>
                <c:pt idx="296">
                  <c:v>6.4403893100000014</c:v>
                </c:pt>
                <c:pt idx="297">
                  <c:v>6.4800175800000002</c:v>
                </c:pt>
                <c:pt idx="298">
                  <c:v>6.5196458399999946</c:v>
                </c:pt>
                <c:pt idx="299">
                  <c:v>6.5592741000000014</c:v>
                </c:pt>
                <c:pt idx="300">
                  <c:v>6.5989023599999781</c:v>
                </c:pt>
                <c:pt idx="301">
                  <c:v>6.6385306199999752</c:v>
                </c:pt>
                <c:pt idx="302">
                  <c:v>6.6781588799999696</c:v>
                </c:pt>
                <c:pt idx="303">
                  <c:v>6.7177871399999809</c:v>
                </c:pt>
                <c:pt idx="304">
                  <c:v>6.757415399999978</c:v>
                </c:pt>
                <c:pt idx="305">
                  <c:v>6.6977872999999715</c:v>
                </c:pt>
                <c:pt idx="306">
                  <c:v>6.6381591900000014</c:v>
                </c:pt>
                <c:pt idx="307">
                  <c:v>6.5785310800000003</c:v>
                </c:pt>
                <c:pt idx="308">
                  <c:v>6.51890298</c:v>
                </c:pt>
                <c:pt idx="309">
                  <c:v>6.4592748699999891</c:v>
                </c:pt>
                <c:pt idx="310">
                  <c:v>6.3996467600000004</c:v>
                </c:pt>
                <c:pt idx="311">
                  <c:v>6.340018659999977</c:v>
                </c:pt>
                <c:pt idx="312">
                  <c:v>6.2803905499999946</c:v>
                </c:pt>
                <c:pt idx="313">
                  <c:v>6.2207624400000014</c:v>
                </c:pt>
                <c:pt idx="314">
                  <c:v>6.1611343299999657</c:v>
                </c:pt>
                <c:pt idx="315">
                  <c:v>6.1015062299999752</c:v>
                </c:pt>
                <c:pt idx="316">
                  <c:v>6.0418781200000033</c:v>
                </c:pt>
                <c:pt idx="317">
                  <c:v>5.9822500100000013</c:v>
                </c:pt>
                <c:pt idx="318">
                  <c:v>5.9226219100000002</c:v>
                </c:pt>
                <c:pt idx="319">
                  <c:v>5.8629937999999946</c:v>
                </c:pt>
                <c:pt idx="320">
                  <c:v>5.8033656900000024</c:v>
                </c:pt>
                <c:pt idx="321">
                  <c:v>5.6938902899999855</c:v>
                </c:pt>
                <c:pt idx="322">
                  <c:v>5.5844148899999677</c:v>
                </c:pt>
                <c:pt idx="323">
                  <c:v>5.4749394900000024</c:v>
                </c:pt>
                <c:pt idx="324">
                  <c:v>5.3654640899999855</c:v>
                </c:pt>
                <c:pt idx="325">
                  <c:v>5.2559886899999855</c:v>
                </c:pt>
                <c:pt idx="326">
                  <c:v>5.1465132899999855</c:v>
                </c:pt>
                <c:pt idx="327">
                  <c:v>5.0370378899999855</c:v>
                </c:pt>
                <c:pt idx="328">
                  <c:v>4.9275624900000023</c:v>
                </c:pt>
                <c:pt idx="329">
                  <c:v>4.8180870899999855</c:v>
                </c:pt>
                <c:pt idx="330">
                  <c:v>4.7086116900000023</c:v>
                </c:pt>
                <c:pt idx="331">
                  <c:v>4.5991362899999855</c:v>
                </c:pt>
                <c:pt idx="332">
                  <c:v>4.4896608900000308</c:v>
                </c:pt>
                <c:pt idx="333">
                  <c:v>4.3801854899999855</c:v>
                </c:pt>
                <c:pt idx="334">
                  <c:v>4.2707100900000023</c:v>
                </c:pt>
                <c:pt idx="335">
                  <c:v>4.1612346899999855</c:v>
                </c:pt>
                <c:pt idx="336">
                  <c:v>4.0517592900000023</c:v>
                </c:pt>
                <c:pt idx="337">
                  <c:v>3.9126580499999881</c:v>
                </c:pt>
                <c:pt idx="338">
                  <c:v>3.7735568100000001</c:v>
                </c:pt>
                <c:pt idx="339">
                  <c:v>3.6344555599999997</c:v>
                </c:pt>
                <c:pt idx="340">
                  <c:v>3.4953543199999997</c:v>
                </c:pt>
                <c:pt idx="341">
                  <c:v>3.3562530799999881</c:v>
                </c:pt>
                <c:pt idx="342">
                  <c:v>3.2171518400000099</c:v>
                </c:pt>
                <c:pt idx="343">
                  <c:v>3.0780505999999987</c:v>
                </c:pt>
                <c:pt idx="344">
                  <c:v>2.9389493499999997</c:v>
                </c:pt>
                <c:pt idx="345">
                  <c:v>2.7998481099999881</c:v>
                </c:pt>
                <c:pt idx="346">
                  <c:v>2.6607468700000001</c:v>
                </c:pt>
                <c:pt idx="347">
                  <c:v>2.5216456299999881</c:v>
                </c:pt>
                <c:pt idx="348">
                  <c:v>2.3825443899999987</c:v>
                </c:pt>
                <c:pt idx="349">
                  <c:v>2.2434431400000001</c:v>
                </c:pt>
                <c:pt idx="350">
                  <c:v>2.1043419000000001</c:v>
                </c:pt>
                <c:pt idx="351">
                  <c:v>1.9652406600000001</c:v>
                </c:pt>
                <c:pt idx="352">
                  <c:v>1.8261394200000001</c:v>
                </c:pt>
                <c:pt idx="353">
                  <c:v>1.7665647999999941</c:v>
                </c:pt>
                <c:pt idx="354">
                  <c:v>1.7069901899999957</c:v>
                </c:pt>
                <c:pt idx="355">
                  <c:v>1.6474155700000044</c:v>
                </c:pt>
                <c:pt idx="356">
                  <c:v>1.5878409499999999</c:v>
                </c:pt>
                <c:pt idx="357">
                  <c:v>1.5282663399999998</c:v>
                </c:pt>
                <c:pt idx="358">
                  <c:v>1.4686917199999932</c:v>
                </c:pt>
                <c:pt idx="359">
                  <c:v>1.40911711</c:v>
                </c:pt>
                <c:pt idx="360">
                  <c:v>1.3495424899999999</c:v>
                </c:pt>
                <c:pt idx="361">
                  <c:v>1.2899678699999999</c:v>
                </c:pt>
                <c:pt idx="362">
                  <c:v>1.2303932599999932</c:v>
                </c:pt>
                <c:pt idx="363">
                  <c:v>1.17081864</c:v>
                </c:pt>
                <c:pt idx="364">
                  <c:v>1.1112440299999999</c:v>
                </c:pt>
                <c:pt idx="365">
                  <c:v>1.0516694099999946</c:v>
                </c:pt>
                <c:pt idx="366">
                  <c:v>0.99209479499999997</c:v>
                </c:pt>
                <c:pt idx="367">
                  <c:v>0.93252017799999998</c:v>
                </c:pt>
                <c:pt idx="368">
                  <c:v>0.87294556200000095</c:v>
                </c:pt>
                <c:pt idx="369">
                  <c:v>0.87281209100000001</c:v>
                </c:pt>
                <c:pt idx="370">
                  <c:v>0.87267861900000421</c:v>
                </c:pt>
                <c:pt idx="371">
                  <c:v>0.87254514800000005</c:v>
                </c:pt>
                <c:pt idx="372">
                  <c:v>0.87241167600000291</c:v>
                </c:pt>
                <c:pt idx="373">
                  <c:v>0.87227820400000267</c:v>
                </c:pt>
                <c:pt idx="374">
                  <c:v>0.87214473300000295</c:v>
                </c:pt>
                <c:pt idx="375">
                  <c:v>0.87201126100000004</c:v>
                </c:pt>
                <c:pt idx="376">
                  <c:v>0.87187779000000065</c:v>
                </c:pt>
                <c:pt idx="377">
                  <c:v>0.87174431800000396</c:v>
                </c:pt>
                <c:pt idx="378">
                  <c:v>0.87161084600000294</c:v>
                </c:pt>
                <c:pt idx="379">
                  <c:v>0.871477375</c:v>
                </c:pt>
                <c:pt idx="380">
                  <c:v>0.87134390300000164</c:v>
                </c:pt>
                <c:pt idx="381">
                  <c:v>0.87121043100000062</c:v>
                </c:pt>
                <c:pt idx="382">
                  <c:v>0.87107696000000001</c:v>
                </c:pt>
                <c:pt idx="383">
                  <c:v>0.87094348800000165</c:v>
                </c:pt>
                <c:pt idx="384">
                  <c:v>0.87081001700000293</c:v>
                </c:pt>
                <c:pt idx="385">
                  <c:v>0.84097193200000409</c:v>
                </c:pt>
                <c:pt idx="386">
                  <c:v>0.81113384700000002</c:v>
                </c:pt>
                <c:pt idx="387">
                  <c:v>0.78129576199999851</c:v>
                </c:pt>
                <c:pt idx="388">
                  <c:v>0.75145767700000266</c:v>
                </c:pt>
                <c:pt idx="389">
                  <c:v>0.72161959300000278</c:v>
                </c:pt>
                <c:pt idx="390">
                  <c:v>0.69178150800000004</c:v>
                </c:pt>
                <c:pt idx="391">
                  <c:v>0.66194342300000408</c:v>
                </c:pt>
                <c:pt idx="392">
                  <c:v>0.63210533800000279</c:v>
                </c:pt>
                <c:pt idx="393">
                  <c:v>0.60226725300000061</c:v>
                </c:pt>
                <c:pt idx="394">
                  <c:v>0.57242916799999999</c:v>
                </c:pt>
                <c:pt idx="395">
                  <c:v>0.542591084</c:v>
                </c:pt>
                <c:pt idx="396">
                  <c:v>0.51275299899999849</c:v>
                </c:pt>
                <c:pt idx="397">
                  <c:v>0.48291491400000147</c:v>
                </c:pt>
                <c:pt idx="398">
                  <c:v>0.4530768290000014</c:v>
                </c:pt>
                <c:pt idx="399">
                  <c:v>0.423238744</c:v>
                </c:pt>
                <c:pt idx="400">
                  <c:v>0.39340066000000273</c:v>
                </c:pt>
                <c:pt idx="401">
                  <c:v>0.56268077900000002</c:v>
                </c:pt>
                <c:pt idx="402">
                  <c:v>0.73196089900000005</c:v>
                </c:pt>
                <c:pt idx="403">
                  <c:v>0.90124101800000278</c:v>
                </c:pt>
                <c:pt idx="404">
                  <c:v>1.0705211399999999</c:v>
                </c:pt>
                <c:pt idx="405">
                  <c:v>1.2398012599999901</c:v>
                </c:pt>
                <c:pt idx="406">
                  <c:v>1.4090813799999957</c:v>
                </c:pt>
                <c:pt idx="407">
                  <c:v>1.5783615</c:v>
                </c:pt>
                <c:pt idx="408">
                  <c:v>1.7476416199999929</c:v>
                </c:pt>
                <c:pt idx="409">
                  <c:v>1.9169217299999999</c:v>
                </c:pt>
                <c:pt idx="410">
                  <c:v>2.0862018500000001</c:v>
                </c:pt>
                <c:pt idx="411">
                  <c:v>2.2554819699999999</c:v>
                </c:pt>
                <c:pt idx="412">
                  <c:v>2.4247620899999998</c:v>
                </c:pt>
                <c:pt idx="413">
                  <c:v>2.5940422099999987</c:v>
                </c:pt>
                <c:pt idx="414">
                  <c:v>2.7633223300000012</c:v>
                </c:pt>
                <c:pt idx="415">
                  <c:v>2.9326024499999881</c:v>
                </c:pt>
                <c:pt idx="416">
                  <c:v>3.1018825699999999</c:v>
                </c:pt>
                <c:pt idx="417">
                  <c:v>3.1316239899999987</c:v>
                </c:pt>
                <c:pt idx="418">
                  <c:v>3.1613654199999988</c:v>
                </c:pt>
                <c:pt idx="419">
                  <c:v>3.1911068400000002</c:v>
                </c:pt>
                <c:pt idx="420">
                  <c:v>3.2208482699999998</c:v>
                </c:pt>
                <c:pt idx="421">
                  <c:v>3.25058969</c:v>
                </c:pt>
                <c:pt idx="422">
                  <c:v>3.2803311100000112</c:v>
                </c:pt>
                <c:pt idx="423">
                  <c:v>3.3100725399999904</c:v>
                </c:pt>
                <c:pt idx="424">
                  <c:v>3.3398139599999968</c:v>
                </c:pt>
                <c:pt idx="425">
                  <c:v>3.3695553799999987</c:v>
                </c:pt>
                <c:pt idx="426">
                  <c:v>3.3992968099999987</c:v>
                </c:pt>
                <c:pt idx="427">
                  <c:v>3.4290382299999997</c:v>
                </c:pt>
                <c:pt idx="428">
                  <c:v>3.4587796499999999</c:v>
                </c:pt>
                <c:pt idx="429">
                  <c:v>3.4885210800000088</c:v>
                </c:pt>
                <c:pt idx="430">
                  <c:v>3.5182624999999899</c:v>
                </c:pt>
                <c:pt idx="431">
                  <c:v>3.5480039199999998</c:v>
                </c:pt>
                <c:pt idx="432">
                  <c:v>3.5777453499999998</c:v>
                </c:pt>
                <c:pt idx="433">
                  <c:v>3.1601703500000098</c:v>
                </c:pt>
                <c:pt idx="434">
                  <c:v>2.7425953500000002</c:v>
                </c:pt>
                <c:pt idx="435">
                  <c:v>2.32502035</c:v>
                </c:pt>
                <c:pt idx="436">
                  <c:v>1.9074453499999999</c:v>
                </c:pt>
                <c:pt idx="437">
                  <c:v>1.4898703499999946</c:v>
                </c:pt>
                <c:pt idx="438">
                  <c:v>1.07229536</c:v>
                </c:pt>
                <c:pt idx="439">
                  <c:v>0.65472035700000408</c:v>
                </c:pt>
                <c:pt idx="440">
                  <c:v>0.23714535800000017</c:v>
                </c:pt>
                <c:pt idx="441">
                  <c:v>-0.18042964000000017</c:v>
                </c:pt>
                <c:pt idx="442">
                  <c:v>-0.598004639</c:v>
                </c:pt>
                <c:pt idx="443">
                  <c:v>-1.0155796399999946</c:v>
                </c:pt>
                <c:pt idx="444">
                  <c:v>-1.4331546399999946</c:v>
                </c:pt>
                <c:pt idx="445">
                  <c:v>-1.8507296299999998</c:v>
                </c:pt>
                <c:pt idx="446">
                  <c:v>-2.2683046300000012</c:v>
                </c:pt>
                <c:pt idx="447">
                  <c:v>-2.6858796299999987</c:v>
                </c:pt>
                <c:pt idx="448">
                  <c:v>-3.1034546299999999</c:v>
                </c:pt>
                <c:pt idx="449">
                  <c:v>-2.6860382299999999</c:v>
                </c:pt>
                <c:pt idx="450">
                  <c:v>-2.2686218400000158</c:v>
                </c:pt>
                <c:pt idx="451">
                  <c:v>-1.85120544</c:v>
                </c:pt>
                <c:pt idx="452">
                  <c:v>-1.4337890499999946</c:v>
                </c:pt>
                <c:pt idx="453">
                  <c:v>-1.0163726499999999</c:v>
                </c:pt>
                <c:pt idx="454">
                  <c:v>-0.59895625699999999</c:v>
                </c:pt>
                <c:pt idx="455">
                  <c:v>-0.18153986100000016</c:v>
                </c:pt>
                <c:pt idx="456">
                  <c:v>0.235876535</c:v>
                </c:pt>
                <c:pt idx="457">
                  <c:v>0.65329293000000066</c:v>
                </c:pt>
                <c:pt idx="458">
                  <c:v>1.0707093299999999</c:v>
                </c:pt>
                <c:pt idx="459">
                  <c:v>1.48812572</c:v>
                </c:pt>
                <c:pt idx="460">
                  <c:v>1.9055421200000047</c:v>
                </c:pt>
                <c:pt idx="461">
                  <c:v>2.3229585099999968</c:v>
                </c:pt>
                <c:pt idx="462">
                  <c:v>2.7403749100000012</c:v>
                </c:pt>
                <c:pt idx="463">
                  <c:v>3.1577913000000088</c:v>
                </c:pt>
                <c:pt idx="464">
                  <c:v>3.5752077</c:v>
                </c:pt>
                <c:pt idx="465">
                  <c:v>3.7046170200000001</c:v>
                </c:pt>
                <c:pt idx="466">
                  <c:v>3.8340263399999968</c:v>
                </c:pt>
                <c:pt idx="467">
                  <c:v>3.96343566</c:v>
                </c:pt>
                <c:pt idx="468">
                  <c:v>4.0928449799999687</c:v>
                </c:pt>
                <c:pt idx="469">
                  <c:v>4.2222542999999808</c:v>
                </c:pt>
                <c:pt idx="470">
                  <c:v>4.3516636300000124</c:v>
                </c:pt>
                <c:pt idx="471">
                  <c:v>4.4810729500000024</c:v>
                </c:pt>
                <c:pt idx="472">
                  <c:v>4.6104822699999657</c:v>
                </c:pt>
                <c:pt idx="473">
                  <c:v>4.7398915900000134</c:v>
                </c:pt>
                <c:pt idx="474">
                  <c:v>4.8693009099999855</c:v>
                </c:pt>
                <c:pt idx="475">
                  <c:v>4.9987102299999808</c:v>
                </c:pt>
                <c:pt idx="476">
                  <c:v>5.1281195499999583</c:v>
                </c:pt>
                <c:pt idx="477">
                  <c:v>5.2575288699999714</c:v>
                </c:pt>
                <c:pt idx="478">
                  <c:v>5.3869381900000004</c:v>
                </c:pt>
                <c:pt idx="479">
                  <c:v>5.5163475200000001</c:v>
                </c:pt>
                <c:pt idx="480">
                  <c:v>5.6457568399999696</c:v>
                </c:pt>
                <c:pt idx="481">
                  <c:v>5.5860487100000134</c:v>
                </c:pt>
                <c:pt idx="482">
                  <c:v>5.5263405800000003</c:v>
                </c:pt>
                <c:pt idx="483">
                  <c:v>5.4666324500000014</c:v>
                </c:pt>
                <c:pt idx="484">
                  <c:v>5.4069243199999946</c:v>
                </c:pt>
                <c:pt idx="485">
                  <c:v>5.3472161900000001</c:v>
                </c:pt>
                <c:pt idx="486">
                  <c:v>5.2875080599999809</c:v>
                </c:pt>
                <c:pt idx="487">
                  <c:v>5.2277999299999856</c:v>
                </c:pt>
                <c:pt idx="488">
                  <c:v>5.1680917999999956</c:v>
                </c:pt>
                <c:pt idx="489">
                  <c:v>5.1083836699999781</c:v>
                </c:pt>
                <c:pt idx="490">
                  <c:v>5.0486755499999845</c:v>
                </c:pt>
                <c:pt idx="491">
                  <c:v>4.9889674200000034</c:v>
                </c:pt>
                <c:pt idx="492">
                  <c:v>4.9292592900000134</c:v>
                </c:pt>
                <c:pt idx="493">
                  <c:v>4.8695511599999781</c:v>
                </c:pt>
                <c:pt idx="494">
                  <c:v>4.8098430300000024</c:v>
                </c:pt>
                <c:pt idx="495">
                  <c:v>4.7501348999999733</c:v>
                </c:pt>
                <c:pt idx="496">
                  <c:v>4.690426769999978</c:v>
                </c:pt>
                <c:pt idx="497">
                  <c:v>4.7600669699999845</c:v>
                </c:pt>
                <c:pt idx="498">
                  <c:v>4.8297071699999892</c:v>
                </c:pt>
                <c:pt idx="499">
                  <c:v>4.8993473700000001</c:v>
                </c:pt>
                <c:pt idx="500">
                  <c:v>4.9689875699999657</c:v>
                </c:pt>
                <c:pt idx="501">
                  <c:v>5.0386277700000024</c:v>
                </c:pt>
                <c:pt idx="502">
                  <c:v>5.1082679600000001</c:v>
                </c:pt>
                <c:pt idx="503">
                  <c:v>5.1779081599999781</c:v>
                </c:pt>
                <c:pt idx="504">
                  <c:v>5.2475483599999855</c:v>
                </c:pt>
                <c:pt idx="505">
                  <c:v>5.3171885599999564</c:v>
                </c:pt>
                <c:pt idx="506">
                  <c:v>5.3868287600000002</c:v>
                </c:pt>
                <c:pt idx="507">
                  <c:v>5.4564689600000014</c:v>
                </c:pt>
                <c:pt idx="508">
                  <c:v>5.5261091599999945</c:v>
                </c:pt>
                <c:pt idx="509">
                  <c:v>5.5957493600000001</c:v>
                </c:pt>
                <c:pt idx="510">
                  <c:v>5.6653895599999657</c:v>
                </c:pt>
                <c:pt idx="511">
                  <c:v>5.7350297600000024</c:v>
                </c:pt>
                <c:pt idx="512">
                  <c:v>5.8046699500000001</c:v>
                </c:pt>
                <c:pt idx="513">
                  <c:v>5.7848277000000001</c:v>
                </c:pt>
                <c:pt idx="514">
                  <c:v>5.7649854399999638</c:v>
                </c:pt>
                <c:pt idx="515">
                  <c:v>5.7451431900000225</c:v>
                </c:pt>
                <c:pt idx="516">
                  <c:v>5.7253009299999809</c:v>
                </c:pt>
                <c:pt idx="517">
                  <c:v>5.7054586799999845</c:v>
                </c:pt>
                <c:pt idx="518">
                  <c:v>5.6856164199999855</c:v>
                </c:pt>
                <c:pt idx="519">
                  <c:v>5.6657741699999686</c:v>
                </c:pt>
                <c:pt idx="520">
                  <c:v>5.6459319099999714</c:v>
                </c:pt>
                <c:pt idx="521">
                  <c:v>5.6260896599999715</c:v>
                </c:pt>
                <c:pt idx="522">
                  <c:v>5.6062474000000124</c:v>
                </c:pt>
                <c:pt idx="523">
                  <c:v>5.58640515</c:v>
                </c:pt>
                <c:pt idx="524">
                  <c:v>5.5665628900000002</c:v>
                </c:pt>
                <c:pt idx="525">
                  <c:v>5.5467206400000002</c:v>
                </c:pt>
                <c:pt idx="526">
                  <c:v>5.5268783800000003</c:v>
                </c:pt>
                <c:pt idx="527">
                  <c:v>5.5070361299999808</c:v>
                </c:pt>
                <c:pt idx="528">
                  <c:v>5.4871938699999845</c:v>
                </c:pt>
                <c:pt idx="529">
                  <c:v>5.5766992200000134</c:v>
                </c:pt>
                <c:pt idx="530">
                  <c:v>5.6662045699999677</c:v>
                </c:pt>
                <c:pt idx="531">
                  <c:v>5.7557099200000001</c:v>
                </c:pt>
                <c:pt idx="532">
                  <c:v>5.8452152699999687</c:v>
                </c:pt>
                <c:pt idx="533">
                  <c:v>5.9347206200000002</c:v>
                </c:pt>
                <c:pt idx="534">
                  <c:v>6.0242259699999714</c:v>
                </c:pt>
                <c:pt idx="535">
                  <c:v>6.1137313199999781</c:v>
                </c:pt>
                <c:pt idx="536">
                  <c:v>6.2032366799999892</c:v>
                </c:pt>
                <c:pt idx="537">
                  <c:v>6.2927420300000003</c:v>
                </c:pt>
                <c:pt idx="538">
                  <c:v>6.3822473799999946</c:v>
                </c:pt>
                <c:pt idx="539">
                  <c:v>6.4717527300000244</c:v>
                </c:pt>
                <c:pt idx="540">
                  <c:v>6.5612580800000124</c:v>
                </c:pt>
                <c:pt idx="541">
                  <c:v>6.6507634299999987</c:v>
                </c:pt>
                <c:pt idx="542">
                  <c:v>6.7402687800000392</c:v>
                </c:pt>
                <c:pt idx="543">
                  <c:v>6.8297741299999846</c:v>
                </c:pt>
                <c:pt idx="544">
                  <c:v>6.9192794800000419</c:v>
                </c:pt>
                <c:pt idx="545">
                  <c:v>6.7999191000000003</c:v>
                </c:pt>
                <c:pt idx="546">
                  <c:v>6.6805587199999845</c:v>
                </c:pt>
                <c:pt idx="547">
                  <c:v>6.5611983399999891</c:v>
                </c:pt>
                <c:pt idx="548">
                  <c:v>6.44183796</c:v>
                </c:pt>
                <c:pt idx="549">
                  <c:v>6.322477579999962</c:v>
                </c:pt>
                <c:pt idx="550">
                  <c:v>6.2031171999999986</c:v>
                </c:pt>
                <c:pt idx="551">
                  <c:v>6.0837568199999845</c:v>
                </c:pt>
                <c:pt idx="552">
                  <c:v>5.9643964399999891</c:v>
                </c:pt>
                <c:pt idx="553">
                  <c:v>5.8450360599999733</c:v>
                </c:pt>
                <c:pt idx="554">
                  <c:v>5.7256756800000002</c:v>
                </c:pt>
                <c:pt idx="555">
                  <c:v>5.6063152999999799</c:v>
                </c:pt>
                <c:pt idx="556">
                  <c:v>5.4869549199999845</c:v>
                </c:pt>
                <c:pt idx="557">
                  <c:v>5.3675945399999536</c:v>
                </c:pt>
                <c:pt idx="558">
                  <c:v>5.24823416</c:v>
                </c:pt>
                <c:pt idx="559">
                  <c:v>5.1288737800000002</c:v>
                </c:pt>
                <c:pt idx="560">
                  <c:v>5.0095134000000003</c:v>
                </c:pt>
                <c:pt idx="561">
                  <c:v>5.0691993799999855</c:v>
                </c:pt>
                <c:pt idx="562">
                  <c:v>5.1288853599999564</c:v>
                </c:pt>
                <c:pt idx="563">
                  <c:v>5.188571339999978</c:v>
                </c:pt>
                <c:pt idx="564">
                  <c:v>5.2482573200000004</c:v>
                </c:pt>
                <c:pt idx="565">
                  <c:v>5.3079432899999892</c:v>
                </c:pt>
                <c:pt idx="566">
                  <c:v>5.367629269999977</c:v>
                </c:pt>
                <c:pt idx="567">
                  <c:v>5.4273152499999657</c:v>
                </c:pt>
                <c:pt idx="568">
                  <c:v>5.4870012299999855</c:v>
                </c:pt>
                <c:pt idx="569">
                  <c:v>5.54668721</c:v>
                </c:pt>
                <c:pt idx="570">
                  <c:v>5.6063731900000198</c:v>
                </c:pt>
                <c:pt idx="571">
                  <c:v>5.6660591699999845</c:v>
                </c:pt>
                <c:pt idx="572">
                  <c:v>5.7257451499999892</c:v>
                </c:pt>
                <c:pt idx="573">
                  <c:v>5.7854311200000001</c:v>
                </c:pt>
                <c:pt idx="574">
                  <c:v>5.8451170999999809</c:v>
                </c:pt>
                <c:pt idx="575">
                  <c:v>5.9048030799999855</c:v>
                </c:pt>
                <c:pt idx="576">
                  <c:v>5.9644890599999751</c:v>
                </c:pt>
                <c:pt idx="577">
                  <c:v>6.113540329999978</c:v>
                </c:pt>
                <c:pt idx="578">
                  <c:v>6.2625915999999808</c:v>
                </c:pt>
                <c:pt idx="579">
                  <c:v>6.4116428700000014</c:v>
                </c:pt>
                <c:pt idx="580">
                  <c:v>6.5606941399999945</c:v>
                </c:pt>
                <c:pt idx="581">
                  <c:v>6.7097454100000133</c:v>
                </c:pt>
                <c:pt idx="582">
                  <c:v>6.8587966800000002</c:v>
                </c:pt>
                <c:pt idx="583">
                  <c:v>7.0078479399999845</c:v>
                </c:pt>
                <c:pt idx="584">
                  <c:v>7.1568992099999855</c:v>
                </c:pt>
                <c:pt idx="585">
                  <c:v>7.3059504799999715</c:v>
                </c:pt>
                <c:pt idx="586">
                  <c:v>7.4550017500000001</c:v>
                </c:pt>
                <c:pt idx="587">
                  <c:v>7.6040530199999781</c:v>
                </c:pt>
                <c:pt idx="588">
                  <c:v>7.7531042899999845</c:v>
                </c:pt>
                <c:pt idx="589">
                  <c:v>7.9021555599999687</c:v>
                </c:pt>
                <c:pt idx="590">
                  <c:v>8.0512068300000248</c:v>
                </c:pt>
                <c:pt idx="591">
                  <c:v>8.2002580999999974</c:v>
                </c:pt>
                <c:pt idx="592">
                  <c:v>8.3493093700000003</c:v>
                </c:pt>
                <c:pt idx="593">
                  <c:v>8.6674690100000067</c:v>
                </c:pt>
                <c:pt idx="594">
                  <c:v>8.9856286400000016</c:v>
                </c:pt>
                <c:pt idx="595">
                  <c:v>9.3037882800000027</c:v>
                </c:pt>
                <c:pt idx="596">
                  <c:v>9.6219479199999984</c:v>
                </c:pt>
                <c:pt idx="597">
                  <c:v>9.9401075600000013</c:v>
                </c:pt>
                <c:pt idx="598">
                  <c:v>10.258267199999999</c:v>
                </c:pt>
                <c:pt idx="599">
                  <c:v>10.576426800000041</c:v>
                </c:pt>
                <c:pt idx="600">
                  <c:v>10.894586500000058</c:v>
                </c:pt>
                <c:pt idx="601">
                  <c:v>11.2127461</c:v>
                </c:pt>
                <c:pt idx="602">
                  <c:v>11.530905799999999</c:v>
                </c:pt>
                <c:pt idx="603">
                  <c:v>11.849065400000001</c:v>
                </c:pt>
                <c:pt idx="604">
                  <c:v>12.167225</c:v>
                </c:pt>
                <c:pt idx="605">
                  <c:v>12.485384700000004</c:v>
                </c:pt>
                <c:pt idx="606">
                  <c:v>12.803544300000056</c:v>
                </c:pt>
                <c:pt idx="607">
                  <c:v>13.1217039</c:v>
                </c:pt>
                <c:pt idx="608">
                  <c:v>13.439863600000001</c:v>
                </c:pt>
                <c:pt idx="609">
                  <c:v>13.956937300000041</c:v>
                </c:pt>
                <c:pt idx="610">
                  <c:v>14.4740109</c:v>
                </c:pt>
                <c:pt idx="611">
                  <c:v>14.991084600000002</c:v>
                </c:pt>
                <c:pt idx="612">
                  <c:v>15.5081583</c:v>
                </c:pt>
                <c:pt idx="613">
                  <c:v>16.025231999999914</c:v>
                </c:pt>
                <c:pt idx="614">
                  <c:v>16.5423057</c:v>
                </c:pt>
                <c:pt idx="615">
                  <c:v>17.059379400000001</c:v>
                </c:pt>
                <c:pt idx="616">
                  <c:v>17.576453000000001</c:v>
                </c:pt>
                <c:pt idx="617">
                  <c:v>18.093526699999973</c:v>
                </c:pt>
                <c:pt idx="618">
                  <c:v>18.61060040000002</c:v>
                </c:pt>
                <c:pt idx="619">
                  <c:v>19.127674100000082</c:v>
                </c:pt>
                <c:pt idx="620">
                  <c:v>19.644747799999987</c:v>
                </c:pt>
                <c:pt idx="621">
                  <c:v>20.161821400000093</c:v>
                </c:pt>
                <c:pt idx="622">
                  <c:v>20.678895100000034</c:v>
                </c:pt>
                <c:pt idx="623">
                  <c:v>21.195968800000031</c:v>
                </c:pt>
                <c:pt idx="624">
                  <c:v>21.713042499999986</c:v>
                </c:pt>
                <c:pt idx="625">
                  <c:v>21.9516539</c:v>
                </c:pt>
                <c:pt idx="626">
                  <c:v>22.190265300000082</c:v>
                </c:pt>
                <c:pt idx="627">
                  <c:v>22.4288767</c:v>
                </c:pt>
                <c:pt idx="628">
                  <c:v>22.66748810000006</c:v>
                </c:pt>
                <c:pt idx="629">
                  <c:v>22.906099499999986</c:v>
                </c:pt>
                <c:pt idx="630">
                  <c:v>23.1447109</c:v>
                </c:pt>
                <c:pt idx="631">
                  <c:v>23.383322299999868</c:v>
                </c:pt>
                <c:pt idx="632">
                  <c:v>23.62193370000006</c:v>
                </c:pt>
                <c:pt idx="633">
                  <c:v>23.8605451</c:v>
                </c:pt>
                <c:pt idx="634">
                  <c:v>24.099156499999999</c:v>
                </c:pt>
                <c:pt idx="635">
                  <c:v>24.337767900000021</c:v>
                </c:pt>
                <c:pt idx="636">
                  <c:v>24.576379299999967</c:v>
                </c:pt>
                <c:pt idx="637">
                  <c:v>24.814990700000138</c:v>
                </c:pt>
                <c:pt idx="638">
                  <c:v>25.053602099999924</c:v>
                </c:pt>
                <c:pt idx="639">
                  <c:v>25.292213499999914</c:v>
                </c:pt>
                <c:pt idx="640">
                  <c:v>25.53082490000002</c:v>
                </c:pt>
                <c:pt idx="641">
                  <c:v>25.49086830000002</c:v>
                </c:pt>
                <c:pt idx="642">
                  <c:v>25.45091170000002</c:v>
                </c:pt>
                <c:pt idx="643">
                  <c:v>25.410955200000071</c:v>
                </c:pt>
                <c:pt idx="644">
                  <c:v>25.370998600000071</c:v>
                </c:pt>
                <c:pt idx="645">
                  <c:v>25.331042100000001</c:v>
                </c:pt>
                <c:pt idx="646">
                  <c:v>25.291085500000001</c:v>
                </c:pt>
                <c:pt idx="647">
                  <c:v>25.251128999999999</c:v>
                </c:pt>
                <c:pt idx="648">
                  <c:v>25.21117240000002</c:v>
                </c:pt>
                <c:pt idx="649">
                  <c:v>25.171215900000071</c:v>
                </c:pt>
                <c:pt idx="650">
                  <c:v>25.13125930000006</c:v>
                </c:pt>
                <c:pt idx="651">
                  <c:v>25.091302799999987</c:v>
                </c:pt>
                <c:pt idx="652">
                  <c:v>25.051346199999987</c:v>
                </c:pt>
                <c:pt idx="653">
                  <c:v>25.01138970000002</c:v>
                </c:pt>
                <c:pt idx="654">
                  <c:v>24.971433099999913</c:v>
                </c:pt>
                <c:pt idx="655">
                  <c:v>24.9314766</c:v>
                </c:pt>
                <c:pt idx="656">
                  <c:v>24.89152</c:v>
                </c:pt>
                <c:pt idx="657">
                  <c:v>24.573410899999914</c:v>
                </c:pt>
                <c:pt idx="658">
                  <c:v>24.255301799999987</c:v>
                </c:pt>
                <c:pt idx="659">
                  <c:v>23.937192599999982</c:v>
                </c:pt>
                <c:pt idx="660">
                  <c:v>23.619083500000031</c:v>
                </c:pt>
                <c:pt idx="661">
                  <c:v>23.300974400000101</c:v>
                </c:pt>
                <c:pt idx="662">
                  <c:v>22.9828653</c:v>
                </c:pt>
                <c:pt idx="663">
                  <c:v>22.66475610000003</c:v>
                </c:pt>
                <c:pt idx="664">
                  <c:v>22.346646999999887</c:v>
                </c:pt>
                <c:pt idx="665">
                  <c:v>22.028537899999876</c:v>
                </c:pt>
                <c:pt idx="666">
                  <c:v>21.710428799999999</c:v>
                </c:pt>
                <c:pt idx="667">
                  <c:v>21.392319599999883</c:v>
                </c:pt>
                <c:pt idx="668">
                  <c:v>21.0742105</c:v>
                </c:pt>
                <c:pt idx="669">
                  <c:v>20.75610140000002</c:v>
                </c:pt>
                <c:pt idx="670">
                  <c:v>20.437992300000001</c:v>
                </c:pt>
                <c:pt idx="671">
                  <c:v>20.119883100000138</c:v>
                </c:pt>
                <c:pt idx="672">
                  <c:v>19.80177400000003</c:v>
                </c:pt>
                <c:pt idx="673">
                  <c:v>19.384273</c:v>
                </c:pt>
                <c:pt idx="674">
                  <c:v>18.966772099999876</c:v>
                </c:pt>
                <c:pt idx="675">
                  <c:v>18.54927110000002</c:v>
                </c:pt>
                <c:pt idx="676">
                  <c:v>18.131770100000093</c:v>
                </c:pt>
                <c:pt idx="677">
                  <c:v>17.714269100000021</c:v>
                </c:pt>
                <c:pt idx="678">
                  <c:v>17.296768199999999</c:v>
                </c:pt>
                <c:pt idx="679">
                  <c:v>16.879267200000001</c:v>
                </c:pt>
                <c:pt idx="680">
                  <c:v>16.461766199999982</c:v>
                </c:pt>
                <c:pt idx="681">
                  <c:v>16.044265300000021</c:v>
                </c:pt>
                <c:pt idx="682">
                  <c:v>15.6267643</c:v>
                </c:pt>
                <c:pt idx="683">
                  <c:v>15.2092633</c:v>
                </c:pt>
                <c:pt idx="684">
                  <c:v>14.7917623</c:v>
                </c:pt>
                <c:pt idx="685">
                  <c:v>14.3742614</c:v>
                </c:pt>
                <c:pt idx="686">
                  <c:v>13.9567604</c:v>
                </c:pt>
                <c:pt idx="687">
                  <c:v>13.539259400000001</c:v>
                </c:pt>
                <c:pt idx="688">
                  <c:v>13.121758499999999</c:v>
                </c:pt>
                <c:pt idx="689">
                  <c:v>12.8332766</c:v>
                </c:pt>
                <c:pt idx="690">
                  <c:v>12.544794700000001</c:v>
                </c:pt>
                <c:pt idx="691">
                  <c:v>12.2563128</c:v>
                </c:pt>
                <c:pt idx="692">
                  <c:v>11.967830900000004</c:v>
                </c:pt>
                <c:pt idx="693">
                  <c:v>11.679349</c:v>
                </c:pt>
                <c:pt idx="694">
                  <c:v>11.390867100000001</c:v>
                </c:pt>
                <c:pt idx="695">
                  <c:v>11.102385200000002</c:v>
                </c:pt>
                <c:pt idx="696">
                  <c:v>10.8139033</c:v>
                </c:pt>
                <c:pt idx="697">
                  <c:v>10.525421400000001</c:v>
                </c:pt>
                <c:pt idx="698">
                  <c:v>10.2369395</c:v>
                </c:pt>
                <c:pt idx="699">
                  <c:v>9.948457620000001</c:v>
                </c:pt>
                <c:pt idx="700">
                  <c:v>9.6599757299999993</c:v>
                </c:pt>
                <c:pt idx="701">
                  <c:v>9.3714938400000047</c:v>
                </c:pt>
                <c:pt idx="702">
                  <c:v>9.0830119399999987</c:v>
                </c:pt>
                <c:pt idx="703">
                  <c:v>8.7945300500000005</c:v>
                </c:pt>
                <c:pt idx="704">
                  <c:v>8.5060481600000024</c:v>
                </c:pt>
                <c:pt idx="705">
                  <c:v>8.4066549800000008</c:v>
                </c:pt>
                <c:pt idx="706">
                  <c:v>8.30726181</c:v>
                </c:pt>
                <c:pt idx="707">
                  <c:v>8.2078686399999974</c:v>
                </c:pt>
                <c:pt idx="708">
                  <c:v>8.1084754699999984</c:v>
                </c:pt>
                <c:pt idx="709">
                  <c:v>8.0090823000000047</c:v>
                </c:pt>
                <c:pt idx="710">
                  <c:v>7.9096891300000225</c:v>
                </c:pt>
                <c:pt idx="711">
                  <c:v>7.8102959599999808</c:v>
                </c:pt>
                <c:pt idx="712">
                  <c:v>7.7109027799999845</c:v>
                </c:pt>
                <c:pt idx="713">
                  <c:v>7.6115096099999855</c:v>
                </c:pt>
                <c:pt idx="714">
                  <c:v>7.5121164399999714</c:v>
                </c:pt>
                <c:pt idx="715">
                  <c:v>7.4127232699999945</c:v>
                </c:pt>
                <c:pt idx="716">
                  <c:v>7.3133300999999946</c:v>
                </c:pt>
                <c:pt idx="717">
                  <c:v>7.2139369299999752</c:v>
                </c:pt>
                <c:pt idx="718">
                  <c:v>7.1145437599999752</c:v>
                </c:pt>
                <c:pt idx="719">
                  <c:v>7.0151505799999638</c:v>
                </c:pt>
                <c:pt idx="720">
                  <c:v>6.9157574100000003</c:v>
                </c:pt>
                <c:pt idx="721">
                  <c:v>7.1046305099999714</c:v>
                </c:pt>
                <c:pt idx="722">
                  <c:v>7.2935036000000002</c:v>
                </c:pt>
                <c:pt idx="723">
                  <c:v>7.4823767000000014</c:v>
                </c:pt>
                <c:pt idx="724">
                  <c:v>7.6712497900000391</c:v>
                </c:pt>
                <c:pt idx="725">
                  <c:v>7.8601228899999809</c:v>
                </c:pt>
                <c:pt idx="726">
                  <c:v>8.0489959799999973</c:v>
                </c:pt>
                <c:pt idx="727">
                  <c:v>8.2378690799999976</c:v>
                </c:pt>
                <c:pt idx="728">
                  <c:v>8.4267421700000007</c:v>
                </c:pt>
                <c:pt idx="729">
                  <c:v>8.6156152600000002</c:v>
                </c:pt>
                <c:pt idx="730">
                  <c:v>8.8044883600000006</c:v>
                </c:pt>
                <c:pt idx="731">
                  <c:v>8.9933614499999983</c:v>
                </c:pt>
                <c:pt idx="732">
                  <c:v>9.1822345500000413</c:v>
                </c:pt>
                <c:pt idx="733">
                  <c:v>9.37110764</c:v>
                </c:pt>
                <c:pt idx="734">
                  <c:v>9.5599807400000003</c:v>
                </c:pt>
                <c:pt idx="735">
                  <c:v>9.7488538299999981</c:v>
                </c:pt>
                <c:pt idx="736">
                  <c:v>9.9377269300000002</c:v>
                </c:pt>
                <c:pt idx="737">
                  <c:v>10.027219799999999</c:v>
                </c:pt>
                <c:pt idx="738">
                  <c:v>10.116712700000001</c:v>
                </c:pt>
                <c:pt idx="739">
                  <c:v>10.206205600000001</c:v>
                </c:pt>
                <c:pt idx="740">
                  <c:v>10.2956985</c:v>
                </c:pt>
                <c:pt idx="741">
                  <c:v>10.3851914</c:v>
                </c:pt>
                <c:pt idx="742">
                  <c:v>10.474684200000056</c:v>
                </c:pt>
                <c:pt idx="743">
                  <c:v>10.5641771</c:v>
                </c:pt>
                <c:pt idx="744">
                  <c:v>10.65367</c:v>
                </c:pt>
                <c:pt idx="745">
                  <c:v>10.7431629</c:v>
                </c:pt>
                <c:pt idx="746">
                  <c:v>10.832655800000024</c:v>
                </c:pt>
                <c:pt idx="747">
                  <c:v>10.922148700000001</c:v>
                </c:pt>
                <c:pt idx="748">
                  <c:v>11.011641600000001</c:v>
                </c:pt>
                <c:pt idx="749">
                  <c:v>11.101134500000002</c:v>
                </c:pt>
                <c:pt idx="750">
                  <c:v>11.190627300000001</c:v>
                </c:pt>
                <c:pt idx="751">
                  <c:v>11.280120199999999</c:v>
                </c:pt>
                <c:pt idx="752">
                  <c:v>11.3696131</c:v>
                </c:pt>
                <c:pt idx="753">
                  <c:v>11.280185400000001</c:v>
                </c:pt>
                <c:pt idx="754">
                  <c:v>11.190757700000001</c:v>
                </c:pt>
                <c:pt idx="755">
                  <c:v>11.101329999999999</c:v>
                </c:pt>
                <c:pt idx="756">
                  <c:v>11.011902300000001</c:v>
                </c:pt>
                <c:pt idx="757">
                  <c:v>10.9224747</c:v>
                </c:pt>
                <c:pt idx="758">
                  <c:v>10.833047000000002</c:v>
                </c:pt>
                <c:pt idx="759">
                  <c:v>10.743619300000001</c:v>
                </c:pt>
                <c:pt idx="760">
                  <c:v>10.654191600000001</c:v>
                </c:pt>
                <c:pt idx="761">
                  <c:v>10.564763900000001</c:v>
                </c:pt>
                <c:pt idx="762">
                  <c:v>10.475336200000068</c:v>
                </c:pt>
                <c:pt idx="763">
                  <c:v>10.385908500000021</c:v>
                </c:pt>
                <c:pt idx="764">
                  <c:v>10.296480800000024</c:v>
                </c:pt>
                <c:pt idx="765">
                  <c:v>10.2070531</c:v>
                </c:pt>
                <c:pt idx="766">
                  <c:v>10.1176254</c:v>
                </c:pt>
                <c:pt idx="767">
                  <c:v>10.0281977</c:v>
                </c:pt>
                <c:pt idx="768">
                  <c:v>9.9387700399999996</c:v>
                </c:pt>
                <c:pt idx="769">
                  <c:v>9.8792276900000005</c:v>
                </c:pt>
                <c:pt idx="770">
                  <c:v>9.8196853300000413</c:v>
                </c:pt>
                <c:pt idx="771">
                  <c:v>9.7601429800000012</c:v>
                </c:pt>
                <c:pt idx="772">
                  <c:v>9.7006006300000003</c:v>
                </c:pt>
                <c:pt idx="773">
                  <c:v>9.6410582699999985</c:v>
                </c:pt>
                <c:pt idx="774">
                  <c:v>9.5815159200000011</c:v>
                </c:pt>
                <c:pt idx="775">
                  <c:v>9.5219735699999983</c:v>
                </c:pt>
                <c:pt idx="776">
                  <c:v>9.4624312200000578</c:v>
                </c:pt>
                <c:pt idx="777">
                  <c:v>9.4028888600000027</c:v>
                </c:pt>
                <c:pt idx="778">
                  <c:v>9.3433465100000248</c:v>
                </c:pt>
                <c:pt idx="779">
                  <c:v>9.283804159999999</c:v>
                </c:pt>
                <c:pt idx="780">
                  <c:v>9.2242617999999794</c:v>
                </c:pt>
                <c:pt idx="781">
                  <c:v>9.1647194499999998</c:v>
                </c:pt>
                <c:pt idx="782">
                  <c:v>9.1051770999999988</c:v>
                </c:pt>
                <c:pt idx="783">
                  <c:v>9.0456347500000067</c:v>
                </c:pt>
                <c:pt idx="784">
                  <c:v>8.9860923900000067</c:v>
                </c:pt>
                <c:pt idx="785">
                  <c:v>9.0258307100000028</c:v>
                </c:pt>
                <c:pt idx="786">
                  <c:v>9.0655690200000247</c:v>
                </c:pt>
                <c:pt idx="787">
                  <c:v>9.1053073300000005</c:v>
                </c:pt>
                <c:pt idx="788">
                  <c:v>9.1450456400000011</c:v>
                </c:pt>
                <c:pt idx="789">
                  <c:v>9.184783959999999</c:v>
                </c:pt>
                <c:pt idx="790">
                  <c:v>9.2245222699999996</c:v>
                </c:pt>
                <c:pt idx="791">
                  <c:v>9.2642605799999984</c:v>
                </c:pt>
                <c:pt idx="792">
                  <c:v>9.3039989000000016</c:v>
                </c:pt>
                <c:pt idx="793">
                  <c:v>9.3437372100000413</c:v>
                </c:pt>
                <c:pt idx="794">
                  <c:v>9.3834755200000028</c:v>
                </c:pt>
                <c:pt idx="795">
                  <c:v>9.423213839999999</c:v>
                </c:pt>
                <c:pt idx="796">
                  <c:v>9.4629521500000067</c:v>
                </c:pt>
                <c:pt idx="797">
                  <c:v>9.5026904600000002</c:v>
                </c:pt>
                <c:pt idx="798">
                  <c:v>9.5424287799999998</c:v>
                </c:pt>
                <c:pt idx="799">
                  <c:v>9.5821670900000004</c:v>
                </c:pt>
                <c:pt idx="800">
                  <c:v>9.6219053999999975</c:v>
                </c:pt>
                <c:pt idx="801">
                  <c:v>9.2441826199999984</c:v>
                </c:pt>
                <c:pt idx="802">
                  <c:v>8.8664598300000765</c:v>
                </c:pt>
                <c:pt idx="803">
                  <c:v>8.4887370500000028</c:v>
                </c:pt>
                <c:pt idx="804">
                  <c:v>8.111014260000001</c:v>
                </c:pt>
                <c:pt idx="805">
                  <c:v>7.7332914800000392</c:v>
                </c:pt>
                <c:pt idx="806">
                  <c:v>7.3555686900000001</c:v>
                </c:pt>
                <c:pt idx="807">
                  <c:v>6.9778459100000001</c:v>
                </c:pt>
                <c:pt idx="808">
                  <c:v>6.6001231200000001</c:v>
                </c:pt>
                <c:pt idx="809">
                  <c:v>6.2224003399999752</c:v>
                </c:pt>
                <c:pt idx="810">
                  <c:v>5.8446775499999752</c:v>
                </c:pt>
                <c:pt idx="811">
                  <c:v>5.4669547699999752</c:v>
                </c:pt>
                <c:pt idx="812">
                  <c:v>5.0892319900000134</c:v>
                </c:pt>
                <c:pt idx="813">
                  <c:v>4.7115092000000001</c:v>
                </c:pt>
                <c:pt idx="814">
                  <c:v>4.33378642</c:v>
                </c:pt>
                <c:pt idx="815">
                  <c:v>3.9560636299999881</c:v>
                </c:pt>
                <c:pt idx="816">
                  <c:v>3.57834085</c:v>
                </c:pt>
                <c:pt idx="817">
                  <c:v>3.4091083099999997</c:v>
                </c:pt>
                <c:pt idx="818">
                  <c:v>3.2398757799999998</c:v>
                </c:pt>
                <c:pt idx="819">
                  <c:v>3.0706432499999998</c:v>
                </c:pt>
                <c:pt idx="820">
                  <c:v>2.9014107099999999</c:v>
                </c:pt>
                <c:pt idx="821">
                  <c:v>2.7321781799999987</c:v>
                </c:pt>
                <c:pt idx="822">
                  <c:v>2.5629456499999987</c:v>
                </c:pt>
                <c:pt idx="823">
                  <c:v>2.3937131199999997</c:v>
                </c:pt>
                <c:pt idx="824">
                  <c:v>2.2244805800000012</c:v>
                </c:pt>
                <c:pt idx="825">
                  <c:v>2.0552480499999977</c:v>
                </c:pt>
                <c:pt idx="826">
                  <c:v>1.8860155200000086</c:v>
                </c:pt>
                <c:pt idx="827">
                  <c:v>1.7167829800000001</c:v>
                </c:pt>
                <c:pt idx="828">
                  <c:v>1.5475504499999999</c:v>
                </c:pt>
                <c:pt idx="829">
                  <c:v>1.3783179200000097</c:v>
                </c:pt>
                <c:pt idx="830">
                  <c:v>1.2090853899999998</c:v>
                </c:pt>
                <c:pt idx="831">
                  <c:v>1.0398528499999999</c:v>
                </c:pt>
                <c:pt idx="832">
                  <c:v>0.87062031900000292</c:v>
                </c:pt>
                <c:pt idx="833">
                  <c:v>0.9999023929999985</c:v>
                </c:pt>
                <c:pt idx="834">
                  <c:v>1.12918447</c:v>
                </c:pt>
                <c:pt idx="835">
                  <c:v>1.2584665399999999</c:v>
                </c:pt>
                <c:pt idx="836">
                  <c:v>1.3877486099999998</c:v>
                </c:pt>
                <c:pt idx="837">
                  <c:v>1.5170306899999946</c:v>
                </c:pt>
                <c:pt idx="838">
                  <c:v>1.6463127600000054</c:v>
                </c:pt>
                <c:pt idx="839">
                  <c:v>1.7755948299999957</c:v>
                </c:pt>
                <c:pt idx="840">
                  <c:v>1.90487691</c:v>
                </c:pt>
                <c:pt idx="841">
                  <c:v>2.0341589799999977</c:v>
                </c:pt>
                <c:pt idx="842">
                  <c:v>2.1634410500000012</c:v>
                </c:pt>
                <c:pt idx="843">
                  <c:v>2.2927231299999997</c:v>
                </c:pt>
                <c:pt idx="844">
                  <c:v>2.4220051999999899</c:v>
                </c:pt>
                <c:pt idx="845">
                  <c:v>2.55128727</c:v>
                </c:pt>
                <c:pt idx="846">
                  <c:v>2.6805693500000012</c:v>
                </c:pt>
                <c:pt idx="847">
                  <c:v>2.8098514199999967</c:v>
                </c:pt>
                <c:pt idx="848">
                  <c:v>2.9391334899999997</c:v>
                </c:pt>
                <c:pt idx="849">
                  <c:v>3.1877784500000002</c:v>
                </c:pt>
                <c:pt idx="850">
                  <c:v>3.4364234099999904</c:v>
                </c:pt>
                <c:pt idx="851">
                  <c:v>3.6850683599999998</c:v>
                </c:pt>
                <c:pt idx="852">
                  <c:v>3.9337133199999998</c:v>
                </c:pt>
                <c:pt idx="853">
                  <c:v>4.1823582799999715</c:v>
                </c:pt>
                <c:pt idx="854">
                  <c:v>4.4310032300000124</c:v>
                </c:pt>
                <c:pt idx="855">
                  <c:v>4.6796481900000373</c:v>
                </c:pt>
                <c:pt idx="856">
                  <c:v>4.9282931500000124</c:v>
                </c:pt>
                <c:pt idx="857">
                  <c:v>5.1769381000000001</c:v>
                </c:pt>
                <c:pt idx="858">
                  <c:v>5.425583059999977</c:v>
                </c:pt>
                <c:pt idx="859">
                  <c:v>5.6742280200000001</c:v>
                </c:pt>
                <c:pt idx="860">
                  <c:v>5.922872969999978</c:v>
                </c:pt>
                <c:pt idx="861">
                  <c:v>6.1715179299999781</c:v>
                </c:pt>
                <c:pt idx="862">
                  <c:v>6.4201628900000003</c:v>
                </c:pt>
                <c:pt idx="863">
                  <c:v>6.6688078399999657</c:v>
                </c:pt>
                <c:pt idx="864">
                  <c:v>6.9174527999999986</c:v>
                </c:pt>
                <c:pt idx="865">
                  <c:v>7.185882729999979</c:v>
                </c:pt>
                <c:pt idx="866">
                  <c:v>7.4543126599999781</c:v>
                </c:pt>
                <c:pt idx="867">
                  <c:v>7.7227425900000002</c:v>
                </c:pt>
                <c:pt idx="868">
                  <c:v>7.9911725200000001</c:v>
                </c:pt>
                <c:pt idx="869">
                  <c:v>8.2596024500000027</c:v>
                </c:pt>
                <c:pt idx="870">
                  <c:v>8.5280323800000009</c:v>
                </c:pt>
                <c:pt idx="871">
                  <c:v>8.7964623200000016</c:v>
                </c:pt>
                <c:pt idx="872">
                  <c:v>9.0648922500000246</c:v>
                </c:pt>
                <c:pt idx="873">
                  <c:v>9.3333221799999997</c:v>
                </c:pt>
                <c:pt idx="874">
                  <c:v>9.6017521099999996</c:v>
                </c:pt>
                <c:pt idx="875">
                  <c:v>9.8701820400000067</c:v>
                </c:pt>
                <c:pt idx="876">
                  <c:v>10.138611999999998</c:v>
                </c:pt>
                <c:pt idx="877">
                  <c:v>10.407041900000001</c:v>
                </c:pt>
                <c:pt idx="878">
                  <c:v>10.6754718</c:v>
                </c:pt>
                <c:pt idx="879">
                  <c:v>10.943901799999999</c:v>
                </c:pt>
                <c:pt idx="880">
                  <c:v>11.2123317</c:v>
                </c:pt>
                <c:pt idx="881">
                  <c:v>11.341678699999997</c:v>
                </c:pt>
                <c:pt idx="882">
                  <c:v>11.4710257</c:v>
                </c:pt>
                <c:pt idx="883">
                  <c:v>11.600372699999999</c:v>
                </c:pt>
                <c:pt idx="884">
                  <c:v>11.7297197</c:v>
                </c:pt>
                <c:pt idx="885">
                  <c:v>11.859066700000024</c:v>
                </c:pt>
                <c:pt idx="886">
                  <c:v>11.988413700000001</c:v>
                </c:pt>
                <c:pt idx="887">
                  <c:v>12.117760799999999</c:v>
                </c:pt>
                <c:pt idx="888">
                  <c:v>12.247107799999998</c:v>
                </c:pt>
                <c:pt idx="889">
                  <c:v>12.376454800000069</c:v>
                </c:pt>
                <c:pt idx="890">
                  <c:v>12.5058018</c:v>
                </c:pt>
                <c:pt idx="891">
                  <c:v>12.6351488</c:v>
                </c:pt>
                <c:pt idx="892">
                  <c:v>12.764495800000002</c:v>
                </c:pt>
                <c:pt idx="893">
                  <c:v>12.893842800000041</c:v>
                </c:pt>
                <c:pt idx="894">
                  <c:v>13.023189800000004</c:v>
                </c:pt>
                <c:pt idx="895">
                  <c:v>13.152536800000082</c:v>
                </c:pt>
                <c:pt idx="896">
                  <c:v>13.281883799999999</c:v>
                </c:pt>
                <c:pt idx="897">
                  <c:v>13.401178999999999</c:v>
                </c:pt>
                <c:pt idx="898">
                  <c:v>13.520474100000001</c:v>
                </c:pt>
                <c:pt idx="899">
                  <c:v>13.639769300000001</c:v>
                </c:pt>
                <c:pt idx="900">
                  <c:v>13.7590644</c:v>
                </c:pt>
                <c:pt idx="901">
                  <c:v>13.8783596</c:v>
                </c:pt>
                <c:pt idx="902">
                  <c:v>13.9976547</c:v>
                </c:pt>
                <c:pt idx="903">
                  <c:v>14.1169499</c:v>
                </c:pt>
                <c:pt idx="904">
                  <c:v>14.236245</c:v>
                </c:pt>
                <c:pt idx="905">
                  <c:v>14.355540200000082</c:v>
                </c:pt>
                <c:pt idx="906">
                  <c:v>14.474835300000002</c:v>
                </c:pt>
                <c:pt idx="907">
                  <c:v>14.5941305</c:v>
                </c:pt>
                <c:pt idx="908">
                  <c:v>14.713425600000001</c:v>
                </c:pt>
                <c:pt idx="909">
                  <c:v>14.832720700000001</c:v>
                </c:pt>
                <c:pt idx="910">
                  <c:v>14.952015900000021</c:v>
                </c:pt>
                <c:pt idx="911">
                  <c:v>15.071311</c:v>
                </c:pt>
                <c:pt idx="912">
                  <c:v>15.190606200000024</c:v>
                </c:pt>
                <c:pt idx="913">
                  <c:v>15.200516800000004</c:v>
                </c:pt>
                <c:pt idx="914">
                  <c:v>15.2104274</c:v>
                </c:pt>
                <c:pt idx="915">
                  <c:v>15.220338</c:v>
                </c:pt>
                <c:pt idx="916">
                  <c:v>15.230248599999999</c:v>
                </c:pt>
                <c:pt idx="917">
                  <c:v>15.240159199999999</c:v>
                </c:pt>
                <c:pt idx="918">
                  <c:v>15.2500698</c:v>
                </c:pt>
                <c:pt idx="919">
                  <c:v>15.2599804</c:v>
                </c:pt>
                <c:pt idx="920">
                  <c:v>15.269891000000001</c:v>
                </c:pt>
                <c:pt idx="921">
                  <c:v>15.2798017</c:v>
                </c:pt>
                <c:pt idx="922">
                  <c:v>15.2897123</c:v>
                </c:pt>
                <c:pt idx="923">
                  <c:v>15.299622900000001</c:v>
                </c:pt>
                <c:pt idx="924">
                  <c:v>15.309533500000056</c:v>
                </c:pt>
                <c:pt idx="925">
                  <c:v>15.319444100000041</c:v>
                </c:pt>
                <c:pt idx="926">
                  <c:v>15.3293547</c:v>
                </c:pt>
                <c:pt idx="927">
                  <c:v>15.339265300000001</c:v>
                </c:pt>
                <c:pt idx="928">
                  <c:v>15.349175900000001</c:v>
                </c:pt>
                <c:pt idx="929">
                  <c:v>15.3789582</c:v>
                </c:pt>
                <c:pt idx="930">
                  <c:v>15.408740400000001</c:v>
                </c:pt>
                <c:pt idx="931">
                  <c:v>15.4385227</c:v>
                </c:pt>
                <c:pt idx="932">
                  <c:v>15.468305000000001</c:v>
                </c:pt>
                <c:pt idx="933">
                  <c:v>15.4980873</c:v>
                </c:pt>
                <c:pt idx="934">
                  <c:v>15.5278695</c:v>
                </c:pt>
                <c:pt idx="935">
                  <c:v>15.5576518</c:v>
                </c:pt>
                <c:pt idx="936">
                  <c:v>15.587434100000022</c:v>
                </c:pt>
                <c:pt idx="937">
                  <c:v>15.617216300000001</c:v>
                </c:pt>
                <c:pt idx="938">
                  <c:v>15.6469986</c:v>
                </c:pt>
                <c:pt idx="939">
                  <c:v>15.676780900000002</c:v>
                </c:pt>
                <c:pt idx="940">
                  <c:v>15.7065632</c:v>
                </c:pt>
                <c:pt idx="941">
                  <c:v>15.736345399999999</c:v>
                </c:pt>
                <c:pt idx="942">
                  <c:v>15.7661277</c:v>
                </c:pt>
                <c:pt idx="943">
                  <c:v>15.795910000000001</c:v>
                </c:pt>
                <c:pt idx="944">
                  <c:v>15.825692200000056</c:v>
                </c:pt>
                <c:pt idx="945">
                  <c:v>15.596901799999999</c:v>
                </c:pt>
                <c:pt idx="946">
                  <c:v>15.368111300000001</c:v>
                </c:pt>
                <c:pt idx="947">
                  <c:v>15.139320799999998</c:v>
                </c:pt>
                <c:pt idx="948">
                  <c:v>14.910530400000004</c:v>
                </c:pt>
                <c:pt idx="949">
                  <c:v>14.6817399</c:v>
                </c:pt>
                <c:pt idx="950">
                  <c:v>14.452949400000024</c:v>
                </c:pt>
                <c:pt idx="951">
                  <c:v>14.224158999999998</c:v>
                </c:pt>
                <c:pt idx="952">
                  <c:v>13.9953685</c:v>
                </c:pt>
                <c:pt idx="953">
                  <c:v>13.7665781</c:v>
                </c:pt>
                <c:pt idx="954">
                  <c:v>13.5377876</c:v>
                </c:pt>
                <c:pt idx="955">
                  <c:v>13.308997100000001</c:v>
                </c:pt>
                <c:pt idx="956">
                  <c:v>13.0802067</c:v>
                </c:pt>
                <c:pt idx="957">
                  <c:v>12.851416200000065</c:v>
                </c:pt>
                <c:pt idx="958">
                  <c:v>12.6226257</c:v>
                </c:pt>
                <c:pt idx="959">
                  <c:v>12.393835300000021</c:v>
                </c:pt>
                <c:pt idx="960">
                  <c:v>12.165044800000056</c:v>
                </c:pt>
                <c:pt idx="961">
                  <c:v>11.8967571</c:v>
                </c:pt>
                <c:pt idx="962">
                  <c:v>11.6284695</c:v>
                </c:pt>
                <c:pt idx="963">
                  <c:v>11.360181800000024</c:v>
                </c:pt>
                <c:pt idx="964">
                  <c:v>11.0918942</c:v>
                </c:pt>
                <c:pt idx="965">
                  <c:v>10.823606500000045</c:v>
                </c:pt>
                <c:pt idx="966">
                  <c:v>10.5553189</c:v>
                </c:pt>
                <c:pt idx="967">
                  <c:v>10.287031199999999</c:v>
                </c:pt>
                <c:pt idx="968">
                  <c:v>10.018743499999999</c:v>
                </c:pt>
                <c:pt idx="969">
                  <c:v>9.7504558800000005</c:v>
                </c:pt>
                <c:pt idx="970">
                  <c:v>9.4821682200000001</c:v>
                </c:pt>
                <c:pt idx="971">
                  <c:v>9.2138805600000016</c:v>
                </c:pt>
                <c:pt idx="972">
                  <c:v>8.9455929100000411</c:v>
                </c:pt>
                <c:pt idx="973">
                  <c:v>8.6773052500000016</c:v>
                </c:pt>
                <c:pt idx="974">
                  <c:v>8.4090175900000048</c:v>
                </c:pt>
                <c:pt idx="975">
                  <c:v>8.1407299299999991</c:v>
                </c:pt>
                <c:pt idx="976">
                  <c:v>7.8724422799999845</c:v>
                </c:pt>
                <c:pt idx="977">
                  <c:v>7.7431336000000002</c:v>
                </c:pt>
                <c:pt idx="978">
                  <c:v>7.6138249299999714</c:v>
                </c:pt>
                <c:pt idx="979">
                  <c:v>7.4845162499999658</c:v>
                </c:pt>
                <c:pt idx="980">
                  <c:v>7.3552075800000001</c:v>
                </c:pt>
                <c:pt idx="981">
                  <c:v>7.2258988999999891</c:v>
                </c:pt>
                <c:pt idx="982">
                  <c:v>7.0965902299999799</c:v>
                </c:pt>
                <c:pt idx="983">
                  <c:v>6.9672815499999752</c:v>
                </c:pt>
                <c:pt idx="984">
                  <c:v>6.8379728799999677</c:v>
                </c:pt>
                <c:pt idx="985">
                  <c:v>6.7086642000000003</c:v>
                </c:pt>
                <c:pt idx="986">
                  <c:v>6.57935553</c:v>
                </c:pt>
                <c:pt idx="987">
                  <c:v>6.4500468499999846</c:v>
                </c:pt>
                <c:pt idx="988">
                  <c:v>6.3207381800000002</c:v>
                </c:pt>
                <c:pt idx="989">
                  <c:v>6.1914294999999999</c:v>
                </c:pt>
                <c:pt idx="990">
                  <c:v>6.0621208299999667</c:v>
                </c:pt>
                <c:pt idx="991">
                  <c:v>5.9328121500000002</c:v>
                </c:pt>
                <c:pt idx="992">
                  <c:v>5.8035034799999892</c:v>
                </c:pt>
                <c:pt idx="993">
                  <c:v>5.8630793900000002</c:v>
                </c:pt>
                <c:pt idx="994">
                  <c:v>5.9226552999999855</c:v>
                </c:pt>
                <c:pt idx="995">
                  <c:v>5.9822312100000001</c:v>
                </c:pt>
                <c:pt idx="996">
                  <c:v>6.0418071200000014</c:v>
                </c:pt>
                <c:pt idx="997">
                  <c:v>6.10138303</c:v>
                </c:pt>
                <c:pt idx="998">
                  <c:v>6.1609589399999667</c:v>
                </c:pt>
                <c:pt idx="999">
                  <c:v>6.2205348499999564</c:v>
                </c:pt>
                <c:pt idx="1000">
                  <c:v>6.2801107599999808</c:v>
                </c:pt>
                <c:pt idx="1001">
                  <c:v>6.3396866699999892</c:v>
                </c:pt>
                <c:pt idx="1002">
                  <c:v>6.3992625800000225</c:v>
                </c:pt>
                <c:pt idx="1003">
                  <c:v>6.4588384900000024</c:v>
                </c:pt>
                <c:pt idx="1004">
                  <c:v>6.5184143999999771</c:v>
                </c:pt>
                <c:pt idx="1005">
                  <c:v>6.5779903099999855</c:v>
                </c:pt>
                <c:pt idx="1006">
                  <c:v>6.6375662299999751</c:v>
                </c:pt>
                <c:pt idx="1007">
                  <c:v>6.6971421399999809</c:v>
                </c:pt>
                <c:pt idx="1008">
                  <c:v>6.7567180499999946</c:v>
                </c:pt>
                <c:pt idx="1009">
                  <c:v>6.7866455400000003</c:v>
                </c:pt>
                <c:pt idx="1010">
                  <c:v>6.8165730399999855</c:v>
                </c:pt>
                <c:pt idx="1011">
                  <c:v>6.8465005399999752</c:v>
                </c:pt>
                <c:pt idx="1012">
                  <c:v>6.8764280400000004</c:v>
                </c:pt>
                <c:pt idx="1013">
                  <c:v>6.9063555399999892</c:v>
                </c:pt>
                <c:pt idx="1014">
                  <c:v>6.9362830400000197</c:v>
                </c:pt>
                <c:pt idx="1015">
                  <c:v>6.9662105399999845</c:v>
                </c:pt>
                <c:pt idx="1016">
                  <c:v>6.99613803</c:v>
                </c:pt>
                <c:pt idx="1017">
                  <c:v>7.0260655299999799</c:v>
                </c:pt>
                <c:pt idx="1018">
                  <c:v>7.0559930299999856</c:v>
                </c:pt>
                <c:pt idx="1019">
                  <c:v>7.0859205299999752</c:v>
                </c:pt>
                <c:pt idx="1020">
                  <c:v>7.1158480299999809</c:v>
                </c:pt>
                <c:pt idx="1021">
                  <c:v>7.1457755299999715</c:v>
                </c:pt>
                <c:pt idx="1022">
                  <c:v>7.1757030200000003</c:v>
                </c:pt>
                <c:pt idx="1023">
                  <c:v>7.2056305199999855</c:v>
                </c:pt>
                <c:pt idx="1024">
                  <c:v>7.23555802</c:v>
                </c:pt>
                <c:pt idx="1025">
                  <c:v>7.1263004599999809</c:v>
                </c:pt>
                <c:pt idx="1026">
                  <c:v>7.0170429099999891</c:v>
                </c:pt>
                <c:pt idx="1027">
                  <c:v>6.9077853499999771</c:v>
                </c:pt>
                <c:pt idx="1028">
                  <c:v>6.7985277999999987</c:v>
                </c:pt>
                <c:pt idx="1029">
                  <c:v>6.6892702399999946</c:v>
                </c:pt>
                <c:pt idx="1030">
                  <c:v>6.5800126800000003</c:v>
                </c:pt>
                <c:pt idx="1031">
                  <c:v>6.4707551300000024</c:v>
                </c:pt>
                <c:pt idx="1032">
                  <c:v>6.3614975699999752</c:v>
                </c:pt>
                <c:pt idx="1033">
                  <c:v>6.2522400100000004</c:v>
                </c:pt>
                <c:pt idx="1034">
                  <c:v>6.1429824599999714</c:v>
                </c:pt>
                <c:pt idx="1035">
                  <c:v>6.0337249000000002</c:v>
                </c:pt>
                <c:pt idx="1036">
                  <c:v>5.9244673399999845</c:v>
                </c:pt>
                <c:pt idx="1037">
                  <c:v>5.8152097900000053</c:v>
                </c:pt>
                <c:pt idx="1038">
                  <c:v>5.7059522299999781</c:v>
                </c:pt>
                <c:pt idx="1039">
                  <c:v>5.5966946799999855</c:v>
                </c:pt>
                <c:pt idx="1040">
                  <c:v>5.4874371200000001</c:v>
                </c:pt>
                <c:pt idx="1041">
                  <c:v>5.4873809199999846</c:v>
                </c:pt>
                <c:pt idx="1042">
                  <c:v>5.4873247100000002</c:v>
                </c:pt>
                <c:pt idx="1043">
                  <c:v>5.4872685100000034</c:v>
                </c:pt>
                <c:pt idx="1044">
                  <c:v>5.4872123000000004</c:v>
                </c:pt>
                <c:pt idx="1045">
                  <c:v>5.4871561</c:v>
                </c:pt>
                <c:pt idx="1046">
                  <c:v>5.4870999000000014</c:v>
                </c:pt>
                <c:pt idx="1047">
                  <c:v>5.4870436900000197</c:v>
                </c:pt>
                <c:pt idx="1048">
                  <c:v>5.4869874900000024</c:v>
                </c:pt>
                <c:pt idx="1049">
                  <c:v>5.4869312900000002</c:v>
                </c:pt>
                <c:pt idx="1050">
                  <c:v>5.4868750799999946</c:v>
                </c:pt>
                <c:pt idx="1051">
                  <c:v>5.4868188800000004</c:v>
                </c:pt>
                <c:pt idx="1052">
                  <c:v>5.4867626800000373</c:v>
                </c:pt>
                <c:pt idx="1053">
                  <c:v>5.4867064700000014</c:v>
                </c:pt>
                <c:pt idx="1054">
                  <c:v>5.4866502700000002</c:v>
                </c:pt>
                <c:pt idx="1055">
                  <c:v>5.4865940699999856</c:v>
                </c:pt>
                <c:pt idx="1056">
                  <c:v>5.4865378599999781</c:v>
                </c:pt>
                <c:pt idx="1057">
                  <c:v>5.4567612600000004</c:v>
                </c:pt>
                <c:pt idx="1058">
                  <c:v>5.4269846599999667</c:v>
                </c:pt>
                <c:pt idx="1059">
                  <c:v>5.3972080599999845</c:v>
                </c:pt>
                <c:pt idx="1060">
                  <c:v>5.3674314599999686</c:v>
                </c:pt>
                <c:pt idx="1061">
                  <c:v>5.3376548599999696</c:v>
                </c:pt>
                <c:pt idx="1062">
                  <c:v>5.3078782499999715</c:v>
                </c:pt>
                <c:pt idx="1063">
                  <c:v>5.27810165</c:v>
                </c:pt>
                <c:pt idx="1064">
                  <c:v>5.24832505</c:v>
                </c:pt>
                <c:pt idx="1065">
                  <c:v>5.2185484500000001</c:v>
                </c:pt>
                <c:pt idx="1066">
                  <c:v>5.188771849999978</c:v>
                </c:pt>
                <c:pt idx="1067">
                  <c:v>5.1589952499999638</c:v>
                </c:pt>
                <c:pt idx="1068">
                  <c:v>5.1292186399999808</c:v>
                </c:pt>
                <c:pt idx="1069">
                  <c:v>5.0994420400000013</c:v>
                </c:pt>
                <c:pt idx="1070">
                  <c:v>5.0696654400000014</c:v>
                </c:pt>
                <c:pt idx="1071">
                  <c:v>5.0398888399999855</c:v>
                </c:pt>
                <c:pt idx="1072">
                  <c:v>5.0101122399999696</c:v>
                </c:pt>
                <c:pt idx="1073">
                  <c:v>5.0794027300000124</c:v>
                </c:pt>
                <c:pt idx="1074">
                  <c:v>5.1486932200000002</c:v>
                </c:pt>
                <c:pt idx="1075">
                  <c:v>5.2179837199999781</c:v>
                </c:pt>
                <c:pt idx="1076">
                  <c:v>5.2872742099999845</c:v>
                </c:pt>
                <c:pt idx="1077">
                  <c:v>5.3565646999999892</c:v>
                </c:pt>
                <c:pt idx="1078">
                  <c:v>5.4258551900000001</c:v>
                </c:pt>
                <c:pt idx="1079">
                  <c:v>5.4951456900000002</c:v>
                </c:pt>
                <c:pt idx="1080">
                  <c:v>5.5644361799999658</c:v>
                </c:pt>
                <c:pt idx="1081">
                  <c:v>5.6337266699999855</c:v>
                </c:pt>
                <c:pt idx="1082">
                  <c:v>5.7030171599999946</c:v>
                </c:pt>
                <c:pt idx="1083">
                  <c:v>5.7723076600000001</c:v>
                </c:pt>
                <c:pt idx="1084">
                  <c:v>5.8415981500000003</c:v>
                </c:pt>
                <c:pt idx="1085">
                  <c:v>5.9108886399999845</c:v>
                </c:pt>
                <c:pt idx="1086">
                  <c:v>5.9801791300000033</c:v>
                </c:pt>
                <c:pt idx="1087">
                  <c:v>6.0494696300000053</c:v>
                </c:pt>
                <c:pt idx="1088">
                  <c:v>6.1187601200000001</c:v>
                </c:pt>
                <c:pt idx="1089">
                  <c:v>5.9896248900000124</c:v>
                </c:pt>
                <c:pt idx="1090">
                  <c:v>5.8604896499999715</c:v>
                </c:pt>
                <c:pt idx="1091">
                  <c:v>5.7313544200000024</c:v>
                </c:pt>
                <c:pt idx="1092">
                  <c:v>5.6022191799999845</c:v>
                </c:pt>
                <c:pt idx="1093">
                  <c:v>5.4730839500000004</c:v>
                </c:pt>
                <c:pt idx="1094">
                  <c:v>5.3439487100000003</c:v>
                </c:pt>
                <c:pt idx="1095">
                  <c:v>5.2148134800000001</c:v>
                </c:pt>
                <c:pt idx="1096">
                  <c:v>5.08567825</c:v>
                </c:pt>
                <c:pt idx="1097">
                  <c:v>4.9565430100000034</c:v>
                </c:pt>
                <c:pt idx="1098">
                  <c:v>4.8274077799999677</c:v>
                </c:pt>
                <c:pt idx="1099">
                  <c:v>4.6982725399999845</c:v>
                </c:pt>
                <c:pt idx="1100">
                  <c:v>4.5691373099999808</c:v>
                </c:pt>
                <c:pt idx="1101">
                  <c:v>4.4400020700000002</c:v>
                </c:pt>
                <c:pt idx="1102">
                  <c:v>4.3108668399999752</c:v>
                </c:pt>
                <c:pt idx="1103">
                  <c:v>4.1817316099999946</c:v>
                </c:pt>
                <c:pt idx="1104">
                  <c:v>4.0525963699999714</c:v>
                </c:pt>
                <c:pt idx="1105">
                  <c:v>4.0527385799999687</c:v>
                </c:pt>
                <c:pt idx="1106">
                  <c:v>4.0528807899999855</c:v>
                </c:pt>
                <c:pt idx="1107">
                  <c:v>4.0530229900000014</c:v>
                </c:pt>
                <c:pt idx="1108">
                  <c:v>4.0531651999999996</c:v>
                </c:pt>
                <c:pt idx="1109">
                  <c:v>4.0533074100000004</c:v>
                </c:pt>
                <c:pt idx="1110">
                  <c:v>4.0534496200000003</c:v>
                </c:pt>
                <c:pt idx="1111">
                  <c:v>4.0535918199999781</c:v>
                </c:pt>
                <c:pt idx="1112">
                  <c:v>4.053734029999978</c:v>
                </c:pt>
                <c:pt idx="1113">
                  <c:v>4.053876239999977</c:v>
                </c:pt>
                <c:pt idx="1114">
                  <c:v>4.0540184399999752</c:v>
                </c:pt>
                <c:pt idx="1115">
                  <c:v>4.0541606499999752</c:v>
                </c:pt>
                <c:pt idx="1116">
                  <c:v>4.0543028599999742</c:v>
                </c:pt>
                <c:pt idx="1117">
                  <c:v>4.0544450699999715</c:v>
                </c:pt>
                <c:pt idx="1118">
                  <c:v>4.0545872699999537</c:v>
                </c:pt>
                <c:pt idx="1119">
                  <c:v>4.0547294799999856</c:v>
                </c:pt>
                <c:pt idx="1120">
                  <c:v>4.0548716899999855</c:v>
                </c:pt>
                <c:pt idx="1121">
                  <c:v>4.1342548599999658</c:v>
                </c:pt>
                <c:pt idx="1122">
                  <c:v>4.2136380400000002</c:v>
                </c:pt>
                <c:pt idx="1123">
                  <c:v>4.29302121</c:v>
                </c:pt>
                <c:pt idx="1124">
                  <c:v>4.3724043899999891</c:v>
                </c:pt>
                <c:pt idx="1125">
                  <c:v>4.4517875599999845</c:v>
                </c:pt>
                <c:pt idx="1126">
                  <c:v>4.5311707300000004</c:v>
                </c:pt>
                <c:pt idx="1127">
                  <c:v>4.6105539099999771</c:v>
                </c:pt>
                <c:pt idx="1128">
                  <c:v>4.68993708</c:v>
                </c:pt>
                <c:pt idx="1129">
                  <c:v>4.7693202599999855</c:v>
                </c:pt>
                <c:pt idx="1130">
                  <c:v>4.8487034300000014</c:v>
                </c:pt>
                <c:pt idx="1131">
                  <c:v>4.9280866099999781</c:v>
                </c:pt>
                <c:pt idx="1132">
                  <c:v>5.0074697800000134</c:v>
                </c:pt>
                <c:pt idx="1133">
                  <c:v>5.0868529499999946</c:v>
                </c:pt>
                <c:pt idx="1134">
                  <c:v>5.1662361299999855</c:v>
                </c:pt>
                <c:pt idx="1135">
                  <c:v>5.2456193000000004</c:v>
                </c:pt>
                <c:pt idx="1136">
                  <c:v>5.3250024800000002</c:v>
                </c:pt>
                <c:pt idx="1137">
                  <c:v>5.335102549999978</c:v>
                </c:pt>
                <c:pt idx="1138">
                  <c:v>5.3452026300000002</c:v>
                </c:pt>
                <c:pt idx="1139">
                  <c:v>5.3553027000000002</c:v>
                </c:pt>
                <c:pt idx="1140">
                  <c:v>5.3654027800000001</c:v>
                </c:pt>
                <c:pt idx="1141">
                  <c:v>5.3755028499999771</c:v>
                </c:pt>
                <c:pt idx="1142">
                  <c:v>5.3856029300000001</c:v>
                </c:pt>
                <c:pt idx="1143">
                  <c:v>5.3957030000000001</c:v>
                </c:pt>
                <c:pt idx="1144">
                  <c:v>5.4058030800000134</c:v>
                </c:pt>
                <c:pt idx="1145">
                  <c:v>5.4159031500000001</c:v>
                </c:pt>
                <c:pt idx="1146">
                  <c:v>5.4260032300000001</c:v>
                </c:pt>
                <c:pt idx="1147">
                  <c:v>5.4361033000000134</c:v>
                </c:pt>
                <c:pt idx="1148">
                  <c:v>5.4462033800000391</c:v>
                </c:pt>
                <c:pt idx="1149">
                  <c:v>5.4563034500000134</c:v>
                </c:pt>
                <c:pt idx="1150">
                  <c:v>5.46640353</c:v>
                </c:pt>
                <c:pt idx="1151">
                  <c:v>5.4765036000000133</c:v>
                </c:pt>
                <c:pt idx="1152">
                  <c:v>5.4866036800000373</c:v>
                </c:pt>
                <c:pt idx="1153">
                  <c:v>5.3869413699999855</c:v>
                </c:pt>
                <c:pt idx="1154">
                  <c:v>5.2872790600000004</c:v>
                </c:pt>
                <c:pt idx="1155">
                  <c:v>5.1876167599999752</c:v>
                </c:pt>
                <c:pt idx="1156">
                  <c:v>5.0879544499999714</c:v>
                </c:pt>
                <c:pt idx="1157">
                  <c:v>4.9882921400000253</c:v>
                </c:pt>
                <c:pt idx="1158">
                  <c:v>4.8886298400000001</c:v>
                </c:pt>
                <c:pt idx="1159">
                  <c:v>4.7889675299999892</c:v>
                </c:pt>
                <c:pt idx="1160">
                  <c:v>4.6893052199999845</c:v>
                </c:pt>
                <c:pt idx="1161">
                  <c:v>4.5896429200000197</c:v>
                </c:pt>
                <c:pt idx="1162">
                  <c:v>4.4899806099999946</c:v>
                </c:pt>
                <c:pt idx="1163">
                  <c:v>4.3903182999999855</c:v>
                </c:pt>
                <c:pt idx="1164">
                  <c:v>4.2906560000000002</c:v>
                </c:pt>
                <c:pt idx="1165">
                  <c:v>4.19099369</c:v>
                </c:pt>
                <c:pt idx="1166">
                  <c:v>4.0913313799999855</c:v>
                </c:pt>
                <c:pt idx="1167">
                  <c:v>3.9916690799999968</c:v>
                </c:pt>
                <c:pt idx="1168">
                  <c:v>3.8920067699999987</c:v>
                </c:pt>
                <c:pt idx="1169">
                  <c:v>3.9121424599999881</c:v>
                </c:pt>
                <c:pt idx="1170">
                  <c:v>3.9322781599999881</c:v>
                </c:pt>
                <c:pt idx="1171">
                  <c:v>3.9524138499999997</c:v>
                </c:pt>
                <c:pt idx="1172">
                  <c:v>3.9725495399999904</c:v>
                </c:pt>
                <c:pt idx="1173">
                  <c:v>3.9926852299999904</c:v>
                </c:pt>
                <c:pt idx="1174">
                  <c:v>4.012820929999978</c:v>
                </c:pt>
                <c:pt idx="1175">
                  <c:v>4.032956619999978</c:v>
                </c:pt>
                <c:pt idx="1176">
                  <c:v>4.0530923100000003</c:v>
                </c:pt>
                <c:pt idx="1177">
                  <c:v>4.0732280100000198</c:v>
                </c:pt>
                <c:pt idx="1178">
                  <c:v>4.0933637000000225</c:v>
                </c:pt>
                <c:pt idx="1179">
                  <c:v>4.1134993900000003</c:v>
                </c:pt>
                <c:pt idx="1180">
                  <c:v>4.1336350800000004</c:v>
                </c:pt>
                <c:pt idx="1181">
                  <c:v>4.1537707800000003</c:v>
                </c:pt>
                <c:pt idx="1182">
                  <c:v>4.1739064699999808</c:v>
                </c:pt>
                <c:pt idx="1183">
                  <c:v>4.1940421599999809</c:v>
                </c:pt>
                <c:pt idx="1184">
                  <c:v>4.2141778599999657</c:v>
                </c:pt>
                <c:pt idx="1185">
                  <c:v>4.2042237800000244</c:v>
                </c:pt>
                <c:pt idx="1186">
                  <c:v>4.1942697100000004</c:v>
                </c:pt>
                <c:pt idx="1187">
                  <c:v>4.1843156399999657</c:v>
                </c:pt>
                <c:pt idx="1188">
                  <c:v>4.1743615699999781</c:v>
                </c:pt>
                <c:pt idx="1189">
                  <c:v>4.1644074899999781</c:v>
                </c:pt>
                <c:pt idx="1190">
                  <c:v>4.1544534199999781</c:v>
                </c:pt>
                <c:pt idx="1191">
                  <c:v>4.144499349999978</c:v>
                </c:pt>
                <c:pt idx="1192">
                  <c:v>4.1345452799999638</c:v>
                </c:pt>
                <c:pt idx="1193">
                  <c:v>4.124591209999962</c:v>
                </c:pt>
                <c:pt idx="1194">
                  <c:v>4.114637129999978</c:v>
                </c:pt>
                <c:pt idx="1195">
                  <c:v>4.1046830599999771</c:v>
                </c:pt>
                <c:pt idx="1196">
                  <c:v>4.0947289900000001</c:v>
                </c:pt>
                <c:pt idx="1197">
                  <c:v>4.0847749199999752</c:v>
                </c:pt>
                <c:pt idx="1198">
                  <c:v>4.0748208499999752</c:v>
                </c:pt>
                <c:pt idx="1199">
                  <c:v>4.0648667699999752</c:v>
                </c:pt>
                <c:pt idx="1200">
                  <c:v>4.0549126999999752</c:v>
                </c:pt>
                <c:pt idx="1201">
                  <c:v>4.0947727399999891</c:v>
                </c:pt>
                <c:pt idx="1202">
                  <c:v>4.1346327799999845</c:v>
                </c:pt>
                <c:pt idx="1203">
                  <c:v>4.174492819999978</c:v>
                </c:pt>
                <c:pt idx="1204">
                  <c:v>4.2143528599999742</c:v>
                </c:pt>
                <c:pt idx="1205">
                  <c:v>4.2542128999999855</c:v>
                </c:pt>
                <c:pt idx="1206">
                  <c:v>4.2940729399999809</c:v>
                </c:pt>
                <c:pt idx="1207">
                  <c:v>4.3339329800000002</c:v>
                </c:pt>
                <c:pt idx="1208">
                  <c:v>4.3737930200000052</c:v>
                </c:pt>
                <c:pt idx="1209">
                  <c:v>4.4136530600000023</c:v>
                </c:pt>
                <c:pt idx="1210">
                  <c:v>4.4535131100000003</c:v>
                </c:pt>
                <c:pt idx="1211">
                  <c:v>4.4933731500000134</c:v>
                </c:pt>
                <c:pt idx="1212">
                  <c:v>4.5332331900000318</c:v>
                </c:pt>
                <c:pt idx="1213">
                  <c:v>4.5730932300000013</c:v>
                </c:pt>
                <c:pt idx="1214">
                  <c:v>4.6129532699999638</c:v>
                </c:pt>
                <c:pt idx="1215">
                  <c:v>4.6528133099999733</c:v>
                </c:pt>
                <c:pt idx="1216">
                  <c:v>4.6926733499999855</c:v>
                </c:pt>
                <c:pt idx="1217">
                  <c:v>4.6626338799999667</c:v>
                </c:pt>
                <c:pt idx="1218">
                  <c:v>4.632594419999978</c:v>
                </c:pt>
                <c:pt idx="1219">
                  <c:v>4.6025549599999565</c:v>
                </c:pt>
                <c:pt idx="1220">
                  <c:v>4.5725154899999891</c:v>
                </c:pt>
                <c:pt idx="1221">
                  <c:v>4.5424760299999845</c:v>
                </c:pt>
                <c:pt idx="1222">
                  <c:v>4.5124365599999638</c:v>
                </c:pt>
                <c:pt idx="1223">
                  <c:v>4.4823971000000133</c:v>
                </c:pt>
                <c:pt idx="1224">
                  <c:v>4.4523576399999891</c:v>
                </c:pt>
                <c:pt idx="1225">
                  <c:v>4.4223181699999845</c:v>
                </c:pt>
                <c:pt idx="1226">
                  <c:v>4.3922787100000003</c:v>
                </c:pt>
                <c:pt idx="1227">
                  <c:v>4.3622392399999752</c:v>
                </c:pt>
                <c:pt idx="1228">
                  <c:v>4.3321997799999892</c:v>
                </c:pt>
                <c:pt idx="1229">
                  <c:v>4.3021603099999846</c:v>
                </c:pt>
                <c:pt idx="1230">
                  <c:v>4.2721208499999781</c:v>
                </c:pt>
                <c:pt idx="1231">
                  <c:v>4.2420813900000001</c:v>
                </c:pt>
                <c:pt idx="1232">
                  <c:v>4.2120419199999946</c:v>
                </c:pt>
                <c:pt idx="1233">
                  <c:v>4.1821543299999657</c:v>
                </c:pt>
                <c:pt idx="1234">
                  <c:v>4.15226673</c:v>
                </c:pt>
                <c:pt idx="1235">
                  <c:v>4.1223791399999845</c:v>
                </c:pt>
                <c:pt idx="1236">
                  <c:v>4.0924915399999771</c:v>
                </c:pt>
                <c:pt idx="1237">
                  <c:v>4.0626039399999891</c:v>
                </c:pt>
                <c:pt idx="1238">
                  <c:v>4.0327163499999781</c:v>
                </c:pt>
                <c:pt idx="1239">
                  <c:v>4.0028287499999946</c:v>
                </c:pt>
                <c:pt idx="1240">
                  <c:v>3.9729411599999978</c:v>
                </c:pt>
                <c:pt idx="1241">
                  <c:v>3.9430535600000001</c:v>
                </c:pt>
                <c:pt idx="1242">
                  <c:v>3.9131659699999997</c:v>
                </c:pt>
                <c:pt idx="1243">
                  <c:v>3.8832783699999998</c:v>
                </c:pt>
                <c:pt idx="1244">
                  <c:v>3.8533907800000002</c:v>
                </c:pt>
                <c:pt idx="1245">
                  <c:v>3.8235031799999999</c:v>
                </c:pt>
                <c:pt idx="1246">
                  <c:v>3.79361558</c:v>
                </c:pt>
                <c:pt idx="1247">
                  <c:v>3.7637279900000098</c:v>
                </c:pt>
                <c:pt idx="1248">
                  <c:v>3.7338403899999997</c:v>
                </c:pt>
                <c:pt idx="1249">
                  <c:v>3.7239775000000113</c:v>
                </c:pt>
                <c:pt idx="1250">
                  <c:v>3.7141146000000012</c:v>
                </c:pt>
                <c:pt idx="1251">
                  <c:v>3.7042517000000026</c:v>
                </c:pt>
                <c:pt idx="1252">
                  <c:v>3.69438881</c:v>
                </c:pt>
                <c:pt idx="1253">
                  <c:v>3.6845259100000001</c:v>
                </c:pt>
                <c:pt idx="1254">
                  <c:v>3.6746630199999997</c:v>
                </c:pt>
                <c:pt idx="1255">
                  <c:v>3.6648001199999998</c:v>
                </c:pt>
                <c:pt idx="1256">
                  <c:v>3.6549372200000012</c:v>
                </c:pt>
                <c:pt idx="1257">
                  <c:v>3.6450743299999999</c:v>
                </c:pt>
                <c:pt idx="1258">
                  <c:v>3.6352114299999987</c:v>
                </c:pt>
                <c:pt idx="1259">
                  <c:v>3.6253485299999997</c:v>
                </c:pt>
                <c:pt idx="1260">
                  <c:v>3.6154856399999904</c:v>
                </c:pt>
                <c:pt idx="1261">
                  <c:v>3.6056227400000012</c:v>
                </c:pt>
                <c:pt idx="1262">
                  <c:v>3.5957598399999977</c:v>
                </c:pt>
                <c:pt idx="1263">
                  <c:v>3.58589695</c:v>
                </c:pt>
                <c:pt idx="1264">
                  <c:v>3.5760340500000001</c:v>
                </c:pt>
                <c:pt idx="1265">
                  <c:v>3.5759903799999999</c:v>
                </c:pt>
                <c:pt idx="1266">
                  <c:v>3.5759467199999997</c:v>
                </c:pt>
                <c:pt idx="1267">
                  <c:v>3.57590305</c:v>
                </c:pt>
                <c:pt idx="1268">
                  <c:v>3.5758593799999967</c:v>
                </c:pt>
                <c:pt idx="1269">
                  <c:v>3.5758157199999987</c:v>
                </c:pt>
                <c:pt idx="1270">
                  <c:v>3.5757720499999999</c:v>
                </c:pt>
                <c:pt idx="1271">
                  <c:v>3.5757283799999997</c:v>
                </c:pt>
                <c:pt idx="1272">
                  <c:v>3.5756847199999999</c:v>
                </c:pt>
                <c:pt idx="1273">
                  <c:v>3.5756410499999998</c:v>
                </c:pt>
                <c:pt idx="1274">
                  <c:v>3.57559738</c:v>
                </c:pt>
                <c:pt idx="1275">
                  <c:v>3.5755537199999998</c:v>
                </c:pt>
                <c:pt idx="1276">
                  <c:v>3.5755100500000001</c:v>
                </c:pt>
                <c:pt idx="1277">
                  <c:v>3.5754663799999977</c:v>
                </c:pt>
                <c:pt idx="1278">
                  <c:v>3.5754227199999997</c:v>
                </c:pt>
                <c:pt idx="1279">
                  <c:v>3.57537905</c:v>
                </c:pt>
                <c:pt idx="1280">
                  <c:v>3.5753353799999998</c:v>
                </c:pt>
                <c:pt idx="1281">
                  <c:v>3.4661768099999999</c:v>
                </c:pt>
                <c:pt idx="1282">
                  <c:v>3.3570182299999987</c:v>
                </c:pt>
                <c:pt idx="1283">
                  <c:v>3.2478596500000001</c:v>
                </c:pt>
                <c:pt idx="1284">
                  <c:v>3.1387010800000001</c:v>
                </c:pt>
                <c:pt idx="1285">
                  <c:v>3.0295424999999967</c:v>
                </c:pt>
                <c:pt idx="1286">
                  <c:v>2.9203839299999999</c:v>
                </c:pt>
                <c:pt idx="1287">
                  <c:v>2.8112253499999977</c:v>
                </c:pt>
                <c:pt idx="1288">
                  <c:v>2.7020667700000001</c:v>
                </c:pt>
                <c:pt idx="1289">
                  <c:v>2.5929081999999899</c:v>
                </c:pt>
                <c:pt idx="1290">
                  <c:v>2.4837496199999998</c:v>
                </c:pt>
                <c:pt idx="1291">
                  <c:v>2.3745910400000012</c:v>
                </c:pt>
                <c:pt idx="1292">
                  <c:v>2.2654324699999999</c:v>
                </c:pt>
                <c:pt idx="1293">
                  <c:v>2.1562738899999987</c:v>
                </c:pt>
                <c:pt idx="1294">
                  <c:v>2.0471153200000001</c:v>
                </c:pt>
                <c:pt idx="1295">
                  <c:v>1.93795674</c:v>
                </c:pt>
                <c:pt idx="1296">
                  <c:v>1.8287981600000001</c:v>
                </c:pt>
                <c:pt idx="1297">
                  <c:v>1.7196395899999946</c:v>
                </c:pt>
                <c:pt idx="1298">
                  <c:v>1.61048101</c:v>
                </c:pt>
                <c:pt idx="1299">
                  <c:v>1.5013224399999998</c:v>
                </c:pt>
                <c:pt idx="1300">
                  <c:v>1.3921638600000001</c:v>
                </c:pt>
                <c:pt idx="1301">
                  <c:v>1.2830052799999998</c:v>
                </c:pt>
                <c:pt idx="1302">
                  <c:v>1.1738467099999998</c:v>
                </c:pt>
                <c:pt idx="1303">
                  <c:v>1.0646881300000044</c:v>
                </c:pt>
              </c:numCache>
            </c:numRef>
          </c:yVal>
          <c:smooth val="1"/>
        </c:ser>
        <c:ser>
          <c:idx val="3"/>
          <c:order val="3"/>
          <c:tx>
            <c:v>Fiber - 16 seconds</c:v>
          </c:tx>
          <c:spPr>
            <a:ln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Fiber!$G$4:$G$1307</c:f>
              <c:numCache>
                <c:formatCode>0.0000</c:formatCode>
                <c:ptCount val="1304"/>
                <c:pt idx="0">
                  <c:v>11.0088992</c:v>
                </c:pt>
                <c:pt idx="1">
                  <c:v>11.0090526</c:v>
                </c:pt>
                <c:pt idx="2">
                  <c:v>11.009206000000002</c:v>
                </c:pt>
                <c:pt idx="3">
                  <c:v>11.0093593</c:v>
                </c:pt>
                <c:pt idx="4">
                  <c:v>11.0095127</c:v>
                </c:pt>
                <c:pt idx="5">
                  <c:v>11.0096661</c:v>
                </c:pt>
                <c:pt idx="6">
                  <c:v>11.0098194</c:v>
                </c:pt>
                <c:pt idx="7">
                  <c:v>11.0099728</c:v>
                </c:pt>
                <c:pt idx="8">
                  <c:v>11.0101262</c:v>
                </c:pt>
                <c:pt idx="9">
                  <c:v>11.0102796</c:v>
                </c:pt>
                <c:pt idx="10">
                  <c:v>11.01043290000004</c:v>
                </c:pt>
                <c:pt idx="11">
                  <c:v>11.010586300000041</c:v>
                </c:pt>
                <c:pt idx="12">
                  <c:v>11.0107397</c:v>
                </c:pt>
                <c:pt idx="13">
                  <c:v>11.010893000000001</c:v>
                </c:pt>
                <c:pt idx="14">
                  <c:v>11.0110464</c:v>
                </c:pt>
                <c:pt idx="15">
                  <c:v>11.0111998</c:v>
                </c:pt>
                <c:pt idx="16">
                  <c:v>11.011353199999999</c:v>
                </c:pt>
                <c:pt idx="17">
                  <c:v>11.011506500000024</c:v>
                </c:pt>
                <c:pt idx="18">
                  <c:v>11.0116599</c:v>
                </c:pt>
                <c:pt idx="19">
                  <c:v>11.0118133</c:v>
                </c:pt>
                <c:pt idx="20">
                  <c:v>11.011966600000001</c:v>
                </c:pt>
                <c:pt idx="21">
                  <c:v>11.012120000000001</c:v>
                </c:pt>
                <c:pt idx="22">
                  <c:v>11.0122734</c:v>
                </c:pt>
                <c:pt idx="23">
                  <c:v>11.012426800000041</c:v>
                </c:pt>
                <c:pt idx="24">
                  <c:v>11.012580100000021</c:v>
                </c:pt>
                <c:pt idx="25">
                  <c:v>11.012733500000024</c:v>
                </c:pt>
                <c:pt idx="26">
                  <c:v>11.012886900000041</c:v>
                </c:pt>
                <c:pt idx="27">
                  <c:v>11.013040200000002</c:v>
                </c:pt>
                <c:pt idx="28">
                  <c:v>11.013193600000001</c:v>
                </c:pt>
                <c:pt idx="29">
                  <c:v>11.013347</c:v>
                </c:pt>
                <c:pt idx="30">
                  <c:v>11.0135004</c:v>
                </c:pt>
                <c:pt idx="31">
                  <c:v>11.013653700000001</c:v>
                </c:pt>
                <c:pt idx="32">
                  <c:v>11.013807100000001</c:v>
                </c:pt>
                <c:pt idx="33">
                  <c:v>11.0139605</c:v>
                </c:pt>
                <c:pt idx="34">
                  <c:v>11.014113799999999</c:v>
                </c:pt>
                <c:pt idx="35">
                  <c:v>11.014267199999999</c:v>
                </c:pt>
                <c:pt idx="36">
                  <c:v>11.014420600000001</c:v>
                </c:pt>
                <c:pt idx="37">
                  <c:v>11.014574</c:v>
                </c:pt>
                <c:pt idx="38">
                  <c:v>11.014727300000001</c:v>
                </c:pt>
                <c:pt idx="39">
                  <c:v>11.014880700000001</c:v>
                </c:pt>
                <c:pt idx="40">
                  <c:v>11.015034100000021</c:v>
                </c:pt>
                <c:pt idx="41">
                  <c:v>11.0151874</c:v>
                </c:pt>
                <c:pt idx="42">
                  <c:v>11.015340800000002</c:v>
                </c:pt>
                <c:pt idx="43">
                  <c:v>11.015494200000065</c:v>
                </c:pt>
                <c:pt idx="44">
                  <c:v>11.015647600000024</c:v>
                </c:pt>
                <c:pt idx="45">
                  <c:v>11.0158009</c:v>
                </c:pt>
                <c:pt idx="46">
                  <c:v>11.015954300000002</c:v>
                </c:pt>
                <c:pt idx="47">
                  <c:v>11.016107700000001</c:v>
                </c:pt>
                <c:pt idx="48">
                  <c:v>11.016261</c:v>
                </c:pt>
                <c:pt idx="49">
                  <c:v>11.0164144</c:v>
                </c:pt>
                <c:pt idx="50">
                  <c:v>11.016567800000002</c:v>
                </c:pt>
                <c:pt idx="51">
                  <c:v>11.016721199999999</c:v>
                </c:pt>
                <c:pt idx="52">
                  <c:v>11.0168745</c:v>
                </c:pt>
                <c:pt idx="53">
                  <c:v>11.0170279</c:v>
                </c:pt>
                <c:pt idx="54">
                  <c:v>11.017181300000001</c:v>
                </c:pt>
                <c:pt idx="55">
                  <c:v>11.0173346</c:v>
                </c:pt>
                <c:pt idx="56">
                  <c:v>11.017488</c:v>
                </c:pt>
                <c:pt idx="57">
                  <c:v>11.0176414</c:v>
                </c:pt>
                <c:pt idx="58">
                  <c:v>11.017794800000004</c:v>
                </c:pt>
                <c:pt idx="59">
                  <c:v>11.0179481</c:v>
                </c:pt>
                <c:pt idx="60">
                  <c:v>11.018101499999998</c:v>
                </c:pt>
                <c:pt idx="61">
                  <c:v>11.018254900000001</c:v>
                </c:pt>
                <c:pt idx="62">
                  <c:v>11.0184082</c:v>
                </c:pt>
                <c:pt idx="63">
                  <c:v>11.0185616</c:v>
                </c:pt>
                <c:pt idx="64">
                  <c:v>11.018715</c:v>
                </c:pt>
                <c:pt idx="65">
                  <c:v>11.018868399999997</c:v>
                </c:pt>
                <c:pt idx="66">
                  <c:v>11.0190217</c:v>
                </c:pt>
                <c:pt idx="67">
                  <c:v>11.0191751</c:v>
                </c:pt>
                <c:pt idx="68">
                  <c:v>11.019328499999999</c:v>
                </c:pt>
                <c:pt idx="69">
                  <c:v>11.019481900000002</c:v>
                </c:pt>
                <c:pt idx="70">
                  <c:v>11.019635200000041</c:v>
                </c:pt>
                <c:pt idx="71">
                  <c:v>11.0197886</c:v>
                </c:pt>
                <c:pt idx="72">
                  <c:v>11.019942</c:v>
                </c:pt>
                <c:pt idx="73">
                  <c:v>11.020095300000001</c:v>
                </c:pt>
                <c:pt idx="74">
                  <c:v>11.0202487</c:v>
                </c:pt>
                <c:pt idx="75">
                  <c:v>11.0204021</c:v>
                </c:pt>
                <c:pt idx="76">
                  <c:v>11.0205555</c:v>
                </c:pt>
                <c:pt idx="77">
                  <c:v>11.0207088</c:v>
                </c:pt>
                <c:pt idx="78">
                  <c:v>11.0208622</c:v>
                </c:pt>
                <c:pt idx="79">
                  <c:v>11.0210156</c:v>
                </c:pt>
                <c:pt idx="80">
                  <c:v>11.021168899999997</c:v>
                </c:pt>
                <c:pt idx="81">
                  <c:v>11.0213223</c:v>
                </c:pt>
                <c:pt idx="82">
                  <c:v>11.0214757</c:v>
                </c:pt>
                <c:pt idx="83">
                  <c:v>11.0216291</c:v>
                </c:pt>
                <c:pt idx="84">
                  <c:v>11.021782400000001</c:v>
                </c:pt>
                <c:pt idx="85">
                  <c:v>11.0219358</c:v>
                </c:pt>
                <c:pt idx="86">
                  <c:v>11.022089200000041</c:v>
                </c:pt>
                <c:pt idx="87">
                  <c:v>11.022242500000004</c:v>
                </c:pt>
                <c:pt idx="88">
                  <c:v>11.022395900000001</c:v>
                </c:pt>
                <c:pt idx="89">
                  <c:v>11.022549300000041</c:v>
                </c:pt>
                <c:pt idx="90">
                  <c:v>11.0227027</c:v>
                </c:pt>
                <c:pt idx="91">
                  <c:v>11.022856000000004</c:v>
                </c:pt>
                <c:pt idx="92">
                  <c:v>11.023009400000001</c:v>
                </c:pt>
                <c:pt idx="93">
                  <c:v>11.0231628</c:v>
                </c:pt>
                <c:pt idx="94">
                  <c:v>11.023316100000001</c:v>
                </c:pt>
                <c:pt idx="95">
                  <c:v>11.023469500000004</c:v>
                </c:pt>
                <c:pt idx="96">
                  <c:v>11.023622900000001</c:v>
                </c:pt>
                <c:pt idx="97">
                  <c:v>11.0237763</c:v>
                </c:pt>
                <c:pt idx="98">
                  <c:v>11.023929600000001</c:v>
                </c:pt>
                <c:pt idx="99">
                  <c:v>11.024083000000001</c:v>
                </c:pt>
                <c:pt idx="100">
                  <c:v>11.024236400000001</c:v>
                </c:pt>
                <c:pt idx="101">
                  <c:v>11.0243897</c:v>
                </c:pt>
                <c:pt idx="102">
                  <c:v>11.024543100000001</c:v>
                </c:pt>
                <c:pt idx="103">
                  <c:v>11.024696500000021</c:v>
                </c:pt>
                <c:pt idx="104">
                  <c:v>11.0248499</c:v>
                </c:pt>
                <c:pt idx="105">
                  <c:v>11.0250032</c:v>
                </c:pt>
                <c:pt idx="106">
                  <c:v>11.025156600000004</c:v>
                </c:pt>
                <c:pt idx="107">
                  <c:v>11.025310000000001</c:v>
                </c:pt>
                <c:pt idx="108">
                  <c:v>11.0254633</c:v>
                </c:pt>
                <c:pt idx="109">
                  <c:v>11.0256167</c:v>
                </c:pt>
                <c:pt idx="110">
                  <c:v>11.025770100000001</c:v>
                </c:pt>
                <c:pt idx="111">
                  <c:v>11.025923499999999</c:v>
                </c:pt>
                <c:pt idx="112">
                  <c:v>11.0260768</c:v>
                </c:pt>
                <c:pt idx="113">
                  <c:v>11.026230200000002</c:v>
                </c:pt>
                <c:pt idx="114">
                  <c:v>11.026383600000001</c:v>
                </c:pt>
                <c:pt idx="115">
                  <c:v>11.026536900000041</c:v>
                </c:pt>
                <c:pt idx="116">
                  <c:v>11.0266903</c:v>
                </c:pt>
                <c:pt idx="117">
                  <c:v>11.026843700000001</c:v>
                </c:pt>
                <c:pt idx="118">
                  <c:v>11.026997100000001</c:v>
                </c:pt>
                <c:pt idx="119">
                  <c:v>11.0271504</c:v>
                </c:pt>
                <c:pt idx="120">
                  <c:v>11.027303799999999</c:v>
                </c:pt>
                <c:pt idx="121">
                  <c:v>11.027457200000002</c:v>
                </c:pt>
                <c:pt idx="122">
                  <c:v>11.0276105</c:v>
                </c:pt>
                <c:pt idx="123">
                  <c:v>11.0277639</c:v>
                </c:pt>
                <c:pt idx="124">
                  <c:v>11.0279173</c:v>
                </c:pt>
                <c:pt idx="125">
                  <c:v>11.028070699999997</c:v>
                </c:pt>
                <c:pt idx="126">
                  <c:v>11.028223999999998</c:v>
                </c:pt>
                <c:pt idx="127">
                  <c:v>11.028377399999997</c:v>
                </c:pt>
                <c:pt idx="128">
                  <c:v>11.0285308</c:v>
                </c:pt>
                <c:pt idx="129">
                  <c:v>11.0286841</c:v>
                </c:pt>
                <c:pt idx="130">
                  <c:v>11.0288375</c:v>
                </c:pt>
                <c:pt idx="131">
                  <c:v>11.0289909</c:v>
                </c:pt>
                <c:pt idx="132">
                  <c:v>11.0291443</c:v>
                </c:pt>
                <c:pt idx="133">
                  <c:v>11.0292976</c:v>
                </c:pt>
                <c:pt idx="134">
                  <c:v>11.029451</c:v>
                </c:pt>
                <c:pt idx="135">
                  <c:v>11.0296044</c:v>
                </c:pt>
                <c:pt idx="136">
                  <c:v>11.029757800000002</c:v>
                </c:pt>
                <c:pt idx="137">
                  <c:v>11.0299111</c:v>
                </c:pt>
                <c:pt idx="138">
                  <c:v>11.0300645</c:v>
                </c:pt>
                <c:pt idx="139">
                  <c:v>11.0302179</c:v>
                </c:pt>
                <c:pt idx="140">
                  <c:v>11.030371199999998</c:v>
                </c:pt>
                <c:pt idx="141">
                  <c:v>11.0305246</c:v>
                </c:pt>
                <c:pt idx="142">
                  <c:v>11.030678</c:v>
                </c:pt>
                <c:pt idx="143">
                  <c:v>11.0308314</c:v>
                </c:pt>
                <c:pt idx="144">
                  <c:v>11.030984700000001</c:v>
                </c:pt>
                <c:pt idx="145">
                  <c:v>11.0311381</c:v>
                </c:pt>
                <c:pt idx="146">
                  <c:v>11.031291499999998</c:v>
                </c:pt>
                <c:pt idx="147">
                  <c:v>11.031444800000004</c:v>
                </c:pt>
                <c:pt idx="148">
                  <c:v>11.031598199999999</c:v>
                </c:pt>
                <c:pt idx="149">
                  <c:v>11.0317516</c:v>
                </c:pt>
                <c:pt idx="150">
                  <c:v>11.031905</c:v>
                </c:pt>
                <c:pt idx="151">
                  <c:v>11.032058300000001</c:v>
                </c:pt>
                <c:pt idx="152">
                  <c:v>11.0322117</c:v>
                </c:pt>
                <c:pt idx="153">
                  <c:v>11.0323651</c:v>
                </c:pt>
                <c:pt idx="154">
                  <c:v>11.032518400000001</c:v>
                </c:pt>
                <c:pt idx="155">
                  <c:v>11.032671799999999</c:v>
                </c:pt>
                <c:pt idx="156">
                  <c:v>11.0328252</c:v>
                </c:pt>
                <c:pt idx="157">
                  <c:v>11.0329786</c:v>
                </c:pt>
                <c:pt idx="158">
                  <c:v>11.033131900000001</c:v>
                </c:pt>
                <c:pt idx="159">
                  <c:v>11.033285300000001</c:v>
                </c:pt>
                <c:pt idx="160">
                  <c:v>11.0334387</c:v>
                </c:pt>
                <c:pt idx="161">
                  <c:v>11.033592000000002</c:v>
                </c:pt>
                <c:pt idx="162">
                  <c:v>11.033745400000001</c:v>
                </c:pt>
                <c:pt idx="163">
                  <c:v>11.033898799999999</c:v>
                </c:pt>
                <c:pt idx="164">
                  <c:v>11.0340522</c:v>
                </c:pt>
                <c:pt idx="165">
                  <c:v>11.034205499999999</c:v>
                </c:pt>
                <c:pt idx="166">
                  <c:v>11.034358899999997</c:v>
                </c:pt>
                <c:pt idx="167">
                  <c:v>11.034512300000001</c:v>
                </c:pt>
                <c:pt idx="168">
                  <c:v>11.0346656</c:v>
                </c:pt>
                <c:pt idx="169">
                  <c:v>11.034818999999999</c:v>
                </c:pt>
                <c:pt idx="170">
                  <c:v>11.034972399999997</c:v>
                </c:pt>
                <c:pt idx="171">
                  <c:v>11.035125799999999</c:v>
                </c:pt>
                <c:pt idx="172">
                  <c:v>11.0352791</c:v>
                </c:pt>
                <c:pt idx="173">
                  <c:v>11.035432500000056</c:v>
                </c:pt>
                <c:pt idx="174">
                  <c:v>11.03558590000002</c:v>
                </c:pt>
                <c:pt idx="175">
                  <c:v>11.035739200000041</c:v>
                </c:pt>
                <c:pt idx="176">
                  <c:v>11.0358926</c:v>
                </c:pt>
                <c:pt idx="177">
                  <c:v>11.036046000000002</c:v>
                </c:pt>
                <c:pt idx="178">
                  <c:v>11.036199400000001</c:v>
                </c:pt>
                <c:pt idx="179">
                  <c:v>11.0363527</c:v>
                </c:pt>
                <c:pt idx="180">
                  <c:v>11.0365061</c:v>
                </c:pt>
                <c:pt idx="181">
                  <c:v>11.036659500000004</c:v>
                </c:pt>
                <c:pt idx="182">
                  <c:v>11.0368128</c:v>
                </c:pt>
                <c:pt idx="183">
                  <c:v>11.0369662</c:v>
                </c:pt>
                <c:pt idx="184">
                  <c:v>11.0371196</c:v>
                </c:pt>
                <c:pt idx="185">
                  <c:v>11.037272999999997</c:v>
                </c:pt>
                <c:pt idx="186">
                  <c:v>11.0374263</c:v>
                </c:pt>
                <c:pt idx="187">
                  <c:v>11.0375797</c:v>
                </c:pt>
                <c:pt idx="188">
                  <c:v>11.037733100000001</c:v>
                </c:pt>
                <c:pt idx="189">
                  <c:v>11.0378864</c:v>
                </c:pt>
                <c:pt idx="190">
                  <c:v>11.0380398</c:v>
                </c:pt>
                <c:pt idx="191">
                  <c:v>11.038193199999998</c:v>
                </c:pt>
                <c:pt idx="192">
                  <c:v>11.038346600000001</c:v>
                </c:pt>
                <c:pt idx="193">
                  <c:v>11.0384999</c:v>
                </c:pt>
                <c:pt idx="194">
                  <c:v>11.0386533</c:v>
                </c:pt>
                <c:pt idx="195">
                  <c:v>11.0388067</c:v>
                </c:pt>
                <c:pt idx="196">
                  <c:v>11.038959999999999</c:v>
                </c:pt>
                <c:pt idx="197">
                  <c:v>11.0391134</c:v>
                </c:pt>
                <c:pt idx="198">
                  <c:v>11.0392668</c:v>
                </c:pt>
                <c:pt idx="199">
                  <c:v>11.0394202</c:v>
                </c:pt>
                <c:pt idx="200">
                  <c:v>11.039573499999999</c:v>
                </c:pt>
                <c:pt idx="201">
                  <c:v>11.0397269</c:v>
                </c:pt>
                <c:pt idx="202">
                  <c:v>11.0398803</c:v>
                </c:pt>
                <c:pt idx="203">
                  <c:v>11.0400337</c:v>
                </c:pt>
                <c:pt idx="204">
                  <c:v>11.040187</c:v>
                </c:pt>
                <c:pt idx="205">
                  <c:v>11.0403404</c:v>
                </c:pt>
                <c:pt idx="206">
                  <c:v>11.0404938</c:v>
                </c:pt>
                <c:pt idx="207">
                  <c:v>11.040647100000001</c:v>
                </c:pt>
                <c:pt idx="208">
                  <c:v>11.0408005</c:v>
                </c:pt>
                <c:pt idx="209">
                  <c:v>11.0409539</c:v>
                </c:pt>
                <c:pt idx="210">
                  <c:v>11.0411073</c:v>
                </c:pt>
                <c:pt idx="211">
                  <c:v>11.041260599999999</c:v>
                </c:pt>
                <c:pt idx="212">
                  <c:v>11.041414</c:v>
                </c:pt>
                <c:pt idx="213">
                  <c:v>11.0415674</c:v>
                </c:pt>
                <c:pt idx="214">
                  <c:v>11.041720699999997</c:v>
                </c:pt>
                <c:pt idx="215">
                  <c:v>11.041874099999999</c:v>
                </c:pt>
                <c:pt idx="216">
                  <c:v>11.0420275</c:v>
                </c:pt>
                <c:pt idx="217">
                  <c:v>11.0421809</c:v>
                </c:pt>
                <c:pt idx="218">
                  <c:v>11.042334200000004</c:v>
                </c:pt>
                <c:pt idx="219">
                  <c:v>11.042487600000022</c:v>
                </c:pt>
                <c:pt idx="220">
                  <c:v>11.042641</c:v>
                </c:pt>
                <c:pt idx="221">
                  <c:v>11.042794300000002</c:v>
                </c:pt>
                <c:pt idx="222">
                  <c:v>11.042947700000001</c:v>
                </c:pt>
                <c:pt idx="223">
                  <c:v>11.043101099999999</c:v>
                </c:pt>
                <c:pt idx="224">
                  <c:v>11.0432545</c:v>
                </c:pt>
                <c:pt idx="225">
                  <c:v>11.043407800000002</c:v>
                </c:pt>
                <c:pt idx="226">
                  <c:v>11.043561199999999</c:v>
                </c:pt>
                <c:pt idx="227">
                  <c:v>11.043714600000001</c:v>
                </c:pt>
                <c:pt idx="228">
                  <c:v>11.0438679</c:v>
                </c:pt>
                <c:pt idx="229">
                  <c:v>11.044021299999997</c:v>
                </c:pt>
                <c:pt idx="230">
                  <c:v>11.044174699999997</c:v>
                </c:pt>
                <c:pt idx="231">
                  <c:v>11.04432809999998</c:v>
                </c:pt>
                <c:pt idx="232">
                  <c:v>11.0444814</c:v>
                </c:pt>
                <c:pt idx="233">
                  <c:v>11.044634800000004</c:v>
                </c:pt>
                <c:pt idx="234">
                  <c:v>11.044788199999999</c:v>
                </c:pt>
                <c:pt idx="235">
                  <c:v>11.044941499999998</c:v>
                </c:pt>
                <c:pt idx="236">
                  <c:v>11.0450949</c:v>
                </c:pt>
                <c:pt idx="237">
                  <c:v>11.045248300000001</c:v>
                </c:pt>
                <c:pt idx="238">
                  <c:v>11.045401700000001</c:v>
                </c:pt>
                <c:pt idx="239">
                  <c:v>11.045555</c:v>
                </c:pt>
                <c:pt idx="240">
                  <c:v>11.045708400000001</c:v>
                </c:pt>
                <c:pt idx="241">
                  <c:v>11.045861799999999</c:v>
                </c:pt>
                <c:pt idx="242">
                  <c:v>11.0460151</c:v>
                </c:pt>
                <c:pt idx="243">
                  <c:v>11.046168499999999</c:v>
                </c:pt>
                <c:pt idx="244">
                  <c:v>11.046321899999997</c:v>
                </c:pt>
                <c:pt idx="245">
                  <c:v>11.046475300000001</c:v>
                </c:pt>
                <c:pt idx="246">
                  <c:v>11.0466286</c:v>
                </c:pt>
                <c:pt idx="247">
                  <c:v>11.046782</c:v>
                </c:pt>
                <c:pt idx="248">
                  <c:v>11.046935400000001</c:v>
                </c:pt>
                <c:pt idx="249">
                  <c:v>11.0470887</c:v>
                </c:pt>
                <c:pt idx="250">
                  <c:v>11.0472421</c:v>
                </c:pt>
                <c:pt idx="251">
                  <c:v>11.047395499999999</c:v>
                </c:pt>
                <c:pt idx="252">
                  <c:v>11.047548900000001</c:v>
                </c:pt>
                <c:pt idx="253">
                  <c:v>11.0477022</c:v>
                </c:pt>
                <c:pt idx="254">
                  <c:v>11.0478556</c:v>
                </c:pt>
                <c:pt idx="255">
                  <c:v>11.048008999999999</c:v>
                </c:pt>
                <c:pt idx="256">
                  <c:v>11.0481623</c:v>
                </c:pt>
                <c:pt idx="257">
                  <c:v>11.04831569999998</c:v>
                </c:pt>
                <c:pt idx="258">
                  <c:v>11.0484691</c:v>
                </c:pt>
                <c:pt idx="259">
                  <c:v>11.048622499999999</c:v>
                </c:pt>
                <c:pt idx="260">
                  <c:v>11.048775799999998</c:v>
                </c:pt>
                <c:pt idx="261">
                  <c:v>11.048929199999998</c:v>
                </c:pt>
                <c:pt idx="262">
                  <c:v>11.0490826</c:v>
                </c:pt>
                <c:pt idx="263">
                  <c:v>11.049235900000001</c:v>
                </c:pt>
                <c:pt idx="264">
                  <c:v>11.0493893</c:v>
                </c:pt>
                <c:pt idx="265">
                  <c:v>11.0495427</c:v>
                </c:pt>
                <c:pt idx="266">
                  <c:v>11.0496961</c:v>
                </c:pt>
                <c:pt idx="267">
                  <c:v>11.049849400000001</c:v>
                </c:pt>
                <c:pt idx="268">
                  <c:v>11.050002800000041</c:v>
                </c:pt>
                <c:pt idx="269">
                  <c:v>11.050156200000041</c:v>
                </c:pt>
                <c:pt idx="270">
                  <c:v>11.0503096</c:v>
                </c:pt>
                <c:pt idx="271">
                  <c:v>11.050462900000024</c:v>
                </c:pt>
                <c:pt idx="272">
                  <c:v>11.050616300000041</c:v>
                </c:pt>
                <c:pt idx="273">
                  <c:v>11.0507697</c:v>
                </c:pt>
                <c:pt idx="274">
                  <c:v>11.050923000000001</c:v>
                </c:pt>
                <c:pt idx="275">
                  <c:v>11.051076400000001</c:v>
                </c:pt>
                <c:pt idx="276">
                  <c:v>11.0512298</c:v>
                </c:pt>
                <c:pt idx="277">
                  <c:v>11.0513832</c:v>
                </c:pt>
                <c:pt idx="278">
                  <c:v>11.051536500000065</c:v>
                </c:pt>
                <c:pt idx="279">
                  <c:v>11.051689900000024</c:v>
                </c:pt>
                <c:pt idx="280">
                  <c:v>11.0518433</c:v>
                </c:pt>
                <c:pt idx="281">
                  <c:v>11.051996600000004</c:v>
                </c:pt>
                <c:pt idx="282">
                  <c:v>11.052150000000021</c:v>
                </c:pt>
                <c:pt idx="283">
                  <c:v>11.0523034</c:v>
                </c:pt>
                <c:pt idx="284">
                  <c:v>11.052456800000078</c:v>
                </c:pt>
                <c:pt idx="285">
                  <c:v>11.052610100000004</c:v>
                </c:pt>
                <c:pt idx="286">
                  <c:v>11.052763500000021</c:v>
                </c:pt>
                <c:pt idx="287">
                  <c:v>11.052916900000024</c:v>
                </c:pt>
                <c:pt idx="288">
                  <c:v>11.053070200000002</c:v>
                </c:pt>
                <c:pt idx="289">
                  <c:v>11.053223600000001</c:v>
                </c:pt>
                <c:pt idx="290">
                  <c:v>11.053377000000001</c:v>
                </c:pt>
                <c:pt idx="291">
                  <c:v>11.053530400000041</c:v>
                </c:pt>
                <c:pt idx="292">
                  <c:v>11.053683700000002</c:v>
                </c:pt>
                <c:pt idx="293">
                  <c:v>11.053837100000004</c:v>
                </c:pt>
                <c:pt idx="294">
                  <c:v>11.053990500000021</c:v>
                </c:pt>
                <c:pt idx="295">
                  <c:v>11.0541438</c:v>
                </c:pt>
                <c:pt idx="296">
                  <c:v>11.054297200000002</c:v>
                </c:pt>
                <c:pt idx="297">
                  <c:v>11.054450600000004</c:v>
                </c:pt>
                <c:pt idx="298">
                  <c:v>11.054604000000024</c:v>
                </c:pt>
                <c:pt idx="299">
                  <c:v>11.0547573</c:v>
                </c:pt>
                <c:pt idx="300">
                  <c:v>11.054910700000001</c:v>
                </c:pt>
                <c:pt idx="301">
                  <c:v>11.05506410000002</c:v>
                </c:pt>
                <c:pt idx="302">
                  <c:v>11.0552174</c:v>
                </c:pt>
                <c:pt idx="303">
                  <c:v>11.0553708</c:v>
                </c:pt>
                <c:pt idx="304">
                  <c:v>11.055524200000056</c:v>
                </c:pt>
                <c:pt idx="305">
                  <c:v>11.055677600000021</c:v>
                </c:pt>
                <c:pt idx="306">
                  <c:v>11.055830900000041</c:v>
                </c:pt>
                <c:pt idx="307">
                  <c:v>11.055984300000055</c:v>
                </c:pt>
                <c:pt idx="308">
                  <c:v>11.056137700000004</c:v>
                </c:pt>
                <c:pt idx="309">
                  <c:v>11.056291</c:v>
                </c:pt>
                <c:pt idx="310">
                  <c:v>11.056444400000041</c:v>
                </c:pt>
                <c:pt idx="311">
                  <c:v>11.056597800000056</c:v>
                </c:pt>
                <c:pt idx="312">
                  <c:v>11.056751200000004</c:v>
                </c:pt>
                <c:pt idx="313">
                  <c:v>11.056904500000041</c:v>
                </c:pt>
                <c:pt idx="314">
                  <c:v>11.0570579</c:v>
                </c:pt>
                <c:pt idx="315">
                  <c:v>11.057211300000001</c:v>
                </c:pt>
                <c:pt idx="316">
                  <c:v>11.0573646</c:v>
                </c:pt>
                <c:pt idx="317">
                  <c:v>11.057518</c:v>
                </c:pt>
                <c:pt idx="318">
                  <c:v>11.0576714</c:v>
                </c:pt>
                <c:pt idx="319">
                  <c:v>11.057824800000002</c:v>
                </c:pt>
                <c:pt idx="320">
                  <c:v>11.0579781</c:v>
                </c:pt>
                <c:pt idx="321">
                  <c:v>11.0581315</c:v>
                </c:pt>
                <c:pt idx="322">
                  <c:v>11.0582849</c:v>
                </c:pt>
                <c:pt idx="323">
                  <c:v>11.058438200000024</c:v>
                </c:pt>
                <c:pt idx="324">
                  <c:v>11.0585916</c:v>
                </c:pt>
                <c:pt idx="325">
                  <c:v>11.058745</c:v>
                </c:pt>
                <c:pt idx="326">
                  <c:v>11.0588984</c:v>
                </c:pt>
                <c:pt idx="327">
                  <c:v>11.059051700000001</c:v>
                </c:pt>
                <c:pt idx="328">
                  <c:v>11.0592051</c:v>
                </c:pt>
                <c:pt idx="329">
                  <c:v>11.0593585</c:v>
                </c:pt>
                <c:pt idx="330">
                  <c:v>11.059511800000021</c:v>
                </c:pt>
                <c:pt idx="331">
                  <c:v>11.059665200000024</c:v>
                </c:pt>
                <c:pt idx="332">
                  <c:v>11.0598186</c:v>
                </c:pt>
                <c:pt idx="333">
                  <c:v>11.059972</c:v>
                </c:pt>
                <c:pt idx="334">
                  <c:v>11.060125300000001</c:v>
                </c:pt>
                <c:pt idx="335">
                  <c:v>11.0602787</c:v>
                </c:pt>
                <c:pt idx="336">
                  <c:v>11.060432100000041</c:v>
                </c:pt>
                <c:pt idx="337">
                  <c:v>11.060585500000041</c:v>
                </c:pt>
                <c:pt idx="338">
                  <c:v>11.060738800000021</c:v>
                </c:pt>
                <c:pt idx="339">
                  <c:v>11.060892200000024</c:v>
                </c:pt>
                <c:pt idx="340">
                  <c:v>11.0610456</c:v>
                </c:pt>
                <c:pt idx="341">
                  <c:v>11.061198900000001</c:v>
                </c:pt>
                <c:pt idx="342">
                  <c:v>11.061352300000001</c:v>
                </c:pt>
                <c:pt idx="343">
                  <c:v>11.0615057</c:v>
                </c:pt>
                <c:pt idx="344">
                  <c:v>11.0616591</c:v>
                </c:pt>
                <c:pt idx="345">
                  <c:v>11.061812400000001</c:v>
                </c:pt>
                <c:pt idx="346">
                  <c:v>11.061965799999999</c:v>
                </c:pt>
                <c:pt idx="347">
                  <c:v>11.062119200000041</c:v>
                </c:pt>
                <c:pt idx="348">
                  <c:v>11.062272500000002</c:v>
                </c:pt>
                <c:pt idx="349">
                  <c:v>11.062425900000004</c:v>
                </c:pt>
                <c:pt idx="350">
                  <c:v>11.062579300000024</c:v>
                </c:pt>
                <c:pt idx="351">
                  <c:v>11.062732700000041</c:v>
                </c:pt>
                <c:pt idx="352">
                  <c:v>11.062886000000056</c:v>
                </c:pt>
                <c:pt idx="353">
                  <c:v>11.063039400000021</c:v>
                </c:pt>
                <c:pt idx="354">
                  <c:v>11.063192800000024</c:v>
                </c:pt>
                <c:pt idx="355">
                  <c:v>11.0633461</c:v>
                </c:pt>
                <c:pt idx="356">
                  <c:v>11.063499500000056</c:v>
                </c:pt>
                <c:pt idx="357">
                  <c:v>11.063652900000021</c:v>
                </c:pt>
                <c:pt idx="358">
                  <c:v>11.063806300000024</c:v>
                </c:pt>
                <c:pt idx="359">
                  <c:v>11.0639596</c:v>
                </c:pt>
                <c:pt idx="360">
                  <c:v>11.064113000000001</c:v>
                </c:pt>
                <c:pt idx="361">
                  <c:v>11.064266400000001</c:v>
                </c:pt>
                <c:pt idx="362">
                  <c:v>11.0644197</c:v>
                </c:pt>
                <c:pt idx="363">
                  <c:v>11.0645731</c:v>
                </c:pt>
                <c:pt idx="364">
                  <c:v>11.064726500000004</c:v>
                </c:pt>
                <c:pt idx="365">
                  <c:v>11.064879900000001</c:v>
                </c:pt>
                <c:pt idx="366">
                  <c:v>11.065033200000045</c:v>
                </c:pt>
                <c:pt idx="367">
                  <c:v>11.065186600000056</c:v>
                </c:pt>
                <c:pt idx="368">
                  <c:v>11.065340000000004</c:v>
                </c:pt>
                <c:pt idx="369">
                  <c:v>11.065493300000041</c:v>
                </c:pt>
                <c:pt idx="370">
                  <c:v>11.065646700000045</c:v>
                </c:pt>
                <c:pt idx="371">
                  <c:v>11.065800100000002</c:v>
                </c:pt>
                <c:pt idx="372">
                  <c:v>11.065953500000004</c:v>
                </c:pt>
                <c:pt idx="373">
                  <c:v>11.066106800000041</c:v>
                </c:pt>
                <c:pt idx="374">
                  <c:v>11.0662602</c:v>
                </c:pt>
                <c:pt idx="375">
                  <c:v>11.066413600000002</c:v>
                </c:pt>
                <c:pt idx="376">
                  <c:v>11.066566900000041</c:v>
                </c:pt>
                <c:pt idx="377">
                  <c:v>11.0667203</c:v>
                </c:pt>
                <c:pt idx="378">
                  <c:v>11.0668737</c:v>
                </c:pt>
                <c:pt idx="379">
                  <c:v>11.067027100000001</c:v>
                </c:pt>
                <c:pt idx="380">
                  <c:v>11.0671804</c:v>
                </c:pt>
                <c:pt idx="381">
                  <c:v>11.0673338</c:v>
                </c:pt>
                <c:pt idx="382">
                  <c:v>11.067487200000055</c:v>
                </c:pt>
                <c:pt idx="383">
                  <c:v>11.067640500000024</c:v>
                </c:pt>
                <c:pt idx="384">
                  <c:v>11.0677939</c:v>
                </c:pt>
                <c:pt idx="385">
                  <c:v>11.0679473</c:v>
                </c:pt>
                <c:pt idx="386">
                  <c:v>11.0681007</c:v>
                </c:pt>
                <c:pt idx="387">
                  <c:v>11.068254</c:v>
                </c:pt>
                <c:pt idx="388">
                  <c:v>11.0684074</c:v>
                </c:pt>
                <c:pt idx="389">
                  <c:v>11.0685608</c:v>
                </c:pt>
                <c:pt idx="390">
                  <c:v>11.068714100000001</c:v>
                </c:pt>
                <c:pt idx="391">
                  <c:v>11.0688675</c:v>
                </c:pt>
                <c:pt idx="392">
                  <c:v>11.0690209</c:v>
                </c:pt>
                <c:pt idx="393">
                  <c:v>11.0691743</c:v>
                </c:pt>
                <c:pt idx="394">
                  <c:v>11.069327600000001</c:v>
                </c:pt>
                <c:pt idx="395">
                  <c:v>11.069481000000041</c:v>
                </c:pt>
                <c:pt idx="396">
                  <c:v>11.069634400000041</c:v>
                </c:pt>
                <c:pt idx="397">
                  <c:v>11.069787700000004</c:v>
                </c:pt>
                <c:pt idx="398">
                  <c:v>11.069941100000001</c:v>
                </c:pt>
                <c:pt idx="399">
                  <c:v>11.070094500000041</c:v>
                </c:pt>
                <c:pt idx="400">
                  <c:v>11.0702479</c:v>
                </c:pt>
                <c:pt idx="401">
                  <c:v>11.070401200000004</c:v>
                </c:pt>
                <c:pt idx="402">
                  <c:v>11.070554600000024</c:v>
                </c:pt>
                <c:pt idx="403">
                  <c:v>11.070708</c:v>
                </c:pt>
                <c:pt idx="404">
                  <c:v>11.0708614</c:v>
                </c:pt>
                <c:pt idx="405">
                  <c:v>11.071014700000001</c:v>
                </c:pt>
                <c:pt idx="406">
                  <c:v>11.0711681</c:v>
                </c:pt>
                <c:pt idx="407">
                  <c:v>11.071321499999998</c:v>
                </c:pt>
                <c:pt idx="408">
                  <c:v>11.071474800000004</c:v>
                </c:pt>
                <c:pt idx="409">
                  <c:v>11.071628199999999</c:v>
                </c:pt>
                <c:pt idx="410">
                  <c:v>11.0717816</c:v>
                </c:pt>
                <c:pt idx="411">
                  <c:v>11.071935</c:v>
                </c:pt>
                <c:pt idx="412">
                  <c:v>11.072088300000004</c:v>
                </c:pt>
                <c:pt idx="413">
                  <c:v>11.072241700000001</c:v>
                </c:pt>
                <c:pt idx="414">
                  <c:v>11.0723951</c:v>
                </c:pt>
                <c:pt idx="415">
                  <c:v>11.072548400000002</c:v>
                </c:pt>
                <c:pt idx="416">
                  <c:v>11.072701800000004</c:v>
                </c:pt>
                <c:pt idx="417">
                  <c:v>11.072855200000021</c:v>
                </c:pt>
                <c:pt idx="418">
                  <c:v>11.0730086</c:v>
                </c:pt>
                <c:pt idx="419">
                  <c:v>11.073161900000001</c:v>
                </c:pt>
                <c:pt idx="420">
                  <c:v>11.073315300000001</c:v>
                </c:pt>
                <c:pt idx="421">
                  <c:v>11.073468700000001</c:v>
                </c:pt>
                <c:pt idx="422">
                  <c:v>11.073622</c:v>
                </c:pt>
                <c:pt idx="423">
                  <c:v>11.073775400000001</c:v>
                </c:pt>
                <c:pt idx="424">
                  <c:v>11.073928799999999</c:v>
                </c:pt>
                <c:pt idx="425">
                  <c:v>11.074082200000024</c:v>
                </c:pt>
                <c:pt idx="426">
                  <c:v>11.0742355</c:v>
                </c:pt>
                <c:pt idx="427">
                  <c:v>11.074388900000001</c:v>
                </c:pt>
                <c:pt idx="428">
                  <c:v>11.07454230000002</c:v>
                </c:pt>
                <c:pt idx="429">
                  <c:v>11.0746956</c:v>
                </c:pt>
                <c:pt idx="430">
                  <c:v>11.074849</c:v>
                </c:pt>
                <c:pt idx="431">
                  <c:v>11.075002400000002</c:v>
                </c:pt>
                <c:pt idx="432">
                  <c:v>11.075155800000021</c:v>
                </c:pt>
                <c:pt idx="433">
                  <c:v>11.0753091</c:v>
                </c:pt>
                <c:pt idx="434">
                  <c:v>11.075462500000055</c:v>
                </c:pt>
                <c:pt idx="435">
                  <c:v>11.075615900000004</c:v>
                </c:pt>
                <c:pt idx="436">
                  <c:v>11.075769200000041</c:v>
                </c:pt>
                <c:pt idx="437">
                  <c:v>11.0759226</c:v>
                </c:pt>
                <c:pt idx="438">
                  <c:v>11.076076</c:v>
                </c:pt>
                <c:pt idx="439">
                  <c:v>11.076229400000001</c:v>
                </c:pt>
                <c:pt idx="440">
                  <c:v>11.0763827</c:v>
                </c:pt>
                <c:pt idx="441">
                  <c:v>11.076536100000045</c:v>
                </c:pt>
                <c:pt idx="442">
                  <c:v>11.076689500000056</c:v>
                </c:pt>
                <c:pt idx="443">
                  <c:v>11.076842800000041</c:v>
                </c:pt>
                <c:pt idx="444">
                  <c:v>11.076996200000041</c:v>
                </c:pt>
                <c:pt idx="445">
                  <c:v>11.0771496</c:v>
                </c:pt>
                <c:pt idx="446">
                  <c:v>11.077303000000001</c:v>
                </c:pt>
                <c:pt idx="447">
                  <c:v>11.077456300000041</c:v>
                </c:pt>
                <c:pt idx="448">
                  <c:v>11.0776097</c:v>
                </c:pt>
                <c:pt idx="449">
                  <c:v>11.0777631</c:v>
                </c:pt>
                <c:pt idx="450">
                  <c:v>11.077916400000001</c:v>
                </c:pt>
                <c:pt idx="451">
                  <c:v>11.0780698</c:v>
                </c:pt>
                <c:pt idx="452">
                  <c:v>11.078223199999998</c:v>
                </c:pt>
                <c:pt idx="453">
                  <c:v>11.0783766</c:v>
                </c:pt>
                <c:pt idx="454">
                  <c:v>11.078529900000001</c:v>
                </c:pt>
                <c:pt idx="455">
                  <c:v>11.0786833</c:v>
                </c:pt>
                <c:pt idx="456">
                  <c:v>11.0788367</c:v>
                </c:pt>
                <c:pt idx="457">
                  <c:v>11.078990000000001</c:v>
                </c:pt>
                <c:pt idx="458">
                  <c:v>11.0791434</c:v>
                </c:pt>
                <c:pt idx="459">
                  <c:v>11.079296800000041</c:v>
                </c:pt>
                <c:pt idx="460">
                  <c:v>11.079450200000041</c:v>
                </c:pt>
                <c:pt idx="461">
                  <c:v>11.079603500000021</c:v>
                </c:pt>
                <c:pt idx="462">
                  <c:v>11.079756900000024</c:v>
                </c:pt>
                <c:pt idx="463">
                  <c:v>11.0799103</c:v>
                </c:pt>
                <c:pt idx="464">
                  <c:v>11.080063600000001</c:v>
                </c:pt>
                <c:pt idx="465">
                  <c:v>11.080217000000001</c:v>
                </c:pt>
                <c:pt idx="466">
                  <c:v>11.0803704</c:v>
                </c:pt>
                <c:pt idx="467">
                  <c:v>11.0805238</c:v>
                </c:pt>
                <c:pt idx="468">
                  <c:v>11.080677100000001</c:v>
                </c:pt>
                <c:pt idx="469">
                  <c:v>11.080830500000021</c:v>
                </c:pt>
                <c:pt idx="470">
                  <c:v>11.0809839</c:v>
                </c:pt>
                <c:pt idx="471">
                  <c:v>11.0811373</c:v>
                </c:pt>
                <c:pt idx="472">
                  <c:v>11.081290600000001</c:v>
                </c:pt>
                <c:pt idx="473">
                  <c:v>11.081444000000022</c:v>
                </c:pt>
                <c:pt idx="474">
                  <c:v>11.0815974</c:v>
                </c:pt>
                <c:pt idx="475">
                  <c:v>11.081750700000001</c:v>
                </c:pt>
                <c:pt idx="476">
                  <c:v>11.081904100000001</c:v>
                </c:pt>
                <c:pt idx="477">
                  <c:v>11.082057500000024</c:v>
                </c:pt>
                <c:pt idx="478">
                  <c:v>11.0822109</c:v>
                </c:pt>
                <c:pt idx="479">
                  <c:v>11.082364200000002</c:v>
                </c:pt>
                <c:pt idx="480">
                  <c:v>11.082517600000021</c:v>
                </c:pt>
                <c:pt idx="481">
                  <c:v>11.082671000000001</c:v>
                </c:pt>
                <c:pt idx="482">
                  <c:v>11.0828243</c:v>
                </c:pt>
                <c:pt idx="483">
                  <c:v>11.082977700000001</c:v>
                </c:pt>
                <c:pt idx="484">
                  <c:v>11.083131100000001</c:v>
                </c:pt>
                <c:pt idx="485">
                  <c:v>11.083284500000024</c:v>
                </c:pt>
                <c:pt idx="486">
                  <c:v>11.083437800000056</c:v>
                </c:pt>
                <c:pt idx="487">
                  <c:v>11.083591200000004</c:v>
                </c:pt>
                <c:pt idx="488">
                  <c:v>11.083744600000021</c:v>
                </c:pt>
                <c:pt idx="489">
                  <c:v>11.0838979</c:v>
                </c:pt>
                <c:pt idx="490">
                  <c:v>11.0840513</c:v>
                </c:pt>
                <c:pt idx="491">
                  <c:v>11.084204700000001</c:v>
                </c:pt>
                <c:pt idx="492">
                  <c:v>11.084358099999999</c:v>
                </c:pt>
                <c:pt idx="493">
                  <c:v>11.0845114</c:v>
                </c:pt>
                <c:pt idx="494">
                  <c:v>11.084664800000002</c:v>
                </c:pt>
                <c:pt idx="495">
                  <c:v>11.084818199999999</c:v>
                </c:pt>
                <c:pt idx="496">
                  <c:v>11.084971499999998</c:v>
                </c:pt>
                <c:pt idx="497">
                  <c:v>11.0851249</c:v>
                </c:pt>
                <c:pt idx="498">
                  <c:v>11.085278300000001</c:v>
                </c:pt>
                <c:pt idx="499">
                  <c:v>11.085431700000004</c:v>
                </c:pt>
                <c:pt idx="500">
                  <c:v>11.085585000000041</c:v>
                </c:pt>
                <c:pt idx="501">
                  <c:v>11.0857384</c:v>
                </c:pt>
                <c:pt idx="502">
                  <c:v>11.085891800000002</c:v>
                </c:pt>
                <c:pt idx="503">
                  <c:v>11.0860451</c:v>
                </c:pt>
                <c:pt idx="504">
                  <c:v>11.0861985</c:v>
                </c:pt>
                <c:pt idx="505">
                  <c:v>11.0863519</c:v>
                </c:pt>
                <c:pt idx="506">
                  <c:v>11.086505300000002</c:v>
                </c:pt>
                <c:pt idx="507">
                  <c:v>11.0866586</c:v>
                </c:pt>
                <c:pt idx="508">
                  <c:v>11.086812</c:v>
                </c:pt>
                <c:pt idx="509">
                  <c:v>11.0869654</c:v>
                </c:pt>
                <c:pt idx="510">
                  <c:v>11.0871187</c:v>
                </c:pt>
                <c:pt idx="511">
                  <c:v>11.0872721</c:v>
                </c:pt>
                <c:pt idx="512">
                  <c:v>11.0874255</c:v>
                </c:pt>
                <c:pt idx="513">
                  <c:v>11.0875789</c:v>
                </c:pt>
                <c:pt idx="514">
                  <c:v>11.087732200000024</c:v>
                </c:pt>
                <c:pt idx="515">
                  <c:v>11.0878856</c:v>
                </c:pt>
                <c:pt idx="516">
                  <c:v>11.088039</c:v>
                </c:pt>
                <c:pt idx="517">
                  <c:v>11.088192300000001</c:v>
                </c:pt>
                <c:pt idx="518">
                  <c:v>11.0883457</c:v>
                </c:pt>
                <c:pt idx="519">
                  <c:v>11.0884991</c:v>
                </c:pt>
                <c:pt idx="520">
                  <c:v>11.0886525</c:v>
                </c:pt>
                <c:pt idx="521">
                  <c:v>11.088805799999999</c:v>
                </c:pt>
                <c:pt idx="522">
                  <c:v>11.0889592</c:v>
                </c:pt>
                <c:pt idx="523">
                  <c:v>11.0891126</c:v>
                </c:pt>
                <c:pt idx="524">
                  <c:v>11.089265900000001</c:v>
                </c:pt>
                <c:pt idx="525">
                  <c:v>11.089419300000024</c:v>
                </c:pt>
                <c:pt idx="526">
                  <c:v>11.0895727</c:v>
                </c:pt>
                <c:pt idx="527">
                  <c:v>11.0897261</c:v>
                </c:pt>
                <c:pt idx="528">
                  <c:v>11.089879400000001</c:v>
                </c:pt>
                <c:pt idx="529">
                  <c:v>11.090032800000024</c:v>
                </c:pt>
                <c:pt idx="530">
                  <c:v>11.090186200000041</c:v>
                </c:pt>
                <c:pt idx="531">
                  <c:v>11.090339500000002</c:v>
                </c:pt>
                <c:pt idx="532">
                  <c:v>11.090492900000021</c:v>
                </c:pt>
                <c:pt idx="533">
                  <c:v>11.090646300000024</c:v>
                </c:pt>
                <c:pt idx="534">
                  <c:v>11.0907997</c:v>
                </c:pt>
                <c:pt idx="535">
                  <c:v>11.090953000000001</c:v>
                </c:pt>
                <c:pt idx="536">
                  <c:v>11.091106400000001</c:v>
                </c:pt>
                <c:pt idx="537">
                  <c:v>11.0912598</c:v>
                </c:pt>
                <c:pt idx="538">
                  <c:v>11.0914132</c:v>
                </c:pt>
                <c:pt idx="539">
                  <c:v>11.091566500000004</c:v>
                </c:pt>
                <c:pt idx="540">
                  <c:v>11.091719900000001</c:v>
                </c:pt>
                <c:pt idx="541">
                  <c:v>11.0918733</c:v>
                </c:pt>
                <c:pt idx="542">
                  <c:v>11.092026600000002</c:v>
                </c:pt>
                <c:pt idx="543">
                  <c:v>11.092180000000004</c:v>
                </c:pt>
                <c:pt idx="544">
                  <c:v>11.092333400000001</c:v>
                </c:pt>
                <c:pt idx="545">
                  <c:v>11.092486800000069</c:v>
                </c:pt>
                <c:pt idx="546">
                  <c:v>11.092640100000002</c:v>
                </c:pt>
                <c:pt idx="547">
                  <c:v>11.092793500000004</c:v>
                </c:pt>
                <c:pt idx="548">
                  <c:v>11.092946900000021</c:v>
                </c:pt>
                <c:pt idx="549">
                  <c:v>11.0931002</c:v>
                </c:pt>
                <c:pt idx="550">
                  <c:v>11.093253600000001</c:v>
                </c:pt>
                <c:pt idx="551">
                  <c:v>11.093407000000004</c:v>
                </c:pt>
                <c:pt idx="552">
                  <c:v>11.093560400000001</c:v>
                </c:pt>
                <c:pt idx="553">
                  <c:v>11.0937137</c:v>
                </c:pt>
                <c:pt idx="554">
                  <c:v>11.093867100000001</c:v>
                </c:pt>
                <c:pt idx="555">
                  <c:v>11.094020499999999</c:v>
                </c:pt>
                <c:pt idx="556">
                  <c:v>11.094173799999998</c:v>
                </c:pt>
                <c:pt idx="557">
                  <c:v>11.094327199999999</c:v>
                </c:pt>
                <c:pt idx="558">
                  <c:v>11.094480600000002</c:v>
                </c:pt>
                <c:pt idx="559">
                  <c:v>11.094634000000021</c:v>
                </c:pt>
                <c:pt idx="560">
                  <c:v>11.0947873</c:v>
                </c:pt>
                <c:pt idx="561">
                  <c:v>11.0949407</c:v>
                </c:pt>
                <c:pt idx="562">
                  <c:v>11.095094100000004</c:v>
                </c:pt>
                <c:pt idx="563">
                  <c:v>11.0952474</c:v>
                </c:pt>
                <c:pt idx="564">
                  <c:v>11.095400800000041</c:v>
                </c:pt>
                <c:pt idx="565">
                  <c:v>11.095554200000056</c:v>
                </c:pt>
                <c:pt idx="566">
                  <c:v>11.095707600000004</c:v>
                </c:pt>
                <c:pt idx="567">
                  <c:v>11.0958609</c:v>
                </c:pt>
                <c:pt idx="568">
                  <c:v>11.0960143</c:v>
                </c:pt>
                <c:pt idx="569">
                  <c:v>11.096167700000001</c:v>
                </c:pt>
                <c:pt idx="570">
                  <c:v>11.096321</c:v>
                </c:pt>
                <c:pt idx="571">
                  <c:v>11.0964744</c:v>
                </c:pt>
                <c:pt idx="572">
                  <c:v>11.0966278</c:v>
                </c:pt>
                <c:pt idx="573">
                  <c:v>11.096781200000002</c:v>
                </c:pt>
                <c:pt idx="574">
                  <c:v>11.096934500000041</c:v>
                </c:pt>
                <c:pt idx="575">
                  <c:v>11.0970879</c:v>
                </c:pt>
                <c:pt idx="576">
                  <c:v>11.0972413</c:v>
                </c:pt>
                <c:pt idx="577">
                  <c:v>11.097394600000001</c:v>
                </c:pt>
                <c:pt idx="578">
                  <c:v>11.097548</c:v>
                </c:pt>
                <c:pt idx="579">
                  <c:v>11.0977014</c:v>
                </c:pt>
                <c:pt idx="580">
                  <c:v>11.0978548</c:v>
                </c:pt>
                <c:pt idx="581">
                  <c:v>11.098008099999999</c:v>
                </c:pt>
                <c:pt idx="582">
                  <c:v>11.098161499999998</c:v>
                </c:pt>
                <c:pt idx="583">
                  <c:v>11.0983149</c:v>
                </c:pt>
                <c:pt idx="584">
                  <c:v>11.098468199999999</c:v>
                </c:pt>
                <c:pt idx="585">
                  <c:v>11.0986216</c:v>
                </c:pt>
                <c:pt idx="586">
                  <c:v>11.098775</c:v>
                </c:pt>
                <c:pt idx="587">
                  <c:v>11.098928399999997</c:v>
                </c:pt>
                <c:pt idx="588">
                  <c:v>11.099081700000001</c:v>
                </c:pt>
                <c:pt idx="589">
                  <c:v>11.0992351</c:v>
                </c:pt>
                <c:pt idx="590">
                  <c:v>11.0993885</c:v>
                </c:pt>
                <c:pt idx="591">
                  <c:v>11.099541800000004</c:v>
                </c:pt>
                <c:pt idx="592">
                  <c:v>11.099695200000021</c:v>
                </c:pt>
                <c:pt idx="593">
                  <c:v>11.0998486</c:v>
                </c:pt>
                <c:pt idx="594">
                  <c:v>11.100002</c:v>
                </c:pt>
                <c:pt idx="595">
                  <c:v>11.100155300000001</c:v>
                </c:pt>
                <c:pt idx="596">
                  <c:v>11.100308699999999</c:v>
                </c:pt>
                <c:pt idx="597">
                  <c:v>11.1004621</c:v>
                </c:pt>
                <c:pt idx="598">
                  <c:v>11.100615400000001</c:v>
                </c:pt>
                <c:pt idx="599">
                  <c:v>11.100768799999999</c:v>
                </c:pt>
                <c:pt idx="600">
                  <c:v>11.100922199999999</c:v>
                </c:pt>
                <c:pt idx="601">
                  <c:v>11.1010756</c:v>
                </c:pt>
                <c:pt idx="602">
                  <c:v>11.101228899999997</c:v>
                </c:pt>
                <c:pt idx="603">
                  <c:v>11.101382300000001</c:v>
                </c:pt>
                <c:pt idx="604">
                  <c:v>11.101535700000001</c:v>
                </c:pt>
                <c:pt idx="605">
                  <c:v>11.1016891</c:v>
                </c:pt>
                <c:pt idx="606">
                  <c:v>11.101842400000001</c:v>
                </c:pt>
                <c:pt idx="607">
                  <c:v>11.101995799999999</c:v>
                </c:pt>
                <c:pt idx="608">
                  <c:v>11.102149200000024</c:v>
                </c:pt>
                <c:pt idx="609">
                  <c:v>11.1023025</c:v>
                </c:pt>
                <c:pt idx="610">
                  <c:v>11.102455900000002</c:v>
                </c:pt>
                <c:pt idx="611">
                  <c:v>11.102609300000021</c:v>
                </c:pt>
                <c:pt idx="612">
                  <c:v>11.1027627</c:v>
                </c:pt>
                <c:pt idx="613">
                  <c:v>11.102916</c:v>
                </c:pt>
                <c:pt idx="614">
                  <c:v>11.103069400000001</c:v>
                </c:pt>
                <c:pt idx="615">
                  <c:v>11.103222799999999</c:v>
                </c:pt>
                <c:pt idx="616">
                  <c:v>11.1033761</c:v>
                </c:pt>
                <c:pt idx="617">
                  <c:v>11.1035295</c:v>
                </c:pt>
                <c:pt idx="618">
                  <c:v>11.103682900000004</c:v>
                </c:pt>
                <c:pt idx="619">
                  <c:v>11.103836300000021</c:v>
                </c:pt>
                <c:pt idx="620">
                  <c:v>11.1039896</c:v>
                </c:pt>
                <c:pt idx="621">
                  <c:v>11.104143000000001</c:v>
                </c:pt>
                <c:pt idx="622">
                  <c:v>11.104296400000001</c:v>
                </c:pt>
                <c:pt idx="623">
                  <c:v>11.1044497</c:v>
                </c:pt>
                <c:pt idx="624">
                  <c:v>11.1046031</c:v>
                </c:pt>
                <c:pt idx="625">
                  <c:v>11.104756500000002</c:v>
                </c:pt>
                <c:pt idx="626">
                  <c:v>11.104909900000001</c:v>
                </c:pt>
                <c:pt idx="627">
                  <c:v>11.1050632</c:v>
                </c:pt>
                <c:pt idx="628">
                  <c:v>11.1052166</c:v>
                </c:pt>
                <c:pt idx="629">
                  <c:v>11.105370000000001</c:v>
                </c:pt>
                <c:pt idx="630">
                  <c:v>11.1055233</c:v>
                </c:pt>
                <c:pt idx="631">
                  <c:v>11.1056767</c:v>
                </c:pt>
                <c:pt idx="632">
                  <c:v>11.1058301</c:v>
                </c:pt>
                <c:pt idx="633">
                  <c:v>11.105983500000002</c:v>
                </c:pt>
                <c:pt idx="634">
                  <c:v>11.106136800000041</c:v>
                </c:pt>
                <c:pt idx="635">
                  <c:v>11.1062902</c:v>
                </c:pt>
                <c:pt idx="636">
                  <c:v>11.1064436</c:v>
                </c:pt>
                <c:pt idx="637">
                  <c:v>11.106596900000024</c:v>
                </c:pt>
                <c:pt idx="638">
                  <c:v>11.1067503</c:v>
                </c:pt>
                <c:pt idx="639">
                  <c:v>11.1069037</c:v>
                </c:pt>
                <c:pt idx="640">
                  <c:v>11.1070571</c:v>
                </c:pt>
                <c:pt idx="641">
                  <c:v>11.1072104</c:v>
                </c:pt>
                <c:pt idx="642">
                  <c:v>11.107363799999998</c:v>
                </c:pt>
                <c:pt idx="643">
                  <c:v>11.1075172</c:v>
                </c:pt>
                <c:pt idx="644">
                  <c:v>11.107670499999999</c:v>
                </c:pt>
                <c:pt idx="645">
                  <c:v>11.1078239</c:v>
                </c:pt>
                <c:pt idx="646">
                  <c:v>11.1079773</c:v>
                </c:pt>
                <c:pt idx="647">
                  <c:v>11.1081307</c:v>
                </c:pt>
                <c:pt idx="648">
                  <c:v>11.108283999999999</c:v>
                </c:pt>
                <c:pt idx="649">
                  <c:v>11.1084374</c:v>
                </c:pt>
                <c:pt idx="650">
                  <c:v>11.1085908</c:v>
                </c:pt>
                <c:pt idx="651">
                  <c:v>11.108744100000001</c:v>
                </c:pt>
                <c:pt idx="652">
                  <c:v>11.108897499999999</c:v>
                </c:pt>
                <c:pt idx="653">
                  <c:v>11.1090509</c:v>
                </c:pt>
                <c:pt idx="654">
                  <c:v>11.1092043</c:v>
                </c:pt>
                <c:pt idx="655">
                  <c:v>11.109357600000001</c:v>
                </c:pt>
                <c:pt idx="656">
                  <c:v>11.109511000000001</c:v>
                </c:pt>
                <c:pt idx="657">
                  <c:v>11.1096644</c:v>
                </c:pt>
                <c:pt idx="658">
                  <c:v>11.109817700000001</c:v>
                </c:pt>
                <c:pt idx="659">
                  <c:v>11.109971099999997</c:v>
                </c:pt>
                <c:pt idx="660">
                  <c:v>11.1101245</c:v>
                </c:pt>
                <c:pt idx="661">
                  <c:v>11.1102779</c:v>
                </c:pt>
                <c:pt idx="662">
                  <c:v>11.110431200000004</c:v>
                </c:pt>
                <c:pt idx="663">
                  <c:v>11.110584600000021</c:v>
                </c:pt>
                <c:pt idx="664">
                  <c:v>11.110738</c:v>
                </c:pt>
                <c:pt idx="665">
                  <c:v>11.1108913</c:v>
                </c:pt>
                <c:pt idx="666">
                  <c:v>11.111044700000001</c:v>
                </c:pt>
                <c:pt idx="667">
                  <c:v>11.111198099999999</c:v>
                </c:pt>
                <c:pt idx="668">
                  <c:v>11.111351499999998</c:v>
                </c:pt>
                <c:pt idx="669">
                  <c:v>11.111504800000002</c:v>
                </c:pt>
                <c:pt idx="670">
                  <c:v>11.111658199999999</c:v>
                </c:pt>
                <c:pt idx="671">
                  <c:v>11.111811599999999</c:v>
                </c:pt>
                <c:pt idx="672">
                  <c:v>11.111965</c:v>
                </c:pt>
                <c:pt idx="673">
                  <c:v>11.112118300000001</c:v>
                </c:pt>
                <c:pt idx="674">
                  <c:v>11.112271699999997</c:v>
                </c:pt>
                <c:pt idx="675">
                  <c:v>11.112425100000001</c:v>
                </c:pt>
                <c:pt idx="676">
                  <c:v>11.1125784</c:v>
                </c:pt>
                <c:pt idx="677">
                  <c:v>11.112731800000002</c:v>
                </c:pt>
                <c:pt idx="678">
                  <c:v>11.112885200000004</c:v>
                </c:pt>
                <c:pt idx="679">
                  <c:v>11.113038600000001</c:v>
                </c:pt>
                <c:pt idx="680">
                  <c:v>11.1131919</c:v>
                </c:pt>
                <c:pt idx="681">
                  <c:v>11.113345300000001</c:v>
                </c:pt>
                <c:pt idx="682">
                  <c:v>11.113498700000001</c:v>
                </c:pt>
                <c:pt idx="683">
                  <c:v>11.113652</c:v>
                </c:pt>
                <c:pt idx="684">
                  <c:v>11.1138054</c:v>
                </c:pt>
                <c:pt idx="685">
                  <c:v>11.113958799999999</c:v>
                </c:pt>
                <c:pt idx="686">
                  <c:v>11.114112199999999</c:v>
                </c:pt>
                <c:pt idx="687">
                  <c:v>11.114265499999998</c:v>
                </c:pt>
                <c:pt idx="688">
                  <c:v>11.1144189</c:v>
                </c:pt>
                <c:pt idx="689">
                  <c:v>11.114572300000001</c:v>
                </c:pt>
                <c:pt idx="690">
                  <c:v>11.1147256</c:v>
                </c:pt>
                <c:pt idx="691">
                  <c:v>11.114878999999998</c:v>
                </c:pt>
                <c:pt idx="692">
                  <c:v>11.1150324</c:v>
                </c:pt>
                <c:pt idx="693">
                  <c:v>11.115185800000004</c:v>
                </c:pt>
                <c:pt idx="694">
                  <c:v>11.1153391</c:v>
                </c:pt>
                <c:pt idx="695">
                  <c:v>11.115492500000045</c:v>
                </c:pt>
                <c:pt idx="696">
                  <c:v>11.115645900000002</c:v>
                </c:pt>
                <c:pt idx="697">
                  <c:v>11.115799200000041</c:v>
                </c:pt>
                <c:pt idx="698">
                  <c:v>11.1159526</c:v>
                </c:pt>
                <c:pt idx="699">
                  <c:v>11.116106</c:v>
                </c:pt>
                <c:pt idx="700">
                  <c:v>11.116259400000001</c:v>
                </c:pt>
                <c:pt idx="701">
                  <c:v>11.1164127</c:v>
                </c:pt>
                <c:pt idx="702">
                  <c:v>11.1165661</c:v>
                </c:pt>
                <c:pt idx="703">
                  <c:v>11.1167195</c:v>
                </c:pt>
                <c:pt idx="704">
                  <c:v>11.116872799999999</c:v>
                </c:pt>
                <c:pt idx="705">
                  <c:v>11.1170262</c:v>
                </c:pt>
                <c:pt idx="706">
                  <c:v>11.1171796</c:v>
                </c:pt>
                <c:pt idx="707">
                  <c:v>11.117333</c:v>
                </c:pt>
                <c:pt idx="708">
                  <c:v>11.117486300000024</c:v>
                </c:pt>
                <c:pt idx="709">
                  <c:v>11.1176397</c:v>
                </c:pt>
                <c:pt idx="710">
                  <c:v>11.1177931</c:v>
                </c:pt>
                <c:pt idx="711">
                  <c:v>11.117946400000001</c:v>
                </c:pt>
                <c:pt idx="712">
                  <c:v>11.1180998</c:v>
                </c:pt>
                <c:pt idx="713">
                  <c:v>11.118253199999998</c:v>
                </c:pt>
                <c:pt idx="714">
                  <c:v>11.1184066</c:v>
                </c:pt>
                <c:pt idx="715">
                  <c:v>11.118559900000001</c:v>
                </c:pt>
                <c:pt idx="716">
                  <c:v>11.1187133</c:v>
                </c:pt>
                <c:pt idx="717">
                  <c:v>11.1188667</c:v>
                </c:pt>
                <c:pt idx="718">
                  <c:v>11.119020000000001</c:v>
                </c:pt>
                <c:pt idx="719">
                  <c:v>11.119173399999999</c:v>
                </c:pt>
                <c:pt idx="720">
                  <c:v>11.1193268</c:v>
                </c:pt>
                <c:pt idx="721">
                  <c:v>11.119480200000041</c:v>
                </c:pt>
                <c:pt idx="722">
                  <c:v>11.119633500000004</c:v>
                </c:pt>
                <c:pt idx="723">
                  <c:v>11.119786900000021</c:v>
                </c:pt>
                <c:pt idx="724">
                  <c:v>11.1199403</c:v>
                </c:pt>
                <c:pt idx="725">
                  <c:v>11.120093600000001</c:v>
                </c:pt>
                <c:pt idx="726">
                  <c:v>11.120247000000001</c:v>
                </c:pt>
                <c:pt idx="727">
                  <c:v>11.120400400000001</c:v>
                </c:pt>
                <c:pt idx="728">
                  <c:v>11.1205538</c:v>
                </c:pt>
                <c:pt idx="729">
                  <c:v>11.120707100000001</c:v>
                </c:pt>
                <c:pt idx="730">
                  <c:v>11.120860499999999</c:v>
                </c:pt>
                <c:pt idx="731">
                  <c:v>11.121013899999999</c:v>
                </c:pt>
                <c:pt idx="732">
                  <c:v>11.121167199999999</c:v>
                </c:pt>
                <c:pt idx="733">
                  <c:v>11.121320599999997</c:v>
                </c:pt>
                <c:pt idx="734">
                  <c:v>11.121473999999999</c:v>
                </c:pt>
                <c:pt idx="735">
                  <c:v>11.121627399999999</c:v>
                </c:pt>
                <c:pt idx="736">
                  <c:v>11.1217807</c:v>
                </c:pt>
                <c:pt idx="737">
                  <c:v>11.121934100000001</c:v>
                </c:pt>
                <c:pt idx="738">
                  <c:v>11.122087500000021</c:v>
                </c:pt>
                <c:pt idx="739">
                  <c:v>11.1222409</c:v>
                </c:pt>
                <c:pt idx="740">
                  <c:v>11.1223942</c:v>
                </c:pt>
                <c:pt idx="741">
                  <c:v>11.122547600000004</c:v>
                </c:pt>
                <c:pt idx="742">
                  <c:v>11.122701000000001</c:v>
                </c:pt>
                <c:pt idx="743">
                  <c:v>11.1228543</c:v>
                </c:pt>
                <c:pt idx="744">
                  <c:v>11.1230077</c:v>
                </c:pt>
                <c:pt idx="745">
                  <c:v>11.123161099999997</c:v>
                </c:pt>
                <c:pt idx="746">
                  <c:v>11.123314499999999</c:v>
                </c:pt>
                <c:pt idx="747">
                  <c:v>11.1234678</c:v>
                </c:pt>
                <c:pt idx="748">
                  <c:v>11.123621199999999</c:v>
                </c:pt>
                <c:pt idx="749">
                  <c:v>11.123774600000001</c:v>
                </c:pt>
                <c:pt idx="750">
                  <c:v>11.1239279</c:v>
                </c:pt>
                <c:pt idx="751">
                  <c:v>11.1240813</c:v>
                </c:pt>
                <c:pt idx="752">
                  <c:v>11.124234700000001</c:v>
                </c:pt>
                <c:pt idx="753">
                  <c:v>11.124388099999997</c:v>
                </c:pt>
                <c:pt idx="754">
                  <c:v>11.1245414</c:v>
                </c:pt>
                <c:pt idx="755">
                  <c:v>11.1246948</c:v>
                </c:pt>
                <c:pt idx="756">
                  <c:v>11.124848199999999</c:v>
                </c:pt>
                <c:pt idx="757">
                  <c:v>11.1250015</c:v>
                </c:pt>
                <c:pt idx="758">
                  <c:v>11.1251549</c:v>
                </c:pt>
                <c:pt idx="759">
                  <c:v>11.1253083</c:v>
                </c:pt>
                <c:pt idx="760">
                  <c:v>11.125461700000001</c:v>
                </c:pt>
                <c:pt idx="761">
                  <c:v>11.125615</c:v>
                </c:pt>
                <c:pt idx="762">
                  <c:v>11.1257684</c:v>
                </c:pt>
                <c:pt idx="763">
                  <c:v>11.125921799999999</c:v>
                </c:pt>
                <c:pt idx="764">
                  <c:v>11.1260751</c:v>
                </c:pt>
                <c:pt idx="765">
                  <c:v>11.126228499999998</c:v>
                </c:pt>
                <c:pt idx="766">
                  <c:v>11.1263819</c:v>
                </c:pt>
                <c:pt idx="767">
                  <c:v>11.1265353</c:v>
                </c:pt>
                <c:pt idx="768">
                  <c:v>11.1266886</c:v>
                </c:pt>
                <c:pt idx="769">
                  <c:v>11.126842</c:v>
                </c:pt>
                <c:pt idx="770">
                  <c:v>11.1269954</c:v>
                </c:pt>
                <c:pt idx="771">
                  <c:v>11.127148699999999</c:v>
                </c:pt>
                <c:pt idx="772">
                  <c:v>11.1273021</c:v>
                </c:pt>
                <c:pt idx="773">
                  <c:v>11.1274555</c:v>
                </c:pt>
                <c:pt idx="774">
                  <c:v>11.1276089</c:v>
                </c:pt>
                <c:pt idx="775">
                  <c:v>11.127762199999999</c:v>
                </c:pt>
                <c:pt idx="776">
                  <c:v>11.1279156</c:v>
                </c:pt>
                <c:pt idx="777">
                  <c:v>11.128068999999998</c:v>
                </c:pt>
                <c:pt idx="778">
                  <c:v>11.128222299999997</c:v>
                </c:pt>
                <c:pt idx="779">
                  <c:v>11.128375699999991</c:v>
                </c:pt>
                <c:pt idx="780">
                  <c:v>11.1285291</c:v>
                </c:pt>
                <c:pt idx="781">
                  <c:v>11.1286825</c:v>
                </c:pt>
                <c:pt idx="782">
                  <c:v>11.128835799999999</c:v>
                </c:pt>
                <c:pt idx="783">
                  <c:v>11.128989199999999</c:v>
                </c:pt>
                <c:pt idx="784">
                  <c:v>11.1291426</c:v>
                </c:pt>
                <c:pt idx="785">
                  <c:v>11.129295900000001</c:v>
                </c:pt>
                <c:pt idx="786">
                  <c:v>11.129449300000021</c:v>
                </c:pt>
                <c:pt idx="787">
                  <c:v>11.1296027</c:v>
                </c:pt>
                <c:pt idx="788">
                  <c:v>11.1297561</c:v>
                </c:pt>
                <c:pt idx="789">
                  <c:v>11.129909400000001</c:v>
                </c:pt>
                <c:pt idx="790">
                  <c:v>11.130062799999999</c:v>
                </c:pt>
                <c:pt idx="791">
                  <c:v>11.1302162</c:v>
                </c:pt>
                <c:pt idx="792">
                  <c:v>11.130369499999999</c:v>
                </c:pt>
                <c:pt idx="793">
                  <c:v>11.130522900000001</c:v>
                </c:pt>
                <c:pt idx="794">
                  <c:v>11.130676300000001</c:v>
                </c:pt>
                <c:pt idx="795">
                  <c:v>11.1308297</c:v>
                </c:pt>
                <c:pt idx="796">
                  <c:v>11.130983000000001</c:v>
                </c:pt>
                <c:pt idx="797">
                  <c:v>11.131136400000001</c:v>
                </c:pt>
                <c:pt idx="798">
                  <c:v>11.131289799999999</c:v>
                </c:pt>
                <c:pt idx="799">
                  <c:v>11.1314431</c:v>
                </c:pt>
                <c:pt idx="800">
                  <c:v>11.131596500000002</c:v>
                </c:pt>
                <c:pt idx="801">
                  <c:v>11.131749900000001</c:v>
                </c:pt>
                <c:pt idx="802">
                  <c:v>11.131903299999999</c:v>
                </c:pt>
                <c:pt idx="803">
                  <c:v>11.1320566</c:v>
                </c:pt>
                <c:pt idx="804">
                  <c:v>11.132210000000001</c:v>
                </c:pt>
                <c:pt idx="805">
                  <c:v>11.132363399999997</c:v>
                </c:pt>
                <c:pt idx="806">
                  <c:v>11.132516800000024</c:v>
                </c:pt>
                <c:pt idx="807">
                  <c:v>11.1326701</c:v>
                </c:pt>
                <c:pt idx="808">
                  <c:v>11.132823499999999</c:v>
                </c:pt>
                <c:pt idx="809">
                  <c:v>11.132976900000001</c:v>
                </c:pt>
                <c:pt idx="810">
                  <c:v>11.1331302</c:v>
                </c:pt>
                <c:pt idx="811">
                  <c:v>11.1332836</c:v>
                </c:pt>
                <c:pt idx="812">
                  <c:v>11.133437000000002</c:v>
                </c:pt>
                <c:pt idx="813">
                  <c:v>11.133590400000001</c:v>
                </c:pt>
                <c:pt idx="814">
                  <c:v>11.1337437</c:v>
                </c:pt>
                <c:pt idx="815">
                  <c:v>11.1338971</c:v>
                </c:pt>
                <c:pt idx="816">
                  <c:v>11.134050499999999</c:v>
                </c:pt>
                <c:pt idx="817">
                  <c:v>11.134203799999998</c:v>
                </c:pt>
                <c:pt idx="818">
                  <c:v>11.134357199999998</c:v>
                </c:pt>
                <c:pt idx="819">
                  <c:v>11.1345106</c:v>
                </c:pt>
                <c:pt idx="820">
                  <c:v>11.134663999999999</c:v>
                </c:pt>
                <c:pt idx="821">
                  <c:v>11.1348173</c:v>
                </c:pt>
                <c:pt idx="822">
                  <c:v>11.134970699999997</c:v>
                </c:pt>
                <c:pt idx="823">
                  <c:v>11.135124100000001</c:v>
                </c:pt>
                <c:pt idx="824">
                  <c:v>11.1352774</c:v>
                </c:pt>
                <c:pt idx="825">
                  <c:v>11.135430800000041</c:v>
                </c:pt>
                <c:pt idx="826">
                  <c:v>11.135584200000045</c:v>
                </c:pt>
                <c:pt idx="827">
                  <c:v>11.135737600000002</c:v>
                </c:pt>
                <c:pt idx="828">
                  <c:v>11.1358909</c:v>
                </c:pt>
                <c:pt idx="829">
                  <c:v>11.1360443</c:v>
                </c:pt>
                <c:pt idx="830">
                  <c:v>11.1361977</c:v>
                </c:pt>
                <c:pt idx="831">
                  <c:v>11.136350999999999</c:v>
                </c:pt>
                <c:pt idx="832">
                  <c:v>11.1365044</c:v>
                </c:pt>
                <c:pt idx="833">
                  <c:v>11.1366578</c:v>
                </c:pt>
                <c:pt idx="834">
                  <c:v>11.136811199999999</c:v>
                </c:pt>
                <c:pt idx="835">
                  <c:v>11.136964499999999</c:v>
                </c:pt>
                <c:pt idx="836">
                  <c:v>11.1371179</c:v>
                </c:pt>
                <c:pt idx="837">
                  <c:v>11.137271299999997</c:v>
                </c:pt>
                <c:pt idx="838">
                  <c:v>11.137424600000001</c:v>
                </c:pt>
                <c:pt idx="839">
                  <c:v>11.137578</c:v>
                </c:pt>
                <c:pt idx="840">
                  <c:v>11.1377314</c:v>
                </c:pt>
                <c:pt idx="841">
                  <c:v>11.1378848</c:v>
                </c:pt>
                <c:pt idx="842">
                  <c:v>11.138038099999997</c:v>
                </c:pt>
                <c:pt idx="843">
                  <c:v>11.138191499999998</c:v>
                </c:pt>
                <c:pt idx="844">
                  <c:v>11.1383449</c:v>
                </c:pt>
                <c:pt idx="845">
                  <c:v>11.138498199999999</c:v>
                </c:pt>
                <c:pt idx="846">
                  <c:v>11.138651599999999</c:v>
                </c:pt>
                <c:pt idx="847">
                  <c:v>11.138805</c:v>
                </c:pt>
                <c:pt idx="848">
                  <c:v>11.13895839999998</c:v>
                </c:pt>
                <c:pt idx="849">
                  <c:v>11.139111699999997</c:v>
                </c:pt>
                <c:pt idx="850">
                  <c:v>11.139265099999999</c:v>
                </c:pt>
                <c:pt idx="851">
                  <c:v>11.1394185</c:v>
                </c:pt>
                <c:pt idx="852">
                  <c:v>11.139571799999999</c:v>
                </c:pt>
                <c:pt idx="853">
                  <c:v>11.139725199999999</c:v>
                </c:pt>
                <c:pt idx="854">
                  <c:v>11.139878599999999</c:v>
                </c:pt>
                <c:pt idx="855">
                  <c:v>11.140032</c:v>
                </c:pt>
                <c:pt idx="856">
                  <c:v>11.140185300000001</c:v>
                </c:pt>
                <c:pt idx="857">
                  <c:v>11.140338699999997</c:v>
                </c:pt>
                <c:pt idx="858">
                  <c:v>11.140492100000001</c:v>
                </c:pt>
                <c:pt idx="859">
                  <c:v>11.1406454</c:v>
                </c:pt>
                <c:pt idx="860">
                  <c:v>11.140798799999999</c:v>
                </c:pt>
                <c:pt idx="861">
                  <c:v>11.140952199999999</c:v>
                </c:pt>
                <c:pt idx="862">
                  <c:v>11.141105599999999</c:v>
                </c:pt>
                <c:pt idx="863">
                  <c:v>11.141258899999997</c:v>
                </c:pt>
                <c:pt idx="864">
                  <c:v>11.141412300000001</c:v>
                </c:pt>
                <c:pt idx="865">
                  <c:v>11.141565699999997</c:v>
                </c:pt>
                <c:pt idx="866">
                  <c:v>11.141718999999998</c:v>
                </c:pt>
                <c:pt idx="867">
                  <c:v>11.141872399999997</c:v>
                </c:pt>
                <c:pt idx="868">
                  <c:v>11.142025799999999</c:v>
                </c:pt>
                <c:pt idx="869">
                  <c:v>11.142179199999999</c:v>
                </c:pt>
                <c:pt idx="870">
                  <c:v>11.1423325</c:v>
                </c:pt>
                <c:pt idx="871">
                  <c:v>11.1424859</c:v>
                </c:pt>
                <c:pt idx="872">
                  <c:v>11.142639300000004</c:v>
                </c:pt>
                <c:pt idx="873">
                  <c:v>11.142792700000001</c:v>
                </c:pt>
                <c:pt idx="874">
                  <c:v>11.142946</c:v>
                </c:pt>
                <c:pt idx="875">
                  <c:v>11.143099400000001</c:v>
                </c:pt>
                <c:pt idx="876">
                  <c:v>11.143252799999999</c:v>
                </c:pt>
                <c:pt idx="877">
                  <c:v>11.1434061</c:v>
                </c:pt>
                <c:pt idx="878">
                  <c:v>11.1435595</c:v>
                </c:pt>
                <c:pt idx="879">
                  <c:v>11.143712900000001</c:v>
                </c:pt>
                <c:pt idx="880">
                  <c:v>11.143866300000001</c:v>
                </c:pt>
                <c:pt idx="881">
                  <c:v>11.1440196</c:v>
                </c:pt>
                <c:pt idx="882">
                  <c:v>11.144172999999997</c:v>
                </c:pt>
                <c:pt idx="883">
                  <c:v>11.144326399999997</c:v>
                </c:pt>
                <c:pt idx="884">
                  <c:v>11.1444797</c:v>
                </c:pt>
                <c:pt idx="885">
                  <c:v>11.1446331</c:v>
                </c:pt>
                <c:pt idx="886">
                  <c:v>11.1447865</c:v>
                </c:pt>
                <c:pt idx="887">
                  <c:v>11.144939900000001</c:v>
                </c:pt>
                <c:pt idx="888">
                  <c:v>11.1450932</c:v>
                </c:pt>
                <c:pt idx="889">
                  <c:v>11.1452466</c:v>
                </c:pt>
                <c:pt idx="890">
                  <c:v>11.1454</c:v>
                </c:pt>
                <c:pt idx="891">
                  <c:v>11.1455533</c:v>
                </c:pt>
                <c:pt idx="892">
                  <c:v>11.1457067</c:v>
                </c:pt>
                <c:pt idx="893">
                  <c:v>11.1458601</c:v>
                </c:pt>
                <c:pt idx="894">
                  <c:v>11.146013499999999</c:v>
                </c:pt>
                <c:pt idx="895">
                  <c:v>11.1461668</c:v>
                </c:pt>
                <c:pt idx="896">
                  <c:v>11.146320199999998</c:v>
                </c:pt>
                <c:pt idx="897">
                  <c:v>11.1464736</c:v>
                </c:pt>
                <c:pt idx="898">
                  <c:v>11.146626900000001</c:v>
                </c:pt>
                <c:pt idx="899">
                  <c:v>11.1467803</c:v>
                </c:pt>
                <c:pt idx="900">
                  <c:v>11.1469337</c:v>
                </c:pt>
                <c:pt idx="901">
                  <c:v>11.1470871</c:v>
                </c:pt>
                <c:pt idx="902">
                  <c:v>11.147240399999999</c:v>
                </c:pt>
                <c:pt idx="903">
                  <c:v>11.147393799999998</c:v>
                </c:pt>
                <c:pt idx="904">
                  <c:v>11.1475472</c:v>
                </c:pt>
                <c:pt idx="905">
                  <c:v>11.147700499999999</c:v>
                </c:pt>
                <c:pt idx="906">
                  <c:v>11.147853899999999</c:v>
                </c:pt>
                <c:pt idx="907">
                  <c:v>11.1480073</c:v>
                </c:pt>
                <c:pt idx="908">
                  <c:v>11.148160699999988</c:v>
                </c:pt>
                <c:pt idx="909">
                  <c:v>11.148313999999958</c:v>
                </c:pt>
                <c:pt idx="910">
                  <c:v>11.148467399999999</c:v>
                </c:pt>
                <c:pt idx="911">
                  <c:v>11.148620799999998</c:v>
                </c:pt>
                <c:pt idx="912">
                  <c:v>11.148774099999997</c:v>
                </c:pt>
                <c:pt idx="913">
                  <c:v>11.148927499999958</c:v>
                </c:pt>
                <c:pt idx="914">
                  <c:v>11.1490809</c:v>
                </c:pt>
                <c:pt idx="915">
                  <c:v>11.1492343</c:v>
                </c:pt>
                <c:pt idx="916">
                  <c:v>11.149387600000001</c:v>
                </c:pt>
                <c:pt idx="917">
                  <c:v>11.149541000000001</c:v>
                </c:pt>
                <c:pt idx="918">
                  <c:v>11.1496944</c:v>
                </c:pt>
                <c:pt idx="919">
                  <c:v>11.1498477</c:v>
                </c:pt>
                <c:pt idx="920">
                  <c:v>11.150001100000001</c:v>
                </c:pt>
                <c:pt idx="921">
                  <c:v>11.150154500000021</c:v>
                </c:pt>
                <c:pt idx="922">
                  <c:v>11.1503079</c:v>
                </c:pt>
                <c:pt idx="923">
                  <c:v>11.150461200000002</c:v>
                </c:pt>
                <c:pt idx="924">
                  <c:v>11.150614600000004</c:v>
                </c:pt>
                <c:pt idx="925">
                  <c:v>11.150768000000001</c:v>
                </c:pt>
                <c:pt idx="926">
                  <c:v>11.1509213</c:v>
                </c:pt>
                <c:pt idx="927">
                  <c:v>11.151074700000001</c:v>
                </c:pt>
                <c:pt idx="928">
                  <c:v>11.151228099999997</c:v>
                </c:pt>
                <c:pt idx="929">
                  <c:v>11.151381499999999</c:v>
                </c:pt>
                <c:pt idx="930">
                  <c:v>11.151534800000045</c:v>
                </c:pt>
                <c:pt idx="931">
                  <c:v>11.151688200000002</c:v>
                </c:pt>
                <c:pt idx="932">
                  <c:v>11.151841600000001</c:v>
                </c:pt>
                <c:pt idx="933">
                  <c:v>11.1519949</c:v>
                </c:pt>
                <c:pt idx="934">
                  <c:v>11.1521483</c:v>
                </c:pt>
                <c:pt idx="935">
                  <c:v>11.152301700000001</c:v>
                </c:pt>
                <c:pt idx="936">
                  <c:v>11.15245510000002</c:v>
                </c:pt>
                <c:pt idx="937">
                  <c:v>11.1526084</c:v>
                </c:pt>
                <c:pt idx="938">
                  <c:v>11.1527618</c:v>
                </c:pt>
                <c:pt idx="939">
                  <c:v>11.152915200000002</c:v>
                </c:pt>
                <c:pt idx="940">
                  <c:v>11.153068600000001</c:v>
                </c:pt>
                <c:pt idx="941">
                  <c:v>11.1532219</c:v>
                </c:pt>
                <c:pt idx="942">
                  <c:v>11.1533753</c:v>
                </c:pt>
                <c:pt idx="943">
                  <c:v>11.153528700000001</c:v>
                </c:pt>
                <c:pt idx="944">
                  <c:v>11.153682000000041</c:v>
                </c:pt>
                <c:pt idx="945">
                  <c:v>11.1538354</c:v>
                </c:pt>
                <c:pt idx="946">
                  <c:v>11.1539888</c:v>
                </c:pt>
                <c:pt idx="947">
                  <c:v>11.154142200000004</c:v>
                </c:pt>
                <c:pt idx="948">
                  <c:v>11.1542955</c:v>
                </c:pt>
                <c:pt idx="949">
                  <c:v>11.1544489</c:v>
                </c:pt>
                <c:pt idx="950">
                  <c:v>11.154602300000002</c:v>
                </c:pt>
                <c:pt idx="951">
                  <c:v>11.1547556</c:v>
                </c:pt>
                <c:pt idx="952">
                  <c:v>11.154909</c:v>
                </c:pt>
                <c:pt idx="953">
                  <c:v>11.1550624</c:v>
                </c:pt>
                <c:pt idx="954">
                  <c:v>11.155215800000002</c:v>
                </c:pt>
                <c:pt idx="955">
                  <c:v>11.1553691</c:v>
                </c:pt>
                <c:pt idx="956">
                  <c:v>11.155522500000041</c:v>
                </c:pt>
                <c:pt idx="957">
                  <c:v>11.1556759</c:v>
                </c:pt>
                <c:pt idx="958">
                  <c:v>11.155829200000024</c:v>
                </c:pt>
                <c:pt idx="959">
                  <c:v>11.155982600000041</c:v>
                </c:pt>
                <c:pt idx="960">
                  <c:v>11.156136000000041</c:v>
                </c:pt>
                <c:pt idx="961">
                  <c:v>11.1562894</c:v>
                </c:pt>
                <c:pt idx="962">
                  <c:v>11.156442700000024</c:v>
                </c:pt>
                <c:pt idx="963">
                  <c:v>11.156596100000041</c:v>
                </c:pt>
                <c:pt idx="964">
                  <c:v>11.156749500000041</c:v>
                </c:pt>
                <c:pt idx="965">
                  <c:v>11.156902800000021</c:v>
                </c:pt>
                <c:pt idx="966">
                  <c:v>11.157056200000024</c:v>
                </c:pt>
                <c:pt idx="967">
                  <c:v>11.1572096</c:v>
                </c:pt>
                <c:pt idx="968">
                  <c:v>11.157363</c:v>
                </c:pt>
                <c:pt idx="969">
                  <c:v>11.157516300000021</c:v>
                </c:pt>
                <c:pt idx="970">
                  <c:v>11.1576697</c:v>
                </c:pt>
                <c:pt idx="971">
                  <c:v>11.1578231</c:v>
                </c:pt>
                <c:pt idx="972">
                  <c:v>11.157976400000001</c:v>
                </c:pt>
                <c:pt idx="973">
                  <c:v>11.158129799999999</c:v>
                </c:pt>
                <c:pt idx="974">
                  <c:v>11.1582832</c:v>
                </c:pt>
                <c:pt idx="975">
                  <c:v>11.158436600000041</c:v>
                </c:pt>
                <c:pt idx="976">
                  <c:v>11.158589900000004</c:v>
                </c:pt>
                <c:pt idx="977">
                  <c:v>11.158743300000001</c:v>
                </c:pt>
                <c:pt idx="978">
                  <c:v>11.1588967</c:v>
                </c:pt>
                <c:pt idx="979">
                  <c:v>11.159050000000002</c:v>
                </c:pt>
                <c:pt idx="980">
                  <c:v>11.159203400000001</c:v>
                </c:pt>
                <c:pt idx="981">
                  <c:v>11.159356800000024</c:v>
                </c:pt>
                <c:pt idx="982">
                  <c:v>11.159510200000041</c:v>
                </c:pt>
                <c:pt idx="983">
                  <c:v>11.159663500000002</c:v>
                </c:pt>
                <c:pt idx="984">
                  <c:v>11.159816900000004</c:v>
                </c:pt>
                <c:pt idx="985">
                  <c:v>11.159970300000001</c:v>
                </c:pt>
                <c:pt idx="986">
                  <c:v>11.1601236</c:v>
                </c:pt>
                <c:pt idx="987">
                  <c:v>11.160277000000001</c:v>
                </c:pt>
                <c:pt idx="988">
                  <c:v>11.160430400000021</c:v>
                </c:pt>
                <c:pt idx="989">
                  <c:v>11.160583800000024</c:v>
                </c:pt>
                <c:pt idx="990">
                  <c:v>11.1607371</c:v>
                </c:pt>
                <c:pt idx="991">
                  <c:v>11.160890500000002</c:v>
                </c:pt>
                <c:pt idx="992">
                  <c:v>11.161043900000001</c:v>
                </c:pt>
                <c:pt idx="993">
                  <c:v>11.1611972</c:v>
                </c:pt>
                <c:pt idx="994">
                  <c:v>11.1613506</c:v>
                </c:pt>
                <c:pt idx="995">
                  <c:v>11.161504000000004</c:v>
                </c:pt>
                <c:pt idx="996">
                  <c:v>11.161657400000001</c:v>
                </c:pt>
                <c:pt idx="997">
                  <c:v>11.1618107</c:v>
                </c:pt>
                <c:pt idx="998">
                  <c:v>11.1619641</c:v>
                </c:pt>
                <c:pt idx="999">
                  <c:v>11.162117500000004</c:v>
                </c:pt>
                <c:pt idx="1000">
                  <c:v>11.1622708</c:v>
                </c:pt>
                <c:pt idx="1001">
                  <c:v>11.162424200000045</c:v>
                </c:pt>
                <c:pt idx="1002">
                  <c:v>11.162577600000002</c:v>
                </c:pt>
                <c:pt idx="1003">
                  <c:v>11.162731000000004</c:v>
                </c:pt>
                <c:pt idx="1004">
                  <c:v>11.162884300000041</c:v>
                </c:pt>
                <c:pt idx="1005">
                  <c:v>11.1630377</c:v>
                </c:pt>
                <c:pt idx="1006">
                  <c:v>11.163191100000001</c:v>
                </c:pt>
                <c:pt idx="1007">
                  <c:v>11.163344500000004</c:v>
                </c:pt>
                <c:pt idx="1008">
                  <c:v>11.163497800000041</c:v>
                </c:pt>
                <c:pt idx="1009">
                  <c:v>11.1636512</c:v>
                </c:pt>
                <c:pt idx="1010">
                  <c:v>11.163804600000002</c:v>
                </c:pt>
                <c:pt idx="1011">
                  <c:v>11.1639579</c:v>
                </c:pt>
                <c:pt idx="1012">
                  <c:v>11.1641113</c:v>
                </c:pt>
                <c:pt idx="1013">
                  <c:v>11.1642647</c:v>
                </c:pt>
                <c:pt idx="1014">
                  <c:v>11.164418100000001</c:v>
                </c:pt>
                <c:pt idx="1015">
                  <c:v>11.1645714</c:v>
                </c:pt>
                <c:pt idx="1016">
                  <c:v>11.1647248</c:v>
                </c:pt>
                <c:pt idx="1017">
                  <c:v>11.164878199999999</c:v>
                </c:pt>
                <c:pt idx="1018">
                  <c:v>11.165031500000024</c:v>
                </c:pt>
                <c:pt idx="1019">
                  <c:v>11.165184900000041</c:v>
                </c:pt>
                <c:pt idx="1020">
                  <c:v>11.1653383</c:v>
                </c:pt>
                <c:pt idx="1021">
                  <c:v>11.1654917</c:v>
                </c:pt>
                <c:pt idx="1022">
                  <c:v>11.165645000000024</c:v>
                </c:pt>
                <c:pt idx="1023">
                  <c:v>11.1657984</c:v>
                </c:pt>
                <c:pt idx="1024">
                  <c:v>11.1659518</c:v>
                </c:pt>
                <c:pt idx="1025">
                  <c:v>11.166105100000001</c:v>
                </c:pt>
                <c:pt idx="1026">
                  <c:v>11.1662585</c:v>
                </c:pt>
                <c:pt idx="1027">
                  <c:v>11.1664119</c:v>
                </c:pt>
                <c:pt idx="1028">
                  <c:v>11.1665653</c:v>
                </c:pt>
                <c:pt idx="1029">
                  <c:v>11.166718600000001</c:v>
                </c:pt>
                <c:pt idx="1030">
                  <c:v>11.166872</c:v>
                </c:pt>
                <c:pt idx="1031">
                  <c:v>11.1670254</c:v>
                </c:pt>
                <c:pt idx="1032">
                  <c:v>11.167178699999997</c:v>
                </c:pt>
                <c:pt idx="1033">
                  <c:v>11.167332100000001</c:v>
                </c:pt>
                <c:pt idx="1034">
                  <c:v>11.167485500000041</c:v>
                </c:pt>
                <c:pt idx="1035">
                  <c:v>11.1676389</c:v>
                </c:pt>
                <c:pt idx="1036">
                  <c:v>11.167792200000004</c:v>
                </c:pt>
                <c:pt idx="1037">
                  <c:v>11.167945600000001</c:v>
                </c:pt>
                <c:pt idx="1038">
                  <c:v>11.168099</c:v>
                </c:pt>
                <c:pt idx="1039">
                  <c:v>11.168252300000001</c:v>
                </c:pt>
                <c:pt idx="1040">
                  <c:v>11.168405700000001</c:v>
                </c:pt>
                <c:pt idx="1041">
                  <c:v>11.1685591</c:v>
                </c:pt>
                <c:pt idx="1042">
                  <c:v>11.1687125</c:v>
                </c:pt>
                <c:pt idx="1043">
                  <c:v>11.168865799999999</c:v>
                </c:pt>
                <c:pt idx="1044">
                  <c:v>11.169019200000021</c:v>
                </c:pt>
                <c:pt idx="1045">
                  <c:v>11.1691726</c:v>
                </c:pt>
                <c:pt idx="1046">
                  <c:v>11.1693259</c:v>
                </c:pt>
                <c:pt idx="1047">
                  <c:v>11.169479300000004</c:v>
                </c:pt>
                <c:pt idx="1048">
                  <c:v>11.169632700000021</c:v>
                </c:pt>
                <c:pt idx="1049">
                  <c:v>11.169786100000024</c:v>
                </c:pt>
                <c:pt idx="1050">
                  <c:v>11.169939400000002</c:v>
                </c:pt>
                <c:pt idx="1051">
                  <c:v>11.170092800000004</c:v>
                </c:pt>
                <c:pt idx="1052">
                  <c:v>11.170246200000021</c:v>
                </c:pt>
                <c:pt idx="1053">
                  <c:v>11.1703995</c:v>
                </c:pt>
                <c:pt idx="1054">
                  <c:v>11.170552900000002</c:v>
                </c:pt>
                <c:pt idx="1055">
                  <c:v>11.170706300000004</c:v>
                </c:pt>
                <c:pt idx="1056">
                  <c:v>11.170859700000001</c:v>
                </c:pt>
                <c:pt idx="1057">
                  <c:v>11.171013</c:v>
                </c:pt>
                <c:pt idx="1058">
                  <c:v>11.171166400000001</c:v>
                </c:pt>
                <c:pt idx="1059">
                  <c:v>11.171319799999999</c:v>
                </c:pt>
                <c:pt idx="1060">
                  <c:v>11.1714731</c:v>
                </c:pt>
                <c:pt idx="1061">
                  <c:v>11.1716265</c:v>
                </c:pt>
                <c:pt idx="1062">
                  <c:v>11.171779900000001</c:v>
                </c:pt>
                <c:pt idx="1063">
                  <c:v>11.171933300000001</c:v>
                </c:pt>
                <c:pt idx="1064">
                  <c:v>11.172086600000041</c:v>
                </c:pt>
                <c:pt idx="1065">
                  <c:v>11.17224</c:v>
                </c:pt>
                <c:pt idx="1066">
                  <c:v>11.172393400000001</c:v>
                </c:pt>
                <c:pt idx="1067">
                  <c:v>11.172546700000041</c:v>
                </c:pt>
                <c:pt idx="1068">
                  <c:v>11.1727001</c:v>
                </c:pt>
                <c:pt idx="1069">
                  <c:v>11.1728535</c:v>
                </c:pt>
                <c:pt idx="1070">
                  <c:v>11.173006900000004</c:v>
                </c:pt>
                <c:pt idx="1071">
                  <c:v>11.1731602</c:v>
                </c:pt>
                <c:pt idx="1072">
                  <c:v>11.1733136</c:v>
                </c:pt>
                <c:pt idx="1073">
                  <c:v>11.173467</c:v>
                </c:pt>
                <c:pt idx="1074">
                  <c:v>11.173620400000001</c:v>
                </c:pt>
                <c:pt idx="1075">
                  <c:v>11.1737737</c:v>
                </c:pt>
                <c:pt idx="1076">
                  <c:v>11.1739271</c:v>
                </c:pt>
                <c:pt idx="1077">
                  <c:v>11.174080500000002</c:v>
                </c:pt>
                <c:pt idx="1078">
                  <c:v>11.1742338</c:v>
                </c:pt>
                <c:pt idx="1079">
                  <c:v>11.1743872</c:v>
                </c:pt>
                <c:pt idx="1080">
                  <c:v>11.1745406</c:v>
                </c:pt>
                <c:pt idx="1081">
                  <c:v>11.174694000000002</c:v>
                </c:pt>
                <c:pt idx="1082">
                  <c:v>11.1748473</c:v>
                </c:pt>
                <c:pt idx="1083">
                  <c:v>11.1750007</c:v>
                </c:pt>
                <c:pt idx="1084">
                  <c:v>11.1751541</c:v>
                </c:pt>
                <c:pt idx="1085">
                  <c:v>11.175307400000001</c:v>
                </c:pt>
                <c:pt idx="1086">
                  <c:v>11.175460800000041</c:v>
                </c:pt>
                <c:pt idx="1087">
                  <c:v>11.175614200000041</c:v>
                </c:pt>
                <c:pt idx="1088">
                  <c:v>11.1757676</c:v>
                </c:pt>
                <c:pt idx="1089">
                  <c:v>11.175920900000001</c:v>
                </c:pt>
                <c:pt idx="1090">
                  <c:v>11.1760743</c:v>
                </c:pt>
                <c:pt idx="1091">
                  <c:v>11.1762277</c:v>
                </c:pt>
                <c:pt idx="1092">
                  <c:v>11.176381000000001</c:v>
                </c:pt>
                <c:pt idx="1093">
                  <c:v>11.176534400000024</c:v>
                </c:pt>
                <c:pt idx="1094">
                  <c:v>11.176687800000041</c:v>
                </c:pt>
                <c:pt idx="1095">
                  <c:v>11.1768412</c:v>
                </c:pt>
                <c:pt idx="1096">
                  <c:v>11.176994500000021</c:v>
                </c:pt>
                <c:pt idx="1097">
                  <c:v>11.1771479</c:v>
                </c:pt>
                <c:pt idx="1098">
                  <c:v>11.1773013</c:v>
                </c:pt>
                <c:pt idx="1099">
                  <c:v>11.177454600000004</c:v>
                </c:pt>
                <c:pt idx="1100">
                  <c:v>11.177608000000001</c:v>
                </c:pt>
                <c:pt idx="1101">
                  <c:v>11.1777614</c:v>
                </c:pt>
                <c:pt idx="1102">
                  <c:v>11.1779148</c:v>
                </c:pt>
                <c:pt idx="1103">
                  <c:v>11.178068099999997</c:v>
                </c:pt>
                <c:pt idx="1104">
                  <c:v>11.178221499999998</c:v>
                </c:pt>
                <c:pt idx="1105">
                  <c:v>11.1783749</c:v>
                </c:pt>
                <c:pt idx="1106">
                  <c:v>11.178528199999999</c:v>
                </c:pt>
                <c:pt idx="1107">
                  <c:v>11.178681600000001</c:v>
                </c:pt>
                <c:pt idx="1108">
                  <c:v>11.178835000000001</c:v>
                </c:pt>
                <c:pt idx="1109">
                  <c:v>11.1789884</c:v>
                </c:pt>
                <c:pt idx="1110">
                  <c:v>11.179141700000001</c:v>
                </c:pt>
                <c:pt idx="1111">
                  <c:v>11.179295100000001</c:v>
                </c:pt>
                <c:pt idx="1112">
                  <c:v>11.179448500000024</c:v>
                </c:pt>
                <c:pt idx="1113">
                  <c:v>11.1796018</c:v>
                </c:pt>
                <c:pt idx="1114">
                  <c:v>11.179755200000002</c:v>
                </c:pt>
                <c:pt idx="1115">
                  <c:v>11.179908600000001</c:v>
                </c:pt>
                <c:pt idx="1116">
                  <c:v>11.180062</c:v>
                </c:pt>
                <c:pt idx="1117">
                  <c:v>11.1802153</c:v>
                </c:pt>
                <c:pt idx="1118">
                  <c:v>11.180368699999997</c:v>
                </c:pt>
                <c:pt idx="1119">
                  <c:v>11.180522100000001</c:v>
                </c:pt>
                <c:pt idx="1120">
                  <c:v>11.1806754</c:v>
                </c:pt>
                <c:pt idx="1121">
                  <c:v>11.180828799999999</c:v>
                </c:pt>
                <c:pt idx="1122">
                  <c:v>11.180982200000004</c:v>
                </c:pt>
                <c:pt idx="1123">
                  <c:v>11.181135600000001</c:v>
                </c:pt>
                <c:pt idx="1124">
                  <c:v>11.1812889</c:v>
                </c:pt>
                <c:pt idx="1125">
                  <c:v>11.181442300000002</c:v>
                </c:pt>
                <c:pt idx="1126">
                  <c:v>11.181595700000001</c:v>
                </c:pt>
                <c:pt idx="1127">
                  <c:v>11.181749</c:v>
                </c:pt>
                <c:pt idx="1128">
                  <c:v>11.1819024</c:v>
                </c:pt>
                <c:pt idx="1129">
                  <c:v>11.182055800000002</c:v>
                </c:pt>
                <c:pt idx="1130">
                  <c:v>11.182209200000004</c:v>
                </c:pt>
                <c:pt idx="1131">
                  <c:v>11.1823625</c:v>
                </c:pt>
                <c:pt idx="1132">
                  <c:v>11.1825159</c:v>
                </c:pt>
                <c:pt idx="1133">
                  <c:v>11.182669300000002</c:v>
                </c:pt>
                <c:pt idx="1134">
                  <c:v>11.1828226</c:v>
                </c:pt>
                <c:pt idx="1135">
                  <c:v>11.182976</c:v>
                </c:pt>
                <c:pt idx="1136">
                  <c:v>11.1831294</c:v>
                </c:pt>
                <c:pt idx="1137">
                  <c:v>11.183282800000002</c:v>
                </c:pt>
                <c:pt idx="1138">
                  <c:v>11.183436100000041</c:v>
                </c:pt>
                <c:pt idx="1139">
                  <c:v>11.183589500000041</c:v>
                </c:pt>
                <c:pt idx="1140">
                  <c:v>11.1837429</c:v>
                </c:pt>
                <c:pt idx="1141">
                  <c:v>11.183896300000002</c:v>
                </c:pt>
                <c:pt idx="1142">
                  <c:v>11.1840496</c:v>
                </c:pt>
                <c:pt idx="1143">
                  <c:v>11.184203</c:v>
                </c:pt>
                <c:pt idx="1144">
                  <c:v>11.1843564</c:v>
                </c:pt>
                <c:pt idx="1145">
                  <c:v>11.1845097</c:v>
                </c:pt>
                <c:pt idx="1146">
                  <c:v>11.1846631</c:v>
                </c:pt>
                <c:pt idx="1147">
                  <c:v>11.1848165</c:v>
                </c:pt>
                <c:pt idx="1148">
                  <c:v>11.1849699</c:v>
                </c:pt>
                <c:pt idx="1149">
                  <c:v>11.1851232</c:v>
                </c:pt>
                <c:pt idx="1150">
                  <c:v>11.1852766</c:v>
                </c:pt>
                <c:pt idx="1151">
                  <c:v>11.185430000000045</c:v>
                </c:pt>
                <c:pt idx="1152">
                  <c:v>11.185583300000021</c:v>
                </c:pt>
                <c:pt idx="1153">
                  <c:v>11.18573670000004</c:v>
                </c:pt>
                <c:pt idx="1154">
                  <c:v>11.1858901</c:v>
                </c:pt>
                <c:pt idx="1155">
                  <c:v>11.1860435</c:v>
                </c:pt>
                <c:pt idx="1156">
                  <c:v>11.186196800000021</c:v>
                </c:pt>
                <c:pt idx="1157">
                  <c:v>11.1863502</c:v>
                </c:pt>
                <c:pt idx="1158">
                  <c:v>11.1865036</c:v>
                </c:pt>
                <c:pt idx="1159">
                  <c:v>11.186656900000004</c:v>
                </c:pt>
                <c:pt idx="1160">
                  <c:v>11.186810300000001</c:v>
                </c:pt>
                <c:pt idx="1161">
                  <c:v>11.1869637</c:v>
                </c:pt>
                <c:pt idx="1162">
                  <c:v>11.1871171</c:v>
                </c:pt>
                <c:pt idx="1163">
                  <c:v>11.187270399999997</c:v>
                </c:pt>
                <c:pt idx="1164">
                  <c:v>11.187423799999999</c:v>
                </c:pt>
                <c:pt idx="1165">
                  <c:v>11.1875772</c:v>
                </c:pt>
                <c:pt idx="1166">
                  <c:v>11.187730500000002</c:v>
                </c:pt>
                <c:pt idx="1167">
                  <c:v>11.187883900000001</c:v>
                </c:pt>
                <c:pt idx="1168">
                  <c:v>11.1880373</c:v>
                </c:pt>
                <c:pt idx="1169">
                  <c:v>11.1881907</c:v>
                </c:pt>
                <c:pt idx="1170">
                  <c:v>11.188343999999999</c:v>
                </c:pt>
                <c:pt idx="1171">
                  <c:v>11.188497400000001</c:v>
                </c:pt>
                <c:pt idx="1172">
                  <c:v>11.1886508</c:v>
                </c:pt>
                <c:pt idx="1173">
                  <c:v>11.1888041</c:v>
                </c:pt>
                <c:pt idx="1174">
                  <c:v>11.188957499999999</c:v>
                </c:pt>
                <c:pt idx="1175">
                  <c:v>11.189110900000001</c:v>
                </c:pt>
                <c:pt idx="1176">
                  <c:v>11.1892643</c:v>
                </c:pt>
                <c:pt idx="1177">
                  <c:v>11.189417600000002</c:v>
                </c:pt>
                <c:pt idx="1178">
                  <c:v>11.189571000000001</c:v>
                </c:pt>
                <c:pt idx="1179">
                  <c:v>11.189724400000001</c:v>
                </c:pt>
                <c:pt idx="1180">
                  <c:v>11.1898777</c:v>
                </c:pt>
                <c:pt idx="1181">
                  <c:v>11.190031100000001</c:v>
                </c:pt>
                <c:pt idx="1182">
                  <c:v>11.190184500000004</c:v>
                </c:pt>
                <c:pt idx="1183">
                  <c:v>11.190337900000001</c:v>
                </c:pt>
                <c:pt idx="1184">
                  <c:v>11.1904912</c:v>
                </c:pt>
                <c:pt idx="1185">
                  <c:v>11.190644600000002</c:v>
                </c:pt>
                <c:pt idx="1186">
                  <c:v>11.190798000000001</c:v>
                </c:pt>
                <c:pt idx="1187">
                  <c:v>11.1909513</c:v>
                </c:pt>
                <c:pt idx="1188">
                  <c:v>11.1911047</c:v>
                </c:pt>
                <c:pt idx="1189">
                  <c:v>11.191258099999997</c:v>
                </c:pt>
                <c:pt idx="1190">
                  <c:v>11.191411499999999</c:v>
                </c:pt>
                <c:pt idx="1191">
                  <c:v>11.1915648</c:v>
                </c:pt>
                <c:pt idx="1192">
                  <c:v>11.191718199999999</c:v>
                </c:pt>
                <c:pt idx="1193">
                  <c:v>11.191871599999997</c:v>
                </c:pt>
                <c:pt idx="1194">
                  <c:v>11.1920249</c:v>
                </c:pt>
                <c:pt idx="1195">
                  <c:v>11.1921783</c:v>
                </c:pt>
                <c:pt idx="1196">
                  <c:v>11.1923317</c:v>
                </c:pt>
                <c:pt idx="1197">
                  <c:v>11.192485100000004</c:v>
                </c:pt>
                <c:pt idx="1198">
                  <c:v>11.1926384</c:v>
                </c:pt>
                <c:pt idx="1199">
                  <c:v>11.1927918</c:v>
                </c:pt>
                <c:pt idx="1200">
                  <c:v>11.1929452</c:v>
                </c:pt>
                <c:pt idx="1201">
                  <c:v>11.1930985</c:v>
                </c:pt>
                <c:pt idx="1202">
                  <c:v>11.1932519</c:v>
                </c:pt>
                <c:pt idx="1203">
                  <c:v>11.1934053</c:v>
                </c:pt>
                <c:pt idx="1204">
                  <c:v>11.193558700000001</c:v>
                </c:pt>
                <c:pt idx="1205">
                  <c:v>11.193712</c:v>
                </c:pt>
                <c:pt idx="1206">
                  <c:v>11.1938654</c:v>
                </c:pt>
                <c:pt idx="1207">
                  <c:v>11.194018799999998</c:v>
                </c:pt>
                <c:pt idx="1208">
                  <c:v>11.194172199999999</c:v>
                </c:pt>
                <c:pt idx="1209">
                  <c:v>11.194325499999998</c:v>
                </c:pt>
                <c:pt idx="1210">
                  <c:v>11.1944789</c:v>
                </c:pt>
                <c:pt idx="1211">
                  <c:v>11.1946323</c:v>
                </c:pt>
                <c:pt idx="1212">
                  <c:v>11.194785600000001</c:v>
                </c:pt>
                <c:pt idx="1213">
                  <c:v>11.194939</c:v>
                </c:pt>
                <c:pt idx="1214">
                  <c:v>11.1950924</c:v>
                </c:pt>
                <c:pt idx="1215">
                  <c:v>11.1952458</c:v>
                </c:pt>
                <c:pt idx="1216">
                  <c:v>11.195399100000001</c:v>
                </c:pt>
                <c:pt idx="1217">
                  <c:v>11.195552500000041</c:v>
                </c:pt>
                <c:pt idx="1218">
                  <c:v>11.1957059</c:v>
                </c:pt>
                <c:pt idx="1219">
                  <c:v>11.195859200000021</c:v>
                </c:pt>
                <c:pt idx="1220">
                  <c:v>11.1960126</c:v>
                </c:pt>
                <c:pt idx="1221">
                  <c:v>11.196166</c:v>
                </c:pt>
                <c:pt idx="1222">
                  <c:v>11.1963194</c:v>
                </c:pt>
                <c:pt idx="1223">
                  <c:v>11.196472700000001</c:v>
                </c:pt>
                <c:pt idx="1224">
                  <c:v>11.1966261</c:v>
                </c:pt>
                <c:pt idx="1225">
                  <c:v>11.1967795</c:v>
                </c:pt>
                <c:pt idx="1226">
                  <c:v>11.196932800000004</c:v>
                </c:pt>
                <c:pt idx="1227">
                  <c:v>11.197086200000021</c:v>
                </c:pt>
                <c:pt idx="1228">
                  <c:v>11.1972396</c:v>
                </c:pt>
                <c:pt idx="1229">
                  <c:v>11.197393</c:v>
                </c:pt>
                <c:pt idx="1230">
                  <c:v>11.197546300000004</c:v>
                </c:pt>
                <c:pt idx="1231">
                  <c:v>11.197699700000001</c:v>
                </c:pt>
                <c:pt idx="1232">
                  <c:v>11.1978531</c:v>
                </c:pt>
                <c:pt idx="1233">
                  <c:v>11.198006400000001</c:v>
                </c:pt>
                <c:pt idx="1234">
                  <c:v>11.198159799999999</c:v>
                </c:pt>
                <c:pt idx="1235">
                  <c:v>11.198313199999998</c:v>
                </c:pt>
                <c:pt idx="1236">
                  <c:v>11.1984666</c:v>
                </c:pt>
                <c:pt idx="1237">
                  <c:v>11.198619900000001</c:v>
                </c:pt>
                <c:pt idx="1238">
                  <c:v>11.198773299999997</c:v>
                </c:pt>
                <c:pt idx="1239">
                  <c:v>11.198926699999999</c:v>
                </c:pt>
                <c:pt idx="1240">
                  <c:v>11.19908</c:v>
                </c:pt>
                <c:pt idx="1241">
                  <c:v>11.199233400000001</c:v>
                </c:pt>
                <c:pt idx="1242">
                  <c:v>11.199386800000021</c:v>
                </c:pt>
                <c:pt idx="1243">
                  <c:v>11.199540200000024</c:v>
                </c:pt>
                <c:pt idx="1244">
                  <c:v>11.1996935</c:v>
                </c:pt>
                <c:pt idx="1245">
                  <c:v>11.199846900000002</c:v>
                </c:pt>
                <c:pt idx="1246">
                  <c:v>11.200000300000001</c:v>
                </c:pt>
                <c:pt idx="1247">
                  <c:v>11.2001536</c:v>
                </c:pt>
                <c:pt idx="1248">
                  <c:v>11.200307</c:v>
                </c:pt>
                <c:pt idx="1249">
                  <c:v>11.200460400000001</c:v>
                </c:pt>
                <c:pt idx="1250">
                  <c:v>11.200613799999999</c:v>
                </c:pt>
                <c:pt idx="1251">
                  <c:v>11.2007671</c:v>
                </c:pt>
                <c:pt idx="1252">
                  <c:v>11.200920499999999</c:v>
                </c:pt>
                <c:pt idx="1253">
                  <c:v>11.201073899999997</c:v>
                </c:pt>
                <c:pt idx="1254">
                  <c:v>11.201227199999998</c:v>
                </c:pt>
                <c:pt idx="1255">
                  <c:v>11.2013806</c:v>
                </c:pt>
                <c:pt idx="1256">
                  <c:v>11.201534000000002</c:v>
                </c:pt>
                <c:pt idx="1257">
                  <c:v>11.201687400000001</c:v>
                </c:pt>
                <c:pt idx="1258">
                  <c:v>11.2018407</c:v>
                </c:pt>
                <c:pt idx="1259">
                  <c:v>11.2019941</c:v>
                </c:pt>
                <c:pt idx="1260">
                  <c:v>11.202147500000002</c:v>
                </c:pt>
                <c:pt idx="1261">
                  <c:v>11.2023008</c:v>
                </c:pt>
                <c:pt idx="1262">
                  <c:v>11.202454200000041</c:v>
                </c:pt>
                <c:pt idx="1263">
                  <c:v>11.2026076</c:v>
                </c:pt>
                <c:pt idx="1264">
                  <c:v>11.202761000000001</c:v>
                </c:pt>
                <c:pt idx="1265">
                  <c:v>11.2029143</c:v>
                </c:pt>
                <c:pt idx="1266">
                  <c:v>11.2030677</c:v>
                </c:pt>
                <c:pt idx="1267">
                  <c:v>11.203221099999997</c:v>
                </c:pt>
                <c:pt idx="1268">
                  <c:v>11.2033744</c:v>
                </c:pt>
                <c:pt idx="1269">
                  <c:v>11.2035278</c:v>
                </c:pt>
                <c:pt idx="1270">
                  <c:v>11.2036812</c:v>
                </c:pt>
                <c:pt idx="1271">
                  <c:v>11.2038346</c:v>
                </c:pt>
                <c:pt idx="1272">
                  <c:v>11.2039879</c:v>
                </c:pt>
                <c:pt idx="1273">
                  <c:v>11.2041413</c:v>
                </c:pt>
                <c:pt idx="1274">
                  <c:v>11.2042947</c:v>
                </c:pt>
                <c:pt idx="1275">
                  <c:v>11.2044481</c:v>
                </c:pt>
                <c:pt idx="1276">
                  <c:v>11.2046014</c:v>
                </c:pt>
                <c:pt idx="1277">
                  <c:v>11.2047548</c:v>
                </c:pt>
                <c:pt idx="1278">
                  <c:v>11.204908199999998</c:v>
                </c:pt>
                <c:pt idx="1279">
                  <c:v>11.205061499999999</c:v>
                </c:pt>
                <c:pt idx="1280">
                  <c:v>11.2052149</c:v>
                </c:pt>
                <c:pt idx="1281">
                  <c:v>11.2053683</c:v>
                </c:pt>
                <c:pt idx="1282">
                  <c:v>11.2055217</c:v>
                </c:pt>
                <c:pt idx="1283">
                  <c:v>11.205675000000001</c:v>
                </c:pt>
                <c:pt idx="1284">
                  <c:v>11.2058284</c:v>
                </c:pt>
                <c:pt idx="1285">
                  <c:v>11.2059818</c:v>
                </c:pt>
                <c:pt idx="1286">
                  <c:v>11.206135100000001</c:v>
                </c:pt>
                <c:pt idx="1287">
                  <c:v>11.206288499999999</c:v>
                </c:pt>
                <c:pt idx="1288">
                  <c:v>11.2064419</c:v>
                </c:pt>
                <c:pt idx="1289">
                  <c:v>11.2065953</c:v>
                </c:pt>
                <c:pt idx="1290">
                  <c:v>11.206748600000001</c:v>
                </c:pt>
                <c:pt idx="1291">
                  <c:v>11.206901999999999</c:v>
                </c:pt>
                <c:pt idx="1292">
                  <c:v>11.2070554</c:v>
                </c:pt>
                <c:pt idx="1293">
                  <c:v>11.207208699999997</c:v>
                </c:pt>
                <c:pt idx="1294">
                  <c:v>11.207362099999997</c:v>
                </c:pt>
                <c:pt idx="1295">
                  <c:v>11.2075155</c:v>
                </c:pt>
                <c:pt idx="1296">
                  <c:v>11.2076689</c:v>
                </c:pt>
                <c:pt idx="1297">
                  <c:v>11.207822199999999</c:v>
                </c:pt>
                <c:pt idx="1298">
                  <c:v>11.207975599999997</c:v>
                </c:pt>
                <c:pt idx="1299">
                  <c:v>11.208128999999998</c:v>
                </c:pt>
                <c:pt idx="1300">
                  <c:v>11.2082823</c:v>
                </c:pt>
                <c:pt idx="1301">
                  <c:v>11.208435700000001</c:v>
                </c:pt>
                <c:pt idx="1302">
                  <c:v>11.208589100000001</c:v>
                </c:pt>
                <c:pt idx="1303">
                  <c:v>11.2087425</c:v>
                </c:pt>
              </c:numCache>
            </c:numRef>
          </c:xVal>
          <c:yVal>
            <c:numRef>
              <c:f>Fiber!$K$4:$K$1307</c:f>
              <c:numCache>
                <c:formatCode>0.0000</c:formatCode>
                <c:ptCount val="1304"/>
                <c:pt idx="0">
                  <c:v>4.692346509999977</c:v>
                </c:pt>
                <c:pt idx="1">
                  <c:v>4.7320954799999946</c:v>
                </c:pt>
                <c:pt idx="2">
                  <c:v>4.7718444500000023</c:v>
                </c:pt>
                <c:pt idx="3">
                  <c:v>4.8115934200000003</c:v>
                </c:pt>
                <c:pt idx="4">
                  <c:v>4.8513423900000134</c:v>
                </c:pt>
                <c:pt idx="5">
                  <c:v>4.8910913499999946</c:v>
                </c:pt>
                <c:pt idx="6">
                  <c:v>4.9308403200000024</c:v>
                </c:pt>
                <c:pt idx="7">
                  <c:v>4.9705892900000004</c:v>
                </c:pt>
                <c:pt idx="8">
                  <c:v>5.0103382599999771</c:v>
                </c:pt>
                <c:pt idx="9">
                  <c:v>5.0500872299999715</c:v>
                </c:pt>
                <c:pt idx="10">
                  <c:v>5.0898361999999997</c:v>
                </c:pt>
                <c:pt idx="11">
                  <c:v>5.1295851599999658</c:v>
                </c:pt>
                <c:pt idx="12">
                  <c:v>5.169334129999978</c:v>
                </c:pt>
                <c:pt idx="13">
                  <c:v>5.2090831000000124</c:v>
                </c:pt>
                <c:pt idx="14">
                  <c:v>5.2488320699999855</c:v>
                </c:pt>
                <c:pt idx="15">
                  <c:v>5.2885810399999809</c:v>
                </c:pt>
                <c:pt idx="16">
                  <c:v>5.328330009999978</c:v>
                </c:pt>
                <c:pt idx="17">
                  <c:v>5.3283113999999845</c:v>
                </c:pt>
                <c:pt idx="18">
                  <c:v>5.3282927900000034</c:v>
                </c:pt>
                <c:pt idx="19">
                  <c:v>5.3282741800000002</c:v>
                </c:pt>
                <c:pt idx="20">
                  <c:v>5.3282555699999667</c:v>
                </c:pt>
                <c:pt idx="21">
                  <c:v>5.3282369499999733</c:v>
                </c:pt>
                <c:pt idx="22">
                  <c:v>5.3282183399999781</c:v>
                </c:pt>
                <c:pt idx="23">
                  <c:v>5.3281997299999855</c:v>
                </c:pt>
                <c:pt idx="24">
                  <c:v>5.3281811199999742</c:v>
                </c:pt>
                <c:pt idx="25">
                  <c:v>5.3281625099999781</c:v>
                </c:pt>
                <c:pt idx="26">
                  <c:v>5.3281438999999855</c:v>
                </c:pt>
                <c:pt idx="27">
                  <c:v>5.3281252899999751</c:v>
                </c:pt>
                <c:pt idx="28">
                  <c:v>5.3281066799999639</c:v>
                </c:pt>
                <c:pt idx="29">
                  <c:v>5.3280880699999686</c:v>
                </c:pt>
                <c:pt idx="30">
                  <c:v>5.32806946</c:v>
                </c:pt>
                <c:pt idx="31">
                  <c:v>5.3280508499999657</c:v>
                </c:pt>
                <c:pt idx="32">
                  <c:v>5.3280322399999687</c:v>
                </c:pt>
                <c:pt idx="33">
                  <c:v>5.3178015199999686</c:v>
                </c:pt>
                <c:pt idx="34">
                  <c:v>5.3075707999999855</c:v>
                </c:pt>
                <c:pt idx="35">
                  <c:v>5.2973400799999855</c:v>
                </c:pt>
                <c:pt idx="36">
                  <c:v>5.2871093599999845</c:v>
                </c:pt>
                <c:pt idx="37">
                  <c:v>5.2768786400000014</c:v>
                </c:pt>
                <c:pt idx="38">
                  <c:v>5.2666479200000014</c:v>
                </c:pt>
                <c:pt idx="39">
                  <c:v>5.2564171999999996</c:v>
                </c:pt>
                <c:pt idx="40">
                  <c:v>5.2461864800000004</c:v>
                </c:pt>
                <c:pt idx="41">
                  <c:v>5.2359557599999809</c:v>
                </c:pt>
                <c:pt idx="42">
                  <c:v>5.2257250399999808</c:v>
                </c:pt>
                <c:pt idx="43">
                  <c:v>5.2154943199999808</c:v>
                </c:pt>
                <c:pt idx="44">
                  <c:v>5.2052636000000225</c:v>
                </c:pt>
                <c:pt idx="45">
                  <c:v>5.1950328799999639</c:v>
                </c:pt>
                <c:pt idx="46">
                  <c:v>5.1848021599999781</c:v>
                </c:pt>
                <c:pt idx="47">
                  <c:v>5.174571439999978</c:v>
                </c:pt>
                <c:pt idx="48">
                  <c:v>5.164340719999978</c:v>
                </c:pt>
                <c:pt idx="49">
                  <c:v>5.184451139999978</c:v>
                </c:pt>
                <c:pt idx="50">
                  <c:v>5.204561559999977</c:v>
                </c:pt>
                <c:pt idx="51">
                  <c:v>5.2246719800000001</c:v>
                </c:pt>
                <c:pt idx="52">
                  <c:v>5.2447823900000001</c:v>
                </c:pt>
                <c:pt idx="53">
                  <c:v>5.2648928099999752</c:v>
                </c:pt>
                <c:pt idx="54">
                  <c:v>5.2850032300000001</c:v>
                </c:pt>
                <c:pt idx="55">
                  <c:v>5.3051136499999751</c:v>
                </c:pt>
                <c:pt idx="56">
                  <c:v>5.3252240699999733</c:v>
                </c:pt>
                <c:pt idx="57">
                  <c:v>5.3453344899999946</c:v>
                </c:pt>
                <c:pt idx="58">
                  <c:v>5.3654449099999715</c:v>
                </c:pt>
                <c:pt idx="59">
                  <c:v>5.3855553299999714</c:v>
                </c:pt>
                <c:pt idx="60">
                  <c:v>5.4056657500000034</c:v>
                </c:pt>
                <c:pt idx="61">
                  <c:v>5.4257761699999891</c:v>
                </c:pt>
                <c:pt idx="62">
                  <c:v>5.4458865899999855</c:v>
                </c:pt>
                <c:pt idx="63">
                  <c:v>5.4659969999999856</c:v>
                </c:pt>
                <c:pt idx="64">
                  <c:v>5.4861074200000024</c:v>
                </c:pt>
                <c:pt idx="65">
                  <c:v>5.5058948999999808</c:v>
                </c:pt>
                <c:pt idx="66">
                  <c:v>5.525682369999978</c:v>
                </c:pt>
                <c:pt idx="67">
                  <c:v>5.54546984</c:v>
                </c:pt>
                <c:pt idx="68">
                  <c:v>5.5652573099999891</c:v>
                </c:pt>
                <c:pt idx="69">
                  <c:v>5.5850447799999845</c:v>
                </c:pt>
                <c:pt idx="70">
                  <c:v>5.6048322499999639</c:v>
                </c:pt>
                <c:pt idx="71">
                  <c:v>5.6246197199999752</c:v>
                </c:pt>
                <c:pt idx="72">
                  <c:v>5.6444071999999892</c:v>
                </c:pt>
                <c:pt idx="73">
                  <c:v>5.6641946699999481</c:v>
                </c:pt>
                <c:pt idx="74">
                  <c:v>5.6839821399999808</c:v>
                </c:pt>
                <c:pt idx="75">
                  <c:v>5.7037696100000197</c:v>
                </c:pt>
                <c:pt idx="76">
                  <c:v>5.72355708</c:v>
                </c:pt>
                <c:pt idx="77">
                  <c:v>5.7433445499999856</c:v>
                </c:pt>
                <c:pt idx="78">
                  <c:v>5.7631320299999809</c:v>
                </c:pt>
                <c:pt idx="79">
                  <c:v>5.7829194999999967</c:v>
                </c:pt>
                <c:pt idx="80">
                  <c:v>5.8027069699999752</c:v>
                </c:pt>
                <c:pt idx="81">
                  <c:v>5.8128637200000002</c:v>
                </c:pt>
                <c:pt idx="82">
                  <c:v>5.8230204800000003</c:v>
                </c:pt>
                <c:pt idx="83">
                  <c:v>5.8331772299999809</c:v>
                </c:pt>
                <c:pt idx="84">
                  <c:v>5.8433339799999855</c:v>
                </c:pt>
                <c:pt idx="85">
                  <c:v>5.8534907399999891</c:v>
                </c:pt>
                <c:pt idx="86">
                  <c:v>5.8636474900000124</c:v>
                </c:pt>
                <c:pt idx="87">
                  <c:v>5.8738042499999752</c:v>
                </c:pt>
                <c:pt idx="88">
                  <c:v>5.8839610000000002</c:v>
                </c:pt>
                <c:pt idx="89">
                  <c:v>5.8941177499999657</c:v>
                </c:pt>
                <c:pt idx="90">
                  <c:v>5.9042745099999845</c:v>
                </c:pt>
                <c:pt idx="91">
                  <c:v>5.9144312599999687</c:v>
                </c:pt>
                <c:pt idx="92">
                  <c:v>5.9245880199999714</c:v>
                </c:pt>
                <c:pt idx="93">
                  <c:v>5.93474477</c:v>
                </c:pt>
                <c:pt idx="94">
                  <c:v>5.9449015199999771</c:v>
                </c:pt>
                <c:pt idx="95">
                  <c:v>5.9550582800000003</c:v>
                </c:pt>
                <c:pt idx="96">
                  <c:v>5.9652150299999809</c:v>
                </c:pt>
                <c:pt idx="97">
                  <c:v>5.9451607800000197</c:v>
                </c:pt>
                <c:pt idx="98">
                  <c:v>5.9251065399999714</c:v>
                </c:pt>
                <c:pt idx="99">
                  <c:v>5.9050522900000004</c:v>
                </c:pt>
                <c:pt idx="100">
                  <c:v>5.8849980399999771</c:v>
                </c:pt>
                <c:pt idx="101">
                  <c:v>5.8649437999999892</c:v>
                </c:pt>
                <c:pt idx="102">
                  <c:v>5.8448895499999667</c:v>
                </c:pt>
                <c:pt idx="103">
                  <c:v>5.8248352999999602</c:v>
                </c:pt>
                <c:pt idx="104">
                  <c:v>5.8047810499999715</c:v>
                </c:pt>
                <c:pt idx="105">
                  <c:v>5.7847268099999845</c:v>
                </c:pt>
                <c:pt idx="106">
                  <c:v>5.764672559999978</c:v>
                </c:pt>
                <c:pt idx="107">
                  <c:v>5.7446183099999946</c:v>
                </c:pt>
                <c:pt idx="108">
                  <c:v>5.7245640599999668</c:v>
                </c:pt>
                <c:pt idx="109">
                  <c:v>5.704509819999978</c:v>
                </c:pt>
                <c:pt idx="110">
                  <c:v>5.6844555699999546</c:v>
                </c:pt>
                <c:pt idx="111">
                  <c:v>5.6644013199999668</c:v>
                </c:pt>
                <c:pt idx="112">
                  <c:v>5.6443470800000002</c:v>
                </c:pt>
                <c:pt idx="113">
                  <c:v>5.6641355499999397</c:v>
                </c:pt>
                <c:pt idx="114">
                  <c:v>5.6839240299999751</c:v>
                </c:pt>
                <c:pt idx="115">
                  <c:v>5.7037125</c:v>
                </c:pt>
                <c:pt idx="116">
                  <c:v>5.7235009799999714</c:v>
                </c:pt>
                <c:pt idx="117">
                  <c:v>5.7432894600000024</c:v>
                </c:pt>
                <c:pt idx="118">
                  <c:v>5.7630779299999855</c:v>
                </c:pt>
                <c:pt idx="119">
                  <c:v>5.7828664099999987</c:v>
                </c:pt>
                <c:pt idx="120">
                  <c:v>5.8026548799999658</c:v>
                </c:pt>
                <c:pt idx="121">
                  <c:v>5.8224433599999781</c:v>
                </c:pt>
                <c:pt idx="122">
                  <c:v>5.842231839999978</c:v>
                </c:pt>
                <c:pt idx="123">
                  <c:v>5.862020309999977</c:v>
                </c:pt>
                <c:pt idx="124">
                  <c:v>5.8818087900000124</c:v>
                </c:pt>
                <c:pt idx="125">
                  <c:v>5.9015972699999946</c:v>
                </c:pt>
                <c:pt idx="126">
                  <c:v>5.9213857399999892</c:v>
                </c:pt>
                <c:pt idx="127">
                  <c:v>5.9411742199999855</c:v>
                </c:pt>
                <c:pt idx="128">
                  <c:v>5.9609626900000023</c:v>
                </c:pt>
                <c:pt idx="129">
                  <c:v>5.9511151399999855</c:v>
                </c:pt>
                <c:pt idx="130">
                  <c:v>5.9412675900000318</c:v>
                </c:pt>
                <c:pt idx="131">
                  <c:v>5.9314200400000034</c:v>
                </c:pt>
                <c:pt idx="132">
                  <c:v>5.9215724900000124</c:v>
                </c:pt>
                <c:pt idx="133">
                  <c:v>5.91172494</c:v>
                </c:pt>
                <c:pt idx="134">
                  <c:v>5.9018773800000197</c:v>
                </c:pt>
                <c:pt idx="135">
                  <c:v>5.892029829999978</c:v>
                </c:pt>
                <c:pt idx="136">
                  <c:v>5.8821822799999639</c:v>
                </c:pt>
                <c:pt idx="137">
                  <c:v>5.8723347299999809</c:v>
                </c:pt>
                <c:pt idx="138">
                  <c:v>5.8624871799999667</c:v>
                </c:pt>
                <c:pt idx="139">
                  <c:v>5.8526396299999845</c:v>
                </c:pt>
                <c:pt idx="140">
                  <c:v>5.8427920699999891</c:v>
                </c:pt>
                <c:pt idx="141">
                  <c:v>5.8329445199999714</c:v>
                </c:pt>
                <c:pt idx="142">
                  <c:v>5.8230969699999715</c:v>
                </c:pt>
                <c:pt idx="143">
                  <c:v>5.8132494200000124</c:v>
                </c:pt>
                <c:pt idx="144">
                  <c:v>5.8034018699999752</c:v>
                </c:pt>
                <c:pt idx="145">
                  <c:v>5.8234116899999808</c:v>
                </c:pt>
                <c:pt idx="146">
                  <c:v>5.8434215199999855</c:v>
                </c:pt>
                <c:pt idx="147">
                  <c:v>5.8634313499999715</c:v>
                </c:pt>
                <c:pt idx="148">
                  <c:v>5.8834411800000197</c:v>
                </c:pt>
                <c:pt idx="149">
                  <c:v>5.9034510100000004</c:v>
                </c:pt>
                <c:pt idx="150">
                  <c:v>5.9234608399999855</c:v>
                </c:pt>
                <c:pt idx="151">
                  <c:v>5.94347066</c:v>
                </c:pt>
                <c:pt idx="152">
                  <c:v>5.9634804900000002</c:v>
                </c:pt>
                <c:pt idx="153">
                  <c:v>5.9834903200000014</c:v>
                </c:pt>
                <c:pt idx="154">
                  <c:v>6.0035001499999892</c:v>
                </c:pt>
                <c:pt idx="155">
                  <c:v>6.02350998</c:v>
                </c:pt>
                <c:pt idx="156">
                  <c:v>6.0435197999999986</c:v>
                </c:pt>
                <c:pt idx="157">
                  <c:v>6.0635296299999855</c:v>
                </c:pt>
                <c:pt idx="158">
                  <c:v>6.0835394599999946</c:v>
                </c:pt>
                <c:pt idx="159">
                  <c:v>6.1035492900000001</c:v>
                </c:pt>
                <c:pt idx="160">
                  <c:v>6.1235591199999808</c:v>
                </c:pt>
                <c:pt idx="161">
                  <c:v>6.1036016200000001</c:v>
                </c:pt>
                <c:pt idx="162">
                  <c:v>6.0836441100000034</c:v>
                </c:pt>
                <c:pt idx="163">
                  <c:v>6.0636866099999809</c:v>
                </c:pt>
                <c:pt idx="164">
                  <c:v>6.0437291100000134</c:v>
                </c:pt>
                <c:pt idx="165">
                  <c:v>6.0237716099999892</c:v>
                </c:pt>
                <c:pt idx="166">
                  <c:v>6.0038141099999809</c:v>
                </c:pt>
                <c:pt idx="167">
                  <c:v>5.9838566100000001</c:v>
                </c:pt>
                <c:pt idx="168">
                  <c:v>5.9638991000000052</c:v>
                </c:pt>
                <c:pt idx="169">
                  <c:v>5.9439416000000014</c:v>
                </c:pt>
                <c:pt idx="170">
                  <c:v>5.923984099999978</c:v>
                </c:pt>
                <c:pt idx="171">
                  <c:v>5.9040265999999946</c:v>
                </c:pt>
                <c:pt idx="172">
                  <c:v>5.8840691000000014</c:v>
                </c:pt>
                <c:pt idx="173">
                  <c:v>5.864111599999962</c:v>
                </c:pt>
                <c:pt idx="174">
                  <c:v>5.8441540999999715</c:v>
                </c:pt>
                <c:pt idx="175">
                  <c:v>5.8241965899999677</c:v>
                </c:pt>
                <c:pt idx="176">
                  <c:v>5.8042390900000003</c:v>
                </c:pt>
                <c:pt idx="177">
                  <c:v>5.8040956799999668</c:v>
                </c:pt>
                <c:pt idx="178">
                  <c:v>5.8039522599999742</c:v>
                </c:pt>
                <c:pt idx="179">
                  <c:v>5.8038088399999781</c:v>
                </c:pt>
                <c:pt idx="180">
                  <c:v>5.8036654200000024</c:v>
                </c:pt>
                <c:pt idx="181">
                  <c:v>5.8035220000000001</c:v>
                </c:pt>
                <c:pt idx="182">
                  <c:v>5.8033785900000003</c:v>
                </c:pt>
                <c:pt idx="183">
                  <c:v>5.8032351699999856</c:v>
                </c:pt>
                <c:pt idx="184">
                  <c:v>5.8030917500000001</c:v>
                </c:pt>
                <c:pt idx="185">
                  <c:v>5.8029483299999809</c:v>
                </c:pt>
                <c:pt idx="186">
                  <c:v>5.8028049199999714</c:v>
                </c:pt>
                <c:pt idx="187">
                  <c:v>5.8026615000000001</c:v>
                </c:pt>
                <c:pt idx="188">
                  <c:v>5.8025180799999667</c:v>
                </c:pt>
                <c:pt idx="189">
                  <c:v>5.8023746599999715</c:v>
                </c:pt>
                <c:pt idx="190">
                  <c:v>5.802231249999978</c:v>
                </c:pt>
                <c:pt idx="191">
                  <c:v>5.8020878299999668</c:v>
                </c:pt>
                <c:pt idx="192">
                  <c:v>5.8019444099999946</c:v>
                </c:pt>
                <c:pt idx="193">
                  <c:v>5.8220728199999714</c:v>
                </c:pt>
                <c:pt idx="194">
                  <c:v>5.8422012299999855</c:v>
                </c:pt>
                <c:pt idx="195">
                  <c:v>5.8623296399999845</c:v>
                </c:pt>
                <c:pt idx="196">
                  <c:v>5.882458049999979</c:v>
                </c:pt>
                <c:pt idx="197">
                  <c:v>5.902586459999978</c:v>
                </c:pt>
                <c:pt idx="198">
                  <c:v>5.92271487999996</c:v>
                </c:pt>
                <c:pt idx="199">
                  <c:v>5.9428432900000034</c:v>
                </c:pt>
                <c:pt idx="200">
                  <c:v>5.9629716999999856</c:v>
                </c:pt>
                <c:pt idx="201">
                  <c:v>5.9831001100000014</c:v>
                </c:pt>
                <c:pt idx="202">
                  <c:v>6.0032285200000004</c:v>
                </c:pt>
                <c:pt idx="203">
                  <c:v>6.0233569299999781</c:v>
                </c:pt>
                <c:pt idx="204">
                  <c:v>6.0434853399999771</c:v>
                </c:pt>
                <c:pt idx="205">
                  <c:v>6.06361375</c:v>
                </c:pt>
                <c:pt idx="206">
                  <c:v>6.0837421600000052</c:v>
                </c:pt>
                <c:pt idx="207">
                  <c:v>6.1038705699999696</c:v>
                </c:pt>
                <c:pt idx="208">
                  <c:v>6.1239989799999668</c:v>
                </c:pt>
                <c:pt idx="209">
                  <c:v>6.0839071999999996</c:v>
                </c:pt>
                <c:pt idx="210">
                  <c:v>6.0438154299999809</c:v>
                </c:pt>
                <c:pt idx="211">
                  <c:v>6.0037236500000004</c:v>
                </c:pt>
                <c:pt idx="212">
                  <c:v>5.9636318699999809</c:v>
                </c:pt>
                <c:pt idx="213">
                  <c:v>5.9235400900000004</c:v>
                </c:pt>
                <c:pt idx="214">
                  <c:v>5.8834483100000003</c:v>
                </c:pt>
                <c:pt idx="215">
                  <c:v>5.843356529999979</c:v>
                </c:pt>
                <c:pt idx="216">
                  <c:v>5.8032647600000002</c:v>
                </c:pt>
                <c:pt idx="217">
                  <c:v>5.7631729800000002</c:v>
                </c:pt>
                <c:pt idx="218">
                  <c:v>5.7230811999999966</c:v>
                </c:pt>
                <c:pt idx="219">
                  <c:v>5.682989419999978</c:v>
                </c:pt>
                <c:pt idx="220">
                  <c:v>5.6428976399999771</c:v>
                </c:pt>
                <c:pt idx="221">
                  <c:v>5.6028058599999602</c:v>
                </c:pt>
                <c:pt idx="222">
                  <c:v>5.5627140899999752</c:v>
                </c:pt>
                <c:pt idx="223">
                  <c:v>5.52262231</c:v>
                </c:pt>
                <c:pt idx="224">
                  <c:v>5.4825305299999751</c:v>
                </c:pt>
                <c:pt idx="225">
                  <c:v>5.4926911900000226</c:v>
                </c:pt>
                <c:pt idx="226">
                  <c:v>5.5028518399999733</c:v>
                </c:pt>
                <c:pt idx="227">
                  <c:v>5.5130124999999985</c:v>
                </c:pt>
                <c:pt idx="228">
                  <c:v>5.5231731599999891</c:v>
                </c:pt>
                <c:pt idx="229">
                  <c:v>5.5333338200000002</c:v>
                </c:pt>
                <c:pt idx="230">
                  <c:v>5.5434944699999855</c:v>
                </c:pt>
                <c:pt idx="231">
                  <c:v>5.5536551300000001</c:v>
                </c:pt>
                <c:pt idx="232">
                  <c:v>5.5638157899999845</c:v>
                </c:pt>
                <c:pt idx="233">
                  <c:v>5.57397645</c:v>
                </c:pt>
                <c:pt idx="234">
                  <c:v>5.5841370999999809</c:v>
                </c:pt>
                <c:pt idx="235">
                  <c:v>5.5942977599999946</c:v>
                </c:pt>
                <c:pt idx="236">
                  <c:v>5.6044584199999781</c:v>
                </c:pt>
                <c:pt idx="237">
                  <c:v>5.6146190799999687</c:v>
                </c:pt>
                <c:pt idx="238">
                  <c:v>5.624779729999978</c:v>
                </c:pt>
                <c:pt idx="239">
                  <c:v>5.6349403899999855</c:v>
                </c:pt>
                <c:pt idx="240">
                  <c:v>5.6451010499999752</c:v>
                </c:pt>
                <c:pt idx="241">
                  <c:v>5.6053992599999845</c:v>
                </c:pt>
                <c:pt idx="242">
                  <c:v>5.5656974699999946</c:v>
                </c:pt>
                <c:pt idx="243">
                  <c:v>5.5259956699999657</c:v>
                </c:pt>
                <c:pt idx="244">
                  <c:v>5.4862938800000096</c:v>
                </c:pt>
                <c:pt idx="245">
                  <c:v>5.4465920900000198</c:v>
                </c:pt>
                <c:pt idx="246">
                  <c:v>5.4068903000000024</c:v>
                </c:pt>
                <c:pt idx="247">
                  <c:v>5.3671885099999583</c:v>
                </c:pt>
                <c:pt idx="248">
                  <c:v>5.3274867099999668</c:v>
                </c:pt>
                <c:pt idx="249">
                  <c:v>5.2877849199999751</c:v>
                </c:pt>
                <c:pt idx="250">
                  <c:v>5.2480831300000004</c:v>
                </c:pt>
                <c:pt idx="251">
                  <c:v>5.2083813399999945</c:v>
                </c:pt>
                <c:pt idx="252">
                  <c:v>5.168679549999978</c:v>
                </c:pt>
                <c:pt idx="253">
                  <c:v>5.1289777599999686</c:v>
                </c:pt>
                <c:pt idx="254">
                  <c:v>5.0892759600000002</c:v>
                </c:pt>
                <c:pt idx="255">
                  <c:v>5.0495741699999845</c:v>
                </c:pt>
                <c:pt idx="256">
                  <c:v>5.0098723800000124</c:v>
                </c:pt>
                <c:pt idx="257">
                  <c:v>5.0396289600000053</c:v>
                </c:pt>
                <c:pt idx="258">
                  <c:v>5.0693855299999715</c:v>
                </c:pt>
                <c:pt idx="259">
                  <c:v>5.0991421100000034</c:v>
                </c:pt>
                <c:pt idx="260">
                  <c:v>5.1288986799999714</c:v>
                </c:pt>
                <c:pt idx="261">
                  <c:v>5.1586552599999687</c:v>
                </c:pt>
                <c:pt idx="262">
                  <c:v>5.1884118399999677</c:v>
                </c:pt>
                <c:pt idx="263">
                  <c:v>5.2181684100000014</c:v>
                </c:pt>
                <c:pt idx="264">
                  <c:v>5.2479249899999845</c:v>
                </c:pt>
                <c:pt idx="265">
                  <c:v>5.2776815699999808</c:v>
                </c:pt>
                <c:pt idx="266">
                  <c:v>5.3074381399999808</c:v>
                </c:pt>
                <c:pt idx="267">
                  <c:v>5.3371947199999781</c:v>
                </c:pt>
                <c:pt idx="268">
                  <c:v>5.3669512899999781</c:v>
                </c:pt>
                <c:pt idx="269">
                  <c:v>5.396707869999978</c:v>
                </c:pt>
                <c:pt idx="270">
                  <c:v>5.4264644500000001</c:v>
                </c:pt>
                <c:pt idx="271">
                  <c:v>5.4562210200000134</c:v>
                </c:pt>
                <c:pt idx="272">
                  <c:v>5.4859776</c:v>
                </c:pt>
                <c:pt idx="273">
                  <c:v>5.4958215099999892</c:v>
                </c:pt>
                <c:pt idx="274">
                  <c:v>5.5056654100000024</c:v>
                </c:pt>
                <c:pt idx="275">
                  <c:v>5.5155093199999845</c:v>
                </c:pt>
                <c:pt idx="276">
                  <c:v>5.5253532299999799</c:v>
                </c:pt>
                <c:pt idx="277">
                  <c:v>5.5351971400000002</c:v>
                </c:pt>
                <c:pt idx="278">
                  <c:v>5.5450410400000001</c:v>
                </c:pt>
                <c:pt idx="279">
                  <c:v>5.5548849499999555</c:v>
                </c:pt>
                <c:pt idx="280">
                  <c:v>5.5647288599999696</c:v>
                </c:pt>
                <c:pt idx="281">
                  <c:v>5.5745727699999845</c:v>
                </c:pt>
                <c:pt idx="282">
                  <c:v>5.5844166699999658</c:v>
                </c:pt>
                <c:pt idx="283">
                  <c:v>5.5942605800000003</c:v>
                </c:pt>
                <c:pt idx="284">
                  <c:v>5.6041044899999752</c:v>
                </c:pt>
                <c:pt idx="285">
                  <c:v>5.6139483999999946</c:v>
                </c:pt>
                <c:pt idx="286">
                  <c:v>5.6237922999999892</c:v>
                </c:pt>
                <c:pt idx="287">
                  <c:v>5.6336362099999855</c:v>
                </c:pt>
                <c:pt idx="288">
                  <c:v>5.6434801199999809</c:v>
                </c:pt>
                <c:pt idx="289">
                  <c:v>5.6138039099999855</c:v>
                </c:pt>
                <c:pt idx="290">
                  <c:v>5.5841276999999891</c:v>
                </c:pt>
                <c:pt idx="291">
                  <c:v>5.5544514999999945</c:v>
                </c:pt>
                <c:pt idx="292">
                  <c:v>5.5247752899999751</c:v>
                </c:pt>
                <c:pt idx="293">
                  <c:v>5.4950990900000134</c:v>
                </c:pt>
                <c:pt idx="294">
                  <c:v>5.4654228800000002</c:v>
                </c:pt>
                <c:pt idx="295">
                  <c:v>5.4357466700000003</c:v>
                </c:pt>
                <c:pt idx="296">
                  <c:v>5.4060704700000004</c:v>
                </c:pt>
                <c:pt idx="297">
                  <c:v>5.3763942599999845</c:v>
                </c:pt>
                <c:pt idx="298">
                  <c:v>5.3467180499999856</c:v>
                </c:pt>
                <c:pt idx="299">
                  <c:v>5.3170418499999714</c:v>
                </c:pt>
                <c:pt idx="300">
                  <c:v>5.28736564</c:v>
                </c:pt>
                <c:pt idx="301">
                  <c:v>5.2576894300000001</c:v>
                </c:pt>
                <c:pt idx="302">
                  <c:v>5.228013229999978</c:v>
                </c:pt>
                <c:pt idx="303">
                  <c:v>5.1983370199999781</c:v>
                </c:pt>
                <c:pt idx="304">
                  <c:v>5.1686608199999808</c:v>
                </c:pt>
                <c:pt idx="305">
                  <c:v>5.1488293900000004</c:v>
                </c:pt>
                <c:pt idx="306">
                  <c:v>5.1289979599999658</c:v>
                </c:pt>
                <c:pt idx="307">
                  <c:v>5.1091665399999808</c:v>
                </c:pt>
                <c:pt idx="308">
                  <c:v>5.0893351100000004</c:v>
                </c:pt>
                <c:pt idx="309">
                  <c:v>5.0695036900000003</c:v>
                </c:pt>
                <c:pt idx="310">
                  <c:v>5.0496722600000004</c:v>
                </c:pt>
                <c:pt idx="311">
                  <c:v>5.0298408299999808</c:v>
                </c:pt>
                <c:pt idx="312">
                  <c:v>5.0100094100000003</c:v>
                </c:pt>
                <c:pt idx="313">
                  <c:v>4.9901779800000003</c:v>
                </c:pt>
                <c:pt idx="314">
                  <c:v>4.9703465600000003</c:v>
                </c:pt>
                <c:pt idx="315">
                  <c:v>4.9505151299999781</c:v>
                </c:pt>
                <c:pt idx="316">
                  <c:v>4.9306837000000225</c:v>
                </c:pt>
                <c:pt idx="317">
                  <c:v>4.9108522800000003</c:v>
                </c:pt>
                <c:pt idx="318">
                  <c:v>4.8910208499999781</c:v>
                </c:pt>
                <c:pt idx="319">
                  <c:v>4.8711894300000003</c:v>
                </c:pt>
                <c:pt idx="320">
                  <c:v>4.8513580000000003</c:v>
                </c:pt>
                <c:pt idx="321">
                  <c:v>4.7616312299999892</c:v>
                </c:pt>
                <c:pt idx="322">
                  <c:v>4.6719044599999808</c:v>
                </c:pt>
                <c:pt idx="323">
                  <c:v>4.58217769</c:v>
                </c:pt>
                <c:pt idx="324">
                  <c:v>4.4924509199999845</c:v>
                </c:pt>
                <c:pt idx="325">
                  <c:v>4.4027241500000001</c:v>
                </c:pt>
                <c:pt idx="326">
                  <c:v>4.3129973799999668</c:v>
                </c:pt>
                <c:pt idx="327">
                  <c:v>4.2232706100000001</c:v>
                </c:pt>
                <c:pt idx="328">
                  <c:v>4.1335438399999855</c:v>
                </c:pt>
                <c:pt idx="329">
                  <c:v>4.043817069999978</c:v>
                </c:pt>
                <c:pt idx="330">
                  <c:v>3.9540902999999998</c:v>
                </c:pt>
                <c:pt idx="331">
                  <c:v>3.8643635299999999</c:v>
                </c:pt>
                <c:pt idx="332">
                  <c:v>3.7746367600000088</c:v>
                </c:pt>
                <c:pt idx="333">
                  <c:v>3.68490999</c:v>
                </c:pt>
                <c:pt idx="334">
                  <c:v>3.5951832100000001</c:v>
                </c:pt>
                <c:pt idx="335">
                  <c:v>3.5054564399999899</c:v>
                </c:pt>
                <c:pt idx="336">
                  <c:v>3.4157296699999997</c:v>
                </c:pt>
                <c:pt idx="337">
                  <c:v>3.3262987999999987</c:v>
                </c:pt>
                <c:pt idx="338">
                  <c:v>3.2368679399999967</c:v>
                </c:pt>
                <c:pt idx="339">
                  <c:v>3.1474370700000098</c:v>
                </c:pt>
                <c:pt idx="340">
                  <c:v>3.0580061999999977</c:v>
                </c:pt>
                <c:pt idx="341">
                  <c:v>2.9685753299999997</c:v>
                </c:pt>
                <c:pt idx="342">
                  <c:v>2.8791444599999987</c:v>
                </c:pt>
                <c:pt idx="343">
                  <c:v>2.7897135900000012</c:v>
                </c:pt>
                <c:pt idx="344">
                  <c:v>2.7002827200000001</c:v>
                </c:pt>
                <c:pt idx="345">
                  <c:v>2.61085185</c:v>
                </c:pt>
                <c:pt idx="346">
                  <c:v>2.5214209799999998</c:v>
                </c:pt>
                <c:pt idx="347">
                  <c:v>2.4319901099999988</c:v>
                </c:pt>
                <c:pt idx="348">
                  <c:v>2.3425592399999977</c:v>
                </c:pt>
                <c:pt idx="349">
                  <c:v>2.2531283700000002</c:v>
                </c:pt>
                <c:pt idx="350">
                  <c:v>2.1636975000000098</c:v>
                </c:pt>
                <c:pt idx="351">
                  <c:v>2.0742666399999967</c:v>
                </c:pt>
                <c:pt idx="352">
                  <c:v>1.9848357700000001</c:v>
                </c:pt>
                <c:pt idx="353">
                  <c:v>1.9351961799999999</c:v>
                </c:pt>
                <c:pt idx="354">
                  <c:v>1.8855565999999999</c:v>
                </c:pt>
                <c:pt idx="355">
                  <c:v>1.8359170200000001</c:v>
                </c:pt>
                <c:pt idx="356">
                  <c:v>1.7862774300000044</c:v>
                </c:pt>
                <c:pt idx="357">
                  <c:v>1.7366378499999999</c:v>
                </c:pt>
                <c:pt idx="358">
                  <c:v>1.6869982699999999</c:v>
                </c:pt>
                <c:pt idx="359">
                  <c:v>1.6373586899999999</c:v>
                </c:pt>
                <c:pt idx="360">
                  <c:v>1.5877190999999957</c:v>
                </c:pt>
                <c:pt idx="361">
                  <c:v>1.5380795200000001</c:v>
                </c:pt>
                <c:pt idx="362">
                  <c:v>1.4884399399999999</c:v>
                </c:pt>
                <c:pt idx="363">
                  <c:v>1.4388003499999957</c:v>
                </c:pt>
                <c:pt idx="364">
                  <c:v>1.3891607699999999</c:v>
                </c:pt>
                <c:pt idx="365">
                  <c:v>1.3395211899999946</c:v>
                </c:pt>
                <c:pt idx="366">
                  <c:v>1.2898816099999946</c:v>
                </c:pt>
                <c:pt idx="367">
                  <c:v>1.2402420200000013</c:v>
                </c:pt>
                <c:pt idx="368">
                  <c:v>1.1906024400000021</c:v>
                </c:pt>
                <c:pt idx="369">
                  <c:v>1.2104482799999998</c:v>
                </c:pt>
                <c:pt idx="370">
                  <c:v>1.2302941299999999</c:v>
                </c:pt>
                <c:pt idx="371">
                  <c:v>1.25013997</c:v>
                </c:pt>
                <c:pt idx="372">
                  <c:v>1.26998582</c:v>
                </c:pt>
                <c:pt idx="373">
                  <c:v>1.2898316599999904</c:v>
                </c:pt>
                <c:pt idx="374">
                  <c:v>1.30967751</c:v>
                </c:pt>
                <c:pt idx="375">
                  <c:v>1.3295233499999946</c:v>
                </c:pt>
                <c:pt idx="376">
                  <c:v>1.3493691999999957</c:v>
                </c:pt>
                <c:pt idx="377">
                  <c:v>1.36921504</c:v>
                </c:pt>
                <c:pt idx="378">
                  <c:v>1.3890608899999999</c:v>
                </c:pt>
                <c:pt idx="379">
                  <c:v>1.4089067299999998</c:v>
                </c:pt>
                <c:pt idx="380">
                  <c:v>1.4287525700000001</c:v>
                </c:pt>
                <c:pt idx="381">
                  <c:v>1.4485984199999957</c:v>
                </c:pt>
                <c:pt idx="382">
                  <c:v>1.4684442599999932</c:v>
                </c:pt>
                <c:pt idx="383">
                  <c:v>1.4882901099999999</c:v>
                </c:pt>
                <c:pt idx="384">
                  <c:v>1.50813595</c:v>
                </c:pt>
                <c:pt idx="385">
                  <c:v>1.4583826099999999</c:v>
                </c:pt>
                <c:pt idx="386">
                  <c:v>1.4086292699999932</c:v>
                </c:pt>
                <c:pt idx="387">
                  <c:v>1.3588759300000044</c:v>
                </c:pt>
                <c:pt idx="388">
                  <c:v>1.3091225899999999</c:v>
                </c:pt>
                <c:pt idx="389">
                  <c:v>1.2593692499999916</c:v>
                </c:pt>
                <c:pt idx="390">
                  <c:v>1.2096159099999999</c:v>
                </c:pt>
                <c:pt idx="391">
                  <c:v>1.15986257</c:v>
                </c:pt>
                <c:pt idx="392">
                  <c:v>1.1101092299999999</c:v>
                </c:pt>
                <c:pt idx="393">
                  <c:v>1.0603558900000001</c:v>
                </c:pt>
                <c:pt idx="394">
                  <c:v>1.01060255</c:v>
                </c:pt>
                <c:pt idx="395">
                  <c:v>0.9608492110000042</c:v>
                </c:pt>
                <c:pt idx="396">
                  <c:v>0.91109587100000278</c:v>
                </c:pt>
                <c:pt idx="397">
                  <c:v>0.86134253100000002</c:v>
                </c:pt>
                <c:pt idx="398">
                  <c:v>0.81158919099999849</c:v>
                </c:pt>
                <c:pt idx="399">
                  <c:v>0.76183585100000295</c:v>
                </c:pt>
                <c:pt idx="400">
                  <c:v>0.71208251099999997</c:v>
                </c:pt>
                <c:pt idx="401">
                  <c:v>0.84144703800000165</c:v>
                </c:pt>
                <c:pt idx="402">
                  <c:v>0.97081156600000063</c:v>
                </c:pt>
                <c:pt idx="403">
                  <c:v>1.1001760899999999</c:v>
                </c:pt>
                <c:pt idx="404">
                  <c:v>1.2295406199999945</c:v>
                </c:pt>
                <c:pt idx="405">
                  <c:v>1.35890515</c:v>
                </c:pt>
                <c:pt idx="406">
                  <c:v>1.4882696799999957</c:v>
                </c:pt>
                <c:pt idx="407">
                  <c:v>1.6176341999999946</c:v>
                </c:pt>
                <c:pt idx="408">
                  <c:v>1.7469987299999998</c:v>
                </c:pt>
                <c:pt idx="409">
                  <c:v>1.87636326</c:v>
                </c:pt>
                <c:pt idx="410">
                  <c:v>2.0057277900000012</c:v>
                </c:pt>
                <c:pt idx="411">
                  <c:v>2.1350923199999987</c:v>
                </c:pt>
                <c:pt idx="412">
                  <c:v>2.2644568400000002</c:v>
                </c:pt>
                <c:pt idx="413">
                  <c:v>2.3938213699999999</c:v>
                </c:pt>
                <c:pt idx="414">
                  <c:v>2.5231859000000001</c:v>
                </c:pt>
                <c:pt idx="415">
                  <c:v>2.6525504299999967</c:v>
                </c:pt>
                <c:pt idx="416">
                  <c:v>2.7819149500000098</c:v>
                </c:pt>
                <c:pt idx="417">
                  <c:v>2.7520791499999997</c:v>
                </c:pt>
                <c:pt idx="418">
                  <c:v>2.7222433499999998</c:v>
                </c:pt>
                <c:pt idx="419">
                  <c:v>2.69240754</c:v>
                </c:pt>
                <c:pt idx="420">
                  <c:v>2.6625717400000153</c:v>
                </c:pt>
                <c:pt idx="421">
                  <c:v>2.6327359399999977</c:v>
                </c:pt>
                <c:pt idx="422">
                  <c:v>2.6029001299999988</c:v>
                </c:pt>
                <c:pt idx="423">
                  <c:v>2.5730643299999998</c:v>
                </c:pt>
                <c:pt idx="424">
                  <c:v>2.54322852</c:v>
                </c:pt>
                <c:pt idx="425">
                  <c:v>2.5133927200000001</c:v>
                </c:pt>
                <c:pt idx="426">
                  <c:v>2.4835569199999998</c:v>
                </c:pt>
                <c:pt idx="427">
                  <c:v>2.45372111</c:v>
                </c:pt>
                <c:pt idx="428">
                  <c:v>2.4238853099999997</c:v>
                </c:pt>
                <c:pt idx="429">
                  <c:v>2.3940494999999835</c:v>
                </c:pt>
                <c:pt idx="430">
                  <c:v>2.3642137000000001</c:v>
                </c:pt>
                <c:pt idx="431">
                  <c:v>2.3343778999999998</c:v>
                </c:pt>
                <c:pt idx="432">
                  <c:v>2.3045420899999987</c:v>
                </c:pt>
                <c:pt idx="433">
                  <c:v>2.0460060299999987</c:v>
                </c:pt>
                <c:pt idx="434">
                  <c:v>1.7874699699999999</c:v>
                </c:pt>
                <c:pt idx="435">
                  <c:v>1.5289339</c:v>
                </c:pt>
                <c:pt idx="436">
                  <c:v>1.27039784</c:v>
                </c:pt>
                <c:pt idx="437">
                  <c:v>1.0118617799999932</c:v>
                </c:pt>
                <c:pt idx="438">
                  <c:v>0.7533257120000042</c:v>
                </c:pt>
                <c:pt idx="439">
                  <c:v>0.49478964900000133</c:v>
                </c:pt>
                <c:pt idx="440">
                  <c:v>0.23625358500000004</c:v>
                </c:pt>
                <c:pt idx="441">
                  <c:v>-2.2282478100000006E-2</c:v>
                </c:pt>
                <c:pt idx="442">
                  <c:v>-0.28081854200000139</c:v>
                </c:pt>
                <c:pt idx="443">
                  <c:v>-0.53935460499999999</c:v>
                </c:pt>
                <c:pt idx="444">
                  <c:v>-0.79789066900000005</c:v>
                </c:pt>
                <c:pt idx="445">
                  <c:v>-1.0564267299999999</c:v>
                </c:pt>
                <c:pt idx="446">
                  <c:v>-1.3149628</c:v>
                </c:pt>
                <c:pt idx="447">
                  <c:v>-1.5734988599999957</c:v>
                </c:pt>
                <c:pt idx="448">
                  <c:v>-1.8320349200000001</c:v>
                </c:pt>
                <c:pt idx="449">
                  <c:v>-1.5435931999999946</c:v>
                </c:pt>
                <c:pt idx="450">
                  <c:v>-1.2551514799999999</c:v>
                </c:pt>
                <c:pt idx="451">
                  <c:v>-0.96670975200000409</c:v>
                </c:pt>
                <c:pt idx="452">
                  <c:v>-0.67826802900000005</c:v>
                </c:pt>
                <c:pt idx="453">
                  <c:v>-0.38982630500000293</c:v>
                </c:pt>
                <c:pt idx="454">
                  <c:v>-0.101384582</c:v>
                </c:pt>
                <c:pt idx="455">
                  <c:v>0.18705714200000123</c:v>
                </c:pt>
                <c:pt idx="456">
                  <c:v>0.47549886500000255</c:v>
                </c:pt>
                <c:pt idx="457">
                  <c:v>0.76394058900000061</c:v>
                </c:pt>
                <c:pt idx="458">
                  <c:v>1.05238231</c:v>
                </c:pt>
                <c:pt idx="459">
                  <c:v>1.3408240399999998</c:v>
                </c:pt>
                <c:pt idx="460">
                  <c:v>1.62926576</c:v>
                </c:pt>
                <c:pt idx="461">
                  <c:v>1.91770748</c:v>
                </c:pt>
                <c:pt idx="462">
                  <c:v>2.20614921</c:v>
                </c:pt>
                <c:pt idx="463">
                  <c:v>2.4945909299999998</c:v>
                </c:pt>
                <c:pt idx="464">
                  <c:v>2.7830326500000098</c:v>
                </c:pt>
                <c:pt idx="465">
                  <c:v>2.90222786</c:v>
                </c:pt>
                <c:pt idx="466">
                  <c:v>3.02142307</c:v>
                </c:pt>
                <c:pt idx="467">
                  <c:v>3.14061828</c:v>
                </c:pt>
                <c:pt idx="468">
                  <c:v>3.2598134899999978</c:v>
                </c:pt>
                <c:pt idx="469">
                  <c:v>3.379008689999988</c:v>
                </c:pt>
                <c:pt idx="470">
                  <c:v>3.4982038999999987</c:v>
                </c:pt>
                <c:pt idx="471">
                  <c:v>3.61739911</c:v>
                </c:pt>
                <c:pt idx="472">
                  <c:v>3.73659432</c:v>
                </c:pt>
                <c:pt idx="473">
                  <c:v>3.8557895299999987</c:v>
                </c:pt>
                <c:pt idx="474">
                  <c:v>3.9749847300000001</c:v>
                </c:pt>
                <c:pt idx="475">
                  <c:v>4.0941799399999752</c:v>
                </c:pt>
                <c:pt idx="476">
                  <c:v>4.2133751500000001</c:v>
                </c:pt>
                <c:pt idx="477">
                  <c:v>4.3325703599999752</c:v>
                </c:pt>
                <c:pt idx="478">
                  <c:v>4.4517655600000001</c:v>
                </c:pt>
                <c:pt idx="479">
                  <c:v>4.5709607700000001</c:v>
                </c:pt>
                <c:pt idx="480">
                  <c:v>4.6901559799999619</c:v>
                </c:pt>
                <c:pt idx="481">
                  <c:v>4.6305808499999639</c:v>
                </c:pt>
                <c:pt idx="482">
                  <c:v>4.5710057100000014</c:v>
                </c:pt>
                <c:pt idx="483">
                  <c:v>4.5114305799999714</c:v>
                </c:pt>
                <c:pt idx="484">
                  <c:v>4.45185545</c:v>
                </c:pt>
                <c:pt idx="485">
                  <c:v>4.392280319999978</c:v>
                </c:pt>
                <c:pt idx="486">
                  <c:v>4.3327051799999845</c:v>
                </c:pt>
                <c:pt idx="487">
                  <c:v>4.2731300499999891</c:v>
                </c:pt>
                <c:pt idx="488">
                  <c:v>4.2135549199999742</c:v>
                </c:pt>
                <c:pt idx="489">
                  <c:v>4.1539797800000002</c:v>
                </c:pt>
                <c:pt idx="490">
                  <c:v>4.0944046499999658</c:v>
                </c:pt>
                <c:pt idx="491">
                  <c:v>4.0348295199999855</c:v>
                </c:pt>
                <c:pt idx="492">
                  <c:v>3.9752543799999978</c:v>
                </c:pt>
                <c:pt idx="493">
                  <c:v>3.9156792499999997</c:v>
                </c:pt>
                <c:pt idx="494">
                  <c:v>3.8561041199999977</c:v>
                </c:pt>
                <c:pt idx="495">
                  <c:v>3.7965289899999997</c:v>
                </c:pt>
                <c:pt idx="496">
                  <c:v>3.7369538499999999</c:v>
                </c:pt>
                <c:pt idx="497">
                  <c:v>3.7965284599999998</c:v>
                </c:pt>
                <c:pt idx="498">
                  <c:v>3.8561030699999987</c:v>
                </c:pt>
                <c:pt idx="499">
                  <c:v>3.9156776799999977</c:v>
                </c:pt>
                <c:pt idx="500">
                  <c:v>3.9752522899999967</c:v>
                </c:pt>
                <c:pt idx="501">
                  <c:v>4.0348268999999846</c:v>
                </c:pt>
                <c:pt idx="502">
                  <c:v>4.0944015099999742</c:v>
                </c:pt>
                <c:pt idx="503">
                  <c:v>4.1539761199999781</c:v>
                </c:pt>
                <c:pt idx="504">
                  <c:v>4.2135507199999855</c:v>
                </c:pt>
                <c:pt idx="505">
                  <c:v>4.2731253300000001</c:v>
                </c:pt>
                <c:pt idx="506">
                  <c:v>4.3326999400000004</c:v>
                </c:pt>
                <c:pt idx="507">
                  <c:v>4.3922745499999696</c:v>
                </c:pt>
                <c:pt idx="508">
                  <c:v>4.4518491600000134</c:v>
                </c:pt>
                <c:pt idx="509">
                  <c:v>4.5114237700000004</c:v>
                </c:pt>
                <c:pt idx="510">
                  <c:v>4.5709983799999891</c:v>
                </c:pt>
                <c:pt idx="511">
                  <c:v>4.6305729900000001</c:v>
                </c:pt>
                <c:pt idx="512">
                  <c:v>4.6901475999999809</c:v>
                </c:pt>
                <c:pt idx="513">
                  <c:v>4.6206833899999946</c:v>
                </c:pt>
                <c:pt idx="514">
                  <c:v>4.5512191800000226</c:v>
                </c:pt>
                <c:pt idx="515">
                  <c:v>4.4817549699999946</c:v>
                </c:pt>
                <c:pt idx="516">
                  <c:v>4.4122907600000003</c:v>
                </c:pt>
                <c:pt idx="517">
                  <c:v>4.3428265499999714</c:v>
                </c:pt>
                <c:pt idx="518">
                  <c:v>4.2733623400000225</c:v>
                </c:pt>
                <c:pt idx="519">
                  <c:v>4.2038981300000033</c:v>
                </c:pt>
                <c:pt idx="520">
                  <c:v>4.134433919999978</c:v>
                </c:pt>
                <c:pt idx="521">
                  <c:v>4.0649697199999855</c:v>
                </c:pt>
                <c:pt idx="522">
                  <c:v>3.9955055099999988</c:v>
                </c:pt>
                <c:pt idx="523">
                  <c:v>3.9260412999999987</c:v>
                </c:pt>
                <c:pt idx="524">
                  <c:v>3.8565770899999987</c:v>
                </c:pt>
                <c:pt idx="525">
                  <c:v>3.7871128800000098</c:v>
                </c:pt>
                <c:pt idx="526">
                  <c:v>3.7176486699999987</c:v>
                </c:pt>
                <c:pt idx="527">
                  <c:v>3.6481844600000088</c:v>
                </c:pt>
                <c:pt idx="528">
                  <c:v>3.5787202500000088</c:v>
                </c:pt>
                <c:pt idx="529">
                  <c:v>3.5289521899999987</c:v>
                </c:pt>
                <c:pt idx="530">
                  <c:v>3.4791841299999997</c:v>
                </c:pt>
                <c:pt idx="531">
                  <c:v>3.4294160699999998</c:v>
                </c:pt>
                <c:pt idx="532">
                  <c:v>3.3796479999999862</c:v>
                </c:pt>
                <c:pt idx="533">
                  <c:v>3.3298799399999881</c:v>
                </c:pt>
                <c:pt idx="534">
                  <c:v>3.2801118800000153</c:v>
                </c:pt>
                <c:pt idx="535">
                  <c:v>3.2303438099999999</c:v>
                </c:pt>
                <c:pt idx="536">
                  <c:v>3.1805757500000098</c:v>
                </c:pt>
                <c:pt idx="537">
                  <c:v>3.1308076899999997</c:v>
                </c:pt>
                <c:pt idx="538">
                  <c:v>3.0810396299999998</c:v>
                </c:pt>
                <c:pt idx="539">
                  <c:v>3.03127156</c:v>
                </c:pt>
                <c:pt idx="540">
                  <c:v>2.9815035000000001</c:v>
                </c:pt>
                <c:pt idx="541">
                  <c:v>2.9317354399999913</c:v>
                </c:pt>
                <c:pt idx="542">
                  <c:v>2.8819673799999999</c:v>
                </c:pt>
                <c:pt idx="543">
                  <c:v>2.8321993099999987</c:v>
                </c:pt>
                <c:pt idx="544">
                  <c:v>2.7824312500000112</c:v>
                </c:pt>
                <c:pt idx="545">
                  <c:v>2.7426191499999999</c:v>
                </c:pt>
                <c:pt idx="546">
                  <c:v>2.70280706</c:v>
                </c:pt>
                <c:pt idx="547">
                  <c:v>2.6629949600000002</c:v>
                </c:pt>
                <c:pt idx="548">
                  <c:v>2.6231828600000098</c:v>
                </c:pt>
                <c:pt idx="549">
                  <c:v>2.5833707700000113</c:v>
                </c:pt>
                <c:pt idx="550">
                  <c:v>2.5435586699999999</c:v>
                </c:pt>
                <c:pt idx="551">
                  <c:v>2.5037465700000001</c:v>
                </c:pt>
                <c:pt idx="552">
                  <c:v>2.4639344800000011</c:v>
                </c:pt>
                <c:pt idx="553">
                  <c:v>2.42412238</c:v>
                </c:pt>
                <c:pt idx="554">
                  <c:v>2.3843102800000002</c:v>
                </c:pt>
                <c:pt idx="555">
                  <c:v>2.3444981899999977</c:v>
                </c:pt>
                <c:pt idx="556">
                  <c:v>2.3046860899999997</c:v>
                </c:pt>
                <c:pt idx="557">
                  <c:v>2.2648739899999999</c:v>
                </c:pt>
                <c:pt idx="558">
                  <c:v>2.2250619</c:v>
                </c:pt>
                <c:pt idx="559">
                  <c:v>2.1852497999999998</c:v>
                </c:pt>
                <c:pt idx="560">
                  <c:v>2.1454377000000098</c:v>
                </c:pt>
                <c:pt idx="561">
                  <c:v>2.21493509</c:v>
                </c:pt>
                <c:pt idx="562">
                  <c:v>2.28443247</c:v>
                </c:pt>
                <c:pt idx="563">
                  <c:v>2.35392986</c:v>
                </c:pt>
                <c:pt idx="564">
                  <c:v>2.4234272400000099</c:v>
                </c:pt>
                <c:pt idx="565">
                  <c:v>2.4929246299999988</c:v>
                </c:pt>
                <c:pt idx="566">
                  <c:v>2.5624220099999997</c:v>
                </c:pt>
                <c:pt idx="567">
                  <c:v>2.6319193899999997</c:v>
                </c:pt>
                <c:pt idx="568">
                  <c:v>2.7014167800000002</c:v>
                </c:pt>
                <c:pt idx="569">
                  <c:v>2.7709141600000002</c:v>
                </c:pt>
                <c:pt idx="570">
                  <c:v>2.8404115500000002</c:v>
                </c:pt>
                <c:pt idx="571">
                  <c:v>2.9099089299999967</c:v>
                </c:pt>
                <c:pt idx="572">
                  <c:v>2.9794063099999977</c:v>
                </c:pt>
                <c:pt idx="573">
                  <c:v>3.0489037000000012</c:v>
                </c:pt>
                <c:pt idx="574">
                  <c:v>3.1184010799999999</c:v>
                </c:pt>
                <c:pt idx="575">
                  <c:v>3.1878984699999999</c:v>
                </c:pt>
                <c:pt idx="576">
                  <c:v>3.2573958500000089</c:v>
                </c:pt>
                <c:pt idx="577">
                  <c:v>3.3967165299999977</c:v>
                </c:pt>
                <c:pt idx="578">
                  <c:v>3.5360372099999999</c:v>
                </c:pt>
                <c:pt idx="579">
                  <c:v>3.6753578899999999</c:v>
                </c:pt>
                <c:pt idx="580">
                  <c:v>3.8146785699999977</c:v>
                </c:pt>
                <c:pt idx="581">
                  <c:v>3.9539992500000012</c:v>
                </c:pt>
                <c:pt idx="582">
                  <c:v>4.0933199299999892</c:v>
                </c:pt>
                <c:pt idx="583">
                  <c:v>4.2326406100000034</c:v>
                </c:pt>
                <c:pt idx="584">
                  <c:v>4.3719612900000024</c:v>
                </c:pt>
                <c:pt idx="585">
                  <c:v>4.5112819699999855</c:v>
                </c:pt>
                <c:pt idx="586">
                  <c:v>4.6506026499999855</c:v>
                </c:pt>
                <c:pt idx="587">
                  <c:v>4.7899233300000024</c:v>
                </c:pt>
                <c:pt idx="588">
                  <c:v>4.9292440100000023</c:v>
                </c:pt>
                <c:pt idx="589">
                  <c:v>5.0685646899999846</c:v>
                </c:pt>
                <c:pt idx="590">
                  <c:v>5.2078853699999668</c:v>
                </c:pt>
                <c:pt idx="591">
                  <c:v>5.3472060499999845</c:v>
                </c:pt>
                <c:pt idx="592">
                  <c:v>5.4865267300000014</c:v>
                </c:pt>
                <c:pt idx="593">
                  <c:v>5.754910659999962</c:v>
                </c:pt>
                <c:pt idx="594">
                  <c:v>6.02329458</c:v>
                </c:pt>
                <c:pt idx="595">
                  <c:v>6.2916785000000024</c:v>
                </c:pt>
                <c:pt idx="596">
                  <c:v>6.5600624300000003</c:v>
                </c:pt>
                <c:pt idx="597">
                  <c:v>6.8284463499999752</c:v>
                </c:pt>
                <c:pt idx="598">
                  <c:v>7.0968302799999714</c:v>
                </c:pt>
                <c:pt idx="599">
                  <c:v>7.3652141999999845</c:v>
                </c:pt>
                <c:pt idx="600">
                  <c:v>7.6335981300000002</c:v>
                </c:pt>
                <c:pt idx="601">
                  <c:v>7.90198205</c:v>
                </c:pt>
                <c:pt idx="602">
                  <c:v>8.1703659700000006</c:v>
                </c:pt>
                <c:pt idx="603">
                  <c:v>8.4387499000000012</c:v>
                </c:pt>
                <c:pt idx="604">
                  <c:v>8.707133820000001</c:v>
                </c:pt>
                <c:pt idx="605">
                  <c:v>8.9755177500000247</c:v>
                </c:pt>
                <c:pt idx="606">
                  <c:v>9.2439016699999694</c:v>
                </c:pt>
                <c:pt idx="607">
                  <c:v>9.5122855900000047</c:v>
                </c:pt>
                <c:pt idx="608">
                  <c:v>9.78066952</c:v>
                </c:pt>
                <c:pt idx="609">
                  <c:v>10.1385814</c:v>
                </c:pt>
                <c:pt idx="610">
                  <c:v>10.496493300000004</c:v>
                </c:pt>
                <c:pt idx="611">
                  <c:v>10.854405100000021</c:v>
                </c:pt>
                <c:pt idx="612">
                  <c:v>11.212317000000001</c:v>
                </c:pt>
                <c:pt idx="613">
                  <c:v>11.5702289</c:v>
                </c:pt>
                <c:pt idx="614">
                  <c:v>11.9281407</c:v>
                </c:pt>
                <c:pt idx="615">
                  <c:v>12.2860526</c:v>
                </c:pt>
                <c:pt idx="616">
                  <c:v>12.643964499999999</c:v>
                </c:pt>
                <c:pt idx="617">
                  <c:v>13.001876300000001</c:v>
                </c:pt>
                <c:pt idx="618">
                  <c:v>13.359788200000056</c:v>
                </c:pt>
                <c:pt idx="619">
                  <c:v>13.7177001</c:v>
                </c:pt>
                <c:pt idx="620">
                  <c:v>14.0756119</c:v>
                </c:pt>
                <c:pt idx="621">
                  <c:v>14.4335238</c:v>
                </c:pt>
                <c:pt idx="622">
                  <c:v>14.791435700000001</c:v>
                </c:pt>
                <c:pt idx="623">
                  <c:v>15.1493476</c:v>
                </c:pt>
                <c:pt idx="624">
                  <c:v>15.507259400000001</c:v>
                </c:pt>
                <c:pt idx="625">
                  <c:v>15.686313499999999</c:v>
                </c:pt>
                <c:pt idx="626">
                  <c:v>15.865367600000004</c:v>
                </c:pt>
                <c:pt idx="627">
                  <c:v>16.044421700000001</c:v>
                </c:pt>
                <c:pt idx="628">
                  <c:v>16.223475799999999</c:v>
                </c:pt>
                <c:pt idx="629">
                  <c:v>16.402529899999834</c:v>
                </c:pt>
                <c:pt idx="630">
                  <c:v>16.581583999999982</c:v>
                </c:pt>
                <c:pt idx="631">
                  <c:v>16.760638099999905</c:v>
                </c:pt>
                <c:pt idx="632">
                  <c:v>16.939692199999982</c:v>
                </c:pt>
                <c:pt idx="633">
                  <c:v>17.118746299999973</c:v>
                </c:pt>
                <c:pt idx="634">
                  <c:v>17.29780040000006</c:v>
                </c:pt>
                <c:pt idx="635">
                  <c:v>17.47685450000003</c:v>
                </c:pt>
                <c:pt idx="636">
                  <c:v>17.655908600000071</c:v>
                </c:pt>
                <c:pt idx="637">
                  <c:v>17.834962700000034</c:v>
                </c:pt>
                <c:pt idx="638">
                  <c:v>18.0140168</c:v>
                </c:pt>
                <c:pt idx="639">
                  <c:v>18.19307090000002</c:v>
                </c:pt>
                <c:pt idx="640">
                  <c:v>18.372125</c:v>
                </c:pt>
                <c:pt idx="641">
                  <c:v>18.31242810000003</c:v>
                </c:pt>
                <c:pt idx="642">
                  <c:v>18.252731199999982</c:v>
                </c:pt>
                <c:pt idx="643">
                  <c:v>18.193034300000001</c:v>
                </c:pt>
                <c:pt idx="644">
                  <c:v>18.133337300000001</c:v>
                </c:pt>
                <c:pt idx="645">
                  <c:v>18.073640399999913</c:v>
                </c:pt>
                <c:pt idx="646">
                  <c:v>18.0139435</c:v>
                </c:pt>
                <c:pt idx="647">
                  <c:v>17.954246599999905</c:v>
                </c:pt>
                <c:pt idx="648">
                  <c:v>17.894549699999914</c:v>
                </c:pt>
                <c:pt idx="649">
                  <c:v>17.834852800000082</c:v>
                </c:pt>
                <c:pt idx="650">
                  <c:v>17.7751558</c:v>
                </c:pt>
                <c:pt idx="651">
                  <c:v>17.71545890000003</c:v>
                </c:pt>
                <c:pt idx="652">
                  <c:v>17.655761999999999</c:v>
                </c:pt>
                <c:pt idx="653">
                  <c:v>17.596065100000093</c:v>
                </c:pt>
                <c:pt idx="654">
                  <c:v>17.536368200000005</c:v>
                </c:pt>
                <c:pt idx="655">
                  <c:v>17.4766713</c:v>
                </c:pt>
                <c:pt idx="656">
                  <c:v>17.416974400000093</c:v>
                </c:pt>
                <c:pt idx="657">
                  <c:v>17.2679306</c:v>
                </c:pt>
                <c:pt idx="658">
                  <c:v>17.11888690000006</c:v>
                </c:pt>
                <c:pt idx="659">
                  <c:v>16.969843199999982</c:v>
                </c:pt>
                <c:pt idx="660">
                  <c:v>16.820799499999982</c:v>
                </c:pt>
                <c:pt idx="661">
                  <c:v>16.67175580000006</c:v>
                </c:pt>
                <c:pt idx="662">
                  <c:v>16.522712099999868</c:v>
                </c:pt>
                <c:pt idx="663">
                  <c:v>16.37366840000006</c:v>
                </c:pt>
                <c:pt idx="664">
                  <c:v>16.2246247</c:v>
                </c:pt>
                <c:pt idx="665">
                  <c:v>16.075580899999913</c:v>
                </c:pt>
                <c:pt idx="666">
                  <c:v>15.926537200000045</c:v>
                </c:pt>
                <c:pt idx="667">
                  <c:v>15.7774935</c:v>
                </c:pt>
                <c:pt idx="668">
                  <c:v>15.6284498</c:v>
                </c:pt>
                <c:pt idx="669">
                  <c:v>15.479406100000045</c:v>
                </c:pt>
                <c:pt idx="670">
                  <c:v>15.3303624</c:v>
                </c:pt>
                <c:pt idx="671">
                  <c:v>15.181318699999997</c:v>
                </c:pt>
                <c:pt idx="672">
                  <c:v>15.032274900000001</c:v>
                </c:pt>
                <c:pt idx="673">
                  <c:v>14.733984700000001</c:v>
                </c:pt>
                <c:pt idx="674">
                  <c:v>14.435694500000045</c:v>
                </c:pt>
                <c:pt idx="675">
                  <c:v>14.1374043</c:v>
                </c:pt>
                <c:pt idx="676">
                  <c:v>13.8391141</c:v>
                </c:pt>
                <c:pt idx="677">
                  <c:v>13.540823899999999</c:v>
                </c:pt>
                <c:pt idx="678">
                  <c:v>13.242533700000001</c:v>
                </c:pt>
                <c:pt idx="679">
                  <c:v>12.944243499999999</c:v>
                </c:pt>
                <c:pt idx="680">
                  <c:v>12.645953199999999</c:v>
                </c:pt>
                <c:pt idx="681">
                  <c:v>12.347663000000001</c:v>
                </c:pt>
                <c:pt idx="682">
                  <c:v>12.049372799999999</c:v>
                </c:pt>
                <c:pt idx="683">
                  <c:v>11.7510826</c:v>
                </c:pt>
                <c:pt idx="684">
                  <c:v>11.452792400000041</c:v>
                </c:pt>
                <c:pt idx="685">
                  <c:v>11.154502200000024</c:v>
                </c:pt>
                <c:pt idx="686">
                  <c:v>10.856212000000021</c:v>
                </c:pt>
                <c:pt idx="687">
                  <c:v>10.5579217</c:v>
                </c:pt>
                <c:pt idx="688">
                  <c:v>10.259631500000021</c:v>
                </c:pt>
                <c:pt idx="689">
                  <c:v>9.9810597700000017</c:v>
                </c:pt>
                <c:pt idx="690">
                  <c:v>9.7024880100000068</c:v>
                </c:pt>
                <c:pt idx="691">
                  <c:v>9.4239162400000005</c:v>
                </c:pt>
                <c:pt idx="692">
                  <c:v>9.1453444799999986</c:v>
                </c:pt>
                <c:pt idx="693">
                  <c:v>8.8667727200000002</c:v>
                </c:pt>
                <c:pt idx="694">
                  <c:v>8.5882009599999982</c:v>
                </c:pt>
                <c:pt idx="695">
                  <c:v>8.3096292000000247</c:v>
                </c:pt>
                <c:pt idx="696">
                  <c:v>8.0310574399999997</c:v>
                </c:pt>
                <c:pt idx="697">
                  <c:v>7.7524856799999657</c:v>
                </c:pt>
                <c:pt idx="698">
                  <c:v>7.4739139200000002</c:v>
                </c:pt>
                <c:pt idx="699">
                  <c:v>7.1953421500000001</c:v>
                </c:pt>
                <c:pt idx="700">
                  <c:v>6.9167703900000053</c:v>
                </c:pt>
                <c:pt idx="701">
                  <c:v>6.6381986299999856</c:v>
                </c:pt>
                <c:pt idx="702">
                  <c:v>6.3596268699999845</c:v>
                </c:pt>
                <c:pt idx="703">
                  <c:v>6.0810551100000003</c:v>
                </c:pt>
                <c:pt idx="704">
                  <c:v>5.8024833499999771</c:v>
                </c:pt>
                <c:pt idx="705">
                  <c:v>5.7826008399999855</c:v>
                </c:pt>
                <c:pt idx="706">
                  <c:v>5.7627183399999771</c:v>
                </c:pt>
                <c:pt idx="707">
                  <c:v>5.7428358399999677</c:v>
                </c:pt>
                <c:pt idx="708">
                  <c:v>5.722953329999978</c:v>
                </c:pt>
                <c:pt idx="709">
                  <c:v>5.7030708299999855</c:v>
                </c:pt>
                <c:pt idx="710">
                  <c:v>5.683188319999978</c:v>
                </c:pt>
                <c:pt idx="711">
                  <c:v>5.6633058199999686</c:v>
                </c:pt>
                <c:pt idx="712">
                  <c:v>5.6434233200000001</c:v>
                </c:pt>
                <c:pt idx="713">
                  <c:v>5.6235408099999686</c:v>
                </c:pt>
                <c:pt idx="714">
                  <c:v>5.6036583100000001</c:v>
                </c:pt>
                <c:pt idx="715">
                  <c:v>5.5837757999999997</c:v>
                </c:pt>
                <c:pt idx="716">
                  <c:v>5.5638933000000002</c:v>
                </c:pt>
                <c:pt idx="717">
                  <c:v>5.5440107899999855</c:v>
                </c:pt>
                <c:pt idx="718">
                  <c:v>5.5241282899999771</c:v>
                </c:pt>
                <c:pt idx="719">
                  <c:v>5.5042457900000024</c:v>
                </c:pt>
                <c:pt idx="720">
                  <c:v>5.4843632800000197</c:v>
                </c:pt>
                <c:pt idx="721">
                  <c:v>5.5541078499999639</c:v>
                </c:pt>
                <c:pt idx="722">
                  <c:v>5.6238524199999809</c:v>
                </c:pt>
                <c:pt idx="723">
                  <c:v>5.6935969799999677</c:v>
                </c:pt>
                <c:pt idx="724">
                  <c:v>5.7633415499999892</c:v>
                </c:pt>
                <c:pt idx="725">
                  <c:v>5.8330861199999946</c:v>
                </c:pt>
                <c:pt idx="726">
                  <c:v>5.90283069</c:v>
                </c:pt>
                <c:pt idx="727">
                  <c:v>5.972575249999978</c:v>
                </c:pt>
                <c:pt idx="728">
                  <c:v>6.0423198199999808</c:v>
                </c:pt>
                <c:pt idx="729">
                  <c:v>6.1120643899999845</c:v>
                </c:pt>
                <c:pt idx="730">
                  <c:v>6.1818089599999855</c:v>
                </c:pt>
                <c:pt idx="731">
                  <c:v>6.2515535199999945</c:v>
                </c:pt>
                <c:pt idx="732">
                  <c:v>6.3212980900000124</c:v>
                </c:pt>
                <c:pt idx="733">
                  <c:v>6.3910426600000001</c:v>
                </c:pt>
                <c:pt idx="734">
                  <c:v>6.460787229999978</c:v>
                </c:pt>
                <c:pt idx="735">
                  <c:v>6.5305317900000004</c:v>
                </c:pt>
                <c:pt idx="736">
                  <c:v>6.6002763599999845</c:v>
                </c:pt>
                <c:pt idx="737">
                  <c:v>6.7294720300000002</c:v>
                </c:pt>
                <c:pt idx="738">
                  <c:v>6.8586676900000034</c:v>
                </c:pt>
                <c:pt idx="739">
                  <c:v>6.9878633600000004</c:v>
                </c:pt>
                <c:pt idx="740">
                  <c:v>7.1170590299999752</c:v>
                </c:pt>
                <c:pt idx="741">
                  <c:v>7.2462546900000024</c:v>
                </c:pt>
                <c:pt idx="742">
                  <c:v>7.3754503599999781</c:v>
                </c:pt>
                <c:pt idx="743">
                  <c:v>7.50464603</c:v>
                </c:pt>
                <c:pt idx="744">
                  <c:v>7.6338416900000023</c:v>
                </c:pt>
                <c:pt idx="745">
                  <c:v>7.763037359999978</c:v>
                </c:pt>
                <c:pt idx="746">
                  <c:v>7.8922330299999892</c:v>
                </c:pt>
                <c:pt idx="747">
                  <c:v>8.0214286999999977</c:v>
                </c:pt>
                <c:pt idx="748">
                  <c:v>8.1506243600000001</c:v>
                </c:pt>
                <c:pt idx="749">
                  <c:v>8.2798200299999998</c:v>
                </c:pt>
                <c:pt idx="750">
                  <c:v>8.4090157000000012</c:v>
                </c:pt>
                <c:pt idx="751">
                  <c:v>8.5382113599999929</c:v>
                </c:pt>
                <c:pt idx="752">
                  <c:v>8.6674070300000068</c:v>
                </c:pt>
                <c:pt idx="753">
                  <c:v>8.5580831400000008</c:v>
                </c:pt>
                <c:pt idx="754">
                  <c:v>8.4487592500000002</c:v>
                </c:pt>
                <c:pt idx="755">
                  <c:v>8.3394353600000048</c:v>
                </c:pt>
                <c:pt idx="756">
                  <c:v>8.2301114699999491</c:v>
                </c:pt>
                <c:pt idx="757">
                  <c:v>8.12078758</c:v>
                </c:pt>
                <c:pt idx="758">
                  <c:v>8.0114636899999994</c:v>
                </c:pt>
                <c:pt idx="759">
                  <c:v>7.9021397999999996</c:v>
                </c:pt>
                <c:pt idx="760">
                  <c:v>7.7928159099999714</c:v>
                </c:pt>
                <c:pt idx="761">
                  <c:v>7.68349203</c:v>
                </c:pt>
                <c:pt idx="762">
                  <c:v>7.5741681400000003</c:v>
                </c:pt>
                <c:pt idx="763">
                  <c:v>7.4648442499999668</c:v>
                </c:pt>
                <c:pt idx="764">
                  <c:v>7.3555203599999714</c:v>
                </c:pt>
                <c:pt idx="765">
                  <c:v>7.2461964700000001</c:v>
                </c:pt>
                <c:pt idx="766">
                  <c:v>7.1368725800000004</c:v>
                </c:pt>
                <c:pt idx="767">
                  <c:v>7.0275486899999855</c:v>
                </c:pt>
                <c:pt idx="768">
                  <c:v>6.9182248</c:v>
                </c:pt>
                <c:pt idx="769">
                  <c:v>6.8981187699999733</c:v>
                </c:pt>
                <c:pt idx="770">
                  <c:v>6.87801274</c:v>
                </c:pt>
                <c:pt idx="771">
                  <c:v>6.8579067099999733</c:v>
                </c:pt>
                <c:pt idx="772">
                  <c:v>6.8378006699999752</c:v>
                </c:pt>
                <c:pt idx="773">
                  <c:v>6.8176946399999752</c:v>
                </c:pt>
                <c:pt idx="774">
                  <c:v>6.7975886099999752</c:v>
                </c:pt>
                <c:pt idx="775">
                  <c:v>6.77748258</c:v>
                </c:pt>
                <c:pt idx="776">
                  <c:v>6.7573765499999752</c:v>
                </c:pt>
                <c:pt idx="777">
                  <c:v>6.73727052</c:v>
                </c:pt>
                <c:pt idx="778">
                  <c:v>6.71716449</c:v>
                </c:pt>
                <c:pt idx="779">
                  <c:v>6.6970584599999752</c:v>
                </c:pt>
                <c:pt idx="780">
                  <c:v>6.6769524200000001</c:v>
                </c:pt>
                <c:pt idx="781">
                  <c:v>6.6568463900000001</c:v>
                </c:pt>
                <c:pt idx="782">
                  <c:v>6.6367403600000001</c:v>
                </c:pt>
                <c:pt idx="783">
                  <c:v>6.616634329999977</c:v>
                </c:pt>
                <c:pt idx="784">
                  <c:v>6.5965283000000001</c:v>
                </c:pt>
                <c:pt idx="785">
                  <c:v>6.6264723299999808</c:v>
                </c:pt>
                <c:pt idx="786">
                  <c:v>6.6564163599999677</c:v>
                </c:pt>
                <c:pt idx="787">
                  <c:v>6.6863603900000053</c:v>
                </c:pt>
                <c:pt idx="788">
                  <c:v>6.7163044200000002</c:v>
                </c:pt>
                <c:pt idx="789">
                  <c:v>6.7462484500000226</c:v>
                </c:pt>
                <c:pt idx="790">
                  <c:v>6.7761924900000272</c:v>
                </c:pt>
                <c:pt idx="791">
                  <c:v>6.8061365199999715</c:v>
                </c:pt>
                <c:pt idx="792">
                  <c:v>6.8360805499999771</c:v>
                </c:pt>
                <c:pt idx="793">
                  <c:v>6.8660245799999657</c:v>
                </c:pt>
                <c:pt idx="794">
                  <c:v>6.8959686099999855</c:v>
                </c:pt>
                <c:pt idx="795">
                  <c:v>6.9259126399999733</c:v>
                </c:pt>
                <c:pt idx="796">
                  <c:v>6.955856669999978</c:v>
                </c:pt>
                <c:pt idx="797">
                  <c:v>6.9858007000000004</c:v>
                </c:pt>
                <c:pt idx="798">
                  <c:v>7.0157447299999856</c:v>
                </c:pt>
                <c:pt idx="799">
                  <c:v>7.0456887699999946</c:v>
                </c:pt>
                <c:pt idx="800">
                  <c:v>7.0756328000000002</c:v>
                </c:pt>
                <c:pt idx="801">
                  <c:v>6.7675067999999845</c:v>
                </c:pt>
                <c:pt idx="802">
                  <c:v>6.4593808099999892</c:v>
                </c:pt>
                <c:pt idx="803">
                  <c:v>6.151254809999978</c:v>
                </c:pt>
                <c:pt idx="804">
                  <c:v>5.8431288199999845</c:v>
                </c:pt>
                <c:pt idx="805">
                  <c:v>5.5350028199999945</c:v>
                </c:pt>
                <c:pt idx="806">
                  <c:v>5.226876829999977</c:v>
                </c:pt>
                <c:pt idx="807">
                  <c:v>4.9187508299999845</c:v>
                </c:pt>
                <c:pt idx="808">
                  <c:v>4.6106248399999714</c:v>
                </c:pt>
                <c:pt idx="809">
                  <c:v>4.3024988399999771</c:v>
                </c:pt>
                <c:pt idx="810">
                  <c:v>3.99437285</c:v>
                </c:pt>
                <c:pt idx="811">
                  <c:v>3.6862468499999999</c:v>
                </c:pt>
                <c:pt idx="812">
                  <c:v>3.3781208600000001</c:v>
                </c:pt>
                <c:pt idx="813">
                  <c:v>3.0699948600000098</c:v>
                </c:pt>
                <c:pt idx="814">
                  <c:v>2.7618688699999998</c:v>
                </c:pt>
                <c:pt idx="815">
                  <c:v>2.4537428699999997</c:v>
                </c:pt>
                <c:pt idx="816">
                  <c:v>2.1456168799999999</c:v>
                </c:pt>
                <c:pt idx="817">
                  <c:v>2.0759617400000012</c:v>
                </c:pt>
                <c:pt idx="818">
                  <c:v>2.0063065999999998</c:v>
                </c:pt>
                <c:pt idx="819">
                  <c:v>1.9366514500000001</c:v>
                </c:pt>
                <c:pt idx="820">
                  <c:v>1.8669963099999998</c:v>
                </c:pt>
                <c:pt idx="821">
                  <c:v>1.7973411699999999</c:v>
                </c:pt>
                <c:pt idx="822">
                  <c:v>1.7276860299999999</c:v>
                </c:pt>
                <c:pt idx="823">
                  <c:v>1.65803089</c:v>
                </c:pt>
                <c:pt idx="824">
                  <c:v>1.58837575</c:v>
                </c:pt>
                <c:pt idx="825">
                  <c:v>1.5187205999999998</c:v>
                </c:pt>
                <c:pt idx="826">
                  <c:v>1.4490654599999946</c:v>
                </c:pt>
                <c:pt idx="827">
                  <c:v>1.3794103200000001</c:v>
                </c:pt>
                <c:pt idx="828">
                  <c:v>1.30975518</c:v>
                </c:pt>
                <c:pt idx="829">
                  <c:v>1.24010004</c:v>
                </c:pt>
                <c:pt idx="830">
                  <c:v>1.17044489</c:v>
                </c:pt>
                <c:pt idx="831">
                  <c:v>1.1007897499999999</c:v>
                </c:pt>
                <c:pt idx="832">
                  <c:v>1.0311346099999943</c:v>
                </c:pt>
                <c:pt idx="833">
                  <c:v>1.13066844</c:v>
                </c:pt>
                <c:pt idx="834">
                  <c:v>1.2302022699999999</c:v>
                </c:pt>
                <c:pt idx="835">
                  <c:v>1.3297360899999946</c:v>
                </c:pt>
                <c:pt idx="836">
                  <c:v>1.4292699199999945</c:v>
                </c:pt>
                <c:pt idx="837">
                  <c:v>1.5288037499999998</c:v>
                </c:pt>
                <c:pt idx="838">
                  <c:v>1.6283375700000047</c:v>
                </c:pt>
                <c:pt idx="839">
                  <c:v>1.7278713999999904</c:v>
                </c:pt>
                <c:pt idx="840">
                  <c:v>1.8274052299999999</c:v>
                </c:pt>
                <c:pt idx="841">
                  <c:v>1.9269390499999999</c:v>
                </c:pt>
                <c:pt idx="842">
                  <c:v>2.0264728799999987</c:v>
                </c:pt>
                <c:pt idx="843">
                  <c:v>2.12600671</c:v>
                </c:pt>
                <c:pt idx="844">
                  <c:v>2.2255405400000012</c:v>
                </c:pt>
                <c:pt idx="845">
                  <c:v>2.3250743599999999</c:v>
                </c:pt>
                <c:pt idx="846">
                  <c:v>2.4246081899999967</c:v>
                </c:pt>
                <c:pt idx="847">
                  <c:v>2.5241420199999998</c:v>
                </c:pt>
                <c:pt idx="848">
                  <c:v>2.6236758400000002</c:v>
                </c:pt>
                <c:pt idx="849">
                  <c:v>2.7924588999999904</c:v>
                </c:pt>
                <c:pt idx="850">
                  <c:v>2.9612419599999997</c:v>
                </c:pt>
                <c:pt idx="851">
                  <c:v>3.1300250099999998</c:v>
                </c:pt>
                <c:pt idx="852">
                  <c:v>3.2988080699999998</c:v>
                </c:pt>
                <c:pt idx="853">
                  <c:v>3.4675911300000002</c:v>
                </c:pt>
                <c:pt idx="854">
                  <c:v>3.6363741799999998</c:v>
                </c:pt>
                <c:pt idx="855">
                  <c:v>3.8051572400000002</c:v>
                </c:pt>
                <c:pt idx="856">
                  <c:v>3.9739402999999998</c:v>
                </c:pt>
                <c:pt idx="857">
                  <c:v>4.1427233499999891</c:v>
                </c:pt>
                <c:pt idx="858">
                  <c:v>4.3115064099999891</c:v>
                </c:pt>
                <c:pt idx="859">
                  <c:v>4.4802894600000034</c:v>
                </c:pt>
                <c:pt idx="860">
                  <c:v>4.6490725199999892</c:v>
                </c:pt>
                <c:pt idx="861">
                  <c:v>4.8178555799999536</c:v>
                </c:pt>
                <c:pt idx="862">
                  <c:v>4.9866386300000034</c:v>
                </c:pt>
                <c:pt idx="863">
                  <c:v>5.1554216899999892</c:v>
                </c:pt>
                <c:pt idx="864">
                  <c:v>5.3242047499999714</c:v>
                </c:pt>
                <c:pt idx="865">
                  <c:v>5.5729087100000001</c:v>
                </c:pt>
                <c:pt idx="866">
                  <c:v>5.8216126800000003</c:v>
                </c:pt>
                <c:pt idx="867">
                  <c:v>6.0703166499999845</c:v>
                </c:pt>
                <c:pt idx="868">
                  <c:v>6.3190206099999946</c:v>
                </c:pt>
                <c:pt idx="869">
                  <c:v>6.567724579999962</c:v>
                </c:pt>
                <c:pt idx="870">
                  <c:v>6.8164285499999808</c:v>
                </c:pt>
                <c:pt idx="871">
                  <c:v>7.0651325099999687</c:v>
                </c:pt>
                <c:pt idx="872">
                  <c:v>7.31383648</c:v>
                </c:pt>
                <c:pt idx="873">
                  <c:v>7.562540449999978</c:v>
                </c:pt>
                <c:pt idx="874">
                  <c:v>7.8112444100000014</c:v>
                </c:pt>
                <c:pt idx="875">
                  <c:v>8.0599483800000016</c:v>
                </c:pt>
                <c:pt idx="876">
                  <c:v>8.3086523500000027</c:v>
                </c:pt>
                <c:pt idx="877">
                  <c:v>8.5573563100000047</c:v>
                </c:pt>
                <c:pt idx="878">
                  <c:v>8.8060602800000005</c:v>
                </c:pt>
                <c:pt idx="879">
                  <c:v>9.0547642500000247</c:v>
                </c:pt>
                <c:pt idx="880">
                  <c:v>9.3034682100000268</c:v>
                </c:pt>
                <c:pt idx="881">
                  <c:v>9.4229208700000004</c:v>
                </c:pt>
                <c:pt idx="882">
                  <c:v>9.542373529999999</c:v>
                </c:pt>
                <c:pt idx="883">
                  <c:v>9.6618261899999993</c:v>
                </c:pt>
                <c:pt idx="884">
                  <c:v>9.7812788499999979</c:v>
                </c:pt>
                <c:pt idx="885">
                  <c:v>9.9007315100000248</c:v>
                </c:pt>
                <c:pt idx="886">
                  <c:v>10.020184200000021</c:v>
                </c:pt>
                <c:pt idx="887">
                  <c:v>10.139636800000041</c:v>
                </c:pt>
                <c:pt idx="888">
                  <c:v>10.259089500000041</c:v>
                </c:pt>
                <c:pt idx="889">
                  <c:v>10.378542200000041</c:v>
                </c:pt>
                <c:pt idx="890">
                  <c:v>10.497994800000004</c:v>
                </c:pt>
                <c:pt idx="891">
                  <c:v>10.617447500000004</c:v>
                </c:pt>
                <c:pt idx="892">
                  <c:v>10.7369001</c:v>
                </c:pt>
                <c:pt idx="893">
                  <c:v>10.856352800000041</c:v>
                </c:pt>
                <c:pt idx="894">
                  <c:v>10.975805500000041</c:v>
                </c:pt>
                <c:pt idx="895">
                  <c:v>11.095258100000001</c:v>
                </c:pt>
                <c:pt idx="896">
                  <c:v>11.214710799999999</c:v>
                </c:pt>
                <c:pt idx="897">
                  <c:v>11.3437237</c:v>
                </c:pt>
                <c:pt idx="898">
                  <c:v>11.472736600000069</c:v>
                </c:pt>
                <c:pt idx="899">
                  <c:v>11.6017495</c:v>
                </c:pt>
                <c:pt idx="900">
                  <c:v>11.7307624</c:v>
                </c:pt>
                <c:pt idx="901">
                  <c:v>11.8597754</c:v>
                </c:pt>
                <c:pt idx="902">
                  <c:v>11.9887883</c:v>
                </c:pt>
                <c:pt idx="903">
                  <c:v>12.117801199999999</c:v>
                </c:pt>
                <c:pt idx="904">
                  <c:v>12.2468141</c:v>
                </c:pt>
                <c:pt idx="905">
                  <c:v>12.375827000000021</c:v>
                </c:pt>
                <c:pt idx="906">
                  <c:v>12.5048399</c:v>
                </c:pt>
                <c:pt idx="907">
                  <c:v>12.633852900000001</c:v>
                </c:pt>
                <c:pt idx="908">
                  <c:v>12.7628658</c:v>
                </c:pt>
                <c:pt idx="909">
                  <c:v>12.891878699999999</c:v>
                </c:pt>
                <c:pt idx="910">
                  <c:v>13.020891600000001</c:v>
                </c:pt>
                <c:pt idx="911">
                  <c:v>13.1499045</c:v>
                </c:pt>
                <c:pt idx="912">
                  <c:v>13.278917399999997</c:v>
                </c:pt>
                <c:pt idx="913">
                  <c:v>13.249234700000001</c:v>
                </c:pt>
                <c:pt idx="914">
                  <c:v>13.219552</c:v>
                </c:pt>
                <c:pt idx="915">
                  <c:v>13.1898693</c:v>
                </c:pt>
                <c:pt idx="916">
                  <c:v>13.160186600000022</c:v>
                </c:pt>
                <c:pt idx="917">
                  <c:v>13.130503900000001</c:v>
                </c:pt>
                <c:pt idx="918">
                  <c:v>13.100821099999997</c:v>
                </c:pt>
                <c:pt idx="919">
                  <c:v>13.071138400000001</c:v>
                </c:pt>
                <c:pt idx="920">
                  <c:v>13.0414557</c:v>
                </c:pt>
                <c:pt idx="921">
                  <c:v>13.011773</c:v>
                </c:pt>
                <c:pt idx="922">
                  <c:v>12.982090300000024</c:v>
                </c:pt>
                <c:pt idx="923">
                  <c:v>12.952407600000058</c:v>
                </c:pt>
                <c:pt idx="924">
                  <c:v>12.9227249</c:v>
                </c:pt>
                <c:pt idx="925">
                  <c:v>12.893042100000002</c:v>
                </c:pt>
                <c:pt idx="926">
                  <c:v>12.8633594</c:v>
                </c:pt>
                <c:pt idx="927">
                  <c:v>12.8336767</c:v>
                </c:pt>
                <c:pt idx="928">
                  <c:v>12.803994000000024</c:v>
                </c:pt>
                <c:pt idx="929">
                  <c:v>12.873487500000069</c:v>
                </c:pt>
                <c:pt idx="930">
                  <c:v>12.9429809</c:v>
                </c:pt>
                <c:pt idx="931">
                  <c:v>13.0124744</c:v>
                </c:pt>
                <c:pt idx="932">
                  <c:v>13.0819679</c:v>
                </c:pt>
                <c:pt idx="933">
                  <c:v>13.151461400000001</c:v>
                </c:pt>
                <c:pt idx="934">
                  <c:v>13.220954799999999</c:v>
                </c:pt>
                <c:pt idx="935">
                  <c:v>13.2904483</c:v>
                </c:pt>
                <c:pt idx="936">
                  <c:v>13.359941800000041</c:v>
                </c:pt>
                <c:pt idx="937">
                  <c:v>13.429435200000045</c:v>
                </c:pt>
                <c:pt idx="938">
                  <c:v>13.498928699999997</c:v>
                </c:pt>
                <c:pt idx="939">
                  <c:v>13.568422200000002</c:v>
                </c:pt>
                <c:pt idx="940">
                  <c:v>13.637915699999997</c:v>
                </c:pt>
                <c:pt idx="941">
                  <c:v>13.7074091</c:v>
                </c:pt>
                <c:pt idx="942">
                  <c:v>13.7769026</c:v>
                </c:pt>
                <c:pt idx="943">
                  <c:v>13.8463961</c:v>
                </c:pt>
                <c:pt idx="944">
                  <c:v>13.915889600000041</c:v>
                </c:pt>
                <c:pt idx="945">
                  <c:v>13.8363637</c:v>
                </c:pt>
                <c:pt idx="946">
                  <c:v>13.756837900000004</c:v>
                </c:pt>
                <c:pt idx="947">
                  <c:v>13.6773121</c:v>
                </c:pt>
                <c:pt idx="948">
                  <c:v>13.597786300000021</c:v>
                </c:pt>
                <c:pt idx="949">
                  <c:v>13.518260499999998</c:v>
                </c:pt>
                <c:pt idx="950">
                  <c:v>13.438734700000001</c:v>
                </c:pt>
                <c:pt idx="951">
                  <c:v>13.3592089</c:v>
                </c:pt>
                <c:pt idx="952">
                  <c:v>13.2796831</c:v>
                </c:pt>
                <c:pt idx="953">
                  <c:v>13.2001572</c:v>
                </c:pt>
                <c:pt idx="954">
                  <c:v>13.120631400000001</c:v>
                </c:pt>
                <c:pt idx="955">
                  <c:v>13.0411056</c:v>
                </c:pt>
                <c:pt idx="956">
                  <c:v>12.961579800000004</c:v>
                </c:pt>
                <c:pt idx="957">
                  <c:v>12.882054000000041</c:v>
                </c:pt>
                <c:pt idx="958">
                  <c:v>12.802528200000021</c:v>
                </c:pt>
                <c:pt idx="959">
                  <c:v>12.7230024</c:v>
                </c:pt>
                <c:pt idx="960">
                  <c:v>12.6434766</c:v>
                </c:pt>
                <c:pt idx="961">
                  <c:v>12.335387500000024</c:v>
                </c:pt>
                <c:pt idx="962">
                  <c:v>12.027298499999999</c:v>
                </c:pt>
                <c:pt idx="963">
                  <c:v>11.7192095</c:v>
                </c:pt>
                <c:pt idx="964">
                  <c:v>11.411120499999999</c:v>
                </c:pt>
                <c:pt idx="965">
                  <c:v>11.103031400000001</c:v>
                </c:pt>
                <c:pt idx="966">
                  <c:v>10.7949424</c:v>
                </c:pt>
                <c:pt idx="967">
                  <c:v>10.486853400000001</c:v>
                </c:pt>
                <c:pt idx="968">
                  <c:v>10.1787644</c:v>
                </c:pt>
                <c:pt idx="969">
                  <c:v>9.8706753600000035</c:v>
                </c:pt>
                <c:pt idx="970">
                  <c:v>9.5625863300000784</c:v>
                </c:pt>
                <c:pt idx="971">
                  <c:v>9.2544973100000067</c:v>
                </c:pt>
                <c:pt idx="972">
                  <c:v>8.9464082900000008</c:v>
                </c:pt>
                <c:pt idx="973">
                  <c:v>8.6383192599999976</c:v>
                </c:pt>
                <c:pt idx="974">
                  <c:v>8.3302302400000006</c:v>
                </c:pt>
                <c:pt idx="975">
                  <c:v>8.02214122</c:v>
                </c:pt>
                <c:pt idx="976">
                  <c:v>7.7140521900000003</c:v>
                </c:pt>
                <c:pt idx="977">
                  <c:v>7.5848414900000014</c:v>
                </c:pt>
                <c:pt idx="978">
                  <c:v>7.4556307900000034</c:v>
                </c:pt>
                <c:pt idx="979">
                  <c:v>7.3264200900000001</c:v>
                </c:pt>
                <c:pt idx="980">
                  <c:v>7.1972093800000003</c:v>
                </c:pt>
                <c:pt idx="981">
                  <c:v>7.0679986799999668</c:v>
                </c:pt>
                <c:pt idx="982">
                  <c:v>6.9387879799999892</c:v>
                </c:pt>
                <c:pt idx="983">
                  <c:v>6.809577269999977</c:v>
                </c:pt>
                <c:pt idx="984">
                  <c:v>6.6803665699999799</c:v>
                </c:pt>
                <c:pt idx="985">
                  <c:v>6.5511558699999668</c:v>
                </c:pt>
                <c:pt idx="986">
                  <c:v>6.4219451599999946</c:v>
                </c:pt>
                <c:pt idx="987">
                  <c:v>6.292734459999977</c:v>
                </c:pt>
                <c:pt idx="988">
                  <c:v>6.1635237599999808</c:v>
                </c:pt>
                <c:pt idx="989">
                  <c:v>6.0343130499999855</c:v>
                </c:pt>
                <c:pt idx="990">
                  <c:v>5.9051023499999946</c:v>
                </c:pt>
                <c:pt idx="991">
                  <c:v>5.7758916500000002</c:v>
                </c:pt>
                <c:pt idx="992">
                  <c:v>5.6466809499999808</c:v>
                </c:pt>
                <c:pt idx="993">
                  <c:v>5.6166482200000001</c:v>
                </c:pt>
                <c:pt idx="994">
                  <c:v>5.5866154900000033</c:v>
                </c:pt>
                <c:pt idx="995">
                  <c:v>5.5565827599999809</c:v>
                </c:pt>
                <c:pt idx="996">
                  <c:v>5.5265500299999752</c:v>
                </c:pt>
                <c:pt idx="997">
                  <c:v>5.4965172999999892</c:v>
                </c:pt>
                <c:pt idx="998">
                  <c:v>5.4664845699999667</c:v>
                </c:pt>
                <c:pt idx="999">
                  <c:v>5.4364518400000001</c:v>
                </c:pt>
                <c:pt idx="1000">
                  <c:v>5.4064191100000034</c:v>
                </c:pt>
                <c:pt idx="1001">
                  <c:v>5.3763863799999845</c:v>
                </c:pt>
                <c:pt idx="1002">
                  <c:v>5.3463536500000002</c:v>
                </c:pt>
                <c:pt idx="1003">
                  <c:v>5.3163209199999946</c:v>
                </c:pt>
                <c:pt idx="1004">
                  <c:v>5.2862881900000271</c:v>
                </c:pt>
                <c:pt idx="1005">
                  <c:v>5.2562554600000002</c:v>
                </c:pt>
                <c:pt idx="1006">
                  <c:v>5.2262227300000053</c:v>
                </c:pt>
                <c:pt idx="1007">
                  <c:v>5.1961899999999845</c:v>
                </c:pt>
                <c:pt idx="1008">
                  <c:v>5.1661572699999638</c:v>
                </c:pt>
                <c:pt idx="1009">
                  <c:v>5.1563579399999808</c:v>
                </c:pt>
                <c:pt idx="1010">
                  <c:v>5.1465585999999846</c:v>
                </c:pt>
                <c:pt idx="1011">
                  <c:v>5.1367592599999892</c:v>
                </c:pt>
                <c:pt idx="1012">
                  <c:v>5.1269599299999733</c:v>
                </c:pt>
                <c:pt idx="1013">
                  <c:v>5.117160589999977</c:v>
                </c:pt>
                <c:pt idx="1014">
                  <c:v>5.1073612499999781</c:v>
                </c:pt>
                <c:pt idx="1015">
                  <c:v>5.0975619199999809</c:v>
                </c:pt>
                <c:pt idx="1016">
                  <c:v>5.0877625799999855</c:v>
                </c:pt>
                <c:pt idx="1017">
                  <c:v>5.0779632499999892</c:v>
                </c:pt>
                <c:pt idx="1018">
                  <c:v>5.06816391</c:v>
                </c:pt>
                <c:pt idx="1019">
                  <c:v>5.058364569999978</c:v>
                </c:pt>
                <c:pt idx="1020">
                  <c:v>5.0485652399999781</c:v>
                </c:pt>
                <c:pt idx="1021">
                  <c:v>5.0387659000000014</c:v>
                </c:pt>
                <c:pt idx="1022">
                  <c:v>5.0289665599999687</c:v>
                </c:pt>
                <c:pt idx="1023">
                  <c:v>5.0191672299999945</c:v>
                </c:pt>
                <c:pt idx="1024">
                  <c:v>5.0093678900000134</c:v>
                </c:pt>
                <c:pt idx="1025">
                  <c:v>5.0789203599999855</c:v>
                </c:pt>
                <c:pt idx="1026">
                  <c:v>5.148472829999978</c:v>
                </c:pt>
                <c:pt idx="1027">
                  <c:v>5.2180252899999946</c:v>
                </c:pt>
                <c:pt idx="1028">
                  <c:v>5.2875777599999845</c:v>
                </c:pt>
                <c:pt idx="1029">
                  <c:v>5.3571302299999601</c:v>
                </c:pt>
                <c:pt idx="1030">
                  <c:v>5.4266827000000024</c:v>
                </c:pt>
                <c:pt idx="1031">
                  <c:v>5.4962351700000003</c:v>
                </c:pt>
                <c:pt idx="1032">
                  <c:v>5.5657876299999742</c:v>
                </c:pt>
                <c:pt idx="1033">
                  <c:v>5.6353401000000014</c:v>
                </c:pt>
                <c:pt idx="1034">
                  <c:v>5.7048925699999771</c:v>
                </c:pt>
                <c:pt idx="1035">
                  <c:v>5.7744450399999891</c:v>
                </c:pt>
                <c:pt idx="1036">
                  <c:v>5.8439974999999986</c:v>
                </c:pt>
                <c:pt idx="1037">
                  <c:v>5.91354997</c:v>
                </c:pt>
                <c:pt idx="1038">
                  <c:v>5.9831024400000024</c:v>
                </c:pt>
                <c:pt idx="1039">
                  <c:v>6.052654909999978</c:v>
                </c:pt>
                <c:pt idx="1040">
                  <c:v>6.1222073799999714</c:v>
                </c:pt>
                <c:pt idx="1041">
                  <c:v>6.0624455099999714</c:v>
                </c:pt>
                <c:pt idx="1042">
                  <c:v>6.0026836399999945</c:v>
                </c:pt>
                <c:pt idx="1043">
                  <c:v>5.9429217699999946</c:v>
                </c:pt>
                <c:pt idx="1044">
                  <c:v>5.8831599099999892</c:v>
                </c:pt>
                <c:pt idx="1045">
                  <c:v>5.8233980399999892</c:v>
                </c:pt>
                <c:pt idx="1046">
                  <c:v>5.7636361699999892</c:v>
                </c:pt>
                <c:pt idx="1047">
                  <c:v>5.7038743099999891</c:v>
                </c:pt>
                <c:pt idx="1048">
                  <c:v>5.6441124399999696</c:v>
                </c:pt>
                <c:pt idx="1049">
                  <c:v>5.5843505699999714</c:v>
                </c:pt>
                <c:pt idx="1050">
                  <c:v>5.5245887099999686</c:v>
                </c:pt>
                <c:pt idx="1051">
                  <c:v>5.4648268399999687</c:v>
                </c:pt>
                <c:pt idx="1052">
                  <c:v>5.4050649699999855</c:v>
                </c:pt>
                <c:pt idx="1053">
                  <c:v>5.3453031100000024</c:v>
                </c:pt>
                <c:pt idx="1054">
                  <c:v>5.2855412399999855</c:v>
                </c:pt>
                <c:pt idx="1055">
                  <c:v>5.2257793699999855</c:v>
                </c:pt>
                <c:pt idx="1056">
                  <c:v>5.1660174999999855</c:v>
                </c:pt>
                <c:pt idx="1057">
                  <c:v>5.1661792799999686</c:v>
                </c:pt>
                <c:pt idx="1058">
                  <c:v>5.1663410599999855</c:v>
                </c:pt>
                <c:pt idx="1059">
                  <c:v>5.1665028399999686</c:v>
                </c:pt>
                <c:pt idx="1060">
                  <c:v>5.1666646199999855</c:v>
                </c:pt>
                <c:pt idx="1061">
                  <c:v>5.1668263899999856</c:v>
                </c:pt>
                <c:pt idx="1062">
                  <c:v>5.1669881699999696</c:v>
                </c:pt>
                <c:pt idx="1063">
                  <c:v>5.1671499499999696</c:v>
                </c:pt>
                <c:pt idx="1064">
                  <c:v>5.1673117299999696</c:v>
                </c:pt>
                <c:pt idx="1065">
                  <c:v>5.1674735099999696</c:v>
                </c:pt>
                <c:pt idx="1066">
                  <c:v>5.1676352799999536</c:v>
                </c:pt>
                <c:pt idx="1067">
                  <c:v>5.1677970599999714</c:v>
                </c:pt>
                <c:pt idx="1068">
                  <c:v>5.1679588399999536</c:v>
                </c:pt>
                <c:pt idx="1069">
                  <c:v>5.1681206199999714</c:v>
                </c:pt>
                <c:pt idx="1070">
                  <c:v>5.1682823999999892</c:v>
                </c:pt>
                <c:pt idx="1071">
                  <c:v>5.1684441699999715</c:v>
                </c:pt>
                <c:pt idx="1072">
                  <c:v>5.1686059499999715</c:v>
                </c:pt>
                <c:pt idx="1073">
                  <c:v>5.2183819900000001</c:v>
                </c:pt>
                <c:pt idx="1074">
                  <c:v>5.2681580299999808</c:v>
                </c:pt>
                <c:pt idx="1075">
                  <c:v>5.3179340599999536</c:v>
                </c:pt>
                <c:pt idx="1076">
                  <c:v>5.3677100999999752</c:v>
                </c:pt>
                <c:pt idx="1077">
                  <c:v>5.4174861399999781</c:v>
                </c:pt>
                <c:pt idx="1078">
                  <c:v>5.4672621800000076</c:v>
                </c:pt>
                <c:pt idx="1079">
                  <c:v>5.5170382099999733</c:v>
                </c:pt>
                <c:pt idx="1080">
                  <c:v>5.566814249999962</c:v>
                </c:pt>
                <c:pt idx="1081">
                  <c:v>5.6165902899999809</c:v>
                </c:pt>
                <c:pt idx="1082">
                  <c:v>5.6663663299999891</c:v>
                </c:pt>
                <c:pt idx="1083">
                  <c:v>5.7161423600000001</c:v>
                </c:pt>
                <c:pt idx="1084">
                  <c:v>5.7659183999999799</c:v>
                </c:pt>
                <c:pt idx="1085">
                  <c:v>5.8156944399999855</c:v>
                </c:pt>
                <c:pt idx="1086">
                  <c:v>5.8654704699999742</c:v>
                </c:pt>
                <c:pt idx="1087">
                  <c:v>5.9152465100000002</c:v>
                </c:pt>
                <c:pt idx="1088">
                  <c:v>5.9650225499999845</c:v>
                </c:pt>
                <c:pt idx="1089">
                  <c:v>5.8655589799999639</c:v>
                </c:pt>
                <c:pt idx="1090">
                  <c:v>5.7660954200000001</c:v>
                </c:pt>
                <c:pt idx="1091">
                  <c:v>5.6666318499999715</c:v>
                </c:pt>
                <c:pt idx="1092">
                  <c:v>5.5671682899999855</c:v>
                </c:pt>
                <c:pt idx="1093">
                  <c:v>5.4677047199999809</c:v>
                </c:pt>
                <c:pt idx="1094">
                  <c:v>5.3682411600000002</c:v>
                </c:pt>
                <c:pt idx="1095">
                  <c:v>5.26877759</c:v>
                </c:pt>
                <c:pt idx="1096">
                  <c:v>5.1693140299999714</c:v>
                </c:pt>
                <c:pt idx="1097">
                  <c:v>5.0698504599999845</c:v>
                </c:pt>
                <c:pt idx="1098">
                  <c:v>4.9703869000000003</c:v>
                </c:pt>
                <c:pt idx="1099">
                  <c:v>4.8709233300000001</c:v>
                </c:pt>
                <c:pt idx="1100">
                  <c:v>4.7714597600000053</c:v>
                </c:pt>
                <c:pt idx="1101">
                  <c:v>4.6719961999999997</c:v>
                </c:pt>
                <c:pt idx="1102">
                  <c:v>4.5725326299999809</c:v>
                </c:pt>
                <c:pt idx="1103">
                  <c:v>4.4730690700000197</c:v>
                </c:pt>
                <c:pt idx="1104">
                  <c:v>4.3736055</c:v>
                </c:pt>
                <c:pt idx="1105">
                  <c:v>4.423138529999977</c:v>
                </c:pt>
                <c:pt idx="1106">
                  <c:v>4.4726715700000002</c:v>
                </c:pt>
                <c:pt idx="1107">
                  <c:v>4.522204599999978</c:v>
                </c:pt>
                <c:pt idx="1108">
                  <c:v>4.5717376300000003</c:v>
                </c:pt>
                <c:pt idx="1109">
                  <c:v>4.6212706599999809</c:v>
                </c:pt>
                <c:pt idx="1110">
                  <c:v>4.6708036999999987</c:v>
                </c:pt>
                <c:pt idx="1111">
                  <c:v>4.7203367299999845</c:v>
                </c:pt>
                <c:pt idx="1112">
                  <c:v>4.7698697600000024</c:v>
                </c:pt>
                <c:pt idx="1113">
                  <c:v>4.8194027900000034</c:v>
                </c:pt>
                <c:pt idx="1114">
                  <c:v>4.8689358199999546</c:v>
                </c:pt>
                <c:pt idx="1115">
                  <c:v>4.9184688599999946</c:v>
                </c:pt>
                <c:pt idx="1116">
                  <c:v>4.96800189</c:v>
                </c:pt>
                <c:pt idx="1117">
                  <c:v>5.0175349199999602</c:v>
                </c:pt>
                <c:pt idx="1118">
                  <c:v>5.067067949999978</c:v>
                </c:pt>
                <c:pt idx="1119">
                  <c:v>5.1166009900000002</c:v>
                </c:pt>
                <c:pt idx="1120">
                  <c:v>5.1661340199999657</c:v>
                </c:pt>
                <c:pt idx="1121">
                  <c:v>5.2259294900000004</c:v>
                </c:pt>
                <c:pt idx="1122">
                  <c:v>5.2857249499999845</c:v>
                </c:pt>
                <c:pt idx="1123">
                  <c:v>5.3455204199999855</c:v>
                </c:pt>
                <c:pt idx="1124">
                  <c:v>5.4053158899999891</c:v>
                </c:pt>
                <c:pt idx="1125">
                  <c:v>5.4651113599999714</c:v>
                </c:pt>
                <c:pt idx="1126">
                  <c:v>5.5249068299999555</c:v>
                </c:pt>
                <c:pt idx="1127">
                  <c:v>5.5847023</c:v>
                </c:pt>
                <c:pt idx="1128">
                  <c:v>5.6444977699999752</c:v>
                </c:pt>
                <c:pt idx="1129">
                  <c:v>5.7042932400000002</c:v>
                </c:pt>
                <c:pt idx="1130">
                  <c:v>5.764088709999978</c:v>
                </c:pt>
                <c:pt idx="1131">
                  <c:v>5.8238841699999657</c:v>
                </c:pt>
                <c:pt idx="1132">
                  <c:v>5.8836796400000004</c:v>
                </c:pt>
                <c:pt idx="1133">
                  <c:v>5.9434751100000014</c:v>
                </c:pt>
                <c:pt idx="1134">
                  <c:v>6.0032705799999855</c:v>
                </c:pt>
                <c:pt idx="1135">
                  <c:v>6.0630660499999856</c:v>
                </c:pt>
                <c:pt idx="1136">
                  <c:v>6.1228615199999714</c:v>
                </c:pt>
                <c:pt idx="1137">
                  <c:v>6.1425280099999808</c:v>
                </c:pt>
                <c:pt idx="1138">
                  <c:v>6.1621945099999564</c:v>
                </c:pt>
                <c:pt idx="1139">
                  <c:v>6.1818610000000014</c:v>
                </c:pt>
                <c:pt idx="1140">
                  <c:v>6.2015275000000001</c:v>
                </c:pt>
                <c:pt idx="1141">
                  <c:v>6.2211939900000024</c:v>
                </c:pt>
                <c:pt idx="1142">
                  <c:v>6.2408604800000225</c:v>
                </c:pt>
                <c:pt idx="1143">
                  <c:v>6.2605269799999714</c:v>
                </c:pt>
                <c:pt idx="1144">
                  <c:v>6.2801934700000004</c:v>
                </c:pt>
                <c:pt idx="1145">
                  <c:v>6.29985997</c:v>
                </c:pt>
                <c:pt idx="1146">
                  <c:v>6.3195264599999845</c:v>
                </c:pt>
                <c:pt idx="1147">
                  <c:v>6.3391929500000002</c:v>
                </c:pt>
                <c:pt idx="1148">
                  <c:v>6.3588594499999855</c:v>
                </c:pt>
                <c:pt idx="1149">
                  <c:v>6.3785259399999781</c:v>
                </c:pt>
                <c:pt idx="1150">
                  <c:v>6.3981924399999892</c:v>
                </c:pt>
                <c:pt idx="1151">
                  <c:v>6.4178589299999809</c:v>
                </c:pt>
                <c:pt idx="1152">
                  <c:v>6.4375254200000001</c:v>
                </c:pt>
                <c:pt idx="1153">
                  <c:v>6.3181946599999668</c:v>
                </c:pt>
                <c:pt idx="1154">
                  <c:v>6.1988639000000001</c:v>
                </c:pt>
                <c:pt idx="1155">
                  <c:v>6.0795331300000024</c:v>
                </c:pt>
                <c:pt idx="1156">
                  <c:v>5.9602023700000002</c:v>
                </c:pt>
                <c:pt idx="1157">
                  <c:v>5.8408716099999856</c:v>
                </c:pt>
                <c:pt idx="1158">
                  <c:v>5.7215408399999781</c:v>
                </c:pt>
                <c:pt idx="1159">
                  <c:v>5.6022100799999714</c:v>
                </c:pt>
                <c:pt idx="1160">
                  <c:v>5.4828793100000004</c:v>
                </c:pt>
                <c:pt idx="1161">
                  <c:v>5.3635485499999733</c:v>
                </c:pt>
                <c:pt idx="1162">
                  <c:v>5.2442177900000004</c:v>
                </c:pt>
                <c:pt idx="1163">
                  <c:v>5.1248870199999583</c:v>
                </c:pt>
                <c:pt idx="1164">
                  <c:v>5.0055562599999668</c:v>
                </c:pt>
                <c:pt idx="1165">
                  <c:v>4.8862254900000197</c:v>
                </c:pt>
                <c:pt idx="1166">
                  <c:v>4.7668947299999855</c:v>
                </c:pt>
                <c:pt idx="1167">
                  <c:v>4.647563969999978</c:v>
                </c:pt>
                <c:pt idx="1168">
                  <c:v>4.5282331999999998</c:v>
                </c:pt>
                <c:pt idx="1169">
                  <c:v>4.5979739599999752</c:v>
                </c:pt>
                <c:pt idx="1170">
                  <c:v>4.667714719999962</c:v>
                </c:pt>
                <c:pt idx="1171">
                  <c:v>4.7374554699999845</c:v>
                </c:pt>
                <c:pt idx="1172">
                  <c:v>4.8071962299999687</c:v>
                </c:pt>
                <c:pt idx="1173">
                  <c:v>4.8769369899999946</c:v>
                </c:pt>
                <c:pt idx="1174">
                  <c:v>4.9466777500000134</c:v>
                </c:pt>
                <c:pt idx="1175">
                  <c:v>5.0164184999999986</c:v>
                </c:pt>
                <c:pt idx="1176">
                  <c:v>5.0861592599999845</c:v>
                </c:pt>
                <c:pt idx="1177">
                  <c:v>5.1559000199999714</c:v>
                </c:pt>
                <c:pt idx="1178">
                  <c:v>5.22564077</c:v>
                </c:pt>
                <c:pt idx="1179">
                  <c:v>5.295381529999978</c:v>
                </c:pt>
                <c:pt idx="1180">
                  <c:v>5.3651222899999809</c:v>
                </c:pt>
                <c:pt idx="1181">
                  <c:v>5.4348630500000024</c:v>
                </c:pt>
                <c:pt idx="1182">
                  <c:v>5.5046037999999999</c:v>
                </c:pt>
                <c:pt idx="1183">
                  <c:v>5.574344559999977</c:v>
                </c:pt>
                <c:pt idx="1184">
                  <c:v>5.6440853199999639</c:v>
                </c:pt>
                <c:pt idx="1185">
                  <c:v>5.6242568899999714</c:v>
                </c:pt>
                <c:pt idx="1186">
                  <c:v>5.604428469999978</c:v>
                </c:pt>
                <c:pt idx="1187">
                  <c:v>5.5846000499999855</c:v>
                </c:pt>
                <c:pt idx="1188">
                  <c:v>5.564771619999977</c:v>
                </c:pt>
                <c:pt idx="1189">
                  <c:v>5.5449431999999996</c:v>
                </c:pt>
                <c:pt idx="1190">
                  <c:v>5.52511477999996</c:v>
                </c:pt>
                <c:pt idx="1191">
                  <c:v>5.5052863499999845</c:v>
                </c:pt>
                <c:pt idx="1192">
                  <c:v>5.4854579299999946</c:v>
                </c:pt>
                <c:pt idx="1193">
                  <c:v>5.4656295000000004</c:v>
                </c:pt>
                <c:pt idx="1194">
                  <c:v>5.4458010799999892</c:v>
                </c:pt>
                <c:pt idx="1195">
                  <c:v>5.425972659999978</c:v>
                </c:pt>
                <c:pt idx="1196">
                  <c:v>5.4061442299999856</c:v>
                </c:pt>
                <c:pt idx="1197">
                  <c:v>5.3863158099999771</c:v>
                </c:pt>
                <c:pt idx="1198">
                  <c:v>5.3664873899999845</c:v>
                </c:pt>
                <c:pt idx="1199">
                  <c:v>5.3466589600000001</c:v>
                </c:pt>
                <c:pt idx="1200">
                  <c:v>5.3268305399999667</c:v>
                </c:pt>
                <c:pt idx="1201">
                  <c:v>5.3467194800000124</c:v>
                </c:pt>
                <c:pt idx="1202">
                  <c:v>5.3666084200000004</c:v>
                </c:pt>
                <c:pt idx="1203">
                  <c:v>5.3864973599999946</c:v>
                </c:pt>
                <c:pt idx="1204">
                  <c:v>5.4063863000000003</c:v>
                </c:pt>
                <c:pt idx="1205">
                  <c:v>5.4262752399999892</c:v>
                </c:pt>
                <c:pt idx="1206">
                  <c:v>5.4461641800000224</c:v>
                </c:pt>
                <c:pt idx="1207">
                  <c:v>5.4660531200000024</c:v>
                </c:pt>
                <c:pt idx="1208">
                  <c:v>5.4859420600000002</c:v>
                </c:pt>
                <c:pt idx="1209">
                  <c:v>5.5058309999999855</c:v>
                </c:pt>
                <c:pt idx="1210">
                  <c:v>5.5257199399999752</c:v>
                </c:pt>
                <c:pt idx="1211">
                  <c:v>5.5456088799999845</c:v>
                </c:pt>
                <c:pt idx="1212">
                  <c:v>5.5654978199999752</c:v>
                </c:pt>
                <c:pt idx="1213">
                  <c:v>5.5853867599999845</c:v>
                </c:pt>
                <c:pt idx="1214">
                  <c:v>5.6052757</c:v>
                </c:pt>
                <c:pt idx="1215">
                  <c:v>5.6251646399999657</c:v>
                </c:pt>
                <c:pt idx="1216">
                  <c:v>5.6450535799999715</c:v>
                </c:pt>
                <c:pt idx="1217">
                  <c:v>5.5853397100000004</c:v>
                </c:pt>
                <c:pt idx="1218">
                  <c:v>5.5256258399999751</c:v>
                </c:pt>
                <c:pt idx="1219">
                  <c:v>5.4659119799999667</c:v>
                </c:pt>
                <c:pt idx="1220">
                  <c:v>5.4061981100000134</c:v>
                </c:pt>
                <c:pt idx="1221">
                  <c:v>5.3464842399999677</c:v>
                </c:pt>
                <c:pt idx="1222">
                  <c:v>5.2867703800000134</c:v>
                </c:pt>
                <c:pt idx="1223">
                  <c:v>5.2270565099999686</c:v>
                </c:pt>
                <c:pt idx="1224">
                  <c:v>5.167342639999978</c:v>
                </c:pt>
                <c:pt idx="1225">
                  <c:v>5.1076287799999855</c:v>
                </c:pt>
                <c:pt idx="1226">
                  <c:v>5.0479149099999638</c:v>
                </c:pt>
                <c:pt idx="1227">
                  <c:v>4.9882010500000034</c:v>
                </c:pt>
                <c:pt idx="1228">
                  <c:v>4.9284871800000003</c:v>
                </c:pt>
                <c:pt idx="1229">
                  <c:v>4.8687733099999946</c:v>
                </c:pt>
                <c:pt idx="1230">
                  <c:v>4.8090594500000003</c:v>
                </c:pt>
                <c:pt idx="1231">
                  <c:v>4.7493455800000124</c:v>
                </c:pt>
                <c:pt idx="1232">
                  <c:v>4.6896317099999987</c:v>
                </c:pt>
                <c:pt idx="1233">
                  <c:v>4.6399020000000002</c:v>
                </c:pt>
                <c:pt idx="1234">
                  <c:v>4.59017228</c:v>
                </c:pt>
                <c:pt idx="1235">
                  <c:v>4.5404425699999855</c:v>
                </c:pt>
                <c:pt idx="1236">
                  <c:v>4.4907128499999809</c:v>
                </c:pt>
                <c:pt idx="1237">
                  <c:v>4.4409831300000002</c:v>
                </c:pt>
                <c:pt idx="1238">
                  <c:v>4.3912534200000124</c:v>
                </c:pt>
                <c:pt idx="1239">
                  <c:v>4.3415237000000024</c:v>
                </c:pt>
                <c:pt idx="1240">
                  <c:v>4.2917939900000226</c:v>
                </c:pt>
                <c:pt idx="1241">
                  <c:v>4.242064269999978</c:v>
                </c:pt>
                <c:pt idx="1242">
                  <c:v>4.1923345499999582</c:v>
                </c:pt>
                <c:pt idx="1243">
                  <c:v>4.1426048399999686</c:v>
                </c:pt>
                <c:pt idx="1244">
                  <c:v>4.0928751199999809</c:v>
                </c:pt>
                <c:pt idx="1245">
                  <c:v>4.0431454100000002</c:v>
                </c:pt>
                <c:pt idx="1246">
                  <c:v>3.9934156899999977</c:v>
                </c:pt>
                <c:pt idx="1247">
                  <c:v>3.9436859799999997</c:v>
                </c:pt>
                <c:pt idx="1248">
                  <c:v>3.8939562599999999</c:v>
                </c:pt>
                <c:pt idx="1249">
                  <c:v>3.8444220999999987</c:v>
                </c:pt>
                <c:pt idx="1250">
                  <c:v>3.7948879400000002</c:v>
                </c:pt>
                <c:pt idx="1251">
                  <c:v>3.7453537900000002</c:v>
                </c:pt>
                <c:pt idx="1252">
                  <c:v>3.6958196299999977</c:v>
                </c:pt>
                <c:pt idx="1253">
                  <c:v>3.6462854699999987</c:v>
                </c:pt>
                <c:pt idx="1254">
                  <c:v>3.5967513099999997</c:v>
                </c:pt>
                <c:pt idx="1255">
                  <c:v>3.5472171500000012</c:v>
                </c:pt>
                <c:pt idx="1256">
                  <c:v>3.4976829999999977</c:v>
                </c:pt>
                <c:pt idx="1257">
                  <c:v>3.44814884</c:v>
                </c:pt>
                <c:pt idx="1258">
                  <c:v>3.3986146799999997</c:v>
                </c:pt>
                <c:pt idx="1259">
                  <c:v>3.3490805199999998</c:v>
                </c:pt>
                <c:pt idx="1260">
                  <c:v>3.2995463599999999</c:v>
                </c:pt>
                <c:pt idx="1261">
                  <c:v>3.25001221</c:v>
                </c:pt>
                <c:pt idx="1262">
                  <c:v>3.2004780500000001</c:v>
                </c:pt>
                <c:pt idx="1263">
                  <c:v>3.1509438899999997</c:v>
                </c:pt>
                <c:pt idx="1264">
                  <c:v>3.1014097299999999</c:v>
                </c:pt>
                <c:pt idx="1265">
                  <c:v>3.1708804499999999</c:v>
                </c:pt>
                <c:pt idx="1266">
                  <c:v>3.2403511700000012</c:v>
                </c:pt>
                <c:pt idx="1267">
                  <c:v>3.3098218899999998</c:v>
                </c:pt>
                <c:pt idx="1268">
                  <c:v>3.3792926099999967</c:v>
                </c:pt>
                <c:pt idx="1269">
                  <c:v>3.4487633299999998</c:v>
                </c:pt>
                <c:pt idx="1270">
                  <c:v>3.5182340400000012</c:v>
                </c:pt>
                <c:pt idx="1271">
                  <c:v>3.5877047600000167</c:v>
                </c:pt>
                <c:pt idx="1272">
                  <c:v>3.6571754799999998</c:v>
                </c:pt>
                <c:pt idx="1273">
                  <c:v>3.7266461999999967</c:v>
                </c:pt>
                <c:pt idx="1274">
                  <c:v>3.7961169199999998</c:v>
                </c:pt>
                <c:pt idx="1275">
                  <c:v>3.8655876400000002</c:v>
                </c:pt>
                <c:pt idx="1276">
                  <c:v>3.9350583599999904</c:v>
                </c:pt>
                <c:pt idx="1277">
                  <c:v>4.004529069999978</c:v>
                </c:pt>
                <c:pt idx="1278">
                  <c:v>4.0739997900000198</c:v>
                </c:pt>
                <c:pt idx="1279">
                  <c:v>4.143470509999978</c:v>
                </c:pt>
                <c:pt idx="1280">
                  <c:v>4.212941229999978</c:v>
                </c:pt>
                <c:pt idx="1281">
                  <c:v>4.1234116599999657</c:v>
                </c:pt>
                <c:pt idx="1282">
                  <c:v>4.0338820900000014</c:v>
                </c:pt>
                <c:pt idx="1283">
                  <c:v>3.9443525299999997</c:v>
                </c:pt>
                <c:pt idx="1284">
                  <c:v>3.8548229599999977</c:v>
                </c:pt>
                <c:pt idx="1285">
                  <c:v>3.7652933900000001</c:v>
                </c:pt>
                <c:pt idx="1286">
                  <c:v>3.6757638199999998</c:v>
                </c:pt>
                <c:pt idx="1287">
                  <c:v>3.5862342500000088</c:v>
                </c:pt>
                <c:pt idx="1288">
                  <c:v>3.4967046899999987</c:v>
                </c:pt>
                <c:pt idx="1289">
                  <c:v>3.4071751199999998</c:v>
                </c:pt>
                <c:pt idx="1290">
                  <c:v>3.3176455499999977</c:v>
                </c:pt>
                <c:pt idx="1291">
                  <c:v>3.2281159800000001</c:v>
                </c:pt>
                <c:pt idx="1292">
                  <c:v>3.1385864099999998</c:v>
                </c:pt>
                <c:pt idx="1293">
                  <c:v>3.0490568499999999</c:v>
                </c:pt>
                <c:pt idx="1294">
                  <c:v>2.9595272800000001</c:v>
                </c:pt>
                <c:pt idx="1295">
                  <c:v>2.8699977100000011</c:v>
                </c:pt>
                <c:pt idx="1296">
                  <c:v>2.78046814</c:v>
                </c:pt>
                <c:pt idx="1297">
                  <c:v>2.6909385800000001</c:v>
                </c:pt>
                <c:pt idx="1298">
                  <c:v>2.6014090099999998</c:v>
                </c:pt>
                <c:pt idx="1299">
                  <c:v>2.5118794399999871</c:v>
                </c:pt>
                <c:pt idx="1300">
                  <c:v>2.4223498699999997</c:v>
                </c:pt>
                <c:pt idx="1301">
                  <c:v>2.3328202999999967</c:v>
                </c:pt>
                <c:pt idx="1302">
                  <c:v>2.243290740000019</c:v>
                </c:pt>
                <c:pt idx="1303">
                  <c:v>2.1537611700000001</c:v>
                </c:pt>
              </c:numCache>
            </c:numRef>
          </c:yVal>
          <c:smooth val="1"/>
        </c:ser>
        <c:axId val="45869312"/>
        <c:axId val="76387072"/>
      </c:scatterChart>
      <c:scatterChart>
        <c:scatterStyle val="smoothMarker"/>
        <c:ser>
          <c:idx val="4"/>
          <c:order val="4"/>
          <c:tx>
            <c:v>TC - 4 seconds</c:v>
          </c:tx>
          <c:spPr>
            <a:ln>
              <a:noFill/>
            </a:ln>
          </c:spPr>
          <c:marker>
            <c:symbol val="square"/>
            <c:size val="10"/>
            <c:spPr>
              <a:solidFill>
                <a:srgbClr val="00CC00"/>
              </a:solidFill>
              <a:ln>
                <a:solidFill>
                  <a:srgbClr val="00CC00"/>
                </a:solidFill>
              </a:ln>
            </c:spPr>
          </c:marker>
          <c:xVal>
            <c:numRef>
              <c:f>Fiber!$N$4:$N$8</c:f>
              <c:numCache>
                <c:formatCode>0.0000</c:formatCode>
                <c:ptCount val="5"/>
                <c:pt idx="0">
                  <c:v>11.1490686</c:v>
                </c:pt>
                <c:pt idx="1">
                  <c:v>11.130357199999999</c:v>
                </c:pt>
                <c:pt idx="2">
                  <c:v>11.111000000000001</c:v>
                </c:pt>
                <c:pt idx="3">
                  <c:v>11.094480600000002</c:v>
                </c:pt>
                <c:pt idx="4">
                  <c:v>11.07577</c:v>
                </c:pt>
              </c:numCache>
            </c:numRef>
          </c:xVal>
          <c:yVal>
            <c:numRef>
              <c:f>Fiber!$O$4:$O$8</c:f>
              <c:numCache>
                <c:formatCode>General</c:formatCode>
                <c:ptCount val="5"/>
                <c:pt idx="0">
                  <c:v>7.6219999999999892</c:v>
                </c:pt>
                <c:pt idx="1">
                  <c:v>41.877000000000002</c:v>
                </c:pt>
                <c:pt idx="2">
                  <c:v>64.52</c:v>
                </c:pt>
                <c:pt idx="3">
                  <c:v>34.669000000000011</c:v>
                </c:pt>
                <c:pt idx="4">
                  <c:v>13.268000000000001</c:v>
                </c:pt>
              </c:numCache>
            </c:numRef>
          </c:yVal>
          <c:smooth val="1"/>
        </c:ser>
        <c:ser>
          <c:idx val="5"/>
          <c:order val="5"/>
          <c:tx>
            <c:v>TC - 8 seconds</c:v>
          </c:tx>
          <c:spPr>
            <a:ln>
              <a:noFill/>
            </a:ln>
          </c:spPr>
          <c:marker>
            <c:symbol val="diamond"/>
            <c:size val="10"/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Fiber!$N$4:$N$8</c:f>
              <c:numCache>
                <c:formatCode>0.0000</c:formatCode>
                <c:ptCount val="5"/>
                <c:pt idx="0">
                  <c:v>11.1490686</c:v>
                </c:pt>
                <c:pt idx="1">
                  <c:v>11.130357199999999</c:v>
                </c:pt>
                <c:pt idx="2">
                  <c:v>11.111000000000001</c:v>
                </c:pt>
                <c:pt idx="3">
                  <c:v>11.094480600000002</c:v>
                </c:pt>
                <c:pt idx="4">
                  <c:v>11.07577</c:v>
                </c:pt>
              </c:numCache>
            </c:numRef>
          </c:xVal>
          <c:yVal>
            <c:numRef>
              <c:f>Fiber!$P$4:$P$8</c:f>
              <c:numCache>
                <c:formatCode>General</c:formatCode>
                <c:ptCount val="5"/>
                <c:pt idx="0">
                  <c:v>11.83</c:v>
                </c:pt>
                <c:pt idx="1">
                  <c:v>32.533000000000001</c:v>
                </c:pt>
                <c:pt idx="2">
                  <c:v>51.233000000000011</c:v>
                </c:pt>
                <c:pt idx="3">
                  <c:v>30.99</c:v>
                </c:pt>
                <c:pt idx="4">
                  <c:v>14.862000000000041</c:v>
                </c:pt>
              </c:numCache>
            </c:numRef>
          </c:yVal>
          <c:smooth val="1"/>
        </c:ser>
        <c:ser>
          <c:idx val="6"/>
          <c:order val="6"/>
          <c:tx>
            <c:v>TC - 12 seconds</c:v>
          </c:tx>
          <c:spPr>
            <a:ln>
              <a:noFill/>
            </a:ln>
          </c:spPr>
          <c:marker>
            <c:symbol val="triangle"/>
            <c:size val="1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Fiber!$N$4:$N$8</c:f>
              <c:numCache>
                <c:formatCode>0.0000</c:formatCode>
                <c:ptCount val="5"/>
                <c:pt idx="0">
                  <c:v>11.1490686</c:v>
                </c:pt>
                <c:pt idx="1">
                  <c:v>11.130357199999999</c:v>
                </c:pt>
                <c:pt idx="2">
                  <c:v>11.111000000000001</c:v>
                </c:pt>
                <c:pt idx="3">
                  <c:v>11.094480600000002</c:v>
                </c:pt>
                <c:pt idx="4">
                  <c:v>11.07577</c:v>
                </c:pt>
              </c:numCache>
            </c:numRef>
          </c:xVal>
          <c:yVal>
            <c:numRef>
              <c:f>Fiber!$Q$4:$Q$8</c:f>
              <c:numCache>
                <c:formatCode>General</c:formatCode>
                <c:ptCount val="5"/>
                <c:pt idx="0">
                  <c:v>10.646000000000001</c:v>
                </c:pt>
                <c:pt idx="1">
                  <c:v>25.189999999999987</c:v>
                </c:pt>
                <c:pt idx="2">
                  <c:v>38.811999999999998</c:v>
                </c:pt>
                <c:pt idx="3">
                  <c:v>25.591000000000001</c:v>
                </c:pt>
                <c:pt idx="4">
                  <c:v>12.921000000000001</c:v>
                </c:pt>
              </c:numCache>
            </c:numRef>
          </c:yVal>
          <c:smooth val="1"/>
        </c:ser>
        <c:ser>
          <c:idx val="7"/>
          <c:order val="7"/>
          <c:tx>
            <c:v>TC - 16 seconds</c:v>
          </c:tx>
          <c:spPr>
            <a:ln>
              <a:noFill/>
            </a:ln>
          </c:spPr>
          <c:marker>
            <c:symbol val="circle"/>
            <c:size val="1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Fiber!$N$4:$N$8</c:f>
              <c:numCache>
                <c:formatCode>0.0000</c:formatCode>
                <c:ptCount val="5"/>
                <c:pt idx="0">
                  <c:v>11.1490686</c:v>
                </c:pt>
                <c:pt idx="1">
                  <c:v>11.130357199999999</c:v>
                </c:pt>
                <c:pt idx="2">
                  <c:v>11.111000000000001</c:v>
                </c:pt>
                <c:pt idx="3">
                  <c:v>11.094480600000002</c:v>
                </c:pt>
                <c:pt idx="4">
                  <c:v>11.07577</c:v>
                </c:pt>
              </c:numCache>
            </c:numRef>
          </c:xVal>
          <c:yVal>
            <c:numRef>
              <c:f>Fiber!$R$4:$R$8</c:f>
              <c:numCache>
                <c:formatCode>General</c:formatCode>
                <c:ptCount val="5"/>
                <c:pt idx="0">
                  <c:v>8.6939999999999991</c:v>
                </c:pt>
                <c:pt idx="1">
                  <c:v>19.304999999999993</c:v>
                </c:pt>
                <c:pt idx="2">
                  <c:v>29.058999999999987</c:v>
                </c:pt>
                <c:pt idx="3">
                  <c:v>19.962999999999891</c:v>
                </c:pt>
                <c:pt idx="4">
                  <c:v>10.051</c:v>
                </c:pt>
              </c:numCache>
            </c:numRef>
          </c:yVal>
          <c:smooth val="1"/>
        </c:ser>
        <c:axId val="76407552"/>
        <c:axId val="76388992"/>
      </c:scatterChart>
      <c:valAx>
        <c:axId val="45869312"/>
        <c:scaling>
          <c:orientation val="minMax"/>
          <c:max val="11.17"/>
          <c:min val="11.05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Distance</a:t>
                </a:r>
                <a:r>
                  <a:rPr lang="en-US" sz="1600" baseline="0"/>
                  <a:t> from OBR (m)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0.42439752843394585"/>
              <c:y val="0.93216591676040494"/>
            </c:manualLayout>
          </c:layout>
        </c:title>
        <c:numFmt formatCode="0.00" sourceLinked="0"/>
        <c:tickLblPos val="low"/>
        <c:txPr>
          <a:bodyPr/>
          <a:lstStyle/>
          <a:p>
            <a:pPr>
              <a:defRPr sz="1400"/>
            </a:pPr>
            <a:endParaRPr lang="en-US"/>
          </a:p>
        </c:txPr>
        <c:crossAx val="76387072"/>
        <c:crosses val="autoZero"/>
        <c:crossBetween val="midCat"/>
      </c:valAx>
      <c:valAx>
        <c:axId val="76387072"/>
        <c:scaling>
          <c:orientation val="minMax"/>
          <c:max val="6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Inverse </a:t>
                </a:r>
                <a:r>
                  <a:rPr lang="en-US" sz="1600" dirty="0">
                    <a:solidFill>
                      <a:srgbClr val="FF0000"/>
                    </a:solidFill>
                  </a:rPr>
                  <a:t>spectral shift from initial</a:t>
                </a:r>
                <a:r>
                  <a:rPr lang="en-US" sz="1600" baseline="0" dirty="0">
                    <a:solidFill>
                      <a:srgbClr val="FF0000"/>
                    </a:solidFill>
                  </a:rPr>
                  <a:t> scan (GHz)</a:t>
                </a:r>
                <a:endParaRPr lang="en-US" sz="1600" dirty="0">
                  <a:solidFill>
                    <a:srgbClr val="FF0000"/>
                  </a:solidFill>
                </a:endParaRP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869312"/>
        <c:crosses val="autoZero"/>
        <c:crossBetween val="midCat"/>
      </c:valAx>
      <c:valAx>
        <c:axId val="76388992"/>
        <c:scaling>
          <c:orientation val="minMax"/>
        </c:scaling>
        <c:axPos val="r"/>
        <c:title>
          <c:tx>
            <c:rich>
              <a:bodyPr rot="5400000" vert="horz"/>
              <a:lstStyle/>
              <a:p>
                <a:pPr>
                  <a:defRPr sz="1600"/>
                </a:pPr>
                <a:r>
                  <a:rPr lang="en-US" sz="1600"/>
                  <a:t>Temperature change from initial (K)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6407552"/>
        <c:crosses val="max"/>
        <c:crossBetween val="midCat"/>
      </c:valAx>
      <c:valAx>
        <c:axId val="76407552"/>
        <c:scaling>
          <c:orientation val="minMax"/>
        </c:scaling>
        <c:delete val="1"/>
        <c:axPos val="b"/>
        <c:numFmt formatCode="0.0000" sourceLinked="1"/>
        <c:tickLblPos val="none"/>
        <c:crossAx val="7638899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089644356348546"/>
          <c:y val="0.116498857248749"/>
          <c:w val="0.21858329293871301"/>
          <c:h val="0.34148548293844766"/>
        </c:manualLayout>
      </c:layout>
      <c:spPr>
        <a:solidFill>
          <a:sysClr val="window" lastClr="FFFFFF"/>
        </a:solidFill>
        <a:ln>
          <a:solidFill>
            <a:sysClr val="windowText" lastClr="000000">
              <a:lumMod val="65000"/>
              <a:lumOff val="35000"/>
            </a:sysClr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0.22271</cdr:y>
    </cdr:from>
    <cdr:to>
      <cdr:x>0.68582</cdr:x>
      <cdr:y>0.35262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91000" y="1127205"/>
          <a:ext cx="1557543" cy="6574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End</a:t>
          </a:r>
          <a:r>
            <a:rPr lang="en-US" sz="1600" baseline="0" dirty="0"/>
            <a:t> of 5 m </a:t>
          </a:r>
          <a:r>
            <a:rPr lang="en-US" sz="1600" baseline="0" dirty="0" err="1"/>
            <a:t>patchcord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0.72727</cdr:x>
      <cdr:y>0.18039</cdr:y>
    </cdr:from>
    <cdr:to>
      <cdr:x>0.95378</cdr:x>
      <cdr:y>0.3103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096000" y="913031"/>
          <a:ext cx="1898607" cy="6575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dirty="0"/>
            <a:t>End</a:t>
          </a:r>
          <a:r>
            <a:rPr lang="en-US" sz="1600" baseline="0" dirty="0"/>
            <a:t> of short </a:t>
          </a:r>
          <a:r>
            <a:rPr lang="en-US" sz="1600" baseline="0" dirty="0" err="1"/>
            <a:t>patchcord</a:t>
          </a:r>
          <a:r>
            <a:rPr lang="en-US" sz="1600" baseline="0" dirty="0"/>
            <a:t> </a:t>
          </a:r>
        </a:p>
        <a:p xmlns:a="http://schemas.openxmlformats.org/drawingml/2006/main">
          <a:pPr algn="ctr"/>
          <a:r>
            <a:rPr lang="en-US" sz="1600" baseline="0" dirty="0"/>
            <a:t>(splice location)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0.83357</cdr:x>
      <cdr:y>0.43505</cdr:y>
    </cdr:from>
    <cdr:to>
      <cdr:x>1</cdr:x>
      <cdr:y>0.56495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6986990" y="2201901"/>
          <a:ext cx="1395010" cy="6574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600" dirty="0"/>
            <a:t>End</a:t>
          </a:r>
          <a:r>
            <a:rPr lang="en-US" sz="1600" baseline="0" dirty="0"/>
            <a:t> </a:t>
          </a:r>
          <a:r>
            <a:rPr lang="en-US" sz="1600" baseline="0" dirty="0" smtClean="0"/>
            <a:t>of </a:t>
          </a:r>
          <a:r>
            <a:rPr lang="en-US" sz="1600" baseline="0" dirty="0"/>
            <a:t>fiber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0.62385</cdr:x>
      <cdr:y>0.1901</cdr:y>
    </cdr:from>
    <cdr:to>
      <cdr:x>0.70571</cdr:x>
      <cdr:y>0.26412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V="1">
          <a:off x="5181600" y="1219200"/>
          <a:ext cx="679912" cy="474727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0.11995</cdr:x>
      <cdr:y>0.43505</cdr:y>
    </cdr:from>
    <cdr:to>
      <cdr:x>0.40838</cdr:x>
      <cdr:y>0.56495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005439" y="2201901"/>
          <a:ext cx="2417615" cy="6574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/>
            <a:t>FC/APC</a:t>
          </a:r>
          <a:r>
            <a:rPr lang="en-US" sz="1600" baseline="0" dirty="0"/>
            <a:t> connector from Luna OBR to </a:t>
          </a:r>
          <a:r>
            <a:rPr lang="en-US" sz="1600" baseline="0" dirty="0" err="1"/>
            <a:t>patchcord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0.08238</cdr:x>
      <cdr:y>0.42456</cdr:y>
    </cdr:from>
    <cdr:to>
      <cdr:x>0.11603</cdr:x>
      <cdr:y>0.48227</cdr:y>
    </cdr:to>
    <cdr:cxnSp macro="">
      <cdr:nvCxnSpPr>
        <cdr:cNvPr id="12" name="Straight Arrow Connector 11"/>
        <cdr:cNvCxnSpPr/>
      </cdr:nvCxnSpPr>
      <cdr:spPr>
        <a:xfrm xmlns:a="http://schemas.openxmlformats.org/drawingml/2006/main" flipH="1" flipV="1">
          <a:off x="690509" y="2148824"/>
          <a:ext cx="282054" cy="292088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0.15833</cdr:x>
      <cdr:y>0</cdr:y>
    </cdr:from>
    <cdr:to>
      <cdr:x>0.84167</cdr:x>
      <cdr:y>0.17143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447800" y="0"/>
          <a:ext cx="6248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/>
          <a:r>
            <a:rPr lang="en-US" sz="1800" b="1" i="0" baseline="0" dirty="0" smtClean="0"/>
            <a:t>Quench response from optical fiber and thermocouples along length of sample</a:t>
          </a:r>
        </a:p>
        <a:p xmlns:a="http://schemas.openxmlformats.org/drawingml/2006/main"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999AA-839B-A74A-BA3C-13344381FB3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1823A-21B7-1248-B4B7-ECA2922AE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09139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D8649-2E69-E147-942E-445658DBAAFB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2689C-C99D-434A-A3EC-8C33949E5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2997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SEM: </a:t>
            </a:r>
            <a:r>
              <a:rPr lang="en-US" dirty="0" smtClean="0">
                <a:ea typeface="Arial" pitchFamily="28" charset="0"/>
                <a:cs typeface="Arial" pitchFamily="28" charset="0"/>
              </a:rPr>
              <a:t>metallic </a:t>
            </a:r>
            <a:r>
              <a:rPr lang="en-US" dirty="0" err="1" smtClean="0">
                <a:ea typeface="Arial" pitchFamily="28" charset="0"/>
                <a:cs typeface="Arial" pitchFamily="28" charset="0"/>
              </a:rPr>
              <a:t>interdiffusion</a:t>
            </a:r>
            <a:r>
              <a:rPr lang="en-US" dirty="0" smtClean="0">
                <a:ea typeface="Arial" pitchFamily="28" charset="0"/>
                <a:cs typeface="Arial" pitchFamily="28" charset="0"/>
              </a:rPr>
              <a:t> yields good thermal bonding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Disclaimer: the fibers</a:t>
            </a:r>
            <a:r>
              <a:rPr lang="en-US" baseline="0" dirty="0" smtClean="0"/>
              <a:t>, manufacturing techniques, and sensing approaches are specific to my research and other forms may exist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Slide 5: If you were</a:t>
            </a:r>
            <a:r>
              <a:rPr lang="en-US" baseline="0" dirty="0" smtClean="0"/>
              <a:t> on the top of an ocean filled with optical quality glass, you could clearly see the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Glass </a:t>
            </a:r>
            <a:r>
              <a:rPr lang="en-US" dirty="0" err="1" smtClean="0"/>
              <a:t>preform</a:t>
            </a:r>
            <a:r>
              <a:rPr lang="en-US" dirty="0" smtClean="0"/>
              <a:t> made by heating gases (SiCl</a:t>
            </a:r>
            <a:r>
              <a:rPr lang="en-US" baseline="-25000" dirty="0" smtClean="0"/>
              <a:t>4</a:t>
            </a:r>
            <a:r>
              <a:rPr lang="en-US" dirty="0" smtClean="0"/>
              <a:t>, GeCl</a:t>
            </a:r>
            <a:r>
              <a:rPr lang="en-US" baseline="-25000" dirty="0" smtClean="0"/>
              <a:t>4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dirty="0" smtClean="0"/>
              <a:t>) in a quartz tube and allowing soot to deposit on surface, forming glass;</a:t>
            </a:r>
            <a:r>
              <a:rPr lang="en-US" baseline="0" dirty="0" smtClean="0"/>
              <a:t> both the tube and soot are heated until tube softens and collapses on itself; the sooty glass forms the core and the quartz tube is the cladding</a:t>
            </a:r>
            <a:endParaRPr lang="en-US" dirty="0" smtClean="0"/>
          </a:p>
          <a:p>
            <a:r>
              <a:rPr lang="en-US" dirty="0" smtClean="0"/>
              <a:t>Pulled</a:t>
            </a:r>
            <a:r>
              <a:rPr lang="en-US" baseline="0" dirty="0" smtClean="0"/>
              <a:t> through draw tower at 10 to 20 m/</a:t>
            </a:r>
            <a:r>
              <a:rPr lang="en-US" baseline="0" dirty="0" err="1" smtClean="0"/>
              <a:t>s</a:t>
            </a:r>
            <a:endParaRPr lang="en-US" dirty="0" smtClean="0"/>
          </a:p>
          <a:p>
            <a:r>
              <a:rPr lang="en-US" dirty="0" smtClean="0"/>
              <a:t>Coatings are applied for individual applications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Step-index</a:t>
            </a:r>
            <a:r>
              <a:rPr lang="en-US" baseline="0" dirty="0" smtClean="0"/>
              <a:t> fibers AKA multi-mode fibers; abrupt change from core to cladding so light is reflected; larger core than SMF, thus multiple modes allowed; 800 to 1300 nm (LED source)</a:t>
            </a:r>
          </a:p>
          <a:p>
            <a:r>
              <a:rPr lang="en-US" baseline="0" dirty="0" smtClean="0"/>
              <a:t>Graded-index fibers have gradual change in refractive index between core and cladding and thus bend the light</a:t>
            </a:r>
          </a:p>
          <a:p>
            <a:r>
              <a:rPr lang="en-US" baseline="0" dirty="0" smtClean="0"/>
              <a:t>Single-mode fibers support only one mode of light, between 1300 and 1550 nm (IR)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700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MPa</a:t>
            </a:r>
            <a:r>
              <a:rPr lang="en-US" baseline="0" dirty="0" smtClean="0"/>
              <a:t> is the minimum requirement to pass quality control</a:t>
            </a:r>
          </a:p>
          <a:p>
            <a:r>
              <a:rPr lang="en-US" baseline="0" dirty="0" smtClean="0"/>
              <a:t>Optical fiber cables typically have a minimum bend diameter of 10 times the cables diameter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Fabry</a:t>
            </a:r>
            <a:r>
              <a:rPr lang="en-US" dirty="0" smtClean="0"/>
              <a:t>-Perot</a:t>
            </a:r>
            <a:r>
              <a:rPr lang="en-US" baseline="0" dirty="0" smtClean="0"/>
              <a:t> interferometers: two reflectors on either side of an optically transparent medium; sensitive to spacing between the reflectors, which change as the temperature, pressure, etc. change.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2689C-C99D-434A-A3EC-8C33949E50E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344653"/>
            <a:ext cx="6841958" cy="513348"/>
          </a:xfrm>
          <a:prstGeom prst="rect">
            <a:avLst/>
          </a:prstGeom>
        </p:spPr>
        <p:txBody>
          <a:bodyPr vert="horz" anchor="ctr"/>
          <a:lstStyle>
            <a:lvl1pPr algn="r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 rtlCol="0"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 rtlCol="0"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0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128016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722917" y="6492875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60127"/>
            <a:ext cx="533400" cy="244476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eaLnBrk="1" latinLnBrk="0" hangingPunct="1">
              <a:defRPr kumimoji="0" sz="1600" b="1">
                <a:solidFill>
                  <a:srgbClr val="FFFFFF"/>
                </a:solidFill>
              </a:defRPr>
            </a:lvl1pPr>
          </a:lstStyle>
          <a:p>
            <a:fld id="{27D70E3B-AC33-3A42-8B8F-DE7399BC95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0" y="6492875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 special topic seminar: </a:t>
            </a:r>
            <a:r>
              <a:rPr lang="en-US" sz="1100" b="0" dirty="0" smtClean="0"/>
              <a:t>Fiber optic sensors for HTS magnets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46550"/>
            <a:ext cx="9144000" cy="1828800"/>
          </a:xfrm>
        </p:spPr>
        <p:txBody>
          <a:bodyPr anchor="ctr">
            <a:normAutofit/>
          </a:bodyPr>
          <a:lstStyle/>
          <a:p>
            <a:pPr algn="ctr"/>
            <a:r>
              <a:rPr lang="en-US" sz="3800" b="1" dirty="0" smtClean="0"/>
              <a:t>Fiber Optic Sensors</a:t>
            </a:r>
            <a:br>
              <a:rPr lang="en-US" sz="3800" b="1" dirty="0" smtClean="0"/>
            </a:br>
            <a:r>
              <a:rPr lang="en-US" sz="3800" b="1" dirty="0" smtClean="0"/>
              <a:t>For HTS magnets</a:t>
            </a:r>
            <a:endParaRPr lang="en-US" sz="3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en-US" sz="3200" dirty="0" smtClean="0"/>
              <a:t>Melanie Turenne</a:t>
            </a:r>
            <a:endParaRPr lang="en-US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9050" y="6050037"/>
            <a:ext cx="6705600" cy="685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3200" noProof="0" dirty="0" smtClean="0">
                <a:solidFill>
                  <a:srgbClr val="FFFFFF"/>
                </a:solidFill>
              </a:rPr>
              <a:t>28.09.11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fiber-optics-ligh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0" y="117475"/>
            <a:ext cx="5410200" cy="40576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Background on optical fibers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Optical fiber sensors</a:t>
            </a:r>
          </a:p>
          <a:p>
            <a:pPr lvl="1"/>
            <a:r>
              <a:rPr lang="en-US" b="1" dirty="0" smtClean="0"/>
              <a:t>Application in HTS magnets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Sensor technologies: Brillouin, FBGs, Rayleigh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Bi2212 process monitoring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Cryogenic calibration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YBCO quench detection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Conclusions and Future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8"/>
            <a:ext cx="8531352" cy="504640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Quench detection in HTS magnets is difficult due to the slow normal zone propagation velocity</a:t>
            </a:r>
          </a:p>
          <a:p>
            <a:pPr lvl="1">
              <a:defRPr/>
            </a:pPr>
            <a:r>
              <a:rPr lang="en-US" dirty="0" smtClean="0"/>
              <a:t>Traditional voltage tap methods do not have the spatial resolution necessary for practical application in HTS systems, and are more cumbersome</a:t>
            </a:r>
          </a:p>
          <a:p>
            <a:pPr lvl="1">
              <a:defRPr/>
            </a:pPr>
            <a:r>
              <a:rPr lang="en-US" dirty="0" smtClean="0"/>
              <a:t>Thus more advanced sensors capable of distributed sensing are required</a:t>
            </a:r>
          </a:p>
          <a:p>
            <a:r>
              <a:rPr lang="en-US" dirty="0" smtClean="0"/>
              <a:t>HT processing of Bi2212</a:t>
            </a:r>
          </a:p>
          <a:p>
            <a:pPr lvl="1"/>
            <a:r>
              <a:rPr lang="en-US" dirty="0" smtClean="0"/>
              <a:t>Peak temperature held for only a short time period</a:t>
            </a:r>
          </a:p>
          <a:p>
            <a:pPr lvl="2"/>
            <a:r>
              <a:rPr lang="en-US" dirty="0" smtClean="0"/>
              <a:t>Temperature reaches ~900 °C in a pure oxygen environment</a:t>
            </a:r>
          </a:p>
          <a:p>
            <a:pPr lvl="1"/>
            <a:r>
              <a:rPr lang="en-US" dirty="0" smtClean="0"/>
              <a:t>Precise local temperature information is needed to optimize performance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optical fiber sensors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030" cy="4495800"/>
          </a:xfrm>
        </p:spPr>
        <p:txBody>
          <a:bodyPr/>
          <a:lstStyle/>
          <a:p>
            <a:r>
              <a:rPr lang="en-US" dirty="0" smtClean="0"/>
              <a:t>Immune to RF and electromagnetic waves</a:t>
            </a:r>
          </a:p>
          <a:p>
            <a:r>
              <a:rPr lang="en-US" dirty="0" smtClean="0"/>
              <a:t>Small and lightweight</a:t>
            </a:r>
          </a:p>
          <a:p>
            <a:r>
              <a:rPr lang="en-US" dirty="0" smtClean="0"/>
              <a:t>Low loss</a:t>
            </a:r>
          </a:p>
          <a:p>
            <a:r>
              <a:rPr lang="en-US" dirty="0" smtClean="0"/>
              <a:t>Available in long lengths (50 km)</a:t>
            </a:r>
          </a:p>
          <a:p>
            <a:r>
              <a:rPr lang="en-US" dirty="0" smtClean="0"/>
              <a:t>Distributed (or quasi-distributed) sensors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9796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Low </a:t>
            </a:r>
            <a:r>
              <a:rPr lang="en-US" dirty="0" smtClean="0"/>
              <a:t>cryogenic sensitivity – coatings required</a:t>
            </a:r>
          </a:p>
          <a:p>
            <a:r>
              <a:rPr lang="en-US" dirty="0" smtClean="0"/>
              <a:t>Bi2212 heat treatment survivability and compatibility of fiber, coating, and conductor</a:t>
            </a:r>
          </a:p>
          <a:p>
            <a:r>
              <a:rPr lang="en-US" dirty="0" smtClean="0"/>
              <a:t>Separation of temperature and strain </a:t>
            </a:r>
            <a:r>
              <a:rPr lang="en-US" dirty="0" smtClean="0"/>
              <a:t>effects</a:t>
            </a:r>
          </a:p>
          <a:p>
            <a:r>
              <a:rPr lang="en-US" dirty="0" smtClean="0"/>
              <a:t>Balance of temporal and spatial </a:t>
            </a:r>
            <a:r>
              <a:rPr lang="en-US" dirty="0" smtClean="0"/>
              <a:t>resolution</a:t>
            </a:r>
            <a:endParaRPr lang="en-US" dirty="0" smtClean="0"/>
          </a:p>
          <a:p>
            <a:r>
              <a:rPr lang="en-US" dirty="0" smtClean="0"/>
              <a:t>Integration into large-scale magnet systems</a:t>
            </a:r>
          </a:p>
          <a:p>
            <a:pPr lvl="1"/>
            <a:r>
              <a:rPr lang="en-US" dirty="0" smtClean="0"/>
              <a:t>Placement</a:t>
            </a:r>
          </a:p>
          <a:p>
            <a:pPr lvl="1"/>
            <a:r>
              <a:rPr lang="en-US" dirty="0" smtClean="0"/>
              <a:t>Protection during </a:t>
            </a:r>
            <a:r>
              <a:rPr lang="en-US" dirty="0" smtClean="0"/>
              <a:t>winding, processing </a:t>
            </a:r>
            <a:r>
              <a:rPr lang="en-US" dirty="0" smtClean="0"/>
              <a:t>and operation</a:t>
            </a:r>
          </a:p>
          <a:p>
            <a:pPr lvl="1"/>
            <a:r>
              <a:rPr lang="en-US" dirty="0" smtClean="0"/>
              <a:t>Calibration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Background on optical fibers</a:t>
            </a:r>
          </a:p>
          <a:p>
            <a:r>
              <a:rPr lang="en-US" b="1" dirty="0" smtClean="0"/>
              <a:t>Optical fiber sensors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Application in HTS magnets</a:t>
            </a:r>
          </a:p>
          <a:p>
            <a:pPr lvl="1"/>
            <a:r>
              <a:rPr lang="en-US" b="1" dirty="0" smtClean="0"/>
              <a:t>Sensor technologies: Brillouin, FBGs, Rayleigh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Bi2212 process monitoring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Cryogenic calibration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YBCO quench detection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Conclusions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and Future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Brillouin Scattering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Brillouin scattering theory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 is scattered off acoustic phonons and is shifted by some Brillouin frequency</a:t>
            </a:r>
          </a:p>
          <a:p>
            <a:endParaRPr lang="en-US" dirty="0" smtClean="0"/>
          </a:p>
          <a:p>
            <a:pPr>
              <a:spcBef>
                <a:spcPts val="2400"/>
              </a:spcBef>
              <a:buNone/>
            </a:pPr>
            <a:r>
              <a:rPr lang="en-US" dirty="0" smtClean="0"/>
              <a:t>	where </a:t>
            </a:r>
            <a:r>
              <a:rPr lang="en-US" i="1" dirty="0" smtClean="0">
                <a:latin typeface="Times" pitchFamily="18" charset="0"/>
                <a:ea typeface="Cambria Math" pitchFamily="18" charset="0"/>
                <a:cs typeface="Times" pitchFamily="18" charset="0"/>
              </a:rPr>
              <a:t>n</a:t>
            </a:r>
            <a:r>
              <a:rPr lang="en-US" dirty="0" smtClean="0"/>
              <a:t> is the index of refraction, </a:t>
            </a:r>
            <a:r>
              <a:rPr lang="en-US" i="1" dirty="0" err="1" smtClean="0">
                <a:latin typeface="Times" pitchFamily="18" charset="0"/>
                <a:cs typeface="Times" pitchFamily="18" charset="0"/>
              </a:rPr>
              <a:t>V</a:t>
            </a:r>
            <a:r>
              <a:rPr lang="en-US" i="1" baseline="-25000" dirty="0" err="1" smtClean="0">
                <a:latin typeface="Times" pitchFamily="18" charset="0"/>
                <a:cs typeface="Times" pitchFamily="18" charset="0"/>
              </a:rPr>
              <a:t>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+mj-lt"/>
              </a:rPr>
              <a:t>is the acoustic velocity, and </a:t>
            </a:r>
            <a:r>
              <a:rPr lang="el-GR" i="1" dirty="0" smtClean="0">
                <a:latin typeface="Calibri"/>
                <a:cs typeface="Calibri"/>
              </a:rPr>
              <a:t>λ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smtClean="0">
                <a:latin typeface="+mj-lt"/>
                <a:cs typeface="Calibri"/>
              </a:rPr>
              <a:t>is the wavelength of incoming light</a:t>
            </a:r>
            <a:endParaRPr lang="en-US" dirty="0" smtClean="0">
              <a:latin typeface="+mj-lt"/>
            </a:endParaRP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0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7928" y="2687216"/>
            <a:ext cx="1412616" cy="788638"/>
          </a:xfrm>
          <a:prstGeom prst="rect">
            <a:avLst/>
          </a:prstGeom>
          <a:noFill/>
        </p:spPr>
      </p:pic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Brillouin sensing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 properties are measured in order to simultaneously determine temperature and strain: </a:t>
            </a:r>
          </a:p>
          <a:p>
            <a:pPr lvl="1"/>
            <a:r>
              <a:rPr lang="en-US" dirty="0" smtClean="0"/>
              <a:t>Brillouin power (intensity)</a:t>
            </a:r>
          </a:p>
          <a:p>
            <a:pPr lvl="1"/>
            <a:r>
              <a:rPr lang="en-US" dirty="0" smtClean="0"/>
              <a:t>Frequency shift </a:t>
            </a:r>
          </a:p>
          <a:p>
            <a:pPr lvl="1"/>
            <a:r>
              <a:rPr lang="en-US" dirty="0" smtClean="0"/>
              <a:t>Line-width (FWHM)</a:t>
            </a:r>
          </a:p>
          <a:p>
            <a:r>
              <a:rPr lang="en-US" dirty="0" smtClean="0"/>
              <a:t>At room temperature, these values vary linearly; however at cryogenic temperatures they are nonlinear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Brillouin research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16748" cy="4495800"/>
          </a:xfrm>
        </p:spPr>
        <p:txBody>
          <a:bodyPr/>
          <a:lstStyle/>
          <a:p>
            <a:r>
              <a:rPr lang="en-US" dirty="0" err="1" smtClean="0"/>
              <a:t>Mahar</a:t>
            </a:r>
            <a:r>
              <a:rPr lang="en-US" dirty="0" smtClean="0"/>
              <a:t> et al., explored Brillouin scattering for LTS magnets (thesis 2008, MIT)</a:t>
            </a:r>
          </a:p>
          <a:p>
            <a:pPr lvl="1"/>
            <a:r>
              <a:rPr lang="en-US" dirty="0" smtClean="0"/>
              <a:t>Mapped</a:t>
            </a:r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dirty="0" smtClean="0"/>
              <a:t>Brillouin parameters under various strain </a:t>
            </a:r>
            <a:r>
              <a:rPr lang="en-US" dirty="0" smtClean="0"/>
              <a:t>and temperature </a:t>
            </a:r>
            <a:r>
              <a:rPr lang="en-US" dirty="0" smtClean="0"/>
              <a:t>conditions for superconducting magnet application</a:t>
            </a:r>
            <a:endParaRPr lang="en-US" dirty="0" smtClean="0"/>
          </a:p>
          <a:p>
            <a:r>
              <a:rPr lang="en-US" dirty="0" smtClean="0"/>
              <a:t>Achieved moderate temporal resolution of 0.5 s, but only a 5 m spatial resolution</a:t>
            </a:r>
          </a:p>
          <a:p>
            <a:pPr lvl="1"/>
            <a:r>
              <a:rPr lang="en-US" dirty="0" smtClean="0"/>
              <a:t>Might be acceptable for LTS, but probably not for HTS systems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Bragg gratings (FBGs)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508635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work was partially supported by the US DOE SBIR Program</a:t>
            </a:r>
          </a:p>
          <a:p>
            <a:r>
              <a:rPr lang="en-US" dirty="0" smtClean="0"/>
              <a:t>Collaborators include:</a:t>
            </a:r>
          </a:p>
          <a:p>
            <a:pPr lvl="1">
              <a:buNone/>
            </a:pPr>
            <a:r>
              <a:rPr lang="en-US" dirty="0" smtClean="0"/>
              <a:t>		</a:t>
            </a:r>
          </a:p>
          <a:p>
            <a:pPr lvl="1">
              <a:buNone/>
            </a:pPr>
            <a:r>
              <a:rPr lang="en-US" dirty="0" smtClean="0"/>
              <a:t>		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	</a:t>
            </a:r>
          </a:p>
          <a:p>
            <a:pPr lvl="1">
              <a:buNone/>
            </a:pPr>
            <a:r>
              <a:rPr lang="en-US" u="sng" dirty="0" err="1" smtClean="0"/>
              <a:t>Muons</a:t>
            </a:r>
            <a:r>
              <a:rPr lang="en-US" u="sng" dirty="0" smtClean="0"/>
              <a:t>, Inc.</a:t>
            </a:r>
          </a:p>
          <a:p>
            <a:pPr lvl="1">
              <a:buNone/>
            </a:pPr>
            <a:r>
              <a:rPr lang="en-US" dirty="0" smtClean="0"/>
              <a:t>Dr. Rolland Johnson</a:t>
            </a:r>
          </a:p>
          <a:p>
            <a:pPr lvl="1">
              <a:buNone/>
            </a:pPr>
            <a:r>
              <a:rPr lang="en-US" dirty="0" smtClean="0"/>
              <a:t>Dr. Gene Flanagan</a:t>
            </a:r>
          </a:p>
        </p:txBody>
      </p:sp>
      <p:sp>
        <p:nvSpPr>
          <p:cNvPr id="7" name="Rectangle 6"/>
          <p:cNvSpPr/>
          <p:nvPr/>
        </p:nvSpPr>
        <p:spPr>
          <a:xfrm>
            <a:off x="4014768" y="3774922"/>
            <a:ext cx="51292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2800" u="sng" dirty="0" smtClean="0"/>
              <a:t>North Carolina State University</a:t>
            </a:r>
          </a:p>
          <a:p>
            <a:pPr lvl="1">
              <a:buNone/>
            </a:pPr>
            <a:r>
              <a:rPr lang="en-US" sz="2800" u="sng" dirty="0" smtClean="0"/>
              <a:t>Department of Materials Science and Engineering</a:t>
            </a:r>
            <a:r>
              <a:rPr lang="en-US" sz="2800" dirty="0" smtClean="0"/>
              <a:t>	</a:t>
            </a: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sz="2800" dirty="0" smtClean="0"/>
              <a:t>Dr. Frank </a:t>
            </a:r>
            <a:r>
              <a:rPr lang="en-US" sz="2800" dirty="0" err="1" smtClean="0"/>
              <a:t>Hunte</a:t>
            </a:r>
            <a:endParaRPr lang="en-US" sz="2800" dirty="0" smtClean="0"/>
          </a:p>
          <a:p>
            <a:pPr lvl="1">
              <a:buNone/>
            </a:pPr>
            <a:r>
              <a:rPr lang="en-US" sz="2800" dirty="0" smtClean="0"/>
              <a:t>Dr. Justin Schwartz</a:t>
            </a:r>
          </a:p>
          <a:p>
            <a:pPr lvl="1">
              <a:buNone/>
            </a:pPr>
            <a:r>
              <a:rPr lang="en-US" sz="2800" dirty="0" err="1" smtClean="0"/>
              <a:t>Liyang</a:t>
            </a:r>
            <a:r>
              <a:rPr lang="en-US" sz="2800" dirty="0" smtClean="0"/>
              <a:t> Ye</a:t>
            </a:r>
            <a:endParaRPr lang="en-US" sz="2800" dirty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1004898" y="2928923"/>
            <a:ext cx="4092600" cy="1793179"/>
            <a:chOff x="31738273" y="24936315"/>
            <a:chExt cx="5326176" cy="2064299"/>
          </a:xfrm>
        </p:grpSpPr>
        <p:sp>
          <p:nvSpPr>
            <p:cNvPr id="9" name="TextBox 12"/>
            <p:cNvSpPr txBox="1">
              <a:spLocks noChangeArrowheads="1"/>
            </p:cNvSpPr>
            <p:nvPr/>
          </p:nvSpPr>
          <p:spPr bwMode="auto">
            <a:xfrm>
              <a:off x="32835645" y="25768752"/>
              <a:ext cx="4228804" cy="673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3200" b="1" i="1" dirty="0" err="1">
                  <a:solidFill>
                    <a:srgbClr val="3366FF"/>
                  </a:solidFill>
                  <a:latin typeface="Times" pitchFamily="18" charset="0"/>
                  <a:cs typeface="Times" pitchFamily="18" charset="0"/>
                </a:rPr>
                <a:t>Muons</a:t>
              </a:r>
              <a:r>
                <a:rPr lang="en-US" sz="3200" b="1" i="1" dirty="0">
                  <a:solidFill>
                    <a:srgbClr val="3366FF"/>
                  </a:solidFill>
                  <a:latin typeface="Times" pitchFamily="18" charset="0"/>
                  <a:cs typeface="Times" pitchFamily="18" charset="0"/>
                </a:rPr>
                <a:t>, Inc.</a:t>
              </a:r>
            </a:p>
          </p:txBody>
        </p:sp>
        <p:grpSp>
          <p:nvGrpSpPr>
            <p:cNvPr id="10" name="Group 208"/>
            <p:cNvGrpSpPr>
              <a:grpSpLocks/>
            </p:cNvGrpSpPr>
            <p:nvPr/>
          </p:nvGrpSpPr>
          <p:grpSpPr bwMode="auto">
            <a:xfrm>
              <a:off x="31738273" y="24936315"/>
              <a:ext cx="1047411" cy="2064299"/>
              <a:chOff x="31738273" y="24936315"/>
              <a:chExt cx="1047411" cy="2064299"/>
            </a:xfrm>
          </p:grpSpPr>
          <p:grpSp>
            <p:nvGrpSpPr>
              <p:cNvPr id="11" name="Group 150"/>
              <p:cNvGrpSpPr>
                <a:grpSpLocks/>
              </p:cNvGrpSpPr>
              <p:nvPr/>
            </p:nvGrpSpPr>
            <p:grpSpPr bwMode="auto">
              <a:xfrm>
                <a:off x="31738273" y="25218508"/>
                <a:ext cx="1019464" cy="1782106"/>
                <a:chOff x="6332371" y="1674701"/>
                <a:chExt cx="553369" cy="1645976"/>
              </a:xfrm>
            </p:grpSpPr>
            <p:sp>
              <p:nvSpPr>
                <p:cNvPr id="13" name="Delay 5"/>
                <p:cNvSpPr/>
                <p:nvPr/>
              </p:nvSpPr>
              <p:spPr>
                <a:xfrm rot="16200000">
                  <a:off x="6198270" y="1808802"/>
                  <a:ext cx="821571" cy="553369"/>
                </a:xfrm>
                <a:prstGeom prst="flowChartDelay">
                  <a:avLst/>
                </a:prstGeom>
                <a:solidFill>
                  <a:srgbClr val="3366FF"/>
                </a:solidFill>
                <a:ln>
                  <a:solidFill>
                    <a:srgbClr val="3366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" name="Delay 6"/>
                <p:cNvSpPr/>
                <p:nvPr/>
              </p:nvSpPr>
              <p:spPr>
                <a:xfrm rot="5400000">
                  <a:off x="6198270" y="2633207"/>
                  <a:ext cx="821571" cy="553369"/>
                </a:xfrm>
                <a:prstGeom prst="flowChartDelay">
                  <a:avLst/>
                </a:prstGeom>
                <a:solidFill>
                  <a:srgbClr val="3366FF"/>
                </a:solidFill>
                <a:ln>
                  <a:solidFill>
                    <a:srgbClr val="3366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pic>
            <p:nvPicPr>
              <p:cNvPr id="12" name="Picture 8" descr="MUON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910520" y="24936315"/>
                <a:ext cx="875164" cy="1798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" name="Picture 14" descr="NCSU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0174" y="2003163"/>
            <a:ext cx="1630810" cy="19932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FBG fabrication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7947152" cy="4969485"/>
          </a:xfrm>
        </p:spPr>
        <p:txBody>
          <a:bodyPr/>
          <a:lstStyle/>
          <a:p>
            <a:r>
              <a:rPr lang="en-US" dirty="0" smtClean="0"/>
              <a:t>Gratings are a local, periodic change in the refractive index of a fiber’s core</a:t>
            </a:r>
          </a:p>
          <a:p>
            <a:r>
              <a:rPr lang="en-US" dirty="0" smtClean="0"/>
              <a:t>Written into a fiber by </a:t>
            </a:r>
            <a:br>
              <a:rPr lang="en-US" dirty="0" smtClean="0"/>
            </a:br>
            <a:r>
              <a:rPr lang="en-US" dirty="0" smtClean="0"/>
              <a:t>exposure to UV light </a:t>
            </a:r>
            <a:br>
              <a:rPr lang="en-US" dirty="0" smtClean="0"/>
            </a:br>
            <a:r>
              <a:rPr lang="en-US" dirty="0" smtClean="0"/>
              <a:t>through a phase mask</a:t>
            </a:r>
          </a:p>
        </p:txBody>
      </p:sp>
      <p:sp>
        <p:nvSpPr>
          <p:cNvPr id="8" name="Rectangle 7"/>
          <p:cNvSpPr/>
          <p:nvPr/>
        </p:nvSpPr>
        <p:spPr>
          <a:xfrm>
            <a:off x="3890269" y="6067069"/>
            <a:ext cx="5173462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200" dirty="0" err="1" smtClean="0"/>
              <a:t>www.ibsen.dk/phasemasks/fbgphasemasks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89425" y="2823959"/>
            <a:ext cx="4328668" cy="3104611"/>
            <a:chOff x="4689426" y="3465073"/>
            <a:chExt cx="4328668" cy="3104611"/>
          </a:xfrm>
        </p:grpSpPr>
        <p:grpSp>
          <p:nvGrpSpPr>
            <p:cNvPr id="13" name="Group 12"/>
            <p:cNvGrpSpPr/>
            <p:nvPr/>
          </p:nvGrpSpPr>
          <p:grpSpPr>
            <a:xfrm>
              <a:off x="4689426" y="3465073"/>
              <a:ext cx="4328668" cy="3104611"/>
              <a:chOff x="1536700" y="2871278"/>
              <a:chExt cx="5922762" cy="3224722"/>
            </a:xfrm>
          </p:grpSpPr>
          <p:pic>
            <p:nvPicPr>
              <p:cNvPr id="7" name="Picture 6" descr="imag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81565" y="2871278"/>
                <a:ext cx="5577897" cy="3224722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/>
            </p:nvCxnSpPr>
            <p:spPr>
              <a:xfrm rot="10800000">
                <a:off x="1536700" y="4279900"/>
                <a:ext cx="1460500" cy="1588"/>
              </a:xfrm>
              <a:prstGeom prst="line">
                <a:avLst/>
              </a:prstGeom>
              <a:ln w="28575" cmpd="sng">
                <a:solidFill>
                  <a:srgbClr val="0033CC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0800000">
                <a:off x="1536700" y="4356100"/>
                <a:ext cx="1460500" cy="1588"/>
              </a:xfrm>
              <a:prstGeom prst="line">
                <a:avLst/>
              </a:prstGeom>
              <a:ln w="28575" cmpd="sng">
                <a:solidFill>
                  <a:srgbClr val="0033CC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Up Arrow 11"/>
            <p:cNvSpPr/>
            <p:nvPr/>
          </p:nvSpPr>
          <p:spPr>
            <a:xfrm rot="10800000" flipH="1">
              <a:off x="6646606" y="3727452"/>
              <a:ext cx="628650" cy="673100"/>
            </a:xfrm>
            <a:prstGeom prst="upArrow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Bragg wavelength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Each grating reflects a single Bragg wavelength, </a:t>
            </a:r>
            <a:r>
              <a:rPr lang="en-US" sz="2800" dirty="0" err="1" smtClean="0">
                <a:latin typeface="Symbol" pitchFamily="28" charset="2"/>
                <a:ea typeface="Symbol" pitchFamily="28" charset="2"/>
                <a:cs typeface="Symbol" pitchFamily="28" charset="2"/>
              </a:rPr>
              <a:t>l</a:t>
            </a:r>
            <a:r>
              <a:rPr lang="en-US" sz="2800" baseline="-25000" dirty="0" err="1" smtClean="0">
                <a:latin typeface="Arial" pitchFamily="28" charset="0"/>
                <a:ea typeface="ＭＳ Ｐゴシック" pitchFamily="28" charset="-128"/>
              </a:rPr>
              <a:t>B</a:t>
            </a:r>
            <a:r>
              <a:rPr lang="en-US" sz="2800" dirty="0" smtClean="0"/>
              <a:t>: </a:t>
            </a:r>
          </a:p>
          <a:p>
            <a:pPr>
              <a:buNone/>
            </a:pPr>
            <a:r>
              <a:rPr lang="en-US" sz="2800" dirty="0" smtClean="0">
                <a:latin typeface="Symbol" pitchFamily="28" charset="2"/>
                <a:ea typeface="Symbol" pitchFamily="28" charset="2"/>
                <a:cs typeface="Symbol" pitchFamily="28" charset="2"/>
              </a:rPr>
              <a:t>	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28" charset="2"/>
                <a:ea typeface="Symbol" pitchFamily="28" charset="2"/>
                <a:cs typeface="Symbol" pitchFamily="28" charset="2"/>
              </a:rPr>
              <a:t>l</a:t>
            </a:r>
            <a:r>
              <a:rPr lang="en-US" sz="2800" baseline="-25000" dirty="0" err="1" smtClean="0">
                <a:solidFill>
                  <a:srgbClr val="FF0000"/>
                </a:solidFill>
                <a:latin typeface="Arial" pitchFamily="28" charset="0"/>
                <a:ea typeface="ＭＳ Ｐゴシック" pitchFamily="28" charset="-128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Arial" pitchFamily="28" charset="0"/>
                <a:ea typeface="ＭＳ Ｐゴシック" pitchFamily="28" charset="-128"/>
              </a:rPr>
              <a:t> = </a:t>
            </a:r>
            <a:r>
              <a:rPr lang="en-US" sz="2800" dirty="0" smtClean="0">
                <a:solidFill>
                  <a:srgbClr val="FF0000"/>
                </a:solidFill>
                <a:latin typeface="Times" pitchFamily="28" charset="0"/>
                <a:ea typeface="Times" pitchFamily="28" charset="0"/>
                <a:cs typeface="Times" pitchFamily="28" charset="0"/>
              </a:rPr>
              <a:t>2</a:t>
            </a:r>
            <a:r>
              <a:rPr lang="en-US" sz="2800" i="1" dirty="0" smtClean="0">
                <a:solidFill>
                  <a:srgbClr val="FF0000"/>
                </a:solidFill>
                <a:latin typeface="Times" pitchFamily="28" charset="0"/>
                <a:ea typeface="Times" pitchFamily="28" charset="0"/>
                <a:cs typeface="Times" pitchFamily="28" charset="0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Symbol" pitchFamily="28" charset="2"/>
                <a:ea typeface="Symbol" pitchFamily="28" charset="2"/>
                <a:cs typeface="Symbol" pitchFamily="28" charset="2"/>
              </a:rPr>
              <a:t>L </a:t>
            </a:r>
            <a:r>
              <a:rPr lang="en-US" sz="2800" dirty="0" smtClean="0"/>
              <a:t>where </a:t>
            </a:r>
            <a:r>
              <a:rPr lang="en-US" sz="2800" i="1" dirty="0" err="1" smtClean="0">
                <a:latin typeface="Times" pitchFamily="28" charset="0"/>
                <a:ea typeface="Times" pitchFamily="28" charset="0"/>
                <a:cs typeface="Times" pitchFamily="28" charset="0"/>
              </a:rPr>
              <a:t>n</a:t>
            </a:r>
            <a:r>
              <a:rPr lang="en-US" sz="2800" dirty="0" smtClean="0"/>
              <a:t> is the refractive index and </a:t>
            </a:r>
            <a:r>
              <a:rPr lang="en-US" sz="2800" dirty="0" smtClean="0">
                <a:latin typeface="Symbol" pitchFamily="28" charset="2"/>
                <a:ea typeface="Symbol" pitchFamily="28" charset="2"/>
                <a:cs typeface="Symbol" pitchFamily="28" charset="2"/>
              </a:rPr>
              <a:t>L</a:t>
            </a:r>
            <a:r>
              <a:rPr lang="en-US" sz="2800" dirty="0" smtClean="0"/>
              <a:t> is the grating pitch</a:t>
            </a:r>
          </a:p>
          <a:p>
            <a:endParaRPr lang="en-US" sz="2800" dirty="0"/>
          </a:p>
        </p:txBody>
      </p:sp>
      <p:pic>
        <p:nvPicPr>
          <p:cNvPr id="6" name="Picture 5" descr="642px-Fiber_Bragg_Grating-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140" y="2656219"/>
            <a:ext cx="4887170" cy="383665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3756960" y="3407266"/>
            <a:ext cx="1408311" cy="1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768015" y="3397934"/>
            <a:ext cx="1408311" cy="1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766291" y="3397932"/>
            <a:ext cx="1410035" cy="2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73346" y="6518753"/>
            <a:ext cx="2900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en.wikipedia.org/wiki/</a:t>
            </a:r>
            <a:r>
              <a:rPr lang="en-US" sz="1200" dirty="0" err="1" smtClean="0"/>
              <a:t>Fiber_Bragg_grating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39649E-7 -3.12645E-6 L 0.3368 0.0002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069 L -0.27517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principles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w Cen MT"/>
                <a:cs typeface="Tw Cen MT"/>
              </a:rPr>
              <a:t>Changes in the temperature or strain state of the fiber change the Bragg wavelength: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Δλ</a:t>
            </a:r>
            <a:r>
              <a:rPr lang="en-US" sz="2800" baseline="-25000" dirty="0" smtClean="0">
                <a:latin typeface="Times"/>
                <a:cs typeface="Times"/>
              </a:rPr>
              <a:t>B</a:t>
            </a:r>
            <a:r>
              <a:rPr lang="en-US" sz="2800" dirty="0" smtClean="0">
                <a:latin typeface="Times"/>
                <a:cs typeface="Times"/>
              </a:rPr>
              <a:t> = λ</a:t>
            </a:r>
            <a:r>
              <a:rPr lang="en-US" sz="2800" baseline="-25000" dirty="0" smtClean="0">
                <a:latin typeface="Times"/>
                <a:cs typeface="Times"/>
              </a:rPr>
              <a:t>B</a:t>
            </a:r>
            <a:r>
              <a:rPr lang="en-US" sz="2800" dirty="0" smtClean="0">
                <a:latin typeface="Times"/>
                <a:cs typeface="Times"/>
              </a:rPr>
              <a:t>[(1-ρ</a:t>
            </a:r>
            <a:r>
              <a:rPr lang="en-US" sz="2800" baseline="-25000" dirty="0" smtClean="0">
                <a:latin typeface="Times"/>
                <a:cs typeface="Times"/>
              </a:rPr>
              <a:t>α</a:t>
            </a:r>
            <a:r>
              <a:rPr lang="en-US" sz="2800" dirty="0" smtClean="0">
                <a:latin typeface="Times"/>
                <a:cs typeface="Times"/>
              </a:rPr>
              <a:t>)ε + (α+ξ)ΔT] </a:t>
            </a:r>
          </a:p>
          <a:p>
            <a:pPr>
              <a:buNone/>
            </a:pPr>
            <a:r>
              <a:rPr lang="en-US" sz="2800" dirty="0" smtClean="0">
                <a:latin typeface="Times"/>
                <a:cs typeface="Times"/>
              </a:rPr>
              <a:t>	</a:t>
            </a:r>
            <a:r>
              <a:rPr lang="en-US" sz="2800" dirty="0" smtClean="0">
                <a:latin typeface="Tw Cen MT"/>
                <a:cs typeface="Tw Cen MT"/>
              </a:rPr>
              <a:t>where </a:t>
            </a:r>
            <a:r>
              <a:rPr lang="en-US" sz="2800" dirty="0" err="1" smtClean="0">
                <a:latin typeface="Times"/>
                <a:cs typeface="Times"/>
              </a:rPr>
              <a:t>ρ</a:t>
            </a:r>
            <a:r>
              <a:rPr lang="en-US" sz="2800" baseline="-25000" dirty="0" err="1" smtClean="0">
                <a:latin typeface="Times"/>
                <a:cs typeface="Times"/>
              </a:rPr>
              <a:t>α</a:t>
            </a:r>
            <a:r>
              <a:rPr lang="en-US" sz="2800" dirty="0" smtClean="0"/>
              <a:t> is the </a:t>
            </a:r>
            <a:r>
              <a:rPr lang="en-US" sz="2800" dirty="0" err="1" smtClean="0"/>
              <a:t>photoelastic</a:t>
            </a:r>
            <a:r>
              <a:rPr lang="en-US" sz="2800" dirty="0" smtClean="0"/>
              <a:t> constant, </a:t>
            </a:r>
            <a:r>
              <a:rPr lang="en-US" sz="2800" dirty="0" err="1" smtClean="0">
                <a:latin typeface="Times"/>
                <a:cs typeface="Times"/>
              </a:rPr>
              <a:t>α</a:t>
            </a:r>
            <a:r>
              <a:rPr lang="en-US" sz="2800" dirty="0" smtClean="0"/>
              <a:t> is the coefficient of thermal expansion and </a:t>
            </a:r>
            <a:r>
              <a:rPr lang="en-US" sz="2800" dirty="0" err="1" smtClean="0">
                <a:latin typeface="Times"/>
                <a:cs typeface="Times"/>
              </a:rPr>
              <a:t>ξ</a:t>
            </a:r>
            <a:r>
              <a:rPr lang="en-US" sz="2800" dirty="0" smtClean="0"/>
              <a:t> is the </a:t>
            </a:r>
            <a:br>
              <a:rPr lang="en-US" sz="2800" dirty="0" smtClean="0"/>
            </a:br>
            <a:r>
              <a:rPr lang="en-US" sz="2800" dirty="0" smtClean="0"/>
              <a:t>thermo-optic coefficient </a:t>
            </a:r>
            <a:endParaRPr lang="en-US" sz="2800" dirty="0">
              <a:latin typeface="Times"/>
              <a:cs typeface="Time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986594" y="5111748"/>
            <a:ext cx="5522382" cy="647700"/>
            <a:chOff x="1250951" y="4692649"/>
            <a:chExt cx="6957484" cy="647700"/>
          </a:xfrm>
        </p:grpSpPr>
        <p:sp>
          <p:nvSpPr>
            <p:cNvPr id="6" name="Can 5"/>
            <p:cNvSpPr/>
            <p:nvPr/>
          </p:nvSpPr>
          <p:spPr>
            <a:xfrm rot="16200000">
              <a:off x="4403726" y="1539874"/>
              <a:ext cx="647700" cy="6953250"/>
            </a:xfrm>
            <a:prstGeom prst="can">
              <a:avLst>
                <a:gd name="adj" fmla="val 44608"/>
              </a:avLst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an 6"/>
            <p:cNvSpPr/>
            <p:nvPr/>
          </p:nvSpPr>
          <p:spPr>
            <a:xfrm rot="16200000">
              <a:off x="4687360" y="1577974"/>
              <a:ext cx="184150" cy="6858000"/>
            </a:xfrm>
            <a:prstGeom prst="can">
              <a:avLst>
                <a:gd name="adj" fmla="val 44608"/>
              </a:avLst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209254" y="4918072"/>
              <a:ext cx="1066796" cy="187325"/>
              <a:chOff x="3612357" y="4914898"/>
              <a:chExt cx="1066796" cy="187325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rot="5400000">
                <a:off x="3521075" y="5006973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3671886" y="5006180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3825874" y="5007767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3976685" y="5006974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4130673" y="5008560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4281484" y="5007767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4435472" y="5009354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4586283" y="5008561"/>
                <a:ext cx="184151" cy="1588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Up Arrow 19"/>
          <p:cNvSpPr/>
          <p:nvPr/>
        </p:nvSpPr>
        <p:spPr>
          <a:xfrm>
            <a:off x="4206609" y="5537198"/>
            <a:ext cx="1063619" cy="1117602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0"/>
            <a:tileRect/>
          </a:gra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1114993" y="5111747"/>
            <a:ext cx="7480300" cy="647700"/>
            <a:chOff x="1013376" y="5111747"/>
            <a:chExt cx="7480300" cy="647700"/>
          </a:xfrm>
        </p:grpSpPr>
        <p:sp>
          <p:nvSpPr>
            <p:cNvPr id="34" name="Can 33"/>
            <p:cNvSpPr/>
            <p:nvPr/>
          </p:nvSpPr>
          <p:spPr>
            <a:xfrm rot="16200000">
              <a:off x="4427400" y="1697723"/>
              <a:ext cx="647700" cy="7475748"/>
            </a:xfrm>
            <a:prstGeom prst="can">
              <a:avLst>
                <a:gd name="adj" fmla="val 44608"/>
              </a:avLst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an 34"/>
            <p:cNvSpPr/>
            <p:nvPr/>
          </p:nvSpPr>
          <p:spPr>
            <a:xfrm rot="16200000">
              <a:off x="4714931" y="1739402"/>
              <a:ext cx="184150" cy="7373340"/>
            </a:xfrm>
            <a:prstGeom prst="can">
              <a:avLst>
                <a:gd name="adj" fmla="val 44608"/>
              </a:avLst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17"/>
            <p:cNvGrpSpPr/>
            <p:nvPr/>
          </p:nvGrpSpPr>
          <p:grpSpPr>
            <a:xfrm>
              <a:off x="4193979" y="5337170"/>
              <a:ext cx="1146960" cy="187325"/>
              <a:chOff x="3612357" y="4914898"/>
              <a:chExt cx="1066796" cy="187325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rot="5400000">
                <a:off x="3521075" y="5006973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3671886" y="5006180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3825874" y="5007767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3976685" y="5006974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>
                <a:off x="4130673" y="5008560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4281484" y="5007767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>
                <a:off x="4435472" y="5009354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4586283" y="5008561"/>
                <a:ext cx="184151" cy="158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9" name="Straight Connector 48"/>
          <p:cNvCxnSpPr/>
          <p:nvPr/>
        </p:nvCxnSpPr>
        <p:spPr>
          <a:xfrm rot="16200000" flipV="1">
            <a:off x="3824551" y="5012296"/>
            <a:ext cx="1021554" cy="1262"/>
          </a:xfrm>
          <a:prstGeom prst="line">
            <a:avLst/>
          </a:prstGeom>
          <a:ln w="28575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V="1">
            <a:off x="4044173" y="4921248"/>
            <a:ext cx="838198" cy="1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 flipV="1">
            <a:off x="3872691" y="4925908"/>
            <a:ext cx="844547" cy="1263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060482" y="4242655"/>
            <a:ext cx="1556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Symbol" pitchFamily="28" charset="2"/>
                <a:ea typeface="Symbol" pitchFamily="28" charset="2"/>
                <a:cs typeface="Symbol" pitchFamily="28" charset="2"/>
              </a:rPr>
              <a:t>l</a:t>
            </a:r>
            <a:r>
              <a:rPr lang="en-US" sz="2800" baseline="-25000" dirty="0" err="1" smtClean="0">
                <a:latin typeface="Arial" pitchFamily="28" charset="0"/>
                <a:ea typeface="ＭＳ Ｐゴシック" pitchFamily="28" charset="-128"/>
              </a:rPr>
              <a:t>B</a:t>
            </a:r>
            <a:r>
              <a:rPr lang="en-US" sz="2800" dirty="0" smtClean="0">
                <a:latin typeface="Arial" pitchFamily="28" charset="0"/>
                <a:ea typeface="ＭＳ Ｐゴシック" pitchFamily="28" charset="-128"/>
              </a:rPr>
              <a:t> = </a:t>
            </a:r>
            <a:r>
              <a:rPr lang="en-US" sz="2800" dirty="0" smtClean="0">
                <a:solidFill>
                  <a:srgbClr val="000000"/>
                </a:solidFill>
                <a:latin typeface="Times" pitchFamily="28" charset="0"/>
                <a:ea typeface="Times" pitchFamily="28" charset="0"/>
                <a:cs typeface="Times" pitchFamily="28" charset="0"/>
              </a:rPr>
              <a:t>2</a:t>
            </a:r>
            <a:r>
              <a:rPr lang="en-US" sz="2800" i="1" dirty="0" smtClean="0">
                <a:solidFill>
                  <a:srgbClr val="000000"/>
                </a:solidFill>
                <a:latin typeface="Times" pitchFamily="28" charset="0"/>
                <a:ea typeface="Times" pitchFamily="28" charset="0"/>
                <a:cs typeface="Times" pitchFamily="28" charset="0"/>
              </a:rPr>
              <a:t>n</a:t>
            </a:r>
            <a:r>
              <a:rPr lang="en-US" sz="2800" dirty="0" smtClean="0">
                <a:solidFill>
                  <a:srgbClr val="000000"/>
                </a:solidFill>
                <a:latin typeface="Symbol" pitchFamily="28" charset="2"/>
                <a:ea typeface="Symbol" pitchFamily="28" charset="2"/>
                <a:cs typeface="Symbol" pitchFamily="28" charset="2"/>
              </a:rPr>
              <a:t>L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FBG signal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66482" y="1993900"/>
            <a:ext cx="8236665" cy="4046178"/>
            <a:chOff x="1248202" y="1993900"/>
            <a:chExt cx="8236665" cy="4046178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-26194" y="3900488"/>
              <a:ext cx="3810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79600" y="5806282"/>
              <a:ext cx="53467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1981200" y="1993900"/>
              <a:ext cx="4495800" cy="3742267"/>
            </a:xfrm>
            <a:custGeom>
              <a:avLst/>
              <a:gdLst>
                <a:gd name="connsiteX0" fmla="*/ 0 w 6540500"/>
                <a:gd name="connsiteY0" fmla="*/ 3721100 h 3742267"/>
                <a:gd name="connsiteX1" fmla="*/ 1612900 w 6540500"/>
                <a:gd name="connsiteY1" fmla="*/ 3708400 h 3742267"/>
                <a:gd name="connsiteX2" fmla="*/ 2374900 w 6540500"/>
                <a:gd name="connsiteY2" fmla="*/ 3556000 h 3742267"/>
                <a:gd name="connsiteX3" fmla="*/ 2768600 w 6540500"/>
                <a:gd name="connsiteY3" fmla="*/ 3225800 h 3742267"/>
                <a:gd name="connsiteX4" fmla="*/ 3073400 w 6540500"/>
                <a:gd name="connsiteY4" fmla="*/ 2527300 h 3742267"/>
                <a:gd name="connsiteX5" fmla="*/ 3263900 w 6540500"/>
                <a:gd name="connsiteY5" fmla="*/ 1816100 h 3742267"/>
                <a:gd name="connsiteX6" fmla="*/ 3467100 w 6540500"/>
                <a:gd name="connsiteY6" fmla="*/ 1016000 h 3742267"/>
                <a:gd name="connsiteX7" fmla="*/ 3873500 w 6540500"/>
                <a:gd name="connsiteY7" fmla="*/ 330200 h 3742267"/>
                <a:gd name="connsiteX8" fmla="*/ 4406900 w 6540500"/>
                <a:gd name="connsiteY8" fmla="*/ 2997200 h 3742267"/>
                <a:gd name="connsiteX9" fmla="*/ 4940300 w 6540500"/>
                <a:gd name="connsiteY9" fmla="*/ 3619500 h 3742267"/>
                <a:gd name="connsiteX10" fmla="*/ 6540500 w 6540500"/>
                <a:gd name="connsiteY10" fmla="*/ 3733800 h 3742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0500" h="3742267">
                  <a:moveTo>
                    <a:pt x="0" y="3721100"/>
                  </a:moveTo>
                  <a:lnTo>
                    <a:pt x="1612900" y="3708400"/>
                  </a:lnTo>
                  <a:cubicBezTo>
                    <a:pt x="2008717" y="3680883"/>
                    <a:pt x="2182283" y="3636433"/>
                    <a:pt x="2374900" y="3556000"/>
                  </a:cubicBezTo>
                  <a:cubicBezTo>
                    <a:pt x="2567517" y="3475567"/>
                    <a:pt x="2652183" y="3397250"/>
                    <a:pt x="2768600" y="3225800"/>
                  </a:cubicBezTo>
                  <a:cubicBezTo>
                    <a:pt x="2885017" y="3054350"/>
                    <a:pt x="2990850" y="2762250"/>
                    <a:pt x="3073400" y="2527300"/>
                  </a:cubicBezTo>
                  <a:cubicBezTo>
                    <a:pt x="3155950" y="2292350"/>
                    <a:pt x="3198283" y="2067983"/>
                    <a:pt x="3263900" y="1816100"/>
                  </a:cubicBezTo>
                  <a:cubicBezTo>
                    <a:pt x="3329517" y="1564217"/>
                    <a:pt x="3365500" y="1263650"/>
                    <a:pt x="3467100" y="1016000"/>
                  </a:cubicBezTo>
                  <a:cubicBezTo>
                    <a:pt x="3568700" y="768350"/>
                    <a:pt x="3716867" y="0"/>
                    <a:pt x="3873500" y="330200"/>
                  </a:cubicBezTo>
                  <a:cubicBezTo>
                    <a:pt x="4030133" y="660400"/>
                    <a:pt x="4229100" y="2448983"/>
                    <a:pt x="4406900" y="2997200"/>
                  </a:cubicBezTo>
                  <a:cubicBezTo>
                    <a:pt x="4584700" y="3545417"/>
                    <a:pt x="4584700" y="3496733"/>
                    <a:pt x="4940300" y="3619500"/>
                  </a:cubicBezTo>
                  <a:cubicBezTo>
                    <a:pt x="5295900" y="3742267"/>
                    <a:pt x="6540500" y="3733800"/>
                    <a:pt x="6540500" y="3733800"/>
                  </a:cubicBezTo>
                </a:path>
              </a:pathLst>
            </a:cu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514600" y="1996282"/>
              <a:ext cx="4495800" cy="3742267"/>
            </a:xfrm>
            <a:custGeom>
              <a:avLst/>
              <a:gdLst>
                <a:gd name="connsiteX0" fmla="*/ 0 w 6540500"/>
                <a:gd name="connsiteY0" fmla="*/ 3721100 h 3742267"/>
                <a:gd name="connsiteX1" fmla="*/ 1612900 w 6540500"/>
                <a:gd name="connsiteY1" fmla="*/ 3708400 h 3742267"/>
                <a:gd name="connsiteX2" fmla="*/ 2374900 w 6540500"/>
                <a:gd name="connsiteY2" fmla="*/ 3556000 h 3742267"/>
                <a:gd name="connsiteX3" fmla="*/ 2768600 w 6540500"/>
                <a:gd name="connsiteY3" fmla="*/ 3225800 h 3742267"/>
                <a:gd name="connsiteX4" fmla="*/ 3073400 w 6540500"/>
                <a:gd name="connsiteY4" fmla="*/ 2527300 h 3742267"/>
                <a:gd name="connsiteX5" fmla="*/ 3263900 w 6540500"/>
                <a:gd name="connsiteY5" fmla="*/ 1816100 h 3742267"/>
                <a:gd name="connsiteX6" fmla="*/ 3467100 w 6540500"/>
                <a:gd name="connsiteY6" fmla="*/ 1016000 h 3742267"/>
                <a:gd name="connsiteX7" fmla="*/ 3873500 w 6540500"/>
                <a:gd name="connsiteY7" fmla="*/ 330200 h 3742267"/>
                <a:gd name="connsiteX8" fmla="*/ 4406900 w 6540500"/>
                <a:gd name="connsiteY8" fmla="*/ 2997200 h 3742267"/>
                <a:gd name="connsiteX9" fmla="*/ 4940300 w 6540500"/>
                <a:gd name="connsiteY9" fmla="*/ 3619500 h 3742267"/>
                <a:gd name="connsiteX10" fmla="*/ 6540500 w 6540500"/>
                <a:gd name="connsiteY10" fmla="*/ 3733800 h 3742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0500" h="3742267">
                  <a:moveTo>
                    <a:pt x="0" y="3721100"/>
                  </a:moveTo>
                  <a:lnTo>
                    <a:pt x="1612900" y="3708400"/>
                  </a:lnTo>
                  <a:cubicBezTo>
                    <a:pt x="2008717" y="3680883"/>
                    <a:pt x="2182283" y="3636433"/>
                    <a:pt x="2374900" y="3556000"/>
                  </a:cubicBezTo>
                  <a:cubicBezTo>
                    <a:pt x="2567517" y="3475567"/>
                    <a:pt x="2652183" y="3397250"/>
                    <a:pt x="2768600" y="3225800"/>
                  </a:cubicBezTo>
                  <a:cubicBezTo>
                    <a:pt x="2885017" y="3054350"/>
                    <a:pt x="2990850" y="2762250"/>
                    <a:pt x="3073400" y="2527300"/>
                  </a:cubicBezTo>
                  <a:cubicBezTo>
                    <a:pt x="3155950" y="2292350"/>
                    <a:pt x="3198283" y="2067983"/>
                    <a:pt x="3263900" y="1816100"/>
                  </a:cubicBezTo>
                  <a:cubicBezTo>
                    <a:pt x="3329517" y="1564217"/>
                    <a:pt x="3365500" y="1263650"/>
                    <a:pt x="3467100" y="1016000"/>
                  </a:cubicBezTo>
                  <a:cubicBezTo>
                    <a:pt x="3568700" y="768350"/>
                    <a:pt x="3716867" y="0"/>
                    <a:pt x="3873500" y="330200"/>
                  </a:cubicBezTo>
                  <a:cubicBezTo>
                    <a:pt x="4030133" y="660400"/>
                    <a:pt x="4229100" y="2448983"/>
                    <a:pt x="4406900" y="2997200"/>
                  </a:cubicBezTo>
                  <a:cubicBezTo>
                    <a:pt x="4584700" y="3545417"/>
                    <a:pt x="4584700" y="3496733"/>
                    <a:pt x="4940300" y="3619500"/>
                  </a:cubicBezTo>
                  <a:cubicBezTo>
                    <a:pt x="5295900" y="3742267"/>
                    <a:pt x="6540500" y="3733800"/>
                    <a:pt x="6540500" y="373380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26300" y="5578413"/>
              <a:ext cx="22585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Wavelength (nm)</a:t>
              </a:r>
              <a:endParaRPr lang="en-US" sz="24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97310" y="3622395"/>
              <a:ext cx="2763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Reflected power (dB)</a:t>
              </a:r>
              <a:endParaRPr lang="en-US" sz="2400" dirty="0"/>
            </a:p>
          </p:txBody>
        </p:sp>
      </p:grpSp>
      <p:cxnSp>
        <p:nvCxnSpPr>
          <p:cNvPr id="31" name="Straight Connector 30"/>
          <p:cNvCxnSpPr/>
          <p:nvPr/>
        </p:nvCxnSpPr>
        <p:spPr>
          <a:xfrm rot="5400000">
            <a:off x="2012950" y="4108450"/>
            <a:ext cx="3771900" cy="1588"/>
          </a:xfrm>
          <a:prstGeom prst="line">
            <a:avLst/>
          </a:prstGeom>
          <a:ln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558255" y="4107656"/>
            <a:ext cx="3771900" cy="15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13139" y="5807870"/>
            <a:ext cx="722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Times"/>
                <a:cs typeface="Times"/>
              </a:rPr>
              <a:t>λ</a:t>
            </a:r>
            <a:r>
              <a:rPr lang="en-US" sz="2400" baseline="-25000" dirty="0" smtClean="0">
                <a:solidFill>
                  <a:srgbClr val="0000FF"/>
                </a:solidFill>
                <a:latin typeface="Times"/>
                <a:cs typeface="Times"/>
              </a:rPr>
              <a:t>B</a:t>
            </a:r>
            <a:endParaRPr lang="en-US" sz="2400" baseline="-25000" dirty="0">
              <a:solidFill>
                <a:srgbClr val="0000FF"/>
              </a:solidFill>
              <a:latin typeface="Times"/>
              <a:cs typeface="Time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43411" y="5806282"/>
            <a:ext cx="1835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"/>
                <a:cs typeface="Times"/>
              </a:rPr>
              <a:t>λ</a:t>
            </a:r>
            <a:r>
              <a:rPr lang="en-US" sz="2400" baseline="-25000" dirty="0" smtClean="0">
                <a:solidFill>
                  <a:srgbClr val="FF0000"/>
                </a:solidFill>
                <a:latin typeface="Times"/>
                <a:cs typeface="Times"/>
              </a:rPr>
              <a:t>B</a:t>
            </a:r>
            <a:r>
              <a:rPr lang="en-US" sz="2400" dirty="0" smtClean="0">
                <a:solidFill>
                  <a:srgbClr val="FF0000"/>
                </a:solidFill>
                <a:latin typeface="Times"/>
                <a:cs typeface="Times"/>
              </a:rPr>
              <a:t>+Δλ</a:t>
            </a:r>
            <a:endParaRPr lang="en-US" sz="2400" dirty="0">
              <a:solidFill>
                <a:srgbClr val="FF0000"/>
              </a:solidFill>
              <a:latin typeface="Times"/>
              <a:cs typeface="Times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</a:t>
            </a:r>
            <a:r>
              <a:rPr lang="en-US" dirty="0" err="1" smtClean="0"/>
              <a:t>FBGs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Multiplexing possible – write many gratings on one fiber</a:t>
            </a:r>
          </a:p>
          <a:p>
            <a:pPr lvl="1"/>
            <a:r>
              <a:rPr lang="en-US" dirty="0" smtClean="0"/>
              <a:t>Time division multiplexing (TDM)</a:t>
            </a:r>
          </a:p>
          <a:p>
            <a:pPr lvl="1"/>
            <a:r>
              <a:rPr lang="en-US" dirty="0" smtClean="0"/>
              <a:t>Wavelength division multiplexing (WDM)</a:t>
            </a:r>
          </a:p>
          <a:p>
            <a:r>
              <a:rPr lang="en-US" dirty="0" smtClean="0"/>
              <a:t>Systems can monitor up to 64 fibers at once</a:t>
            </a:r>
          </a:p>
          <a:p>
            <a:r>
              <a:rPr lang="en-US" dirty="0" smtClean="0"/>
              <a:t>Interrogation system costs ~$20K-40K with speeds of 1Hz - 2 MHz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Rayleigh scattering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D5C7C6-F974-F94E-A80B-BE2730FD6EB5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3379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49D856-EDA1-464C-9202-C5B74E134125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34821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Arial" pitchFamily="28" charset="0"/>
              <a:ea typeface="ＭＳ Ｐゴシック" pitchFamily="28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0551A8-EF7F-EE4A-AEF4-EBDD0DC0E17C}" type="slidenum">
              <a:rPr lang="en-US" smtClean="0"/>
              <a:pPr/>
              <a:t>28</a:t>
            </a:fld>
            <a:endParaRPr lang="en-US" smtClean="0"/>
          </a:p>
        </p:txBody>
      </p:sp>
      <p:pic>
        <p:nvPicPr>
          <p:cNvPr id="3584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270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2337570"/>
              </p:ext>
            </p:extLst>
          </p:nvPr>
        </p:nvGraphicFramePr>
        <p:xfrm>
          <a:off x="381000" y="1504602"/>
          <a:ext cx="8382000" cy="5061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E42D-B2AB-4191-8AFF-54F9566FF89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dirty="0" smtClean="0"/>
              <a:t>Sample signal from Luna OBR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56535921"/>
              </p:ext>
            </p:extLst>
          </p:nvPr>
        </p:nvGraphicFramePr>
        <p:xfrm>
          <a:off x="800099" y="1260127"/>
          <a:ext cx="5879425" cy="3630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/>
          <p:cNvCxnSpPr/>
          <p:nvPr/>
        </p:nvCxnSpPr>
        <p:spPr>
          <a:xfrm flipH="1" flipV="1">
            <a:off x="2095500" y="4292600"/>
            <a:ext cx="5181600" cy="1066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5905500" y="4292600"/>
            <a:ext cx="2057400" cy="1066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455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/>
              <a:t>Background on optical fibers</a:t>
            </a:r>
          </a:p>
          <a:p>
            <a:r>
              <a:rPr lang="en-US" dirty="0" smtClean="0"/>
              <a:t>Optical fiber sensors</a:t>
            </a:r>
          </a:p>
          <a:p>
            <a:pPr lvl="1"/>
            <a:r>
              <a:rPr lang="en-US" dirty="0" smtClean="0"/>
              <a:t>Application in HTS magnets</a:t>
            </a:r>
          </a:p>
          <a:p>
            <a:pPr lvl="1"/>
            <a:r>
              <a:rPr lang="en-US" dirty="0" smtClean="0"/>
              <a:t>Sensor technologies: Brillouin, FBGs, Rayleigh</a:t>
            </a:r>
          </a:p>
          <a:p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Bi2212 process monitoring</a:t>
            </a:r>
          </a:p>
          <a:p>
            <a:pPr lvl="1"/>
            <a:r>
              <a:rPr lang="en-US" dirty="0" smtClean="0"/>
              <a:t>Cryogenic calibration</a:t>
            </a:r>
          </a:p>
          <a:p>
            <a:pPr lvl="1"/>
            <a:r>
              <a:rPr lang="en-US" dirty="0" smtClean="0"/>
              <a:t>YBCO quench detection</a:t>
            </a:r>
          </a:p>
          <a:p>
            <a:r>
              <a:rPr lang="en-US" dirty="0"/>
              <a:t>Conclusions and Future </a:t>
            </a:r>
            <a:r>
              <a:rPr lang="en-US" dirty="0" smtClean="0"/>
              <a:t>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Rayleigh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Entire fiber serves as distributed sensor</a:t>
            </a:r>
          </a:p>
          <a:p>
            <a:r>
              <a:rPr lang="en-US" dirty="0" smtClean="0"/>
              <a:t>Calibration over temperature range and for specific coating conditions may be necessary</a:t>
            </a:r>
          </a:p>
          <a:p>
            <a:r>
              <a:rPr lang="en-US" dirty="0" smtClean="0"/>
              <a:t>Balance must be found between temporal, spatial resolution and monitoring length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7733"/>
            <a:ext cx="8153400" cy="869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of relevant sensing techniques for HTS applications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4038600"/>
          </a:xfrm>
        </p:spPr>
        <p:txBody>
          <a:bodyPr>
            <a:normAutofit fontScale="70000" lnSpcReduction="20000"/>
          </a:bodyPr>
          <a:lstStyle/>
          <a:p>
            <a:pPr>
              <a:buFont typeface="Lucida Grande"/>
              <a:buChar char="+"/>
            </a:pPr>
            <a:r>
              <a:rPr lang="en-US" sz="2900" b="1" dirty="0" smtClean="0"/>
              <a:t>Pros</a:t>
            </a:r>
          </a:p>
          <a:p>
            <a:pPr lvl="1">
              <a:buFont typeface="Lucida Grande"/>
              <a:buChar char="+"/>
            </a:pPr>
            <a:r>
              <a:rPr lang="en-US" sz="2900" dirty="0" smtClean="0"/>
              <a:t>Conceptually simple</a:t>
            </a:r>
          </a:p>
          <a:p>
            <a:pPr lvl="1">
              <a:buFont typeface="Lucida Grande"/>
              <a:buChar char="+"/>
            </a:pPr>
            <a:r>
              <a:rPr lang="en-US" sz="2900" dirty="0" smtClean="0"/>
              <a:t>Grating multiplexing possible (TDM, WDM)</a:t>
            </a:r>
          </a:p>
          <a:p>
            <a:pPr lvl="1">
              <a:buFont typeface="Lucida Grande"/>
              <a:buChar char="+"/>
            </a:pPr>
            <a:r>
              <a:rPr lang="en-US" sz="2900" dirty="0" smtClean="0"/>
              <a:t>Multiple fiber sampling</a:t>
            </a:r>
          </a:p>
          <a:p>
            <a:pPr lvl="1">
              <a:buFont typeface="Lucida Grande"/>
              <a:buChar char="+"/>
            </a:pPr>
            <a:r>
              <a:rPr lang="en-US" sz="2900" dirty="0" smtClean="0"/>
              <a:t>Fast (2 MHz sampling rate)</a:t>
            </a:r>
          </a:p>
          <a:p>
            <a:pPr>
              <a:buFont typeface="Lithos Pro Black"/>
              <a:buChar char="−"/>
            </a:pPr>
            <a:r>
              <a:rPr lang="en-US" sz="2900" b="1" dirty="0" smtClean="0"/>
              <a:t>Cons</a:t>
            </a:r>
          </a:p>
          <a:p>
            <a:pPr lvl="1">
              <a:buFont typeface="Lithos Pro Black"/>
              <a:buChar char="−"/>
            </a:pPr>
            <a:r>
              <a:rPr lang="en-US" sz="2900" dirty="0" smtClean="0"/>
              <a:t>Cost of gratings ($10-$100 each)</a:t>
            </a:r>
          </a:p>
          <a:p>
            <a:pPr lvl="1">
              <a:buFont typeface="Lithos Pro Black"/>
              <a:buChar char="−"/>
            </a:pPr>
            <a:r>
              <a:rPr lang="en-US" sz="2900" dirty="0" smtClean="0"/>
              <a:t>Only quasi-distributed sensing</a:t>
            </a:r>
          </a:p>
          <a:p>
            <a:pPr lvl="1">
              <a:buFont typeface="Lithos Pro Black"/>
              <a:buChar char="−"/>
            </a:pPr>
            <a:r>
              <a:rPr lang="en-US" sz="2900" dirty="0" smtClean="0"/>
              <a:t>Erasure above 650 °C</a:t>
            </a:r>
          </a:p>
          <a:p>
            <a:pPr lvl="1">
              <a:buFont typeface="Lithos Pro Black"/>
              <a:buChar char="−"/>
            </a:pPr>
            <a:r>
              <a:rPr lang="en-US" sz="2900" dirty="0" smtClean="0"/>
              <a:t>No separation of strain/temperature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4038600"/>
          </a:xfrm>
        </p:spPr>
        <p:txBody>
          <a:bodyPr>
            <a:normAutofit fontScale="92500" lnSpcReduction="20000"/>
          </a:bodyPr>
          <a:lstStyle/>
          <a:p>
            <a:pPr>
              <a:buFont typeface="Lucida Grande"/>
              <a:buChar char="+"/>
            </a:pPr>
            <a:r>
              <a:rPr lang="en-US" sz="2200" b="1" dirty="0" smtClean="0"/>
              <a:t>Pros</a:t>
            </a:r>
          </a:p>
          <a:p>
            <a:pPr lvl="1">
              <a:buFont typeface="Lucida Grande"/>
              <a:buChar char="+"/>
            </a:pPr>
            <a:r>
              <a:rPr lang="en-US" sz="2200" dirty="0" smtClean="0"/>
              <a:t>No post-processing of fiber needed</a:t>
            </a:r>
          </a:p>
          <a:p>
            <a:pPr lvl="1">
              <a:buFont typeface="Lucida Grande"/>
              <a:buChar char="+"/>
            </a:pPr>
            <a:r>
              <a:rPr lang="en-US" sz="2200" dirty="0" smtClean="0"/>
              <a:t>Survive high temperatures</a:t>
            </a:r>
          </a:p>
          <a:p>
            <a:pPr lvl="1">
              <a:buFont typeface="Lucida Grande"/>
              <a:buChar char="+"/>
            </a:pPr>
            <a:r>
              <a:rPr lang="en-US" sz="2200" dirty="0" smtClean="0"/>
              <a:t>Truly distributed sensing</a:t>
            </a:r>
          </a:p>
          <a:p>
            <a:pPr lvl="1">
              <a:buFont typeface="Lucida Grande"/>
              <a:buChar char="+"/>
            </a:pPr>
            <a:r>
              <a:rPr lang="en-US" sz="2200" dirty="0" smtClean="0"/>
              <a:t>High spatial resolution</a:t>
            </a:r>
          </a:p>
          <a:p>
            <a:pPr>
              <a:buFont typeface="Lithos Pro Black"/>
              <a:buChar char="−"/>
            </a:pPr>
            <a:r>
              <a:rPr lang="en-US" sz="2200" b="1" dirty="0" smtClean="0"/>
              <a:t>Cons</a:t>
            </a:r>
          </a:p>
          <a:p>
            <a:pPr lvl="1">
              <a:buFont typeface="Lithos Pro Black"/>
              <a:buChar char="−"/>
            </a:pPr>
            <a:r>
              <a:rPr lang="en-US" sz="2200" dirty="0" smtClean="0"/>
              <a:t>High processing time (&gt;10s)</a:t>
            </a:r>
          </a:p>
          <a:p>
            <a:pPr lvl="1">
              <a:buFont typeface="Lithos Pro Black"/>
              <a:buChar char="−"/>
            </a:pPr>
            <a:r>
              <a:rPr lang="en-US" sz="2200" dirty="0" smtClean="0"/>
              <a:t>Calibration dependent</a:t>
            </a:r>
          </a:p>
          <a:p>
            <a:pPr lvl="1">
              <a:buFont typeface="Lithos Pro Black"/>
              <a:buChar char="−"/>
            </a:pPr>
            <a:r>
              <a:rPr lang="en-US" sz="2200" dirty="0" smtClean="0"/>
              <a:t>Hardware more expensive</a:t>
            </a:r>
          </a:p>
          <a:p>
            <a:pPr lvl="1">
              <a:buFont typeface="Lithos Pro Black"/>
              <a:buChar char="−"/>
            </a:pPr>
            <a:r>
              <a:rPr lang="en-US" sz="2200" dirty="0" smtClean="0"/>
              <a:t>Sensitive to vibrations</a:t>
            </a:r>
          </a:p>
          <a:p>
            <a:pPr lvl="1">
              <a:buFont typeface="Lithos Pro Black"/>
              <a:buChar char="−"/>
            </a:pPr>
            <a:r>
              <a:rPr lang="en-US" sz="2200" dirty="0" smtClean="0"/>
              <a:t>No separation of strain/temperature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Fiber Bragg Gratings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Rayleigh Scattering</a:t>
            </a:r>
            <a:endParaRPr lang="en-US" sz="2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8" grpId="0" build="allAtOnce"/>
      <p:bldP spid="6" grpId="0" build="allAtOnce" animBg="1"/>
      <p:bldP spid="7" grpId="0" build="allAtOnce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Background on optical fibers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Optical fiber sensors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Application in HTS magnets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Sensor technologies: Brillouin, FBGs, Rayleigh</a:t>
            </a:r>
          </a:p>
          <a:p>
            <a:r>
              <a:rPr lang="en-US" b="1" dirty="0" smtClean="0"/>
              <a:t>Research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Bi2212 process monitoring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Cryogenic calibration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YBCO quench detection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Conclusions and Future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Bi2212 Heat Treatment Process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276037" y="88900"/>
            <a:ext cx="6220263" cy="4359185"/>
            <a:chOff x="533400" y="1143000"/>
            <a:chExt cx="7502525" cy="5257800"/>
          </a:xfrm>
        </p:grpSpPr>
        <p:pic>
          <p:nvPicPr>
            <p:cNvPr id="10" name="Picture 13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3400" y="1143000"/>
              <a:ext cx="7502525" cy="525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1200" y="2998788"/>
              <a:ext cx="4267200" cy="254952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1524000" y="1905000"/>
              <a:ext cx="5105400" cy="6858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E6E6E6"/>
                </a:solidFill>
                <a:ea typeface="ＭＳ Ｐゴシック" pitchFamily="28" charset="-128"/>
                <a:cs typeface="ＭＳ Ｐゴシック" pitchFamily="28" charset="-128"/>
              </a:endParaRPr>
            </a:p>
          </p:txBody>
        </p:sp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3733800" y="4876800"/>
              <a:ext cx="1828799" cy="445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alibri" pitchFamily="28" charset="0"/>
                </a:rPr>
                <a:t>NOT TO SCALE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Bi2212 process monitoring</a:t>
            </a:r>
            <a:br>
              <a:rPr lang="en-US" dirty="0" smtClean="0"/>
            </a:br>
            <a:r>
              <a:rPr lang="en-US" dirty="0" smtClean="0"/>
              <a:t>Compatibility of gold fibers and Bi2212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4102100" cy="3581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Ic</a:t>
            </a:r>
            <a:r>
              <a:rPr lang="en-US" dirty="0" smtClean="0"/>
              <a:t> varied only 2% from control, well within statistical 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609600" y="1689100"/>
            <a:ext cx="3886200" cy="64008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SEM/EDS images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00600" y="1689100"/>
            <a:ext cx="3886200" cy="64008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Ic</a:t>
            </a:r>
            <a:r>
              <a:rPr lang="en-US" sz="2800" dirty="0" smtClean="0"/>
              <a:t> testing</a:t>
            </a:r>
            <a:endParaRPr lang="en-U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33400" y="2621280"/>
            <a:ext cx="3956739" cy="3871595"/>
            <a:chOff x="376400" y="1695450"/>
            <a:chExt cx="4195600" cy="4019550"/>
          </a:xfrm>
        </p:grpSpPr>
        <p:pic>
          <p:nvPicPr>
            <p:cNvPr id="11" name="Picture 23" descr="Samp1_02.tif"/>
            <p:cNvPicPr>
              <a:picLocks noChangeAspect="1"/>
            </p:cNvPicPr>
            <p:nvPr/>
          </p:nvPicPr>
          <p:blipFill>
            <a:blip r:embed="rId3"/>
            <a:srcRect l="14516" r="16531"/>
            <a:stretch>
              <a:fillRect/>
            </a:stretch>
          </p:blipFill>
          <p:spPr bwMode="auto">
            <a:xfrm>
              <a:off x="457200" y="1695450"/>
              <a:ext cx="4114800" cy="401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654175" y="1900238"/>
              <a:ext cx="127000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0800000">
              <a:off x="1638300" y="1895475"/>
              <a:ext cx="163513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endCxn id="15" idx="3"/>
            </p:cNvCxnSpPr>
            <p:nvPr/>
          </p:nvCxnSpPr>
          <p:spPr bwMode="auto">
            <a:xfrm rot="5400000">
              <a:off x="1358780" y="1995610"/>
              <a:ext cx="451095" cy="266703"/>
            </a:xfrm>
            <a:prstGeom prst="straightConnector1">
              <a:avLst/>
            </a:prstGeom>
            <a:ln w="31750" cmpd="sng">
              <a:solidFill>
                <a:srgbClr val="FF0000"/>
              </a:solidFill>
              <a:tailEnd type="non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27"/>
            <p:cNvSpPr txBox="1">
              <a:spLocks noChangeArrowheads="1"/>
            </p:cNvSpPr>
            <p:nvPr/>
          </p:nvSpPr>
          <p:spPr bwMode="auto">
            <a:xfrm>
              <a:off x="376400" y="2066925"/>
              <a:ext cx="1074575" cy="5751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500" dirty="0">
                  <a:latin typeface="Times" pitchFamily="28" charset="0"/>
                  <a:ea typeface="Times" pitchFamily="28" charset="0"/>
                  <a:cs typeface="Times" pitchFamily="28" charset="0"/>
                </a:rPr>
                <a:t>66.3% Ag</a:t>
              </a:r>
            </a:p>
            <a:p>
              <a:pPr algn="ctr"/>
              <a:r>
                <a:rPr lang="en-US" sz="1500" dirty="0">
                  <a:latin typeface="Times" pitchFamily="28" charset="0"/>
                  <a:ea typeface="Times" pitchFamily="28" charset="0"/>
                  <a:cs typeface="Times" pitchFamily="28" charset="0"/>
                </a:rPr>
                <a:t>33.7% Au</a:t>
              </a:r>
            </a:p>
          </p:txBody>
        </p:sp>
        <p:grpSp>
          <p:nvGrpSpPr>
            <p:cNvPr id="16" name="Group 177"/>
            <p:cNvGrpSpPr>
              <a:grpSpLocks/>
            </p:cNvGrpSpPr>
            <p:nvPr/>
          </p:nvGrpSpPr>
          <p:grpSpPr bwMode="auto">
            <a:xfrm>
              <a:off x="1841904" y="2400306"/>
              <a:ext cx="1816294" cy="793752"/>
              <a:chOff x="3657684" y="2742866"/>
              <a:chExt cx="1760215" cy="85574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3665389" y="2810556"/>
                <a:ext cx="136918" cy="1538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0800000">
                <a:off x="3657684" y="2806191"/>
                <a:ext cx="158481" cy="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3734616" y="2806191"/>
                <a:ext cx="532373" cy="419312"/>
              </a:xfrm>
              <a:prstGeom prst="straightConnector1">
                <a:avLst/>
              </a:prstGeom>
              <a:ln w="31750" cmpd="sng">
                <a:solidFill>
                  <a:srgbClr val="FF0000"/>
                </a:solidFill>
                <a:tailEnd type="non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40"/>
              <p:cNvSpPr txBox="1">
                <a:spLocks noChangeArrowheads="1"/>
              </p:cNvSpPr>
              <p:nvPr/>
            </p:nvSpPr>
            <p:spPr bwMode="auto">
              <a:xfrm>
                <a:off x="4267201" y="2967339"/>
                <a:ext cx="1150698" cy="63126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500" dirty="0">
                    <a:latin typeface="Times" pitchFamily="28" charset="0"/>
                    <a:ea typeface="Times" pitchFamily="28" charset="0"/>
                    <a:cs typeface="Times" pitchFamily="28" charset="0"/>
                  </a:rPr>
                  <a:t>78.4% Ag</a:t>
                </a:r>
              </a:p>
              <a:p>
                <a:pPr algn="ctr"/>
                <a:r>
                  <a:rPr lang="en-US" sz="1500" dirty="0">
                    <a:latin typeface="Times" pitchFamily="28" charset="0"/>
                    <a:ea typeface="Times" pitchFamily="28" charset="0"/>
                    <a:cs typeface="Times" pitchFamily="28" charset="0"/>
                  </a:rPr>
                  <a:t>21.6% Au</a:t>
                </a:r>
              </a:p>
            </p:txBody>
          </p:sp>
        </p:grpSp>
        <p:cxnSp>
          <p:nvCxnSpPr>
            <p:cNvPr id="17" name="Straight Connector 16"/>
            <p:cNvCxnSpPr/>
            <p:nvPr/>
          </p:nvCxnSpPr>
          <p:spPr bwMode="auto">
            <a:xfrm>
              <a:off x="717550" y="3797300"/>
              <a:ext cx="3673475" cy="1588"/>
            </a:xfrm>
            <a:prstGeom prst="line">
              <a:avLst/>
            </a:prstGeom>
            <a:ln w="28575" cmpd="sng">
              <a:solidFill>
                <a:schemeClr val="tx1"/>
              </a:solidFill>
              <a:headEnd type="triangle" w="lg" len="med"/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6"/>
            <p:cNvSpPr txBox="1">
              <a:spLocks noChangeArrowheads="1"/>
            </p:cNvSpPr>
            <p:nvPr/>
          </p:nvSpPr>
          <p:spPr bwMode="auto">
            <a:xfrm>
              <a:off x="1897063" y="3822700"/>
              <a:ext cx="1460500" cy="3355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500" dirty="0">
                  <a:latin typeface="Times" pitchFamily="28" charset="0"/>
                  <a:ea typeface="Times" pitchFamily="28" charset="0"/>
                  <a:cs typeface="Times" pitchFamily="28" charset="0"/>
                </a:rPr>
                <a:t>D = 1000 </a:t>
              </a:r>
              <a:r>
                <a:rPr lang="en-US" sz="1500" i="1" dirty="0" err="1">
                  <a:latin typeface="Times" pitchFamily="28" charset="0"/>
                  <a:ea typeface="Times" pitchFamily="28" charset="0"/>
                  <a:cs typeface="Times" pitchFamily="28" charset="0"/>
                </a:rPr>
                <a:t>μ</a:t>
              </a:r>
              <a:r>
                <a:rPr lang="en-US" sz="1500" dirty="0" err="1">
                  <a:latin typeface="Times" pitchFamily="28" charset="0"/>
                  <a:ea typeface="Times" pitchFamily="28" charset="0"/>
                  <a:cs typeface="Times" pitchFamily="28" charset="0"/>
                </a:rPr>
                <a:t>m</a:t>
              </a:r>
              <a:endParaRPr lang="en-US" sz="1500" dirty="0">
                <a:latin typeface="Times" pitchFamily="28" charset="0"/>
                <a:ea typeface="Times" pitchFamily="28" charset="0"/>
                <a:cs typeface="Times" pitchFamily="28" charset="0"/>
              </a:endParaRPr>
            </a:p>
          </p:txBody>
        </p:sp>
        <p:sp>
          <p:nvSpPr>
            <p:cNvPr id="19" name="TextBox 30"/>
            <p:cNvSpPr txBox="1">
              <a:spLocks noChangeArrowheads="1"/>
            </p:cNvSpPr>
            <p:nvPr/>
          </p:nvSpPr>
          <p:spPr bwMode="auto">
            <a:xfrm>
              <a:off x="3058006" y="1763713"/>
              <a:ext cx="838200" cy="4473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200">
                  <a:latin typeface="Times" pitchFamily="18" charset="0"/>
                  <a:cs typeface="Times" pitchFamily="18" charset="0"/>
                </a:rPr>
                <a:t>Fiber</a:t>
              </a:r>
            </a:p>
          </p:txBody>
        </p:sp>
        <p:cxnSp>
          <p:nvCxnSpPr>
            <p:cNvPr id="20" name="Straight Arrow Connector 19"/>
            <p:cNvCxnSpPr>
              <a:stCxn id="19" idx="1"/>
            </p:cNvCxnSpPr>
            <p:nvPr/>
          </p:nvCxnSpPr>
          <p:spPr>
            <a:xfrm rot="10800000" flipV="1">
              <a:off x="1921290" y="1987389"/>
              <a:ext cx="1136716" cy="14620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4800599" y="4056388"/>
          <a:ext cx="3900300" cy="2436487"/>
        </p:xfrm>
        <a:graphic>
          <a:graphicData uri="http://schemas.openxmlformats.org/drawingml/2006/table">
            <a:tbl>
              <a:tblPr/>
              <a:tblGrid>
                <a:gridCol w="1300100"/>
                <a:gridCol w="1300100"/>
                <a:gridCol w="1300100"/>
              </a:tblGrid>
              <a:tr h="86630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 Sample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1.0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8" charset="2"/>
                          <a:ea typeface="ＭＳ Ｐゴシック" pitchFamily="28" charset="-128"/>
                          <a:cs typeface="ＭＳ Ｐゴシック" pitchFamily="28" charset="-128"/>
                        </a:rPr>
                        <a:t>m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V/cm        I</a:t>
                      </a:r>
                      <a:r>
                        <a:rPr kumimoji="0" lang="en-US" sz="19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C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 (A)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0.1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8" charset="2"/>
                          <a:ea typeface="ＭＳ Ｐゴシック" pitchFamily="28" charset="-128"/>
                          <a:cs typeface="ＭＳ Ｐゴシック" pitchFamily="28" charset="-128"/>
                        </a:rPr>
                        <a:t>m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V/cm         I</a:t>
                      </a:r>
                      <a:r>
                        <a:rPr kumimoji="0" lang="en-US" sz="19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C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 (A)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9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 With fiber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279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231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1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 W/o fiber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284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235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11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Arial" pitchFamily="28" charset="0"/>
                          <a:ea typeface="ＭＳ Ｐゴシック" pitchFamily="28" charset="-128"/>
                          <a:cs typeface="ＭＳ Ｐゴシック" pitchFamily="28" charset="-128"/>
                        </a:rPr>
                        <a:t>4.2 K, 5 T background field</a:t>
                      </a:r>
                    </a:p>
                  </a:txBody>
                  <a:tcPr marL="12075" marR="12075" marT="1207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DD0806"/>
                        </a:solidFill>
                        <a:effectLst/>
                        <a:latin typeface="Arial" pitchFamily="28" charset="0"/>
                        <a:ea typeface="ＭＳ Ｐゴシック" pitchFamily="28" charset="-128"/>
                        <a:cs typeface="ＭＳ Ｐゴシック" pitchFamily="28" charset="-128"/>
                      </a:endParaRP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DD0806"/>
                        </a:solidFill>
                        <a:effectLst/>
                        <a:latin typeface="Arial" pitchFamily="28" charset="0"/>
                        <a:ea typeface="ＭＳ Ｐゴシック" pitchFamily="28" charset="-128"/>
                        <a:cs typeface="ＭＳ Ｐゴシック" pitchFamily="28" charset="-128"/>
                      </a:endParaRP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/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uiExpand="1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Bi2212 process monitoring</a:t>
            </a:r>
            <a:br>
              <a:rPr lang="en-US" dirty="0" smtClean="0"/>
            </a:br>
            <a:r>
              <a:rPr lang="en-US" dirty="0" err="1" smtClean="0"/>
              <a:t>FBGs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533399" y="1714501"/>
          <a:ext cx="8161833" cy="5007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rot="16200000" flipV="1">
            <a:off x="6257456" y="3070695"/>
            <a:ext cx="1194739" cy="36195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77000" y="3849039"/>
            <a:ext cx="2004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Erasure at ~650 °C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Bi2212 process monitoring</a:t>
            </a:r>
            <a:br>
              <a:rPr lang="en-US" dirty="0" smtClean="0"/>
            </a:br>
            <a:r>
              <a:rPr lang="en-US" dirty="0" smtClean="0"/>
              <a:t>Rayleigh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Can 7"/>
          <p:cNvSpPr/>
          <p:nvPr/>
        </p:nvSpPr>
        <p:spPr>
          <a:xfrm rot="16200000">
            <a:off x="5048249" y="-114302"/>
            <a:ext cx="419101" cy="60198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36112" y="2329676"/>
            <a:ext cx="1447800" cy="38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Gold furnace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3800" y="2356310"/>
            <a:ext cx="1447800" cy="38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Quartz tube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3095180"/>
            <a:ext cx="1371599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 smtClean="0"/>
              <a:t>Thermocouples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90600" y="2971800"/>
            <a:ext cx="0" cy="1524000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898462" y="2533470"/>
            <a:ext cx="15617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679331" y="1752600"/>
            <a:ext cx="129246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1800" y="155624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TC monitoring computer</a:t>
            </a:r>
            <a:endParaRPr lang="en-US" dirty="0"/>
          </a:p>
        </p:txBody>
      </p:sp>
      <p:sp>
        <p:nvSpPr>
          <p:cNvPr id="17" name="Cube 16"/>
          <p:cNvSpPr/>
          <p:nvPr/>
        </p:nvSpPr>
        <p:spPr>
          <a:xfrm>
            <a:off x="4800600" y="3886200"/>
            <a:ext cx="2514600" cy="12954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72453" y="44958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LUNA OBR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90600" y="4495800"/>
            <a:ext cx="609600" cy="0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n 19"/>
          <p:cNvSpPr/>
          <p:nvPr/>
        </p:nvSpPr>
        <p:spPr>
          <a:xfrm rot="16200000">
            <a:off x="1714501" y="4314821"/>
            <a:ext cx="133350" cy="361951"/>
          </a:xfrm>
          <a:prstGeom prst="can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429484" y="4501634"/>
            <a:ext cx="103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plice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1292" y="3594519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Gold coated fiber</a:t>
            </a:r>
            <a:endParaRPr lang="en-US" b="1" dirty="0">
              <a:solidFill>
                <a:srgbClr val="FF6600"/>
              </a:solidFill>
            </a:endParaRPr>
          </a:p>
        </p:txBody>
      </p:sp>
      <p:cxnSp>
        <p:nvCxnSpPr>
          <p:cNvPr id="23" name="Straight Connector 22"/>
          <p:cNvCxnSpPr>
            <a:stCxn id="20" idx="3"/>
          </p:cNvCxnSpPr>
          <p:nvPr/>
        </p:nvCxnSpPr>
        <p:spPr>
          <a:xfrm flipV="1">
            <a:off x="1962152" y="4495796"/>
            <a:ext cx="2838448" cy="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87804" y="4135256"/>
            <a:ext cx="138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atchcord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315200" y="4562472"/>
            <a:ext cx="76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077200" y="4562472"/>
            <a:ext cx="0" cy="9239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423637" y="5626387"/>
            <a:ext cx="1307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LUNA </a:t>
            </a:r>
          </a:p>
          <a:p>
            <a:pPr algn="ctr"/>
            <a:r>
              <a:rPr lang="en-US" dirty="0" smtClean="0"/>
              <a:t>monitoring computer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790092" y="4495800"/>
            <a:ext cx="762000" cy="61912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895600" y="4495800"/>
            <a:ext cx="762000" cy="61912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012832" y="4495800"/>
            <a:ext cx="762000" cy="61912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Up Arrow 30"/>
          <p:cNvSpPr/>
          <p:nvPr/>
        </p:nvSpPr>
        <p:spPr>
          <a:xfrm rot="10800000">
            <a:off x="1651313" y="4821182"/>
            <a:ext cx="293253" cy="604836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679331" y="2895598"/>
            <a:ext cx="510540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990600" y="2971800"/>
            <a:ext cx="5794132" cy="0"/>
          </a:xfrm>
          <a:prstGeom prst="line">
            <a:avLst/>
          </a:prstGeom>
          <a:ln w="2222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n 33"/>
          <p:cNvSpPr/>
          <p:nvPr/>
        </p:nvSpPr>
        <p:spPr>
          <a:xfrm rot="16200000">
            <a:off x="2836899" y="2510118"/>
            <a:ext cx="422201" cy="762000"/>
          </a:xfrm>
          <a:prstGeom prst="ca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024872" y="2057400"/>
            <a:ext cx="11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nsulation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753313" y="2362145"/>
            <a:ext cx="142287" cy="4572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n 36"/>
          <p:cNvSpPr/>
          <p:nvPr/>
        </p:nvSpPr>
        <p:spPr>
          <a:xfrm rot="16200000">
            <a:off x="7271153" y="2510118"/>
            <a:ext cx="422201" cy="762000"/>
          </a:xfrm>
          <a:prstGeom prst="ca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n 37"/>
          <p:cNvSpPr/>
          <p:nvPr/>
        </p:nvSpPr>
        <p:spPr>
          <a:xfrm rot="16200000">
            <a:off x="4724400" y="609599"/>
            <a:ext cx="1066800" cy="4572000"/>
          </a:xfrm>
          <a:prstGeom prst="can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887" t="37995" r="21091" b="41799"/>
          <a:stretch/>
        </p:blipFill>
        <p:spPr>
          <a:xfrm>
            <a:off x="263905" y="5479745"/>
            <a:ext cx="3088895" cy="8664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cxnSp>
        <p:nvCxnSpPr>
          <p:cNvPr id="43" name="Straight Arrow Connector 42"/>
          <p:cNvCxnSpPr/>
          <p:nvPr/>
        </p:nvCxnSpPr>
        <p:spPr>
          <a:xfrm rot="16200000" flipH="1">
            <a:off x="3325502" y="2627002"/>
            <a:ext cx="664990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552092" y="1925572"/>
            <a:ext cx="101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 Loc 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16200000" flipH="1">
            <a:off x="6253646" y="2632557"/>
            <a:ext cx="676897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12122" y="1925572"/>
            <a:ext cx="101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 Loc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70549" y="6196145"/>
            <a:ext cx="2613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Experimental set-up</a:t>
            </a:r>
            <a:endParaRPr lang="en-US" sz="2400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10800000">
            <a:off x="1689683" y="3314338"/>
            <a:ext cx="358277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1" idx="3"/>
          </p:cNvCxnSpPr>
          <p:nvPr/>
        </p:nvCxnSpPr>
        <p:spPr>
          <a:xfrm flipH="1" flipV="1">
            <a:off x="6781801" y="2895600"/>
            <a:ext cx="533398" cy="384246"/>
          </a:xfrm>
          <a:prstGeom prst="bentConnector3">
            <a:avLst>
              <a:gd name="adj1" fmla="val -26213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>
            <a:off x="5281332" y="3315358"/>
            <a:ext cx="67114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Bi2212 process monitoring</a:t>
            </a:r>
            <a:br>
              <a:rPr lang="en-US" dirty="0" smtClean="0"/>
            </a:br>
            <a:r>
              <a:rPr lang="en-US" dirty="0" smtClean="0"/>
              <a:t>Rayleigh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40" name="Chart 3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37280688"/>
              </p:ext>
            </p:extLst>
          </p:nvPr>
        </p:nvGraphicFramePr>
        <p:xfrm>
          <a:off x="533400" y="1504603"/>
          <a:ext cx="7861300" cy="5353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Bi2212 process monitoring</a:t>
            </a:r>
            <a:br>
              <a:rPr lang="en-US" dirty="0" smtClean="0"/>
            </a:br>
            <a:r>
              <a:rPr lang="en-US" dirty="0" smtClean="0"/>
              <a:t>Rayleigh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38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78664" y="1418343"/>
            <a:ext cx="7660054" cy="5353397"/>
            <a:chOff x="175846" y="800101"/>
            <a:chExt cx="7874039" cy="579674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117696249"/>
                </p:ext>
              </p:extLst>
            </p:nvPr>
          </p:nvGraphicFramePr>
          <p:xfrm>
            <a:off x="175846" y="800101"/>
            <a:ext cx="7874039" cy="5796740"/>
          </p:xfrm>
          <a:graphic>
            <a:graphicData uri="http://schemas.openxmlformats.org/presentationml/2006/ole">
              <p:oleObj spid="_x0000_s70665" name="Graph" r:id="rId3" imgW="4023360" imgH="3108960" progId="Origin50.Graph">
                <p:embed/>
              </p:oleObj>
            </a:graphicData>
          </a:graphic>
        </p:graphicFrame>
        <p:cxnSp>
          <p:nvCxnSpPr>
            <p:cNvPr id="8" name="Straight Connector 7"/>
            <p:cNvCxnSpPr/>
            <p:nvPr/>
          </p:nvCxnSpPr>
          <p:spPr>
            <a:xfrm flipV="1">
              <a:off x="4484077" y="1292469"/>
              <a:ext cx="0" cy="476543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816971" y="1292468"/>
              <a:ext cx="0" cy="476543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481754" y="1257152"/>
              <a:ext cx="1239714" cy="366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FO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Loc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1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49822" y="1257152"/>
              <a:ext cx="1239714" cy="366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FO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Loc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2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Calibration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b="1" dirty="0" smtClean="0"/>
              <a:t>Background on optical fibers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Optical fiber sensors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Application in HTS magnets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Sensor technologies: Brillouin, FBGs, Rayleigh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Bi2212 process monitoring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Cryogenic calibration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YBCO quench detection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Conclusions and Future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work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“strain-free” FBGs with different Bragg wavelengths were attached to a copper plate fitted with a heater</a:t>
            </a:r>
          </a:p>
          <a:p>
            <a:r>
              <a:rPr lang="en-US" dirty="0" smtClean="0"/>
              <a:t>The plate was submerged in liquid nitrogen and a heater was used to heat the sample to room temperature</a:t>
            </a:r>
          </a:p>
          <a:p>
            <a:r>
              <a:rPr lang="en-US" dirty="0" smtClean="0"/>
              <a:t>Thermocouples and a </a:t>
            </a:r>
            <a:r>
              <a:rPr lang="en-US" dirty="0" err="1" smtClean="0"/>
              <a:t>Cernox</a:t>
            </a:r>
            <a:r>
              <a:rPr lang="en-US" dirty="0" smtClean="0"/>
              <a:t> thermometer monitored the temperature of the plate</a:t>
            </a:r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612648" y="111967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Cryogenic Calibration</a:t>
            </a:r>
            <a:br>
              <a:rPr lang="en-US" dirty="0" smtClean="0"/>
            </a:br>
            <a:r>
              <a:rPr lang="en-US" dirty="0" smtClean="0"/>
              <a:t>FBGs (1)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2648" y="111967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Cryogenic Calibration</a:t>
            </a:r>
            <a:br>
              <a:rPr lang="en-US" dirty="0" smtClean="0"/>
            </a:br>
            <a:r>
              <a:rPr lang="en-US" dirty="0" smtClean="0"/>
              <a:t>FBGs (2)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533400" y="1504603"/>
          <a:ext cx="8095695" cy="518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524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Cryogenic calibration</a:t>
            </a:r>
            <a:br>
              <a:rPr lang="en-US" dirty="0" smtClean="0"/>
            </a:br>
            <a:r>
              <a:rPr lang="en-US" dirty="0" smtClean="0"/>
              <a:t>Rayleigh scattering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defRPr/>
            </a:pPr>
            <a:r>
              <a:rPr lang="en-US" dirty="0" smtClean="0"/>
              <a:t>Four coated fibers were calibrated down to 50 K using a </a:t>
            </a:r>
            <a:r>
              <a:rPr lang="en-US" dirty="0" err="1" smtClean="0"/>
              <a:t>cryocooler</a:t>
            </a:r>
            <a:endParaRPr lang="en-US" dirty="0" smtClean="0"/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Acrylate</a:t>
            </a:r>
            <a:r>
              <a:rPr lang="en-US" dirty="0" smtClean="0"/>
              <a:t> (telecommunications grade) fiber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dirty="0" smtClean="0"/>
              <a:t>Gold as-received fiber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dirty="0" smtClean="0"/>
              <a:t>Gold annealed (120 °C for 20 hours) fiber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dirty="0" smtClean="0"/>
              <a:t>Gold + </a:t>
            </a:r>
            <a:r>
              <a:rPr lang="en-US" dirty="0" err="1" smtClean="0"/>
              <a:t>nGimat</a:t>
            </a:r>
            <a:r>
              <a:rPr lang="en-US" dirty="0" smtClean="0"/>
              <a:t> doped </a:t>
            </a:r>
            <a:r>
              <a:rPr lang="en-US" dirty="0" err="1" smtClean="0"/>
              <a:t>titanate</a:t>
            </a:r>
            <a:r>
              <a:rPr lang="en-US" dirty="0" smtClean="0"/>
              <a:t> fiber</a:t>
            </a:r>
          </a:p>
          <a:p>
            <a:pPr marL="320040" indent="-32004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average spectral shift (from a 281 K reference scan) along the length of the fiber was found for various temperatures between 50 K and 295 K, in a “strain-free” state</a:t>
            </a:r>
          </a:p>
          <a:p>
            <a:pPr marL="320040" indent="-320040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27D366-8313-4472-BE4B-DBC8B3E946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  <p:sp>
        <p:nvSpPr>
          <p:cNvPr id="15365" name="Footer Placeholder 6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524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Cryogenic calibration</a:t>
            </a:r>
            <a:br>
              <a:rPr lang="en-US" dirty="0" smtClean="0"/>
            </a:br>
            <a:r>
              <a:rPr lang="en-US" dirty="0" smtClean="0"/>
              <a:t>Rayleigh scattering (2)</a:t>
            </a:r>
            <a:endParaRPr lang="en-US" dirty="0"/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4A653B-56B9-4EF6-A667-7D52E7A247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"/>
          </p:nvPr>
        </p:nvSpPr>
        <p:spPr>
          <a:xfrm>
            <a:off x="6477000" y="1524000"/>
            <a:ext cx="2667000" cy="5029200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Acrylate</a:t>
            </a:r>
            <a:r>
              <a:rPr lang="en-US" sz="2800" dirty="0" smtClean="0"/>
              <a:t> fiber most sensitive (largest spectral shift)</a:t>
            </a:r>
          </a:p>
          <a:p>
            <a:pPr eaLnBrk="1" hangingPunct="1"/>
            <a:r>
              <a:rPr lang="en-US" sz="2800" dirty="0" smtClean="0"/>
              <a:t>Gold fibers approximately the same; need better bonding of gold to silica fibers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0" y="1524000"/>
          <a:ext cx="6705599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in YBCO CC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Quench Detection</a:t>
            </a:r>
            <a:br>
              <a:rPr lang="en-US" dirty="0" smtClean="0"/>
            </a:br>
            <a:r>
              <a:rPr lang="en-US" dirty="0" smtClean="0"/>
              <a:t>FBGs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1400"/>
              </a:spcBef>
            </a:pP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Operating on </a:t>
            </a:r>
            <a:r>
              <a:rPr lang="en-US" sz="2800" dirty="0" err="1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coldhead</a:t>
            </a: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 of </a:t>
            </a:r>
            <a:r>
              <a:rPr lang="en-US" sz="2800" dirty="0" err="1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cryocooler</a:t>
            </a: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 at 65 K</a:t>
            </a:r>
          </a:p>
          <a:p>
            <a:pPr>
              <a:spcBef>
                <a:spcPts val="1400"/>
              </a:spcBef>
            </a:pP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Applied </a:t>
            </a:r>
            <a:r>
              <a:rPr lang="en-US" sz="2800" dirty="0">
                <a:ea typeface="ＭＳ Ｐゴシック" pitchFamily="28" charset="-128"/>
                <a:cs typeface="ＭＳ Ｐゴシック" pitchFamily="28" charset="-128"/>
              </a:rPr>
              <a:t>constant </a:t>
            </a: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current at 60% I</a:t>
            </a:r>
            <a:r>
              <a:rPr lang="en-US" sz="2800" baseline="-250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C </a:t>
            </a: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(150A/240A)</a:t>
            </a:r>
          </a:p>
          <a:p>
            <a:pPr>
              <a:spcBef>
                <a:spcPts val="1400"/>
              </a:spcBef>
            </a:pPr>
            <a:r>
              <a:rPr lang="en-US" sz="2800" dirty="0" smtClean="0">
                <a:latin typeface="+mj-lt"/>
                <a:ea typeface="ＭＳ Ｐゴシック" pitchFamily="28" charset="-128"/>
                <a:cs typeface="ＭＳ Ｐゴシック" pitchFamily="28" charset="-128"/>
              </a:rPr>
              <a:t>Quench initiated by a heater pulse</a:t>
            </a:r>
          </a:p>
        </p:txBody>
      </p:sp>
      <p:pic>
        <p:nvPicPr>
          <p:cNvPr id="7" name="Picture 18" descr="Picture_007_setup"/>
          <p:cNvPicPr>
            <a:picLocks noChangeAspect="1" noChangeArrowheads="1"/>
          </p:cNvPicPr>
          <p:nvPr/>
        </p:nvPicPr>
        <p:blipFill>
          <a:blip r:embed="rId2"/>
          <a:srcRect b="7867"/>
          <a:stretch>
            <a:fillRect/>
          </a:stretch>
        </p:blipFill>
        <p:spPr bwMode="auto">
          <a:xfrm>
            <a:off x="68263" y="3642406"/>
            <a:ext cx="4010932" cy="256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6"/>
          <p:cNvGrpSpPr>
            <a:grpSpLocks/>
          </p:cNvGrpSpPr>
          <p:nvPr/>
        </p:nvGrpSpPr>
        <p:grpSpPr bwMode="auto">
          <a:xfrm>
            <a:off x="4191000" y="3429013"/>
            <a:ext cx="4926013" cy="3054354"/>
            <a:chOff x="2236938" y="3581402"/>
            <a:chExt cx="4925862" cy="3053602"/>
          </a:xfrm>
        </p:grpSpPr>
        <p:sp>
          <p:nvSpPr>
            <p:cNvPr id="11" name="AutoShape 3956"/>
            <p:cNvSpPr>
              <a:spLocks noChangeAspect="1" noChangeArrowheads="1"/>
            </p:cNvSpPr>
            <p:nvPr/>
          </p:nvSpPr>
          <p:spPr bwMode="auto">
            <a:xfrm>
              <a:off x="2313628" y="3731258"/>
              <a:ext cx="4849172" cy="272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Rockwell" pitchFamily="28" charset="0"/>
              </a:endParaRPr>
            </a:p>
          </p:txBody>
        </p:sp>
        <p:grpSp>
          <p:nvGrpSpPr>
            <p:cNvPr id="12" name="Group 4069"/>
            <p:cNvGrpSpPr>
              <a:grpSpLocks/>
            </p:cNvGrpSpPr>
            <p:nvPr/>
          </p:nvGrpSpPr>
          <p:grpSpPr bwMode="auto">
            <a:xfrm>
              <a:off x="2236938" y="3581402"/>
              <a:ext cx="4802717" cy="3053602"/>
              <a:chOff x="520" y="15622"/>
              <a:chExt cx="6513" cy="3912"/>
            </a:xfrm>
          </p:grpSpPr>
          <p:grpSp>
            <p:nvGrpSpPr>
              <p:cNvPr id="16" name="Group 4068"/>
              <p:cNvGrpSpPr>
                <a:grpSpLocks/>
              </p:cNvGrpSpPr>
              <p:nvPr/>
            </p:nvGrpSpPr>
            <p:grpSpPr bwMode="auto">
              <a:xfrm>
                <a:off x="520" y="15622"/>
                <a:ext cx="6513" cy="3912"/>
                <a:chOff x="520" y="15622"/>
                <a:chExt cx="6513" cy="3912"/>
              </a:xfrm>
            </p:grpSpPr>
            <p:sp>
              <p:nvSpPr>
                <p:cNvPr id="23" name="Rectangle 3959"/>
                <p:cNvSpPr>
                  <a:spLocks noChangeArrowheads="1"/>
                </p:cNvSpPr>
                <p:nvPr/>
              </p:nvSpPr>
              <p:spPr bwMode="auto">
                <a:xfrm>
                  <a:off x="1444" y="17401"/>
                  <a:ext cx="4678" cy="391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4" name="Rectangle 3960"/>
                <p:cNvSpPr>
                  <a:spLocks noChangeArrowheads="1"/>
                </p:cNvSpPr>
                <p:nvPr/>
              </p:nvSpPr>
              <p:spPr bwMode="auto">
                <a:xfrm>
                  <a:off x="6122" y="17137"/>
                  <a:ext cx="820" cy="906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5" name="Rectangle 3961"/>
                <p:cNvSpPr>
                  <a:spLocks noChangeArrowheads="1"/>
                </p:cNvSpPr>
                <p:nvPr/>
              </p:nvSpPr>
              <p:spPr bwMode="auto">
                <a:xfrm>
                  <a:off x="624" y="17137"/>
                  <a:ext cx="820" cy="906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6" name="Oval 3962"/>
                <p:cNvSpPr>
                  <a:spLocks noChangeArrowheads="1"/>
                </p:cNvSpPr>
                <p:nvPr/>
              </p:nvSpPr>
              <p:spPr bwMode="auto">
                <a:xfrm>
                  <a:off x="1573" y="17617"/>
                  <a:ext cx="65" cy="7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7" name="Oval 3963"/>
                <p:cNvSpPr>
                  <a:spLocks noChangeArrowheads="1"/>
                </p:cNvSpPr>
                <p:nvPr/>
              </p:nvSpPr>
              <p:spPr bwMode="auto">
                <a:xfrm>
                  <a:off x="3199" y="17581"/>
                  <a:ext cx="53" cy="71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8" name="Oval 3964"/>
                <p:cNvSpPr>
                  <a:spLocks noChangeArrowheads="1"/>
                </p:cNvSpPr>
                <p:nvPr/>
              </p:nvSpPr>
              <p:spPr bwMode="auto">
                <a:xfrm>
                  <a:off x="5896" y="17617"/>
                  <a:ext cx="65" cy="7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29" name="Freeform 3965"/>
                <p:cNvSpPr>
                  <a:spLocks/>
                </p:cNvSpPr>
                <p:nvPr/>
              </p:nvSpPr>
              <p:spPr bwMode="auto">
                <a:xfrm>
                  <a:off x="3511" y="17331"/>
                  <a:ext cx="340" cy="820"/>
                </a:xfrm>
                <a:custGeom>
                  <a:avLst/>
                  <a:gdLst>
                    <a:gd name="T0" fmla="*/ 0 w 230"/>
                    <a:gd name="T1" fmla="*/ 9216 h 649"/>
                    <a:gd name="T2" fmla="*/ 749 w 230"/>
                    <a:gd name="T3" fmla="*/ 1896 h 649"/>
                    <a:gd name="T4" fmla="*/ 6138 w 230"/>
                    <a:gd name="T5" fmla="*/ 260 h 649"/>
                    <a:gd name="T6" fmla="*/ 16014 w 230"/>
                    <a:gd name="T7" fmla="*/ 1332 h 649"/>
                    <a:gd name="T8" fmla="*/ 15229 w 230"/>
                    <a:gd name="T9" fmla="*/ 6424 h 649"/>
                    <a:gd name="T10" fmla="*/ 10645 w 230"/>
                    <a:gd name="T11" fmla="*/ 6424 h 649"/>
                    <a:gd name="T12" fmla="*/ 9975 w 230"/>
                    <a:gd name="T13" fmla="*/ 1896 h 649"/>
                    <a:gd name="T14" fmla="*/ 13730 w 230"/>
                    <a:gd name="T15" fmla="*/ 988 h 649"/>
                    <a:gd name="T16" fmla="*/ 18313 w 230"/>
                    <a:gd name="T17" fmla="*/ 744 h 649"/>
                    <a:gd name="T18" fmla="*/ 24513 w 230"/>
                    <a:gd name="T19" fmla="*/ 744 h 649"/>
                    <a:gd name="T20" fmla="*/ 24513 w 230"/>
                    <a:gd name="T21" fmla="*/ 10745 h 64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30"/>
                    <a:gd name="T34" fmla="*/ 0 h 649"/>
                    <a:gd name="T35" fmla="*/ 230 w 230"/>
                    <a:gd name="T36" fmla="*/ 649 h 64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30" h="649">
                      <a:moveTo>
                        <a:pt x="0" y="557"/>
                      </a:moveTo>
                      <a:cubicBezTo>
                        <a:pt x="2" y="410"/>
                        <a:pt x="3" y="262"/>
                        <a:pt x="7" y="115"/>
                      </a:cubicBezTo>
                      <a:cubicBezTo>
                        <a:pt x="8" y="74"/>
                        <a:pt x="22" y="38"/>
                        <a:pt x="56" y="16"/>
                      </a:cubicBezTo>
                      <a:cubicBezTo>
                        <a:pt x="164" y="26"/>
                        <a:pt x="121" y="3"/>
                        <a:pt x="147" y="80"/>
                      </a:cubicBezTo>
                      <a:cubicBezTo>
                        <a:pt x="145" y="183"/>
                        <a:pt x="149" y="286"/>
                        <a:pt x="140" y="389"/>
                      </a:cubicBezTo>
                      <a:cubicBezTo>
                        <a:pt x="137" y="424"/>
                        <a:pt x="101" y="391"/>
                        <a:pt x="98" y="389"/>
                      </a:cubicBezTo>
                      <a:cubicBezTo>
                        <a:pt x="72" y="284"/>
                        <a:pt x="64" y="293"/>
                        <a:pt x="91" y="115"/>
                      </a:cubicBezTo>
                      <a:cubicBezTo>
                        <a:pt x="94" y="93"/>
                        <a:pt x="105" y="66"/>
                        <a:pt x="126" y="59"/>
                      </a:cubicBezTo>
                      <a:cubicBezTo>
                        <a:pt x="140" y="54"/>
                        <a:pt x="168" y="45"/>
                        <a:pt x="168" y="45"/>
                      </a:cubicBezTo>
                      <a:cubicBezTo>
                        <a:pt x="180" y="37"/>
                        <a:pt x="224" y="0"/>
                        <a:pt x="225" y="45"/>
                      </a:cubicBezTo>
                      <a:cubicBezTo>
                        <a:pt x="230" y="246"/>
                        <a:pt x="225" y="448"/>
                        <a:pt x="225" y="649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30" name="Line 3966"/>
                <p:cNvSpPr>
                  <a:spLocks noChangeShapeType="1"/>
                </p:cNvSpPr>
                <p:nvPr/>
              </p:nvSpPr>
              <p:spPr bwMode="auto">
                <a:xfrm>
                  <a:off x="1605" y="17649"/>
                  <a:ext cx="0" cy="85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31" name="Group 3967"/>
                <p:cNvGrpSpPr>
                  <a:grpSpLocks/>
                </p:cNvGrpSpPr>
                <p:nvPr/>
              </p:nvGrpSpPr>
              <p:grpSpPr bwMode="auto">
                <a:xfrm>
                  <a:off x="4153" y="17626"/>
                  <a:ext cx="67" cy="893"/>
                  <a:chOff x="2993" y="1752"/>
                  <a:chExt cx="46" cy="566"/>
                </a:xfrm>
              </p:grpSpPr>
              <p:sp>
                <p:nvSpPr>
                  <p:cNvPr id="89" name="Oval 3968"/>
                  <p:cNvSpPr>
                    <a:spLocks noChangeArrowheads="1"/>
                  </p:cNvSpPr>
                  <p:nvPr/>
                </p:nvSpPr>
                <p:spPr bwMode="auto">
                  <a:xfrm>
                    <a:off x="2993" y="1752"/>
                    <a:ext cx="46" cy="4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  <p:sp>
                <p:nvSpPr>
                  <p:cNvPr id="90" name="Line 3969"/>
                  <p:cNvSpPr>
                    <a:spLocks noChangeShapeType="1"/>
                  </p:cNvSpPr>
                  <p:nvPr/>
                </p:nvSpPr>
                <p:spPr bwMode="auto">
                  <a:xfrm>
                    <a:off x="3005" y="1774"/>
                    <a:ext cx="0" cy="544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" name="Line 3970"/>
                <p:cNvSpPr>
                  <a:spLocks noChangeShapeType="1"/>
                </p:cNvSpPr>
                <p:nvPr/>
              </p:nvSpPr>
              <p:spPr bwMode="auto">
                <a:xfrm>
                  <a:off x="5930" y="17617"/>
                  <a:ext cx="0" cy="8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33" name="Group 3971"/>
                <p:cNvGrpSpPr>
                  <a:grpSpLocks/>
                </p:cNvGrpSpPr>
                <p:nvPr/>
              </p:nvGrpSpPr>
              <p:grpSpPr bwMode="auto">
                <a:xfrm>
                  <a:off x="2444" y="17632"/>
                  <a:ext cx="65" cy="895"/>
                  <a:chOff x="1565" y="1752"/>
                  <a:chExt cx="46" cy="567"/>
                </a:xfrm>
              </p:grpSpPr>
              <p:sp>
                <p:nvSpPr>
                  <p:cNvPr id="87" name="Oval 3972"/>
                  <p:cNvSpPr>
                    <a:spLocks noChangeArrowheads="1"/>
                  </p:cNvSpPr>
                  <p:nvPr/>
                </p:nvSpPr>
                <p:spPr bwMode="auto">
                  <a:xfrm>
                    <a:off x="1565" y="1752"/>
                    <a:ext cx="46" cy="4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  <p:sp>
                <p:nvSpPr>
                  <p:cNvPr id="88" name="Line 3973"/>
                  <p:cNvSpPr>
                    <a:spLocks noChangeShapeType="1"/>
                  </p:cNvSpPr>
                  <p:nvPr/>
                </p:nvSpPr>
                <p:spPr bwMode="auto">
                  <a:xfrm>
                    <a:off x="1587" y="1775"/>
                    <a:ext cx="0" cy="544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" name="Group 3974"/>
                <p:cNvGrpSpPr>
                  <a:grpSpLocks/>
                </p:cNvGrpSpPr>
                <p:nvPr/>
              </p:nvGrpSpPr>
              <p:grpSpPr bwMode="auto">
                <a:xfrm>
                  <a:off x="5033" y="17632"/>
                  <a:ext cx="58" cy="895"/>
                  <a:chOff x="3610" y="1752"/>
                  <a:chExt cx="41" cy="567"/>
                </a:xfrm>
              </p:grpSpPr>
              <p:sp>
                <p:nvSpPr>
                  <p:cNvPr id="85" name="Oval 3975"/>
                  <p:cNvSpPr>
                    <a:spLocks noChangeArrowheads="1"/>
                  </p:cNvSpPr>
                  <p:nvPr/>
                </p:nvSpPr>
                <p:spPr bwMode="auto">
                  <a:xfrm>
                    <a:off x="3610" y="1752"/>
                    <a:ext cx="41" cy="4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  <p:sp>
                <p:nvSpPr>
                  <p:cNvPr id="86" name="Line 3976"/>
                  <p:cNvSpPr>
                    <a:spLocks noChangeShapeType="1"/>
                  </p:cNvSpPr>
                  <p:nvPr/>
                </p:nvSpPr>
                <p:spPr bwMode="auto">
                  <a:xfrm>
                    <a:off x="3633" y="1775"/>
                    <a:ext cx="0" cy="544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5" name="Line 3977"/>
                <p:cNvSpPr>
                  <a:spLocks noChangeShapeType="1"/>
                </p:cNvSpPr>
                <p:nvPr/>
              </p:nvSpPr>
              <p:spPr bwMode="auto">
                <a:xfrm>
                  <a:off x="3218" y="17617"/>
                  <a:ext cx="0" cy="8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Line 3978"/>
                <p:cNvSpPr>
                  <a:spLocks noChangeShapeType="1"/>
                </p:cNvSpPr>
                <p:nvPr/>
              </p:nvSpPr>
              <p:spPr bwMode="auto">
                <a:xfrm flipV="1">
                  <a:off x="1605" y="16402"/>
                  <a:ext cx="0" cy="121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Line 3979"/>
                <p:cNvSpPr>
                  <a:spLocks noChangeShapeType="1"/>
                </p:cNvSpPr>
                <p:nvPr/>
              </p:nvSpPr>
              <p:spPr bwMode="auto">
                <a:xfrm flipV="1">
                  <a:off x="5930" y="16402"/>
                  <a:ext cx="0" cy="121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Text Box 3980"/>
                <p:cNvSpPr txBox="1">
                  <a:spLocks noChangeArrowheads="1"/>
                </p:cNvSpPr>
                <p:nvPr/>
              </p:nvSpPr>
              <p:spPr bwMode="auto">
                <a:xfrm>
                  <a:off x="3207" y="15622"/>
                  <a:ext cx="952" cy="3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ea typeface="ＭＳ 明朝" pitchFamily="28" charset="-128"/>
                      <a:cs typeface="ＭＳ 明朝" pitchFamily="28" charset="-128"/>
                    </a:rPr>
                    <a:t>TC34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39" name="Text Box 3981"/>
                <p:cNvSpPr txBox="1">
                  <a:spLocks noChangeArrowheads="1"/>
                </p:cNvSpPr>
                <p:nvPr/>
              </p:nvSpPr>
              <p:spPr bwMode="auto">
                <a:xfrm>
                  <a:off x="1655" y="18592"/>
                  <a:ext cx="805" cy="5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V25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40" name="Line 3982"/>
                <p:cNvSpPr>
                  <a:spLocks noChangeShapeType="1"/>
                </p:cNvSpPr>
                <p:nvPr/>
              </p:nvSpPr>
              <p:spPr bwMode="auto">
                <a:xfrm flipV="1">
                  <a:off x="1024" y="16063"/>
                  <a:ext cx="0" cy="151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3983"/>
                <p:cNvSpPr>
                  <a:spLocks noChangeShapeType="1"/>
                </p:cNvSpPr>
                <p:nvPr/>
              </p:nvSpPr>
              <p:spPr bwMode="auto">
                <a:xfrm flipV="1">
                  <a:off x="6544" y="16063"/>
                  <a:ext cx="0" cy="1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3984"/>
                <p:cNvSpPr>
                  <a:spLocks noChangeShapeType="1"/>
                </p:cNvSpPr>
                <p:nvPr/>
              </p:nvSpPr>
              <p:spPr bwMode="auto">
                <a:xfrm flipV="1">
                  <a:off x="1967" y="16063"/>
                  <a:ext cx="0" cy="14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3986"/>
                <p:cNvSpPr>
                  <a:spLocks noChangeShapeType="1"/>
                </p:cNvSpPr>
                <p:nvPr/>
              </p:nvSpPr>
              <p:spPr bwMode="auto">
                <a:xfrm flipV="1">
                  <a:off x="3671" y="16059"/>
                  <a:ext cx="0" cy="1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3987"/>
                <p:cNvSpPr>
                  <a:spLocks noChangeShapeType="1"/>
                </p:cNvSpPr>
                <p:nvPr/>
              </p:nvSpPr>
              <p:spPr bwMode="auto">
                <a:xfrm flipV="1">
                  <a:off x="5584" y="16063"/>
                  <a:ext cx="0" cy="1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Line 3988"/>
                <p:cNvSpPr>
                  <a:spLocks noChangeShapeType="1"/>
                </p:cNvSpPr>
                <p:nvPr/>
              </p:nvSpPr>
              <p:spPr bwMode="auto">
                <a:xfrm flipV="1">
                  <a:off x="4736" y="16063"/>
                  <a:ext cx="0" cy="14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Text Box 3989"/>
                <p:cNvSpPr txBox="1">
                  <a:spLocks noChangeArrowheads="1"/>
                </p:cNvSpPr>
                <p:nvPr/>
              </p:nvSpPr>
              <p:spPr bwMode="auto">
                <a:xfrm>
                  <a:off x="2340" y="15622"/>
                  <a:ext cx="1074" cy="4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TC35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47" name="Text Box 3990"/>
                <p:cNvSpPr txBox="1">
                  <a:spLocks noChangeArrowheads="1"/>
                </p:cNvSpPr>
                <p:nvPr/>
              </p:nvSpPr>
              <p:spPr bwMode="auto">
                <a:xfrm>
                  <a:off x="4241" y="15622"/>
                  <a:ext cx="1031" cy="3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TC33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48" name="Text Box 3991"/>
                <p:cNvSpPr txBox="1">
                  <a:spLocks noChangeArrowheads="1"/>
                </p:cNvSpPr>
                <p:nvPr/>
              </p:nvSpPr>
              <p:spPr bwMode="auto">
                <a:xfrm>
                  <a:off x="1451" y="15622"/>
                  <a:ext cx="966" cy="3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TC36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49" name="Text Box 3992"/>
                <p:cNvSpPr txBox="1">
                  <a:spLocks noChangeArrowheads="1"/>
                </p:cNvSpPr>
                <p:nvPr/>
              </p:nvSpPr>
              <p:spPr bwMode="auto">
                <a:xfrm>
                  <a:off x="520" y="15622"/>
                  <a:ext cx="1014" cy="4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TC37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50" name="Text Box 3993"/>
                <p:cNvSpPr txBox="1">
                  <a:spLocks noChangeArrowheads="1"/>
                </p:cNvSpPr>
                <p:nvPr/>
              </p:nvSpPr>
              <p:spPr bwMode="auto">
                <a:xfrm>
                  <a:off x="6101" y="15622"/>
                  <a:ext cx="932" cy="3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TC31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51" name="Text Box 3994"/>
                <p:cNvSpPr txBox="1">
                  <a:spLocks noChangeArrowheads="1"/>
                </p:cNvSpPr>
                <p:nvPr/>
              </p:nvSpPr>
              <p:spPr bwMode="auto">
                <a:xfrm>
                  <a:off x="5146" y="15622"/>
                  <a:ext cx="1058" cy="3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TC32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52" name="Line 3995"/>
                <p:cNvSpPr>
                  <a:spLocks noChangeShapeType="1"/>
                </p:cNvSpPr>
                <p:nvPr/>
              </p:nvSpPr>
              <p:spPr bwMode="auto">
                <a:xfrm>
                  <a:off x="3511" y="18008"/>
                  <a:ext cx="0" cy="64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Line 3996"/>
                <p:cNvSpPr>
                  <a:spLocks noChangeShapeType="1"/>
                </p:cNvSpPr>
                <p:nvPr/>
              </p:nvSpPr>
              <p:spPr bwMode="auto">
                <a:xfrm flipH="1">
                  <a:off x="3827" y="18058"/>
                  <a:ext cx="19" cy="59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Line 3997"/>
                <p:cNvSpPr>
                  <a:spLocks noChangeShapeType="1"/>
                </p:cNvSpPr>
                <p:nvPr/>
              </p:nvSpPr>
              <p:spPr bwMode="auto">
                <a:xfrm>
                  <a:off x="4688" y="16501"/>
                  <a:ext cx="12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Line 3998"/>
                <p:cNvSpPr>
                  <a:spLocks noChangeShapeType="1"/>
                </p:cNvSpPr>
                <p:nvPr/>
              </p:nvSpPr>
              <p:spPr bwMode="auto">
                <a:xfrm flipH="1">
                  <a:off x="1638" y="16501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6" name="Group 4063"/>
                <p:cNvGrpSpPr>
                  <a:grpSpLocks/>
                </p:cNvGrpSpPr>
                <p:nvPr/>
              </p:nvGrpSpPr>
              <p:grpSpPr bwMode="auto">
                <a:xfrm>
                  <a:off x="3827" y="16208"/>
                  <a:ext cx="998" cy="535"/>
                  <a:chOff x="3827" y="16208"/>
                  <a:chExt cx="998" cy="535"/>
                </a:xfrm>
              </p:grpSpPr>
              <p:sp>
                <p:nvSpPr>
                  <p:cNvPr id="83" name="Text Box 400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27" y="16259"/>
                    <a:ext cx="998" cy="3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7724" tIns="38862" rIns="77724" bIns="38862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altLang="ja-JP">
                        <a:solidFill>
                          <a:srgbClr val="000000"/>
                        </a:solidFill>
                        <a:ea typeface="ＭＳ 明朝" pitchFamily="28" charset="-128"/>
                        <a:cs typeface="ＭＳ 明朝" pitchFamily="28" charset="-128"/>
                      </a:rPr>
                      <a:t>V20</a:t>
                    </a:r>
                    <a:endParaRPr lang="en-US">
                      <a:latin typeface="Rockwell" pitchFamily="28" charset="0"/>
                    </a:endParaRPr>
                  </a:p>
                </p:txBody>
              </p:sp>
              <p:sp>
                <p:nvSpPr>
                  <p:cNvPr id="84" name="Oval 4001"/>
                  <p:cNvSpPr>
                    <a:spLocks noChangeArrowheads="1"/>
                  </p:cNvSpPr>
                  <p:nvPr/>
                </p:nvSpPr>
                <p:spPr bwMode="auto">
                  <a:xfrm>
                    <a:off x="3832" y="16208"/>
                    <a:ext cx="856" cy="535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</p:grpSp>
            <p:sp>
              <p:nvSpPr>
                <p:cNvPr id="57" name="Line 4002"/>
                <p:cNvSpPr>
                  <a:spLocks noChangeShapeType="1"/>
                </p:cNvSpPr>
                <p:nvPr/>
              </p:nvSpPr>
              <p:spPr bwMode="auto">
                <a:xfrm>
                  <a:off x="2218" y="18472"/>
                  <a:ext cx="257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4003"/>
                <p:cNvSpPr>
                  <a:spLocks noChangeShapeType="1"/>
                </p:cNvSpPr>
                <p:nvPr/>
              </p:nvSpPr>
              <p:spPr bwMode="auto">
                <a:xfrm flipH="1">
                  <a:off x="1605" y="18472"/>
                  <a:ext cx="259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Oval 4004"/>
                <p:cNvSpPr>
                  <a:spLocks noChangeArrowheads="1"/>
                </p:cNvSpPr>
                <p:nvPr/>
              </p:nvSpPr>
              <p:spPr bwMode="auto">
                <a:xfrm>
                  <a:off x="1864" y="18269"/>
                  <a:ext cx="354" cy="381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Rockwell" pitchFamily="28" charset="0"/>
                  </a:endParaRPr>
                </a:p>
              </p:txBody>
            </p:sp>
            <p:sp>
              <p:nvSpPr>
                <p:cNvPr id="60" name="Line 4005"/>
                <p:cNvSpPr>
                  <a:spLocks noChangeShapeType="1"/>
                </p:cNvSpPr>
                <p:nvPr/>
              </p:nvSpPr>
              <p:spPr bwMode="auto">
                <a:xfrm>
                  <a:off x="2475" y="18472"/>
                  <a:ext cx="17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Line 4006"/>
                <p:cNvSpPr>
                  <a:spLocks noChangeShapeType="1"/>
                </p:cNvSpPr>
                <p:nvPr/>
              </p:nvSpPr>
              <p:spPr bwMode="auto">
                <a:xfrm>
                  <a:off x="5064" y="18472"/>
                  <a:ext cx="199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Line 4007"/>
                <p:cNvSpPr>
                  <a:spLocks noChangeShapeType="1"/>
                </p:cNvSpPr>
                <p:nvPr/>
              </p:nvSpPr>
              <p:spPr bwMode="auto">
                <a:xfrm>
                  <a:off x="4170" y="18472"/>
                  <a:ext cx="27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3" name="Group 4067"/>
                <p:cNvGrpSpPr>
                  <a:grpSpLocks/>
                </p:cNvGrpSpPr>
                <p:nvPr/>
              </p:nvGrpSpPr>
              <p:grpSpPr bwMode="auto">
                <a:xfrm>
                  <a:off x="2484" y="18256"/>
                  <a:ext cx="994" cy="880"/>
                  <a:chOff x="2484" y="18256"/>
                  <a:chExt cx="994" cy="880"/>
                </a:xfrm>
              </p:grpSpPr>
              <p:sp>
                <p:nvSpPr>
                  <p:cNvPr id="81" name="Text Box 400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84" y="18590"/>
                    <a:ext cx="994" cy="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7724" tIns="38862" rIns="77724" bIns="38862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altLang="ja-JP" sz="1600">
                        <a:solidFill>
                          <a:srgbClr val="000000"/>
                        </a:solidFill>
                        <a:ea typeface="ＭＳ 明朝" pitchFamily="28" charset="-128"/>
                        <a:cs typeface="ＭＳ 明朝" pitchFamily="28" charset="-128"/>
                      </a:rPr>
                      <a:t>V24</a:t>
                    </a:r>
                    <a:endParaRPr lang="en-US" sz="1600">
                      <a:latin typeface="Rockwell" pitchFamily="28" charset="0"/>
                    </a:endParaRPr>
                  </a:p>
                </p:txBody>
              </p:sp>
              <p:sp>
                <p:nvSpPr>
                  <p:cNvPr id="82" name="Oval 4010"/>
                  <p:cNvSpPr>
                    <a:spLocks noChangeArrowheads="1"/>
                  </p:cNvSpPr>
                  <p:nvPr/>
                </p:nvSpPr>
                <p:spPr bwMode="auto">
                  <a:xfrm>
                    <a:off x="2648" y="18256"/>
                    <a:ext cx="376" cy="394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</p:grpSp>
            <p:grpSp>
              <p:nvGrpSpPr>
                <p:cNvPr id="64" name="Group 4064"/>
                <p:cNvGrpSpPr>
                  <a:grpSpLocks/>
                </p:cNvGrpSpPr>
                <p:nvPr/>
              </p:nvGrpSpPr>
              <p:grpSpPr bwMode="auto">
                <a:xfrm>
                  <a:off x="3345" y="18916"/>
                  <a:ext cx="917" cy="618"/>
                  <a:chOff x="3345" y="18916"/>
                  <a:chExt cx="917" cy="618"/>
                </a:xfrm>
              </p:grpSpPr>
              <p:sp>
                <p:nvSpPr>
                  <p:cNvPr id="79" name="Text Box 40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45" y="19234"/>
                    <a:ext cx="917" cy="3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7724" tIns="38862" rIns="77724" bIns="38862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altLang="ja-JP" sz="1600">
                        <a:solidFill>
                          <a:srgbClr val="000000"/>
                        </a:solidFill>
                        <a:ea typeface="ＭＳ 明朝" pitchFamily="28" charset="-128"/>
                        <a:cs typeface="ＭＳ 明朝" pitchFamily="28" charset="-128"/>
                      </a:rPr>
                      <a:t>V23</a:t>
                    </a:r>
                    <a:endParaRPr lang="en-US" sz="1600">
                      <a:latin typeface="Rockwell" pitchFamily="28" charset="0"/>
                    </a:endParaRPr>
                  </a:p>
                </p:txBody>
              </p:sp>
              <p:sp>
                <p:nvSpPr>
                  <p:cNvPr id="80" name="Oval 4013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916"/>
                    <a:ext cx="364" cy="39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</p:grpSp>
            <p:grpSp>
              <p:nvGrpSpPr>
                <p:cNvPr id="65" name="Group 4066"/>
                <p:cNvGrpSpPr>
                  <a:grpSpLocks/>
                </p:cNvGrpSpPr>
                <p:nvPr/>
              </p:nvGrpSpPr>
              <p:grpSpPr bwMode="auto">
                <a:xfrm>
                  <a:off x="4292" y="18256"/>
                  <a:ext cx="797" cy="880"/>
                  <a:chOff x="4292" y="18256"/>
                  <a:chExt cx="797" cy="880"/>
                </a:xfrm>
              </p:grpSpPr>
              <p:sp>
                <p:nvSpPr>
                  <p:cNvPr id="77" name="Text Box 40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92" y="18590"/>
                    <a:ext cx="797" cy="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7724" tIns="38862" rIns="77724" bIns="38862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altLang="ja-JP" sz="1600">
                        <a:solidFill>
                          <a:srgbClr val="000000"/>
                        </a:solidFill>
                        <a:ea typeface="ＭＳ 明朝" pitchFamily="28" charset="-128"/>
                        <a:cs typeface="ＭＳ 明朝" pitchFamily="28" charset="-128"/>
                      </a:rPr>
                      <a:t>V22</a:t>
                    </a:r>
                    <a:endParaRPr lang="en-US" sz="1600">
                      <a:latin typeface="Rockwell" pitchFamily="28" charset="0"/>
                    </a:endParaRPr>
                  </a:p>
                </p:txBody>
              </p:sp>
              <p:sp>
                <p:nvSpPr>
                  <p:cNvPr id="78" name="Oval 4016"/>
                  <p:cNvSpPr>
                    <a:spLocks noChangeArrowheads="1"/>
                  </p:cNvSpPr>
                  <p:nvPr/>
                </p:nvSpPr>
                <p:spPr bwMode="auto">
                  <a:xfrm>
                    <a:off x="4446" y="18256"/>
                    <a:ext cx="386" cy="394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</p:grpSp>
            <p:grpSp>
              <p:nvGrpSpPr>
                <p:cNvPr id="66" name="Group 4065"/>
                <p:cNvGrpSpPr>
                  <a:grpSpLocks/>
                </p:cNvGrpSpPr>
                <p:nvPr/>
              </p:nvGrpSpPr>
              <p:grpSpPr bwMode="auto">
                <a:xfrm>
                  <a:off x="5153" y="18256"/>
                  <a:ext cx="900" cy="928"/>
                  <a:chOff x="5153" y="18256"/>
                  <a:chExt cx="900" cy="928"/>
                </a:xfrm>
              </p:grpSpPr>
              <p:sp>
                <p:nvSpPr>
                  <p:cNvPr id="75" name="Text Box 40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53" y="18583"/>
                    <a:ext cx="900" cy="6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77724" tIns="38862" rIns="77724" bIns="38862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altLang="ja-JP" sz="1600">
                        <a:solidFill>
                          <a:srgbClr val="000000"/>
                        </a:solidFill>
                        <a:ea typeface="ＭＳ 明朝" pitchFamily="28" charset="-128"/>
                        <a:cs typeface="ＭＳ 明朝" pitchFamily="28" charset="-128"/>
                      </a:rPr>
                      <a:t>V21</a:t>
                    </a:r>
                    <a:endParaRPr lang="en-US" sz="1600">
                      <a:latin typeface="Rockwell" pitchFamily="28" charset="0"/>
                    </a:endParaRPr>
                  </a:p>
                </p:txBody>
              </p:sp>
              <p:sp>
                <p:nvSpPr>
                  <p:cNvPr id="76" name="Oval 4019"/>
                  <p:cNvSpPr>
                    <a:spLocks noChangeArrowheads="1"/>
                  </p:cNvSpPr>
                  <p:nvPr/>
                </p:nvSpPr>
                <p:spPr bwMode="auto">
                  <a:xfrm>
                    <a:off x="5261" y="18256"/>
                    <a:ext cx="393" cy="394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latin typeface="Rockwell" pitchFamily="28" charset="0"/>
                    </a:endParaRPr>
                  </a:p>
                </p:txBody>
              </p:sp>
            </p:grpSp>
            <p:sp>
              <p:nvSpPr>
                <p:cNvPr id="67" name="Text Box 4020"/>
                <p:cNvSpPr txBox="1">
                  <a:spLocks noChangeArrowheads="1"/>
                </p:cNvSpPr>
                <p:nvPr/>
              </p:nvSpPr>
              <p:spPr bwMode="auto">
                <a:xfrm>
                  <a:off x="3299" y="18265"/>
                  <a:ext cx="854" cy="40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77724" tIns="38862" rIns="77724" bIns="38862">
                  <a:prstTxWarp prst="textNoShape">
                    <a:avLst/>
                  </a:prstTxWarp>
                </a:bodyPr>
                <a:lstStyle/>
                <a:p>
                  <a:r>
                    <a:rPr lang="en-US" altLang="ja-JP" sz="1600">
                      <a:solidFill>
                        <a:srgbClr val="000000"/>
                      </a:solidFill>
                      <a:ea typeface="ＭＳ 明朝" pitchFamily="28" charset="-128"/>
                      <a:cs typeface="ＭＳ 明朝" pitchFamily="28" charset="-128"/>
                    </a:rPr>
                    <a:t>HTR</a:t>
                  </a:r>
                  <a:endParaRPr lang="en-US" sz="1600">
                    <a:latin typeface="Rockwell" pitchFamily="28" charset="0"/>
                  </a:endParaRPr>
                </a:p>
              </p:txBody>
            </p:sp>
            <p:sp>
              <p:nvSpPr>
                <p:cNvPr id="68" name="Line 4021"/>
                <p:cNvSpPr>
                  <a:spLocks noChangeShapeType="1"/>
                </p:cNvSpPr>
                <p:nvPr/>
              </p:nvSpPr>
              <p:spPr bwMode="auto">
                <a:xfrm>
                  <a:off x="3024" y="18472"/>
                  <a:ext cx="17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Line 4022"/>
                <p:cNvSpPr>
                  <a:spLocks noChangeShapeType="1"/>
                </p:cNvSpPr>
                <p:nvPr/>
              </p:nvSpPr>
              <p:spPr bwMode="auto">
                <a:xfrm>
                  <a:off x="4832" y="18472"/>
                  <a:ext cx="23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Line 4023"/>
                <p:cNvSpPr>
                  <a:spLocks noChangeShapeType="1"/>
                </p:cNvSpPr>
                <p:nvPr/>
              </p:nvSpPr>
              <p:spPr bwMode="auto">
                <a:xfrm>
                  <a:off x="5654" y="18472"/>
                  <a:ext cx="27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Line 4024"/>
                <p:cNvSpPr>
                  <a:spLocks noChangeShapeType="1"/>
                </p:cNvSpPr>
                <p:nvPr/>
              </p:nvSpPr>
              <p:spPr bwMode="auto">
                <a:xfrm>
                  <a:off x="3218" y="18507"/>
                  <a:ext cx="0" cy="6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Line 4025"/>
                <p:cNvSpPr>
                  <a:spLocks noChangeShapeType="1"/>
                </p:cNvSpPr>
                <p:nvPr/>
              </p:nvSpPr>
              <p:spPr bwMode="auto">
                <a:xfrm>
                  <a:off x="4175" y="18543"/>
                  <a:ext cx="0" cy="57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Line 4026"/>
                <p:cNvSpPr>
                  <a:spLocks noChangeShapeType="1"/>
                </p:cNvSpPr>
                <p:nvPr/>
              </p:nvSpPr>
              <p:spPr bwMode="auto">
                <a:xfrm>
                  <a:off x="3892" y="19115"/>
                  <a:ext cx="28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Line 4027"/>
                <p:cNvSpPr>
                  <a:spLocks noChangeShapeType="1"/>
                </p:cNvSpPr>
                <p:nvPr/>
              </p:nvSpPr>
              <p:spPr bwMode="auto">
                <a:xfrm>
                  <a:off x="3218" y="19115"/>
                  <a:ext cx="3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061"/>
              <p:cNvGrpSpPr>
                <a:grpSpLocks/>
              </p:cNvGrpSpPr>
              <p:nvPr/>
            </p:nvGrpSpPr>
            <p:grpSpPr bwMode="auto">
              <a:xfrm>
                <a:off x="2101" y="17459"/>
                <a:ext cx="1381" cy="301"/>
                <a:chOff x="2101" y="17459"/>
                <a:chExt cx="1381" cy="301"/>
              </a:xfrm>
            </p:grpSpPr>
            <p:sp>
              <p:nvSpPr>
                <p:cNvPr id="21" name="Rectangle 4029"/>
                <p:cNvSpPr>
                  <a:spLocks noChangeArrowheads="1"/>
                </p:cNvSpPr>
                <p:nvPr/>
              </p:nvSpPr>
              <p:spPr bwMode="auto">
                <a:xfrm>
                  <a:off x="2101" y="17459"/>
                  <a:ext cx="1381" cy="301"/>
                </a:xfrm>
                <a:prstGeom prst="rect">
                  <a:avLst/>
                </a:prstGeom>
                <a:noFill/>
                <a:ln w="19050">
                  <a:solidFill>
                    <a:srgbClr val="0000FF"/>
                  </a:solidFill>
                  <a:prstDash val="lgDash"/>
                  <a:miter lim="800000"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66FF"/>
                    </a:solidFill>
                    <a:latin typeface="Rockwell" pitchFamily="28" charset="0"/>
                  </a:endParaRPr>
                </a:p>
              </p:txBody>
            </p:sp>
            <p:sp>
              <p:nvSpPr>
                <p:cNvPr id="22" name="Line 4030"/>
                <p:cNvSpPr>
                  <a:spLocks noChangeShapeType="1"/>
                </p:cNvSpPr>
                <p:nvPr/>
              </p:nvSpPr>
              <p:spPr bwMode="auto">
                <a:xfrm>
                  <a:off x="2101" y="17599"/>
                  <a:ext cx="1355" cy="17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036"/>
              <p:cNvGrpSpPr>
                <a:grpSpLocks/>
              </p:cNvGrpSpPr>
              <p:nvPr/>
            </p:nvGrpSpPr>
            <p:grpSpPr bwMode="auto">
              <a:xfrm>
                <a:off x="4017" y="17184"/>
                <a:ext cx="1008" cy="672"/>
                <a:chOff x="4017" y="17701"/>
                <a:chExt cx="1008" cy="744"/>
              </a:xfrm>
            </p:grpSpPr>
            <p:sp>
              <p:nvSpPr>
                <p:cNvPr id="19" name="Line 4032"/>
                <p:cNvSpPr>
                  <a:spLocks noChangeShapeType="1"/>
                </p:cNvSpPr>
                <p:nvPr/>
              </p:nvSpPr>
              <p:spPr bwMode="auto">
                <a:xfrm rot="14934998" flipV="1">
                  <a:off x="4081" y="17637"/>
                  <a:ext cx="744" cy="871"/>
                </a:xfrm>
                <a:prstGeom prst="line">
                  <a:avLst/>
                </a:prstGeom>
                <a:noFill/>
                <a:ln w="50800" cmpd="dbl">
                  <a:solidFill>
                    <a:srgbClr val="FF3300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Line 4033"/>
                <p:cNvSpPr>
                  <a:spLocks noChangeShapeType="1"/>
                </p:cNvSpPr>
                <p:nvPr/>
              </p:nvSpPr>
              <p:spPr bwMode="auto">
                <a:xfrm rot="17718424" flipH="1">
                  <a:off x="5006" y="18269"/>
                  <a:ext cx="35" cy="3"/>
                </a:xfrm>
                <a:prstGeom prst="line">
                  <a:avLst/>
                </a:prstGeom>
                <a:noFill/>
                <a:ln w="50800" cmpd="dbl">
                  <a:solidFill>
                    <a:srgbClr val="FF3300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3" name="Text Box 4034"/>
            <p:cNvSpPr txBox="1">
              <a:spLocks noChangeArrowheads="1"/>
            </p:cNvSpPr>
            <p:nvPr/>
          </p:nvSpPr>
          <p:spPr bwMode="auto">
            <a:xfrm>
              <a:off x="3289214" y="4348987"/>
              <a:ext cx="1234415" cy="419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24" tIns="38862" rIns="77724" bIns="38862">
              <a:prstTxWarp prst="textNoShape">
                <a:avLst/>
              </a:prstTxWarp>
            </a:bodyPr>
            <a:lstStyle/>
            <a:p>
              <a:pPr algn="ctr"/>
              <a:r>
                <a:rPr lang="en-US" altLang="ja-JP">
                  <a:solidFill>
                    <a:srgbClr val="0000FF"/>
                  </a:solidFill>
                  <a:ea typeface="ＭＳ 明朝" pitchFamily="28" charset="-128"/>
                  <a:cs typeface="ＭＳ 明朝" pitchFamily="28" charset="-128"/>
                </a:rPr>
                <a:t>FO Strain Gauge</a:t>
              </a:r>
              <a:endParaRPr lang="en-US">
                <a:solidFill>
                  <a:srgbClr val="0000FF"/>
                </a:solidFill>
                <a:latin typeface="Rockwell" pitchFamily="28" charset="0"/>
              </a:endParaRPr>
            </a:p>
          </p:txBody>
        </p:sp>
        <p:sp>
          <p:nvSpPr>
            <p:cNvPr id="14" name="Text Box 4035"/>
            <p:cNvSpPr txBox="1">
              <a:spLocks noChangeArrowheads="1"/>
            </p:cNvSpPr>
            <p:nvPr/>
          </p:nvSpPr>
          <p:spPr bwMode="auto">
            <a:xfrm>
              <a:off x="4522868" y="4355608"/>
              <a:ext cx="1357575" cy="614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7724" tIns="38862" rIns="77724" bIns="38862">
              <a:prstTxWarp prst="textNoShape">
                <a:avLst/>
              </a:prstTxWarp>
            </a:bodyPr>
            <a:lstStyle/>
            <a:p>
              <a:pPr algn="ctr"/>
              <a:r>
                <a:rPr lang="en-US" altLang="ja-JP">
                  <a:solidFill>
                    <a:srgbClr val="FF0000"/>
                  </a:solidFill>
                  <a:ea typeface="ＭＳ 明朝" pitchFamily="28" charset="-128"/>
                  <a:cs typeface="ＭＳ 明朝" pitchFamily="28" charset="-128"/>
                </a:rPr>
                <a:t>FO Temp </a:t>
              </a:r>
            </a:p>
            <a:p>
              <a:pPr algn="ctr"/>
              <a:r>
                <a:rPr lang="en-US" altLang="ja-JP">
                  <a:solidFill>
                    <a:srgbClr val="FF0000"/>
                  </a:solidFill>
                  <a:ea typeface="ＭＳ 明朝" pitchFamily="28" charset="-128"/>
                  <a:cs typeface="ＭＳ 明朝" pitchFamily="28" charset="-128"/>
                </a:rPr>
                <a:t>Probe</a:t>
              </a:r>
              <a:endParaRPr lang="en-US">
                <a:solidFill>
                  <a:srgbClr val="FF0000"/>
                </a:solidFill>
                <a:latin typeface="Rockwell" pitchFamily="28" charset="0"/>
              </a:endParaRPr>
            </a:p>
          </p:txBody>
        </p:sp>
        <p:sp>
          <p:nvSpPr>
            <p:cNvPr id="15" name="Line 3984"/>
            <p:cNvSpPr>
              <a:spLocks noChangeShapeType="1"/>
            </p:cNvSpPr>
            <p:nvPr/>
          </p:nvSpPr>
          <p:spPr bwMode="auto">
            <a:xfrm flipV="1">
              <a:off x="3962400" y="3922776"/>
              <a:ext cx="0" cy="11560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Box 91"/>
          <p:cNvSpPr txBox="1">
            <a:spLocks noChangeArrowheads="1"/>
          </p:cNvSpPr>
          <p:nvPr/>
        </p:nvSpPr>
        <p:spPr bwMode="auto">
          <a:xfrm>
            <a:off x="4106863" y="6488113"/>
            <a:ext cx="2522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ea typeface="Arial" pitchFamily="28" charset="0"/>
                <a:cs typeface="Arial" pitchFamily="28" charset="0"/>
              </a:rPr>
              <a:t>TC = thermocouple</a:t>
            </a:r>
          </a:p>
        </p:txBody>
      </p:sp>
      <p:sp>
        <p:nvSpPr>
          <p:cNvPr id="10" name="TextBox 92"/>
          <p:cNvSpPr txBox="1">
            <a:spLocks noChangeArrowheads="1"/>
          </p:cNvSpPr>
          <p:nvPr/>
        </p:nvSpPr>
        <p:spPr bwMode="auto">
          <a:xfrm>
            <a:off x="4114800" y="6183313"/>
            <a:ext cx="2078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ea typeface="Arial" pitchFamily="28" charset="0"/>
                <a:cs typeface="Arial" pitchFamily="28" charset="0"/>
              </a:rPr>
              <a:t>V = voltage tap</a:t>
            </a: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Quench Detection</a:t>
            </a:r>
            <a:br>
              <a:rPr lang="en-US" dirty="0" smtClean="0"/>
            </a:br>
            <a:r>
              <a:rPr lang="en-US" dirty="0" smtClean="0"/>
              <a:t>FBGs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533400" y="1246131"/>
          <a:ext cx="3962400" cy="2884487"/>
        </p:xfrm>
        <a:graphic>
          <a:graphicData uri="http://schemas.openxmlformats.org/presentationml/2006/ole">
            <p:oleObj spid="_x0000_s76837" name="Graph" r:id="rId3" imgW="3879360" imgH="2964960" progId="Origin50.Graph">
              <p:embed/>
            </p:oleObj>
          </a:graphicData>
        </a:graphic>
      </p:graphicFrame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414338" y="3730932"/>
          <a:ext cx="4081462" cy="2971800"/>
        </p:xfrm>
        <a:graphic>
          <a:graphicData uri="http://schemas.openxmlformats.org/presentationml/2006/ole">
            <p:oleObj spid="_x0000_s76838" name="Graph" r:id="rId4" imgW="3879360" imgH="2964960" progId="Origin50.Graph">
              <p:embed/>
            </p:oleObj>
          </a:graphicData>
        </a:graphic>
      </p:graphicFrame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4495800" y="1339583"/>
          <a:ext cx="3857625" cy="2884487"/>
        </p:xfrm>
        <a:graphic>
          <a:graphicData uri="http://schemas.openxmlformats.org/presentationml/2006/ole">
            <p:oleObj spid="_x0000_s76839" name="Graph" r:id="rId5" imgW="3879360" imgH="2964960" progId="Origin50.Graph">
              <p:embed/>
            </p:oleObj>
          </a:graphicData>
        </a:graphic>
      </p:graphicFrame>
      <p:graphicFrame>
        <p:nvGraphicFramePr>
          <p:cNvPr id="76809" name="Object 9"/>
          <p:cNvGraphicFramePr>
            <a:graphicFrameLocks noChangeAspect="1"/>
          </p:cNvGraphicFramePr>
          <p:nvPr/>
        </p:nvGraphicFramePr>
        <p:xfrm>
          <a:off x="4537075" y="3748184"/>
          <a:ext cx="3767138" cy="2819400"/>
        </p:xfrm>
        <a:graphic>
          <a:graphicData uri="http://schemas.openxmlformats.org/presentationml/2006/ole">
            <p:oleObj spid="_x0000_s76840" name="Graph" r:id="rId6" imgW="3879360" imgH="2964960" progId="Origin50.Graph">
              <p:embed/>
            </p:oleObj>
          </a:graphicData>
        </a:graphic>
      </p:graphicFrame>
      <p:graphicFrame>
        <p:nvGraphicFramePr>
          <p:cNvPr id="76810" name="Object 10"/>
          <p:cNvGraphicFramePr>
            <a:graphicFrameLocks noChangeAspect="1"/>
          </p:cNvGraphicFramePr>
          <p:nvPr/>
        </p:nvGraphicFramePr>
        <p:xfrm>
          <a:off x="1276350" y="1739422"/>
          <a:ext cx="1238250" cy="901700"/>
        </p:xfrm>
        <a:graphic>
          <a:graphicData uri="http://schemas.openxmlformats.org/presentationml/2006/ole">
            <p:oleObj spid="_x0000_s76841" name="Graph" r:id="rId7" imgW="3879360" imgH="2964960" progId="Origin50.Graph">
              <p:embed/>
            </p:oleObj>
          </a:graphicData>
        </a:graphic>
      </p:graphicFrame>
      <p:sp>
        <p:nvSpPr>
          <p:cNvPr id="20" name="Rectangle 3"/>
          <p:cNvSpPr>
            <a:spLocks noChangeArrowheads="1"/>
          </p:cNvSpPr>
          <p:nvPr/>
        </p:nvSpPr>
        <p:spPr bwMode="auto">
          <a:xfrm rot="5400000">
            <a:off x="7780645" y="3861385"/>
            <a:ext cx="18996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Tw Cen MT" pitchFamily="34" charset="0"/>
              </a:rPr>
              <a:t>F. </a:t>
            </a:r>
            <a:r>
              <a:rPr lang="en-US" sz="1600" dirty="0" err="1">
                <a:latin typeface="Tw Cen MT" pitchFamily="34" charset="0"/>
              </a:rPr>
              <a:t>Hunte</a:t>
            </a:r>
            <a:r>
              <a:rPr lang="en-US" sz="1600" dirty="0">
                <a:latin typeface="Tw Cen MT" pitchFamily="34" charset="0"/>
              </a:rPr>
              <a:t> et al, PAC09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B52D23-9529-4B1E-A42E-D6E695800E0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  <p:sp>
        <p:nvSpPr>
          <p:cNvPr id="17413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5029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 10 cm long straight sample of AMSC YBCO was fitted to the cold head of a </a:t>
            </a:r>
            <a:r>
              <a:rPr lang="en-US" dirty="0" err="1" smtClean="0"/>
              <a:t>cryocooler</a:t>
            </a:r>
            <a:endParaRPr lang="en-US" dirty="0" smtClean="0"/>
          </a:p>
          <a:p>
            <a:pPr eaLnBrk="1" hangingPunct="1"/>
            <a:r>
              <a:rPr lang="en-US" dirty="0" smtClean="0"/>
              <a:t>Instrumented for quench measurement </a:t>
            </a:r>
          </a:p>
          <a:p>
            <a:pPr lvl="1" eaLnBrk="1" hangingPunct="1"/>
            <a:r>
              <a:rPr lang="en-US" dirty="0" smtClean="0"/>
              <a:t>One side with thermocouples, voltage taps </a:t>
            </a:r>
          </a:p>
          <a:p>
            <a:pPr lvl="1" eaLnBrk="1" hangingPunct="1"/>
            <a:r>
              <a:rPr lang="en-US" dirty="0" smtClean="0"/>
              <a:t>Gold + </a:t>
            </a:r>
            <a:r>
              <a:rPr lang="en-US" dirty="0" err="1" smtClean="0"/>
              <a:t>nGimat</a:t>
            </a:r>
            <a:r>
              <a:rPr lang="en-US" dirty="0" smtClean="0"/>
              <a:t> fiber attached to opposite side</a:t>
            </a:r>
          </a:p>
          <a:p>
            <a:pPr eaLnBrk="1" hangingPunct="1"/>
            <a:r>
              <a:rPr lang="en-US" dirty="0" smtClean="0"/>
              <a:t>Sample temperature varied from 45 to 55 K</a:t>
            </a:r>
          </a:p>
          <a:p>
            <a:pPr eaLnBrk="1" hangingPunct="1"/>
            <a:r>
              <a:rPr lang="en-US" dirty="0" err="1" smtClean="0"/>
              <a:t>Cryocooler</a:t>
            </a:r>
            <a:r>
              <a:rPr lang="en-US" dirty="0" smtClean="0"/>
              <a:t> was switched off for measurements; transport current of 200 A was applied and quench triggered with pulse from heater wire; </a:t>
            </a:r>
            <a:r>
              <a:rPr lang="en-US" b="1" dirty="0" smtClean="0"/>
              <a:t>fiber was scanned every 4 seconds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2648" y="0"/>
            <a:ext cx="8153400" cy="1219200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Quench Detection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Rayleigh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scattering (1)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A5D62E-862F-4FEB-9B5E-7647100DE3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smtClean="0"/>
          </a:p>
        </p:txBody>
      </p:sp>
      <p:pic>
        <p:nvPicPr>
          <p:cNvPr id="18437" name="Picture 5" descr="IMG_1804.jpg"/>
          <p:cNvPicPr>
            <a:picLocks noChangeAspect="1"/>
          </p:cNvPicPr>
          <p:nvPr/>
        </p:nvPicPr>
        <p:blipFill>
          <a:blip r:embed="rId2"/>
          <a:srcRect l="4994" t="35582" r="3333" b="33827"/>
          <a:stretch>
            <a:fillRect/>
          </a:stretch>
        </p:blipFill>
        <p:spPr bwMode="auto">
          <a:xfrm>
            <a:off x="228600" y="2092325"/>
            <a:ext cx="86868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IMG_1815.jpg"/>
          <p:cNvPicPr>
            <a:picLocks noChangeAspect="1"/>
          </p:cNvPicPr>
          <p:nvPr/>
        </p:nvPicPr>
        <p:blipFill>
          <a:blip r:embed="rId3"/>
          <a:srcRect l="7956" t="43121" r="5695" b="32593"/>
          <a:stretch>
            <a:fillRect/>
          </a:stretch>
        </p:blipFill>
        <p:spPr bwMode="auto">
          <a:xfrm>
            <a:off x="228600" y="4645025"/>
            <a:ext cx="86868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4191000" y="4208463"/>
            <a:ext cx="1143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Tw Cen MT" pitchFamily="34" charset="0"/>
              </a:rPr>
              <a:t>Heater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227513" y="3922713"/>
            <a:ext cx="839787" cy="1587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297363" y="4914900"/>
            <a:ext cx="684212" cy="1588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2" name="TextBox 15"/>
          <p:cNvSpPr txBox="1">
            <a:spLocks noChangeArrowheads="1"/>
          </p:cNvSpPr>
          <p:nvPr/>
        </p:nvSpPr>
        <p:spPr bwMode="auto">
          <a:xfrm>
            <a:off x="1447800" y="3046413"/>
            <a:ext cx="5334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r>
              <a:rPr lang="en-US" sz="2200" b="1">
                <a:latin typeface="Tw Cen MT" pitchFamily="34" charset="0"/>
              </a:rPr>
              <a:t>TC1</a:t>
            </a:r>
          </a:p>
        </p:txBody>
      </p:sp>
      <p:sp>
        <p:nvSpPr>
          <p:cNvPr id="18443" name="TextBox 16"/>
          <p:cNvSpPr txBox="1">
            <a:spLocks noChangeArrowheads="1"/>
          </p:cNvSpPr>
          <p:nvPr/>
        </p:nvSpPr>
        <p:spPr bwMode="auto">
          <a:xfrm>
            <a:off x="2743200" y="2894013"/>
            <a:ext cx="6096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r>
              <a:rPr lang="en-US" sz="2200" b="1">
                <a:latin typeface="Tw Cen MT" pitchFamily="34" charset="0"/>
              </a:rPr>
              <a:t>TC2</a:t>
            </a:r>
          </a:p>
        </p:txBody>
      </p:sp>
      <p:sp>
        <p:nvSpPr>
          <p:cNvPr id="18444" name="TextBox 17"/>
          <p:cNvSpPr txBox="1">
            <a:spLocks noChangeArrowheads="1"/>
          </p:cNvSpPr>
          <p:nvPr/>
        </p:nvSpPr>
        <p:spPr bwMode="auto">
          <a:xfrm>
            <a:off x="4343400" y="2632075"/>
            <a:ext cx="60960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r>
              <a:rPr lang="en-US" sz="2200" b="1">
                <a:latin typeface="Tw Cen MT" pitchFamily="34" charset="0"/>
              </a:rPr>
              <a:t>TC3</a:t>
            </a:r>
          </a:p>
        </p:txBody>
      </p:sp>
      <p:sp>
        <p:nvSpPr>
          <p:cNvPr id="18445" name="TextBox 18"/>
          <p:cNvSpPr txBox="1">
            <a:spLocks noChangeArrowheads="1"/>
          </p:cNvSpPr>
          <p:nvPr/>
        </p:nvSpPr>
        <p:spPr bwMode="auto">
          <a:xfrm>
            <a:off x="5791200" y="2589213"/>
            <a:ext cx="6096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r>
              <a:rPr lang="en-US" sz="2200" b="1">
                <a:latin typeface="Tw Cen MT" pitchFamily="34" charset="0"/>
              </a:rPr>
              <a:t>TC5</a:t>
            </a:r>
          </a:p>
        </p:txBody>
      </p:sp>
      <p:sp>
        <p:nvSpPr>
          <p:cNvPr id="18446" name="TextBox 19"/>
          <p:cNvSpPr txBox="1">
            <a:spLocks noChangeArrowheads="1"/>
          </p:cNvSpPr>
          <p:nvPr/>
        </p:nvSpPr>
        <p:spPr bwMode="auto">
          <a:xfrm>
            <a:off x="7239000" y="2436813"/>
            <a:ext cx="6096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r>
              <a:rPr lang="en-US" sz="2200" b="1">
                <a:latin typeface="Tw Cen MT" pitchFamily="34" charset="0"/>
              </a:rPr>
              <a:t>TC6</a:t>
            </a:r>
          </a:p>
        </p:txBody>
      </p:sp>
      <p:sp>
        <p:nvSpPr>
          <p:cNvPr id="18447" name="TextBox 20"/>
          <p:cNvSpPr txBox="1">
            <a:spLocks noChangeArrowheads="1"/>
          </p:cNvSpPr>
          <p:nvPr/>
        </p:nvSpPr>
        <p:spPr bwMode="auto">
          <a:xfrm>
            <a:off x="3124200" y="5943600"/>
            <a:ext cx="2819400" cy="677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rIns="0" bIns="0">
            <a:spAutoFit/>
          </a:bodyPr>
          <a:lstStyle/>
          <a:p>
            <a:pPr algn="ctr"/>
            <a:r>
              <a:rPr lang="en-US" sz="2200" b="1">
                <a:latin typeface="Tw Cen MT" pitchFamily="34" charset="0"/>
              </a:rPr>
              <a:t>Optical fibers attached with GE varnish</a:t>
            </a:r>
          </a:p>
        </p:txBody>
      </p:sp>
      <p:cxnSp>
        <p:nvCxnSpPr>
          <p:cNvPr id="23" name="Shape 22"/>
          <p:cNvCxnSpPr>
            <a:stCxn id="18447" idx="1"/>
          </p:cNvCxnSpPr>
          <p:nvPr/>
        </p:nvCxnSpPr>
        <p:spPr>
          <a:xfrm rot="10800000">
            <a:off x="2438400" y="5486400"/>
            <a:ext cx="685800" cy="795338"/>
          </a:xfrm>
          <a:prstGeom prst="bentConnector2">
            <a:avLst/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hape 23"/>
          <p:cNvCxnSpPr>
            <a:stCxn id="18447" idx="3"/>
          </p:cNvCxnSpPr>
          <p:nvPr/>
        </p:nvCxnSpPr>
        <p:spPr>
          <a:xfrm flipV="1">
            <a:off x="5943600" y="5562600"/>
            <a:ext cx="838200" cy="719138"/>
          </a:xfrm>
          <a:prstGeom prst="bentConnector3">
            <a:avLst>
              <a:gd name="adj1" fmla="val 100838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381000" y="2665413"/>
            <a:ext cx="1676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1524000" y="2665413"/>
            <a:ext cx="1676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 flipV="1">
            <a:off x="3162300" y="2551113"/>
            <a:ext cx="1447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4648200" y="2513013"/>
            <a:ext cx="13716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6172200" y="2436813"/>
            <a:ext cx="12192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7391400" y="2360613"/>
            <a:ext cx="1066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1219200" y="1828800"/>
            <a:ext cx="67056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7" name="TextBox 54"/>
          <p:cNvSpPr txBox="1">
            <a:spLocks noChangeArrowheads="1"/>
          </p:cNvSpPr>
          <p:nvPr/>
        </p:nvSpPr>
        <p:spPr bwMode="auto">
          <a:xfrm>
            <a:off x="3810000" y="1447800"/>
            <a:ext cx="1752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Tw Cen MT" pitchFamily="34" charset="0"/>
              </a:rPr>
              <a:t>Voltage taps</a:t>
            </a:r>
          </a:p>
        </p:txBody>
      </p:sp>
      <p:sp>
        <p:nvSpPr>
          <p:cNvPr id="18458" name="TextBox 7"/>
          <p:cNvSpPr txBox="1">
            <a:spLocks noChangeArrowheads="1"/>
          </p:cNvSpPr>
          <p:nvPr/>
        </p:nvSpPr>
        <p:spPr bwMode="auto">
          <a:xfrm>
            <a:off x="7010400" y="3684588"/>
            <a:ext cx="1371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chemeClr val="bg1"/>
                </a:solidFill>
                <a:latin typeface="Tw Cen MT" pitchFamily="34" charset="0"/>
              </a:rPr>
              <a:t>Coldhead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12648" y="0"/>
            <a:ext cx="8153400" cy="1219200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Quench Detection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Rayleigh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scattering (2)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15A165-52EC-445E-A323-73FA535A5FB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0" y="1524000"/>
          <a:ext cx="9144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12648" y="0"/>
            <a:ext cx="8153400" cy="1219200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Quench Detection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Rayleigh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scattering (3)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of optical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Optical fibers act as waveguides to transmit light down their core</a:t>
            </a:r>
          </a:p>
          <a:p>
            <a:pPr lvl="1"/>
            <a:r>
              <a:rPr lang="en-US" dirty="0" smtClean="0"/>
              <a:t>Core and cladding have slightly different indexes of refraction which causes total internal reflection</a:t>
            </a:r>
          </a:p>
          <a:p>
            <a:r>
              <a:rPr lang="en-US" dirty="0" smtClean="0"/>
              <a:t>Made of high purity glass – silicon dioxide (SiO</a:t>
            </a:r>
            <a:r>
              <a:rPr lang="en-US" baseline="-25000" dirty="0" smtClean="0"/>
              <a:t>2</a:t>
            </a:r>
            <a:r>
              <a:rPr lang="en-US" dirty="0" smtClean="0"/>
              <a:t>), aka silica</a:t>
            </a:r>
          </a:p>
          <a:p>
            <a:pPr lvl="1"/>
            <a:r>
              <a:rPr lang="en-US" dirty="0" smtClean="0"/>
              <a:t>Can be doped with </a:t>
            </a:r>
            <a:r>
              <a:rPr lang="en-US" dirty="0" err="1" smtClean="0"/>
              <a:t>Ge</a:t>
            </a:r>
            <a:r>
              <a:rPr lang="en-US" dirty="0" smtClean="0"/>
              <a:t>, F, H, RE depending on application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5D9155-5D79-4065-979F-BC6324A6FA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 smtClean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0" y="1504603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1295400" y="5867400"/>
            <a:ext cx="6477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2057400" y="5791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TC6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3276600" y="5791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TC5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4419600" y="5837238"/>
            <a:ext cx="457200" cy="2762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>
                <a:latin typeface="Tw Cen MT" pitchFamily="34" charset="0"/>
              </a:rPr>
              <a:t>TC3</a:t>
            </a: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5562600" y="5791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TC2</a:t>
            </a:r>
          </a:p>
        </p:txBody>
      </p:sp>
      <p:sp>
        <p:nvSpPr>
          <p:cNvPr id="20491" name="TextBox 11"/>
          <p:cNvSpPr txBox="1">
            <a:spLocks noChangeArrowheads="1"/>
          </p:cNvSpPr>
          <p:nvPr/>
        </p:nvSpPr>
        <p:spPr bwMode="auto">
          <a:xfrm>
            <a:off x="6781800" y="5791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TC1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894388" y="4248150"/>
            <a:ext cx="241141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914400" y="3048000"/>
            <a:ext cx="32766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TextBox 18"/>
          <p:cNvSpPr txBox="1">
            <a:spLocks noChangeArrowheads="1"/>
          </p:cNvSpPr>
          <p:nvPr/>
        </p:nvSpPr>
        <p:spPr bwMode="auto">
          <a:xfrm>
            <a:off x="1222375" y="583565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Tw Cen MT" pitchFamily="34" charset="0"/>
              </a:rPr>
              <a:t>YBCO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12648" y="0"/>
            <a:ext cx="8153400" cy="1219200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Quench Detection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Rayleigh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scattering (4)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Background on optical fibers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Optical fiber sensors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Application in HTS magnets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Sensor technologies: Brillouin, FBGs, Rayleigh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Bi2212 process monitoring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Cryogenic calibration</a:t>
            </a:r>
          </a:p>
          <a:p>
            <a:pPr lvl="1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YBCO quench detection</a:t>
            </a:r>
          </a:p>
          <a:p>
            <a:r>
              <a:rPr lang="en-US" b="1" dirty="0"/>
              <a:t>Conclusions and Future </a:t>
            </a:r>
            <a:r>
              <a:rPr lang="en-US" b="1" dirty="0" smtClean="0"/>
              <a:t>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562876"/>
            <a:ext cx="8153400" cy="50927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Investigating </a:t>
            </a:r>
            <a:r>
              <a:rPr lang="en-US" dirty="0" err="1" smtClean="0"/>
              <a:t>FBGs</a:t>
            </a:r>
            <a:r>
              <a:rPr lang="en-US" dirty="0" smtClean="0"/>
              <a:t> and Rayleigh backscattering for application in HTS magnets</a:t>
            </a:r>
          </a:p>
          <a:p>
            <a:r>
              <a:rPr lang="en-US" dirty="0" smtClean="0"/>
              <a:t>Bi2212 process monitoring</a:t>
            </a:r>
          </a:p>
          <a:p>
            <a:pPr lvl="1"/>
            <a:r>
              <a:rPr lang="en-US" dirty="0" smtClean="0"/>
              <a:t>Bi2212 and gold fibers compatible during HT</a:t>
            </a:r>
          </a:p>
          <a:p>
            <a:pPr lvl="1"/>
            <a:r>
              <a:rPr lang="en-US" dirty="0" smtClean="0"/>
              <a:t>Type I FBGs not suitable; chemical composition gratings (CCGs) and Type II </a:t>
            </a:r>
            <a:r>
              <a:rPr lang="en-US" dirty="0" err="1" smtClean="0"/>
              <a:t>fsIR</a:t>
            </a:r>
            <a:r>
              <a:rPr lang="en-US" dirty="0" smtClean="0"/>
              <a:t> FBGs may be</a:t>
            </a:r>
          </a:p>
          <a:p>
            <a:pPr lvl="1"/>
            <a:r>
              <a:rPr lang="en-US" dirty="0" smtClean="0"/>
              <a:t>Rayleigh scattering looks promising!</a:t>
            </a:r>
          </a:p>
          <a:p>
            <a:r>
              <a:rPr lang="en-US" dirty="0" smtClean="0"/>
              <a:t>YBCO quench detection</a:t>
            </a:r>
          </a:p>
          <a:p>
            <a:pPr lvl="1"/>
            <a:r>
              <a:rPr lang="en-US" dirty="0" smtClean="0"/>
              <a:t>Successful proof-of-concept with FBGs</a:t>
            </a:r>
          </a:p>
          <a:p>
            <a:pPr lvl="1"/>
            <a:r>
              <a:rPr lang="en-US" dirty="0" smtClean="0"/>
              <a:t>Preliminary success using Rayleigh scattering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Optical fiber sensors have the capability to provide </a:t>
            </a:r>
            <a:r>
              <a:rPr lang="en-US" b="1" dirty="0" smtClean="0"/>
              <a:t>distributed</a:t>
            </a:r>
            <a:r>
              <a:rPr lang="en-US" dirty="0" smtClean="0"/>
              <a:t> temperature and strain measurements for superconducting magnet systems, but a </a:t>
            </a:r>
            <a:r>
              <a:rPr lang="en-US" b="1" dirty="0" smtClean="0"/>
              <a:t>large-scale effort</a:t>
            </a:r>
            <a:r>
              <a:rPr lang="en-US" dirty="0" smtClean="0"/>
              <a:t> needs to be undertaken in order to make them a </a:t>
            </a:r>
            <a:r>
              <a:rPr lang="en-US" b="1" dirty="0" smtClean="0"/>
              <a:t>viable, reliable, and trusted</a:t>
            </a:r>
            <a:r>
              <a:rPr lang="en-US" dirty="0" smtClean="0"/>
              <a:t> sensing technology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Work</a:t>
            </a:r>
            <a:br>
              <a:rPr lang="en-US" dirty="0" smtClean="0"/>
            </a:br>
            <a:r>
              <a:rPr lang="en-US" dirty="0" smtClean="0"/>
              <a:t>Short Term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367748" cy="5137951"/>
          </a:xfrm>
        </p:spPr>
        <p:txBody>
          <a:bodyPr>
            <a:normAutofit fontScale="92500" lnSpcReduction="10000"/>
          </a:bodyPr>
          <a:lstStyle/>
          <a:p>
            <a:pPr marL="274320">
              <a:defRPr/>
            </a:pPr>
            <a:r>
              <a:rPr lang="en-US" dirty="0" smtClean="0"/>
              <a:t>Investigate additional </a:t>
            </a:r>
            <a:r>
              <a:rPr lang="en-US" b="1" dirty="0" smtClean="0"/>
              <a:t>coatings for enhanced cryogenic sensitivity and protection </a:t>
            </a:r>
            <a:r>
              <a:rPr lang="en-US" dirty="0" smtClean="0"/>
              <a:t>of the fibers</a:t>
            </a:r>
          </a:p>
          <a:p>
            <a:pPr marL="274320">
              <a:defRPr/>
            </a:pPr>
            <a:r>
              <a:rPr lang="en-US" dirty="0" smtClean="0"/>
              <a:t>Introduce </a:t>
            </a:r>
            <a:r>
              <a:rPr lang="en-US" b="1" dirty="0" smtClean="0"/>
              <a:t>strain gauges</a:t>
            </a:r>
            <a:r>
              <a:rPr lang="en-US" dirty="0" smtClean="0"/>
              <a:t> for quantitative measurements of strain/temperature on Rayleigh quench experiment</a:t>
            </a:r>
          </a:p>
          <a:p>
            <a:pPr marL="274320">
              <a:defRPr/>
            </a:pPr>
            <a:r>
              <a:rPr lang="en-US" dirty="0" smtClean="0"/>
              <a:t>Optimize low-temperature Rayleigh DAQ</a:t>
            </a:r>
          </a:p>
          <a:p>
            <a:r>
              <a:rPr lang="en-US" dirty="0" smtClean="0"/>
              <a:t>Instrument small </a:t>
            </a:r>
            <a:r>
              <a:rPr lang="en-US" b="1" dirty="0" smtClean="0"/>
              <a:t>YBCO coil </a:t>
            </a:r>
            <a:r>
              <a:rPr lang="en-US" dirty="0" smtClean="0"/>
              <a:t>with coated optical fibers and measure </a:t>
            </a:r>
            <a:r>
              <a:rPr lang="en-US" b="1" dirty="0" smtClean="0"/>
              <a:t>quench using Rayleigh</a:t>
            </a:r>
          </a:p>
          <a:p>
            <a:r>
              <a:rPr lang="en-US" b="1" dirty="0" smtClean="0"/>
              <a:t>Heat treat </a:t>
            </a:r>
            <a:r>
              <a:rPr lang="en-US" dirty="0" smtClean="0"/>
              <a:t>small Bi2212 coil using </a:t>
            </a:r>
            <a:r>
              <a:rPr lang="en-US" b="1" dirty="0" smtClean="0"/>
              <a:t>Rayleigh</a:t>
            </a:r>
            <a:r>
              <a:rPr lang="en-US" dirty="0" smtClean="0"/>
              <a:t> backscattering; possibly test at cryogenic temperatures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Work</a:t>
            </a:r>
            <a:br>
              <a:rPr lang="en-US" dirty="0" smtClean="0"/>
            </a:br>
            <a:r>
              <a:rPr lang="en-US" dirty="0" smtClean="0"/>
              <a:t>Long Term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367748" cy="48926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Further </a:t>
            </a:r>
            <a:r>
              <a:rPr lang="en-US" b="1" dirty="0" smtClean="0"/>
              <a:t>quench</a:t>
            </a:r>
            <a:r>
              <a:rPr lang="en-US" dirty="0" smtClean="0"/>
              <a:t> studies using </a:t>
            </a:r>
            <a:r>
              <a:rPr lang="en-US" b="1" dirty="0" err="1" smtClean="0"/>
              <a:t>FBGs</a:t>
            </a:r>
            <a:endParaRPr lang="en-US" b="1" dirty="0" smtClean="0"/>
          </a:p>
          <a:p>
            <a:pPr lvl="1"/>
            <a:r>
              <a:rPr lang="en-US" dirty="0" smtClean="0"/>
              <a:t>Faster scanning rates (1 kHz)</a:t>
            </a:r>
          </a:p>
          <a:p>
            <a:pPr lvl="1"/>
            <a:r>
              <a:rPr lang="en-US" dirty="0" smtClean="0"/>
              <a:t>Multiple </a:t>
            </a:r>
            <a:r>
              <a:rPr lang="en-US" dirty="0" err="1" smtClean="0"/>
              <a:t>FBGs</a:t>
            </a:r>
            <a:r>
              <a:rPr lang="en-US" dirty="0" smtClean="0"/>
              <a:t> in small YBCO coil</a:t>
            </a:r>
          </a:p>
          <a:p>
            <a:r>
              <a:rPr lang="en-US" dirty="0" smtClean="0"/>
              <a:t>Investigate </a:t>
            </a:r>
            <a:r>
              <a:rPr lang="en-US" b="1" dirty="0" smtClean="0"/>
              <a:t>CCGs </a:t>
            </a:r>
            <a:r>
              <a:rPr lang="en-US" dirty="0" smtClean="0"/>
              <a:t>and </a:t>
            </a:r>
            <a:r>
              <a:rPr lang="en-US" b="1" dirty="0" err="1" smtClean="0"/>
              <a:t>fsIR</a:t>
            </a:r>
            <a:r>
              <a:rPr lang="en-US" b="1" dirty="0" smtClean="0"/>
              <a:t> FBGs</a:t>
            </a:r>
            <a:r>
              <a:rPr lang="en-US" dirty="0" smtClean="0"/>
              <a:t> for Bi2212 process monitoring</a:t>
            </a:r>
          </a:p>
          <a:p>
            <a:r>
              <a:rPr lang="en-US" dirty="0" smtClean="0"/>
              <a:t>Implement a </a:t>
            </a:r>
            <a:r>
              <a:rPr lang="en-US" b="1" dirty="0" smtClean="0"/>
              <a:t>faster processing platform</a:t>
            </a:r>
            <a:r>
              <a:rPr lang="en-US" dirty="0" smtClean="0"/>
              <a:t> for analyzing Rayleigh data, with the aim of significantly improving  temporal resolution (new SBIR phase I grant)</a:t>
            </a:r>
          </a:p>
          <a:p>
            <a:r>
              <a:rPr lang="en-US" dirty="0" smtClean="0"/>
              <a:t>Develop </a:t>
            </a:r>
            <a:r>
              <a:rPr lang="en-US" b="1" dirty="0" smtClean="0"/>
              <a:t>fiber sensing package</a:t>
            </a:r>
            <a:r>
              <a:rPr lang="en-US" dirty="0" smtClean="0"/>
              <a:t>, including fiber coatings and sheathing/sleeve for magnet integration</a:t>
            </a:r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thing…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>
            <a:normAutofit/>
          </a:bodyPr>
          <a:lstStyle/>
          <a:p>
            <a:r>
              <a:rPr lang="en-US" dirty="0" smtClean="0"/>
              <a:t>Need a </a:t>
            </a:r>
            <a:r>
              <a:rPr lang="en-US" b="1" dirty="0" smtClean="0"/>
              <a:t>collaboration</a:t>
            </a:r>
            <a:r>
              <a:rPr lang="en-US" dirty="0" smtClean="0"/>
              <a:t> between people/groups with experience in:</a:t>
            </a:r>
          </a:p>
          <a:p>
            <a:pPr lvl="1"/>
            <a:r>
              <a:rPr lang="en-US" dirty="0" smtClean="0"/>
              <a:t>Optical fiber technology</a:t>
            </a:r>
          </a:p>
          <a:p>
            <a:pPr lvl="1"/>
            <a:r>
              <a:rPr lang="en-US" dirty="0" smtClean="0"/>
              <a:t>Superconducting magnet design</a:t>
            </a:r>
          </a:p>
          <a:p>
            <a:pPr lvl="1"/>
            <a:r>
              <a:rPr lang="en-US" dirty="0" smtClean="0"/>
              <a:t>Cryogenic and vacuum systems</a:t>
            </a:r>
          </a:p>
          <a:p>
            <a:pPr lvl="1"/>
            <a:r>
              <a:rPr lang="en-US" dirty="0" smtClean="0"/>
              <a:t>Signal processing</a:t>
            </a:r>
          </a:p>
          <a:p>
            <a:r>
              <a:rPr lang="en-US" b="1" dirty="0" smtClean="0"/>
              <a:t>Together we can make this a reality!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722917" y="6158205"/>
            <a:ext cx="5421083" cy="699796"/>
          </a:xfrm>
        </p:spPr>
        <p:txBody>
          <a:bodyPr/>
          <a:lstStyle/>
          <a:p>
            <a:pPr algn="r"/>
            <a:r>
              <a:rPr lang="en-US" sz="2800" dirty="0" smtClean="0"/>
              <a:t>mturenne@gmail.com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Relevant publications</a:t>
            </a:r>
          </a:p>
        </p:txBody>
      </p:sp>
      <p:sp>
        <p:nvSpPr>
          <p:cNvPr id="23555" name="Footer Placeholder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mturenne@gmail.com  </a:t>
            </a:r>
            <a:endParaRPr lang="en-US" dirty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08F331-345E-438B-A9A5-10CB57B5844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en-US" smtClean="0"/>
          </a:p>
        </p:txBody>
      </p:sp>
      <p:sp>
        <p:nvSpPr>
          <p:cNvPr id="23557" name="Content Placeholder 9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26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High temperature compatibility of Bi2212 and gold-coated optical fibers (</a:t>
            </a:r>
            <a:r>
              <a:rPr lang="en-US" sz="2800" b="1" dirty="0" smtClean="0"/>
              <a:t>M. Turenne, PAC09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smtClean="0"/>
              <a:t>High temperature testing of traditional FBGs (</a:t>
            </a:r>
            <a:r>
              <a:rPr lang="en-US" sz="2800" b="1" dirty="0" smtClean="0"/>
              <a:t>M. Turenne, SOFE09</a:t>
            </a:r>
            <a:r>
              <a:rPr lang="en-US" sz="2800" dirty="0" smtClean="0"/>
              <a:t>) and </a:t>
            </a:r>
            <a:r>
              <a:rPr lang="en-US" sz="2800" dirty="0" err="1" smtClean="0"/>
              <a:t>fs</a:t>
            </a:r>
            <a:r>
              <a:rPr lang="en-US" sz="2800" dirty="0" smtClean="0"/>
              <a:t>-IR FBGs (unpublished)</a:t>
            </a:r>
          </a:p>
          <a:p>
            <a:pPr eaLnBrk="1" hangingPunct="1"/>
            <a:r>
              <a:rPr lang="en-US" sz="2800" dirty="0" smtClean="0"/>
              <a:t>High temperature testing of gold coated fibers using Rayleigh backscattering (</a:t>
            </a:r>
            <a:r>
              <a:rPr lang="en-US" sz="2800" b="1" dirty="0" smtClean="0"/>
              <a:t>M. Turenne, ASC 2010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smtClean="0"/>
              <a:t>Cryogenic quench measurements of YBCO using FBGs (</a:t>
            </a:r>
            <a:r>
              <a:rPr lang="en-US" sz="2800" b="1" dirty="0" smtClean="0"/>
              <a:t>F. </a:t>
            </a:r>
            <a:r>
              <a:rPr lang="en-US" sz="2800" b="1" dirty="0" err="1" smtClean="0"/>
              <a:t>Hunte</a:t>
            </a:r>
            <a:r>
              <a:rPr lang="en-US" sz="2800" b="1" dirty="0" smtClean="0"/>
              <a:t>, PAC09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smtClean="0"/>
              <a:t>Brillouin scattering for superconducting magnets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b="1" dirty="0" smtClean="0"/>
              <a:t>S. </a:t>
            </a:r>
            <a:r>
              <a:rPr lang="en-US" sz="2800" b="1" dirty="0" err="1" smtClean="0"/>
              <a:t>Mahar</a:t>
            </a:r>
            <a:r>
              <a:rPr lang="en-US" sz="2800" b="1" dirty="0" smtClean="0"/>
              <a:t>, thesis, MIT 2008</a:t>
            </a:r>
            <a:r>
              <a:rPr lang="en-US" sz="2800" dirty="0" smtClean="0"/>
              <a:t>)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temperature FBGs</a:t>
            </a:r>
            <a:br>
              <a:rPr lang="en-US" dirty="0" smtClean="0"/>
            </a:br>
            <a:r>
              <a:rPr lang="en-US" dirty="0" smtClean="0"/>
              <a:t>Chemical composition gratings (CCGs)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Similar to </a:t>
            </a:r>
            <a:r>
              <a:rPr lang="en-US" dirty="0" err="1" smtClean="0"/>
              <a:t>FBGs</a:t>
            </a:r>
            <a:r>
              <a:rPr lang="en-US" dirty="0" smtClean="0"/>
              <a:t> but with much higher thermal capacity</a:t>
            </a:r>
          </a:p>
          <a:p>
            <a:r>
              <a:rPr lang="en-US" dirty="0" smtClean="0"/>
              <a:t>Formed by annealing fibers with existing </a:t>
            </a:r>
            <a:r>
              <a:rPr lang="en-US" dirty="0" err="1" smtClean="0"/>
              <a:t>FBGs</a:t>
            </a:r>
            <a:r>
              <a:rPr lang="en-US" dirty="0" smtClean="0"/>
              <a:t> near 1000 °C</a:t>
            </a:r>
          </a:p>
          <a:p>
            <a:pPr lvl="1"/>
            <a:r>
              <a:rPr lang="en-US" dirty="0" smtClean="0"/>
              <a:t>FBG is erased</a:t>
            </a:r>
          </a:p>
          <a:p>
            <a:pPr lvl="1"/>
            <a:r>
              <a:rPr lang="en-US" dirty="0" smtClean="0"/>
              <a:t>CCG grows in its place</a:t>
            </a:r>
          </a:p>
          <a:p>
            <a:r>
              <a:rPr lang="en-US" dirty="0" smtClean="0"/>
              <a:t>May be solution to </a:t>
            </a:r>
            <a:br>
              <a:rPr lang="en-US" dirty="0" smtClean="0"/>
            </a:br>
            <a:r>
              <a:rPr lang="en-US" dirty="0" smtClean="0"/>
              <a:t>Bi2212 monitoring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0" y="3152049"/>
            <a:ext cx="4330700" cy="334082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3925019" y="6492875"/>
            <a:ext cx="5218981" cy="365125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spie.org/x39542.xml?pf=</a:t>
            </a:r>
            <a:r>
              <a:rPr lang="en-US" sz="1200" dirty="0" err="1" smtClean="0">
                <a:solidFill>
                  <a:schemeClr val="tx2"/>
                </a:solidFill>
              </a:rPr>
              <a:t>true&amp;ArticleID</a:t>
            </a:r>
            <a:r>
              <a:rPr lang="en-US" sz="1200" dirty="0" smtClean="0">
                <a:solidFill>
                  <a:schemeClr val="tx2"/>
                </a:solidFill>
              </a:rPr>
              <a:t>=x39542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optical fibers are made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35067" y="2206750"/>
            <a:ext cx="5673829" cy="3333941"/>
          </a:xfrm>
        </p:spPr>
        <p:txBody>
          <a:bodyPr>
            <a:normAutofit/>
          </a:bodyPr>
          <a:lstStyle/>
          <a:p>
            <a:r>
              <a:rPr lang="en-US" dirty="0" smtClean="0"/>
              <a:t>Glass pre-form is made, heated (to 2000 °C) in a vertical orientation and pulled through a draw tower</a:t>
            </a:r>
          </a:p>
          <a:p>
            <a:r>
              <a:rPr lang="en-US" dirty="0" smtClean="0"/>
              <a:t>Coatings are applied for individual applications</a:t>
            </a:r>
          </a:p>
        </p:txBody>
      </p:sp>
      <p:pic>
        <p:nvPicPr>
          <p:cNvPr id="6" name="Picture 5" descr="fiber-optic-tow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229" y="1349018"/>
            <a:ext cx="2753200" cy="51301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6200000">
            <a:off x="3530013" y="3838145"/>
            <a:ext cx="50964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/>
              <a:t>www.fiberinstrumentsales.com/blog/2010/04/26/how-are-fiber-optics-made/</a:t>
            </a:r>
            <a:endParaRPr lang="en-US" sz="1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22917" y="6477827"/>
            <a:ext cx="5421083" cy="365125"/>
          </a:xfrm>
        </p:spPr>
        <p:txBody>
          <a:bodyPr/>
          <a:lstStyle/>
          <a:p>
            <a:r>
              <a:rPr lang="en-US" dirty="0" smtClean="0"/>
              <a:t>mturenne@gmail.com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541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temperature FBGs</a:t>
            </a:r>
            <a:br>
              <a:rPr lang="en-US" dirty="0" smtClean="0"/>
            </a:br>
            <a:r>
              <a:rPr lang="en-US" dirty="0" smtClean="0"/>
              <a:t>Ultrafast laser writing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Temperature resistant FBGs can also be formed by writing the grating using ultrafast lasers (</a:t>
            </a:r>
            <a:r>
              <a:rPr lang="en-US" dirty="0" err="1" smtClean="0"/>
              <a:t>fsIR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This creates color centers and/or local damage at the grating location, which requires more energy to diffuse</a:t>
            </a:r>
          </a:p>
          <a:p>
            <a:pPr lvl="1"/>
            <a:r>
              <a:rPr lang="en-US" dirty="0" smtClean="0"/>
              <a:t>Reduces the need for hydrogen pre-loading</a:t>
            </a:r>
          </a:p>
          <a:p>
            <a:r>
              <a:rPr lang="en-US" dirty="0" err="1" smtClean="0"/>
              <a:t>fsIR</a:t>
            </a:r>
            <a:r>
              <a:rPr lang="en-US" dirty="0" smtClean="0"/>
              <a:t> gratings can withstand temperatures upwards of 1000 °C for hundreds of hours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optical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550px-Optical_fiber_types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66" y="1621225"/>
            <a:ext cx="7943830" cy="43329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6317" y="4606595"/>
            <a:ext cx="8219551" cy="151625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00060" y="6126028"/>
            <a:ext cx="24358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err="1" smtClean="0"/>
              <a:t>en.wikipedia.org/wiki/Optical_fiber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optical fibers (SMF)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0E3B-AC33-3A42-8B8F-DE7399BC957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507314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Tensile strength &gt; 700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Minimum bend radius is typically 100 times the fiber’s radius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871771" y="1810029"/>
            <a:ext cx="5515532" cy="2286681"/>
            <a:chOff x="3250516" y="1833492"/>
            <a:chExt cx="5515532" cy="2286681"/>
          </a:xfrm>
        </p:grpSpPr>
        <p:grpSp>
          <p:nvGrpSpPr>
            <p:cNvPr id="10" name="Group 9"/>
            <p:cNvGrpSpPr/>
            <p:nvPr/>
          </p:nvGrpSpPr>
          <p:grpSpPr>
            <a:xfrm>
              <a:off x="5764866" y="1852461"/>
              <a:ext cx="3001182" cy="2267712"/>
              <a:chOff x="5738950" y="2656312"/>
              <a:chExt cx="3001182" cy="2267712"/>
            </a:xfrm>
          </p:grpSpPr>
          <p:sp>
            <p:nvSpPr>
              <p:cNvPr id="7" name="Can 6"/>
              <p:cNvSpPr/>
              <p:nvPr/>
            </p:nvSpPr>
            <p:spPr>
              <a:xfrm rot="16200000">
                <a:off x="6521268" y="2705160"/>
                <a:ext cx="2267712" cy="2170016"/>
              </a:xfrm>
              <a:prstGeom prst="can">
                <a:avLst>
                  <a:gd name="adj" fmla="val 50000"/>
                </a:avLst>
              </a:prstGeom>
              <a:solidFill>
                <a:srgbClr val="FFFF00"/>
              </a:solidFill>
              <a:ln w="19050" cmpd="sng">
                <a:solidFill>
                  <a:schemeClr val="tx1"/>
                </a:solidFill>
              </a:ln>
              <a:effectLst/>
              <a:scene3d>
                <a:camera prst="orthographicFront">
                  <a:rot lat="0" lon="0" rev="9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Can 7"/>
              <p:cNvSpPr/>
              <p:nvPr/>
            </p:nvSpPr>
            <p:spPr>
              <a:xfrm rot="16200000">
                <a:off x="5888306" y="3339408"/>
                <a:ext cx="1847088" cy="1307592"/>
              </a:xfrm>
              <a:prstGeom prst="can">
                <a:avLst>
                  <a:gd name="adj" fmla="val 50000"/>
                </a:avLst>
              </a:prstGeom>
              <a:solidFill>
                <a:srgbClr val="0000FF"/>
              </a:solidFill>
              <a:ln w="19050" cmpd="sng">
                <a:solidFill>
                  <a:schemeClr val="tx1"/>
                </a:solidFill>
              </a:ln>
              <a:effectLst/>
              <a:scene3d>
                <a:camera prst="orthographicFront">
                  <a:rot lat="0" lon="0" rev="9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an 8"/>
              <p:cNvSpPr/>
              <p:nvPr/>
            </p:nvSpPr>
            <p:spPr>
              <a:xfrm rot="16200000">
                <a:off x="6051760" y="3836016"/>
                <a:ext cx="137160" cy="762780"/>
              </a:xfrm>
              <a:prstGeom prst="can">
                <a:avLst>
                  <a:gd name="adj" fmla="val 50000"/>
                </a:avLst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  <a:effectLst/>
              <a:scene3d>
                <a:camera prst="orthographicFront">
                  <a:rot lat="0" lon="0" rev="9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3765673" y="3256679"/>
              <a:ext cx="19991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/>
                <a:t>Core = 9 </a:t>
              </a:r>
              <a:r>
                <a:rPr lang="en-US" sz="2200" i="1" dirty="0" smtClean="0">
                  <a:latin typeface="Times"/>
                  <a:cs typeface="Times"/>
                </a:rPr>
                <a:t>μ</a:t>
              </a:r>
              <a:r>
                <a:rPr lang="en-US" sz="2400" dirty="0" smtClean="0"/>
                <a:t>m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19259" y="2525307"/>
              <a:ext cx="29805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Cladding = 125 </a:t>
              </a:r>
              <a:r>
                <a:rPr lang="en-US" sz="2200" i="1" dirty="0" smtClean="0">
                  <a:solidFill>
                    <a:srgbClr val="0000FF"/>
                  </a:solidFill>
                  <a:latin typeface="Times"/>
                  <a:cs typeface="Times"/>
                </a:rPr>
                <a:t>μ</a:t>
              </a:r>
              <a:r>
                <a:rPr lang="en-US" sz="2400" dirty="0" smtClean="0">
                  <a:solidFill>
                    <a:srgbClr val="0000FF"/>
                  </a:solidFill>
                </a:rPr>
                <a:t>m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50516" y="1833492"/>
              <a:ext cx="31550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/>
                <a:t>Gold coating = 155 </a:t>
              </a:r>
              <a:r>
                <a:rPr lang="en-US" sz="2200" i="1" dirty="0" smtClean="0">
                  <a:latin typeface="Times"/>
                  <a:cs typeface="Times"/>
                </a:rPr>
                <a:t>μ</a:t>
              </a:r>
              <a:r>
                <a:rPr lang="en-US" sz="2400" dirty="0" smtClean="0"/>
                <a:t>m</a:t>
              </a:r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704850" y="1838522"/>
            <a:ext cx="2267713" cy="2267713"/>
            <a:chOff x="533400" y="1857572"/>
            <a:chExt cx="2267713" cy="2267713"/>
          </a:xfrm>
        </p:grpSpPr>
        <p:sp>
          <p:nvSpPr>
            <p:cNvPr id="16" name="Oval 15"/>
            <p:cNvSpPr/>
            <p:nvPr/>
          </p:nvSpPr>
          <p:spPr>
            <a:xfrm>
              <a:off x="533400" y="1857572"/>
              <a:ext cx="2267713" cy="2267713"/>
            </a:xfrm>
            <a:prstGeom prst="ellipse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23901" y="2029023"/>
              <a:ext cx="1895278" cy="1895278"/>
            </a:xfrm>
            <a:prstGeom prst="ellipse">
              <a:avLst/>
            </a:prstGeom>
            <a:solidFill>
              <a:srgbClr val="0033CC"/>
            </a:solidFill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571626" y="2876748"/>
              <a:ext cx="222848" cy="222848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sensing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5047233"/>
          </a:xfrm>
        </p:spPr>
        <p:txBody>
          <a:bodyPr/>
          <a:lstStyle/>
          <a:p>
            <a:r>
              <a:rPr lang="en-US" dirty="0" smtClean="0"/>
              <a:t>Sensors for temperature, strain, radiation, pressure, position</a:t>
            </a:r>
          </a:p>
          <a:p>
            <a:r>
              <a:rPr lang="en-US" dirty="0" smtClean="0"/>
              <a:t>Extrinsic sensors measure a change outside the fiber body, e.g. </a:t>
            </a:r>
            <a:r>
              <a:rPr lang="en-US" dirty="0" err="1" smtClean="0"/>
              <a:t>Fabry</a:t>
            </a:r>
            <a:r>
              <a:rPr lang="en-US" dirty="0" smtClean="0"/>
              <a:t>-Perot interferometers</a:t>
            </a:r>
          </a:p>
          <a:p>
            <a:r>
              <a:rPr lang="en-US" dirty="0" smtClean="0"/>
              <a:t>Intrinsic sensing takes place within the fiber, where physical changes to the fiber reflect changes in the light passing through it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27D70E3B-AC33-3A42-8B8F-DE7399BC957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mturenne@gmail.com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Urban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1291</TotalTime>
  <Words>2503</Words>
  <Application>Microsoft Office PowerPoint</Application>
  <PresentationFormat>On-screen Show (4:3)</PresentationFormat>
  <Paragraphs>537</Paragraphs>
  <Slides>60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Median</vt:lpstr>
      <vt:lpstr>Graph</vt:lpstr>
      <vt:lpstr>Fiber Optic Sensors For HTS magnets</vt:lpstr>
      <vt:lpstr>Acknowledgements</vt:lpstr>
      <vt:lpstr>Overview</vt:lpstr>
      <vt:lpstr>Overview</vt:lpstr>
      <vt:lpstr>Basics of optical fibers</vt:lpstr>
      <vt:lpstr>How optical fibers are made</vt:lpstr>
      <vt:lpstr>Types of optical fibers</vt:lpstr>
      <vt:lpstr>Properties of optical fibers (SMF)</vt:lpstr>
      <vt:lpstr>Various sensing applications</vt:lpstr>
      <vt:lpstr>Overview</vt:lpstr>
      <vt:lpstr>Motivation for HTS</vt:lpstr>
      <vt:lpstr>Advantages of optical fiber sensors</vt:lpstr>
      <vt:lpstr>Major challenges</vt:lpstr>
      <vt:lpstr>Overview</vt:lpstr>
      <vt:lpstr>Brillouin Scattering</vt:lpstr>
      <vt:lpstr>Brillouin scattering theory</vt:lpstr>
      <vt:lpstr>Brillouin sensing</vt:lpstr>
      <vt:lpstr>Previous Brillouin research</vt:lpstr>
      <vt:lpstr>Fiber Bragg gratings (FBGs)</vt:lpstr>
      <vt:lpstr>FBG fabrication</vt:lpstr>
      <vt:lpstr>Bragg wavelength</vt:lpstr>
      <vt:lpstr>Basic principles</vt:lpstr>
      <vt:lpstr>Sample FBG signal</vt:lpstr>
      <vt:lpstr>Application of FBGs</vt:lpstr>
      <vt:lpstr>Rayleigh scattering</vt:lpstr>
      <vt:lpstr>Slide 26</vt:lpstr>
      <vt:lpstr>Slide 27</vt:lpstr>
      <vt:lpstr>Slide 28</vt:lpstr>
      <vt:lpstr>Sample signal from Luna OBR</vt:lpstr>
      <vt:lpstr>Application of Rayleigh scattering</vt:lpstr>
      <vt:lpstr>Comparison of relevant sensing techniques for HTS applications</vt:lpstr>
      <vt:lpstr>Overview</vt:lpstr>
      <vt:lpstr>Bi2212 Heat Treatment Process Monitoring</vt:lpstr>
      <vt:lpstr>Bi2212 process monitoring Compatibility of gold fibers and Bi2212</vt:lpstr>
      <vt:lpstr>Bi2212 process monitoring FBGs</vt:lpstr>
      <vt:lpstr>Bi2212 process monitoring Rayleigh scattering</vt:lpstr>
      <vt:lpstr>Bi2212 process monitoring Rayleigh scattering</vt:lpstr>
      <vt:lpstr>Bi2212 process monitoring Rayleigh scattering</vt:lpstr>
      <vt:lpstr>Cryogenic Calibration</vt:lpstr>
      <vt:lpstr>Cryogenic Calibration FBGs (1)</vt:lpstr>
      <vt:lpstr>Cryogenic Calibration FBGs (2)</vt:lpstr>
      <vt:lpstr>Cryogenic calibration Rayleigh scattering (1)</vt:lpstr>
      <vt:lpstr>Cryogenic calibration Rayleigh scattering (2)</vt:lpstr>
      <vt:lpstr>Quench Detection in YBCO CC</vt:lpstr>
      <vt:lpstr>Quench Detection FBGs (1)</vt:lpstr>
      <vt:lpstr>Quench Detection FBGs (2)</vt:lpstr>
      <vt:lpstr>Slide 47</vt:lpstr>
      <vt:lpstr>Slide 48</vt:lpstr>
      <vt:lpstr>Slide 49</vt:lpstr>
      <vt:lpstr>Slide 50</vt:lpstr>
      <vt:lpstr>Overview</vt:lpstr>
      <vt:lpstr>Conclusions (1)</vt:lpstr>
      <vt:lpstr>Conclusions (2)</vt:lpstr>
      <vt:lpstr>Future Work Short Term Goals</vt:lpstr>
      <vt:lpstr>Future Work Long Term Goals</vt:lpstr>
      <vt:lpstr>One more thing…</vt:lpstr>
      <vt:lpstr>Thank you for your attention!</vt:lpstr>
      <vt:lpstr>Relevant publications</vt:lpstr>
      <vt:lpstr>High temperature FBGs Chemical composition gratings (CCGs)</vt:lpstr>
      <vt:lpstr>High temperature FBGs Ultrafast laser writing</vt:lpstr>
    </vt:vector>
  </TitlesOfParts>
  <Company>Muons, Inc.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Optic Sensors</dc:title>
  <dc:creator>Melanie Turenne</dc:creator>
  <cp:lastModifiedBy>OBR</cp:lastModifiedBy>
  <cp:revision>83</cp:revision>
  <cp:lastPrinted>2010-09-09T13:32:00Z</cp:lastPrinted>
  <dcterms:created xsi:type="dcterms:W3CDTF">2010-10-22T16:48:51Z</dcterms:created>
  <dcterms:modified xsi:type="dcterms:W3CDTF">2011-09-28T08:03:28Z</dcterms:modified>
</cp:coreProperties>
</file>