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955" r:id="rId5"/>
    <p:sldId id="956" r:id="rId6"/>
    <p:sldId id="327" r:id="rId7"/>
    <p:sldId id="258" r:id="rId8"/>
    <p:sldId id="328" r:id="rId9"/>
    <p:sldId id="259" r:id="rId10"/>
    <p:sldId id="262" r:id="rId11"/>
    <p:sldId id="263" r:id="rId12"/>
    <p:sldId id="319" r:id="rId13"/>
    <p:sldId id="320" r:id="rId14"/>
    <p:sldId id="318" r:id="rId15"/>
    <p:sldId id="945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0016A0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9" autoAdjust="0"/>
    <p:restoredTop sz="94660"/>
  </p:normalViewPr>
  <p:slideViewPr>
    <p:cSldViewPr snapToGrid="0">
      <p:cViewPr varScale="1">
        <p:scale>
          <a:sx n="70" d="100"/>
          <a:sy n="70" d="100"/>
        </p:scale>
        <p:origin x="628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12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0C13D-CD36-A117-1CF0-C358CDCCE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52A763-EACF-AE33-56C4-CD0C6D081E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48654B-1358-1BA8-D99B-29580E9FC9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 first critical stress, other criteria for cryogenic stress since iron is brittle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072F2-BACC-D478-397D-E58CFE41BC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B2973C-2CB9-4138-B494-22AB67AF151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8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24.png"/><Relationship Id="rId10" Type="http://schemas.openxmlformats.org/officeDocument/2006/relationships/image" Target="../media/image53.png"/><Relationship Id="rId4" Type="http://schemas.openxmlformats.org/officeDocument/2006/relationships/image" Target="../media/image37.png"/><Relationship Id="rId9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24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Date: 24/06/2025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Vendela Roxenborg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017357" y="1857111"/>
            <a:ext cx="6164747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451" dirty="0"/>
              <a:t>ANSYS Results of new detailed Yoke Design</a:t>
            </a:r>
            <a:br>
              <a:rPr lang="en-GB" sz="3451" dirty="0"/>
            </a:br>
            <a:endParaRPr lang="en-GB" sz="345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3651745" y="4338716"/>
            <a:ext cx="235840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 dirty="0"/>
              <a:t>Author:</a:t>
            </a:r>
            <a:r>
              <a:rPr lang="en-US" sz="1351" dirty="0"/>
              <a:t> Vendela Roxenborg</a:t>
            </a:r>
            <a:r>
              <a:rPr lang="en-FR" sz="135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3651745" y="4725865"/>
            <a:ext cx="151195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 dirty="0"/>
              <a:t>Date: </a:t>
            </a:r>
            <a:r>
              <a:rPr lang="en-US" sz="1351" dirty="0"/>
              <a:t>24/06/2025</a:t>
            </a:r>
            <a:endParaRPr lang="en-FR" sz="1351" dirty="0"/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F46EF-D661-551C-9BDF-4090D9D03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986B3B5-000F-DE6C-B514-26F63E135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061" y="1739069"/>
            <a:ext cx="2154261" cy="17683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DACC57-5516-0A88-C958-84896BD51E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4721259" y="567779"/>
            <a:ext cx="6483531" cy="469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D6D31A-E57F-18ED-BE0B-14F99C6FDB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3044" b="56474"/>
          <a:stretch/>
        </p:blipFill>
        <p:spPr>
          <a:xfrm>
            <a:off x="4357638" y="1111620"/>
            <a:ext cx="7039957" cy="253631"/>
          </a:xfrm>
          <a:prstGeom prst="rect">
            <a:avLst/>
          </a:prstGeom>
        </p:spPr>
      </p:pic>
      <p:sp>
        <p:nvSpPr>
          <p:cNvPr id="12" name="Rectangle 38">
            <a:extLst>
              <a:ext uri="{FF2B5EF4-FFF2-40B4-BE49-F238E27FC236}">
                <a16:creationId xmlns:a16="http://schemas.microsoft.com/office/drawing/2014/main" id="{077313C8-0ABE-0B5A-3448-29E31C77D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063" y="3580413"/>
            <a:ext cx="3117544" cy="430887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First principal stress at cold is under control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in the yoke hole = 185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7292569-CC9B-D26F-97CE-30C10517EF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5307" y="1740967"/>
            <a:ext cx="2100925" cy="17537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B4DB5D-2A22-9702-F501-98AA1F683E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3216" y="1747344"/>
            <a:ext cx="2128720" cy="176837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CC8D9BF-9D40-EA54-905B-C37BF802DF3D}"/>
              </a:ext>
            </a:extLst>
          </p:cNvPr>
          <p:cNvSpPr txBox="1"/>
          <p:nvPr/>
        </p:nvSpPr>
        <p:spPr>
          <a:xfrm>
            <a:off x="8315765" y="6295924"/>
            <a:ext cx="125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Scale: 150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15F258-2352-69B5-6E60-F027EAEE67BB}"/>
              </a:ext>
            </a:extLst>
          </p:cNvPr>
          <p:cNvSpPr txBox="1"/>
          <p:nvPr/>
        </p:nvSpPr>
        <p:spPr>
          <a:xfrm>
            <a:off x="6915975" y="6315316"/>
            <a:ext cx="1375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Scale: 200</a:t>
            </a:r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69328D7-F5E4-FDBC-527B-CFDC6CCD30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220" y="1739069"/>
            <a:ext cx="2100926" cy="176617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C8A695B-4012-6867-A90B-9E35E59F7E10}"/>
              </a:ext>
            </a:extLst>
          </p:cNvPr>
          <p:cNvSpPr txBox="1"/>
          <p:nvPr/>
        </p:nvSpPr>
        <p:spPr>
          <a:xfrm>
            <a:off x="5440512" y="6295924"/>
            <a:ext cx="127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Scale: 150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5B4D04-7D1D-4F5D-E469-CA01D61748A1}"/>
              </a:ext>
            </a:extLst>
          </p:cNvPr>
          <p:cNvSpPr txBox="1"/>
          <p:nvPr/>
        </p:nvSpPr>
        <p:spPr>
          <a:xfrm>
            <a:off x="4147982" y="6315316"/>
            <a:ext cx="1375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Scale: 200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8548E6-ECE1-F91F-EE33-3BB003935E92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VM EQ stress</a:t>
            </a:r>
            <a:endParaRPr lang="en-GB" dirty="0"/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7020C668-F1AC-27D3-16F3-1EDFCA708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111" y="5850777"/>
            <a:ext cx="234862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for </a:t>
            </a:r>
            <a:r>
              <a:rPr lang="en-US" altLang="fr-FR" sz="1100" dirty="0" err="1">
                <a:solidFill>
                  <a:srgbClr val="C00000"/>
                </a:solidFill>
                <a:latin typeface="LM Mono Prop Light 10" panose="00000500000000000000" pitchFamily="50" charset="0"/>
              </a:rPr>
              <a:t>Hpad</a:t>
            </a: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 = 267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7137E299-ACC1-F8C5-0215-D12CFA193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29" y="3740838"/>
            <a:ext cx="210355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Bladders = 278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Rectangle 38">
            <a:extLst>
              <a:ext uri="{FF2B5EF4-FFF2-40B4-BE49-F238E27FC236}">
                <a16:creationId xmlns:a16="http://schemas.microsoft.com/office/drawing/2014/main" id="{4FDBB626-369B-730B-72BB-9C4F52D8F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8057" y="4136721"/>
            <a:ext cx="3117544" cy="430887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VM EQ Iron components &gt; 210 MPa VM EQ Iron 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38">
            <a:extLst>
              <a:ext uri="{FF2B5EF4-FFF2-40B4-BE49-F238E27FC236}">
                <a16:creationId xmlns:a16="http://schemas.microsoft.com/office/drawing/2014/main" id="{84FB08E5-8FF1-66BC-C55B-D58FE8F0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7982" y="5850777"/>
            <a:ext cx="28248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Bladders for </a:t>
            </a:r>
            <a:r>
              <a:rPr lang="en-US" altLang="fr-FR" sz="1100" dirty="0" err="1">
                <a:solidFill>
                  <a:srgbClr val="C00000"/>
                </a:solidFill>
                <a:latin typeface="LM Mono Prop Light 10" panose="00000500000000000000" pitchFamily="50" charset="0"/>
              </a:rPr>
              <a:t>Hpad</a:t>
            </a: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 = 208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8326BBC-9B3F-6EC4-DB91-98D8DC307BE9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276829" y="3562440"/>
            <a:ext cx="0" cy="574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E5E125F1-EBB5-1562-BB84-DC3B22A45D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1308" y="1747344"/>
            <a:ext cx="2429021" cy="179338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0B76AD3-CDC4-2E95-437B-B747DF8546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66505" y="4672126"/>
            <a:ext cx="1307427" cy="104664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8164705-D0F6-7841-D7E9-689DBFAE60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51215" y="4672127"/>
            <a:ext cx="1321523" cy="104664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EF14845-9E43-63F5-4F1C-DFAA4EBBFA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74604" y="4639985"/>
            <a:ext cx="1342142" cy="107878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6DD4823-99EB-5621-ECE2-CDEE5A989DB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76928" y="4653263"/>
            <a:ext cx="1340933" cy="107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95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657A-9310-1397-6AA0-140F519EA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7BD0846-ED64-95A6-CFB8-E73F38C41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103" y="1920629"/>
            <a:ext cx="2109039" cy="1687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5E8146-AFD1-C2B0-D3AF-C205DD12E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187" y="1906012"/>
            <a:ext cx="2139557" cy="1702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8A0E54-E847-C040-6CA8-F40327FDB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277" y="1906013"/>
            <a:ext cx="2087547" cy="16905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700D56-B631-90FB-7DCA-9C1831C2D8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5503" y="4389296"/>
            <a:ext cx="2087546" cy="1691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1B945-DA53-BC13-33D5-F7D5B1C767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201" y="4413474"/>
            <a:ext cx="2101947" cy="16765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B59E52-7DB1-F657-D51F-90E10DC21F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3277" y="4413474"/>
            <a:ext cx="2087546" cy="16664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AD9E1F-DAB0-C14D-DE54-52405B45AE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462" y="1920628"/>
            <a:ext cx="2021139" cy="16725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EB65D3-98FC-661D-E6C2-7D7C4F92FA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8462" y="4403389"/>
            <a:ext cx="2006108" cy="16765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8A8C10-B9FE-0937-1E1D-63152E1990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4298" y="4403389"/>
            <a:ext cx="2005154" cy="1660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B5F1EC4-598E-2DCE-03F8-E935A952C6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10383" y="1920629"/>
            <a:ext cx="2032985" cy="1702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E4DBDC-E13F-68AA-D3EA-D2610F3D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638" y="347721"/>
            <a:ext cx="10515600" cy="1325563"/>
          </a:xfrm>
        </p:spPr>
        <p:txBody>
          <a:bodyPr/>
          <a:lstStyle/>
          <a:p>
            <a:r>
              <a:rPr lang="en-US" dirty="0"/>
              <a:t>Transverse Displacement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1861D-9906-55E9-EBF2-39748808E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04" y="1431388"/>
            <a:ext cx="2314433" cy="41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Displacement sum</a:t>
            </a:r>
            <a:endParaRPr lang="en-GB" sz="200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14F114-9B7B-EA66-945A-8AC09C45D560}"/>
              </a:ext>
            </a:extLst>
          </p:cNvPr>
          <p:cNvSpPr txBox="1">
            <a:spLocks/>
          </p:cNvSpPr>
          <p:nvPr/>
        </p:nvSpPr>
        <p:spPr>
          <a:xfrm>
            <a:off x="210404" y="3976688"/>
            <a:ext cx="3116622" cy="41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Horizontal Displacement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457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Date: 24/06/2025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Vendela Roxenborg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904" y="1044703"/>
            <a:ext cx="6170141" cy="70533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3009904" y="1849381"/>
            <a:ext cx="6170141" cy="350264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51" dirty="0"/>
              <a:t>New detailed Yoke design</a:t>
            </a:r>
          </a:p>
          <a:p>
            <a:r>
              <a:rPr lang="en-GB" sz="2251" dirty="0"/>
              <a:t>2D Magnetic results – 14T</a:t>
            </a:r>
          </a:p>
          <a:p>
            <a:r>
              <a:rPr lang="en-GB" sz="2251" dirty="0"/>
              <a:t>2D Magnetic results – 15.5 T</a:t>
            </a:r>
          </a:p>
          <a:p>
            <a:r>
              <a:rPr lang="en-GB" sz="2251" dirty="0"/>
              <a:t>2D Mechanical results</a:t>
            </a:r>
          </a:p>
          <a:p>
            <a:endParaRPr lang="en-GB" sz="2251" dirty="0"/>
          </a:p>
          <a:p>
            <a:pPr marL="36576" indent="0">
              <a:buNone/>
            </a:pPr>
            <a:endParaRPr lang="en-GB" sz="2251" dirty="0"/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B0933-96AB-1A39-5C3F-2979DD861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58588"/>
            <a:ext cx="10515600" cy="1325563"/>
          </a:xfrm>
        </p:spPr>
        <p:txBody>
          <a:bodyPr/>
          <a:lstStyle/>
          <a:p>
            <a:r>
              <a:rPr lang="en-US" dirty="0"/>
              <a:t>New detailed yoke design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E7221-B652-7FA6-853E-4A6DA4726B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69"/>
          <a:stretch/>
        </p:blipFill>
        <p:spPr>
          <a:xfrm>
            <a:off x="981075" y="2029286"/>
            <a:ext cx="3666847" cy="36095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946357-E2BA-E5A6-F584-71F9FF543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590" y="1990955"/>
            <a:ext cx="3668367" cy="368617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9AF084B-C27A-E1C7-819F-E78E754FFC07}"/>
              </a:ext>
            </a:extLst>
          </p:cNvPr>
          <p:cNvCxnSpPr>
            <a:cxnSpLocks/>
          </p:cNvCxnSpPr>
          <p:nvPr/>
        </p:nvCxnSpPr>
        <p:spPr>
          <a:xfrm flipV="1">
            <a:off x="5257800" y="3834042"/>
            <a:ext cx="838200" cy="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90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1B6188-129C-A31D-0743-7D8EDC6BC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84944"/>
            <a:ext cx="4814374" cy="38821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750B60-1E1F-249B-CA5A-F07A59939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576" y="347721"/>
            <a:ext cx="3505473" cy="28230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03AB51-603F-5819-703B-DD606319A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577" y="3310461"/>
            <a:ext cx="3410224" cy="28054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645E85F-9E37-9A3E-809A-E87AB4F9A6FE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2D Magnetic results – 14T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931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C4686-0D6C-64CF-6EF8-A3D09255B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2295BF7-1887-306F-00E5-DA4B7136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834" y="1577219"/>
            <a:ext cx="5523639" cy="45840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166EFB-CDB6-543F-6AF9-378611F68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160" y="2162684"/>
            <a:ext cx="4089253" cy="34131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C650E91-FC54-03B2-9332-4E63877D7CC2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2D Magnetic results – 15.5T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249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E8295-1753-FD14-E087-FF10AE3A5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04" y="1431388"/>
            <a:ext cx="2314433" cy="41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Displacement sum</a:t>
            </a:r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2D6DCE-9C86-CED5-2FAE-33CC9FE89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837" y="2012062"/>
            <a:ext cx="2146208" cy="173846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6AAADC8-CE3F-C595-D7C8-2E7D9E6690A0}"/>
              </a:ext>
            </a:extLst>
          </p:cNvPr>
          <p:cNvSpPr txBox="1">
            <a:spLocks/>
          </p:cNvSpPr>
          <p:nvPr/>
        </p:nvSpPr>
        <p:spPr>
          <a:xfrm>
            <a:off x="210404" y="3976688"/>
            <a:ext cx="3116622" cy="41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Horizontal Displacement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7525B1-103D-A081-BB4B-93C223964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944" y="2002663"/>
            <a:ext cx="2146208" cy="17478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36266D-D037-62F6-BF73-F28866973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057" y="1993264"/>
            <a:ext cx="2146208" cy="17243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3E5A1C-6F58-2229-3165-029ACD240B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1489" y="4435345"/>
            <a:ext cx="2173529" cy="17369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83FA389-3C1A-69E1-FEDD-C558DD5E40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0944" y="4435345"/>
            <a:ext cx="2146208" cy="17369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906B9B0-F89D-F7DC-C408-A594E28BEE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1057" y="4398796"/>
            <a:ext cx="2233189" cy="17865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FFD2EA-FB54-F03A-5A5C-7A339A9B02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404" y="2012062"/>
            <a:ext cx="2089022" cy="17478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6351D5-8CEF-D4C9-BAB1-7306642CD6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404" y="4448812"/>
            <a:ext cx="2059378" cy="1710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717C09-B5D2-B6EB-5F1C-A3FFF6E706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48671" y="1993264"/>
            <a:ext cx="2106932" cy="17666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31ED51-FA82-260D-9CBE-0B7ECCF752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48671" y="4389296"/>
            <a:ext cx="2233189" cy="185144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A4CE984-1B85-23EC-9A49-2002D355FD3F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2D Mechanical results - Displacement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72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8">
            <a:extLst>
              <a:ext uri="{FF2B5EF4-FFF2-40B4-BE49-F238E27FC236}">
                <a16:creationId xmlns:a16="http://schemas.microsoft.com/office/drawing/2014/main" id="{7E33FB84-80D3-B099-00CE-E0E8AF448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8869" y="4986923"/>
            <a:ext cx="181938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168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2" name="Rectangle 38">
            <a:extLst>
              <a:ext uri="{FF2B5EF4-FFF2-40B4-BE49-F238E27FC236}">
                <a16:creationId xmlns:a16="http://schemas.microsoft.com/office/drawing/2014/main" id="{C9956870-2C4E-B47C-024F-A4E987348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395" y="4993187"/>
            <a:ext cx="181938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133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DBFF02-8246-0A8A-E36D-67113DDC8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563" y="478750"/>
            <a:ext cx="5364821" cy="18439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14DA3F-F3CF-8F11-C708-55FACD669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855" y="2726902"/>
            <a:ext cx="2348027" cy="19085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B68550-ED87-10ED-027A-825402C91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776" y="2726902"/>
            <a:ext cx="2328574" cy="18769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9341F5-E8F0-DD1F-21D2-3988CBE1E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621" y="2718995"/>
            <a:ext cx="2361358" cy="1892723"/>
          </a:xfrm>
          <a:prstGeom prst="rect">
            <a:avLst/>
          </a:prstGeom>
        </p:spPr>
      </p:pic>
      <p:sp>
        <p:nvSpPr>
          <p:cNvPr id="3" name="Rectangle 38">
            <a:extLst>
              <a:ext uri="{FF2B5EF4-FFF2-40B4-BE49-F238E27FC236}">
                <a16:creationId xmlns:a16="http://schemas.microsoft.com/office/drawing/2014/main" id="{315ECF00-1782-DB70-3FC1-AE1C4093F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5560" y="4980659"/>
            <a:ext cx="1761324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83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CBC396-CAC2-8F7D-B218-2A0441E2D8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53" y="2715213"/>
            <a:ext cx="2289118" cy="1920224"/>
          </a:xfrm>
          <a:prstGeom prst="rect">
            <a:avLst/>
          </a:prstGeom>
        </p:spPr>
      </p:pic>
      <p:sp>
        <p:nvSpPr>
          <p:cNvPr id="5" name="Rectangle 38">
            <a:extLst>
              <a:ext uri="{FF2B5EF4-FFF2-40B4-BE49-F238E27FC236}">
                <a16:creationId xmlns:a16="http://schemas.microsoft.com/office/drawing/2014/main" id="{2DCEFC7C-9A94-8840-2BB3-DB8310800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53" y="4980659"/>
            <a:ext cx="207789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Bladders = 101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FECB9A-706A-0CCE-6F39-3F9A66D7F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3250" y="2715213"/>
            <a:ext cx="2289118" cy="1885442"/>
          </a:xfrm>
          <a:prstGeom prst="rect">
            <a:avLst/>
          </a:prstGeom>
        </p:spPr>
      </p:pic>
      <p:sp>
        <p:nvSpPr>
          <p:cNvPr id="7" name="Rectangle 38">
            <a:extLst>
              <a:ext uri="{FF2B5EF4-FFF2-40B4-BE49-F238E27FC236}">
                <a16:creationId xmlns:a16="http://schemas.microsoft.com/office/drawing/2014/main" id="{1AFD37C1-8ADD-79EB-7379-1DC643F48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3893" y="4993187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15.5 T = 145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6BC3A8B-E55E-C90B-FC1F-1D8B376EBE6C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VM EQ stress -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92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F2D8F-4609-A6B7-61AF-62E241E78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638" y="347721"/>
            <a:ext cx="10515600" cy="1325563"/>
          </a:xfrm>
        </p:spPr>
        <p:txBody>
          <a:bodyPr/>
          <a:lstStyle/>
          <a:p>
            <a:r>
              <a:rPr lang="en-US" dirty="0"/>
              <a:t>Transverse stress</a:t>
            </a:r>
            <a:endParaRPr lang="en-GB" dirty="0"/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id="{92C3F26C-5D4C-292D-832D-2137EE861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37" y="5043198"/>
            <a:ext cx="185377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88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7" name="Rectangle 38">
            <a:extLst>
              <a:ext uri="{FF2B5EF4-FFF2-40B4-BE49-F238E27FC236}">
                <a16:creationId xmlns:a16="http://schemas.microsoft.com/office/drawing/2014/main" id="{9B5D4916-9503-8FBB-6595-CFD76E3FD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3194" y="5038912"/>
            <a:ext cx="1853687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171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8" name="Rectangle 38">
            <a:extLst>
              <a:ext uri="{FF2B5EF4-FFF2-40B4-BE49-F238E27FC236}">
                <a16:creationId xmlns:a16="http://schemas.microsoft.com/office/drawing/2014/main" id="{6E090465-6F06-0C5E-9BAA-06D1BA0EE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367" y="5044658"/>
            <a:ext cx="185377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145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2EB616E-3595-44F9-72A6-7B2CB3C64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6955" y="2717487"/>
            <a:ext cx="2384698" cy="19167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CB117F-B7EB-ADEA-D430-17CA6DB65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161" y="2717487"/>
            <a:ext cx="2384698" cy="19151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47DC4A3-EF0B-7E9E-3F8A-AB2356D5E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9367" y="2706856"/>
            <a:ext cx="2379602" cy="19151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BB78B5F-31DB-80AA-D7A8-A21B31ED6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921708"/>
            <a:ext cx="1925857" cy="15502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F0EC8C-C224-E019-058A-CBFE95409C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34" y="2717487"/>
            <a:ext cx="2328113" cy="19151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EA75EF-277B-DE76-790E-EA13ED46CB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70477" y="2706856"/>
            <a:ext cx="2321523" cy="1925771"/>
          </a:xfrm>
          <a:prstGeom prst="rect">
            <a:avLst/>
          </a:prstGeom>
        </p:spPr>
      </p:pic>
      <p:sp>
        <p:nvSpPr>
          <p:cNvPr id="5" name="Rectangle 38">
            <a:extLst>
              <a:ext uri="{FF2B5EF4-FFF2-40B4-BE49-F238E27FC236}">
                <a16:creationId xmlns:a16="http://schemas.microsoft.com/office/drawing/2014/main" id="{24833B0E-CA0A-EC57-3C5E-18F12B105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0477" y="5043198"/>
            <a:ext cx="195467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15.5 T = 157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E7FD9D00-67BA-32A7-ECA5-30889A9F7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4" y="5038912"/>
            <a:ext cx="211739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Bladders = 115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EFCA90-3ACC-20A7-3E8D-775B41C3A6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0502" y="921708"/>
            <a:ext cx="1925858" cy="15973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B18BA4-7A83-5BCE-BDF7-C21E4470CD9E}"/>
              </a:ext>
            </a:extLst>
          </p:cNvPr>
          <p:cNvSpPr txBox="1"/>
          <p:nvPr/>
        </p:nvSpPr>
        <p:spPr>
          <a:xfrm>
            <a:off x="9776952" y="1112073"/>
            <a:ext cx="18558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Try to maintain an average contact pressure &gt; 5 MPa while respecting the stress limits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D4A388AC-91BB-DA7D-5249-948230227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2170" y="456956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14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C91B9664-27AD-B97C-D0D7-75FFE69CA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9680" y="456956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15.5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16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94D87-1026-E83B-AC38-8E853F2AA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03AA04-1652-64CB-B1DB-EE55DC771A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4854151" y="490525"/>
            <a:ext cx="6483531" cy="469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F0AAFE-0B71-889B-440D-59A4F1C85C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3099" b="37196"/>
          <a:stretch/>
        </p:blipFill>
        <p:spPr>
          <a:xfrm>
            <a:off x="4575937" y="1023449"/>
            <a:ext cx="7039957" cy="2348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0B9BDB-53F9-40CC-A631-64E016BF43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3856" b="6105"/>
          <a:stretch/>
        </p:blipFill>
        <p:spPr>
          <a:xfrm>
            <a:off x="4575936" y="1390022"/>
            <a:ext cx="7039957" cy="242892"/>
          </a:xfrm>
          <a:prstGeom prst="rect">
            <a:avLst/>
          </a:prstGeom>
        </p:spPr>
      </p:pic>
      <p:sp>
        <p:nvSpPr>
          <p:cNvPr id="10" name="Rectangle 38">
            <a:extLst>
              <a:ext uri="{FF2B5EF4-FFF2-40B4-BE49-F238E27FC236}">
                <a16:creationId xmlns:a16="http://schemas.microsoft.com/office/drawing/2014/main" id="{C9E1DA7A-EDAD-96DA-4211-A901F5C72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6" y="2744192"/>
            <a:ext cx="50159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Al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2" name="Rectangle 38">
            <a:extLst>
              <a:ext uri="{FF2B5EF4-FFF2-40B4-BE49-F238E27FC236}">
                <a16:creationId xmlns:a16="http://schemas.microsoft.com/office/drawing/2014/main" id="{827F7C34-900A-B560-B235-D3ED91968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36" y="5157233"/>
            <a:ext cx="50159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SS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Rectangle 38">
            <a:extLst>
              <a:ext uri="{FF2B5EF4-FFF2-40B4-BE49-F238E27FC236}">
                <a16:creationId xmlns:a16="http://schemas.microsoft.com/office/drawing/2014/main" id="{222CC309-94FD-C7AF-8343-D5E88E18B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7769" y="3916179"/>
            <a:ext cx="1754879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92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6" name="Rectangle 38">
            <a:extLst>
              <a:ext uri="{FF2B5EF4-FFF2-40B4-BE49-F238E27FC236}">
                <a16:creationId xmlns:a16="http://schemas.microsoft.com/office/drawing/2014/main" id="{1EDDB644-C7B4-8E4B-6066-B5D9E4321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1190" y="3908612"/>
            <a:ext cx="1754879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186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C6A2D5A-F8EC-E493-CC59-5F2C502BABA5}"/>
              </a:ext>
            </a:extLst>
          </p:cNvPr>
          <p:cNvSpPr txBox="1">
            <a:spLocks/>
          </p:cNvSpPr>
          <p:nvPr/>
        </p:nvSpPr>
        <p:spPr>
          <a:xfrm>
            <a:off x="515638" y="347721"/>
            <a:ext cx="10515600" cy="13255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VM EQ stress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31DF6D6-744F-DEF6-70B7-46D2F129D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6487" y="2098543"/>
            <a:ext cx="2303391" cy="164500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51BAAC-458C-7AB2-07EA-98A623AA7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1434" y="4522307"/>
            <a:ext cx="2068111" cy="163608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CB67829-84CB-279A-D98E-65B8A67922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1191" y="4522307"/>
            <a:ext cx="2031028" cy="16310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A3A0914-0709-F643-C640-F1A4E4C646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2674" y="4522307"/>
            <a:ext cx="2039298" cy="162961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70526C5-AF52-3E98-A32C-3F1AB48DF2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8139" y="4528785"/>
            <a:ext cx="2016673" cy="162313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D50DFC2-5898-45B7-61B6-AD0B80A3B9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8139" y="2109845"/>
            <a:ext cx="2023817" cy="163370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443197B-C311-823E-EBA1-610C2B21EE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7819" y="2109845"/>
            <a:ext cx="2045777" cy="164886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5B939A7-BAA2-2DC6-11D5-8F2B236FCE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65512" y="2109845"/>
            <a:ext cx="2059869" cy="166016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A3D1CBB-7080-32B4-38D1-DAA6A19BEF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0079" y="4528785"/>
            <a:ext cx="2023456" cy="162313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8F337CE-8633-9F27-3379-0CD504A1990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6366" y="2096735"/>
            <a:ext cx="2059870" cy="16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2156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6300</TotalTime>
  <Words>271</Words>
  <Application>Microsoft Office PowerPoint</Application>
  <PresentationFormat>Widescreen</PresentationFormat>
  <Paragraphs>57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LM Mono Prop Light 10</vt:lpstr>
      <vt:lpstr>Rockwell Light</vt:lpstr>
      <vt:lpstr>HFM(4-3)</vt:lpstr>
      <vt:lpstr>PowerPoint Presentation</vt:lpstr>
      <vt:lpstr>Outline</vt:lpstr>
      <vt:lpstr>New detailed yoke design</vt:lpstr>
      <vt:lpstr>PowerPoint Presentation</vt:lpstr>
      <vt:lpstr>PowerPoint Presentation</vt:lpstr>
      <vt:lpstr>PowerPoint Presentation</vt:lpstr>
      <vt:lpstr>PowerPoint Presentation</vt:lpstr>
      <vt:lpstr>Transverse stress</vt:lpstr>
      <vt:lpstr>PowerPoint Presentation</vt:lpstr>
      <vt:lpstr>PowerPoint Presentation</vt:lpstr>
      <vt:lpstr>Transverse Displacement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Vendela Catharina Roxenborg</cp:lastModifiedBy>
  <cp:revision>18</cp:revision>
  <cp:lastPrinted>2022-04-29T08:24:36Z</cp:lastPrinted>
  <dcterms:created xsi:type="dcterms:W3CDTF">2012-11-30T11:04:26Z</dcterms:created>
  <dcterms:modified xsi:type="dcterms:W3CDTF">2025-06-24T08:54:24Z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