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7"/>
  </p:notesMasterIdLst>
  <p:sldIdLst>
    <p:sldId id="258" r:id="rId2"/>
    <p:sldId id="270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2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34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74EE8-82B8-4142-9D57-9470723CEEFC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12633-E08C-4345-805D-D242DCD9CB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2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70" y="6209925"/>
            <a:ext cx="11155680" cy="45719"/>
          </a:xfrm>
          <a:custGeom>
            <a:avLst/>
            <a:gdLst>
              <a:gd name="connsiteX0" fmla="*/ 0 w 8715708"/>
              <a:gd name="connsiteY0" fmla="*/ 0 h 45719"/>
              <a:gd name="connsiteX1" fmla="*/ 3694525 w 8715708"/>
              <a:gd name="connsiteY1" fmla="*/ 0 h 45719"/>
              <a:gd name="connsiteX2" fmla="*/ 5021183 w 8715708"/>
              <a:gd name="connsiteY2" fmla="*/ 0 h 45719"/>
              <a:gd name="connsiteX3" fmla="*/ 8715708 w 8715708"/>
              <a:gd name="connsiteY3" fmla="*/ 0 h 45719"/>
              <a:gd name="connsiteX4" fmla="*/ 8715708 w 8715708"/>
              <a:gd name="connsiteY4" fmla="*/ 45719 h 45719"/>
              <a:gd name="connsiteX5" fmla="*/ 5021183 w 8715708"/>
              <a:gd name="connsiteY5" fmla="*/ 45719 h 45719"/>
              <a:gd name="connsiteX6" fmla="*/ 3694525 w 8715708"/>
              <a:gd name="connsiteY6" fmla="*/ 45719 h 45719"/>
              <a:gd name="connsiteX7" fmla="*/ 0 w 8715708"/>
              <a:gd name="connsiteY7" fmla="*/ 4571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327B2-BA4B-2C04-0751-5CB63D4AA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978408"/>
            <a:ext cx="11155680" cy="3429000"/>
          </a:xfrm>
        </p:spPr>
        <p:txBody>
          <a:bodyPr anchor="t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1176-DC7A-4C3D-3D8F-352526DA7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4480560"/>
            <a:ext cx="7104888" cy="1399032"/>
          </a:xfrm>
        </p:spPr>
        <p:txBody>
          <a:bodyPr anchor="b">
            <a:normAutofit/>
          </a:bodyPr>
          <a:lstStyle>
            <a:lvl1pPr marL="0" indent="0" algn="l"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C221-9A2E-7459-102F-C3CFB27C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0671-6F7D-3A03-EEC1-661A87F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3D3A-E0F9-8386-2A6C-96671FBB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82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6771-E72D-FAD8-771E-3E196DD2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BB827-257D-60D9-792F-E69590042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D2E7-C856-F78A-E88C-37547498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AB289-9591-51C9-9E3C-B6F2ACC6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037C-790D-7442-8E43-D2740B39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40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35151-A38B-3766-6A32-FF1DF7687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659368" y="978408"/>
            <a:ext cx="2551176" cy="536752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132D1-640C-FB9A-AD6F-D8457383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208" y="978408"/>
            <a:ext cx="8010144" cy="53675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5F80A-4BA7-8ED8-9A62-B9219427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8113-D55A-A1A0-D1FE-53C95860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19DDB-F89D-4B2D-21A2-82AF1D10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2572D8-D485-1DB1-34B1-C35C61C89940}"/>
              </a:ext>
            </a:extLst>
          </p:cNvPr>
          <p:cNvSpPr/>
          <p:nvPr/>
        </p:nvSpPr>
        <p:spPr>
          <a:xfrm rot="5400000">
            <a:off x="8936623" y="3585018"/>
            <a:ext cx="532573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00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26D03-149A-DAB3-4B2A-E9B74F2E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1E73D-41A7-9934-0990-9208B9523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B2A3F-E719-673C-5D56-F663712D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594A-52F5-D85E-343C-ADFEE3C7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5C9C-B2E2-FC26-E459-9E880EF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9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9D51F-B2D5-2804-4F7C-C99850F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4288536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E5516-03B6-C488-EB4A-68AE681ED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5266944"/>
            <a:ext cx="5020056" cy="1088136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CB4D7-49A7-D050-70B9-11A1E2D4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913F-AD00-C1EE-B01A-8590671C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C386-B2AF-6FAD-D053-E22D48CD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1E1B67-3BFF-F04B-52F4-7E724FB3B24D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903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E3B21-CF4D-1B01-0F4E-D32C1B21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39FF2-6858-B514-B695-58442557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08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30130-974D-B91D-5B93-EC52AABDB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9672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ED99-6FD7-9C6B-1152-A6E42715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53AAC-5967-2565-A715-82D3505A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51313-69FB-E016-3CC1-62CA476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21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DF9D-B849-CE37-97E4-AD37F880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64824" cy="12161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4C626-4008-960A-E601-6AA9F4BB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E8D6C-AC07-ED6B-2EA8-9C40A5AE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1208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617E-C6D9-246B-E7B7-8159DF17C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19672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C2094-7EBC-02C5-5AB5-233E63080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19672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10BD2-59B4-FD2E-3C5E-C83AE600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2B35C4-A654-7759-BDA0-94D9D1A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F4347-2EC0-CA6E-2637-8048456D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1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4716D-52F2-C7FB-83B1-2DA1AD3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4A371-AC27-6A28-32E6-74A28371B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5941A-A24E-885D-E894-0326F4C40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5E5B4-971F-FF6A-1B07-A5C85370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9F431F-E6DC-4137-3092-A30A0A36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814B-67B4-C70F-FA51-6205D5E2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A9C9-D895-DD20-1089-EA75EA42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2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0562-884C-9053-70C1-3B72A0B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F509-68F0-39D5-1A8B-CE246715A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672" y="987424"/>
            <a:ext cx="5166360" cy="5358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E37C-27CE-3A84-FC74-BDCCD8A9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95F79-E23E-11D2-40BF-66ED3401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F7FC-06F3-3D89-5D1A-4EC4B1D7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ACD5-6E0B-5713-DC9A-41E9D62A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26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2D45-7CDB-D38C-2AAE-273F7976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F0855-1744-56E4-B115-3A3C5EA78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19672" y="987424"/>
            <a:ext cx="5166360" cy="5358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E8A1D-28AE-4A19-BD96-401D4822A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27DDB-CE95-4C89-DFC5-7DDBFC24E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2C835-F3B5-943C-FFC4-D5BA9666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09891-6E3C-ADED-01DD-15FCED3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2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A28D7-6581-4956-AAE3-9104804D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55680" cy="1463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CCA4-57A4-08A1-FC45-D2BBA66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578608"/>
            <a:ext cx="11155680" cy="376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AA0F4-2442-8D45-3C3D-1B8F55C86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1208" y="641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80C50CD-E178-4744-9B35-B2F624D6C5E9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3785E-FB42-1D54-92AC-D0A61A8FA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208" y="1005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9CF34-1274-DB45-4809-90E5D244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432" y="641908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48CC95F-0247-41B6-91CF-DC97C76A70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2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162F80-84D0-D719-0422-0901649D0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4" name="Rectangle 1053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34" name="Picture 10" descr="PPT - Target PowerPoint Presentation, free download - ID:2205385">
            <a:extLst>
              <a:ext uri="{FF2B5EF4-FFF2-40B4-BE49-F238E27FC236}">
                <a16:creationId xmlns:a16="http://schemas.microsoft.com/office/drawing/2014/main" id="{70F2E731-B8EC-A862-CA4C-A2D7AC3E8D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t="22814" r="26142" b="26770"/>
          <a:stretch>
            <a:fillRect/>
          </a:stretch>
        </p:blipFill>
        <p:spPr bwMode="auto">
          <a:xfrm>
            <a:off x="-1524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6" name="Rectangle 1055">
            <a:extLst>
              <a:ext uri="{FF2B5EF4-FFF2-40B4-BE49-F238E27FC236}">
                <a16:creationId xmlns:a16="http://schemas.microsoft.com/office/drawing/2014/main" id="{ECF0998E-D577-43EA-A7B8-E3EC67F75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89239" y="-389238"/>
            <a:ext cx="6858000" cy="7636476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Rectangle 1057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Rectangle 1059">
            <a:extLst>
              <a:ext uri="{FF2B5EF4-FFF2-40B4-BE49-F238E27FC236}">
                <a16:creationId xmlns:a16="http://schemas.microsoft.com/office/drawing/2014/main" id="{E7DC364D-882B-4786-89FB-1703C1A5CF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" y="3205874"/>
            <a:ext cx="12188952" cy="3652125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1428BD-7B84-5345-0D92-4506729313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2" cy="2620670"/>
          </a:xfrm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6000" dirty="0">
                <a:solidFill>
                  <a:srgbClr val="FFFFFF"/>
                </a:solidFill>
              </a:rPr>
              <a:t>Target Studies for Muon Production</a:t>
            </a:r>
            <a:endParaRPr lang="en-GB" sz="60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B01092-A64B-C93F-7E7A-43B3357BE9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52366" y="4108182"/>
            <a:ext cx="5040785" cy="1845357"/>
          </a:xfrm>
        </p:spPr>
        <p:txBody>
          <a:bodyPr anchor="b">
            <a:norm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6/25/2025</a:t>
            </a:r>
          </a:p>
          <a:p>
            <a:r>
              <a:rPr lang="en-US" sz="2400" dirty="0">
                <a:solidFill>
                  <a:srgbClr val="FFFFFF"/>
                </a:solidFill>
              </a:rPr>
              <a:t>Ruaa</a:t>
            </a: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1062" name="Rectangle 1061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300289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6" name="Picture 12" descr="University of Wisconsin–Madison Logo [UW-Madison] - PNG Logo Vector ...">
            <a:extLst>
              <a:ext uri="{FF2B5EF4-FFF2-40B4-BE49-F238E27FC236}">
                <a16:creationId xmlns:a16="http://schemas.microsoft.com/office/drawing/2014/main" id="{0368EB00-E1A0-A8E0-2B1F-A107E8101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286" y="-18135"/>
            <a:ext cx="2493158" cy="1558224"/>
          </a:xfrm>
          <a:prstGeom prst="rect">
            <a:avLst/>
          </a:prstGeom>
          <a:noFill/>
          <a:effectLst>
            <a:glow rad="63500">
              <a:schemeClr val="tx1">
                <a:alpha val="43000"/>
              </a:schemeClr>
            </a:glow>
            <a:outerShdw blurRad="292100" dist="50800" dir="5400000" algn="ctr" rotWithShape="0">
              <a:schemeClr val="tx1">
                <a:alpha val="59000"/>
              </a:scheme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260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B2DFE-F712-09D1-7B94-C118424F9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653AE3C-AC4F-907C-B473-B9A30D2150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81933E-93BD-38CE-3C98-D10B2844C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1" y="508090"/>
            <a:ext cx="3412998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B3B7A5C-39EE-77A0-28F9-DF51372312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611650"/>
            <a:ext cx="7031736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4F1C6-513C-0001-E7D4-B973C634F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3593592" cy="5376672"/>
          </a:xfrm>
        </p:spPr>
        <p:txBody>
          <a:bodyPr>
            <a:normAutofit/>
          </a:bodyPr>
          <a:lstStyle/>
          <a:p>
            <a:r>
              <a:rPr lang="en-US" sz="3600" dirty="0"/>
              <a:t>Magnetic Field Implementation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0999F-60C5-A5B8-B476-FB11290EC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6008" y="1042416"/>
            <a:ext cx="7031736" cy="53126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Flair (the user-interface of </a:t>
            </a:r>
            <a:r>
              <a:rPr lang="en-US" sz="2400" dirty="0" err="1">
                <a:sym typeface="Wingdings" panose="05000000000000000000" pitchFamily="2" charset="2"/>
              </a:rPr>
              <a:t>Fluka</a:t>
            </a:r>
            <a:r>
              <a:rPr lang="en-US" sz="2400" dirty="0">
                <a:sym typeface="Wingdings" panose="05000000000000000000" pitchFamily="2" charset="2"/>
              </a:rPr>
              <a:t>) only allows the application of a uniform magnetic field. There isn’t a direct method to apply fringe fields to a solenoid.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Here, I am exploring the implementation of more realistic magnetic field profiles of a solenoid to my setup.</a:t>
            </a:r>
            <a:endParaRPr lang="en-GB" sz="2400" dirty="0">
              <a:sym typeface="Wingdings" panose="05000000000000000000" pitchFamily="2" charset="2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A5DBED-42B2-9677-9302-A2F666F9F8CC}"/>
              </a:ext>
            </a:extLst>
          </p:cNvPr>
          <p:cNvSpPr txBox="1">
            <a:spLocks/>
          </p:cNvSpPr>
          <p:nvPr/>
        </p:nvSpPr>
        <p:spPr>
          <a:xfrm>
            <a:off x="5031408" y="1366537"/>
            <a:ext cx="6642432" cy="1463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8874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57FED-1E68-BB7F-1ACF-1DA196C2B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70B84-D158-D33E-E09A-D99F19CB2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909337"/>
            <a:ext cx="11155680" cy="1463040"/>
          </a:xfrm>
        </p:spPr>
        <p:txBody>
          <a:bodyPr/>
          <a:lstStyle/>
          <a:p>
            <a:r>
              <a:rPr lang="en-US" dirty="0"/>
              <a:t>Magnetic Field Implementation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600" dirty="0"/>
              <a:t>(1) Axial Field Approximation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E9507-C9DA-88FE-86C8-63569FB41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4082" y="2237900"/>
            <a:ext cx="3360157" cy="91534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Successfully produced the field map of this expression.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A5B28D-E30E-BAFA-86FD-45D52B525E5F}"/>
              </a:ext>
            </a:extLst>
          </p:cNvPr>
          <p:cNvSpPr txBox="1">
            <a:spLocks/>
          </p:cNvSpPr>
          <p:nvPr/>
        </p:nvSpPr>
        <p:spPr>
          <a:xfrm>
            <a:off x="5031408" y="1366537"/>
            <a:ext cx="6642432" cy="1463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FE4A4E-67A6-0EA0-510E-37AFC74A7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277" y="2513659"/>
            <a:ext cx="5905403" cy="7731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3C776E-36F6-DDA1-F107-15E32A80D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4234" y="3286778"/>
            <a:ext cx="1810283" cy="63267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C166D882-FE9D-4C07-F479-238B106E8C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64657" y="3919453"/>
            <a:ext cx="4531343" cy="24502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AF5F02-832A-EB3E-80D2-B89006A06D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1474" y="3050295"/>
            <a:ext cx="4850268" cy="35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613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0A65C2-DE61-9FD2-6E19-B5C5E0A54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D52E0-1F1B-7D25-706F-CE7357FBD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909337"/>
            <a:ext cx="11155680" cy="1463040"/>
          </a:xfrm>
        </p:spPr>
        <p:txBody>
          <a:bodyPr/>
          <a:lstStyle/>
          <a:p>
            <a:r>
              <a:rPr lang="en-US" dirty="0"/>
              <a:t>Magnetic Field Implementation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600" dirty="0"/>
              <a:t>(2) Off-axis B-field expressions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7C6F21-385E-0908-9DE3-AEB4D3E3F9AE}"/>
              </a:ext>
            </a:extLst>
          </p:cNvPr>
          <p:cNvSpPr txBox="1">
            <a:spLocks/>
          </p:cNvSpPr>
          <p:nvPr/>
        </p:nvSpPr>
        <p:spPr>
          <a:xfrm>
            <a:off x="5031408" y="1366537"/>
            <a:ext cx="6642432" cy="1463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232482-C9F9-8F43-2E67-90A80B326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982" y="2494800"/>
            <a:ext cx="6004560" cy="14630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1311AC-46BC-C1F6-6D27-4117DE6804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9985" b="84814"/>
          <a:stretch>
            <a:fillRect/>
          </a:stretch>
        </p:blipFill>
        <p:spPr>
          <a:xfrm>
            <a:off x="843982" y="4120125"/>
            <a:ext cx="4274555" cy="36915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59409-32C9-55E1-7410-354D12BC2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5528" y="2494800"/>
            <a:ext cx="4053838" cy="90389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Still working on generating a field map using these expressions.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C5CEFC-D175-5DF0-DD15-9B7994EE37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982" y="4998427"/>
            <a:ext cx="4404403" cy="11761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43D20DB-2E9E-5B60-0436-289FE6BDD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982" y="4466987"/>
            <a:ext cx="5182934" cy="369155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552DE1B0-E1C9-3764-D42D-F111462179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1057" y="3571223"/>
            <a:ext cx="4922781" cy="266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190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0070F-7763-64DC-82E4-C06C55EB2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84A89-A023-04E8-FD24-6DE7EE105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909337"/>
            <a:ext cx="11155680" cy="1463040"/>
          </a:xfrm>
        </p:spPr>
        <p:txBody>
          <a:bodyPr/>
          <a:lstStyle/>
          <a:p>
            <a:r>
              <a:rPr lang="en-US" dirty="0"/>
              <a:t>Magnetic Field Implementation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600" dirty="0"/>
              <a:t>(3) Generate Field Map from g4bl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614C5-F71A-4110-2A82-62FE5CFAE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0828" y="2742397"/>
            <a:ext cx="7220605" cy="36689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Successfully produced a field map using g4bl.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The data needs to be re-ordered and restructured for </a:t>
            </a:r>
            <a:r>
              <a:rPr lang="en-GB" sz="2000" dirty="0" err="1">
                <a:sym typeface="Wingdings" panose="05000000000000000000" pitchFamily="2" charset="2"/>
              </a:rPr>
              <a:t>Fluka</a:t>
            </a:r>
            <a:r>
              <a:rPr lang="en-GB" sz="2000" dirty="0">
                <a:sym typeface="Wingdings" panose="05000000000000000000" pitchFamily="2" charset="2"/>
              </a:rPr>
              <a:t> to be able to read it.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Importing it </a:t>
            </a:r>
            <a:r>
              <a:rPr lang="en-GB" sz="2000" i="1" dirty="0">
                <a:sym typeface="Wingdings" panose="05000000000000000000" pitchFamily="2" charset="2"/>
              </a:rPr>
              <a:t>should</a:t>
            </a:r>
            <a:r>
              <a:rPr lang="en-GB" sz="2000" dirty="0">
                <a:sym typeface="Wingdings" panose="05000000000000000000" pitchFamily="2" charset="2"/>
              </a:rPr>
              <a:t> not be difficult.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Then I will look into interpolating the data??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A9762B0-46B5-6AFA-43DC-72D7F462A6F8}"/>
              </a:ext>
            </a:extLst>
          </p:cNvPr>
          <p:cNvSpPr txBox="1">
            <a:spLocks/>
          </p:cNvSpPr>
          <p:nvPr/>
        </p:nvSpPr>
        <p:spPr>
          <a:xfrm>
            <a:off x="5031408" y="1366537"/>
            <a:ext cx="6642432" cy="1463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05562921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Gestalt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Gestal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156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Arial</vt:lpstr>
      <vt:lpstr>Bierstadt</vt:lpstr>
      <vt:lpstr>Wingdings</vt:lpstr>
      <vt:lpstr>GestaltVTI</vt:lpstr>
      <vt:lpstr>Target Studies for Muon Production</vt:lpstr>
      <vt:lpstr>Magnetic Field Implementation</vt:lpstr>
      <vt:lpstr>Magnetic Field Implementation  (1) Axial Field Approximation</vt:lpstr>
      <vt:lpstr>Magnetic Field Implementation  (2) Off-axis B-field expressions</vt:lpstr>
      <vt:lpstr>Magnetic Field Implementation  (3) Generate Field Map from g4bl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Ruaa Alharthy</dc:creator>
  <cp:lastModifiedBy>Ruaa Alharthy</cp:lastModifiedBy>
  <cp:revision>2</cp:revision>
  <dcterms:created xsi:type="dcterms:W3CDTF">2025-06-11T14:46:13Z</dcterms:created>
  <dcterms:modified xsi:type="dcterms:W3CDTF">2025-06-25T18:09:23Z</dcterms:modified>
</cp:coreProperties>
</file>