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</p:sldMasterIdLst>
  <p:notesMasterIdLst>
    <p:notesMasterId r:id="rId22"/>
  </p:notesMasterIdLst>
  <p:sldIdLst>
    <p:sldId id="256" r:id="rId3"/>
    <p:sldId id="257" r:id="rId4"/>
    <p:sldId id="311" r:id="rId5"/>
    <p:sldId id="312" r:id="rId6"/>
    <p:sldId id="287" r:id="rId7"/>
    <p:sldId id="288" r:id="rId8"/>
    <p:sldId id="305" r:id="rId9"/>
    <p:sldId id="374" r:id="rId10"/>
    <p:sldId id="364" r:id="rId11"/>
    <p:sldId id="367" r:id="rId12"/>
    <p:sldId id="373" r:id="rId13"/>
    <p:sldId id="359" r:id="rId14"/>
    <p:sldId id="365" r:id="rId15"/>
    <p:sldId id="366" r:id="rId16"/>
    <p:sldId id="370" r:id="rId17"/>
    <p:sldId id="371" r:id="rId18"/>
    <p:sldId id="306" r:id="rId19"/>
    <p:sldId id="375" r:id="rId20"/>
    <p:sldId id="372" r:id="rId21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5A5A"/>
    <a:srgbClr val="009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4EC59E-99AA-4A34-BE6B-6D053762FA65}" v="45" dt="2025-07-03T16:10:58.340"/>
    <p1510:client id="{D8B2335E-8034-49F8-B629-0F8A82477BEB}" v="18" dt="2025-07-03T20:31:52.19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E7F1"/>
          </a:solidFill>
        </a:fill>
      </a:tcStyle>
    </a:wholeTbl>
    <a:band2H>
      <a:tcTxStyle/>
      <a:tcStyle>
        <a:tcBdr/>
        <a:fill>
          <a:solidFill>
            <a:srgbClr val="EAF3F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CCACA"/>
          </a:solidFill>
        </a:fill>
      </a:tcStyle>
    </a:wholeTbl>
    <a:band2H>
      <a:tcTxStyle/>
      <a:tcStyle>
        <a:tcBdr/>
        <a:fill>
          <a:solidFill>
            <a:srgbClr val="F5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DDCCD"/>
          </a:solidFill>
        </a:fill>
      </a:tcStyle>
    </a:wholeTbl>
    <a:band2H>
      <a:tcTxStyle/>
      <a:tcStyle>
        <a:tcBdr/>
        <a:fill>
          <a:solidFill>
            <a:srgbClr val="FEEE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8274" autoAdjust="0"/>
  </p:normalViewPr>
  <p:slideViewPr>
    <p:cSldViewPr snapToGrid="0">
      <p:cViewPr varScale="1">
        <p:scale>
          <a:sx n="92" d="100"/>
          <a:sy n="92" d="100"/>
        </p:scale>
        <p:origin x="975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ssandra Pampaloni" userId="0a8fc503-fc10-4cb3-a29e-5d6dce8926cc" providerId="ADAL" clId="{D8B2335E-8034-49F8-B629-0F8A82477BEB}"/>
    <pc:docChg chg="undo custSel addSld modSld sldOrd">
      <pc:chgData name="Alessandra Pampaloni" userId="0a8fc503-fc10-4cb3-a29e-5d6dce8926cc" providerId="ADAL" clId="{D8B2335E-8034-49F8-B629-0F8A82477BEB}" dt="2025-07-03T20:35:06.876" v="140" actId="20577"/>
      <pc:docMkLst>
        <pc:docMk/>
      </pc:docMkLst>
      <pc:sldChg chg="modNotesTx">
        <pc:chgData name="Alessandra Pampaloni" userId="0a8fc503-fc10-4cb3-a29e-5d6dce8926cc" providerId="ADAL" clId="{D8B2335E-8034-49F8-B629-0F8A82477BEB}" dt="2025-07-03T16:12:42.038" v="0" actId="20577"/>
        <pc:sldMkLst>
          <pc:docMk/>
          <pc:sldMk cId="0" sldId="257"/>
        </pc:sldMkLst>
      </pc:sldChg>
      <pc:sldChg chg="modNotesTx">
        <pc:chgData name="Alessandra Pampaloni" userId="0a8fc503-fc10-4cb3-a29e-5d6dce8926cc" providerId="ADAL" clId="{D8B2335E-8034-49F8-B629-0F8A82477BEB}" dt="2025-07-03T16:13:28.438" v="3" actId="20577"/>
        <pc:sldMkLst>
          <pc:docMk/>
          <pc:sldMk cId="2345379763" sldId="287"/>
        </pc:sldMkLst>
      </pc:sldChg>
      <pc:sldChg chg="modNotesTx">
        <pc:chgData name="Alessandra Pampaloni" userId="0a8fc503-fc10-4cb3-a29e-5d6dce8926cc" providerId="ADAL" clId="{D8B2335E-8034-49F8-B629-0F8A82477BEB}" dt="2025-07-03T16:13:44.057" v="4" actId="20577"/>
        <pc:sldMkLst>
          <pc:docMk/>
          <pc:sldMk cId="1013408727" sldId="288"/>
        </pc:sldMkLst>
      </pc:sldChg>
      <pc:sldChg chg="modNotesTx">
        <pc:chgData name="Alessandra Pampaloni" userId="0a8fc503-fc10-4cb3-a29e-5d6dce8926cc" providerId="ADAL" clId="{D8B2335E-8034-49F8-B629-0F8A82477BEB}" dt="2025-07-03T16:14:05.700" v="5" actId="20577"/>
        <pc:sldMkLst>
          <pc:docMk/>
          <pc:sldMk cId="828978373" sldId="305"/>
        </pc:sldMkLst>
      </pc:sldChg>
      <pc:sldChg chg="addSp delSp mod modNotesTx">
        <pc:chgData name="Alessandra Pampaloni" userId="0a8fc503-fc10-4cb3-a29e-5d6dce8926cc" providerId="ADAL" clId="{D8B2335E-8034-49F8-B629-0F8A82477BEB}" dt="2025-07-03T16:17:38.646" v="18" actId="20577"/>
        <pc:sldMkLst>
          <pc:docMk/>
          <pc:sldMk cId="139911045" sldId="306"/>
        </pc:sldMkLst>
        <pc:spChg chg="add del">
          <ac:chgData name="Alessandra Pampaloni" userId="0a8fc503-fc10-4cb3-a29e-5d6dce8926cc" providerId="ADAL" clId="{D8B2335E-8034-49F8-B629-0F8A82477BEB}" dt="2025-07-03T16:17:36.120" v="17" actId="22"/>
          <ac:spMkLst>
            <pc:docMk/>
            <pc:sldMk cId="139911045" sldId="306"/>
            <ac:spMk id="4" creationId="{2FAC0B7E-AB73-C4A5-CC35-9C93C63EA64F}"/>
          </ac:spMkLst>
        </pc:spChg>
      </pc:sldChg>
      <pc:sldChg chg="modNotesTx">
        <pc:chgData name="Alessandra Pampaloni" userId="0a8fc503-fc10-4cb3-a29e-5d6dce8926cc" providerId="ADAL" clId="{D8B2335E-8034-49F8-B629-0F8A82477BEB}" dt="2025-07-03T16:12:57.030" v="1" actId="20577"/>
        <pc:sldMkLst>
          <pc:docMk/>
          <pc:sldMk cId="2560452072" sldId="311"/>
        </pc:sldMkLst>
      </pc:sldChg>
      <pc:sldChg chg="modNotesTx">
        <pc:chgData name="Alessandra Pampaloni" userId="0a8fc503-fc10-4cb3-a29e-5d6dce8926cc" providerId="ADAL" clId="{D8B2335E-8034-49F8-B629-0F8A82477BEB}" dt="2025-07-03T16:13:12.149" v="2" actId="20577"/>
        <pc:sldMkLst>
          <pc:docMk/>
          <pc:sldMk cId="728295176" sldId="312"/>
        </pc:sldMkLst>
      </pc:sldChg>
      <pc:sldChg chg="modNotesTx">
        <pc:chgData name="Alessandra Pampaloni" userId="0a8fc503-fc10-4cb3-a29e-5d6dce8926cc" providerId="ADAL" clId="{D8B2335E-8034-49F8-B629-0F8A82477BEB}" dt="2025-07-03T16:15:16.878" v="10" actId="20577"/>
        <pc:sldMkLst>
          <pc:docMk/>
          <pc:sldMk cId="2020654125" sldId="359"/>
        </pc:sldMkLst>
      </pc:sldChg>
      <pc:sldChg chg="modNotesTx">
        <pc:chgData name="Alessandra Pampaloni" userId="0a8fc503-fc10-4cb3-a29e-5d6dce8926cc" providerId="ADAL" clId="{D8B2335E-8034-49F8-B629-0F8A82477BEB}" dt="2025-07-03T16:14:33.488" v="7" actId="20577"/>
        <pc:sldMkLst>
          <pc:docMk/>
          <pc:sldMk cId="2562480473" sldId="364"/>
        </pc:sldMkLst>
      </pc:sldChg>
      <pc:sldChg chg="modNotesTx">
        <pc:chgData name="Alessandra Pampaloni" userId="0a8fc503-fc10-4cb3-a29e-5d6dce8926cc" providerId="ADAL" clId="{D8B2335E-8034-49F8-B629-0F8A82477BEB}" dt="2025-07-03T16:15:36.118" v="11" actId="20577"/>
        <pc:sldMkLst>
          <pc:docMk/>
          <pc:sldMk cId="191774461" sldId="365"/>
        </pc:sldMkLst>
      </pc:sldChg>
      <pc:sldChg chg="modNotesTx">
        <pc:chgData name="Alessandra Pampaloni" userId="0a8fc503-fc10-4cb3-a29e-5d6dce8926cc" providerId="ADAL" clId="{D8B2335E-8034-49F8-B629-0F8A82477BEB}" dt="2025-07-03T16:15:52.987" v="12" actId="20577"/>
        <pc:sldMkLst>
          <pc:docMk/>
          <pc:sldMk cId="2148423338" sldId="366"/>
        </pc:sldMkLst>
      </pc:sldChg>
      <pc:sldChg chg="modNotesTx">
        <pc:chgData name="Alessandra Pampaloni" userId="0a8fc503-fc10-4cb3-a29e-5d6dce8926cc" providerId="ADAL" clId="{D8B2335E-8034-49F8-B629-0F8A82477BEB}" dt="2025-07-03T20:34:32.631" v="109" actId="20577"/>
        <pc:sldMkLst>
          <pc:docMk/>
          <pc:sldMk cId="3775706891" sldId="367"/>
        </pc:sldMkLst>
      </pc:sldChg>
      <pc:sldChg chg="modSp mod modNotesTx">
        <pc:chgData name="Alessandra Pampaloni" userId="0a8fc503-fc10-4cb3-a29e-5d6dce8926cc" providerId="ADAL" clId="{D8B2335E-8034-49F8-B629-0F8A82477BEB}" dt="2025-07-03T20:32:37.089" v="87" actId="20577"/>
        <pc:sldMkLst>
          <pc:docMk/>
          <pc:sldMk cId="550760060" sldId="370"/>
        </pc:sldMkLst>
        <pc:spChg chg="mod">
          <ac:chgData name="Alessandra Pampaloni" userId="0a8fc503-fc10-4cb3-a29e-5d6dce8926cc" providerId="ADAL" clId="{D8B2335E-8034-49F8-B629-0F8A82477BEB}" dt="2025-07-03T20:29:40.731" v="26" actId="207"/>
          <ac:spMkLst>
            <pc:docMk/>
            <pc:sldMk cId="550760060" sldId="370"/>
            <ac:spMk id="3" creationId="{95EFE8F0-DF69-40D8-44BB-DC303BCB1FC5}"/>
          </ac:spMkLst>
        </pc:spChg>
      </pc:sldChg>
      <pc:sldChg chg="modNotesTx">
        <pc:chgData name="Alessandra Pampaloni" userId="0a8fc503-fc10-4cb3-a29e-5d6dce8926cc" providerId="ADAL" clId="{D8B2335E-8034-49F8-B629-0F8A82477BEB}" dt="2025-07-03T16:17:25.399" v="15" actId="20577"/>
        <pc:sldMkLst>
          <pc:docMk/>
          <pc:sldMk cId="3740061057" sldId="371"/>
        </pc:sldMkLst>
      </pc:sldChg>
      <pc:sldChg chg="ord modNotesTx">
        <pc:chgData name="Alessandra Pampaloni" userId="0a8fc503-fc10-4cb3-a29e-5d6dce8926cc" providerId="ADAL" clId="{D8B2335E-8034-49F8-B629-0F8A82477BEB}" dt="2025-07-03T20:28:14.336" v="20"/>
        <pc:sldMkLst>
          <pc:docMk/>
          <pc:sldMk cId="1070347710" sldId="372"/>
        </pc:sldMkLst>
      </pc:sldChg>
      <pc:sldChg chg="modNotesTx">
        <pc:chgData name="Alessandra Pampaloni" userId="0a8fc503-fc10-4cb3-a29e-5d6dce8926cc" providerId="ADAL" clId="{D8B2335E-8034-49F8-B629-0F8A82477BEB}" dt="2025-07-03T20:35:06.876" v="140" actId="20577"/>
        <pc:sldMkLst>
          <pc:docMk/>
          <pc:sldMk cId="2155712938" sldId="373"/>
        </pc:sldMkLst>
      </pc:sldChg>
      <pc:sldChg chg="modNotesTx">
        <pc:chgData name="Alessandra Pampaloni" userId="0a8fc503-fc10-4cb3-a29e-5d6dce8926cc" providerId="ADAL" clId="{D8B2335E-8034-49F8-B629-0F8A82477BEB}" dt="2025-07-03T16:14:18.860" v="6" actId="20577"/>
        <pc:sldMkLst>
          <pc:docMk/>
          <pc:sldMk cId="3487000872" sldId="374"/>
        </pc:sldMkLst>
      </pc:sldChg>
      <pc:sldChg chg="addSp delSp modSp new mod modClrScheme chgLayout">
        <pc:chgData name="Alessandra Pampaloni" userId="0a8fc503-fc10-4cb3-a29e-5d6dce8926cc" providerId="ADAL" clId="{D8B2335E-8034-49F8-B629-0F8A82477BEB}" dt="2025-07-03T20:33:37.421" v="91" actId="478"/>
        <pc:sldMkLst>
          <pc:docMk/>
          <pc:sldMk cId="1682849737" sldId="375"/>
        </pc:sldMkLst>
        <pc:spChg chg="add del mod">
          <ac:chgData name="Alessandra Pampaloni" userId="0a8fc503-fc10-4cb3-a29e-5d6dce8926cc" providerId="ADAL" clId="{D8B2335E-8034-49F8-B629-0F8A82477BEB}" dt="2025-07-03T20:33:34.488" v="90" actId="478"/>
          <ac:spMkLst>
            <pc:docMk/>
            <pc:sldMk cId="1682849737" sldId="375"/>
            <ac:spMk id="2" creationId="{08409FCC-D6B4-1800-F19F-7EECE38B440A}"/>
          </ac:spMkLst>
        </pc:spChg>
        <pc:spChg chg="add del mod">
          <ac:chgData name="Alessandra Pampaloni" userId="0a8fc503-fc10-4cb3-a29e-5d6dce8926cc" providerId="ADAL" clId="{D8B2335E-8034-49F8-B629-0F8A82477BEB}" dt="2025-07-03T20:33:37.421" v="91" actId="478"/>
          <ac:spMkLst>
            <pc:docMk/>
            <pc:sldMk cId="1682849737" sldId="375"/>
            <ac:spMk id="3" creationId="{1641EBB0-0BED-1C12-7842-E5E4A27CD290}"/>
          </ac:spMkLst>
        </pc:spChg>
      </pc:sldChg>
    </pc:docChg>
  </pc:docChgLst>
  <pc:docChgLst>
    <pc:chgData name="Alessandra Pampaloni" userId="0a8fc503-fc10-4cb3-a29e-5d6dce8926cc" providerId="ADAL" clId="{D44EC59E-99AA-4A34-BE6B-6D053762FA65}"/>
    <pc:docChg chg="custSel addSld delSld modSld sldOrd delMainMaster">
      <pc:chgData name="Alessandra Pampaloni" userId="0a8fc503-fc10-4cb3-a29e-5d6dce8926cc" providerId="ADAL" clId="{D44EC59E-99AA-4A34-BE6B-6D053762FA65}" dt="2025-07-03T16:08:57.766" v="1310" actId="1037"/>
      <pc:docMkLst>
        <pc:docMk/>
      </pc:docMkLst>
      <pc:sldChg chg="modSp mod">
        <pc:chgData name="Alessandra Pampaloni" userId="0a8fc503-fc10-4cb3-a29e-5d6dce8926cc" providerId="ADAL" clId="{D44EC59E-99AA-4A34-BE6B-6D053762FA65}" dt="2025-07-01T15:44:37.660" v="124" actId="14100"/>
        <pc:sldMkLst>
          <pc:docMk/>
          <pc:sldMk cId="0" sldId="256"/>
        </pc:sldMkLst>
        <pc:spChg chg="mod">
          <ac:chgData name="Alessandra Pampaloni" userId="0a8fc503-fc10-4cb3-a29e-5d6dce8926cc" providerId="ADAL" clId="{D44EC59E-99AA-4A34-BE6B-6D053762FA65}" dt="2025-07-01T15:44:37.660" v="124" actId="14100"/>
          <ac:spMkLst>
            <pc:docMk/>
            <pc:sldMk cId="0" sldId="256"/>
            <ac:spMk id="66" creationId="{00000000-0000-0000-0000-000000000000}"/>
          </ac:spMkLst>
        </pc:spChg>
        <pc:spChg chg="mod">
          <ac:chgData name="Alessandra Pampaloni" userId="0a8fc503-fc10-4cb3-a29e-5d6dce8926cc" providerId="ADAL" clId="{D44EC59E-99AA-4A34-BE6B-6D053762FA65}" dt="2025-06-28T08:49:45.661" v="79" actId="1036"/>
          <ac:spMkLst>
            <pc:docMk/>
            <pc:sldMk cId="0" sldId="256"/>
            <ac:spMk id="67" creationId="{00000000-0000-0000-0000-000000000000}"/>
          </ac:spMkLst>
        </pc:spChg>
      </pc:sldChg>
      <pc:sldChg chg="modSp mod">
        <pc:chgData name="Alessandra Pampaloni" userId="0a8fc503-fc10-4cb3-a29e-5d6dce8926cc" providerId="ADAL" clId="{D44EC59E-99AA-4A34-BE6B-6D053762FA65}" dt="2025-07-01T20:40:10.461" v="929" actId="14100"/>
        <pc:sldMkLst>
          <pc:docMk/>
          <pc:sldMk cId="0" sldId="257"/>
        </pc:sldMkLst>
        <pc:spChg chg="mod">
          <ac:chgData name="Alessandra Pampaloni" userId="0a8fc503-fc10-4cb3-a29e-5d6dce8926cc" providerId="ADAL" clId="{D44EC59E-99AA-4A34-BE6B-6D053762FA65}" dt="2025-07-01T20:36:45.919" v="912" actId="20577"/>
          <ac:spMkLst>
            <pc:docMk/>
            <pc:sldMk cId="0" sldId="257"/>
            <ac:spMk id="69" creationId="{00000000-0000-0000-0000-000000000000}"/>
          </ac:spMkLst>
        </pc:spChg>
        <pc:spChg chg="mod">
          <ac:chgData name="Alessandra Pampaloni" userId="0a8fc503-fc10-4cb3-a29e-5d6dce8926cc" providerId="ADAL" clId="{D44EC59E-99AA-4A34-BE6B-6D053762FA65}" dt="2025-07-01T20:40:10.461" v="929" actId="14100"/>
          <ac:spMkLst>
            <pc:docMk/>
            <pc:sldMk cId="0" sldId="257"/>
            <ac:spMk id="71" creationId="{00000000-0000-0000-0000-000000000000}"/>
          </ac:spMkLst>
        </pc:spChg>
      </pc:sldChg>
      <pc:sldChg chg="delSp modSp mod">
        <pc:chgData name="Alessandra Pampaloni" userId="0a8fc503-fc10-4cb3-a29e-5d6dce8926cc" providerId="ADAL" clId="{D44EC59E-99AA-4A34-BE6B-6D053762FA65}" dt="2025-07-02T23:31:51.939" v="1193" actId="478"/>
        <pc:sldMkLst>
          <pc:docMk/>
          <pc:sldMk cId="2345379763" sldId="287"/>
        </pc:sldMkLst>
        <pc:spChg chg="mod">
          <ac:chgData name="Alessandra Pampaloni" userId="0a8fc503-fc10-4cb3-a29e-5d6dce8926cc" providerId="ADAL" clId="{D44EC59E-99AA-4A34-BE6B-6D053762FA65}" dt="2025-07-01T20:40:37.215" v="981" actId="14100"/>
          <ac:spMkLst>
            <pc:docMk/>
            <pc:sldMk cId="2345379763" sldId="287"/>
            <ac:spMk id="73" creationId="{00000000-0000-0000-0000-000000000000}"/>
          </ac:spMkLst>
        </pc:spChg>
      </pc:sldChg>
      <pc:sldChg chg="delSp modSp mod">
        <pc:chgData name="Alessandra Pampaloni" userId="0a8fc503-fc10-4cb3-a29e-5d6dce8926cc" providerId="ADAL" clId="{D44EC59E-99AA-4A34-BE6B-6D053762FA65}" dt="2025-07-02T23:31:55.952" v="1194" actId="478"/>
        <pc:sldMkLst>
          <pc:docMk/>
          <pc:sldMk cId="1013408727" sldId="288"/>
        </pc:sldMkLst>
        <pc:spChg chg="mod">
          <ac:chgData name="Alessandra Pampaloni" userId="0a8fc503-fc10-4cb3-a29e-5d6dce8926cc" providerId="ADAL" clId="{D44EC59E-99AA-4A34-BE6B-6D053762FA65}" dt="2025-07-01T20:40:46.521" v="998" actId="14100"/>
          <ac:spMkLst>
            <pc:docMk/>
            <pc:sldMk cId="1013408727" sldId="288"/>
            <ac:spMk id="73" creationId="{00000000-0000-0000-0000-000000000000}"/>
          </ac:spMkLst>
        </pc:spChg>
      </pc:sldChg>
      <pc:sldChg chg="addSp delSp modSp mod">
        <pc:chgData name="Alessandra Pampaloni" userId="0a8fc503-fc10-4cb3-a29e-5d6dce8926cc" providerId="ADAL" clId="{D44EC59E-99AA-4A34-BE6B-6D053762FA65}" dt="2025-07-02T23:32:02.597" v="1195" actId="478"/>
        <pc:sldMkLst>
          <pc:docMk/>
          <pc:sldMk cId="828978373" sldId="305"/>
        </pc:sldMkLst>
        <pc:spChg chg="mod">
          <ac:chgData name="Alessandra Pampaloni" userId="0a8fc503-fc10-4cb3-a29e-5d6dce8926cc" providerId="ADAL" clId="{D44EC59E-99AA-4A34-BE6B-6D053762FA65}" dt="2025-07-01T20:41:04.328" v="1034" actId="1037"/>
          <ac:spMkLst>
            <pc:docMk/>
            <pc:sldMk cId="828978373" sldId="305"/>
            <ac:spMk id="2" creationId="{AB6BD2F5-2D8A-0DE0-8E53-891A9A62CA90}"/>
          </ac:spMkLst>
        </pc:spChg>
        <pc:spChg chg="mod">
          <ac:chgData name="Alessandra Pampaloni" userId="0a8fc503-fc10-4cb3-a29e-5d6dce8926cc" providerId="ADAL" clId="{D44EC59E-99AA-4A34-BE6B-6D053762FA65}" dt="2025-07-01T19:01:03.473" v="319" actId="14100"/>
          <ac:spMkLst>
            <pc:docMk/>
            <pc:sldMk cId="828978373" sldId="305"/>
            <ac:spMk id="3" creationId="{455FDDCB-5235-2B77-2031-9D35E4C022F1}"/>
          </ac:spMkLst>
        </pc:spChg>
        <pc:picChg chg="add mod">
          <ac:chgData name="Alessandra Pampaloni" userId="0a8fc503-fc10-4cb3-a29e-5d6dce8926cc" providerId="ADAL" clId="{D44EC59E-99AA-4A34-BE6B-6D053762FA65}" dt="2025-07-01T19:01:51.568" v="327" actId="1036"/>
          <ac:picMkLst>
            <pc:docMk/>
            <pc:sldMk cId="828978373" sldId="305"/>
            <ac:picMk id="42" creationId="{24D75502-CE23-B552-2024-ACF785EFBE73}"/>
          </ac:picMkLst>
        </pc:picChg>
      </pc:sldChg>
      <pc:sldChg chg="modSp mod">
        <pc:chgData name="Alessandra Pampaloni" userId="0a8fc503-fc10-4cb3-a29e-5d6dce8926cc" providerId="ADAL" clId="{D44EC59E-99AA-4A34-BE6B-6D053762FA65}" dt="2025-07-01T20:40:21.209" v="946" actId="14100"/>
        <pc:sldMkLst>
          <pc:docMk/>
          <pc:sldMk cId="2560452072" sldId="311"/>
        </pc:sldMkLst>
        <pc:spChg chg="mod">
          <ac:chgData name="Alessandra Pampaloni" userId="0a8fc503-fc10-4cb3-a29e-5d6dce8926cc" providerId="ADAL" clId="{D44EC59E-99AA-4A34-BE6B-6D053762FA65}" dt="2025-07-01T20:40:21.209" v="946" actId="14100"/>
          <ac:spMkLst>
            <pc:docMk/>
            <pc:sldMk cId="2560452072" sldId="311"/>
            <ac:spMk id="71" creationId="{00000000-0000-0000-0000-000000000000}"/>
          </ac:spMkLst>
        </pc:spChg>
      </pc:sldChg>
      <pc:sldChg chg="modSp mod">
        <pc:chgData name="Alessandra Pampaloni" userId="0a8fc503-fc10-4cb3-a29e-5d6dce8926cc" providerId="ADAL" clId="{D44EC59E-99AA-4A34-BE6B-6D053762FA65}" dt="2025-07-01T20:40:29.541" v="963" actId="14100"/>
        <pc:sldMkLst>
          <pc:docMk/>
          <pc:sldMk cId="728295176" sldId="312"/>
        </pc:sldMkLst>
        <pc:spChg chg="mod">
          <ac:chgData name="Alessandra Pampaloni" userId="0a8fc503-fc10-4cb3-a29e-5d6dce8926cc" providerId="ADAL" clId="{D44EC59E-99AA-4A34-BE6B-6D053762FA65}" dt="2025-07-01T20:40:29.541" v="963" actId="14100"/>
          <ac:spMkLst>
            <pc:docMk/>
            <pc:sldMk cId="728295176" sldId="312"/>
            <ac:spMk id="7" creationId="{E079CE50-2E39-4870-C69C-719E42D61B9B}"/>
          </ac:spMkLst>
        </pc:spChg>
      </pc:sldChg>
      <pc:sldChg chg="del">
        <pc:chgData name="Alessandra Pampaloni" userId="0a8fc503-fc10-4cb3-a29e-5d6dce8926cc" providerId="ADAL" clId="{D44EC59E-99AA-4A34-BE6B-6D053762FA65}" dt="2025-07-01T20:26:14.312" v="638" actId="2696"/>
        <pc:sldMkLst>
          <pc:docMk/>
          <pc:sldMk cId="2604147071" sldId="313"/>
        </pc:sldMkLst>
      </pc:sldChg>
      <pc:sldChg chg="del">
        <pc:chgData name="Alessandra Pampaloni" userId="0a8fc503-fc10-4cb3-a29e-5d6dce8926cc" providerId="ADAL" clId="{D44EC59E-99AA-4A34-BE6B-6D053762FA65}" dt="2025-07-01T20:26:17.130" v="639" actId="2696"/>
        <pc:sldMkLst>
          <pc:docMk/>
          <pc:sldMk cId="1942871360" sldId="355"/>
        </pc:sldMkLst>
      </pc:sldChg>
      <pc:sldChg chg="addSp delSp modSp mod ord">
        <pc:chgData name="Alessandra Pampaloni" userId="0a8fc503-fc10-4cb3-a29e-5d6dce8926cc" providerId="ADAL" clId="{D44EC59E-99AA-4A34-BE6B-6D053762FA65}" dt="2025-07-02T23:32:18.279" v="1200" actId="478"/>
        <pc:sldMkLst>
          <pc:docMk/>
          <pc:sldMk cId="2020654125" sldId="359"/>
        </pc:sldMkLst>
        <pc:spChg chg="mod">
          <ac:chgData name="Alessandra Pampaloni" userId="0a8fc503-fc10-4cb3-a29e-5d6dce8926cc" providerId="ADAL" clId="{D44EC59E-99AA-4A34-BE6B-6D053762FA65}" dt="2025-07-01T20:35:55.029" v="866" actId="552"/>
          <ac:spMkLst>
            <pc:docMk/>
            <pc:sldMk cId="2020654125" sldId="359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D44EC59E-99AA-4A34-BE6B-6D053762FA65}" dt="2025-07-01T20:34:04.664" v="830" actId="1038"/>
          <ac:spMkLst>
            <pc:docMk/>
            <pc:sldMk cId="2020654125" sldId="359"/>
            <ac:spMk id="3" creationId="{B8E6D95E-D5E6-A72F-0C6B-AC95B7762866}"/>
          </ac:spMkLst>
        </pc:spChg>
        <pc:spChg chg="add mod">
          <ac:chgData name="Alessandra Pampaloni" userId="0a8fc503-fc10-4cb3-a29e-5d6dce8926cc" providerId="ADAL" clId="{D44EC59E-99AA-4A34-BE6B-6D053762FA65}" dt="2025-07-01T20:35:55.029" v="866" actId="552"/>
          <ac:spMkLst>
            <pc:docMk/>
            <pc:sldMk cId="2020654125" sldId="359"/>
            <ac:spMk id="4" creationId="{D5E49D67-53AE-F1D4-905B-26882C2C3481}"/>
          </ac:spMkLst>
        </pc:spChg>
        <pc:spChg chg="mod">
          <ac:chgData name="Alessandra Pampaloni" userId="0a8fc503-fc10-4cb3-a29e-5d6dce8926cc" providerId="ADAL" clId="{D44EC59E-99AA-4A34-BE6B-6D053762FA65}" dt="2025-07-01T20:34:04.664" v="830" actId="1038"/>
          <ac:spMkLst>
            <pc:docMk/>
            <pc:sldMk cId="2020654125" sldId="359"/>
            <ac:spMk id="31" creationId="{D501FA0C-16F0-6D49-4C95-F6BE206206FF}"/>
          </ac:spMkLst>
        </pc:spChg>
        <pc:spChg chg="mod">
          <ac:chgData name="Alessandra Pampaloni" userId="0a8fc503-fc10-4cb3-a29e-5d6dce8926cc" providerId="ADAL" clId="{D44EC59E-99AA-4A34-BE6B-6D053762FA65}" dt="2025-07-01T20:34:04.664" v="830" actId="1038"/>
          <ac:spMkLst>
            <pc:docMk/>
            <pc:sldMk cId="2020654125" sldId="359"/>
            <ac:spMk id="64" creationId="{14A2EE0B-02C4-217C-0E81-14A1E5D8D50F}"/>
          </ac:spMkLst>
        </pc:spChg>
        <pc:spChg chg="mod">
          <ac:chgData name="Alessandra Pampaloni" userId="0a8fc503-fc10-4cb3-a29e-5d6dce8926cc" providerId="ADAL" clId="{D44EC59E-99AA-4A34-BE6B-6D053762FA65}" dt="2025-07-01T20:42:18.552" v="1112" actId="255"/>
          <ac:spMkLst>
            <pc:docMk/>
            <pc:sldMk cId="2020654125" sldId="359"/>
            <ac:spMk id="73" creationId="{00000000-0000-0000-0000-000000000000}"/>
          </ac:spMkLst>
        </pc:spChg>
        <pc:picChg chg="mod">
          <ac:chgData name="Alessandra Pampaloni" userId="0a8fc503-fc10-4cb3-a29e-5d6dce8926cc" providerId="ADAL" clId="{D44EC59E-99AA-4A34-BE6B-6D053762FA65}" dt="2025-07-01T20:34:21.270" v="845" actId="1037"/>
          <ac:picMkLst>
            <pc:docMk/>
            <pc:sldMk cId="2020654125" sldId="359"/>
            <ac:picMk id="19" creationId="{DDD119A1-0B3A-BA24-C056-B765428ED1CF}"/>
          </ac:picMkLst>
        </pc:picChg>
        <pc:picChg chg="mod">
          <ac:chgData name="Alessandra Pampaloni" userId="0a8fc503-fc10-4cb3-a29e-5d6dce8926cc" providerId="ADAL" clId="{D44EC59E-99AA-4A34-BE6B-6D053762FA65}" dt="2025-07-01T20:34:21.270" v="845" actId="1037"/>
          <ac:picMkLst>
            <pc:docMk/>
            <pc:sldMk cId="2020654125" sldId="359"/>
            <ac:picMk id="21" creationId="{1E43EE47-8F54-9612-DE22-63BAF43B873D}"/>
          </ac:picMkLst>
        </pc:picChg>
        <pc:picChg chg="mod">
          <ac:chgData name="Alessandra Pampaloni" userId="0a8fc503-fc10-4cb3-a29e-5d6dce8926cc" providerId="ADAL" clId="{D44EC59E-99AA-4A34-BE6B-6D053762FA65}" dt="2025-07-01T20:34:21.270" v="845" actId="1037"/>
          <ac:picMkLst>
            <pc:docMk/>
            <pc:sldMk cId="2020654125" sldId="359"/>
            <ac:picMk id="23" creationId="{23A52B31-6236-4D63-901A-0C7C91AC9994}"/>
          </ac:picMkLst>
        </pc:picChg>
        <pc:picChg chg="mod">
          <ac:chgData name="Alessandra Pampaloni" userId="0a8fc503-fc10-4cb3-a29e-5d6dce8926cc" providerId="ADAL" clId="{D44EC59E-99AA-4A34-BE6B-6D053762FA65}" dt="2025-07-01T20:34:21.270" v="845" actId="1037"/>
          <ac:picMkLst>
            <pc:docMk/>
            <pc:sldMk cId="2020654125" sldId="359"/>
            <ac:picMk id="25" creationId="{C952CDF7-28A5-A6F1-7A05-D6426AB37FDA}"/>
          </ac:picMkLst>
        </pc:picChg>
      </pc:sldChg>
      <pc:sldChg chg="delSp modSp mod">
        <pc:chgData name="Alessandra Pampaloni" userId="0a8fc503-fc10-4cb3-a29e-5d6dce8926cc" providerId="ADAL" clId="{D44EC59E-99AA-4A34-BE6B-6D053762FA65}" dt="2025-07-02T23:32:09.519" v="1197" actId="478"/>
        <pc:sldMkLst>
          <pc:docMk/>
          <pc:sldMk cId="2562480473" sldId="364"/>
        </pc:sldMkLst>
        <pc:spChg chg="mod">
          <ac:chgData name="Alessandra Pampaloni" userId="0a8fc503-fc10-4cb3-a29e-5d6dce8926cc" providerId="ADAL" clId="{D44EC59E-99AA-4A34-BE6B-6D053762FA65}" dt="2025-07-01T20:41:34.498" v="1087" actId="1037"/>
          <ac:spMkLst>
            <pc:docMk/>
            <pc:sldMk cId="2562480473" sldId="364"/>
            <ac:spMk id="2" creationId="{EC6CDEF6-7ACC-6F8A-83AF-9ADFEEA6171F}"/>
          </ac:spMkLst>
        </pc:spChg>
        <pc:spChg chg="mod">
          <ac:chgData name="Alessandra Pampaloni" userId="0a8fc503-fc10-4cb3-a29e-5d6dce8926cc" providerId="ADAL" clId="{D44EC59E-99AA-4A34-BE6B-6D053762FA65}" dt="2025-07-02T22:42:22.997" v="1192" actId="20577"/>
          <ac:spMkLst>
            <pc:docMk/>
            <pc:sldMk cId="2562480473" sldId="364"/>
            <ac:spMk id="3" creationId="{95C3F88B-972E-CB28-55D2-F614DA8AC42A}"/>
          </ac:spMkLst>
        </pc:spChg>
      </pc:sldChg>
      <pc:sldChg chg="delSp modSp mod">
        <pc:chgData name="Alessandra Pampaloni" userId="0a8fc503-fc10-4cb3-a29e-5d6dce8926cc" providerId="ADAL" clId="{D44EC59E-99AA-4A34-BE6B-6D053762FA65}" dt="2025-07-02T23:32:20.619" v="1201" actId="478"/>
        <pc:sldMkLst>
          <pc:docMk/>
          <pc:sldMk cId="191774461" sldId="365"/>
        </pc:sldMkLst>
        <pc:spChg chg="mod">
          <ac:chgData name="Alessandra Pampaloni" userId="0a8fc503-fc10-4cb3-a29e-5d6dce8926cc" providerId="ADAL" clId="{D44EC59E-99AA-4A34-BE6B-6D053762FA65}" dt="2025-07-01T20:42:38.191" v="1156" actId="1037"/>
          <ac:spMkLst>
            <pc:docMk/>
            <pc:sldMk cId="191774461" sldId="365"/>
            <ac:spMk id="2" creationId="{79EC7046-36C5-E70A-A84C-57D93A583EED}"/>
          </ac:spMkLst>
        </pc:spChg>
      </pc:sldChg>
      <pc:sldChg chg="addSp delSp modSp mod">
        <pc:chgData name="Alessandra Pampaloni" userId="0a8fc503-fc10-4cb3-a29e-5d6dce8926cc" providerId="ADAL" clId="{D44EC59E-99AA-4A34-BE6B-6D053762FA65}" dt="2025-07-02T23:32:22.841" v="1202" actId="478"/>
        <pc:sldMkLst>
          <pc:docMk/>
          <pc:sldMk cId="2148423338" sldId="366"/>
        </pc:sldMkLst>
        <pc:spChg chg="add mod">
          <ac:chgData name="Alessandra Pampaloni" userId="0a8fc503-fc10-4cb3-a29e-5d6dce8926cc" providerId="ADAL" clId="{D44EC59E-99AA-4A34-BE6B-6D053762FA65}" dt="2025-07-01T20:42:49.689" v="1161" actId="20577"/>
          <ac:spMkLst>
            <pc:docMk/>
            <pc:sldMk cId="2148423338" sldId="366"/>
            <ac:spMk id="7" creationId="{F9ACF8A5-9DD1-3562-B718-D7271180CC2F}"/>
          </ac:spMkLst>
        </pc:spChg>
      </pc:sldChg>
      <pc:sldChg chg="delSp modSp mod">
        <pc:chgData name="Alessandra Pampaloni" userId="0a8fc503-fc10-4cb3-a29e-5d6dce8926cc" providerId="ADAL" clId="{D44EC59E-99AA-4A34-BE6B-6D053762FA65}" dt="2025-07-02T23:32:12.970" v="1198" actId="478"/>
        <pc:sldMkLst>
          <pc:docMk/>
          <pc:sldMk cId="3775706891" sldId="367"/>
        </pc:sldMkLst>
        <pc:spChg chg="mod">
          <ac:chgData name="Alessandra Pampaloni" userId="0a8fc503-fc10-4cb3-a29e-5d6dce8926cc" providerId="ADAL" clId="{D44EC59E-99AA-4A34-BE6B-6D053762FA65}" dt="2025-07-01T20:41:46.052" v="1090" actId="14100"/>
          <ac:spMkLst>
            <pc:docMk/>
            <pc:sldMk cId="3775706891" sldId="367"/>
            <ac:spMk id="2" creationId="{24D0AA8B-056D-6C28-7E8D-9F23ACAB5783}"/>
          </ac:spMkLst>
        </pc:spChg>
      </pc:sldChg>
      <pc:sldChg chg="delSp modSp mod">
        <pc:chgData name="Alessandra Pampaloni" userId="0a8fc503-fc10-4cb3-a29e-5d6dce8926cc" providerId="ADAL" clId="{D44EC59E-99AA-4A34-BE6B-6D053762FA65}" dt="2025-07-02T23:32:29.027" v="1204" actId="478"/>
        <pc:sldMkLst>
          <pc:docMk/>
          <pc:sldMk cId="550760060" sldId="370"/>
        </pc:sldMkLst>
        <pc:spChg chg="mod">
          <ac:chgData name="Alessandra Pampaloni" userId="0a8fc503-fc10-4cb3-a29e-5d6dce8926cc" providerId="ADAL" clId="{D44EC59E-99AA-4A34-BE6B-6D053762FA65}" dt="2025-07-01T20:43:20.732" v="1178" actId="1038"/>
          <ac:spMkLst>
            <pc:docMk/>
            <pc:sldMk cId="550760060" sldId="370"/>
            <ac:spMk id="2" creationId="{8C03DF1B-D57C-E59B-BE3A-428CB429CEC0}"/>
          </ac:spMkLst>
        </pc:spChg>
      </pc:sldChg>
      <pc:sldChg chg="delSp modSp mod">
        <pc:chgData name="Alessandra Pampaloni" userId="0a8fc503-fc10-4cb3-a29e-5d6dce8926cc" providerId="ADAL" clId="{D44EC59E-99AA-4A34-BE6B-6D053762FA65}" dt="2025-07-02T23:32:31.673" v="1205" actId="478"/>
        <pc:sldMkLst>
          <pc:docMk/>
          <pc:sldMk cId="3740061057" sldId="371"/>
        </pc:sldMkLst>
        <pc:spChg chg="mod">
          <ac:chgData name="Alessandra Pampaloni" userId="0a8fc503-fc10-4cb3-a29e-5d6dce8926cc" providerId="ADAL" clId="{D44EC59E-99AA-4A34-BE6B-6D053762FA65}" dt="2025-07-01T20:43:30.246" v="1190" actId="1038"/>
          <ac:spMkLst>
            <pc:docMk/>
            <pc:sldMk cId="3740061057" sldId="371"/>
            <ac:spMk id="2" creationId="{66149FD3-2ACF-AD10-9FF7-209184DADBF3}"/>
          </ac:spMkLst>
        </pc:spChg>
      </pc:sldChg>
      <pc:sldChg chg="addSp delSp modSp mod">
        <pc:chgData name="Alessandra Pampaloni" userId="0a8fc503-fc10-4cb3-a29e-5d6dce8926cc" providerId="ADAL" clId="{D44EC59E-99AA-4A34-BE6B-6D053762FA65}" dt="2025-07-03T16:08:57.766" v="1310" actId="1037"/>
        <pc:sldMkLst>
          <pc:docMk/>
          <pc:sldMk cId="1070347710" sldId="372"/>
        </pc:sldMkLst>
        <pc:spChg chg="add mod">
          <ac:chgData name="Alessandra Pampaloni" userId="0a8fc503-fc10-4cb3-a29e-5d6dce8926cc" providerId="ADAL" clId="{D44EC59E-99AA-4A34-BE6B-6D053762FA65}" dt="2025-07-01T20:43:09.587" v="1166" actId="20577"/>
          <ac:spMkLst>
            <pc:docMk/>
            <pc:sldMk cId="1070347710" sldId="372"/>
            <ac:spMk id="6" creationId="{9790B362-EDA7-CA67-4A71-16EAD629061F}"/>
          </ac:spMkLst>
        </pc:spChg>
        <pc:picChg chg="add mod">
          <ac:chgData name="Alessandra Pampaloni" userId="0a8fc503-fc10-4cb3-a29e-5d6dce8926cc" providerId="ADAL" clId="{D44EC59E-99AA-4A34-BE6B-6D053762FA65}" dt="2025-07-03T16:08:57.766" v="1310" actId="1037"/>
          <ac:picMkLst>
            <pc:docMk/>
            <pc:sldMk cId="1070347710" sldId="372"/>
            <ac:picMk id="3" creationId="{CC5E9F8B-6AC0-E333-A916-3C05C1008718}"/>
          </ac:picMkLst>
        </pc:picChg>
      </pc:sldChg>
      <pc:sldChg chg="delSp modSp mod">
        <pc:chgData name="Alessandra Pampaloni" userId="0a8fc503-fc10-4cb3-a29e-5d6dce8926cc" providerId="ADAL" clId="{D44EC59E-99AA-4A34-BE6B-6D053762FA65}" dt="2025-07-02T23:32:15.678" v="1199" actId="478"/>
        <pc:sldMkLst>
          <pc:docMk/>
          <pc:sldMk cId="2155712938" sldId="373"/>
        </pc:sldMkLst>
        <pc:spChg chg="mod">
          <ac:chgData name="Alessandra Pampaloni" userId="0a8fc503-fc10-4cb3-a29e-5d6dce8926cc" providerId="ADAL" clId="{D44EC59E-99AA-4A34-BE6B-6D053762FA65}" dt="2025-07-01T20:41:54.161" v="1093" actId="14100"/>
          <ac:spMkLst>
            <pc:docMk/>
            <pc:sldMk cId="2155712938" sldId="373"/>
            <ac:spMk id="2" creationId="{935BE62F-AB28-073D-1BFA-9AB8C34E1C52}"/>
          </ac:spMkLst>
        </pc:spChg>
      </pc:sldChg>
      <pc:sldChg chg="addSp delSp modSp add mod modTransition">
        <pc:chgData name="Alessandra Pampaloni" userId="0a8fc503-fc10-4cb3-a29e-5d6dce8926cc" providerId="ADAL" clId="{D44EC59E-99AA-4A34-BE6B-6D053762FA65}" dt="2025-07-02T23:32:06.361" v="1196" actId="478"/>
        <pc:sldMkLst>
          <pc:docMk/>
          <pc:sldMk cId="3487000872" sldId="374"/>
        </pc:sldMkLst>
        <pc:spChg chg="add mod">
          <ac:chgData name="Alessandra Pampaloni" userId="0a8fc503-fc10-4cb3-a29e-5d6dce8926cc" providerId="ADAL" clId="{D44EC59E-99AA-4A34-BE6B-6D053762FA65}" dt="2025-07-01T20:41:14.536" v="1037"/>
          <ac:spMkLst>
            <pc:docMk/>
            <pc:sldMk cId="3487000872" sldId="374"/>
            <ac:spMk id="8" creationId="{3EACB6A9-A962-7D69-9A13-7D8AA9419D8B}"/>
          </ac:spMkLst>
        </pc:spChg>
      </pc:sldChg>
      <pc:sldChg chg="new del mod modClrScheme chgLayout">
        <pc:chgData name="Alessandra Pampaloni" userId="0a8fc503-fc10-4cb3-a29e-5d6dce8926cc" providerId="ADAL" clId="{D44EC59E-99AA-4A34-BE6B-6D053762FA65}" dt="2025-07-01T20:26:19.726" v="640" actId="2696"/>
        <pc:sldMkLst>
          <pc:docMk/>
          <pc:sldMk cId="1084165043" sldId="375"/>
        </pc:sldMkLst>
      </pc:sldChg>
      <pc:sldChg chg="addSp modSp add del mod">
        <pc:chgData name="Alessandra Pampaloni" userId="0a8fc503-fc10-4cb3-a29e-5d6dce8926cc" providerId="ADAL" clId="{D44EC59E-99AA-4A34-BE6B-6D053762FA65}" dt="2025-07-01T20:17:32.367" v="629" actId="2696"/>
        <pc:sldMkLst>
          <pc:docMk/>
          <pc:sldMk cId="3789769296" sldId="375"/>
        </pc:sldMkLst>
      </pc:sldChg>
      <pc:sldChg chg="add del">
        <pc:chgData name="Alessandra Pampaloni" userId="0a8fc503-fc10-4cb3-a29e-5d6dce8926cc" providerId="ADAL" clId="{D44EC59E-99AA-4A34-BE6B-6D053762FA65}" dt="2025-07-01T20:26:03.973" v="637" actId="2696"/>
        <pc:sldMkLst>
          <pc:docMk/>
          <pc:sldMk cId="3413091249" sldId="376"/>
        </pc:sldMkLst>
      </pc:sldChg>
      <pc:sldMasterChg chg="delSldLayout">
        <pc:chgData name="Alessandra Pampaloni" userId="0a8fc503-fc10-4cb3-a29e-5d6dce8926cc" providerId="ADAL" clId="{D44EC59E-99AA-4A34-BE6B-6D053762FA65}" dt="2025-07-01T20:26:19.726" v="640" actId="2696"/>
        <pc:sldMasterMkLst>
          <pc:docMk/>
          <pc:sldMasterMk cId="0" sldId="2147483648"/>
        </pc:sldMasterMkLst>
        <pc:sldLayoutChg chg="del">
          <pc:chgData name="Alessandra Pampaloni" userId="0a8fc503-fc10-4cb3-a29e-5d6dce8926cc" providerId="ADAL" clId="{D44EC59E-99AA-4A34-BE6B-6D053762FA65}" dt="2025-07-01T20:26:19.726" v="640" actId="2696"/>
          <pc:sldLayoutMkLst>
            <pc:docMk/>
            <pc:sldMasterMk cId="0" sldId="2147483648"/>
            <pc:sldLayoutMk cId="0" sldId="2147483651"/>
          </pc:sldLayoutMkLst>
        </pc:sldLayoutChg>
      </pc:sldMasterChg>
      <pc:sldMasterChg chg="del delSldLayout">
        <pc:chgData name="Alessandra Pampaloni" userId="0a8fc503-fc10-4cb3-a29e-5d6dce8926cc" providerId="ADAL" clId="{D44EC59E-99AA-4A34-BE6B-6D053762FA65}" dt="2025-07-01T20:26:17.130" v="639" actId="2696"/>
        <pc:sldMasterMkLst>
          <pc:docMk/>
          <pc:sldMasterMk cId="2914476901" sldId="2147483665"/>
        </pc:sldMasterMkLst>
        <pc:sldLayoutChg chg="del">
          <pc:chgData name="Alessandra Pampaloni" userId="0a8fc503-fc10-4cb3-a29e-5d6dce8926cc" providerId="ADAL" clId="{D44EC59E-99AA-4A34-BE6B-6D053762FA65}" dt="2025-07-01T20:26:17.130" v="639" actId="2696"/>
          <pc:sldLayoutMkLst>
            <pc:docMk/>
            <pc:sldMasterMk cId="2914476901" sldId="2147483665"/>
            <pc:sldLayoutMk cId="3957442131" sldId="2147483666"/>
          </pc:sldLayoutMkLst>
        </pc:sldLayoutChg>
        <pc:sldLayoutChg chg="del">
          <pc:chgData name="Alessandra Pampaloni" userId="0a8fc503-fc10-4cb3-a29e-5d6dce8926cc" providerId="ADAL" clId="{D44EC59E-99AA-4A34-BE6B-6D053762FA65}" dt="2025-07-01T20:26:17.130" v="639" actId="2696"/>
          <pc:sldLayoutMkLst>
            <pc:docMk/>
            <pc:sldMasterMk cId="2914476901" sldId="2147483665"/>
            <pc:sldLayoutMk cId="3437117814" sldId="2147483667"/>
          </pc:sldLayoutMkLst>
        </pc:sldLayoutChg>
        <pc:sldLayoutChg chg="del">
          <pc:chgData name="Alessandra Pampaloni" userId="0a8fc503-fc10-4cb3-a29e-5d6dce8926cc" providerId="ADAL" clId="{D44EC59E-99AA-4A34-BE6B-6D053762FA65}" dt="2025-07-01T20:26:17.130" v="639" actId="2696"/>
          <pc:sldLayoutMkLst>
            <pc:docMk/>
            <pc:sldMasterMk cId="2914476901" sldId="2147483665"/>
            <pc:sldLayoutMk cId="961946736" sldId="2147483668"/>
          </pc:sldLayoutMkLst>
        </pc:sldLayoutChg>
        <pc:sldLayoutChg chg="del">
          <pc:chgData name="Alessandra Pampaloni" userId="0a8fc503-fc10-4cb3-a29e-5d6dce8926cc" providerId="ADAL" clId="{D44EC59E-99AA-4A34-BE6B-6D053762FA65}" dt="2025-07-01T20:26:17.130" v="639" actId="2696"/>
          <pc:sldLayoutMkLst>
            <pc:docMk/>
            <pc:sldMasterMk cId="2914476901" sldId="2147483665"/>
            <pc:sldLayoutMk cId="2038766557" sldId="2147483669"/>
          </pc:sldLayoutMkLst>
        </pc:sldLayoutChg>
      </pc:sldMasterChg>
    </pc:docChg>
  </pc:docChgLst>
  <pc:docChgLst>
    <pc:chgData name="Alessandra Pampaloni" userId="0a8fc503-fc10-4cb3-a29e-5d6dce8926cc" providerId="ADAL" clId="{9DB6A9C7-1277-44E2-9827-88F94F32066A}"/>
    <pc:docChg chg="modSld">
      <pc:chgData name="Alessandra Pampaloni" userId="0a8fc503-fc10-4cb3-a29e-5d6dce8926cc" providerId="ADAL" clId="{9DB6A9C7-1277-44E2-9827-88F94F32066A}" dt="2025-07-04T14:16:11.197" v="28" actId="20577"/>
      <pc:docMkLst>
        <pc:docMk/>
      </pc:docMkLst>
      <pc:sldChg chg="modNotesTx">
        <pc:chgData name="Alessandra Pampaloni" userId="0a8fc503-fc10-4cb3-a29e-5d6dce8926cc" providerId="ADAL" clId="{9DB6A9C7-1277-44E2-9827-88F94F32066A}" dt="2025-07-03T20:36:48.729" v="0" actId="20577"/>
        <pc:sldMkLst>
          <pc:docMk/>
          <pc:sldMk cId="0" sldId="257"/>
        </pc:sldMkLst>
      </pc:sldChg>
      <pc:sldChg chg="modNotesTx">
        <pc:chgData name="Alessandra Pampaloni" userId="0a8fc503-fc10-4cb3-a29e-5d6dce8926cc" providerId="ADAL" clId="{9DB6A9C7-1277-44E2-9827-88F94F32066A}" dt="2025-07-03T20:38:09.935" v="15" actId="115"/>
        <pc:sldMkLst>
          <pc:docMk/>
          <pc:sldMk cId="2345379763" sldId="287"/>
        </pc:sldMkLst>
      </pc:sldChg>
      <pc:sldChg chg="modNotesTx">
        <pc:chgData name="Alessandra Pampaloni" userId="0a8fc503-fc10-4cb3-a29e-5d6dce8926cc" providerId="ADAL" clId="{9DB6A9C7-1277-44E2-9827-88F94F32066A}" dt="2025-07-03T20:36:59.934" v="5" actId="20577"/>
        <pc:sldMkLst>
          <pc:docMk/>
          <pc:sldMk cId="1013408727" sldId="288"/>
        </pc:sldMkLst>
      </pc:sldChg>
      <pc:sldChg chg="modSp mod modNotesTx">
        <pc:chgData name="Alessandra Pampaloni" userId="0a8fc503-fc10-4cb3-a29e-5d6dce8926cc" providerId="ADAL" clId="{9DB6A9C7-1277-44E2-9827-88F94F32066A}" dt="2025-07-04T14:16:11.197" v="28" actId="20577"/>
        <pc:sldMkLst>
          <pc:docMk/>
          <pc:sldMk cId="828978373" sldId="305"/>
        </pc:sldMkLst>
        <pc:spChg chg="mod">
          <ac:chgData name="Alessandra Pampaloni" userId="0a8fc503-fc10-4cb3-a29e-5d6dce8926cc" providerId="ADAL" clId="{9DB6A9C7-1277-44E2-9827-88F94F32066A}" dt="2025-07-04T14:16:11.197" v="28" actId="20577"/>
          <ac:spMkLst>
            <pc:docMk/>
            <pc:sldMk cId="828978373" sldId="305"/>
            <ac:spMk id="3" creationId="{455FDDCB-5235-2B77-2031-9D35E4C022F1}"/>
          </ac:spMkLst>
        </pc:spChg>
      </pc:sldChg>
      <pc:sldChg chg="modNotesTx">
        <pc:chgData name="Alessandra Pampaloni" userId="0a8fc503-fc10-4cb3-a29e-5d6dce8926cc" providerId="ADAL" clId="{9DB6A9C7-1277-44E2-9827-88F94F32066A}" dt="2025-07-03T20:38:24.640" v="17" actId="20577"/>
        <pc:sldMkLst>
          <pc:docMk/>
          <pc:sldMk cId="139911045" sldId="306"/>
        </pc:sldMkLst>
      </pc:sldChg>
      <pc:sldChg chg="modNotesTx">
        <pc:chgData name="Alessandra Pampaloni" userId="0a8fc503-fc10-4cb3-a29e-5d6dce8926cc" providerId="ADAL" clId="{9DB6A9C7-1277-44E2-9827-88F94F32066A}" dt="2025-07-03T20:36:51.613" v="1" actId="20577"/>
        <pc:sldMkLst>
          <pc:docMk/>
          <pc:sldMk cId="2560452072" sldId="311"/>
        </pc:sldMkLst>
      </pc:sldChg>
      <pc:sldChg chg="modNotesTx">
        <pc:chgData name="Alessandra Pampaloni" userId="0a8fc503-fc10-4cb3-a29e-5d6dce8926cc" providerId="ADAL" clId="{9DB6A9C7-1277-44E2-9827-88F94F32066A}" dt="2025-07-03T20:36:54.443" v="2" actId="20577"/>
        <pc:sldMkLst>
          <pc:docMk/>
          <pc:sldMk cId="728295176" sldId="312"/>
        </pc:sldMkLst>
      </pc:sldChg>
      <pc:sldChg chg="modNotesTx">
        <pc:chgData name="Alessandra Pampaloni" userId="0a8fc503-fc10-4cb3-a29e-5d6dce8926cc" providerId="ADAL" clId="{9DB6A9C7-1277-44E2-9827-88F94F32066A}" dt="2025-07-03T20:37:21.411" v="11" actId="20577"/>
        <pc:sldMkLst>
          <pc:docMk/>
          <pc:sldMk cId="2020654125" sldId="359"/>
        </pc:sldMkLst>
      </pc:sldChg>
      <pc:sldChg chg="modNotesTx">
        <pc:chgData name="Alessandra Pampaloni" userId="0a8fc503-fc10-4cb3-a29e-5d6dce8926cc" providerId="ADAL" clId="{9DB6A9C7-1277-44E2-9827-88F94F32066A}" dt="2025-07-03T20:37:12.532" v="8" actId="20577"/>
        <pc:sldMkLst>
          <pc:docMk/>
          <pc:sldMk cId="2562480473" sldId="364"/>
        </pc:sldMkLst>
      </pc:sldChg>
      <pc:sldChg chg="modNotesTx">
        <pc:chgData name="Alessandra Pampaloni" userId="0a8fc503-fc10-4cb3-a29e-5d6dce8926cc" providerId="ADAL" clId="{9DB6A9C7-1277-44E2-9827-88F94F32066A}" dt="2025-07-03T20:37:28.515" v="12" actId="20577"/>
        <pc:sldMkLst>
          <pc:docMk/>
          <pc:sldMk cId="191774461" sldId="365"/>
        </pc:sldMkLst>
      </pc:sldChg>
      <pc:sldChg chg="modNotesTx">
        <pc:chgData name="Alessandra Pampaloni" userId="0a8fc503-fc10-4cb3-a29e-5d6dce8926cc" providerId="ADAL" clId="{9DB6A9C7-1277-44E2-9827-88F94F32066A}" dt="2025-07-03T20:37:31.433" v="13" actId="20577"/>
        <pc:sldMkLst>
          <pc:docMk/>
          <pc:sldMk cId="2148423338" sldId="366"/>
        </pc:sldMkLst>
      </pc:sldChg>
      <pc:sldChg chg="modNotesTx">
        <pc:chgData name="Alessandra Pampaloni" userId="0a8fc503-fc10-4cb3-a29e-5d6dce8926cc" providerId="ADAL" clId="{9DB6A9C7-1277-44E2-9827-88F94F32066A}" dt="2025-07-03T20:37:15.412" v="9" actId="20577"/>
        <pc:sldMkLst>
          <pc:docMk/>
          <pc:sldMk cId="3775706891" sldId="367"/>
        </pc:sldMkLst>
      </pc:sldChg>
      <pc:sldChg chg="modNotesTx">
        <pc:chgData name="Alessandra Pampaloni" userId="0a8fc503-fc10-4cb3-a29e-5d6dce8926cc" providerId="ADAL" clId="{9DB6A9C7-1277-44E2-9827-88F94F32066A}" dt="2025-07-03T20:37:34.054" v="14" actId="20577"/>
        <pc:sldMkLst>
          <pc:docMk/>
          <pc:sldMk cId="550760060" sldId="370"/>
        </pc:sldMkLst>
      </pc:sldChg>
      <pc:sldChg chg="modNotesTx">
        <pc:chgData name="Alessandra Pampaloni" userId="0a8fc503-fc10-4cb3-a29e-5d6dce8926cc" providerId="ADAL" clId="{9DB6A9C7-1277-44E2-9827-88F94F32066A}" dt="2025-07-03T20:38:20.316" v="16" actId="20577"/>
        <pc:sldMkLst>
          <pc:docMk/>
          <pc:sldMk cId="3740061057" sldId="371"/>
        </pc:sldMkLst>
      </pc:sldChg>
      <pc:sldChg chg="modNotesTx">
        <pc:chgData name="Alessandra Pampaloni" userId="0a8fc503-fc10-4cb3-a29e-5d6dce8926cc" providerId="ADAL" clId="{9DB6A9C7-1277-44E2-9827-88F94F32066A}" dt="2025-07-03T20:38:30.409" v="18" actId="20577"/>
        <pc:sldMkLst>
          <pc:docMk/>
          <pc:sldMk cId="1070347710" sldId="372"/>
        </pc:sldMkLst>
      </pc:sldChg>
      <pc:sldChg chg="modNotesTx">
        <pc:chgData name="Alessandra Pampaloni" userId="0a8fc503-fc10-4cb3-a29e-5d6dce8926cc" providerId="ADAL" clId="{9DB6A9C7-1277-44E2-9827-88F94F32066A}" dt="2025-07-03T20:37:18.447" v="10" actId="20577"/>
        <pc:sldMkLst>
          <pc:docMk/>
          <pc:sldMk cId="2155712938" sldId="373"/>
        </pc:sldMkLst>
      </pc:sldChg>
      <pc:sldChg chg="modNotesTx">
        <pc:chgData name="Alessandra Pampaloni" userId="0a8fc503-fc10-4cb3-a29e-5d6dce8926cc" providerId="ADAL" clId="{9DB6A9C7-1277-44E2-9827-88F94F32066A}" dt="2025-07-03T20:37:09.290" v="7" actId="20577"/>
        <pc:sldMkLst>
          <pc:docMk/>
          <pc:sldMk cId="3487000872" sldId="37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ntarell Regular"/>
      </a:defRPr>
    </a:lvl1pPr>
    <a:lvl2pPr indent="228600" defTabSz="457200" latinLnBrk="0">
      <a:defRPr sz="1200">
        <a:latin typeface="+mj-lt"/>
        <a:ea typeface="+mj-ea"/>
        <a:cs typeface="+mj-cs"/>
        <a:sym typeface="Cantarell Regular"/>
      </a:defRPr>
    </a:lvl2pPr>
    <a:lvl3pPr indent="457200" defTabSz="457200" latinLnBrk="0">
      <a:defRPr sz="1200">
        <a:latin typeface="+mj-lt"/>
        <a:ea typeface="+mj-ea"/>
        <a:cs typeface="+mj-cs"/>
        <a:sym typeface="Cantarell Regular"/>
      </a:defRPr>
    </a:lvl3pPr>
    <a:lvl4pPr indent="685800" defTabSz="457200" latinLnBrk="0">
      <a:defRPr sz="1200">
        <a:latin typeface="+mj-lt"/>
        <a:ea typeface="+mj-ea"/>
        <a:cs typeface="+mj-cs"/>
        <a:sym typeface="Cantarell Regular"/>
      </a:defRPr>
    </a:lvl4pPr>
    <a:lvl5pPr indent="914400" defTabSz="457200" latinLnBrk="0">
      <a:defRPr sz="1200">
        <a:latin typeface="+mj-lt"/>
        <a:ea typeface="+mj-ea"/>
        <a:cs typeface="+mj-cs"/>
        <a:sym typeface="Cantarell Regular"/>
      </a:defRPr>
    </a:lvl5pPr>
    <a:lvl6pPr indent="1143000" defTabSz="457200" latinLnBrk="0">
      <a:defRPr sz="1200">
        <a:latin typeface="+mj-lt"/>
        <a:ea typeface="+mj-ea"/>
        <a:cs typeface="+mj-cs"/>
        <a:sym typeface="Cantarell Regular"/>
      </a:defRPr>
    </a:lvl6pPr>
    <a:lvl7pPr indent="1371600" defTabSz="457200" latinLnBrk="0">
      <a:defRPr sz="1200">
        <a:latin typeface="+mj-lt"/>
        <a:ea typeface="+mj-ea"/>
        <a:cs typeface="+mj-cs"/>
        <a:sym typeface="Cantarell Regular"/>
      </a:defRPr>
    </a:lvl7pPr>
    <a:lvl8pPr indent="1600200" defTabSz="457200" latinLnBrk="0">
      <a:defRPr sz="1200">
        <a:latin typeface="+mj-lt"/>
        <a:ea typeface="+mj-ea"/>
        <a:cs typeface="+mj-cs"/>
        <a:sym typeface="Cantarell Regular"/>
      </a:defRPr>
    </a:lvl8pPr>
    <a:lvl9pPr indent="1828800" defTabSz="457200" latinLnBrk="0">
      <a:defRPr sz="1200">
        <a:latin typeface="+mj-lt"/>
        <a:ea typeface="+mj-ea"/>
        <a:cs typeface="+mj-cs"/>
        <a:sym typeface="Cantarell Regular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9627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+mj-lt"/>
              <a:ea typeface="+mj-ea"/>
              <a:cs typeface="+mj-cs"/>
              <a:sym typeface="Cantarel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9651056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+mj-lt"/>
              <a:ea typeface="+mj-ea"/>
              <a:cs typeface="+mj-cs"/>
              <a:sym typeface="Cantarel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9242670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+mj-lt"/>
              <a:ea typeface="+mj-ea"/>
              <a:cs typeface="+mj-cs"/>
              <a:sym typeface="Cantarel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306276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+mj-lt"/>
              <a:ea typeface="+mj-ea"/>
              <a:cs typeface="+mj-cs"/>
              <a:sym typeface="Cantarel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7472225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+mj-lt"/>
              <a:ea typeface="+mj-ea"/>
              <a:cs typeface="+mj-cs"/>
              <a:sym typeface="Cantarel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4036820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+mj-lt"/>
              <a:ea typeface="+mj-ea"/>
              <a:cs typeface="+mj-cs"/>
              <a:sym typeface="Cantarel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5805204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+mj-lt"/>
              <a:ea typeface="+mj-ea"/>
              <a:cs typeface="+mj-cs"/>
              <a:sym typeface="Cantarel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7808600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+mj-lt"/>
              <a:ea typeface="+mj-ea"/>
              <a:cs typeface="+mj-cs"/>
              <a:sym typeface="Cantarel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1652103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+mj-lt"/>
              <a:ea typeface="+mj-ea"/>
              <a:cs typeface="+mj-cs"/>
              <a:sym typeface="Cantarel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770790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+mj-lt"/>
              <a:ea typeface="+mj-ea"/>
              <a:cs typeface="+mj-cs"/>
              <a:sym typeface="Cantarel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210832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+mj-lt"/>
              <a:ea typeface="+mj-ea"/>
              <a:cs typeface="+mj-cs"/>
              <a:sym typeface="Cantarel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4254453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+mj-lt"/>
              <a:ea typeface="+mj-ea"/>
              <a:cs typeface="+mj-cs"/>
              <a:sym typeface="Cantarel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766637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u="none" dirty="0">
              <a:effectLst/>
              <a:latin typeface="+mj-lt"/>
              <a:ea typeface="+mj-ea"/>
              <a:cs typeface="+mj-cs"/>
              <a:sym typeface="Cantarel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724115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+mj-lt"/>
              <a:ea typeface="+mj-ea"/>
              <a:cs typeface="+mj-cs"/>
              <a:sym typeface="Cantarel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081039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+mj-lt"/>
              <a:ea typeface="+mj-ea"/>
              <a:cs typeface="+mj-cs"/>
              <a:sym typeface="Cantarel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1998360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+mj-lt"/>
              <a:ea typeface="+mj-ea"/>
              <a:cs typeface="+mj-cs"/>
              <a:sym typeface="Cantarel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065299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+mj-lt"/>
              <a:ea typeface="+mj-ea"/>
              <a:cs typeface="+mj-cs"/>
              <a:sym typeface="Cantarel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874626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ol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xfrm>
            <a:off x="1371600" y="1755150"/>
            <a:ext cx="7200001" cy="1350000"/>
          </a:xfrm>
          <a:prstGeom prst="rect">
            <a:avLst/>
          </a:prstGeom>
        </p:spPr>
        <p:txBody>
          <a:bodyPr anchor="t"/>
          <a:lstStyle>
            <a:lvl1pPr algn="l">
              <a:defRPr>
                <a:solidFill>
                  <a:schemeClr val="accent5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600450"/>
            <a:ext cx="6480000" cy="74295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None/>
              <a:defRPr sz="2000"/>
            </a:lvl1pPr>
            <a:lvl2pPr marL="0" indent="457200">
              <a:spcBef>
                <a:spcPts val="400"/>
              </a:spcBef>
              <a:buClrTx/>
              <a:buSzTx/>
              <a:buNone/>
            </a:lvl2pPr>
            <a:lvl3pPr marL="0" indent="914400">
              <a:spcBef>
                <a:spcPts val="400"/>
              </a:spcBef>
              <a:buClrTx/>
              <a:buSzTx/>
              <a:buNone/>
              <a:defRPr sz="2000"/>
            </a:lvl3pPr>
            <a:lvl4pPr marL="0" indent="1371600">
              <a:spcBef>
                <a:spcPts val="400"/>
              </a:spcBef>
              <a:buClrTx/>
              <a:buSzTx/>
              <a:buNone/>
              <a:defRPr sz="2000"/>
            </a:lvl4pPr>
            <a:lvl5pPr marL="0" indent="1828800">
              <a:spcBef>
                <a:spcPts val="400"/>
              </a:spcBef>
              <a:buClrTx/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686800" y="4854923"/>
            <a:ext cx="360000" cy="182341"/>
          </a:xfrm>
          <a:prstGeom prst="rect">
            <a:avLst/>
          </a:prstGeom>
          <a:ln w="9525">
            <a:solidFill>
              <a:srgbClr val="2BABAD"/>
            </a:solidFill>
            <a:round/>
          </a:ln>
        </p:spPr>
        <p:txBody>
          <a:bodyPr wrap="square"/>
          <a:lstStyle/>
          <a:p>
            <a:fld id="{86CB4B4D-7CA3-9044-876B-883B54F8677D}" type="slidenum">
              <a:t>‹N›</a:t>
            </a:fld>
            <a:endParaRPr/>
          </a:p>
        </p:txBody>
      </p:sp>
      <p:pic>
        <p:nvPicPr>
          <p:cNvPr id="19" name="Image 11" descr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60" cy="1270627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Espace réservé du texte 14"/>
          <p:cNvSpPr>
            <a:spLocks noGrp="1"/>
          </p:cNvSpPr>
          <p:nvPr>
            <p:ph type="body" sz="quarter" idx="21"/>
          </p:nvPr>
        </p:nvSpPr>
        <p:spPr>
          <a:xfrm>
            <a:off x="1371599" y="4424362"/>
            <a:ext cx="6480002" cy="261939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ts val="300"/>
              </a:spcBef>
              <a:buClrTx/>
              <a:buSzTx/>
              <a:buNone/>
              <a:defRPr sz="1600">
                <a:solidFill>
                  <a:srgbClr val="0093BE"/>
                </a:solidFill>
              </a:defRPr>
            </a:pPr>
            <a:endParaRPr/>
          </a:p>
        </p:txBody>
      </p:sp>
      <p:grpSp>
        <p:nvGrpSpPr>
          <p:cNvPr id="23" name="Grouper 8"/>
          <p:cNvGrpSpPr/>
          <p:nvPr/>
        </p:nvGrpSpPr>
        <p:grpSpPr>
          <a:xfrm>
            <a:off x="457200" y="4552950"/>
            <a:ext cx="457200" cy="457200"/>
            <a:chOff x="0" y="0"/>
            <a:chExt cx="457200" cy="457200"/>
          </a:xfrm>
        </p:grpSpPr>
        <p:sp>
          <p:nvSpPr>
            <p:cNvPr id="21" name="Rectangle 9"/>
            <p:cNvSpPr/>
            <p:nvPr/>
          </p:nvSpPr>
          <p:spPr>
            <a:xfrm>
              <a:off x="0" y="0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" name="ZoneTexte 10"/>
            <p:cNvSpPr txBox="1"/>
            <p:nvPr/>
          </p:nvSpPr>
          <p:spPr>
            <a:xfrm>
              <a:off x="38100" y="90100"/>
              <a:ext cx="381000" cy="250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ctr">
                <a:defRPr sz="900"/>
              </a:pPr>
              <a:r>
                <a:t>logo</a:t>
              </a:r>
            </a:p>
            <a:p>
              <a:pPr algn="ctr">
                <a:defRPr sz="900"/>
              </a:pPr>
              <a:r>
                <a:t>area</a:t>
              </a:r>
            </a:p>
          </p:txBody>
        </p:sp>
      </p:grpSp>
      <p:pic>
        <p:nvPicPr>
          <p:cNvPr id="24" name="LOGO_DECLINAZIONE_CON_NOME_ESTESO.png" descr="LOGO_DECLINAZIONE_CON_NOME_ESTES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136" y="4281090"/>
            <a:ext cx="999328" cy="742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AE471F-B9E6-7CC2-8E40-B6C0FF1479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E2DD6E-E36E-73AA-3EC1-2904AE3A0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587401-8070-5E02-B20A-550C1DCEA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135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B542A-2BAC-66A0-84DF-44615C46A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7E9E43-F155-56CC-1CE3-D8A3FF0BE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E671E8-8AB2-DD58-E8EC-64B5C5A2D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396F71-C206-99BB-CD41-8E3DB0EAE0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685082-4792-CB8A-3EEF-F6472679C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9AE6C1-E47D-0157-7CAC-71532F2A7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535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512FA-2024-C718-1138-293A3B84E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E1FD52-82A7-9C58-D95E-FF9085A2A0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42EE05-2A30-20F4-9AA8-266A441CC7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B827A0-4236-8C71-924F-FD75B64537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A3C7B6-E37D-F44C-8169-C2B7DAC0D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B7A4DB-CE3B-C200-9F19-B1BE270E1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00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7E313-DA69-62F0-E486-956610791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4037C7-B8B1-3715-65C2-089258DB2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F01F5-516C-45BB-BF9D-C98DB8292D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4891BC-D0A6-4B64-61FA-6614ADA12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E03E1B-1958-00B3-DF07-6699A0DE3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99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5CB322-6677-F916-9850-19D83C01F1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4BA38F-0F2C-9DC3-6697-E322819BE9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3E1E3E-5EDB-4CB0-4D38-4E14868F42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68B3EB-136D-950D-4125-3EC257CDA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EF22B-16DB-78F0-B76A-40BA67BFB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59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orm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itazion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1351800" y="2031750"/>
            <a:ext cx="6440400" cy="1225800"/>
          </a:xfrm>
          <a:prstGeom prst="rect">
            <a:avLst/>
          </a:prstGeom>
        </p:spPr>
        <p:txBody>
          <a:bodyPr/>
          <a:lstStyle>
            <a:lvl1pPr>
              <a:defRPr i="1">
                <a:solidFill>
                  <a:srgbClr val="005F8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  <p:sp>
        <p:nvSpPr>
          <p:cNvPr id="4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51800" y="3714750"/>
            <a:ext cx="6440400" cy="914400"/>
          </a:xfrm>
          <a:prstGeom prst="rect">
            <a:avLst/>
          </a:prstGeom>
        </p:spPr>
        <p:txBody>
          <a:bodyPr anchor="b"/>
          <a:lstStyle>
            <a:lvl1pPr marL="342900" indent="-342900" algn="ctr">
              <a:spcBef>
                <a:spcPts val="200"/>
              </a:spcBef>
              <a:buClrTx/>
              <a:buSzTx/>
              <a:buNone/>
              <a:defRPr sz="1200">
                <a:solidFill>
                  <a:srgbClr val="005F8C"/>
                </a:solidFill>
              </a:defRPr>
            </a:lvl1pPr>
            <a:lvl2pPr marL="342900" indent="114300" algn="ctr">
              <a:spcBef>
                <a:spcPts val="200"/>
              </a:spcBef>
              <a:buClrTx/>
              <a:buSzTx/>
              <a:buNone/>
              <a:defRPr sz="1200">
                <a:solidFill>
                  <a:srgbClr val="005F8C"/>
                </a:solidFill>
              </a:defRPr>
            </a:lvl2pPr>
            <a:lvl3pPr marL="342900" indent="571500" algn="ctr">
              <a:spcBef>
                <a:spcPts val="200"/>
              </a:spcBef>
              <a:buClrTx/>
              <a:buSzTx/>
              <a:buNone/>
              <a:defRPr sz="1200">
                <a:solidFill>
                  <a:srgbClr val="005F8C"/>
                </a:solidFill>
              </a:defRPr>
            </a:lvl3pPr>
            <a:lvl4pPr marL="342900" indent="1028700" algn="ctr">
              <a:spcBef>
                <a:spcPts val="200"/>
              </a:spcBef>
              <a:buClrTx/>
              <a:buSzTx/>
              <a:buNone/>
              <a:defRPr sz="1200">
                <a:solidFill>
                  <a:srgbClr val="005F8C"/>
                </a:solidFill>
              </a:defRPr>
            </a:lvl4pPr>
            <a:lvl5pPr marL="342900" indent="1485900" algn="ctr">
              <a:spcBef>
                <a:spcPts val="200"/>
              </a:spcBef>
              <a:buClrTx/>
              <a:buSzTx/>
              <a:buNone/>
              <a:defRPr sz="1200">
                <a:solidFill>
                  <a:srgbClr val="005F8C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0" name="Image 6" descr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3" y="285749"/>
            <a:ext cx="3108443" cy="126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LOGO_DECLINAZIONE_CON_NOME_ESTESO.png" descr="LOGO_DECLINAZIONE_CON_NOME_ESTESO.png">
            <a:extLst>
              <a:ext uri="{FF2B5EF4-FFF2-40B4-BE49-F238E27FC236}">
                <a16:creationId xmlns:a16="http://schemas.microsoft.com/office/drawing/2014/main" id="{B237A2EA-2EF5-DE20-F4B7-E878556DF12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932635" y="285749"/>
            <a:ext cx="1694802" cy="126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1418456-1576-A176-66A9-4A23915AC84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84572" y="4603500"/>
            <a:ext cx="1974857" cy="540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537F0-4C5C-CCA7-2295-87AE58808B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0FBA38-65C5-9DF4-F8DF-C957DC37F8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4BAAC-304D-2950-B6E7-C69684ED0F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CFC151-1555-BA2A-FDBE-DD85CB654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78AB2-1AD2-404D-F95F-7F1D4025F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57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E0013-8044-4C57-8722-82452B615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2D23D-FE9C-05C3-38E5-44FF326974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BBEE67-EFE3-0CB0-2DE3-B23CF66CC9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E3947-2EF0-2776-0485-D2572F2B7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C6B03-DA51-C090-CABA-BECAD6CFE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139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BC547-2042-B364-283D-D99CC13A9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EA8F1F-7BD0-A07D-47A6-B5140D995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752E6-3C9B-5265-25C8-879A3EB350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F9C0B-DE0A-D537-925A-76ECB6EDB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604EC0-CA9B-1D8E-5D3D-0BB58DDA3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411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4AA4F-BB54-CFE1-DF58-BF229043B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30D198-1DC4-BC39-106C-BA4793DE56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461A54-E1F2-5D7C-6E0F-7013F496B0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CBC349-52AC-8FD4-6748-DBFE6A7FEF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2E40D4-E79A-1196-97F4-F163BFB44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7B7A2C-9DBA-50AB-ED6C-47458B56D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833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BDF53-10D7-36A3-B196-5575438F5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6280D6-33B5-859D-8C72-F188EBC02B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CF741D-C4A0-98E8-3D37-7A4E8BCF4B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C9024B-B1EE-55ED-3DB3-898E33CCB5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198664-388B-022B-FED4-67753B728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A9E7B2-8460-874C-887D-5EE44DAB0B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0EC480-4D58-8734-AE14-C9515034B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788B79-8DAF-8345-9106-4C4832BC3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257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F4ADE-5E03-5DDA-13E8-72C70FB50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0F4175-FC91-5F6B-B4F0-AA11339856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0C29FF-E40C-B54E-1694-B8F378D9E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E0A641-5918-DE2D-70A1-B4E9D9AC5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925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11999" y="134999"/>
            <a:ext cx="7920002" cy="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11999" y="914400"/>
            <a:ext cx="7920002" cy="3680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2pPr marL="406400" indent="-203200">
              <a:defRPr sz="2000"/>
            </a:lvl2pPr>
            <a:lvl3pPr marL="609600" indent="-203200">
              <a:defRPr sz="1800"/>
            </a:lvl3pPr>
            <a:lvl4pPr marL="812800" indent="-203200">
              <a:defRPr sz="1800"/>
            </a:lvl4pPr>
            <a:lvl5pPr marL="1016000" indent="-203200"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64584" y="4864448"/>
            <a:ext cx="182216" cy="17281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b">
            <a:spAutoFit/>
          </a:bodyPr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6CB4B4D-7CA3-9044-876B-883B54F8677D}" type="slidenum">
              <a:t>‹N›</a:t>
            </a:fld>
            <a:endParaRPr/>
          </a:p>
        </p:txBody>
      </p:sp>
      <p:grpSp>
        <p:nvGrpSpPr>
          <p:cNvPr id="7" name="Grouper 8"/>
          <p:cNvGrpSpPr/>
          <p:nvPr/>
        </p:nvGrpSpPr>
        <p:grpSpPr>
          <a:xfrm>
            <a:off x="1447800" y="4580063"/>
            <a:ext cx="457200" cy="457201"/>
            <a:chOff x="0" y="0"/>
            <a:chExt cx="457200" cy="457200"/>
          </a:xfrm>
        </p:grpSpPr>
        <p:sp>
          <p:nvSpPr>
            <p:cNvPr id="5" name="Rectangle 9"/>
            <p:cNvSpPr/>
            <p:nvPr/>
          </p:nvSpPr>
          <p:spPr>
            <a:xfrm>
              <a:off x="0" y="0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" name="ZoneTexte 10"/>
            <p:cNvSpPr txBox="1"/>
            <p:nvPr/>
          </p:nvSpPr>
          <p:spPr>
            <a:xfrm>
              <a:off x="38100" y="90100"/>
              <a:ext cx="381000" cy="250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ctr">
                <a:defRPr sz="900"/>
              </a:pPr>
              <a:r>
                <a:t>logo</a:t>
              </a:r>
            </a:p>
            <a:p>
              <a:pPr algn="ctr">
                <a:defRPr sz="900"/>
              </a:pPr>
              <a:r>
                <a:t>area</a:t>
              </a:r>
            </a:p>
          </p:txBody>
        </p:sp>
      </p:grpSp>
      <p:pic>
        <p:nvPicPr>
          <p:cNvPr id="8" name="LOGO_DECLINAZIONE_SIGLA.png" descr="LOGO_DECLINAZIONE_SIGLA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49711" y="4580062"/>
            <a:ext cx="853378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D414B8-45EF-AAAF-E678-2D2F9A982118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alphaModFix amt="6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69143" y="0"/>
            <a:ext cx="1974857" cy="54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ransition spd="med"/>
  <p:txStyles>
    <p:titleStyle>
      <a:lvl1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1pPr>
      <a:lvl2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2pPr>
      <a:lvl3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3pPr>
      <a:lvl4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4pPr>
      <a:lvl5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5pPr>
      <a:lvl6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6pPr>
      <a:lvl7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7pPr>
      <a:lvl8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8pPr>
      <a:lvl9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9pPr>
    </p:titleStyle>
    <p:bodyStyle>
      <a:lvl1pPr marL="254000" marR="0" indent="-254000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▪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1pPr>
      <a:lvl2pPr marL="719137" marR="0" indent="-261937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▪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2pPr>
      <a:lvl3pPr marL="1165860" marR="0" indent="-251460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▪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3pPr>
      <a:lvl4pPr marL="1651000" marR="0" indent="-279400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▪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4pPr>
      <a:lvl5pPr marL="2143125" marR="0" indent="-314325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▪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5pPr>
      <a:lvl6pPr marL="2537460" marR="0" indent="-251460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•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6pPr>
      <a:lvl7pPr marL="2994660" marR="0" indent="-251460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•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7pPr>
      <a:lvl8pPr marL="3451859" marR="0" indent="-251459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•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8pPr>
      <a:lvl9pPr marL="3909059" marR="0" indent="-251459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•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113B3F5-7BC8-EC0D-9FB0-1AC257192C6D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E1473DB-4075-923A-1F94-CC63E868098F}"/>
              </a:ext>
            </a:extLst>
          </p:cNvPr>
          <p:cNvSpPr/>
          <p:nvPr userDrawn="1"/>
        </p:nvSpPr>
        <p:spPr>
          <a:xfrm>
            <a:off x="0" y="3505200"/>
            <a:ext cx="9144000" cy="16383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age 6" descr="Image 6">
            <a:extLst>
              <a:ext uri="{FF2B5EF4-FFF2-40B4-BE49-F238E27FC236}">
                <a16:creationId xmlns:a16="http://schemas.microsoft.com/office/drawing/2014/main" id="{36897F70-DC95-8177-D21E-A315982C335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6870" y="4379256"/>
            <a:ext cx="1776253" cy="72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9E2F483E-2B2E-5866-3110-1DC9EED89098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130" y="4379256"/>
            <a:ext cx="1344000" cy="72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9434C6B-4EDC-17BA-8E7D-B91B2EA38E6B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84572" y="4603500"/>
            <a:ext cx="1974857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236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1"/>
          <p:cNvSpPr txBox="1">
            <a:spLocks noGrp="1"/>
          </p:cNvSpPr>
          <p:nvPr>
            <p:ph type="title"/>
          </p:nvPr>
        </p:nvSpPr>
        <p:spPr>
          <a:xfrm>
            <a:off x="774000" y="1779479"/>
            <a:ext cx="7596000" cy="1200329"/>
          </a:xfrm>
          <a:prstGeom prst="rect">
            <a:avLst/>
          </a:prstGeom>
        </p:spPr>
        <p:txBody>
          <a:bodyPr anchor="t">
            <a:spAutoFit/>
          </a:bodyPr>
          <a:lstStyle>
            <a:lvl1pPr algn="l"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</a:tabLst>
              <a:defRPr b="1" i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/>
            <a:r>
              <a:rPr lang="en-US" sz="2600" dirty="0">
                <a:solidFill>
                  <a:srgbClr val="5A5A5A"/>
                </a:solidFill>
                <a:latin typeface="+mj-lt"/>
              </a:rPr>
              <a:t>Status of Series Production and Cold Test Results of the First Series High Luminosity LHC Main Bending Recombination Dipole Magnets</a:t>
            </a:r>
            <a:endParaRPr lang="en-GB" sz="2600" dirty="0">
              <a:solidFill>
                <a:srgbClr val="5A5A5A"/>
              </a:solidFill>
              <a:latin typeface="+mj-lt"/>
            </a:endParaRPr>
          </a:p>
        </p:txBody>
      </p:sp>
      <p:sp>
        <p:nvSpPr>
          <p:cNvPr id="66" name="Rectangle 2"/>
          <p:cNvSpPr txBox="1">
            <a:spLocks noGrp="1"/>
          </p:cNvSpPr>
          <p:nvPr>
            <p:ph type="body" sz="quarter" idx="1"/>
          </p:nvPr>
        </p:nvSpPr>
        <p:spPr>
          <a:xfrm>
            <a:off x="422638" y="3119012"/>
            <a:ext cx="6660000" cy="913070"/>
          </a:xfrm>
          <a:prstGeom prst="rect">
            <a:avLst/>
          </a:prstGeom>
        </p:spPr>
        <p:txBody>
          <a:bodyPr anchor="t">
            <a:spAutoFit/>
          </a:bodyPr>
          <a:lstStyle/>
          <a:p>
            <a:pPr marL="0" indent="0" algn="l"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</a:tabLst>
              <a:defRPr>
                <a:solidFill>
                  <a:schemeClr val="accent5"/>
                </a:solidFill>
              </a:defRPr>
            </a:pPr>
            <a:r>
              <a:rPr lang="it-IT" sz="1400" u="sng" dirty="0"/>
              <a:t>A. Pampaloni</a:t>
            </a:r>
            <a:endParaRPr lang="it-IT" sz="1400" dirty="0"/>
          </a:p>
          <a:p>
            <a:pPr marL="0" indent="0" algn="l"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</a:tabLst>
              <a:defRPr>
                <a:solidFill>
                  <a:schemeClr val="accent5"/>
                </a:solidFill>
              </a:defRPr>
            </a:pPr>
            <a:r>
              <a:rPr lang="it-IT" sz="1400" dirty="0"/>
              <a:t>S. Farinon, A. Bersani, B. Caiffi - INFN Genova</a:t>
            </a:r>
            <a:endParaRPr sz="1400" dirty="0"/>
          </a:p>
          <a:p>
            <a:pPr marL="0" indent="0" algn="l"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</a:tabLst>
              <a:defRPr>
                <a:solidFill>
                  <a:schemeClr val="accent5"/>
                </a:solidFill>
              </a:defRPr>
            </a:pPr>
            <a:r>
              <a:rPr lang="en-US" sz="1400" dirty="0"/>
              <a:t>S. Izquierdo Bermudez, E. Todesco, D. Duarte Ramos, L. Fiscarelli, A. Foussat, F. Mangiarotti, M. Pentella, H. Prin, G. Willering – CERN</a:t>
            </a:r>
          </a:p>
        </p:txBody>
      </p:sp>
      <p:sp>
        <p:nvSpPr>
          <p:cNvPr id="67" name="Espace réservé du texte 14"/>
          <p:cNvSpPr/>
          <p:nvPr/>
        </p:nvSpPr>
        <p:spPr>
          <a:xfrm>
            <a:off x="422638" y="4214217"/>
            <a:ext cx="4752000" cy="18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>
            <a:lvl1pPr marL="232331" indent="-230745">
              <a:spcBef>
                <a:spcPts val="200"/>
              </a:spcBef>
              <a:tabLst>
                <a:tab pos="228600" algn="l"/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</a:tabLst>
              <a:defRPr sz="1000">
                <a:solidFill>
                  <a:srgbClr val="0093BE"/>
                </a:solidFill>
              </a:defRPr>
            </a:lvl1pPr>
          </a:lstStyle>
          <a:p>
            <a:pPr algn="ctr"/>
            <a:r>
              <a:rPr lang="en-GB" sz="1200" dirty="0">
                <a:latin typeface="+mj-lt"/>
              </a:rPr>
              <a:t>On behalf of CERN – INFN WP3 Collaboration for D2 construction for HL-LHC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F275BE-0DFF-3D60-C36B-8EB39A00C5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D0AA8B-056D-6C28-7E8D-9F23ACAB578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39075" y="-2161"/>
            <a:ext cx="6552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GB" sz="2400" noProof="0" dirty="0"/>
              <a:t>MBRD2 Cold Tests: Powering Cycles</a:t>
            </a:r>
          </a:p>
        </p:txBody>
      </p:sp>
      <p:sp>
        <p:nvSpPr>
          <p:cNvPr id="4" name="CERN/INFN Agreements…">
            <a:extLst>
              <a:ext uri="{FF2B5EF4-FFF2-40B4-BE49-F238E27FC236}">
                <a16:creationId xmlns:a16="http://schemas.microsoft.com/office/drawing/2014/main" id="{302B7005-676E-202E-3AB2-EACABB1569A8}"/>
              </a:ext>
            </a:extLst>
          </p:cNvPr>
          <p:cNvSpPr txBox="1">
            <a:spLocks/>
          </p:cNvSpPr>
          <p:nvPr/>
        </p:nvSpPr>
        <p:spPr>
          <a:xfrm>
            <a:off x="506692" y="548067"/>
            <a:ext cx="4788000" cy="3970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lvl="1" algn="just" hangingPunct="1">
              <a:buClr>
                <a:srgbClr val="C00000"/>
              </a:buClr>
              <a:buSzPct val="140000"/>
            </a:pPr>
            <a:r>
              <a:rPr lang="nl-NL" sz="1600" b="1" dirty="0"/>
              <a:t>MBRD2 powering</a:t>
            </a:r>
            <a:r>
              <a:rPr lang="nl-NL" sz="1600" dirty="0"/>
              <a:t> performed during </a:t>
            </a:r>
            <a:r>
              <a:rPr lang="nl-NL" sz="1600" b="1" dirty="0"/>
              <a:t>1</a:t>
            </a:r>
            <a:r>
              <a:rPr lang="nl-NL" sz="1600" b="1" baseline="30000" dirty="0"/>
              <a:t>st</a:t>
            </a:r>
            <a:r>
              <a:rPr lang="nl-NL" sz="1600" b="1" dirty="0"/>
              <a:t> cool-down</a:t>
            </a:r>
            <a:r>
              <a:rPr lang="en-US" sz="1600" dirty="0"/>
              <a:t>:</a:t>
            </a:r>
          </a:p>
          <a:p>
            <a:pPr lvl="2" algn="just" hangingPunct="1">
              <a:buClr>
                <a:srgbClr val="0093BE"/>
              </a:buClr>
            </a:pPr>
            <a:r>
              <a:rPr lang="nl-NL" sz="1400" dirty="0"/>
              <a:t>8 kA QH discharge</a:t>
            </a:r>
          </a:p>
          <a:p>
            <a:pPr lvl="2" algn="just" hangingPunct="1">
              <a:buClr>
                <a:srgbClr val="0093BE"/>
              </a:buClr>
            </a:pPr>
            <a:r>
              <a:rPr lang="nl-NL" sz="1400" dirty="0"/>
              <a:t>Ultimate current 8 hour plateau</a:t>
            </a:r>
          </a:p>
          <a:p>
            <a:pPr lvl="2" algn="just" hangingPunct="1">
              <a:buClr>
                <a:srgbClr val="0093BE"/>
              </a:buClr>
            </a:pPr>
            <a:r>
              <a:rPr lang="nl-NL" sz="1400" dirty="0"/>
              <a:t>50 A/s to nominal, followed by -150 A/s slow power abort</a:t>
            </a:r>
          </a:p>
          <a:p>
            <a:pPr lvl="2" algn="just" hangingPunct="1">
              <a:buClr>
                <a:srgbClr val="0093BE"/>
              </a:buClr>
            </a:pPr>
            <a:r>
              <a:rPr lang="nl-NL" sz="1400" dirty="0"/>
              <a:t>Splice cycle to nominal current</a:t>
            </a:r>
          </a:p>
          <a:p>
            <a:pPr lvl="2" algn="just" hangingPunct="1">
              <a:buClr>
                <a:srgbClr val="0093BE"/>
              </a:buClr>
            </a:pPr>
            <a:r>
              <a:rPr lang="nl-NL" sz="1400" dirty="0"/>
              <a:t>Five AC-loss cycles from 0 to 6 kA, 10 to 100 A/s</a:t>
            </a:r>
          </a:p>
          <a:p>
            <a:pPr lvl="2" algn="just" hangingPunct="1">
              <a:buClr>
                <a:srgbClr val="0093BE"/>
              </a:buClr>
            </a:pPr>
            <a:r>
              <a:rPr lang="nl-NL" sz="1400" dirty="0"/>
              <a:t>Five AC-loss cycles from 6 kA to nominal, 10 to 100 A/s</a:t>
            </a:r>
          </a:p>
          <a:p>
            <a:pPr lvl="2" algn="just" hangingPunct="1">
              <a:buClr>
                <a:srgbClr val="0093BE"/>
              </a:buClr>
            </a:pPr>
            <a:r>
              <a:rPr lang="nl-NL" sz="1400" dirty="0"/>
              <a:t>Ramp to nominal followed after 3 minutes by QH reference discharge</a:t>
            </a:r>
          </a:p>
          <a:p>
            <a:pPr lvl="2" algn="just" hangingPunct="1">
              <a:buClr>
                <a:srgbClr val="0093BE"/>
              </a:buClr>
            </a:pPr>
            <a:r>
              <a:rPr lang="nl-NL" sz="1400" dirty="0"/>
              <a:t>20 hour flattop at nominal current, with nominal current in MCBRD.B</a:t>
            </a:r>
          </a:p>
          <a:p>
            <a:pPr lvl="2" algn="just" hangingPunct="1">
              <a:buClr>
                <a:srgbClr val="0093BE"/>
              </a:buClr>
            </a:pPr>
            <a:r>
              <a:rPr lang="nl-NL" sz="1400" dirty="0"/>
              <a:t>19h40 flattop at nominal current</a:t>
            </a:r>
          </a:p>
          <a:p>
            <a:pPr lvl="2" algn="just" hangingPunct="1">
              <a:buClr>
                <a:srgbClr val="0093BE"/>
              </a:buClr>
            </a:pPr>
            <a:r>
              <a:rPr lang="nl-NL" sz="1400" dirty="0"/>
              <a:t>Five AC-loss cycles from 0 kA to nominal at 10 to 100 A/s</a:t>
            </a:r>
          </a:p>
          <a:p>
            <a:pPr lvl="2" algn="just" hangingPunct="1">
              <a:buClr>
                <a:srgbClr val="0093BE"/>
              </a:buClr>
            </a:pPr>
            <a:r>
              <a:rPr lang="nl-NL" sz="1400" dirty="0"/>
              <a:t>Powering to ultimate for 5 minutes</a:t>
            </a:r>
          </a:p>
          <a:p>
            <a:pPr lvl="2" algn="just" hangingPunct="1">
              <a:buClr>
                <a:srgbClr val="0093BE"/>
              </a:buClr>
            </a:pPr>
            <a:r>
              <a:rPr lang="nl-NL" sz="1400" dirty="0"/>
              <a:t>Powering to nominal for 6 minutes, followed by -150 A/s slow power abort</a:t>
            </a:r>
            <a:endParaRPr lang="en-US" sz="1600" dirty="0"/>
          </a:p>
          <a:p>
            <a:pPr lvl="1" algn="just" hangingPunct="1">
              <a:buClr>
                <a:srgbClr val="C00000"/>
              </a:buClr>
              <a:buSzPct val="140000"/>
            </a:pPr>
            <a:r>
              <a:rPr lang="en-US" sz="1600" b="1" dirty="0"/>
              <a:t>MBRD2</a:t>
            </a:r>
            <a:r>
              <a:rPr lang="en-US" sz="1600" dirty="0"/>
              <a:t> reached </a:t>
            </a:r>
            <a:r>
              <a:rPr lang="en-US" sz="1600" b="1" dirty="0"/>
              <a:t>ultimate current</a:t>
            </a:r>
            <a:r>
              <a:rPr lang="en-US" sz="1600" dirty="0"/>
              <a:t> 2 times</a:t>
            </a:r>
          </a:p>
          <a:p>
            <a:pPr lvl="1" algn="just" hangingPunct="1">
              <a:buClr>
                <a:srgbClr val="C00000"/>
              </a:buClr>
              <a:buSzPct val="140000"/>
            </a:pPr>
            <a:r>
              <a:rPr lang="en-US" sz="1600" b="1" dirty="0"/>
              <a:t>MBRD2</a:t>
            </a:r>
            <a:r>
              <a:rPr lang="en-US" sz="1600" dirty="0"/>
              <a:t> reached </a:t>
            </a:r>
            <a:r>
              <a:rPr lang="en-US" sz="1600" b="1" dirty="0"/>
              <a:t>nominal or higher current</a:t>
            </a:r>
            <a:r>
              <a:rPr lang="en-US" sz="1600" dirty="0"/>
              <a:t> 18 times</a:t>
            </a: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4DB13057-F6AA-85AD-4631-BB6C5351FF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60278" y="4427880"/>
            <a:ext cx="4320000" cy="7156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317ABE21-2B9D-E49F-CF27-C94C9312A391}"/>
              </a:ext>
            </a:extLst>
          </p:cNvPr>
          <p:cNvSpPr txBox="1"/>
          <p:nvPr/>
        </p:nvSpPr>
        <p:spPr>
          <a:xfrm>
            <a:off x="2278563" y="4835725"/>
            <a:ext cx="180000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400" b="0" i="1" u="none" strike="noStrike" cap="none" spc="0" normalizeH="0" baseline="0" dirty="0">
                <a:ln>
                  <a:noFill/>
                </a:ln>
                <a:solidFill>
                  <a:srgbClr val="5A5A5A"/>
                </a:solidFill>
                <a:effectLst/>
                <a:uFillTx/>
                <a:latin typeface="+mj-lt"/>
                <a:ea typeface="Arial"/>
                <a:cs typeface="Arial"/>
                <a:sym typeface="Arial"/>
              </a:rPr>
              <a:t>Courtesy of G. Willering</a:t>
            </a:r>
          </a:p>
        </p:txBody>
      </p:sp>
      <p:pic>
        <p:nvPicPr>
          <p:cNvPr id="7" name="Picture 7" descr="A graph of a graph&#10;&#10;AI-generated content may be incorrect.">
            <a:extLst>
              <a:ext uri="{FF2B5EF4-FFF2-40B4-BE49-F238E27FC236}">
                <a16:creationId xmlns:a16="http://schemas.microsoft.com/office/drawing/2014/main" id="{02C7042F-8804-DCEB-1BE7-82FBFE038A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7562" y="854927"/>
            <a:ext cx="3465067" cy="266885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570689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330749-4F6C-6C3B-EB27-993DCDEEA0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35BE62F-AB28-073D-1BFA-9AB8C34E1C5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39075" y="-2161"/>
            <a:ext cx="6552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GB" sz="2400" noProof="0" dirty="0"/>
              <a:t>MBRD2 Cold Tests: Training and Quench Protection</a:t>
            </a: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9BE64EC3-3A60-468C-551C-ECC24443FF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60278" y="4427880"/>
            <a:ext cx="4320000" cy="7156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957D9B80-B8DE-4B1D-E30A-1CB31C1AEFEF}"/>
              </a:ext>
            </a:extLst>
          </p:cNvPr>
          <p:cNvSpPr txBox="1"/>
          <p:nvPr/>
        </p:nvSpPr>
        <p:spPr>
          <a:xfrm>
            <a:off x="2278563" y="4835725"/>
            <a:ext cx="180000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400" b="0" i="1" u="none" strike="noStrike" cap="none" spc="0" normalizeH="0" baseline="0" dirty="0">
                <a:ln>
                  <a:noFill/>
                </a:ln>
                <a:solidFill>
                  <a:srgbClr val="5A5A5A"/>
                </a:solidFill>
                <a:effectLst/>
                <a:uFillTx/>
                <a:latin typeface="+mj-lt"/>
                <a:ea typeface="Arial"/>
                <a:cs typeface="Arial"/>
                <a:sym typeface="Arial"/>
              </a:rPr>
              <a:t>Courtesy of G. Willering</a:t>
            </a:r>
          </a:p>
        </p:txBody>
      </p:sp>
      <p:sp>
        <p:nvSpPr>
          <p:cNvPr id="8" name="CERN/INFN Agreements…">
            <a:extLst>
              <a:ext uri="{FF2B5EF4-FFF2-40B4-BE49-F238E27FC236}">
                <a16:creationId xmlns:a16="http://schemas.microsoft.com/office/drawing/2014/main" id="{DD4409DC-3C3F-7937-2625-CA1FEAC25B15}"/>
              </a:ext>
            </a:extLst>
          </p:cNvPr>
          <p:cNvSpPr txBox="1">
            <a:spLocks/>
          </p:cNvSpPr>
          <p:nvPr/>
        </p:nvSpPr>
        <p:spPr>
          <a:xfrm>
            <a:off x="506692" y="548067"/>
            <a:ext cx="8637308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lvl="1" algn="just" hangingPunct="1">
              <a:buClr>
                <a:srgbClr val="C00000"/>
              </a:buClr>
              <a:buSzPct val="140000"/>
            </a:pPr>
            <a:r>
              <a:rPr lang="en-US" sz="1600" b="1" dirty="0"/>
              <a:t>MBRD2</a:t>
            </a:r>
            <a:r>
              <a:rPr lang="en-US" sz="1600" dirty="0"/>
              <a:t> reached </a:t>
            </a:r>
            <a:r>
              <a:rPr lang="en-US" sz="1600" b="1" dirty="0"/>
              <a:t>ultimate current</a:t>
            </a:r>
            <a:r>
              <a:rPr lang="en-US" sz="1600" dirty="0"/>
              <a:t> 2 times </a:t>
            </a:r>
            <a:r>
              <a:rPr lang="en-US" sz="1600" b="1" dirty="0"/>
              <a:t>without quenches</a:t>
            </a:r>
          </a:p>
          <a:p>
            <a:pPr lvl="1" algn="just" hangingPunct="1">
              <a:buClr>
                <a:srgbClr val="C00000"/>
              </a:buClr>
              <a:buSzPct val="140000"/>
            </a:pPr>
            <a:r>
              <a:rPr lang="en-US" sz="1600" b="1" dirty="0"/>
              <a:t>MBRD2</a:t>
            </a:r>
            <a:r>
              <a:rPr lang="en-US" sz="1600" dirty="0"/>
              <a:t> reached </a:t>
            </a:r>
            <a:r>
              <a:rPr lang="en-US" sz="1600" b="1" dirty="0"/>
              <a:t>nominal or higher current</a:t>
            </a:r>
            <a:r>
              <a:rPr lang="en-US" sz="1600" dirty="0"/>
              <a:t> 18 times </a:t>
            </a:r>
            <a:r>
              <a:rPr lang="en-US" sz="1600" b="1" dirty="0"/>
              <a:t>without quenches</a:t>
            </a:r>
          </a:p>
          <a:p>
            <a:pPr lvl="1" algn="just" hangingPunct="1">
              <a:buClr>
                <a:srgbClr val="C00000"/>
              </a:buClr>
              <a:buSzPct val="140000"/>
            </a:pPr>
            <a:r>
              <a:rPr lang="en-US" sz="1600" dirty="0"/>
              <a:t>The </a:t>
            </a:r>
            <a:r>
              <a:rPr lang="en-US" sz="1600" b="1" dirty="0"/>
              <a:t>quench heaters</a:t>
            </a:r>
            <a:r>
              <a:rPr lang="en-US" sz="1600" dirty="0"/>
              <a:t> fired ~90 times (~33 with a current ≥ 8 kA)</a:t>
            </a:r>
          </a:p>
        </p:txBody>
      </p:sp>
      <p:pic>
        <p:nvPicPr>
          <p:cNvPr id="9" name="Picture 10">
            <a:extLst>
              <a:ext uri="{FF2B5EF4-FFF2-40B4-BE49-F238E27FC236}">
                <a16:creationId xmlns:a16="http://schemas.microsoft.com/office/drawing/2014/main" id="{CEA65BBF-BBC2-AC33-7DFD-BD2D4E1992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9087" y="1415760"/>
            <a:ext cx="4565827" cy="288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71293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6552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sz="2400" dirty="0"/>
              <a:t>Expected Field Quality of MBRD2</a:t>
            </a:r>
          </a:p>
        </p:txBody>
      </p:sp>
      <p:sp>
        <p:nvSpPr>
          <p:cNvPr id="2" name="CERN/INFN Agreements…">
            <a:extLst>
              <a:ext uri="{FF2B5EF4-FFF2-40B4-BE49-F238E27FC236}">
                <a16:creationId xmlns:a16="http://schemas.microsoft.com/office/drawing/2014/main" id="{5393FB2D-2FFD-9B11-7228-2DF35BE4B1D3}"/>
              </a:ext>
            </a:extLst>
          </p:cNvPr>
          <p:cNvSpPr txBox="1">
            <a:spLocks/>
          </p:cNvSpPr>
          <p:nvPr/>
        </p:nvSpPr>
        <p:spPr>
          <a:xfrm>
            <a:off x="310897" y="565698"/>
            <a:ext cx="8522205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360000" lvl="1" algn="just" hangingPunct="1">
              <a:buClr>
                <a:srgbClr val="C00000"/>
              </a:buClr>
              <a:buSzPct val="140000"/>
            </a:pPr>
            <a:r>
              <a:rPr lang="en-US" sz="1600" dirty="0"/>
              <a:t>The </a:t>
            </a:r>
            <a:r>
              <a:rPr lang="en-US" sz="1600" b="1" dirty="0"/>
              <a:t>expected</a:t>
            </a:r>
            <a:r>
              <a:rPr lang="en-US" sz="1600" dirty="0"/>
              <a:t> </a:t>
            </a:r>
            <a:r>
              <a:rPr lang="en-US" sz="1600" b="1" dirty="0"/>
              <a:t>field</a:t>
            </a:r>
            <a:r>
              <a:rPr lang="en-US" sz="1600" dirty="0"/>
              <a:t> </a:t>
            </a:r>
            <a:r>
              <a:rPr lang="en-US" sz="1600" b="1" dirty="0"/>
              <a:t>quality</a:t>
            </a:r>
            <a:r>
              <a:rPr lang="en-US" sz="1600" dirty="0"/>
              <a:t> at </a:t>
            </a:r>
            <a:r>
              <a:rPr lang="en-US" sz="1600" b="1" dirty="0"/>
              <a:t>nominal</a:t>
            </a:r>
            <a:r>
              <a:rPr lang="en-US" sz="1600" dirty="0"/>
              <a:t> operation has been evaluated using </a:t>
            </a:r>
            <a:r>
              <a:rPr lang="en-US" sz="1600" b="1" dirty="0">
                <a:solidFill>
                  <a:srgbClr val="0093BE"/>
                </a:solidFill>
              </a:rPr>
              <a:t>prototype</a:t>
            </a:r>
            <a:r>
              <a:rPr lang="en-US" sz="1600" dirty="0"/>
              <a:t> at </a:t>
            </a:r>
            <a:r>
              <a:rPr lang="en-US" sz="1600" b="1" dirty="0">
                <a:solidFill>
                  <a:srgbClr val="0093BE"/>
                </a:solidFill>
              </a:rPr>
              <a:t>cold</a:t>
            </a:r>
            <a:r>
              <a:rPr lang="en-US" sz="1600" dirty="0"/>
              <a:t> and </a:t>
            </a:r>
            <a:r>
              <a:rPr lang="en-US" sz="1600" b="1" dirty="0">
                <a:solidFill>
                  <a:srgbClr val="C00000"/>
                </a:solidFill>
              </a:rPr>
              <a:t>series</a:t>
            </a:r>
            <a:r>
              <a:rPr lang="en-US" sz="1600" dirty="0"/>
              <a:t> at </a:t>
            </a:r>
            <a:r>
              <a:rPr lang="en-US" sz="1600" b="1" dirty="0">
                <a:solidFill>
                  <a:srgbClr val="C00000"/>
                </a:solidFill>
              </a:rPr>
              <a:t>warm</a:t>
            </a:r>
            <a:r>
              <a:rPr lang="en-US" sz="1600" dirty="0"/>
              <a:t> measurements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DD119A1-0B3A-BA24-C056-B765428ED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3992" y="1055837"/>
            <a:ext cx="2679790" cy="198185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E43EE47-8F54-9612-DE22-63BAF43B87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3782" y="1055837"/>
            <a:ext cx="2679790" cy="198185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3A52B31-6236-4D63-901A-0C7C91AC9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3992" y="3037695"/>
            <a:ext cx="2679790" cy="198185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952CDF7-28A5-A6F1-7A05-D6426AB37FDA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3782" y="3037696"/>
            <a:ext cx="2679790" cy="19818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501FA0C-16F0-6D49-4C95-F6BE206206FF}"/>
                  </a:ext>
                </a:extLst>
              </p:cNvPr>
              <p:cNvSpPr txBox="1"/>
              <p:nvPr/>
            </p:nvSpPr>
            <p:spPr>
              <a:xfrm>
                <a:off x="508947" y="1590374"/>
                <a:ext cx="2255489" cy="23205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93BE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93BE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93BE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𝑝𝑟𝑜𝑡𝑜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93BE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93BE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𝑐𝑜𝑙𝑑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93BE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93BE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𝑀𝑒𝑎𝑠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93BE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 −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93BE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𝑆𝑖𝑚𝑢</m:t>
                      </m:r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93BE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501FA0C-16F0-6D49-4C95-F6BE206206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947" y="1590374"/>
                <a:ext cx="2255489" cy="232051"/>
              </a:xfrm>
              <a:prstGeom prst="rect">
                <a:avLst/>
              </a:prstGeom>
              <a:blipFill>
                <a:blip r:embed="rId7"/>
                <a:stretch>
                  <a:fillRect l="-1081" r="-1081" b="-23684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4A2EE0B-02C4-217C-0E81-14A1E5D8D50F}"/>
                  </a:ext>
                </a:extLst>
              </p:cNvPr>
              <p:cNvSpPr txBox="1"/>
              <p:nvPr/>
            </p:nvSpPr>
            <p:spPr>
              <a:xfrm>
                <a:off x="753917" y="1283267"/>
                <a:ext cx="1765548" cy="21544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𝐸𝑥𝑝𝑒𝑐𝑡𝑒𝑑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𝑆𝑖𝑚𝑢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+∆</m:t>
                      </m:r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4A2EE0B-02C4-217C-0E81-14A1E5D8D5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917" y="1283267"/>
                <a:ext cx="1765548" cy="215444"/>
              </a:xfrm>
              <a:prstGeom prst="rect">
                <a:avLst/>
              </a:prstGeom>
              <a:blipFill>
                <a:blip r:embed="rId8"/>
                <a:stretch>
                  <a:fillRect l="-3114" r="-1730" b="-34286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8E6D95E-D5E6-A72F-0C6B-AC95B7762866}"/>
                  </a:ext>
                </a:extLst>
              </p:cNvPr>
              <p:cNvSpPr txBox="1"/>
              <p:nvPr/>
            </p:nvSpPr>
            <p:spPr>
              <a:xfrm>
                <a:off x="445083" y="1914088"/>
                <a:ext cx="2383217" cy="2172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𝑠𝑒𝑟𝑖𝑒𝑠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𝑤𝑎𝑟𝑚</m:t>
                          </m:r>
                        </m:sub>
                      </m:sSub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𝑀𝑒𝑎𝑠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 −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𝑆𝑖𝑚𝑢</m:t>
                      </m:r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8E6D95E-D5E6-A72F-0C6B-AC95B77628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083" y="1914088"/>
                <a:ext cx="2383217" cy="217239"/>
              </a:xfrm>
              <a:prstGeom prst="rect">
                <a:avLst/>
              </a:prstGeom>
              <a:blipFill>
                <a:blip r:embed="rId9"/>
                <a:stretch>
                  <a:fillRect l="-1023" r="-1023" b="-22222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ERN/INFN Agreements…">
            <a:extLst>
              <a:ext uri="{FF2B5EF4-FFF2-40B4-BE49-F238E27FC236}">
                <a16:creationId xmlns:a16="http://schemas.microsoft.com/office/drawing/2014/main" id="{D5E49D67-53AE-F1D4-905B-26882C2C3481}"/>
              </a:ext>
            </a:extLst>
          </p:cNvPr>
          <p:cNvSpPr txBox="1">
            <a:spLocks/>
          </p:cNvSpPr>
          <p:nvPr/>
        </p:nvSpPr>
        <p:spPr>
          <a:xfrm>
            <a:off x="310897" y="2422093"/>
            <a:ext cx="2736000" cy="19697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360000" lvl="1" algn="just" hangingPunct="1">
              <a:buClr>
                <a:srgbClr val="C00000"/>
              </a:buClr>
              <a:buSzPct val="140000"/>
            </a:pPr>
            <a:r>
              <a:rPr lang="en-GB" sz="1600" dirty="0"/>
              <a:t>At the end of the </a:t>
            </a:r>
            <a:r>
              <a:rPr lang="en-GB" sz="1600" b="1" dirty="0"/>
              <a:t>2</a:t>
            </a:r>
            <a:r>
              <a:rPr lang="en-GB" sz="1600" b="1" baseline="30000" dirty="0"/>
              <a:t>nd</a:t>
            </a:r>
            <a:r>
              <a:rPr lang="en-GB" sz="1600" b="1" dirty="0"/>
              <a:t> cool-down</a:t>
            </a:r>
            <a:r>
              <a:rPr lang="en-GB" sz="1600" dirty="0"/>
              <a:t>, we will be able to </a:t>
            </a:r>
            <a:r>
              <a:rPr lang="en-GB" sz="1600" b="1" dirty="0"/>
              <a:t>validate our estimates</a:t>
            </a:r>
            <a:r>
              <a:rPr lang="en-GB" sz="1600" dirty="0"/>
              <a:t> and have a more precise indication for the </a:t>
            </a:r>
            <a:r>
              <a:rPr lang="en-GB" sz="1600" b="1" dirty="0"/>
              <a:t>expected field quality at nominal conditions</a:t>
            </a:r>
            <a:r>
              <a:rPr lang="en-GB" sz="1600" dirty="0"/>
              <a:t> for the remaining magnets in the series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20654125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0F9061-D789-7FF6-7939-D71E88318D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9EC7046-36C5-E70A-A84C-57D93A583EE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5147" y="-2161"/>
            <a:ext cx="6552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GB" sz="2400" noProof="0" dirty="0"/>
              <a:t>MBRD</a:t>
            </a:r>
            <a:r>
              <a:rPr lang="en-GB" sz="2400" dirty="0"/>
              <a:t>1</a:t>
            </a:r>
            <a:endParaRPr lang="en-GB" sz="2400" noProof="0" dirty="0"/>
          </a:p>
        </p:txBody>
      </p:sp>
      <p:sp>
        <p:nvSpPr>
          <p:cNvPr id="3" name="CERN/INFN Agreements…">
            <a:extLst>
              <a:ext uri="{FF2B5EF4-FFF2-40B4-BE49-F238E27FC236}">
                <a16:creationId xmlns:a16="http://schemas.microsoft.com/office/drawing/2014/main" id="{C7FEC7A3-F0DD-52BD-1086-6DD03EB43115}"/>
              </a:ext>
            </a:extLst>
          </p:cNvPr>
          <p:cNvSpPr txBox="1">
            <a:spLocks/>
          </p:cNvSpPr>
          <p:nvPr/>
        </p:nvSpPr>
        <p:spPr>
          <a:xfrm>
            <a:off x="506692" y="548067"/>
            <a:ext cx="8316000" cy="2154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lvl="1" algn="just" hangingPunct="1">
              <a:buClr>
                <a:srgbClr val="C00000"/>
              </a:buClr>
              <a:buSzPct val="140000"/>
            </a:pPr>
            <a:r>
              <a:rPr lang="en-US" sz="1600" b="1" dirty="0"/>
              <a:t>MBRD1</a:t>
            </a:r>
            <a:r>
              <a:rPr lang="en-US" sz="1600" dirty="0"/>
              <a:t> arrived at CERN in </a:t>
            </a:r>
            <a:r>
              <a:rPr lang="en-US" sz="1600" b="1" dirty="0"/>
              <a:t>October 2023</a:t>
            </a:r>
          </a:p>
          <a:p>
            <a:pPr lvl="1" algn="just" hangingPunct="1">
              <a:buClr>
                <a:srgbClr val="C00000"/>
              </a:buClr>
              <a:buSzPct val="140000"/>
            </a:pPr>
            <a:r>
              <a:rPr lang="en-US" sz="1600" dirty="0"/>
              <a:t>After the electrical tests at high voltage (3.1 kV), a </a:t>
            </a:r>
            <a:r>
              <a:rPr lang="en-US" sz="1600" b="1" dirty="0"/>
              <a:t>short circuit to ground of the quench heater</a:t>
            </a:r>
            <a:r>
              <a:rPr lang="en-US" sz="1600" dirty="0"/>
              <a:t> YT112 was revealed</a:t>
            </a:r>
          </a:p>
          <a:p>
            <a:pPr lvl="1" algn="just" hangingPunct="1">
              <a:buClr>
                <a:srgbClr val="C00000"/>
              </a:buClr>
              <a:buSzPct val="140000"/>
            </a:pPr>
            <a:r>
              <a:rPr lang="en-US" sz="1600" dirty="0"/>
              <a:t>The MBRD1 was temporarily reassembled to be </a:t>
            </a:r>
            <a:r>
              <a:rPr lang="en-US" sz="1600" b="1" dirty="0"/>
              <a:t>shipped back to ASG for repair</a:t>
            </a:r>
          </a:p>
          <a:p>
            <a:pPr lvl="2" algn="just" hangingPunct="1">
              <a:buClr>
                <a:srgbClr val="0093BE"/>
              </a:buClr>
            </a:pPr>
            <a:r>
              <a:rPr lang="en-US" sz="1400" dirty="0"/>
              <a:t>It was delivered to ASG in </a:t>
            </a:r>
            <a:r>
              <a:rPr lang="en-US" sz="1400" b="1" dirty="0"/>
              <a:t>July 2024</a:t>
            </a:r>
          </a:p>
          <a:p>
            <a:pPr lvl="1" algn="just" hangingPunct="1">
              <a:buClr>
                <a:srgbClr val="C00000"/>
              </a:buClr>
              <a:buSzPct val="140000"/>
            </a:pPr>
            <a:r>
              <a:rPr lang="en-US" sz="1600" b="1" dirty="0"/>
              <a:t>MBRD1 was repaired</a:t>
            </a:r>
            <a:r>
              <a:rPr lang="en-US" sz="1600" dirty="0"/>
              <a:t> in ASG with the highest priority</a:t>
            </a:r>
          </a:p>
          <a:p>
            <a:pPr lvl="1" algn="just" hangingPunct="1">
              <a:buClr>
                <a:srgbClr val="C00000"/>
              </a:buClr>
              <a:buSzPct val="140000"/>
            </a:pPr>
            <a:r>
              <a:rPr lang="en-US" sz="1600" b="1" dirty="0"/>
              <a:t>MBRD1</a:t>
            </a:r>
            <a:r>
              <a:rPr lang="en-US" sz="1600" dirty="0"/>
              <a:t> was delivered back to CERN in </a:t>
            </a:r>
            <a:r>
              <a:rPr lang="en-US" sz="1600" b="1" dirty="0"/>
              <a:t>October 2024</a:t>
            </a:r>
          </a:p>
          <a:p>
            <a:pPr lvl="2" algn="just" hangingPunct="1">
              <a:buClr>
                <a:srgbClr val="0093BE"/>
              </a:buClr>
            </a:pPr>
            <a:r>
              <a:rPr lang="en-US" sz="1400" dirty="0"/>
              <a:t>it is currently being integrated into the </a:t>
            </a:r>
            <a:r>
              <a:rPr lang="en-US" sz="1400" b="1" dirty="0"/>
              <a:t>cryostat</a:t>
            </a:r>
          </a:p>
          <a:p>
            <a:pPr lvl="1" algn="just" hangingPunct="1">
              <a:buClr>
                <a:srgbClr val="C00000"/>
              </a:buClr>
              <a:buSzPct val="140000"/>
            </a:pPr>
            <a:r>
              <a:rPr lang="en-US" sz="1600" b="1" dirty="0"/>
              <a:t>MBRD1</a:t>
            </a:r>
            <a:r>
              <a:rPr lang="en-US" sz="1600" dirty="0"/>
              <a:t> will be the second magnet to be </a:t>
            </a:r>
            <a:r>
              <a:rPr lang="en-US" sz="1600" b="1" dirty="0"/>
              <a:t>tested</a:t>
            </a:r>
            <a:r>
              <a:rPr lang="en-US" sz="1600" dirty="0"/>
              <a:t> in the </a:t>
            </a:r>
            <a:r>
              <a:rPr lang="en-US" sz="1600" b="1" dirty="0"/>
              <a:t>D2 cold mass</a:t>
            </a:r>
          </a:p>
        </p:txBody>
      </p:sp>
      <p:pic>
        <p:nvPicPr>
          <p:cNvPr id="4" name="Picture 5" descr="A large machine in a factory&#10;&#10;Description automatically generated">
            <a:extLst>
              <a:ext uri="{FF2B5EF4-FFF2-40B4-BE49-F238E27FC236}">
                <a16:creationId xmlns:a16="http://schemas.microsoft.com/office/drawing/2014/main" id="{AFA3C231-5B63-6640-F2A7-E1B1AA4CC52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45" r="13579" b="17723"/>
          <a:stretch/>
        </p:blipFill>
        <p:spPr>
          <a:xfrm>
            <a:off x="2653989" y="2900853"/>
            <a:ext cx="5945819" cy="1463153"/>
          </a:xfrm>
          <a:prstGeom prst="rect">
            <a:avLst/>
          </a:prstGeom>
          <a:effectLst/>
        </p:spPr>
      </p:pic>
      <p:pic>
        <p:nvPicPr>
          <p:cNvPr id="7" name="Immagine 6" descr="Immagine che contiene macchina, ingegneria, interno, fabbrica&#10;&#10;Il contenuto generato dall'IA potrebbe non essere corretto.">
            <a:extLst>
              <a:ext uri="{FF2B5EF4-FFF2-40B4-BE49-F238E27FC236}">
                <a16:creationId xmlns:a16="http://schemas.microsoft.com/office/drawing/2014/main" id="{4B70B766-F610-0F25-D288-B76C0EA2EF5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88" y="2719700"/>
            <a:ext cx="2354290" cy="182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7446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D7A6C1-E989-B381-3652-C1E7DE26B7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ERN/INFN Agreements…">
            <a:extLst>
              <a:ext uri="{FF2B5EF4-FFF2-40B4-BE49-F238E27FC236}">
                <a16:creationId xmlns:a16="http://schemas.microsoft.com/office/drawing/2014/main" id="{8AA1A71D-A0BF-1FC7-2925-A02F248EE5C9}"/>
              </a:ext>
            </a:extLst>
          </p:cNvPr>
          <p:cNvSpPr txBox="1">
            <a:spLocks/>
          </p:cNvSpPr>
          <p:nvPr/>
        </p:nvSpPr>
        <p:spPr>
          <a:xfrm>
            <a:off x="506692" y="753413"/>
            <a:ext cx="4065308" cy="37240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lvl="1" algn="just" hangingPunct="1">
              <a:buClr>
                <a:srgbClr val="C00000"/>
              </a:buClr>
              <a:buSzPct val="140000"/>
            </a:pPr>
            <a:r>
              <a:rPr lang="en-US" sz="1600" b="1" dirty="0"/>
              <a:t>MBRD4</a:t>
            </a:r>
            <a:r>
              <a:rPr lang="en-US" sz="1600" dirty="0"/>
              <a:t> was delivered to CERN in </a:t>
            </a:r>
            <a:r>
              <a:rPr lang="en-US" sz="1600" b="1" dirty="0"/>
              <a:t>May 2025</a:t>
            </a:r>
          </a:p>
          <a:p>
            <a:pPr lvl="1" algn="just" hangingPunct="1">
              <a:buClr>
                <a:srgbClr val="C00000"/>
              </a:buClr>
              <a:buSzPct val="140000"/>
            </a:pPr>
            <a:r>
              <a:rPr lang="en-US" sz="1600" dirty="0"/>
              <a:t>Upon receipt two issues were identified:</a:t>
            </a:r>
          </a:p>
          <a:p>
            <a:pPr lvl="2" algn="just" hangingPunct="1">
              <a:buClr>
                <a:srgbClr val="0093BE"/>
              </a:buClr>
            </a:pPr>
            <a:r>
              <a:rPr lang="en-US" sz="1400" b="1" dirty="0"/>
              <a:t>Insulation damage</a:t>
            </a:r>
            <a:r>
              <a:rPr lang="en-US" sz="1400" dirty="0"/>
              <a:t> of the conductors in the heads in coils BS11 (V1 Up) and AS08 (V2 Up)</a:t>
            </a:r>
          </a:p>
          <a:p>
            <a:pPr lvl="2" algn="just" hangingPunct="1">
              <a:buClr>
                <a:srgbClr val="0093BE"/>
              </a:buClr>
            </a:pPr>
            <a:r>
              <a:rPr lang="en-US" sz="1400" b="1" dirty="0"/>
              <a:t>Misalignment</a:t>
            </a:r>
            <a:r>
              <a:rPr lang="en-US" sz="1400" dirty="0"/>
              <a:t> of about 2 mm of the </a:t>
            </a:r>
            <a:r>
              <a:rPr lang="en-US" sz="1400" b="1" dirty="0"/>
              <a:t>end plate</a:t>
            </a:r>
            <a:r>
              <a:rPr lang="en-US" sz="1400" dirty="0"/>
              <a:t> on the connection side</a:t>
            </a:r>
            <a:endParaRPr lang="en-US" sz="1600" dirty="0"/>
          </a:p>
          <a:p>
            <a:pPr lvl="1" algn="just" hangingPunct="1">
              <a:buClr>
                <a:srgbClr val="C00000"/>
              </a:buClr>
              <a:buSzPct val="140000"/>
            </a:pPr>
            <a:r>
              <a:rPr lang="en-US" sz="1600" b="1" dirty="0"/>
              <a:t>ASG</a:t>
            </a:r>
            <a:r>
              <a:rPr lang="en-US" sz="1600" dirty="0"/>
              <a:t> sent personnel to CERN to:</a:t>
            </a:r>
          </a:p>
          <a:p>
            <a:pPr lvl="2" algn="just" hangingPunct="1">
              <a:buClr>
                <a:srgbClr val="0093BE"/>
              </a:buClr>
            </a:pPr>
            <a:r>
              <a:rPr lang="en-US" sz="1400" b="1" dirty="0"/>
              <a:t>Repair the insulation</a:t>
            </a:r>
            <a:r>
              <a:rPr lang="en-US" sz="1400" dirty="0"/>
              <a:t> according to the agreed procedure</a:t>
            </a:r>
          </a:p>
          <a:p>
            <a:pPr lvl="2" algn="just" hangingPunct="1">
              <a:buClr>
                <a:srgbClr val="0093BE"/>
              </a:buClr>
            </a:pPr>
            <a:r>
              <a:rPr lang="en-US" sz="1400" b="1" dirty="0"/>
              <a:t>Restore the alignment</a:t>
            </a:r>
            <a:r>
              <a:rPr lang="en-US" sz="1400" dirty="0"/>
              <a:t> of the end plate</a:t>
            </a:r>
          </a:p>
          <a:p>
            <a:pPr lvl="1" algn="just" hangingPunct="1">
              <a:buClr>
                <a:srgbClr val="C00000"/>
              </a:buClr>
              <a:buSzPct val="140000"/>
            </a:pPr>
            <a:r>
              <a:rPr lang="en-US" sz="1600" dirty="0"/>
              <a:t>After the repair operations, </a:t>
            </a:r>
            <a:r>
              <a:rPr lang="en-US" sz="1600" b="1" dirty="0"/>
              <a:t>MBRD4</a:t>
            </a:r>
            <a:r>
              <a:rPr lang="en-US" sz="1600" dirty="0"/>
              <a:t> successfully passed all reception tests and was </a:t>
            </a:r>
            <a:r>
              <a:rPr lang="en-US" sz="1600" b="1" dirty="0"/>
              <a:t>accepted by CERN</a:t>
            </a:r>
          </a:p>
          <a:p>
            <a:pPr lvl="2" algn="just" hangingPunct="1">
              <a:buClr>
                <a:srgbClr val="0093BE"/>
              </a:buClr>
            </a:pPr>
            <a:r>
              <a:rPr lang="en-US" sz="1600" dirty="0"/>
              <a:t>it is </a:t>
            </a:r>
            <a:r>
              <a:rPr lang="en-US" sz="1600" b="1" dirty="0"/>
              <a:t>ready to be assembled</a:t>
            </a:r>
            <a:r>
              <a:rPr lang="en-US" sz="1600" dirty="0"/>
              <a:t> in the D2 cold mass and to be tested after the cold test of MBRD1</a:t>
            </a:r>
          </a:p>
        </p:txBody>
      </p:sp>
      <p:pic>
        <p:nvPicPr>
          <p:cNvPr id="5" name="Immagine 4" descr="Immagine che contiene testo, ingegneria, interno, borsa&#10;&#10;Il contenuto generato dall'IA potrebbe non essere corretto.">
            <a:extLst>
              <a:ext uri="{FF2B5EF4-FFF2-40B4-BE49-F238E27FC236}">
                <a16:creationId xmlns:a16="http://schemas.microsoft.com/office/drawing/2014/main" id="{5D123DDF-447B-0165-ECE4-2109C3BD0B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4" t="12141" r="9007" b="22674"/>
          <a:stretch>
            <a:fillRect/>
          </a:stretch>
        </p:blipFill>
        <p:spPr>
          <a:xfrm>
            <a:off x="5062652" y="753413"/>
            <a:ext cx="2579651" cy="411103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F9ACF8A5-9DD1-3562-B718-D7271180CC2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0854" y="-2161"/>
            <a:ext cx="6552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GB" sz="2400" noProof="0" dirty="0"/>
              <a:t>MBRD4</a:t>
            </a:r>
          </a:p>
        </p:txBody>
      </p:sp>
    </p:spTree>
    <p:extLst>
      <p:ext uri="{BB962C8B-B14F-4D97-AF65-F5344CB8AC3E}">
        <p14:creationId xmlns:p14="http://schemas.microsoft.com/office/powerpoint/2010/main" val="214842333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883536-840B-CE71-0472-0D395DBBD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C03DF1B-D57C-E59B-BE3A-428CB429CEC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58" y="-2161"/>
            <a:ext cx="6552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GB" sz="2400" noProof="0" dirty="0"/>
              <a:t>Overall Schedule</a:t>
            </a:r>
          </a:p>
        </p:txBody>
      </p:sp>
      <p:sp>
        <p:nvSpPr>
          <p:cNvPr id="3" name="CERN/INFN Agreements…">
            <a:extLst>
              <a:ext uri="{FF2B5EF4-FFF2-40B4-BE49-F238E27FC236}">
                <a16:creationId xmlns:a16="http://schemas.microsoft.com/office/drawing/2014/main" id="{95EFE8F0-DF69-40D8-44BB-DC303BCB1FC5}"/>
              </a:ext>
            </a:extLst>
          </p:cNvPr>
          <p:cNvSpPr txBox="1">
            <a:spLocks/>
          </p:cNvSpPr>
          <p:nvPr/>
        </p:nvSpPr>
        <p:spPr>
          <a:xfrm>
            <a:off x="635889" y="647471"/>
            <a:ext cx="6445692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360000" lvl="1" algn="just" hangingPunct="1">
              <a:buClr>
                <a:srgbClr val="C00000"/>
              </a:buClr>
              <a:buSzPct val="140000"/>
            </a:pPr>
            <a:r>
              <a:rPr lang="en-GB" sz="1600" b="1" dirty="0">
                <a:solidFill>
                  <a:srgbClr val="00B050"/>
                </a:solidFill>
              </a:rPr>
              <a:t>MBRD1</a:t>
            </a:r>
            <a:r>
              <a:rPr lang="en-GB" sz="1600" dirty="0"/>
              <a:t> was delivered in October 2024</a:t>
            </a:r>
            <a:endParaRPr lang="en-US" sz="1600" dirty="0"/>
          </a:p>
          <a:p>
            <a:pPr marL="360000" lvl="1" algn="just" hangingPunct="1">
              <a:buClr>
                <a:srgbClr val="C00000"/>
              </a:buClr>
              <a:buSzPct val="140000"/>
            </a:pPr>
            <a:r>
              <a:rPr lang="en-GB" sz="1600" b="1" dirty="0">
                <a:solidFill>
                  <a:srgbClr val="00B050"/>
                </a:solidFill>
              </a:rPr>
              <a:t>MBRD2</a:t>
            </a:r>
            <a:r>
              <a:rPr lang="en-GB" sz="1600" dirty="0"/>
              <a:t> was delivered in April 2024</a:t>
            </a:r>
          </a:p>
          <a:p>
            <a:pPr marL="360000" lvl="1" algn="just" hangingPunct="1">
              <a:buClr>
                <a:srgbClr val="C00000"/>
              </a:buClr>
              <a:buSzPct val="140000"/>
            </a:pPr>
            <a:r>
              <a:rPr lang="en-GB" sz="1600" b="1" dirty="0">
                <a:solidFill>
                  <a:srgbClr val="C00000"/>
                </a:solidFill>
              </a:rPr>
              <a:t>MBRD3</a:t>
            </a:r>
            <a:r>
              <a:rPr lang="en-US" sz="1600" dirty="0"/>
              <a:t> is being assembled in ASG and will be shipped in September 2025</a:t>
            </a:r>
          </a:p>
          <a:p>
            <a:pPr marL="360000" lvl="1" algn="just" hangingPunct="1">
              <a:buClr>
                <a:srgbClr val="C00000"/>
              </a:buClr>
              <a:buSzPct val="140000"/>
            </a:pPr>
            <a:r>
              <a:rPr lang="en-GB" sz="1600" b="1" dirty="0">
                <a:solidFill>
                  <a:srgbClr val="00B050"/>
                </a:solidFill>
              </a:rPr>
              <a:t>MBRD4</a:t>
            </a:r>
            <a:r>
              <a:rPr lang="en-GB" sz="1600" dirty="0"/>
              <a:t> was delivered in May 2025</a:t>
            </a:r>
            <a:endParaRPr lang="en-US" sz="1600" dirty="0"/>
          </a:p>
          <a:p>
            <a:pPr marL="360000" lvl="1" algn="just" hangingPunct="1">
              <a:buClr>
                <a:srgbClr val="C00000"/>
              </a:buClr>
              <a:buSzPct val="140000"/>
            </a:pPr>
            <a:r>
              <a:rPr lang="en-GB" sz="1600" b="1" dirty="0">
                <a:solidFill>
                  <a:srgbClr val="C00000"/>
                </a:solidFill>
              </a:rPr>
              <a:t>MBRD5</a:t>
            </a:r>
            <a:r>
              <a:rPr lang="en-GB" sz="1600" dirty="0"/>
              <a:t> will be shipped in December 2025</a:t>
            </a:r>
            <a:endParaRPr lang="en-US" sz="1600" dirty="0"/>
          </a:p>
          <a:p>
            <a:pPr marL="360000" lvl="1" algn="just" hangingPunct="1">
              <a:buClr>
                <a:srgbClr val="C00000"/>
              </a:buClr>
              <a:buSzPct val="140000"/>
            </a:pPr>
            <a:r>
              <a:rPr lang="en-GB" sz="1600" b="1" dirty="0">
                <a:solidFill>
                  <a:srgbClr val="C00000"/>
                </a:solidFill>
              </a:rPr>
              <a:t>MBRD6</a:t>
            </a:r>
            <a:r>
              <a:rPr lang="en-GB" sz="1600" dirty="0"/>
              <a:t> will be shipped in March 2026</a:t>
            </a:r>
            <a:endParaRPr lang="en-US" sz="1600" dirty="0"/>
          </a:p>
        </p:txBody>
      </p:sp>
      <p:pic>
        <p:nvPicPr>
          <p:cNvPr id="5" name="Content Placeholder 10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7D4B502C-FB06-8F63-ED60-68AC568912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65" r="4914"/>
          <a:stretch/>
        </p:blipFill>
        <p:spPr bwMode="auto">
          <a:xfrm>
            <a:off x="4079936" y="3351172"/>
            <a:ext cx="2937898" cy="168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D1D0B714-ED29-00B8-89FE-00A99F35D9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537" t="19823" r="8652" b="16520"/>
          <a:stretch>
            <a:fillRect/>
          </a:stretch>
        </p:blipFill>
        <p:spPr>
          <a:xfrm>
            <a:off x="133531" y="2863869"/>
            <a:ext cx="3836303" cy="1632160"/>
          </a:xfrm>
          <a:prstGeom prst="rect">
            <a:avLst/>
          </a:prstGeom>
        </p:spPr>
      </p:pic>
      <p:sp>
        <p:nvSpPr>
          <p:cNvPr id="14" name="CERN/INFN Agreements…">
            <a:extLst>
              <a:ext uri="{FF2B5EF4-FFF2-40B4-BE49-F238E27FC236}">
                <a16:creationId xmlns:a16="http://schemas.microsoft.com/office/drawing/2014/main" id="{D324AF55-37B2-79CB-CED8-873B670DE053}"/>
              </a:ext>
            </a:extLst>
          </p:cNvPr>
          <p:cNvSpPr txBox="1">
            <a:spLocks/>
          </p:cNvSpPr>
          <p:nvPr/>
        </p:nvSpPr>
        <p:spPr>
          <a:xfrm>
            <a:off x="5037420" y="650741"/>
            <a:ext cx="3852000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360000" lvl="1" algn="just" hangingPunct="1">
              <a:buClr>
                <a:srgbClr val="C00000"/>
              </a:buClr>
              <a:buSzPct val="140000"/>
            </a:pPr>
            <a:endParaRPr lang="en-US" sz="1600" dirty="0"/>
          </a:p>
        </p:txBody>
      </p:sp>
      <p:pic>
        <p:nvPicPr>
          <p:cNvPr id="17" name="Immagine 16" descr="Immagine che contiene tubo, ingegneria, acciaio, macchina&#10;&#10;Il contenuto generato dall'IA potrebbe non essere corretto.">
            <a:extLst>
              <a:ext uri="{FF2B5EF4-FFF2-40B4-BE49-F238E27FC236}">
                <a16:creationId xmlns:a16="http://schemas.microsoft.com/office/drawing/2014/main" id="{9FF6E745-1640-865B-4488-074548521E4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" t="19634"/>
          <a:stretch>
            <a:fillRect/>
          </a:stretch>
        </p:blipFill>
        <p:spPr>
          <a:xfrm>
            <a:off x="5796815" y="1408437"/>
            <a:ext cx="3092605" cy="1899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76006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87914F-674C-AFE0-1C57-0744A0E7D6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6149FD3-2ACF-AD10-9FF7-209184DADBF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958" y="-2161"/>
            <a:ext cx="6552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GB" sz="2400" noProof="0" dirty="0"/>
              <a:t>Conclusion</a:t>
            </a:r>
          </a:p>
        </p:txBody>
      </p:sp>
      <p:sp>
        <p:nvSpPr>
          <p:cNvPr id="5" name="CERN/INFN Agreements…">
            <a:extLst>
              <a:ext uri="{FF2B5EF4-FFF2-40B4-BE49-F238E27FC236}">
                <a16:creationId xmlns:a16="http://schemas.microsoft.com/office/drawing/2014/main" id="{866E98B2-74DE-0849-5F9A-09AD020ACE14}"/>
              </a:ext>
            </a:extLst>
          </p:cNvPr>
          <p:cNvSpPr txBox="1">
            <a:spLocks/>
          </p:cNvSpPr>
          <p:nvPr/>
        </p:nvSpPr>
        <p:spPr>
          <a:xfrm>
            <a:off x="611999" y="710379"/>
            <a:ext cx="7920000" cy="31425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360000" lvl="1" algn="just" hangingPunct="1">
              <a:lnSpc>
                <a:spcPct val="150000"/>
              </a:lnSpc>
              <a:buClr>
                <a:srgbClr val="C00000"/>
              </a:buClr>
              <a:buSzPct val="140000"/>
            </a:pPr>
            <a:r>
              <a:rPr lang="en-GB" sz="1800" dirty="0"/>
              <a:t>The </a:t>
            </a:r>
            <a:r>
              <a:rPr lang="en-GB" sz="1800" b="1" dirty="0"/>
              <a:t>first three series magnets</a:t>
            </a:r>
            <a:r>
              <a:rPr lang="en-GB" sz="1800" dirty="0"/>
              <a:t> were delivered to CERN</a:t>
            </a:r>
          </a:p>
          <a:p>
            <a:pPr marL="563200" lvl="2" algn="just" hangingPunct="1">
              <a:lnSpc>
                <a:spcPct val="150000"/>
              </a:lnSpc>
              <a:buClr>
                <a:srgbClr val="0093BE"/>
              </a:buClr>
              <a:buSzPct val="140000"/>
            </a:pPr>
            <a:r>
              <a:rPr lang="en-US" sz="1600" b="1" dirty="0"/>
              <a:t>MBRD2</a:t>
            </a:r>
            <a:r>
              <a:rPr lang="en-US" sz="1600" dirty="0"/>
              <a:t> is in the </a:t>
            </a:r>
            <a:r>
              <a:rPr lang="en-US" sz="1600" b="1" dirty="0"/>
              <a:t>cold test</a:t>
            </a:r>
            <a:r>
              <a:rPr lang="en-US" sz="1600" dirty="0"/>
              <a:t> phase at CERN</a:t>
            </a:r>
          </a:p>
          <a:p>
            <a:pPr marL="563200" lvl="2" algn="just" hangingPunct="1">
              <a:lnSpc>
                <a:spcPct val="150000"/>
              </a:lnSpc>
              <a:buClr>
                <a:srgbClr val="0093BE"/>
              </a:buClr>
              <a:buSzPct val="140000"/>
            </a:pPr>
            <a:r>
              <a:rPr lang="en-GB" sz="1600" b="1" dirty="0"/>
              <a:t>MBRD1</a:t>
            </a:r>
            <a:r>
              <a:rPr lang="en-GB" sz="1600" dirty="0"/>
              <a:t> is waiting for </a:t>
            </a:r>
            <a:r>
              <a:rPr lang="en-GB" sz="1600" b="1" dirty="0"/>
              <a:t>cryostat integration</a:t>
            </a:r>
          </a:p>
          <a:p>
            <a:pPr marL="563200" lvl="2" algn="just" hangingPunct="1">
              <a:lnSpc>
                <a:spcPct val="150000"/>
              </a:lnSpc>
              <a:buClr>
                <a:srgbClr val="0093BE"/>
              </a:buClr>
              <a:buSzPct val="140000"/>
            </a:pPr>
            <a:r>
              <a:rPr lang="en-GB" sz="1600" b="1" dirty="0"/>
              <a:t>MBRD4</a:t>
            </a:r>
            <a:r>
              <a:rPr lang="en-GB" sz="1600" dirty="0"/>
              <a:t> </a:t>
            </a:r>
            <a:r>
              <a:rPr lang="en-US" sz="1600" dirty="0"/>
              <a:t>has just been delivered to CERN and </a:t>
            </a:r>
            <a:r>
              <a:rPr lang="en-US" sz="1600" b="1" dirty="0"/>
              <a:t>successfully accepted</a:t>
            </a:r>
            <a:endParaRPr lang="en-GB" sz="1600" b="1" dirty="0"/>
          </a:p>
          <a:p>
            <a:pPr marL="360000" lvl="1" algn="just" hangingPunct="1">
              <a:lnSpc>
                <a:spcPct val="150000"/>
              </a:lnSpc>
              <a:buClr>
                <a:srgbClr val="C00000"/>
              </a:buClr>
              <a:buSzPct val="140000"/>
            </a:pPr>
            <a:r>
              <a:rPr lang="en-GB" sz="1800" dirty="0"/>
              <a:t>The </a:t>
            </a:r>
            <a:r>
              <a:rPr lang="en-GB" sz="1800" b="1" dirty="0"/>
              <a:t>series production</a:t>
            </a:r>
            <a:r>
              <a:rPr lang="en-GB" sz="1800" dirty="0"/>
              <a:t> of the remaining magnets is scheduled to </a:t>
            </a:r>
            <a:r>
              <a:rPr lang="en-GB" sz="1800" b="1" dirty="0"/>
              <a:t>finish</a:t>
            </a:r>
            <a:r>
              <a:rPr lang="en-GB" sz="1800" dirty="0"/>
              <a:t> by </a:t>
            </a:r>
            <a:r>
              <a:rPr lang="en-GB" sz="1800" b="1" dirty="0"/>
              <a:t>beginning of 2026</a:t>
            </a:r>
          </a:p>
          <a:p>
            <a:pPr marL="360000" lvl="1" algn="just" hangingPunct="1">
              <a:lnSpc>
                <a:spcPct val="150000"/>
              </a:lnSpc>
              <a:buClr>
                <a:srgbClr val="C00000"/>
              </a:buClr>
              <a:buSzPct val="140000"/>
            </a:pPr>
            <a:r>
              <a:rPr lang="en-US" sz="1800" dirty="0"/>
              <a:t>Cold tests conducted so far on </a:t>
            </a:r>
            <a:r>
              <a:rPr lang="en-US" sz="1800" b="1" dirty="0"/>
              <a:t>MBRD2</a:t>
            </a:r>
            <a:r>
              <a:rPr lang="en-US" sz="1800" dirty="0"/>
              <a:t> are showing </a:t>
            </a:r>
            <a:r>
              <a:rPr lang="en-US" sz="1800" b="1" dirty="0"/>
              <a:t>excellent</a:t>
            </a:r>
            <a:r>
              <a:rPr lang="en-US" sz="1800" dirty="0"/>
              <a:t> magnet </a:t>
            </a:r>
            <a:r>
              <a:rPr lang="en-US" sz="1800" b="1" dirty="0"/>
              <a:t>behaviour</a:t>
            </a:r>
            <a:r>
              <a:rPr lang="en-US" sz="1800" dirty="0"/>
              <a:t> with the achievement of the </a:t>
            </a:r>
            <a:r>
              <a:rPr lang="en-US" sz="1800" b="1" dirty="0"/>
              <a:t>ultimate current without quench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374006105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ECEA7AE-2117-2DF6-0E6F-774F19F719CF}"/>
              </a:ext>
            </a:extLst>
          </p:cNvPr>
          <p:cNvSpPr/>
          <p:nvPr/>
        </p:nvSpPr>
        <p:spPr>
          <a:xfrm rot="20734682">
            <a:off x="-396240" y="1823945"/>
            <a:ext cx="5562600" cy="1402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>
                  <a:outerShdw blurRad="50800" dist="38100" algn="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Arial"/>
              </a:rPr>
              <a:t>THANKS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399110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2849737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9355F9-F4D3-E669-06BD-C6AF74FF5F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ERN/INFN Agreements…">
                <a:extLst>
                  <a:ext uri="{FF2B5EF4-FFF2-40B4-BE49-F238E27FC236}">
                    <a16:creationId xmlns:a16="http://schemas.microsoft.com/office/drawing/2014/main" id="{6C826A62-2CD4-DB03-DA3E-7CA99629958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6692" y="548067"/>
                <a:ext cx="8316000" cy="307776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b="1" dirty="0"/>
                  <a:t>MBRD3</a:t>
                </a:r>
                <a:r>
                  <a:rPr lang="en-US" sz="1600" dirty="0"/>
                  <a:t> consists of the apertures:</a:t>
                </a:r>
              </a:p>
              <a:p>
                <a:pPr lvl="2" algn="just" hangingPunct="1">
                  <a:buClr>
                    <a:srgbClr val="0093BE"/>
                  </a:buClr>
                </a:pPr>
                <a:r>
                  <a:rPr lang="en-US" sz="1400" b="1" dirty="0"/>
                  <a:t>AP05</a:t>
                </a:r>
                <a:r>
                  <a:rPr lang="en-US" sz="1400" dirty="0"/>
                  <a:t> which includes AS05 and BS07 coils coupled with shimming scheme 2 and has been collared without any issues</a:t>
                </a:r>
              </a:p>
              <a:p>
                <a:pPr lvl="2" algn="just" hangingPunct="1">
                  <a:buClr>
                    <a:srgbClr val="0093BE"/>
                  </a:buClr>
                </a:pPr>
                <a:r>
                  <a:rPr lang="en-US" sz="1400" b="1" dirty="0"/>
                  <a:t>AP06</a:t>
                </a:r>
                <a:r>
                  <a:rPr lang="en-US" sz="1400" dirty="0"/>
                  <a:t> which includes AS07 and BS08 coils, coupled with shimming scheme 3 and has been collared five times</a:t>
                </a:r>
              </a:p>
              <a:p>
                <a:pPr lvl="3" algn="just" hangingPunct="1">
                  <a:buClr>
                    <a:srgbClr val="0093BE"/>
                  </a:buClr>
                </a:pPr>
                <a:r>
                  <a:rPr lang="en-US" sz="1400" b="1" dirty="0"/>
                  <a:t>Event 1</a:t>
                </a:r>
                <a:r>
                  <a:rPr lang="en-US" sz="1400" dirty="0"/>
                  <a:t> (10/04/2024) </a:t>
                </a:r>
                <a14:m>
                  <m:oMath xmlns:m="http://schemas.openxmlformats.org/officeDocument/2006/math">
                    <m:r>
                      <a:rPr lang="en-US" sz="1400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400" dirty="0"/>
                  <a:t> a short QH vs coil AS-07</a:t>
                </a:r>
              </a:p>
              <a:p>
                <a:pPr lvl="3" algn="just" hangingPunct="1">
                  <a:buClr>
                    <a:srgbClr val="0093BE"/>
                  </a:buClr>
                </a:pPr>
                <a:r>
                  <a:rPr lang="en-US" sz="1400" b="1" dirty="0"/>
                  <a:t>Event 2</a:t>
                </a:r>
                <a:r>
                  <a:rPr lang="en-US" sz="1400" dirty="0"/>
                  <a:t> (17/04/2024) </a:t>
                </a:r>
                <a14:m>
                  <m:oMath xmlns:m="http://schemas.openxmlformats.org/officeDocument/2006/math">
                    <m:r>
                      <a:rPr lang="en-US" sz="1400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400" dirty="0"/>
                  <a:t> a short coil BS-08 vs ground</a:t>
                </a:r>
              </a:p>
              <a:p>
                <a:pPr lvl="3" algn="just" hangingPunct="1">
                  <a:buClr>
                    <a:srgbClr val="0093BE"/>
                  </a:buClr>
                </a:pPr>
                <a:r>
                  <a:rPr lang="en-US" sz="1400" b="1" dirty="0"/>
                  <a:t>Event 3</a:t>
                </a:r>
                <a:r>
                  <a:rPr lang="en-US" sz="1400" dirty="0"/>
                  <a:t> (28/05/2024) </a:t>
                </a:r>
                <a14:m>
                  <m:oMath xmlns:m="http://schemas.openxmlformats.org/officeDocument/2006/math">
                    <m:r>
                      <a:rPr lang="en-US" sz="1400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400" dirty="0"/>
                  <a:t> a short QH vs coil BS-08</a:t>
                </a:r>
              </a:p>
              <a:p>
                <a:pPr lvl="3" algn="just" hangingPunct="1">
                  <a:buClr>
                    <a:srgbClr val="0093BE"/>
                  </a:buClr>
                </a:pPr>
                <a:r>
                  <a:rPr lang="en-US" sz="1400" b="1" dirty="0"/>
                  <a:t>Event 4</a:t>
                </a:r>
                <a:r>
                  <a:rPr lang="en-US" sz="1400" dirty="0"/>
                  <a:t> (01/07/2024) </a:t>
                </a:r>
                <a14:m>
                  <m:oMath xmlns:m="http://schemas.openxmlformats.org/officeDocument/2006/math">
                    <m:r>
                      <a:rPr lang="en-US" sz="1400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400" dirty="0"/>
                  <a:t> a short QH vs coil BS-08</a:t>
                </a:r>
              </a:p>
              <a:p>
                <a:pPr lvl="3" algn="just" hangingPunct="1">
                  <a:buClr>
                    <a:srgbClr val="0093BE"/>
                  </a:buClr>
                </a:pPr>
                <a:r>
                  <a:rPr lang="en-US" sz="1400" b="1" dirty="0"/>
                  <a:t>Event 5</a:t>
                </a:r>
                <a:r>
                  <a:rPr lang="en-US" sz="1400" dirty="0"/>
                  <a:t> (19/09/2024) </a:t>
                </a:r>
                <a14:m>
                  <m:oMath xmlns:m="http://schemas.openxmlformats.org/officeDocument/2006/math">
                    <m:r>
                      <a:rPr lang="en-US" sz="1400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400" dirty="0"/>
                  <a:t> AP06 has been successfully collared</a:t>
                </a:r>
              </a:p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Ground insulation protrusions were found in both apertures and </a:t>
                </a:r>
                <a:r>
                  <a:rPr lang="en-US" sz="1600" b="1" dirty="0"/>
                  <a:t>the magnet was disassembled</a:t>
                </a:r>
              </a:p>
              <a:p>
                <a:pPr lvl="2" algn="just" hangingPunct="1">
                  <a:buClr>
                    <a:srgbClr val="0093BE"/>
                  </a:buClr>
                </a:pPr>
                <a:r>
                  <a:rPr lang="en-US" sz="1400" b="1" dirty="0"/>
                  <a:t>AP06</a:t>
                </a:r>
                <a:r>
                  <a:rPr lang="en-US" sz="1400" dirty="0"/>
                  <a:t> has been </a:t>
                </a:r>
                <a:r>
                  <a:rPr lang="en-US" sz="1400" b="1" dirty="0"/>
                  <a:t>uncollared</a:t>
                </a:r>
                <a:r>
                  <a:rPr lang="en-US" sz="1400" dirty="0"/>
                  <a:t> and the coils will undergo </a:t>
                </a:r>
                <a:r>
                  <a:rPr lang="en-US" sz="1400" b="1" dirty="0"/>
                  <a:t>mechanical measurements</a:t>
                </a:r>
                <a:r>
                  <a:rPr lang="en-US" sz="1400" dirty="0"/>
                  <a:t> (Young modulus) to assess that multiple collaring process did not damage them</a:t>
                </a:r>
              </a:p>
              <a:p>
                <a:pPr lvl="2" algn="just" hangingPunct="1">
                  <a:buClr>
                    <a:srgbClr val="0093BE"/>
                  </a:buClr>
                </a:pPr>
                <a:r>
                  <a:rPr lang="en-US" sz="1400" b="1" dirty="0"/>
                  <a:t>AP05</a:t>
                </a:r>
                <a:r>
                  <a:rPr lang="en-US" sz="1400" dirty="0"/>
                  <a:t> will be uncollared once the AP06 is assembled</a:t>
                </a:r>
                <a:endParaRPr lang="en-US" sz="1600" dirty="0"/>
              </a:p>
            </p:txBody>
          </p:sp>
        </mc:Choice>
        <mc:Fallback xmlns="">
          <p:sp>
            <p:nvSpPr>
              <p:cNvPr id="4" name="CERN/INFN Agreements…">
                <a:extLst>
                  <a:ext uri="{FF2B5EF4-FFF2-40B4-BE49-F238E27FC236}">
                    <a16:creationId xmlns:a16="http://schemas.microsoft.com/office/drawing/2014/main" id="{6C826A62-2CD4-DB03-DA3E-7CA9962995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692" y="548067"/>
                <a:ext cx="8316000" cy="3077766"/>
              </a:xfrm>
              <a:prstGeom prst="rect">
                <a:avLst/>
              </a:prstGeom>
              <a:blipFill>
                <a:blip r:embed="rId3"/>
                <a:stretch>
                  <a:fillRect t="-5743" r="-1393" b="-257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1">
            <a:extLst>
              <a:ext uri="{FF2B5EF4-FFF2-40B4-BE49-F238E27FC236}">
                <a16:creationId xmlns:a16="http://schemas.microsoft.com/office/drawing/2014/main" id="{9790B362-EDA7-CA67-4A71-16EAD629061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0854" y="-2161"/>
            <a:ext cx="6552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GB" sz="2400" noProof="0" dirty="0"/>
              <a:t>MBRD3</a:t>
            </a:r>
          </a:p>
        </p:txBody>
      </p:sp>
      <p:pic>
        <p:nvPicPr>
          <p:cNvPr id="3" name="Immagine 2" descr="Immagine che contiene testo, schermata, Carattere, numero&#10;&#10;Il contenuto generato dall'IA potrebbe non essere corretto.">
            <a:extLst>
              <a:ext uri="{FF2B5EF4-FFF2-40B4-BE49-F238E27FC236}">
                <a16:creationId xmlns:a16="http://schemas.microsoft.com/office/drawing/2014/main" id="{CC5E9F8B-6AC0-E333-A916-3C05C10087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2963" y="3694521"/>
            <a:ext cx="4386513" cy="118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34771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ERN/INFN Agreements…"/>
          <p:cNvSpPr txBox="1">
            <a:spLocks noGrp="1"/>
          </p:cNvSpPr>
          <p:nvPr>
            <p:ph type="body" idx="1"/>
          </p:nvPr>
        </p:nvSpPr>
        <p:spPr>
          <a:xfrm>
            <a:off x="494015" y="879750"/>
            <a:ext cx="4248000" cy="32624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Clr>
                <a:srgbClr val="C00000"/>
              </a:buClr>
              <a:buSzPct val="140000"/>
            </a:pPr>
            <a:r>
              <a:rPr lang="en-US" sz="1800" dirty="0"/>
              <a:t>Introduction to High Luminosity LHC</a:t>
            </a:r>
          </a:p>
          <a:p>
            <a:pPr algn="just">
              <a:buClr>
                <a:srgbClr val="C00000"/>
              </a:buClr>
              <a:buSzPct val="140000"/>
            </a:pPr>
            <a:r>
              <a:rPr lang="en-GB" sz="1800" dirty="0"/>
              <a:t>Main characteristics of the MBRD (aka D2)</a:t>
            </a:r>
          </a:p>
          <a:p>
            <a:pPr algn="just">
              <a:buClr>
                <a:srgbClr val="C00000"/>
              </a:buClr>
              <a:buSzPct val="140000"/>
            </a:pPr>
            <a:r>
              <a:rPr lang="en-US" sz="1800" dirty="0"/>
              <a:t>Status of the series magnets production:</a:t>
            </a:r>
            <a:endParaRPr lang="en-US" sz="1600" dirty="0"/>
          </a:p>
          <a:p>
            <a:pPr lvl="1" algn="just">
              <a:buClr>
                <a:srgbClr val="0093BE"/>
              </a:buClr>
            </a:pPr>
            <a:r>
              <a:rPr lang="en-US" sz="1600" dirty="0"/>
              <a:t>Coils coupling strategy and shimming plans</a:t>
            </a:r>
          </a:p>
          <a:p>
            <a:pPr lvl="1" algn="just">
              <a:buClr>
                <a:srgbClr val="0093BE"/>
              </a:buClr>
            </a:pPr>
            <a:r>
              <a:rPr lang="en-US" sz="1600" dirty="0"/>
              <a:t>MBRD2</a:t>
            </a:r>
          </a:p>
          <a:p>
            <a:pPr lvl="2" algn="just">
              <a:buClr>
                <a:srgbClr val="0093BE"/>
              </a:buClr>
            </a:pPr>
            <a:r>
              <a:rPr lang="en-US" sz="1400" dirty="0"/>
              <a:t>Cold test results: Powering cycles</a:t>
            </a:r>
          </a:p>
          <a:p>
            <a:pPr lvl="2" algn="just">
              <a:buClr>
                <a:srgbClr val="0093BE"/>
              </a:buClr>
            </a:pPr>
            <a:r>
              <a:rPr lang="en-US" sz="1400" dirty="0"/>
              <a:t>Cold test results: Training and quench protection</a:t>
            </a:r>
          </a:p>
          <a:p>
            <a:pPr lvl="2" algn="just">
              <a:buClr>
                <a:srgbClr val="0093BE"/>
              </a:buClr>
            </a:pPr>
            <a:r>
              <a:rPr lang="en-US" sz="1400" dirty="0"/>
              <a:t>Expected field quality at nominal condition</a:t>
            </a:r>
          </a:p>
          <a:p>
            <a:pPr lvl="1" algn="just">
              <a:buClr>
                <a:srgbClr val="0093BE"/>
              </a:buClr>
            </a:pPr>
            <a:r>
              <a:rPr lang="en-US" sz="1600" dirty="0"/>
              <a:t>MBRD1</a:t>
            </a:r>
          </a:p>
          <a:p>
            <a:pPr lvl="1" algn="just">
              <a:buClr>
                <a:srgbClr val="0093BE"/>
              </a:buClr>
            </a:pPr>
            <a:r>
              <a:rPr lang="en-US" sz="1600" dirty="0"/>
              <a:t>MBRD4</a:t>
            </a:r>
          </a:p>
          <a:p>
            <a:pPr lvl="1" algn="just">
              <a:buClr>
                <a:srgbClr val="0093BE"/>
              </a:buClr>
            </a:pPr>
            <a:r>
              <a:rPr lang="en-US" sz="1600" dirty="0"/>
              <a:t>MBRD3</a:t>
            </a:r>
          </a:p>
          <a:p>
            <a:pPr algn="just">
              <a:buClr>
                <a:srgbClr val="C00000"/>
              </a:buClr>
              <a:buSzPct val="140000"/>
            </a:pPr>
            <a:r>
              <a:rPr sz="1800" dirty="0"/>
              <a:t>Overall schedule</a:t>
            </a:r>
            <a:endParaRPr lang="it-IT" sz="1800" dirty="0"/>
          </a:p>
          <a:p>
            <a:pPr algn="just">
              <a:buClr>
                <a:srgbClr val="C00000"/>
              </a:buClr>
              <a:buSzPct val="140000"/>
            </a:pPr>
            <a:r>
              <a:rPr lang="en-GB" sz="1800" noProof="0" dirty="0"/>
              <a:t>Conclusion</a:t>
            </a:r>
          </a:p>
        </p:txBody>
      </p:sp>
      <p:sp>
        <p:nvSpPr>
          <p:cNvPr id="71" name="Rectangle 1"/>
          <p:cNvSpPr txBox="1">
            <a:spLocks noGrp="1"/>
          </p:cNvSpPr>
          <p:nvPr>
            <p:ph type="title"/>
          </p:nvPr>
        </p:nvSpPr>
        <p:spPr>
          <a:xfrm>
            <a:off x="611998" y="-2161"/>
            <a:ext cx="6552000" cy="5400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sz="2400" dirty="0">
                <a:latin typeface="+mj-lt"/>
              </a:rPr>
              <a:t>Outline</a:t>
            </a:r>
          </a:p>
        </p:txBody>
      </p:sp>
      <p:pic>
        <p:nvPicPr>
          <p:cNvPr id="3" name="Picture 2" descr="A close-up of a device&#10;&#10;Description automatically generated">
            <a:extLst>
              <a:ext uri="{FF2B5EF4-FFF2-40B4-BE49-F238E27FC236}">
                <a16:creationId xmlns:a16="http://schemas.microsoft.com/office/drawing/2014/main" id="{0302FA53-AD5A-740F-24AD-A35A454A03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452" t="4205" r="26451" b="4126"/>
          <a:stretch/>
        </p:blipFill>
        <p:spPr>
          <a:xfrm>
            <a:off x="4690944" y="879750"/>
            <a:ext cx="4204801" cy="41760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ERN/INFN Agreements…"/>
          <p:cNvSpPr txBox="1">
            <a:spLocks noGrp="1"/>
          </p:cNvSpPr>
          <p:nvPr>
            <p:ph type="body" idx="1"/>
          </p:nvPr>
        </p:nvSpPr>
        <p:spPr>
          <a:xfrm>
            <a:off x="333879" y="1439979"/>
            <a:ext cx="3348000" cy="1908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>
              <a:buClr>
                <a:srgbClr val="C00000"/>
              </a:buClr>
              <a:buSzPct val="140000"/>
            </a:pPr>
            <a:r>
              <a:rPr lang="en-US" sz="1600" dirty="0"/>
              <a:t>The main goals of HL-LHC are to increase:</a:t>
            </a:r>
          </a:p>
          <a:p>
            <a:pPr lvl="2" algn="just" hangingPunct="1">
              <a:buClr>
                <a:srgbClr val="0093BE"/>
              </a:buClr>
            </a:pPr>
            <a:r>
              <a:rPr lang="en-US" sz="1400" dirty="0"/>
              <a:t>the </a:t>
            </a:r>
            <a:r>
              <a:rPr lang="en-US" sz="1400" b="1" dirty="0"/>
              <a:t>instant</a:t>
            </a:r>
            <a:r>
              <a:rPr lang="en-US" sz="1400" dirty="0"/>
              <a:t> LHC </a:t>
            </a:r>
            <a:r>
              <a:rPr lang="en-US" sz="1400" b="1" dirty="0"/>
              <a:t>luminosity</a:t>
            </a:r>
            <a:r>
              <a:rPr lang="en-US" sz="1400" dirty="0"/>
              <a:t> by a factor of </a:t>
            </a:r>
            <a:r>
              <a:rPr lang="en-US" sz="1400" b="1" dirty="0"/>
              <a:t>5</a:t>
            </a:r>
            <a:r>
              <a:rPr lang="en-US" sz="1400" dirty="0"/>
              <a:t>;</a:t>
            </a:r>
          </a:p>
          <a:p>
            <a:pPr lvl="2" algn="just" hangingPunct="1">
              <a:buClr>
                <a:srgbClr val="0093BE"/>
              </a:buClr>
            </a:pPr>
            <a:r>
              <a:rPr lang="en-US" sz="1400" dirty="0"/>
              <a:t>the </a:t>
            </a:r>
            <a:r>
              <a:rPr lang="en-US" sz="1400" b="1" dirty="0"/>
              <a:t>integrated</a:t>
            </a:r>
            <a:r>
              <a:rPr lang="en-US" sz="1400" dirty="0"/>
              <a:t> LHC </a:t>
            </a:r>
            <a:r>
              <a:rPr lang="en-US" sz="1400" b="1" dirty="0"/>
              <a:t>luminosity</a:t>
            </a:r>
            <a:r>
              <a:rPr lang="en-US" sz="1400" dirty="0"/>
              <a:t> by a factor of </a:t>
            </a:r>
            <a:r>
              <a:rPr lang="en-US" sz="1400" b="1" dirty="0"/>
              <a:t>10</a:t>
            </a:r>
            <a:r>
              <a:rPr lang="en-US" sz="1400" dirty="0"/>
              <a:t>.</a:t>
            </a:r>
          </a:p>
          <a:p>
            <a:pPr algn="just">
              <a:buClr>
                <a:srgbClr val="C00000"/>
              </a:buClr>
              <a:buSzPct val="140000"/>
            </a:pPr>
            <a:r>
              <a:rPr lang="en-US" sz="1600" dirty="0"/>
              <a:t>This is achieved by replacing 100 magnets of 11 different types.</a:t>
            </a:r>
          </a:p>
        </p:txBody>
      </p:sp>
      <p:sp>
        <p:nvSpPr>
          <p:cNvPr id="71" name="Rectangle 1"/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6552000" cy="5400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sz="2400" dirty="0">
                <a:latin typeface="+mj-lt"/>
              </a:rPr>
              <a:t>HL-LHC Zoo</a:t>
            </a:r>
            <a:endParaRPr sz="2400" dirty="0">
              <a:latin typeface="+mj-lt"/>
            </a:endParaRPr>
          </a:p>
        </p:txBody>
      </p:sp>
      <p:pic>
        <p:nvPicPr>
          <p:cNvPr id="2" name="Picture 1" descr="zoo.png">
            <a:extLst>
              <a:ext uri="{FF2B5EF4-FFF2-40B4-BE49-F238E27FC236}">
                <a16:creationId xmlns:a16="http://schemas.microsoft.com/office/drawing/2014/main" id="{8EB2C734-5759-9BF0-99B3-D2F5A4A183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335" y="879750"/>
            <a:ext cx="5251902" cy="394422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A2629BE-5823-D75F-18DD-449165F19F4E}"/>
              </a:ext>
            </a:extLst>
          </p:cNvPr>
          <p:cNvSpPr/>
          <p:nvPr/>
        </p:nvSpPr>
        <p:spPr>
          <a:xfrm>
            <a:off x="3816545" y="3541562"/>
            <a:ext cx="1746000" cy="1350000"/>
          </a:xfrm>
          <a:prstGeom prst="rect">
            <a:avLst/>
          </a:prstGeom>
          <a:noFill/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045207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9" name="CERN/INFN Agreements…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00999" y="748848"/>
                <a:ext cx="8091279" cy="3093362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algn="just" hangingPunct="1">
                  <a:lnSpc>
                    <a:spcPct val="160000"/>
                  </a:lnSpc>
                  <a:buClr>
                    <a:srgbClr val="C00000"/>
                  </a:buClr>
                  <a:buSzPct val="140000"/>
                </a:pPr>
                <a:r>
                  <a:rPr lang="en-US" sz="1600" i="1" u="sng" dirty="0"/>
                  <a:t>The CERN – INFN agreement includes:</a:t>
                </a:r>
              </a:p>
              <a:p>
                <a:pPr lvl="2" algn="just" hangingPunct="1">
                  <a:lnSpc>
                    <a:spcPct val="160000"/>
                  </a:lnSpc>
                  <a:buClr>
                    <a:srgbClr val="0093BE"/>
                  </a:buClr>
                </a:pPr>
                <a:r>
                  <a:rPr lang="en-US" sz="1400" dirty="0"/>
                  <a:t>D2 </a:t>
                </a:r>
                <a:r>
                  <a:rPr lang="en-US" sz="1400" b="1" dirty="0"/>
                  <a:t>Short Model</a:t>
                </a:r>
                <a:r>
                  <a:rPr lang="en-US" sz="1400" dirty="0"/>
                  <a:t> (MBRDS1) (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1.6 </m:t>
                    </m:r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400" dirty="0"/>
                  <a:t>) and </a:t>
                </a:r>
                <a:r>
                  <a:rPr lang="en-US" sz="1400" b="1" dirty="0"/>
                  <a:t>Prototype</a:t>
                </a:r>
                <a:r>
                  <a:rPr lang="en-US" sz="1400" dirty="0"/>
                  <a:t> (MBRDP1) (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8 </m:t>
                    </m:r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400" dirty="0"/>
                  <a:t>) construction</a:t>
                </a:r>
              </a:p>
              <a:p>
                <a:pPr lvl="2" algn="just" hangingPunct="1">
                  <a:lnSpc>
                    <a:spcPct val="160000"/>
                  </a:lnSpc>
                  <a:buClr>
                    <a:srgbClr val="0093BE"/>
                  </a:buClr>
                </a:pPr>
                <a:r>
                  <a:rPr lang="en-US" sz="1400" b="1" dirty="0"/>
                  <a:t>Short</a:t>
                </a:r>
                <a:r>
                  <a:rPr lang="en-US" sz="1400" dirty="0"/>
                  <a:t> </a:t>
                </a:r>
                <a:r>
                  <a:rPr lang="en-US" sz="1400" b="1" dirty="0"/>
                  <a:t>Model</a:t>
                </a:r>
                <a:r>
                  <a:rPr lang="en-US" sz="1400" dirty="0"/>
                  <a:t> </a:t>
                </a:r>
                <a:r>
                  <a:rPr lang="en-US" sz="1400" b="1" dirty="0"/>
                  <a:t>tested</a:t>
                </a:r>
                <a:r>
                  <a:rPr lang="en-US" sz="1400" dirty="0"/>
                  <a:t> at CERN in August </a:t>
                </a:r>
                <a:r>
                  <a:rPr lang="en-US" sz="1400" b="1" dirty="0"/>
                  <a:t>2020</a:t>
                </a:r>
              </a:p>
              <a:p>
                <a:pPr lvl="2" algn="just" hangingPunct="1">
                  <a:lnSpc>
                    <a:spcPct val="160000"/>
                  </a:lnSpc>
                  <a:buClr>
                    <a:srgbClr val="0093BE"/>
                  </a:buClr>
                </a:pPr>
                <a:r>
                  <a:rPr lang="en-US" sz="1400" b="1" dirty="0"/>
                  <a:t>Prototype</a:t>
                </a:r>
                <a:r>
                  <a:rPr lang="en-US" sz="1400" dirty="0"/>
                  <a:t> completed and </a:t>
                </a:r>
                <a:r>
                  <a:rPr lang="en-US" sz="1400" b="1" dirty="0"/>
                  <a:t>delivered</a:t>
                </a:r>
                <a:r>
                  <a:rPr lang="en-US" sz="1400" dirty="0"/>
                  <a:t> to CERN in October </a:t>
                </a:r>
                <a:r>
                  <a:rPr lang="en-US" sz="1400" b="1" dirty="0"/>
                  <a:t>2021</a:t>
                </a:r>
              </a:p>
              <a:p>
                <a:pPr lvl="2" algn="just" hangingPunct="1">
                  <a:lnSpc>
                    <a:spcPct val="160000"/>
                  </a:lnSpc>
                  <a:buClr>
                    <a:srgbClr val="0093BE"/>
                  </a:buClr>
                </a:pPr>
                <a:r>
                  <a:rPr lang="en-US" sz="1400" dirty="0"/>
                  <a:t>Prototype </a:t>
                </a:r>
                <a:r>
                  <a:rPr lang="en-US" sz="1400" b="1" dirty="0"/>
                  <a:t>test</a:t>
                </a:r>
                <a:r>
                  <a:rPr lang="en-US" sz="1400" dirty="0"/>
                  <a:t> at CERN </a:t>
                </a:r>
                <a:r>
                  <a:rPr lang="en-US" sz="1400" b="1" dirty="0"/>
                  <a:t>successfully</a:t>
                </a:r>
                <a:r>
                  <a:rPr lang="en-US" sz="1400" dirty="0"/>
                  <a:t> </a:t>
                </a:r>
                <a:r>
                  <a:rPr lang="en-US" sz="1400" b="1" dirty="0"/>
                  <a:t>ended</a:t>
                </a:r>
                <a:r>
                  <a:rPr lang="en-US" sz="1400" dirty="0"/>
                  <a:t> in May </a:t>
                </a:r>
                <a:r>
                  <a:rPr lang="en-US" sz="1400" b="1" dirty="0"/>
                  <a:t>2023</a:t>
                </a:r>
              </a:p>
              <a:p>
                <a:pPr lvl="2" algn="just" hangingPunct="1">
                  <a:lnSpc>
                    <a:spcPct val="160000"/>
                  </a:lnSpc>
                  <a:buClr>
                    <a:srgbClr val="0093BE"/>
                  </a:buClr>
                </a:pPr>
                <a:r>
                  <a:rPr lang="en-US" sz="1400" dirty="0"/>
                  <a:t>Prototype </a:t>
                </a:r>
                <a:r>
                  <a:rPr lang="en-US" sz="1400" b="1" dirty="0"/>
                  <a:t>3</a:t>
                </a:r>
                <a:r>
                  <a:rPr lang="en-US" sz="1400" b="1" baseline="30000" dirty="0"/>
                  <a:t>rd</a:t>
                </a:r>
                <a:r>
                  <a:rPr lang="en-US" sz="1400" b="1" dirty="0"/>
                  <a:t> aperture </a:t>
                </a:r>
                <a:r>
                  <a:rPr lang="en-US" sz="1400" dirty="0"/>
                  <a:t>assembled to test critical series magnet modifications</a:t>
                </a:r>
              </a:p>
              <a:p>
                <a:pPr lvl="2" algn="just" hangingPunct="1">
                  <a:lnSpc>
                    <a:spcPct val="160000"/>
                  </a:lnSpc>
                  <a:buClr>
                    <a:srgbClr val="0093BE"/>
                  </a:buClr>
                </a:pPr>
                <a:r>
                  <a:rPr lang="en-US" sz="1400" dirty="0"/>
                  <a:t>D2 Series production of </a:t>
                </a:r>
                <a:r>
                  <a:rPr lang="en-US" sz="1400" b="1" dirty="0"/>
                  <a:t>6 units</a:t>
                </a:r>
                <a:r>
                  <a:rPr lang="en-US" sz="1400" dirty="0"/>
                  <a:t> (4 magnets for installation and 2 as spares)</a:t>
                </a:r>
              </a:p>
              <a:p>
                <a:pPr algn="just">
                  <a:lnSpc>
                    <a:spcPct val="160000"/>
                  </a:lnSpc>
                  <a:buClr>
                    <a:srgbClr val="C00000"/>
                  </a:buClr>
                  <a:buSzPct val="140000"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A5A5A"/>
                    </a:solidFill>
                    <a:effectLst/>
                    <a:uLnTx/>
                    <a:uFillTx/>
                    <a:latin typeface="Cantarell Regular"/>
                    <a:sym typeface="Cantarell Regular"/>
                  </a:rPr>
                  <a:t>After international tenders, the construction of all the D2 magnets has been </a:t>
                </a: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A5A5A"/>
                    </a:solidFill>
                    <a:effectLst/>
                    <a:uLnTx/>
                    <a:uFillTx/>
                    <a:latin typeface="Cantarell Regular"/>
                    <a:sym typeface="Cantarell Regular"/>
                  </a:rPr>
                  <a:t>awarded</a:t>
                </a: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A5A5A"/>
                    </a:solidFill>
                    <a:effectLst/>
                    <a:uLnTx/>
                    <a:uFillTx/>
                    <a:latin typeface="Cantarell Regular"/>
                    <a:sym typeface="Cantarell Regular"/>
                  </a:rPr>
                  <a:t> to:</a:t>
                </a:r>
              </a:p>
              <a:p>
                <a:pPr marL="0" indent="0" algn="just">
                  <a:lnSpc>
                    <a:spcPct val="160000"/>
                  </a:lnSpc>
                  <a:buClr>
                    <a:srgbClr val="0093BE"/>
                  </a:buClr>
                  <a:buNone/>
                </a:pPr>
                <a:endParaRPr lang="en-US" sz="1600" dirty="0"/>
              </a:p>
            </p:txBody>
          </p:sp>
        </mc:Choice>
        <mc:Fallback xmlns="">
          <p:sp>
            <p:nvSpPr>
              <p:cNvPr id="69" name="CERN/INFN Agreements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00999" y="748848"/>
                <a:ext cx="8091279" cy="3093362"/>
              </a:xfrm>
              <a:prstGeom prst="rect">
                <a:avLst/>
              </a:prstGeom>
              <a:blipFill>
                <a:blip r:embed="rId3"/>
                <a:stretch>
                  <a:fillRect l="-2261" t="-23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1">
            <a:extLst>
              <a:ext uri="{FF2B5EF4-FFF2-40B4-BE49-F238E27FC236}">
                <a16:creationId xmlns:a16="http://schemas.microsoft.com/office/drawing/2014/main" id="{E079CE50-2E39-4870-C69C-719E42D61B9B}"/>
              </a:ext>
            </a:extLst>
          </p:cNvPr>
          <p:cNvSpPr txBox="1">
            <a:spLocks/>
          </p:cNvSpPr>
          <p:nvPr/>
        </p:nvSpPr>
        <p:spPr>
          <a:xfrm>
            <a:off x="611999" y="-2161"/>
            <a:ext cx="6552000" cy="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  <a:defRPr sz="2800" b="0" i="0" u="none" strike="noStrike" cap="none" spc="0" baseline="0">
                <a:solidFill>
                  <a:srgbClr val="0093BE"/>
                </a:solidFill>
                <a:uFillTx/>
                <a:latin typeface="Cantarell Bold"/>
                <a:ea typeface="Cantarell Bold"/>
                <a:cs typeface="Cantarell Bold"/>
                <a:sym typeface="Cantarell Bold"/>
              </a:defRPr>
            </a:lvl1pPr>
            <a:lvl2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93BE"/>
                </a:solidFill>
                <a:uFillTx/>
                <a:latin typeface="Cantarell Bold"/>
                <a:ea typeface="Cantarell Bold"/>
                <a:cs typeface="Cantarell Bold"/>
                <a:sym typeface="Cantarell Bold"/>
              </a:defRPr>
            </a:lvl2pPr>
            <a:lvl3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93BE"/>
                </a:solidFill>
                <a:uFillTx/>
                <a:latin typeface="Cantarell Bold"/>
                <a:ea typeface="Cantarell Bold"/>
                <a:cs typeface="Cantarell Bold"/>
                <a:sym typeface="Cantarell Bold"/>
              </a:defRPr>
            </a:lvl3pPr>
            <a:lvl4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93BE"/>
                </a:solidFill>
                <a:uFillTx/>
                <a:latin typeface="Cantarell Bold"/>
                <a:ea typeface="Cantarell Bold"/>
                <a:cs typeface="Cantarell Bold"/>
                <a:sym typeface="Cantarell Bold"/>
              </a:defRPr>
            </a:lvl4pPr>
            <a:lvl5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93BE"/>
                </a:solidFill>
                <a:uFillTx/>
                <a:latin typeface="Cantarell Bold"/>
                <a:ea typeface="Cantarell Bold"/>
                <a:cs typeface="Cantarell Bold"/>
                <a:sym typeface="Cantarell Bold"/>
              </a:defRPr>
            </a:lvl5pPr>
            <a:lvl6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93BE"/>
                </a:solidFill>
                <a:uFillTx/>
                <a:latin typeface="Cantarell Bold"/>
                <a:ea typeface="Cantarell Bold"/>
                <a:cs typeface="Cantarell Bold"/>
                <a:sym typeface="Cantarell Bold"/>
              </a:defRPr>
            </a:lvl6pPr>
            <a:lvl7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93BE"/>
                </a:solidFill>
                <a:uFillTx/>
                <a:latin typeface="Cantarell Bold"/>
                <a:ea typeface="Cantarell Bold"/>
                <a:cs typeface="Cantarell Bold"/>
                <a:sym typeface="Cantarell Bold"/>
              </a:defRPr>
            </a:lvl7pPr>
            <a:lvl8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93BE"/>
                </a:solidFill>
                <a:uFillTx/>
                <a:latin typeface="Cantarell Bold"/>
                <a:ea typeface="Cantarell Bold"/>
                <a:cs typeface="Cantarell Bold"/>
                <a:sym typeface="Cantarell Bold"/>
              </a:defRPr>
            </a:lvl8pPr>
            <a:lvl9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93BE"/>
                </a:solidFill>
                <a:uFillTx/>
                <a:latin typeface="Cantarell Bold"/>
                <a:ea typeface="Cantarell Bold"/>
                <a:cs typeface="Cantarell Bold"/>
                <a:sym typeface="Cantarell Bold"/>
              </a:defRPr>
            </a:lvl9pPr>
          </a:lstStyle>
          <a:p>
            <a:pPr hangingPunct="1"/>
            <a:r>
              <a:rPr lang="it-IT" sz="2400" dirty="0"/>
              <a:t>The HL-LHC D2 Agreement</a:t>
            </a:r>
          </a:p>
        </p:txBody>
      </p:sp>
      <p:pic>
        <p:nvPicPr>
          <p:cNvPr id="28" name="Picture 2" descr="ASG Superconductors index">
            <a:extLst>
              <a:ext uri="{FF2B5EF4-FFF2-40B4-BE49-F238E27FC236}">
                <a16:creationId xmlns:a16="http://schemas.microsoft.com/office/drawing/2014/main" id="{764FB376-2D50-654A-6043-36C4E5A171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802" y="3654922"/>
            <a:ext cx="1259509" cy="37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1" name="Table 23">
            <a:extLst>
              <a:ext uri="{FF2B5EF4-FFF2-40B4-BE49-F238E27FC236}">
                <a16:creationId xmlns:a16="http://schemas.microsoft.com/office/drawing/2014/main" id="{567820EE-E0BB-1018-C03E-5A0D72FFEC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458025"/>
              </p:ext>
            </p:extLst>
          </p:nvPr>
        </p:nvGraphicFramePr>
        <p:xfrm>
          <a:off x="2582086" y="3618051"/>
          <a:ext cx="2928000" cy="13716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72000">
                  <a:extLst>
                    <a:ext uri="{9D8B030D-6E8A-4147-A177-3AD203B41FA5}">
                      <a16:colId xmlns:a16="http://schemas.microsoft.com/office/drawing/2014/main" val="1087226663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2627168296"/>
                    </a:ext>
                  </a:extLst>
                </a:gridCol>
                <a:gridCol w="912000">
                  <a:extLst>
                    <a:ext uri="{9D8B030D-6E8A-4147-A177-3AD203B41FA5}">
                      <a16:colId xmlns:a16="http://schemas.microsoft.com/office/drawing/2014/main" val="615577241"/>
                    </a:ext>
                  </a:extLst>
                </a:gridCol>
              </a:tblGrid>
              <a:tr h="27000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accent5"/>
                          </a:solidFill>
                          <a:latin typeface="+mj-lt"/>
                        </a:rPr>
                        <a:t>Series Production Plan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noProof="0" dirty="0">
                        <a:solidFill>
                          <a:schemeClr val="accent5"/>
                        </a:solidFill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noProof="0" dirty="0">
                        <a:solidFill>
                          <a:schemeClr val="accent5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6300059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>
                          <a:solidFill>
                            <a:schemeClr val="accent5"/>
                          </a:solidFill>
                          <a:latin typeface="+mj-lt"/>
                        </a:rPr>
                        <a:t># magnets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>
                          <a:solidFill>
                            <a:schemeClr val="accent5"/>
                          </a:solidFill>
                          <a:latin typeface="+mj-lt"/>
                        </a:rPr>
                        <a:t># apertures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>
                          <a:solidFill>
                            <a:schemeClr val="accent5"/>
                          </a:solidFill>
                          <a:latin typeface="+mj-lt"/>
                        </a:rPr>
                        <a:t># coils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4106851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accent5"/>
                          </a:solidFill>
                          <a:latin typeface="+mj-lt"/>
                        </a:rPr>
                        <a:t>4 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accent5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accent5"/>
                          </a:solidFill>
                          <a:latin typeface="+mj-lt"/>
                        </a:rPr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5992571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accent5"/>
                          </a:solidFill>
                          <a:latin typeface="+mj-lt"/>
                        </a:rPr>
                        <a:t>2 spares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accent5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accent5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708800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accent5"/>
                          </a:solidFill>
                          <a:latin typeface="+mj-lt"/>
                        </a:rPr>
                        <a:t>Total =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spc="0" baseline="0" noProof="0" dirty="0">
                          <a:solidFill>
                            <a:schemeClr val="accent5"/>
                          </a:solidFill>
                          <a:uFillTx/>
                          <a:latin typeface="+mj-lt"/>
                          <a:ea typeface="+mn-ea"/>
                          <a:cs typeface="+mn-cs"/>
                          <a:sym typeface="Arial"/>
                        </a:rPr>
                        <a:t>Total = 12</a:t>
                      </a:r>
                      <a:endParaRPr lang="en-US" sz="1200" noProof="0" dirty="0">
                        <a:solidFill>
                          <a:schemeClr val="accent5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spc="0" baseline="0" noProof="0" dirty="0">
                          <a:solidFill>
                            <a:schemeClr val="accent5"/>
                          </a:solidFill>
                          <a:uFillTx/>
                          <a:latin typeface="+mj-lt"/>
                          <a:ea typeface="+mn-ea"/>
                          <a:cs typeface="+mn-cs"/>
                          <a:sym typeface="Arial"/>
                        </a:rPr>
                        <a:t>Total = 24</a:t>
                      </a:r>
                      <a:endParaRPr lang="en-US" sz="1200" noProof="0" dirty="0">
                        <a:solidFill>
                          <a:schemeClr val="accent5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2460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829517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ERN/INFN Agreements…">
                <a:extLst>
                  <a:ext uri="{FF2B5EF4-FFF2-40B4-BE49-F238E27FC236}">
                    <a16:creationId xmlns:a16="http://schemas.microsoft.com/office/drawing/2014/main" id="{913AB1BF-B54D-CACF-BBBF-024B9BE5C5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24201" y="1061021"/>
                <a:ext cx="8543715" cy="209288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The </a:t>
                </a:r>
                <a:r>
                  <a:rPr lang="en-US" sz="1600" b="1" dirty="0"/>
                  <a:t>D2</a:t>
                </a:r>
                <a:r>
                  <a:rPr lang="en-US" sz="1600" dirty="0"/>
                  <a:t> dipole (MBRD, Main Bending Recombination Dipole) is placed in the D2 cold mass together with the orbit correctors around </a:t>
                </a:r>
                <a:r>
                  <a:rPr lang="en-US" sz="1600" b="1" dirty="0"/>
                  <a:t>IP1</a:t>
                </a:r>
                <a:r>
                  <a:rPr lang="en-US" sz="1600" dirty="0"/>
                  <a:t> and </a:t>
                </a:r>
                <a:r>
                  <a:rPr lang="en-US" sz="1600" b="1" dirty="0"/>
                  <a:t>IP5</a:t>
                </a:r>
              </a:p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Compared to the magnets currently installed in the LHC, these dipoles have a </a:t>
                </a:r>
                <a:r>
                  <a:rPr lang="en-US" sz="1600" b="1" dirty="0"/>
                  <a:t>larger aperture</a:t>
                </a:r>
                <a:r>
                  <a:rPr lang="en-US" sz="1600" dirty="0"/>
                  <a:t> and a </a:t>
                </a:r>
                <a:r>
                  <a:rPr lang="en-US" sz="1600" b="1" dirty="0"/>
                  <a:t>larger magnetic field</a:t>
                </a:r>
                <a:r>
                  <a:rPr lang="en-US" sz="1600" dirty="0"/>
                  <a:t> (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600" dirty="0"/>
                  <a:t>+30%)</a:t>
                </a:r>
              </a:p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Main features:</a:t>
                </a:r>
              </a:p>
              <a:p>
                <a:pPr lvl="2" algn="just" hangingPunct="1">
                  <a:buClr>
                    <a:srgbClr val="0093BE"/>
                  </a:buClr>
                </a:pPr>
                <a:r>
                  <a:rPr lang="en-US" sz="1400" b="1" dirty="0"/>
                  <a:t>Same field direction</a:t>
                </a:r>
                <a:r>
                  <a:rPr lang="en-US" sz="1400" dirty="0"/>
                  <a:t> in both apertures connected in series (used to bring beams to collision)</a:t>
                </a:r>
              </a:p>
              <a:p>
                <a:pPr lvl="2" algn="just" hangingPunct="1">
                  <a:buClr>
                    <a:srgbClr val="0093BE"/>
                  </a:buClr>
                </a:pP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35</m:t>
                    </m:r>
                    <m:r>
                      <a:rPr lang="it-IT" sz="1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1400" b="0" i="1" dirty="0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it-IT" sz="1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it-IT" sz="1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400" dirty="0"/>
                  <a:t> integrated field at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7 </m:t>
                    </m:r>
                    <m:r>
                      <a:rPr lang="it-IT" sz="1400" b="0" i="1" dirty="0" smtClean="0">
                        <a:latin typeface="Cambria Math" panose="02040503050406030204" pitchFamily="18" charset="0"/>
                      </a:rPr>
                      <m:t>𝑇𝑒𝑉</m:t>
                    </m:r>
                  </m:oMath>
                </a14:m>
                <a:endParaRPr lang="en-US" sz="1400" dirty="0"/>
              </a:p>
              <a:p>
                <a:pPr lvl="2" algn="just" hangingPunct="1">
                  <a:buClr>
                    <a:srgbClr val="0093BE"/>
                  </a:buClr>
                </a:pP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37.6</m:t>
                    </m:r>
                    <m:r>
                      <a:rPr lang="en-US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i="1" dirty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it-IT" sz="1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400" dirty="0"/>
                  <a:t> integrated field at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7.5 </m:t>
                    </m:r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𝑇𝑒𝑉</m:t>
                    </m:r>
                  </m:oMath>
                </a14:m>
                <a:r>
                  <a:rPr lang="en-US" sz="1400" dirty="0"/>
                  <a:t> (ultimate field)</a:t>
                </a:r>
              </a:p>
              <a:p>
                <a:pPr lvl="2" algn="just" hangingPunct="1">
                  <a:buClr>
                    <a:srgbClr val="0093BE"/>
                  </a:buClr>
                </a:pPr>
                <a:r>
                  <a:rPr lang="en-US" sz="1400" dirty="0"/>
                  <a:t>2 apertures,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105 </m:t>
                    </m:r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sz="1400" dirty="0"/>
                  <a:t> in diameter,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8010 </m:t>
                    </m:r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sz="1400" dirty="0"/>
                  <a:t> total length</a:t>
                </a:r>
              </a:p>
            </p:txBody>
          </p:sp>
        </mc:Choice>
        <mc:Fallback xmlns="">
          <p:sp>
            <p:nvSpPr>
              <p:cNvPr id="3" name="CERN/INFN Agreements…">
                <a:extLst>
                  <a:ext uri="{FF2B5EF4-FFF2-40B4-BE49-F238E27FC236}">
                    <a16:creationId xmlns:a16="http://schemas.microsoft.com/office/drawing/2014/main" id="{913AB1BF-B54D-CACF-BBBF-024B9BE5C5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201" y="1061021"/>
                <a:ext cx="8543715" cy="2092881"/>
              </a:xfrm>
              <a:prstGeom prst="rect">
                <a:avLst/>
              </a:prstGeom>
              <a:blipFill>
                <a:blip r:embed="rId3"/>
                <a:stretch>
                  <a:fillRect t="-8455" r="-1428" b="-466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6552000" cy="5400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sz="2400" dirty="0"/>
              <a:t>D2</a:t>
            </a:r>
            <a:r>
              <a:rPr lang="it-IT" sz="2400" dirty="0"/>
              <a:t> </a:t>
            </a:r>
            <a:r>
              <a:rPr lang="en-US" sz="2400" dirty="0"/>
              <a:t>Layout</a:t>
            </a:r>
            <a:r>
              <a:rPr lang="it-IT" sz="2400" dirty="0"/>
              <a:t> </a:t>
            </a:r>
            <a:r>
              <a:rPr lang="en-US" sz="2400" dirty="0"/>
              <a:t>and</a:t>
            </a:r>
            <a:r>
              <a:rPr lang="it-IT" sz="2400" dirty="0"/>
              <a:t> </a:t>
            </a:r>
            <a:r>
              <a:rPr lang="en-US" sz="2400" dirty="0"/>
              <a:t>Function</a:t>
            </a:r>
          </a:p>
        </p:txBody>
      </p:sp>
      <p:pic>
        <p:nvPicPr>
          <p:cNvPr id="30" name="Picture 29" descr="A diagram of a taxi&#10;&#10;Description automatically generated">
            <a:extLst>
              <a:ext uri="{FF2B5EF4-FFF2-40B4-BE49-F238E27FC236}">
                <a16:creationId xmlns:a16="http://schemas.microsoft.com/office/drawing/2014/main" id="{6799417A-5CE7-CD01-3A52-1B06A4C053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820" y="3335019"/>
            <a:ext cx="4688535" cy="170224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AEFCF24-282B-E417-D6F5-039D976D49E0}"/>
              </a:ext>
            </a:extLst>
          </p:cNvPr>
          <p:cNvSpPr/>
          <p:nvPr/>
        </p:nvSpPr>
        <p:spPr>
          <a:xfrm>
            <a:off x="6946490" y="3300004"/>
            <a:ext cx="361336" cy="1656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537976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ERN/INFN Agreements…">
                <a:extLst>
                  <a:ext uri="{FF2B5EF4-FFF2-40B4-BE49-F238E27FC236}">
                    <a16:creationId xmlns:a16="http://schemas.microsoft.com/office/drawing/2014/main" id="{913AB1BF-B54D-CACF-BBBF-024B9BE5C5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1999" y="803568"/>
                <a:ext cx="4500000" cy="163121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b="1" dirty="0"/>
                  <a:t>Bore field</a:t>
                </a:r>
                <a:r>
                  <a:rPr lang="en-US" sz="1600" dirty="0"/>
                  <a:t>: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4.5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sz="1600" dirty="0"/>
              </a:p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b="1" dirty="0"/>
                  <a:t>Magnetic length</a:t>
                </a:r>
                <a:r>
                  <a:rPr lang="en-US" sz="1600" dirty="0"/>
                  <a:t>: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7.</m:t>
                    </m:r>
                    <m:r>
                      <a:rPr lang="it-IT" sz="1600" b="0" i="1" dirty="0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8 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600" dirty="0"/>
                  <a:t> (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8.01 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600" dirty="0"/>
                  <a:t> physical length)</a:t>
                </a:r>
              </a:p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Challenges:</a:t>
                </a:r>
              </a:p>
              <a:p>
                <a:pPr lvl="2" algn="just" hangingPunct="1">
                  <a:buClr>
                    <a:srgbClr val="0093BE"/>
                  </a:buClr>
                </a:pPr>
                <a:r>
                  <a:rPr lang="en-US" sz="1400" dirty="0"/>
                  <a:t>Field quality optimization based on </a:t>
                </a:r>
                <a:r>
                  <a:rPr lang="en-US" sz="1400" b="1" dirty="0"/>
                  <a:t>asymmetric coils</a:t>
                </a:r>
              </a:p>
              <a:p>
                <a:pPr lvl="2" algn="just" hangingPunct="1">
                  <a:buClr>
                    <a:srgbClr val="0093BE"/>
                  </a:buClr>
                </a:pPr>
                <a:r>
                  <a:rPr lang="en-US" sz="1400" dirty="0"/>
                  <a:t>Novel mechanical structure for the two apertures based on </a:t>
                </a:r>
                <a:r>
                  <a:rPr lang="en-US" sz="1400" b="1" dirty="0"/>
                  <a:t>aluminum sleeves</a:t>
                </a:r>
              </a:p>
            </p:txBody>
          </p:sp>
        </mc:Choice>
        <mc:Fallback xmlns="">
          <p:sp>
            <p:nvSpPr>
              <p:cNvPr id="3" name="CERN/INFN Agreements…">
                <a:extLst>
                  <a:ext uri="{FF2B5EF4-FFF2-40B4-BE49-F238E27FC236}">
                    <a16:creationId xmlns:a16="http://schemas.microsoft.com/office/drawing/2014/main" id="{913AB1BF-B54D-CACF-BBBF-024B9BE5C5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999" y="803568"/>
                <a:ext cx="4500000" cy="1631216"/>
              </a:xfrm>
              <a:prstGeom prst="rect">
                <a:avLst/>
              </a:prstGeom>
              <a:blipFill>
                <a:blip r:embed="rId3"/>
                <a:stretch>
                  <a:fillRect t="-10861" r="-2706" b="-599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8" y="-2161"/>
            <a:ext cx="6552000" cy="5400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sz="2400" dirty="0"/>
              <a:t>D2</a:t>
            </a:r>
            <a:r>
              <a:rPr lang="it-IT" sz="2400" dirty="0"/>
              <a:t> </a:t>
            </a:r>
            <a:r>
              <a:rPr lang="en-US" sz="2400" dirty="0"/>
              <a:t>Cross Section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10">
                <a:extLst>
                  <a:ext uri="{FF2B5EF4-FFF2-40B4-BE49-F238E27FC236}">
                    <a16:creationId xmlns:a16="http://schemas.microsoft.com/office/drawing/2014/main" id="{068A372B-A8EB-12CD-BF85-FE66C63B2D4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89352747"/>
                  </p:ext>
                </p:extLst>
              </p:nvPr>
            </p:nvGraphicFramePr>
            <p:xfrm>
              <a:off x="5680162" y="921555"/>
              <a:ext cx="2520000" cy="3124200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1692000">
                      <a:extLst>
                        <a:ext uri="{9D8B030D-6E8A-4147-A177-3AD203B41FA5}">
                          <a16:colId xmlns:a16="http://schemas.microsoft.com/office/drawing/2014/main" val="3761784055"/>
                        </a:ext>
                      </a:extLst>
                    </a:gridCol>
                    <a:gridCol w="828000">
                      <a:extLst>
                        <a:ext uri="{9D8B030D-6E8A-4147-A177-3AD203B41FA5}">
                          <a16:colId xmlns:a16="http://schemas.microsoft.com/office/drawing/2014/main" val="1122213670"/>
                        </a:ext>
                      </a:extLst>
                    </a:gridCol>
                  </a:tblGrid>
                  <a:tr h="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noProof="0" dirty="0">
                              <a:solidFill>
                                <a:srgbClr val="0093BE"/>
                              </a:solidFill>
                              <a:latin typeface="+mj-lt"/>
                            </a:rPr>
                            <a:t>Main characteristics of the D2 dipole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6006922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Bore magnetic field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4.5 </m:t>
                                </m:r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oMath>
                            </m:oMathPara>
                          </a14:m>
                          <a:endParaRPr lang="en-US" sz="1100" noProof="0" dirty="0">
                            <a:solidFill>
                              <a:schemeClr val="accent5"/>
                            </a:solidFill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9458004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Peak field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5.3 </m:t>
                                </m:r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oMath>
                            </m:oMathPara>
                          </a14:m>
                          <a:endParaRPr lang="en-US" sz="1100" noProof="0" dirty="0">
                            <a:solidFill>
                              <a:schemeClr val="accent5"/>
                            </a:solidFill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3370363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Magnetic length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7.78 </m:t>
                                </m:r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100" noProof="0" dirty="0">
                            <a:solidFill>
                              <a:schemeClr val="accent5"/>
                            </a:solidFill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8885564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Magnet physical length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noProof="0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8.01 </m:t>
                                </m:r>
                                <m:r>
                                  <a:rPr lang="en-US" sz="1100" i="1" noProof="0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100" noProof="0" dirty="0">
                            <a:solidFill>
                              <a:schemeClr val="accent5"/>
                            </a:solidFill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8760402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Operating current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12.33 </m:t>
                                </m:r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𝑘𝐴</m:t>
                                </m:r>
                              </m:oMath>
                            </m:oMathPara>
                          </a14:m>
                          <a:endParaRPr lang="en-US" sz="1100" noProof="0" dirty="0">
                            <a:solidFill>
                              <a:schemeClr val="accent5"/>
                            </a:solidFill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617785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Overall current density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478</m:t>
                                </m:r>
                                <m:r>
                                  <a:rPr lang="it-IT" sz="1100" b="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f>
                                  <m:fPr>
                                    <m:type m:val="lin"/>
                                    <m:ctrlPr>
                                      <a:rPr lang="it-IT" sz="1100" b="0" i="1" noProof="0" smtClean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sz="1100" b="0" i="1" noProof="0" smtClean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num>
                                  <m:den>
                                    <m:r>
                                      <a:rPr lang="it-IT" sz="1100" b="0" i="1" noProof="0" smtClean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sSup>
                                      <m:sSupPr>
                                        <m:ctrlPr>
                                          <a:rPr lang="it-IT" sz="1100" b="0" i="1" noProof="0" smtClean="0">
                                            <a:solidFill>
                                              <a:schemeClr val="accent5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it-IT" sz="1100" b="0" i="1" noProof="0" smtClean="0">
                                            <a:solidFill>
                                              <a:schemeClr val="accent5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p>
                                        <m:r>
                                          <a:rPr lang="it-IT" sz="1100" b="0" i="1" noProof="0" smtClean="0">
                                            <a:solidFill>
                                              <a:schemeClr val="accent5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sz="1100" noProof="0" dirty="0">
                            <a:solidFill>
                              <a:schemeClr val="accent5"/>
                            </a:solidFill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3721048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Operating temperature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1.9 </m:t>
                                </m:r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oMath>
                            </m:oMathPara>
                          </a14:m>
                          <a:endParaRPr lang="en-US" sz="1100" noProof="0" dirty="0">
                            <a:solidFill>
                              <a:schemeClr val="accent5"/>
                            </a:solidFill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1672022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Stored energy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2.26 </m:t>
                                </m:r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𝑀𝐽</m:t>
                                </m:r>
                              </m:oMath>
                            </m:oMathPara>
                          </a14:m>
                          <a:endParaRPr lang="en-US" sz="1100" noProof="0" dirty="0">
                            <a:solidFill>
                              <a:schemeClr val="accent5"/>
                            </a:solidFill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8361178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Aperture diameter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105 </m:t>
                                </m:r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100" noProof="0" dirty="0">
                            <a:solidFill>
                              <a:schemeClr val="accent5"/>
                            </a:solidFill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3230664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Beam separation @ cold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noProof="0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188 </m:t>
                                </m:r>
                                <m:r>
                                  <a:rPr lang="en-US" sz="1100" i="1" noProof="0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100" noProof="0" dirty="0">
                            <a:solidFill>
                              <a:schemeClr val="accent5"/>
                            </a:solidFill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6511390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Loadline fraction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67.5%</m:t>
                                </m:r>
                              </m:oMath>
                            </m:oMathPara>
                          </a14:m>
                          <a:endParaRPr lang="en-US" sz="1100" noProof="0" dirty="0">
                            <a:solidFill>
                              <a:schemeClr val="accent5"/>
                            </a:solidFill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0422992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10">
                <a:extLst>
                  <a:ext uri="{FF2B5EF4-FFF2-40B4-BE49-F238E27FC236}">
                    <a16:creationId xmlns:a16="http://schemas.microsoft.com/office/drawing/2014/main" id="{068A372B-A8EB-12CD-BF85-FE66C63B2D4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89352747"/>
                  </p:ext>
                </p:extLst>
              </p:nvPr>
            </p:nvGraphicFramePr>
            <p:xfrm>
              <a:off x="5680162" y="921555"/>
              <a:ext cx="2520000" cy="3124200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1692000">
                      <a:extLst>
                        <a:ext uri="{9D8B030D-6E8A-4147-A177-3AD203B41FA5}">
                          <a16:colId xmlns:a16="http://schemas.microsoft.com/office/drawing/2014/main" val="3761784055"/>
                        </a:ext>
                      </a:extLst>
                    </a:gridCol>
                    <a:gridCol w="828000">
                      <a:extLst>
                        <a:ext uri="{9D8B030D-6E8A-4147-A177-3AD203B41FA5}">
                          <a16:colId xmlns:a16="http://schemas.microsoft.com/office/drawing/2014/main" val="1122213670"/>
                        </a:ext>
                      </a:extLst>
                    </a:gridCol>
                  </a:tblGrid>
                  <a:tr h="27432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noProof="0" dirty="0">
                              <a:solidFill>
                                <a:srgbClr val="0093BE"/>
                              </a:solidFill>
                              <a:latin typeface="+mj-lt"/>
                            </a:rPr>
                            <a:t>Main characteristics of the D2 dipole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60069225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Bore magnetic field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05147" t="-106977" r="-735" b="-10023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94580045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Peak field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05147" t="-211905" r="-735" b="-9261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3703633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Magnetic length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05147" t="-304651" r="-735" b="-8046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88855648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Magnet physical length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05147" t="-414286" r="-735" b="-72381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87604022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Operating current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05147" t="-502326" r="-735" b="-60697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6177857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Overall current density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05147" t="-616667" r="-735" b="-5214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37210488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Operating temperature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05147" t="-700000" r="-735" b="-40930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16720226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Stored energy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05147" t="-819048" r="-735" b="-3190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83611784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Aperture diameter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05147" t="-897674" r="-735" b="-21162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32306642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Beam separation @ cold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05147" t="-1021429" r="-735" b="-11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65113902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Loadline fraction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05147" t="-1095349" r="-735" b="-1395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0422992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2" name="Content Placeholder 8">
            <a:extLst>
              <a:ext uri="{FF2B5EF4-FFF2-40B4-BE49-F238E27FC236}">
                <a16:creationId xmlns:a16="http://schemas.microsoft.com/office/drawing/2014/main" id="{D7D069EA-28B2-6981-E126-5ACD87E78B9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478" y="2471766"/>
            <a:ext cx="3222521" cy="225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40872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6BD2F5-2D8A-0DE0-8E53-891A9A62CA9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5147" y="-2161"/>
            <a:ext cx="6552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GB" sz="2400" noProof="0" dirty="0"/>
              <a:t>Coil Coupling Strategy and Shimming Plans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ERN/INFN Agreements…">
                <a:extLst>
                  <a:ext uri="{FF2B5EF4-FFF2-40B4-BE49-F238E27FC236}">
                    <a16:creationId xmlns:a16="http://schemas.microsoft.com/office/drawing/2014/main" id="{455FDDCB-5235-2B77-2031-9D35E4C022F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52968" y="537840"/>
                <a:ext cx="8619313" cy="123110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All the 24 coils have been wound, cured and measured </a:t>
                </a:r>
                <a14:m>
                  <m:oMath xmlns:m="http://schemas.openxmlformats.org/officeDocument/2006/math">
                    <m:r>
                      <a:rPr lang="en-US" sz="160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/>
                  <a:t> to cope with the different coil sizes, we have studied a </a:t>
                </a:r>
                <a:r>
                  <a:rPr lang="en-US" sz="1600" b="1" dirty="0"/>
                  <a:t>specific shimming plan</a:t>
                </a:r>
                <a:r>
                  <a:rPr lang="en-US" sz="1600" dirty="0"/>
                  <a:t> to meet the </a:t>
                </a:r>
                <a:r>
                  <a:rPr lang="en-US" sz="1600" b="1" dirty="0"/>
                  <a:t>field quality requirements</a:t>
                </a:r>
              </a:p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T</a:t>
                </a:r>
                <a:r>
                  <a:rPr lang="en-GB" sz="1600" dirty="0"/>
                  <a:t>he </a:t>
                </a:r>
                <a:r>
                  <a:rPr lang="en-GB" sz="1600" b="1" dirty="0"/>
                  <a:t>azimuthal coil size</a:t>
                </a:r>
                <a:r>
                  <a:rPr lang="en-GB" sz="1600" dirty="0"/>
                  <a:t> can be controlled quite well (similar value achieved during the production of the LHC-MB dipole)</a:t>
                </a:r>
              </a:p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GB" sz="1600" dirty="0"/>
                  <a:t>During the production of the coils in ASG there were </a:t>
                </a:r>
                <a:r>
                  <a:rPr lang="en-GB" sz="1600" b="1" dirty="0"/>
                  <a:t>no critical issues</a:t>
                </a:r>
                <a:r>
                  <a:rPr lang="en-GB" sz="1600" dirty="0"/>
                  <a:t> and no coils were rejected</a:t>
                </a:r>
              </a:p>
            </p:txBody>
          </p:sp>
        </mc:Choice>
        <mc:Fallback>
          <p:sp>
            <p:nvSpPr>
              <p:cNvPr id="3" name="CERN/INFN Agreements…">
                <a:extLst>
                  <a:ext uri="{FF2B5EF4-FFF2-40B4-BE49-F238E27FC236}">
                    <a16:creationId xmlns:a16="http://schemas.microsoft.com/office/drawing/2014/main" id="{455FDDCB-5235-2B77-2031-9D35E4C022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968" y="537840"/>
                <a:ext cx="8619313" cy="1231106"/>
              </a:xfrm>
              <a:prstGeom prst="rect">
                <a:avLst/>
              </a:prstGeom>
              <a:blipFill>
                <a:blip r:embed="rId3"/>
                <a:stretch>
                  <a:fillRect l="-283" t="-14356" r="-1414" b="-1584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" name="Immagine 41" descr="Immagine che contiene testo, numero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24D75502-CE23-B552-2024-ACF785EFBE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407" y="1790410"/>
            <a:ext cx="5813187" cy="2773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97837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C7277C-029E-7A57-CD8E-9E6D0A8686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ERN/INFN Agreements…">
                <a:extLst>
                  <a:ext uri="{FF2B5EF4-FFF2-40B4-BE49-F238E27FC236}">
                    <a16:creationId xmlns:a16="http://schemas.microsoft.com/office/drawing/2014/main" id="{FAA8BBFE-8548-72B7-86AD-3E6130F8520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52969" y="537840"/>
                <a:ext cx="3384000" cy="123110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All the 24 coils have been wound, cured and measured </a:t>
                </a:r>
                <a14:m>
                  <m:oMath xmlns:m="http://schemas.openxmlformats.org/officeDocument/2006/math">
                    <m:r>
                      <a:rPr lang="en-US" sz="160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/>
                  <a:t> to cope with the different coil sizes, we have studied a </a:t>
                </a:r>
                <a:r>
                  <a:rPr lang="en-US" sz="1600" b="1" dirty="0"/>
                  <a:t>specific shimming plan</a:t>
                </a:r>
                <a:r>
                  <a:rPr lang="en-US" sz="1600" dirty="0"/>
                  <a:t> to meet the </a:t>
                </a:r>
                <a:r>
                  <a:rPr lang="en-US" sz="1600" b="1" dirty="0"/>
                  <a:t>field quality requirements</a:t>
                </a:r>
                <a:endParaRPr lang="en-GB" sz="1600" b="1" dirty="0"/>
              </a:p>
            </p:txBody>
          </p:sp>
        </mc:Choice>
        <mc:Fallback xmlns="">
          <p:sp>
            <p:nvSpPr>
              <p:cNvPr id="3" name="CERN/INFN Agreements…">
                <a:extLst>
                  <a:ext uri="{FF2B5EF4-FFF2-40B4-BE49-F238E27FC236}">
                    <a16:creationId xmlns:a16="http://schemas.microsoft.com/office/drawing/2014/main" id="{FAA8BBFE-8548-72B7-86AD-3E6130F852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969" y="537840"/>
                <a:ext cx="3384000" cy="1231106"/>
              </a:xfrm>
              <a:prstGeom prst="rect">
                <a:avLst/>
              </a:prstGeom>
              <a:blipFill>
                <a:blip r:embed="rId3"/>
                <a:stretch>
                  <a:fillRect l="-721" t="-14356" r="-3604" b="-940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BE17C17-25E5-4527-A898-2E3E505DE7E6}"/>
              </a:ext>
            </a:extLst>
          </p:cNvPr>
          <p:cNvGraphicFramePr>
            <a:graphicFrameLocks noGrp="1"/>
          </p:cNvGraphicFramePr>
          <p:nvPr/>
        </p:nvGraphicFramePr>
        <p:xfrm>
          <a:off x="174553" y="1962230"/>
          <a:ext cx="3780000" cy="2575560"/>
        </p:xfrm>
        <a:graphic>
          <a:graphicData uri="http://schemas.openxmlformats.org/drawingml/2006/table">
            <a:tbl>
              <a:tblPr firstRow="1">
                <a:tableStyleId>{3B4B98B0-60AC-42C2-AFA5-B58CD77FA1E5}</a:tableStyleId>
              </a:tblPr>
              <a:tblGrid>
                <a:gridCol w="540000">
                  <a:extLst>
                    <a:ext uri="{9D8B030D-6E8A-4147-A177-3AD203B41FA5}">
                      <a16:colId xmlns:a16="http://schemas.microsoft.com/office/drawing/2014/main" val="4002915686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676031709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94440250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54320457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4089888779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82562749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82450541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Coil type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Min [mm]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Max [mm]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Avg [mm]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# AP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# Shimming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# Mag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7359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AS01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0.34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0.47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0.41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AP01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Shimming1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MBRD1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56525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BS01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0.39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0.60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0.48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551922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AS02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0.47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0.64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0.53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AP02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Shimming2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96103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BS02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0.31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0.55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0.46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5320039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AS04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0.37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0.61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0.53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AP03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tx1"/>
                          </a:solidFill>
                          <a:latin typeface="+mj-lt"/>
                        </a:rPr>
                        <a:t>Shimming2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MBRD2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089940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BS04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0.42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0.60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0.48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287787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AS06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0.41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0.59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0.49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AP04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tx1"/>
                          </a:solidFill>
                          <a:latin typeface="+mj-lt"/>
                        </a:rPr>
                        <a:t>Shimming2</a:t>
                      </a: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172950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BS06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0.36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0.66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0.50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459264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AS05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0.42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0.61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0.52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R>
                      <a:noFill/>
                    </a:lnR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AP05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tx1"/>
                          </a:solidFill>
                          <a:latin typeface="+mj-lt"/>
                        </a:rPr>
                        <a:t>Shimming2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MBRD3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528965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BS07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0.42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0.54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0.47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R>
                      <a:noFill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553282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AS07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0.37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0.55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0.46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R>
                      <a:noFill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AP06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j-lt"/>
                          <a:ea typeface="+mn-ea"/>
                          <a:cs typeface="+mn-cs"/>
                          <a:sym typeface="Arial"/>
                        </a:rPr>
                        <a:t>Shimming3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976929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BS08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0.41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latin typeface="+mj-lt"/>
                        </a:rPr>
                        <a:t>0.59</a:t>
                      </a:r>
                      <a:endParaRPr lang="en-GB" sz="700" b="1" dirty="0"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0.48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R>
                      <a:noFill/>
                    </a:lnR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5708008"/>
                  </a:ext>
                </a:extLst>
              </a:tr>
            </a:tbl>
          </a:graphicData>
        </a:graphic>
      </p:graphicFrame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E8D4E141-1042-A62D-C15E-C03AEA478C51}"/>
              </a:ext>
            </a:extLst>
          </p:cNvPr>
          <p:cNvGraphicFramePr>
            <a:graphicFrameLocks noGrp="1"/>
          </p:cNvGraphicFramePr>
          <p:nvPr/>
        </p:nvGraphicFramePr>
        <p:xfrm>
          <a:off x="4006142" y="1962230"/>
          <a:ext cx="3780000" cy="2575560"/>
        </p:xfrm>
        <a:graphic>
          <a:graphicData uri="http://schemas.openxmlformats.org/drawingml/2006/table">
            <a:tbl>
              <a:tblPr firstRow="1">
                <a:tableStyleId>{3B4B98B0-60AC-42C2-AFA5-B58CD77FA1E5}</a:tableStyleId>
              </a:tblPr>
              <a:tblGrid>
                <a:gridCol w="540000">
                  <a:extLst>
                    <a:ext uri="{9D8B030D-6E8A-4147-A177-3AD203B41FA5}">
                      <a16:colId xmlns:a16="http://schemas.microsoft.com/office/drawing/2014/main" val="4002915686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676031709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94440250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54320457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4089888779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82562749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82450541"/>
                    </a:ext>
                  </a:extLst>
                </a:gridCol>
              </a:tblGrid>
              <a:tr h="196615">
                <a:tc>
                  <a:txBody>
                    <a:bodyPr/>
                    <a:lstStyle/>
                    <a:p>
                      <a:pPr algn="ctr"/>
                      <a:r>
                        <a:rPr lang="en-US" sz="7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Coil type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Min [mm]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Max [mm]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Avg [mm]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# AP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# Shimming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1" noProof="0" dirty="0">
                          <a:solidFill>
                            <a:srgbClr val="0093BE"/>
                          </a:solidFill>
                          <a:latin typeface="+mj-lt"/>
                        </a:rPr>
                        <a:t># Mag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73597"/>
                  </a:ext>
                </a:extLst>
              </a:tr>
              <a:tr h="196615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AS09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0.39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AP07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Shimming1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MBRD4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565256"/>
                  </a:ext>
                </a:extLst>
              </a:tr>
              <a:tr h="196615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BS11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0.37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0.52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0.43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5519223"/>
                  </a:ext>
                </a:extLst>
              </a:tr>
              <a:tr h="196615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AS08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0.34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0.52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0.43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AP08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Shimming1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961031"/>
                  </a:ext>
                </a:extLst>
              </a:tr>
              <a:tr h="196615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BS10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0.36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0.58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0.46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5320039"/>
                  </a:ext>
                </a:extLst>
              </a:tr>
              <a:tr h="196615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AS10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0.43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AP09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tx1"/>
                          </a:solidFill>
                          <a:latin typeface="+mj-lt"/>
                        </a:rPr>
                        <a:t>Shimming1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MBRD5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0899402"/>
                  </a:ext>
                </a:extLst>
              </a:tr>
              <a:tr h="196615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BS12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0.42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2877871"/>
                  </a:ext>
                </a:extLst>
              </a:tr>
              <a:tr h="196615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AS11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0.62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0.54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AP10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tx1"/>
                          </a:solidFill>
                          <a:latin typeface="+mj-lt"/>
                        </a:rPr>
                        <a:t>Shimming4</a:t>
                      </a: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1729502"/>
                  </a:ext>
                </a:extLst>
              </a:tr>
              <a:tr h="196615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BS05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0.42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0.68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0.57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4592648"/>
                  </a:ext>
                </a:extLst>
              </a:tr>
              <a:tr h="196615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AS03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0.56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0.70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0.63</a:t>
                      </a:r>
                    </a:p>
                  </a:txBody>
                  <a:tcPr marL="9525" marR="9525" marT="9525" marB="0" anchor="ctr">
                    <a:lnR>
                      <a:noFill/>
                    </a:lnR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AP11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solidFill>
                            <a:schemeClr val="tx1"/>
                          </a:solidFill>
                          <a:latin typeface="+mj-lt"/>
                        </a:rPr>
                        <a:t>Shimming5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MBRD6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5289650"/>
                  </a:ext>
                </a:extLst>
              </a:tr>
              <a:tr h="196615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BS09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0.56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0.81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0.67</a:t>
                      </a:r>
                    </a:p>
                  </a:txBody>
                  <a:tcPr marL="9525" marR="9525" marT="9525" marB="0" anchor="ctr">
                    <a:lnR>
                      <a:noFill/>
                    </a:ln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5532826"/>
                  </a:ext>
                </a:extLst>
              </a:tr>
              <a:tr h="196615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AS12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0.34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0.52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0.43</a:t>
                      </a:r>
                    </a:p>
                  </a:txBody>
                  <a:tcPr marL="9525" marR="9525" marT="9525" marB="0" anchor="ctr">
                    <a:lnR>
                      <a:noFill/>
                    </a:ln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700" b="1" dirty="0">
                          <a:solidFill>
                            <a:schemeClr val="tx1"/>
                          </a:solidFill>
                          <a:latin typeface="+mj-lt"/>
                        </a:rPr>
                        <a:t>AP12</a:t>
                      </a:r>
                      <a:endParaRPr lang="en-GB" sz="7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j-lt"/>
                          <a:ea typeface="+mn-ea"/>
                          <a:cs typeface="+mn-cs"/>
                          <a:sym typeface="Arial"/>
                        </a:rPr>
                        <a:t>Shimming4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9769291"/>
                  </a:ext>
                </a:extLst>
              </a:tr>
              <a:tr h="196615">
                <a:tc>
                  <a:txBody>
                    <a:bodyPr/>
                    <a:lstStyle/>
                    <a:p>
                      <a:pPr algn="ctr"/>
                      <a:r>
                        <a:rPr lang="it-IT" sz="700" b="1" i="1" dirty="0">
                          <a:latin typeface="+mj-lt"/>
                        </a:rPr>
                        <a:t>BS03</a:t>
                      </a:r>
                      <a:endParaRPr lang="en-GB" sz="700" b="1" i="1" dirty="0"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0.52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0.82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0.65</a:t>
                      </a:r>
                    </a:p>
                  </a:txBody>
                  <a:tcPr marL="9525" marR="9525" marT="9525" marB="0" anchor="ctr">
                    <a:lnR>
                      <a:noFill/>
                    </a:lnR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5708008"/>
                  </a:ext>
                </a:extLst>
              </a:tr>
            </a:tbl>
          </a:graphicData>
        </a:graphic>
      </p:graphicFrame>
      <p:pic>
        <p:nvPicPr>
          <p:cNvPr id="60" name="Immagine 59" descr="Immagine che contiene testo, schermata, Carattere, cerchio&#10;&#10;Il contenuto generato dall'IA potrebbe non essere corretto.">
            <a:extLst>
              <a:ext uri="{FF2B5EF4-FFF2-40B4-BE49-F238E27FC236}">
                <a16:creationId xmlns:a16="http://schemas.microsoft.com/office/drawing/2014/main" id="{F65A9B46-6792-3869-54F2-B3598C757B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184" y="500671"/>
            <a:ext cx="3569063" cy="1458000"/>
          </a:xfrm>
          <a:prstGeom prst="rect">
            <a:avLst/>
          </a:prstGeom>
        </p:spPr>
      </p:pic>
      <p:pic>
        <p:nvPicPr>
          <p:cNvPr id="62" name="Immagine 61" descr="Immagine che contiene testo, schermata, cerchio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F64B350D-5770-6840-439F-394CD47E690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9310" y="537841"/>
            <a:ext cx="1260000" cy="2820595"/>
          </a:xfrm>
          <a:prstGeom prst="rect">
            <a:avLst/>
          </a:prstGeom>
        </p:spPr>
      </p:pic>
      <p:pic>
        <p:nvPicPr>
          <p:cNvPr id="64" name="Immagine 63">
            <a:extLst>
              <a:ext uri="{FF2B5EF4-FFF2-40B4-BE49-F238E27FC236}">
                <a16:creationId xmlns:a16="http://schemas.microsoft.com/office/drawing/2014/main" id="{A36DD146-7695-B00D-1FD9-4AFEECD575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810" y="4999500"/>
            <a:ext cx="2184000" cy="144000"/>
          </a:xfrm>
          <a:prstGeom prst="rect">
            <a:avLst/>
          </a:prstGeom>
        </p:spPr>
      </p:pic>
      <p:sp>
        <p:nvSpPr>
          <p:cNvPr id="8" name="Rectangle 1">
            <a:extLst>
              <a:ext uri="{FF2B5EF4-FFF2-40B4-BE49-F238E27FC236}">
                <a16:creationId xmlns:a16="http://schemas.microsoft.com/office/drawing/2014/main" id="{3EACB6A9-A962-7D69-9A13-7D8AA9419D8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5147" y="-2161"/>
            <a:ext cx="6552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GB" sz="2400" noProof="0" dirty="0"/>
              <a:t>Coil Coupling Strategy and Shimming Plans</a:t>
            </a:r>
          </a:p>
        </p:txBody>
      </p:sp>
    </p:spTree>
    <p:extLst>
      <p:ext uri="{BB962C8B-B14F-4D97-AF65-F5344CB8AC3E}">
        <p14:creationId xmlns:p14="http://schemas.microsoft.com/office/powerpoint/2010/main" val="348700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DF8E7A-846F-7ECE-1A82-8C0AA567FB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C6CDEF6-7ACC-6F8A-83AF-9ADFEEA6171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0854" y="-2161"/>
            <a:ext cx="6552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GB" sz="2400" noProof="0" dirty="0"/>
              <a:t>MBRD2</a:t>
            </a:r>
          </a:p>
        </p:txBody>
      </p:sp>
      <p:sp>
        <p:nvSpPr>
          <p:cNvPr id="3" name="CERN/INFN Agreements…">
            <a:extLst>
              <a:ext uri="{FF2B5EF4-FFF2-40B4-BE49-F238E27FC236}">
                <a16:creationId xmlns:a16="http://schemas.microsoft.com/office/drawing/2014/main" id="{95C3F88B-972E-CB28-55D2-F614DA8AC42A}"/>
              </a:ext>
            </a:extLst>
          </p:cNvPr>
          <p:cNvSpPr txBox="1">
            <a:spLocks/>
          </p:cNvSpPr>
          <p:nvPr/>
        </p:nvSpPr>
        <p:spPr>
          <a:xfrm>
            <a:off x="506692" y="548067"/>
            <a:ext cx="8316000" cy="1908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lvl="1" algn="just" hangingPunct="1">
              <a:buClr>
                <a:srgbClr val="C00000"/>
              </a:buClr>
              <a:buSzPct val="140000"/>
            </a:pPr>
            <a:r>
              <a:rPr lang="en-US" sz="1600" b="1" dirty="0"/>
              <a:t>MBRD2</a:t>
            </a:r>
            <a:r>
              <a:rPr lang="en-US" sz="1600" dirty="0"/>
              <a:t> arrived at CERN in </a:t>
            </a:r>
            <a:r>
              <a:rPr lang="en-US" sz="1600" b="1" dirty="0"/>
              <a:t>April 2024</a:t>
            </a:r>
          </a:p>
          <a:p>
            <a:pPr lvl="1" algn="just" hangingPunct="1">
              <a:buClr>
                <a:srgbClr val="C00000"/>
              </a:buClr>
              <a:buSzPct val="140000"/>
            </a:pPr>
            <a:r>
              <a:rPr lang="en-US" sz="1600" dirty="0"/>
              <a:t>It successfully passed all the reception tests and it was </a:t>
            </a:r>
            <a:r>
              <a:rPr lang="en-US" sz="1600" b="1" dirty="0"/>
              <a:t>accepted by CERN</a:t>
            </a:r>
          </a:p>
          <a:p>
            <a:pPr lvl="2" algn="just" hangingPunct="1">
              <a:buClr>
                <a:srgbClr val="0093BE"/>
              </a:buClr>
            </a:pPr>
            <a:r>
              <a:rPr lang="en-US" sz="1400" dirty="0"/>
              <a:t>It is the first MBRD magnet to be </a:t>
            </a:r>
            <a:r>
              <a:rPr lang="en-US" sz="1400"/>
              <a:t>assembled in the </a:t>
            </a:r>
            <a:r>
              <a:rPr lang="en-US" sz="1400" b="1" dirty="0"/>
              <a:t>D2 cold mass</a:t>
            </a:r>
          </a:p>
          <a:p>
            <a:pPr lvl="1" algn="just" hangingPunct="1">
              <a:buClr>
                <a:srgbClr val="C00000"/>
              </a:buClr>
              <a:buSzPct val="140000"/>
            </a:pPr>
            <a:r>
              <a:rPr lang="en-US" sz="1600" dirty="0"/>
              <a:t>The magnet was </a:t>
            </a:r>
            <a:r>
              <a:rPr lang="en-US" sz="1600" b="1" dirty="0"/>
              <a:t>tested</a:t>
            </a:r>
            <a:r>
              <a:rPr lang="en-US" sz="1600" dirty="0"/>
              <a:t> in </a:t>
            </a:r>
            <a:r>
              <a:rPr lang="en-US" sz="1600" b="1" dirty="0"/>
              <a:t>June 2025</a:t>
            </a:r>
            <a:r>
              <a:rPr lang="en-US" sz="1600" dirty="0"/>
              <a:t> and reached </a:t>
            </a:r>
            <a:r>
              <a:rPr lang="en-US" sz="1600" b="1" dirty="0"/>
              <a:t>ultimate current without quenching</a:t>
            </a:r>
            <a:r>
              <a:rPr lang="en-US" sz="1600" dirty="0"/>
              <a:t> in the </a:t>
            </a:r>
            <a:r>
              <a:rPr lang="en-US" sz="1600" b="1" dirty="0"/>
              <a:t>1</a:t>
            </a:r>
            <a:r>
              <a:rPr lang="en-US" sz="1600" b="1" baseline="30000" dirty="0"/>
              <a:t>st</a:t>
            </a:r>
            <a:r>
              <a:rPr lang="en-US" sz="1600" b="1" dirty="0"/>
              <a:t> cool-down</a:t>
            </a:r>
          </a:p>
          <a:p>
            <a:pPr lvl="1" algn="just" hangingPunct="1">
              <a:buClr>
                <a:srgbClr val="C00000"/>
              </a:buClr>
              <a:buSzPct val="140000"/>
            </a:pPr>
            <a:r>
              <a:rPr lang="en-US" sz="1600" dirty="0"/>
              <a:t>Due to a problem of interference between beam tube and anti-cryostat, the </a:t>
            </a:r>
            <a:r>
              <a:rPr lang="en-US" sz="1600" b="1" dirty="0"/>
              <a:t>magnetic measurements </a:t>
            </a:r>
            <a:r>
              <a:rPr lang="en-US" sz="1600" dirty="0"/>
              <a:t>could not be carried out in the 1</a:t>
            </a:r>
            <a:r>
              <a:rPr lang="en-US" sz="1600" baseline="30000" dirty="0"/>
              <a:t>st</a:t>
            </a:r>
            <a:r>
              <a:rPr lang="en-US" sz="1600" dirty="0"/>
              <a:t> cool-down</a:t>
            </a:r>
          </a:p>
          <a:p>
            <a:pPr lvl="2" algn="just" hangingPunct="1">
              <a:buClr>
                <a:srgbClr val="0093BE"/>
              </a:buClr>
            </a:pPr>
            <a:r>
              <a:rPr lang="en-US" sz="1400" dirty="0"/>
              <a:t>they will be carried out during the </a:t>
            </a:r>
            <a:r>
              <a:rPr lang="en-US" sz="1400" b="1" dirty="0"/>
              <a:t>2</a:t>
            </a:r>
            <a:r>
              <a:rPr lang="en-US" sz="1400" b="1" baseline="30000" dirty="0"/>
              <a:t>nd</a:t>
            </a:r>
            <a:r>
              <a:rPr lang="en-US" sz="1400" b="1" dirty="0"/>
              <a:t> cool-down</a:t>
            </a:r>
            <a:r>
              <a:rPr lang="en-US" sz="1400" dirty="0"/>
              <a:t> which will take place at the end of </a:t>
            </a:r>
            <a:r>
              <a:rPr lang="en-US" sz="1400" b="1" dirty="0"/>
              <a:t>August 2025</a:t>
            </a: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6B2788C6-4496-F5BE-265C-39F223A61D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020" y="2200051"/>
            <a:ext cx="7388917" cy="12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5" descr="Immagine che contiene ingegneria, macchina, tubo, industria&#10;&#10;Il contenuto generato dall'IA potrebbe non essere corretto.">
            <a:extLst>
              <a:ext uri="{FF2B5EF4-FFF2-40B4-BE49-F238E27FC236}">
                <a16:creationId xmlns:a16="http://schemas.microsoft.com/office/drawing/2014/main" id="{7D1BD163-62D7-915E-07A3-C83BB06CCB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" t="38302" b="16170"/>
          <a:stretch>
            <a:fillRect/>
          </a:stretch>
        </p:blipFill>
        <p:spPr>
          <a:xfrm>
            <a:off x="3116131" y="3456035"/>
            <a:ext cx="4655576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48047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00FF"/>
      </a:hlink>
      <a:folHlink>
        <a:srgbClr val="FF00FF"/>
      </a:folHlink>
    </a:clrScheme>
    <a:fontScheme name="Thème Office">
      <a:majorFont>
        <a:latin typeface="Cantarell Regular"/>
        <a:ea typeface="Cantarell Regular"/>
        <a:cs typeface="Cantarell Regular"/>
      </a:majorFont>
      <a:minorFont>
        <a:latin typeface="Helvetica"/>
        <a:ea typeface="Helvetica"/>
        <a:cs typeface="Helvetic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00FF"/>
      </a:hlink>
      <a:folHlink>
        <a:srgbClr val="FF00FF"/>
      </a:folHlink>
    </a:clrScheme>
    <a:fontScheme name="Thème Office">
      <a:majorFont>
        <a:latin typeface="Cantarell Regular"/>
        <a:ea typeface="Cantarell Regular"/>
        <a:cs typeface="Cantarell Regular"/>
      </a:majorFont>
      <a:minorFont>
        <a:latin typeface="Helvetica"/>
        <a:ea typeface="Helvetica"/>
        <a:cs typeface="Helvetic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71346</TotalTime>
  <Words>1654</Words>
  <Application>Microsoft Office PowerPoint</Application>
  <PresentationFormat>Presentazione su schermo (16:9)</PresentationFormat>
  <Paragraphs>310</Paragraphs>
  <Slides>19</Slides>
  <Notes>18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19</vt:i4>
      </vt:variant>
    </vt:vector>
  </HeadingPairs>
  <TitlesOfParts>
    <vt:vector size="26" baseType="lpstr">
      <vt:lpstr>Arial</vt:lpstr>
      <vt:lpstr>Calibri</vt:lpstr>
      <vt:lpstr>Cambria Math</vt:lpstr>
      <vt:lpstr>Cantarell Bold</vt:lpstr>
      <vt:lpstr>Cantarell Regular</vt:lpstr>
      <vt:lpstr>Thème Office</vt:lpstr>
      <vt:lpstr>Custom Design</vt:lpstr>
      <vt:lpstr>Status of Series Production and Cold Test Results of the First Series High Luminosity LHC Main Bending Recombination Dipole Magnets</vt:lpstr>
      <vt:lpstr>Outline</vt:lpstr>
      <vt:lpstr>HL-LHC Zoo</vt:lpstr>
      <vt:lpstr>Presentazione standard di PowerPoint</vt:lpstr>
      <vt:lpstr>D2 Layout and Function</vt:lpstr>
      <vt:lpstr>D2 Cross Section</vt:lpstr>
      <vt:lpstr>Coil Coupling Strategy and Shimming Plans</vt:lpstr>
      <vt:lpstr>Coil Coupling Strategy and Shimming Plans</vt:lpstr>
      <vt:lpstr>MBRD2</vt:lpstr>
      <vt:lpstr>MBRD2 Cold Tests: Powering Cycles</vt:lpstr>
      <vt:lpstr>MBRD2 Cold Tests: Training and Quench Protection</vt:lpstr>
      <vt:lpstr>Expected Field Quality of MBRD2</vt:lpstr>
      <vt:lpstr>MBRD1</vt:lpstr>
      <vt:lpstr>MBRD4</vt:lpstr>
      <vt:lpstr>Overall Schedule</vt:lpstr>
      <vt:lpstr>Conclusion</vt:lpstr>
      <vt:lpstr>Presentazione standard di PowerPoint</vt:lpstr>
      <vt:lpstr>Presentazione standard di PowerPoint</vt:lpstr>
      <vt:lpstr>MBRD3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D2 in INFN-Genova</dc:title>
  <cp:lastModifiedBy>Alessandra Pampaloni</cp:lastModifiedBy>
  <cp:revision>71</cp:revision>
  <dcterms:modified xsi:type="dcterms:W3CDTF">2025-07-04T14:16:17Z</dcterms:modified>
</cp:coreProperties>
</file>