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706" r:id="rId3"/>
    <p:sldId id="705" r:id="rId4"/>
    <p:sldId id="62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0" autoAdjust="0"/>
    <p:restoredTop sz="94686"/>
  </p:normalViewPr>
  <p:slideViewPr>
    <p:cSldViewPr snapToGrid="0" snapToObjects="1">
      <p:cViewPr varScale="1">
        <p:scale>
          <a:sx n="200" d="100"/>
          <a:sy n="200" d="100"/>
        </p:scale>
        <p:origin x="422" y="1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BWS LHC CONS #29 | Status update | 27.06.2025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46089/" TargetMode="External"/><Relationship Id="rId2" Type="http://schemas.openxmlformats.org/officeDocument/2006/relationships/hyperlink" Target="https://indico.cern.ch/event/1546764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31722"/>
            <a:ext cx="11376025" cy="2115286"/>
          </a:xfrm>
        </p:spPr>
        <p:txBody>
          <a:bodyPr/>
          <a:lstStyle/>
          <a:p>
            <a:pPr algn="ctr"/>
            <a:r>
              <a:rPr lang="en-US" sz="3600" dirty="0"/>
              <a:t>BWS LHC CONS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Status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347855"/>
            <a:ext cx="12191999" cy="1283854"/>
          </a:xfrm>
        </p:spPr>
        <p:txBody>
          <a:bodyPr/>
          <a:lstStyle/>
          <a:p>
            <a:pPr algn="ctr"/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BWS LHC CONS #29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 Emery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27.06.2025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34987-C54C-016A-C07C-F4140A4FD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A66E0C-028E-4F91-EDD4-990CE7230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13" y="1085851"/>
            <a:ext cx="11549921" cy="5010150"/>
          </a:xfrm>
        </p:spPr>
        <p:txBody>
          <a:bodyPr/>
          <a:lstStyle/>
          <a:p>
            <a:r>
              <a:rPr lang="en-US" dirty="0"/>
              <a:t>12.05.2025 - June BWS LHC CONS meeting #28</a:t>
            </a:r>
            <a:br>
              <a:rPr lang="en-US" dirty="0"/>
            </a:br>
            <a:r>
              <a:rPr lang="en-US" dirty="0"/>
              <a:t>		 </a:t>
            </a:r>
            <a:r>
              <a:rPr lang="en-US" dirty="0">
                <a:hlinkClick r:id="rId2"/>
              </a:rPr>
              <a:t>https://indico.cern.ch/event/1546764/</a:t>
            </a:r>
            <a:endParaRPr lang="en-US" dirty="0"/>
          </a:p>
          <a:p>
            <a:r>
              <a:rPr lang="en-US" dirty="0"/>
              <a:t>05.06.2025 – BI-</a:t>
            </a:r>
            <a:r>
              <a:rPr lang="en-GB" b="1" dirty="0"/>
              <a:t>TB: Mechanical update &amp; Wire Scanners magnetic drive oscillation</a:t>
            </a:r>
            <a:br>
              <a:rPr lang="en-GB" b="1" dirty="0"/>
            </a:br>
            <a:r>
              <a:rPr lang="en-GB" b="1" dirty="0"/>
              <a:t>		</a:t>
            </a:r>
            <a:r>
              <a:rPr lang="en-US" dirty="0">
                <a:hlinkClick r:id="rId3"/>
              </a:rPr>
              <a:t>https://indico.cern.ch/event/1546089/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=&gt; Very positive feedbacks on the team’s good work and readiness</a:t>
            </a:r>
            <a:br>
              <a:rPr lang="en-US" dirty="0"/>
            </a:br>
            <a:r>
              <a:rPr lang="en-US" dirty="0"/>
              <a:t>     =&gt; Go ahead with the fabrication of the lab and LHC prototypes</a:t>
            </a:r>
          </a:p>
          <a:p>
            <a:r>
              <a:rPr lang="en-US" dirty="0"/>
              <a:t>Overall mechanics and optical disk patterns ready</a:t>
            </a:r>
            <a:br>
              <a:rPr lang="en-US" dirty="0"/>
            </a:br>
            <a:r>
              <a:rPr lang="en-US" dirty="0"/>
              <a:t>See today’s update (Harry)</a:t>
            </a:r>
          </a:p>
          <a:p>
            <a:r>
              <a:rPr lang="en-US" dirty="0"/>
              <a:t>Calibration bench commissioned with the Test rig V3</a:t>
            </a:r>
            <a:br>
              <a:rPr lang="en-US" dirty="0"/>
            </a:br>
            <a:r>
              <a:rPr lang="en-US" dirty="0"/>
              <a:t>See today’s presentation (Jonathan)</a:t>
            </a:r>
          </a:p>
          <a:p>
            <a:r>
              <a:rPr lang="en-US" dirty="0"/>
              <a:t>Magnetic link system simulation</a:t>
            </a:r>
            <a:br>
              <a:rPr lang="en-US" dirty="0"/>
            </a:br>
            <a:r>
              <a:rPr lang="en-US" dirty="0"/>
              <a:t>See today’s presentation (Marie)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B23C13-3FE8-7DEA-B264-2F8AB8BEE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0768"/>
          </a:xfrm>
        </p:spPr>
        <p:txBody>
          <a:bodyPr/>
          <a:lstStyle/>
          <a:p>
            <a:r>
              <a:rPr lang="en-US" dirty="0"/>
              <a:t>May/June 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34E78C-62FA-0F24-F9F3-03853C4ED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450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53316D-2126-2D96-362C-6B5A53EB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On-going request for the installation YETS 25-26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C5580F-169E-9DA4-6BB4-8B5659C2B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#29 | Status update | 27.06.2025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75953A-31D1-D0C9-FE17-7872DCDFB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Cablings:</a:t>
            </a:r>
            <a:br>
              <a:rPr lang="en-US" dirty="0"/>
            </a:br>
            <a:r>
              <a:rPr lang="en-US" dirty="0"/>
              <a:t>copper for pick-up antenna</a:t>
            </a:r>
            <a:br>
              <a:rPr lang="en-US" dirty="0"/>
            </a:br>
            <a:r>
              <a:rPr lang="en-GB" b="0" dirty="0"/>
              <a:t>RQF3080062 -</a:t>
            </a:r>
            <a:r>
              <a:rPr lang="en-US" b="0" dirty="0"/>
              <a:t> </a:t>
            </a:r>
            <a:r>
              <a:rPr lang="en-GB" b="0" dirty="0">
                <a:effectLst/>
              </a:rPr>
              <a:t>Cable installation, number of cables: 2, length: ~90m, LHC, YETS 25-26</a:t>
            </a:r>
            <a:br>
              <a:rPr lang="en-GB" b="1" dirty="0">
                <a:effectLst/>
              </a:rPr>
            </a:br>
            <a:r>
              <a:rPr lang="en-GB" b="1" dirty="0">
                <a:effectLst/>
              </a:rPr>
              <a:t>Fiber optics for the optical encoder</a:t>
            </a:r>
            <a:br>
              <a:rPr lang="en-GB" b="1" dirty="0">
                <a:effectLst/>
              </a:rPr>
            </a:br>
            <a:r>
              <a:rPr lang="en-GB" b="0" dirty="0"/>
              <a:t>RQF3080177 - </a:t>
            </a:r>
            <a:r>
              <a:rPr lang="en-GB" b="0" dirty="0">
                <a:effectLst/>
              </a:rPr>
              <a:t>Fiber Optics installation: LHC - YETS 25-26</a:t>
            </a:r>
            <a:br>
              <a:rPr lang="en-GB" b="0" dirty="0">
                <a:effectLst/>
              </a:rPr>
            </a:br>
            <a:br>
              <a:rPr lang="en-GB" b="0" dirty="0">
                <a:effectLst/>
              </a:rPr>
            </a:br>
            <a:r>
              <a:rPr lang="en-GB" b="0" dirty="0">
                <a:solidFill>
                  <a:srgbClr val="303030"/>
                </a:solidFill>
                <a:effectLst/>
              </a:rPr>
              <a:t>=&gt; Exact position to be filled in (~2m upstream of Beam 1 tank)</a:t>
            </a:r>
            <a:br>
              <a:rPr lang="en-GB" b="0" dirty="0">
                <a:solidFill>
                  <a:srgbClr val="303030"/>
                </a:solidFill>
                <a:effectLst/>
              </a:rPr>
            </a:br>
            <a:r>
              <a:rPr lang="en-GB" b="0" dirty="0">
                <a:solidFill>
                  <a:srgbClr val="00B050"/>
                </a:solidFill>
                <a:effectLst/>
              </a:rPr>
              <a:t>=&gt; Fibres added to PLAN 12763 contribution from EN-EL / Optical </a:t>
            </a:r>
            <a:r>
              <a:rPr lang="en-GB" b="0" dirty="0" err="1">
                <a:solidFill>
                  <a:srgbClr val="00B050"/>
                </a:solidFill>
                <a:effectLst/>
              </a:rPr>
              <a:t>fibers</a:t>
            </a:r>
            <a:endParaRPr lang="en-GB" b="0" dirty="0">
              <a:solidFill>
                <a:srgbClr val="303030"/>
              </a:solidFill>
              <a:effectLst/>
            </a:endParaRPr>
          </a:p>
          <a:p>
            <a:r>
              <a:rPr lang="en-GB" dirty="0">
                <a:solidFill>
                  <a:srgbClr val="2F2F2F"/>
                </a:solidFill>
                <a:effectLst/>
              </a:rPr>
              <a:t>ECR:</a:t>
            </a:r>
            <a:r>
              <a:rPr lang="en-GB" b="0" dirty="0">
                <a:solidFill>
                  <a:srgbClr val="2F2F2F"/>
                </a:solidFill>
                <a:effectLst/>
              </a:rPr>
              <a:t> </a:t>
            </a:r>
            <a:br>
              <a:rPr lang="en-GB" b="0" dirty="0">
                <a:solidFill>
                  <a:srgbClr val="2F2F2F"/>
                </a:solidFill>
                <a:effectLst/>
              </a:rPr>
            </a:br>
            <a:r>
              <a:rPr lang="en-GB" b="0" dirty="0">
                <a:solidFill>
                  <a:srgbClr val="2F2F2F"/>
                </a:solidFill>
                <a:effectLst/>
              </a:rPr>
              <a:t>- Document started, editing on-going</a:t>
            </a:r>
          </a:p>
          <a:p>
            <a:r>
              <a:rPr lang="en-US" dirty="0"/>
              <a:t>Budget cost breakdown update</a:t>
            </a:r>
            <a:br>
              <a:rPr lang="en-GB" b="0" dirty="0">
                <a:solidFill>
                  <a:srgbClr val="2F2F2F"/>
                </a:solidFill>
              </a:rPr>
            </a:br>
            <a:r>
              <a:rPr lang="en-GB" b="0" dirty="0">
                <a:solidFill>
                  <a:srgbClr val="2F2F2F"/>
                </a:solidFill>
              </a:rPr>
              <a:t>- To be updated with the calculation of the prototypes’ costs.</a:t>
            </a:r>
            <a:br>
              <a:rPr lang="en-GB" b="0" dirty="0">
                <a:solidFill>
                  <a:srgbClr val="2F2F2F"/>
                </a:solidFill>
                <a:effectLst/>
              </a:rPr>
            </a:br>
            <a:endParaRPr lang="en-GB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78023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4147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20210211-BWS-Commissioning-status</Template>
  <TotalTime>35152</TotalTime>
  <Words>272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BWS LHC CONS  Status </vt:lpstr>
      <vt:lpstr>May/June 2025</vt:lpstr>
      <vt:lpstr>On-going request for the installation YETS 25-26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Jonathan Emery</dc:creator>
  <cp:lastModifiedBy>Jonathan Emery</cp:lastModifiedBy>
  <cp:revision>2636</cp:revision>
  <dcterms:created xsi:type="dcterms:W3CDTF">2021-02-08T12:58:52Z</dcterms:created>
  <dcterms:modified xsi:type="dcterms:W3CDTF">2025-06-27T11:01:44Z</dcterms:modified>
</cp:coreProperties>
</file>