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48" r:id="rId1"/>
    <p:sldMasterId id="2147483660" r:id="rId2"/>
  </p:sldMasterIdLst>
  <p:notesMasterIdLst>
    <p:notesMasterId r:id="rId33"/>
  </p:notesMasterIdLst>
  <p:sldIdLst>
    <p:sldId id="273" r:id="rId3"/>
    <p:sldId id="257" r:id="rId4"/>
    <p:sldId id="279" r:id="rId5"/>
    <p:sldId id="282" r:id="rId6"/>
    <p:sldId id="268" r:id="rId7"/>
    <p:sldId id="306" r:id="rId8"/>
    <p:sldId id="309" r:id="rId9"/>
    <p:sldId id="326" r:id="rId10"/>
    <p:sldId id="270" r:id="rId11"/>
    <p:sldId id="310" r:id="rId12"/>
    <p:sldId id="315" r:id="rId13"/>
    <p:sldId id="316" r:id="rId14"/>
    <p:sldId id="317" r:id="rId15"/>
    <p:sldId id="318" r:id="rId16"/>
    <p:sldId id="319" r:id="rId17"/>
    <p:sldId id="320" r:id="rId18"/>
    <p:sldId id="321" r:id="rId19"/>
    <p:sldId id="322" r:id="rId20"/>
    <p:sldId id="327" r:id="rId21"/>
    <p:sldId id="328" r:id="rId22"/>
    <p:sldId id="329" r:id="rId23"/>
    <p:sldId id="295" r:id="rId24"/>
    <p:sldId id="323" r:id="rId25"/>
    <p:sldId id="271" r:id="rId26"/>
    <p:sldId id="324" r:id="rId27"/>
    <p:sldId id="325" r:id="rId28"/>
    <p:sldId id="272" r:id="rId29"/>
    <p:sldId id="313" r:id="rId30"/>
    <p:sldId id="294" r:id="rId31"/>
    <p:sldId id="301"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75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D5887A-DC1E-4846-B98F-EAC6FF754BC8}" v="28" dt="2025-08-27T12:22:31.038"/>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53" autoAdjust="0"/>
    <p:restoredTop sz="94660"/>
  </p:normalViewPr>
  <p:slideViewPr>
    <p:cSldViewPr snapToGrid="0">
      <p:cViewPr varScale="1">
        <p:scale>
          <a:sx n="67" d="100"/>
          <a:sy n="67" d="100"/>
        </p:scale>
        <p:origin x="52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5/10/relationships/revisionInfo" Target="revisionInfo.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one Gerardin" userId="6c8dab82-f90c-4b5f-a744-444c55ecef58" providerId="ADAL" clId="{32D5887A-DC1E-4846-B98F-EAC6FF754BC8}"/>
    <pc:docChg chg="undo custSel modSld">
      <pc:chgData name="Simone Gerardin" userId="6c8dab82-f90c-4b5f-a744-444c55ecef58" providerId="ADAL" clId="{32D5887A-DC1E-4846-B98F-EAC6FF754BC8}" dt="2025-08-25T07:12:39.783" v="114" actId="1037"/>
      <pc:docMkLst>
        <pc:docMk/>
      </pc:docMkLst>
      <pc:sldChg chg="modSp mod">
        <pc:chgData name="Simone Gerardin" userId="6c8dab82-f90c-4b5f-a744-444c55ecef58" providerId="ADAL" clId="{32D5887A-DC1E-4846-B98F-EAC6FF754BC8}" dt="2025-08-25T07:11:45.772" v="15" actId="20577"/>
        <pc:sldMkLst>
          <pc:docMk/>
          <pc:sldMk cId="3092886100" sldId="273"/>
        </pc:sldMkLst>
        <pc:spChg chg="mod">
          <ac:chgData name="Simone Gerardin" userId="6c8dab82-f90c-4b5f-a744-444c55ecef58" providerId="ADAL" clId="{32D5887A-DC1E-4846-B98F-EAC6FF754BC8}" dt="2025-08-25T07:11:39.772" v="12" actId="20577"/>
          <ac:spMkLst>
            <pc:docMk/>
            <pc:sldMk cId="3092886100" sldId="273"/>
            <ac:spMk id="4" creationId="{6061A0DE-7047-A34E-9F5D-85C44A0B3C3E}"/>
          </ac:spMkLst>
        </pc:spChg>
        <pc:spChg chg="mod">
          <ac:chgData name="Simone Gerardin" userId="6c8dab82-f90c-4b5f-a744-444c55ecef58" providerId="ADAL" clId="{32D5887A-DC1E-4846-B98F-EAC6FF754BC8}" dt="2025-08-25T07:11:37.402" v="10" actId="20577"/>
          <ac:spMkLst>
            <pc:docMk/>
            <pc:sldMk cId="3092886100" sldId="273"/>
            <ac:spMk id="6" creationId="{6FA1B841-0BAA-3E48-A791-2818A38A2311}"/>
          </ac:spMkLst>
        </pc:spChg>
        <pc:spChg chg="mod">
          <ac:chgData name="Simone Gerardin" userId="6c8dab82-f90c-4b5f-a744-444c55ecef58" providerId="ADAL" clId="{32D5887A-DC1E-4846-B98F-EAC6FF754BC8}" dt="2025-08-25T07:11:45.772" v="15" actId="20577"/>
          <ac:spMkLst>
            <pc:docMk/>
            <pc:sldMk cId="3092886100" sldId="273"/>
            <ac:spMk id="7" creationId="{665CB3F5-A23C-BF41-B3A3-DD08492D5F5D}"/>
          </ac:spMkLst>
        </pc:spChg>
      </pc:sldChg>
      <pc:sldChg chg="modSp mod">
        <pc:chgData name="Simone Gerardin" userId="6c8dab82-f90c-4b5f-a744-444c55ecef58" providerId="ADAL" clId="{32D5887A-DC1E-4846-B98F-EAC6FF754BC8}" dt="2025-08-25T07:12:00.011" v="24" actId="20577"/>
        <pc:sldMkLst>
          <pc:docMk/>
          <pc:sldMk cId="3360639349" sldId="279"/>
        </pc:sldMkLst>
        <pc:spChg chg="mod">
          <ac:chgData name="Simone Gerardin" userId="6c8dab82-f90c-4b5f-a744-444c55ecef58" providerId="ADAL" clId="{32D5887A-DC1E-4846-B98F-EAC6FF754BC8}" dt="2025-08-25T07:12:00.011" v="24" actId="20577"/>
          <ac:spMkLst>
            <pc:docMk/>
            <pc:sldMk cId="3360639349" sldId="279"/>
            <ac:spMk id="2" creationId="{211ABF1E-F151-F9C0-1AEF-8A7AEFDC9119}"/>
          </ac:spMkLst>
        </pc:spChg>
      </pc:sldChg>
      <pc:sldChg chg="modSp mod">
        <pc:chgData name="Simone Gerardin" userId="6c8dab82-f90c-4b5f-a744-444c55ecef58" providerId="ADAL" clId="{32D5887A-DC1E-4846-B98F-EAC6FF754BC8}" dt="2025-08-25T07:12:39.783" v="114" actId="1037"/>
        <pc:sldMkLst>
          <pc:docMk/>
          <pc:sldMk cId="3928789808" sldId="282"/>
        </pc:sldMkLst>
        <pc:cxnChg chg="mod">
          <ac:chgData name="Simone Gerardin" userId="6c8dab82-f90c-4b5f-a744-444c55ecef58" providerId="ADAL" clId="{32D5887A-DC1E-4846-B98F-EAC6FF754BC8}" dt="2025-08-25T07:12:39.783" v="114" actId="1037"/>
          <ac:cxnSpMkLst>
            <pc:docMk/>
            <pc:sldMk cId="3928789808" sldId="282"/>
            <ac:cxnSpMk id="3" creationId="{9F6B18F9-E185-2098-899F-895239A06B30}"/>
          </ac:cxnSpMkLst>
        </pc:cxnChg>
      </pc:sldChg>
    </pc:docChg>
  </pc:docChgLst>
  <pc:docChgLst>
    <pc:chgData name="Simone Gerardin" userId="6c8dab82-f90c-4b5f-a744-444c55ecef58" providerId="ADAL" clId="{6E96A736-4637-43CE-B93C-F3A81AD58CBA}"/>
    <pc:docChg chg="undo custSel modSld">
      <pc:chgData name="Simone Gerardin" userId="6c8dab82-f90c-4b5f-a744-444c55ecef58" providerId="ADAL" clId="{6E96A736-4637-43CE-B93C-F3A81AD58CBA}" dt="2024-09-23T03:33:45.968" v="288" actId="6549"/>
      <pc:docMkLst>
        <pc:docMk/>
      </pc:docMkLst>
      <pc:sldChg chg="modSp mod">
        <pc:chgData name="Simone Gerardin" userId="6c8dab82-f90c-4b5f-a744-444c55ecef58" providerId="ADAL" clId="{6E96A736-4637-43CE-B93C-F3A81AD58CBA}" dt="2024-09-23T03:26:46.129" v="76" actId="6549"/>
        <pc:sldMkLst>
          <pc:docMk/>
          <pc:sldMk cId="435375140" sldId="286"/>
        </pc:sldMkLst>
      </pc:sldChg>
      <pc:sldChg chg="addSp delSp modSp mod">
        <pc:chgData name="Simone Gerardin" userId="6c8dab82-f90c-4b5f-a744-444c55ecef58" providerId="ADAL" clId="{6E96A736-4637-43CE-B93C-F3A81AD58CBA}" dt="2024-09-23T03:28:54.716" v="97" actId="1076"/>
        <pc:sldMkLst>
          <pc:docMk/>
          <pc:sldMk cId="488020357" sldId="287"/>
        </pc:sldMkLst>
      </pc:sldChg>
      <pc:sldChg chg="modSp mod">
        <pc:chgData name="Simone Gerardin" userId="6c8dab82-f90c-4b5f-a744-444c55ecef58" providerId="ADAL" clId="{6E96A736-4637-43CE-B93C-F3A81AD58CBA}" dt="2024-09-23T03:31:17.142" v="261" actId="20577"/>
        <pc:sldMkLst>
          <pc:docMk/>
          <pc:sldMk cId="2133876889" sldId="288"/>
        </pc:sldMkLst>
      </pc:sldChg>
      <pc:sldChg chg="modSp mod">
        <pc:chgData name="Simone Gerardin" userId="6c8dab82-f90c-4b5f-a744-444c55ecef58" providerId="ADAL" clId="{6E96A736-4637-43CE-B93C-F3A81AD58CBA}" dt="2024-09-23T03:33:45.968" v="288" actId="6549"/>
        <pc:sldMkLst>
          <pc:docMk/>
          <pc:sldMk cId="3131051381" sldId="290"/>
        </pc:sldMkLst>
      </pc:sldChg>
      <pc:sldChg chg="addSp modSp mod">
        <pc:chgData name="Simone Gerardin" userId="6c8dab82-f90c-4b5f-a744-444c55ecef58" providerId="ADAL" clId="{6E96A736-4637-43CE-B93C-F3A81AD58CBA}" dt="2024-09-23T03:27:03.027" v="77" actId="6549"/>
        <pc:sldMkLst>
          <pc:docMk/>
          <pc:sldMk cId="1207019211" sldId="306"/>
        </pc:sldMkLst>
      </pc:sldChg>
    </pc:docChg>
  </pc:docChgLst>
  <pc:docChgLst>
    <pc:chgData name="Simone Gerardin" userId="6c8dab82-f90c-4b5f-a744-444c55ecef58" providerId="ADAL" clId="{5EA9B345-6521-4817-836F-D6EE607BF065}"/>
    <pc:docChg chg="undo custSel addSld delSld modSld sldOrd">
      <pc:chgData name="Simone Gerardin" userId="6c8dab82-f90c-4b5f-a744-444c55ecef58" providerId="ADAL" clId="{5EA9B345-6521-4817-836F-D6EE607BF065}" dt="2024-09-23T08:35:54.354" v="637" actId="20577"/>
      <pc:docMkLst>
        <pc:docMk/>
      </pc:docMkLst>
      <pc:sldChg chg="modSp mod">
        <pc:chgData name="Simone Gerardin" userId="6c8dab82-f90c-4b5f-a744-444c55ecef58" providerId="ADAL" clId="{5EA9B345-6521-4817-836F-D6EE607BF065}" dt="2024-09-11T05:37:56.267" v="86" actId="6549"/>
        <pc:sldMkLst>
          <pc:docMk/>
          <pc:sldMk cId="887383008" sldId="257"/>
        </pc:sldMkLst>
      </pc:sldChg>
      <pc:sldChg chg="add">
        <pc:chgData name="Simone Gerardin" userId="6c8dab82-f90c-4b5f-a744-444c55ecef58" providerId="ADAL" clId="{5EA9B345-6521-4817-836F-D6EE607BF065}" dt="2024-09-09T12:49:46.121" v="26"/>
        <pc:sldMkLst>
          <pc:docMk/>
          <pc:sldMk cId="381020407" sldId="267"/>
        </pc:sldMkLst>
      </pc:sldChg>
      <pc:sldChg chg="modSp mod">
        <pc:chgData name="Simone Gerardin" userId="6c8dab82-f90c-4b5f-a744-444c55ecef58" providerId="ADAL" clId="{5EA9B345-6521-4817-836F-D6EE607BF065}" dt="2024-09-23T08:35:30.559" v="628" actId="21"/>
        <pc:sldMkLst>
          <pc:docMk/>
          <pc:sldMk cId="3386019129" sldId="269"/>
        </pc:sldMkLst>
      </pc:sldChg>
      <pc:sldChg chg="modSp mod">
        <pc:chgData name="Simone Gerardin" userId="6c8dab82-f90c-4b5f-a744-444c55ecef58" providerId="ADAL" clId="{5EA9B345-6521-4817-836F-D6EE607BF065}" dt="2024-09-23T08:35:54.354" v="637" actId="20577"/>
        <pc:sldMkLst>
          <pc:docMk/>
          <pc:sldMk cId="2949826914" sldId="271"/>
        </pc:sldMkLst>
      </pc:sldChg>
      <pc:sldChg chg="modSp mod">
        <pc:chgData name="Simone Gerardin" userId="6c8dab82-f90c-4b5f-a744-444c55ecef58" providerId="ADAL" clId="{5EA9B345-6521-4817-836F-D6EE607BF065}" dt="2024-09-11T05:36:45.421" v="83" actId="20577"/>
        <pc:sldMkLst>
          <pc:docMk/>
          <pc:sldMk cId="3092886100" sldId="273"/>
        </pc:sldMkLst>
      </pc:sldChg>
      <pc:sldChg chg="modSp mod">
        <pc:chgData name="Simone Gerardin" userId="6c8dab82-f90c-4b5f-a744-444c55ecef58" providerId="ADAL" clId="{5EA9B345-6521-4817-836F-D6EE607BF065}" dt="2024-09-11T05:41:54.314" v="154" actId="6549"/>
        <pc:sldMkLst>
          <pc:docMk/>
          <pc:sldMk cId="2870417054" sldId="276"/>
        </pc:sldMkLst>
      </pc:sldChg>
      <pc:sldChg chg="modSp mod">
        <pc:chgData name="Simone Gerardin" userId="6c8dab82-f90c-4b5f-a744-444c55ecef58" providerId="ADAL" clId="{5EA9B345-6521-4817-836F-D6EE607BF065}" dt="2024-09-09T12:50:23.677" v="75" actId="1037"/>
        <pc:sldMkLst>
          <pc:docMk/>
          <pc:sldMk cId="3928789808" sldId="282"/>
        </pc:sldMkLst>
      </pc:sldChg>
      <pc:sldChg chg="add">
        <pc:chgData name="Simone Gerardin" userId="6c8dab82-f90c-4b5f-a744-444c55ecef58" providerId="ADAL" clId="{5EA9B345-6521-4817-836F-D6EE607BF065}" dt="2024-09-09T12:49:46.121" v="26"/>
        <pc:sldMkLst>
          <pc:docMk/>
          <pc:sldMk cId="164026670" sldId="283"/>
        </pc:sldMkLst>
      </pc:sldChg>
      <pc:sldChg chg="add">
        <pc:chgData name="Simone Gerardin" userId="6c8dab82-f90c-4b5f-a744-444c55ecef58" providerId="ADAL" clId="{5EA9B345-6521-4817-836F-D6EE607BF065}" dt="2024-09-09T12:49:46.121" v="26"/>
        <pc:sldMkLst>
          <pc:docMk/>
          <pc:sldMk cId="3879636523" sldId="284"/>
        </pc:sldMkLst>
      </pc:sldChg>
      <pc:sldChg chg="add setBg">
        <pc:chgData name="Simone Gerardin" userId="6c8dab82-f90c-4b5f-a744-444c55ecef58" providerId="ADAL" clId="{5EA9B345-6521-4817-836F-D6EE607BF065}" dt="2024-09-09T12:49:46.121" v="26"/>
        <pc:sldMkLst>
          <pc:docMk/>
          <pc:sldMk cId="1463471067" sldId="285"/>
        </pc:sldMkLst>
      </pc:sldChg>
      <pc:sldChg chg="modSp mod">
        <pc:chgData name="Simone Gerardin" userId="6c8dab82-f90c-4b5f-a744-444c55ecef58" providerId="ADAL" clId="{5EA9B345-6521-4817-836F-D6EE607BF065}" dt="2024-09-23T08:10:13.866" v="354" actId="6549"/>
        <pc:sldMkLst>
          <pc:docMk/>
          <pc:sldMk cId="435375140" sldId="286"/>
        </pc:sldMkLst>
      </pc:sldChg>
      <pc:sldChg chg="delSp">
        <pc:chgData name="Simone Gerardin" userId="6c8dab82-f90c-4b5f-a744-444c55ecef58" providerId="ADAL" clId="{5EA9B345-6521-4817-836F-D6EE607BF065}" dt="2024-09-23T08:04:14.860" v="165" actId="478"/>
        <pc:sldMkLst>
          <pc:docMk/>
          <pc:sldMk cId="488020357" sldId="287"/>
        </pc:sldMkLst>
      </pc:sldChg>
      <pc:sldChg chg="modSp mod">
        <pc:chgData name="Simone Gerardin" userId="6c8dab82-f90c-4b5f-a744-444c55ecef58" providerId="ADAL" clId="{5EA9B345-6521-4817-836F-D6EE607BF065}" dt="2024-09-23T08:12:04.584" v="361" actId="403"/>
        <pc:sldMkLst>
          <pc:docMk/>
          <pc:sldMk cId="2133876889" sldId="288"/>
        </pc:sldMkLst>
      </pc:sldChg>
      <pc:sldChg chg="modSp mod">
        <pc:chgData name="Simone Gerardin" userId="6c8dab82-f90c-4b5f-a744-444c55ecef58" providerId="ADAL" clId="{5EA9B345-6521-4817-836F-D6EE607BF065}" dt="2024-09-23T08:13:34.814" v="426" actId="20577"/>
        <pc:sldMkLst>
          <pc:docMk/>
          <pc:sldMk cId="3131051381" sldId="290"/>
        </pc:sldMkLst>
      </pc:sldChg>
      <pc:sldChg chg="modSp mod">
        <pc:chgData name="Simone Gerardin" userId="6c8dab82-f90c-4b5f-a744-444c55ecef58" providerId="ADAL" clId="{5EA9B345-6521-4817-836F-D6EE607BF065}" dt="2024-09-23T08:17:55.027" v="462"/>
        <pc:sldMkLst>
          <pc:docMk/>
          <pc:sldMk cId="2777150183" sldId="291"/>
        </pc:sldMkLst>
      </pc:sldChg>
      <pc:sldChg chg="addSp delSp modSp mod">
        <pc:chgData name="Simone Gerardin" userId="6c8dab82-f90c-4b5f-a744-444c55ecef58" providerId="ADAL" clId="{5EA9B345-6521-4817-836F-D6EE607BF065}" dt="2024-09-23T08:34:27.212" v="624" actId="6549"/>
        <pc:sldMkLst>
          <pc:docMk/>
          <pc:sldMk cId="1871964159" sldId="294"/>
        </pc:sldMkLst>
      </pc:sldChg>
      <pc:sldChg chg="ord">
        <pc:chgData name="Simone Gerardin" userId="6c8dab82-f90c-4b5f-a744-444c55ecef58" providerId="ADAL" clId="{5EA9B345-6521-4817-836F-D6EE607BF065}" dt="2024-09-23T08:29:06.230" v="543"/>
        <pc:sldMkLst>
          <pc:docMk/>
          <pc:sldMk cId="1196235774" sldId="296"/>
        </pc:sldMkLst>
      </pc:sldChg>
      <pc:sldChg chg="modSp mod">
        <pc:chgData name="Simone Gerardin" userId="6c8dab82-f90c-4b5f-a744-444c55ecef58" providerId="ADAL" clId="{5EA9B345-6521-4817-836F-D6EE607BF065}" dt="2024-09-23T08:18:25.422" v="481" actId="6549"/>
        <pc:sldMkLst>
          <pc:docMk/>
          <pc:sldMk cId="3479819414" sldId="297"/>
        </pc:sldMkLst>
      </pc:sldChg>
      <pc:sldChg chg="ord">
        <pc:chgData name="Simone Gerardin" userId="6c8dab82-f90c-4b5f-a744-444c55ecef58" providerId="ADAL" clId="{5EA9B345-6521-4817-836F-D6EE607BF065}" dt="2024-09-23T08:28:35.547" v="541"/>
        <pc:sldMkLst>
          <pc:docMk/>
          <pc:sldMk cId="1550639566" sldId="299"/>
        </pc:sldMkLst>
      </pc:sldChg>
      <pc:sldChg chg="ord">
        <pc:chgData name="Simone Gerardin" userId="6c8dab82-f90c-4b5f-a744-444c55ecef58" providerId="ADAL" clId="{5EA9B345-6521-4817-836F-D6EE607BF065}" dt="2024-09-23T08:28:35.547" v="541"/>
        <pc:sldMkLst>
          <pc:docMk/>
          <pc:sldMk cId="2765661018" sldId="300"/>
        </pc:sldMkLst>
      </pc:sldChg>
      <pc:sldChg chg="ord">
        <pc:chgData name="Simone Gerardin" userId="6c8dab82-f90c-4b5f-a744-444c55ecef58" providerId="ADAL" clId="{5EA9B345-6521-4817-836F-D6EE607BF065}" dt="2024-09-23T08:28:35.547" v="541"/>
        <pc:sldMkLst>
          <pc:docMk/>
          <pc:sldMk cId="2800480301" sldId="303"/>
        </pc:sldMkLst>
      </pc:sldChg>
      <pc:sldChg chg="ord">
        <pc:chgData name="Simone Gerardin" userId="6c8dab82-f90c-4b5f-a744-444c55ecef58" providerId="ADAL" clId="{5EA9B345-6521-4817-836F-D6EE607BF065}" dt="2024-09-23T08:28:35.547" v="541"/>
        <pc:sldMkLst>
          <pc:docMk/>
          <pc:sldMk cId="1875005284" sldId="304"/>
        </pc:sldMkLst>
      </pc:sldChg>
      <pc:sldChg chg="modSp mod ord">
        <pc:chgData name="Simone Gerardin" userId="6c8dab82-f90c-4b5f-a744-444c55ecef58" providerId="ADAL" clId="{5EA9B345-6521-4817-836F-D6EE607BF065}" dt="2024-09-23T08:30:08.276" v="555" actId="6549"/>
        <pc:sldMkLst>
          <pc:docMk/>
          <pc:sldMk cId="1731709151" sldId="305"/>
        </pc:sldMkLst>
      </pc:sldChg>
      <pc:sldChg chg="modSp add mod">
        <pc:chgData name="Simone Gerardin" userId="6c8dab82-f90c-4b5f-a744-444c55ecef58" providerId="ADAL" clId="{5EA9B345-6521-4817-836F-D6EE607BF065}" dt="2024-09-23T08:12:57.334" v="375" actId="1076"/>
        <pc:sldMkLst>
          <pc:docMk/>
          <pc:sldMk cId="1207019211" sldId="306"/>
        </pc:sldMkLst>
      </pc:sldChg>
      <pc:sldChg chg="new del">
        <pc:chgData name="Simone Gerardin" userId="6c8dab82-f90c-4b5f-a744-444c55ecef58" providerId="ADAL" clId="{5EA9B345-6521-4817-836F-D6EE607BF065}" dt="2024-09-11T06:08:38.089" v="156" actId="47"/>
        <pc:sldMkLst>
          <pc:docMk/>
          <pc:sldMk cId="4254673767" sldId="306"/>
        </pc:sldMkLst>
      </pc:sldChg>
      <pc:sldChg chg="addSp delSp modSp add mod">
        <pc:chgData name="Simone Gerardin" userId="6c8dab82-f90c-4b5f-a744-444c55ecef58" providerId="ADAL" clId="{5EA9B345-6521-4817-836F-D6EE607BF065}" dt="2024-09-23T08:11:14.478" v="355" actId="14100"/>
        <pc:sldMkLst>
          <pc:docMk/>
          <pc:sldMk cId="1024832492" sldId="307"/>
        </pc:sldMkLst>
      </pc:sldChg>
      <pc:sldChg chg="new del">
        <pc:chgData name="Simone Gerardin" userId="6c8dab82-f90c-4b5f-a744-444c55ecef58" providerId="ADAL" clId="{5EA9B345-6521-4817-836F-D6EE607BF065}" dt="2024-09-23T08:04:02.635" v="161" actId="47"/>
        <pc:sldMkLst>
          <pc:docMk/>
          <pc:sldMk cId="1820450659" sldId="307"/>
        </pc:sldMkLst>
      </pc:sldChg>
    </pc:docChg>
  </pc:docChgLst>
  <pc:docChgLst>
    <pc:chgData name="Simone Gerardin" userId="6c8dab82-f90c-4b5f-a744-444c55ecef58" providerId="ADAL" clId="{FFE94C0E-5D1D-4462-A187-8B3FF848184F}"/>
    <pc:docChg chg="undo custSel addSld delSld modSld">
      <pc:chgData name="Simone Gerardin" userId="6c8dab82-f90c-4b5f-a744-444c55ecef58" providerId="ADAL" clId="{FFE94C0E-5D1D-4462-A187-8B3FF848184F}" dt="2024-12-09T07:19:49.940" v="917" actId="47"/>
      <pc:docMkLst>
        <pc:docMk/>
      </pc:docMkLst>
      <pc:sldChg chg="del">
        <pc:chgData name="Simone Gerardin" userId="6c8dab82-f90c-4b5f-a744-444c55ecef58" providerId="ADAL" clId="{FFE94C0E-5D1D-4462-A187-8B3FF848184F}" dt="2024-12-03T12:47:03.865" v="32" actId="47"/>
        <pc:sldMkLst>
          <pc:docMk/>
          <pc:sldMk cId="381020407" sldId="267"/>
        </pc:sldMkLst>
      </pc:sldChg>
      <pc:sldChg chg="modSp mod">
        <pc:chgData name="Simone Gerardin" userId="6c8dab82-f90c-4b5f-a744-444c55ecef58" providerId="ADAL" clId="{FFE94C0E-5D1D-4462-A187-8B3FF848184F}" dt="2024-12-03T12:45:38.140" v="14"/>
        <pc:sldMkLst>
          <pc:docMk/>
          <pc:sldMk cId="3092886100" sldId="273"/>
        </pc:sldMkLst>
      </pc:sldChg>
      <pc:sldChg chg="modSp mod">
        <pc:chgData name="Simone Gerardin" userId="6c8dab82-f90c-4b5f-a744-444c55ecef58" providerId="ADAL" clId="{FFE94C0E-5D1D-4462-A187-8B3FF848184F}" dt="2024-12-09T06:29:27.356" v="319" actId="1038"/>
        <pc:sldMkLst>
          <pc:docMk/>
          <pc:sldMk cId="3928789808" sldId="282"/>
        </pc:sldMkLst>
      </pc:sldChg>
      <pc:sldChg chg="del">
        <pc:chgData name="Simone Gerardin" userId="6c8dab82-f90c-4b5f-a744-444c55ecef58" providerId="ADAL" clId="{FFE94C0E-5D1D-4462-A187-8B3FF848184F}" dt="2024-12-03T12:47:06.216" v="33" actId="47"/>
        <pc:sldMkLst>
          <pc:docMk/>
          <pc:sldMk cId="164026670" sldId="283"/>
        </pc:sldMkLst>
      </pc:sldChg>
      <pc:sldChg chg="del">
        <pc:chgData name="Simone Gerardin" userId="6c8dab82-f90c-4b5f-a744-444c55ecef58" providerId="ADAL" clId="{FFE94C0E-5D1D-4462-A187-8B3FF848184F}" dt="2024-12-03T12:47:08.310" v="34" actId="47"/>
        <pc:sldMkLst>
          <pc:docMk/>
          <pc:sldMk cId="3879636523" sldId="284"/>
        </pc:sldMkLst>
      </pc:sldChg>
      <pc:sldChg chg="del">
        <pc:chgData name="Simone Gerardin" userId="6c8dab82-f90c-4b5f-a744-444c55ecef58" providerId="ADAL" clId="{FFE94C0E-5D1D-4462-A187-8B3FF848184F}" dt="2024-12-03T12:47:11.385" v="35" actId="47"/>
        <pc:sldMkLst>
          <pc:docMk/>
          <pc:sldMk cId="1463471067" sldId="285"/>
        </pc:sldMkLst>
      </pc:sldChg>
      <pc:sldChg chg="modSp mod">
        <pc:chgData name="Simone Gerardin" userId="6c8dab82-f90c-4b5f-a744-444c55ecef58" providerId="ADAL" clId="{FFE94C0E-5D1D-4462-A187-8B3FF848184F}" dt="2024-12-09T07:10:18.634" v="689" actId="20577"/>
        <pc:sldMkLst>
          <pc:docMk/>
          <pc:sldMk cId="435375140" sldId="286"/>
        </pc:sldMkLst>
      </pc:sldChg>
      <pc:sldChg chg="modSp del mod">
        <pc:chgData name="Simone Gerardin" userId="6c8dab82-f90c-4b5f-a744-444c55ecef58" providerId="ADAL" clId="{FFE94C0E-5D1D-4462-A187-8B3FF848184F}" dt="2024-12-09T07:19:49.940" v="917" actId="47"/>
        <pc:sldMkLst>
          <pc:docMk/>
          <pc:sldMk cId="3131051381" sldId="290"/>
        </pc:sldMkLst>
      </pc:sldChg>
      <pc:sldChg chg="del">
        <pc:chgData name="Simone Gerardin" userId="6c8dab82-f90c-4b5f-a744-444c55ecef58" providerId="ADAL" clId="{FFE94C0E-5D1D-4462-A187-8B3FF848184F}" dt="2024-12-09T06:15:35.004" v="271" actId="47"/>
        <pc:sldMkLst>
          <pc:docMk/>
          <pc:sldMk cId="2777150183" sldId="291"/>
        </pc:sldMkLst>
      </pc:sldChg>
      <pc:sldChg chg="del">
        <pc:chgData name="Simone Gerardin" userId="6c8dab82-f90c-4b5f-a744-444c55ecef58" providerId="ADAL" clId="{FFE94C0E-5D1D-4462-A187-8B3FF848184F}" dt="2024-12-09T06:29:02.784" v="281" actId="47"/>
        <pc:sldMkLst>
          <pc:docMk/>
          <pc:sldMk cId="1027080779" sldId="292"/>
        </pc:sldMkLst>
      </pc:sldChg>
      <pc:sldChg chg="del">
        <pc:chgData name="Simone Gerardin" userId="6c8dab82-f90c-4b5f-a744-444c55ecef58" providerId="ADAL" clId="{FFE94C0E-5D1D-4462-A187-8B3FF848184F}" dt="2024-12-09T06:27:07.421" v="278" actId="2696"/>
        <pc:sldMkLst>
          <pc:docMk/>
          <pc:sldMk cId="179045512" sldId="293"/>
        </pc:sldMkLst>
      </pc:sldChg>
      <pc:sldChg chg="modSp mod">
        <pc:chgData name="Simone Gerardin" userId="6c8dab82-f90c-4b5f-a744-444c55ecef58" providerId="ADAL" clId="{FFE94C0E-5D1D-4462-A187-8B3FF848184F}" dt="2024-12-09T07:18:15.719" v="878" actId="2711"/>
        <pc:sldMkLst>
          <pc:docMk/>
          <pc:sldMk cId="1871964159" sldId="294"/>
        </pc:sldMkLst>
      </pc:sldChg>
      <pc:sldChg chg="del">
        <pc:chgData name="Simone Gerardin" userId="6c8dab82-f90c-4b5f-a744-444c55ecef58" providerId="ADAL" clId="{FFE94C0E-5D1D-4462-A187-8B3FF848184F}" dt="2024-12-09T06:15:35.004" v="271" actId="47"/>
        <pc:sldMkLst>
          <pc:docMk/>
          <pc:sldMk cId="3479819414" sldId="297"/>
        </pc:sldMkLst>
      </pc:sldChg>
      <pc:sldChg chg="modSp mod">
        <pc:chgData name="Simone Gerardin" userId="6c8dab82-f90c-4b5f-a744-444c55ecef58" providerId="ADAL" clId="{FFE94C0E-5D1D-4462-A187-8B3FF848184F}" dt="2024-12-09T06:29:58.671" v="321" actId="207"/>
        <pc:sldMkLst>
          <pc:docMk/>
          <pc:sldMk cId="1207019211" sldId="306"/>
        </pc:sldMkLst>
      </pc:sldChg>
      <pc:sldChg chg="new del">
        <pc:chgData name="Simone Gerardin" userId="6c8dab82-f90c-4b5f-a744-444c55ecef58" providerId="ADAL" clId="{FFE94C0E-5D1D-4462-A187-8B3FF848184F}" dt="2024-12-03T12:48:02.752" v="103" actId="47"/>
        <pc:sldMkLst>
          <pc:docMk/>
          <pc:sldMk cId="3451804302" sldId="308"/>
        </pc:sldMkLst>
      </pc:sldChg>
      <pc:sldChg chg="addSp delSp modSp add mod">
        <pc:chgData name="Simone Gerardin" userId="6c8dab82-f90c-4b5f-a744-444c55ecef58" providerId="ADAL" clId="{FFE94C0E-5D1D-4462-A187-8B3FF848184F}" dt="2024-12-09T07:19:33.563" v="916" actId="20577"/>
        <pc:sldMkLst>
          <pc:docMk/>
          <pc:sldMk cId="2834879807" sldId="309"/>
        </pc:sldMkLst>
      </pc:sldChg>
      <pc:sldChg chg="new del">
        <pc:chgData name="Simone Gerardin" userId="6c8dab82-f90c-4b5f-a744-444c55ecef58" providerId="ADAL" clId="{FFE94C0E-5D1D-4462-A187-8B3FF848184F}" dt="2024-12-03T12:48:26.494" v="128" actId="47"/>
        <pc:sldMkLst>
          <pc:docMk/>
          <pc:sldMk cId="1648253247" sldId="310"/>
        </pc:sldMkLst>
      </pc:sldChg>
      <pc:sldChg chg="modSp add mod">
        <pc:chgData name="Simone Gerardin" userId="6c8dab82-f90c-4b5f-a744-444c55ecef58" providerId="ADAL" clId="{FFE94C0E-5D1D-4462-A187-8B3FF848184F}" dt="2024-12-09T06:35:47.908" v="576" actId="13926"/>
        <pc:sldMkLst>
          <pc:docMk/>
          <pc:sldMk cId="2725269607" sldId="310"/>
        </pc:sldMkLst>
      </pc:sldChg>
      <pc:sldChg chg="new del">
        <pc:chgData name="Simone Gerardin" userId="6c8dab82-f90c-4b5f-a744-444c55ecef58" providerId="ADAL" clId="{FFE94C0E-5D1D-4462-A187-8B3FF848184F}" dt="2024-12-03T12:48:31.617" v="130" actId="47"/>
        <pc:sldMkLst>
          <pc:docMk/>
          <pc:sldMk cId="3955713862" sldId="310"/>
        </pc:sldMkLst>
      </pc:sldChg>
      <pc:sldChg chg="modSp add mod">
        <pc:chgData name="Simone Gerardin" userId="6c8dab82-f90c-4b5f-a744-444c55ecef58" providerId="ADAL" clId="{FFE94C0E-5D1D-4462-A187-8B3FF848184F}" dt="2024-12-09T06:15:42.810" v="272" actId="207"/>
        <pc:sldMkLst>
          <pc:docMk/>
          <pc:sldMk cId="1885816269" sldId="311"/>
        </pc:sldMkLst>
      </pc:sldChg>
      <pc:sldChg chg="modSp add mod">
        <pc:chgData name="Simone Gerardin" userId="6c8dab82-f90c-4b5f-a744-444c55ecef58" providerId="ADAL" clId="{FFE94C0E-5D1D-4462-A187-8B3FF848184F}" dt="2024-12-09T06:15:48.698" v="273" actId="207"/>
        <pc:sldMkLst>
          <pc:docMk/>
          <pc:sldMk cId="2435140961" sldId="312"/>
        </pc:sldMkLst>
      </pc:sldChg>
      <pc:sldChg chg="modSp add mod">
        <pc:chgData name="Simone Gerardin" userId="6c8dab82-f90c-4b5f-a744-444c55ecef58" providerId="ADAL" clId="{FFE94C0E-5D1D-4462-A187-8B3FF848184F}" dt="2024-12-09T06:25:55.584" v="277" actId="207"/>
        <pc:sldMkLst>
          <pc:docMk/>
          <pc:sldMk cId="1792638960" sldId="313"/>
        </pc:sldMkLst>
      </pc:sldChg>
      <pc:sldChg chg="modSp add mod">
        <pc:chgData name="Simone Gerardin" userId="6c8dab82-f90c-4b5f-a744-444c55ecef58" providerId="ADAL" clId="{FFE94C0E-5D1D-4462-A187-8B3FF848184F}" dt="2024-12-09T06:28:45.599" v="280" actId="207"/>
        <pc:sldMkLst>
          <pc:docMk/>
          <pc:sldMk cId="1222030392" sldId="314"/>
        </pc:sldMkLst>
      </pc:sldChg>
    </pc:docChg>
  </pc:docChgLst>
  <pc:docChgLst>
    <pc:chgData name="Simone Gerardin" userId="6c8dab82-f90c-4b5f-a744-444c55ecef58" providerId="ADAL" clId="{300DB22F-02DE-4171-A4F2-205511A129D2}"/>
    <pc:docChg chg="modSld">
      <pc:chgData name="Simone Gerardin" userId="6c8dab82-f90c-4b5f-a744-444c55ecef58" providerId="ADAL" clId="{300DB22F-02DE-4171-A4F2-205511A129D2}" dt="2024-05-14T09:06:38.685" v="448" actId="6549"/>
      <pc:docMkLst>
        <pc:docMk/>
      </pc:docMkLst>
      <pc:sldChg chg="modSp mod">
        <pc:chgData name="Simone Gerardin" userId="6c8dab82-f90c-4b5f-a744-444c55ecef58" providerId="ADAL" clId="{300DB22F-02DE-4171-A4F2-205511A129D2}" dt="2024-05-14T04:45:11.075" v="2" actId="20577"/>
        <pc:sldMkLst>
          <pc:docMk/>
          <pc:sldMk cId="2870417054" sldId="276"/>
        </pc:sldMkLst>
      </pc:sldChg>
      <pc:sldChg chg="modSp mod">
        <pc:chgData name="Simone Gerardin" userId="6c8dab82-f90c-4b5f-a744-444c55ecef58" providerId="ADAL" clId="{300DB22F-02DE-4171-A4F2-205511A129D2}" dt="2024-05-14T04:45:37.534" v="23" actId="1038"/>
        <pc:sldMkLst>
          <pc:docMk/>
          <pc:sldMk cId="3928789808" sldId="282"/>
        </pc:sldMkLst>
      </pc:sldChg>
      <pc:sldChg chg="modSp mod">
        <pc:chgData name="Simone Gerardin" userId="6c8dab82-f90c-4b5f-a744-444c55ecef58" providerId="ADAL" clId="{300DB22F-02DE-4171-A4F2-205511A129D2}" dt="2024-05-14T09:06:38.685" v="448" actId="6549"/>
        <pc:sldMkLst>
          <pc:docMk/>
          <pc:sldMk cId="435375140" sldId="286"/>
        </pc:sldMkLst>
      </pc:sldChg>
      <pc:sldChg chg="modSp mod">
        <pc:chgData name="Simone Gerardin" userId="6c8dab82-f90c-4b5f-a744-444c55ecef58" providerId="ADAL" clId="{300DB22F-02DE-4171-A4F2-205511A129D2}" dt="2024-05-14T04:48:34.272" v="155" actId="20577"/>
        <pc:sldMkLst>
          <pc:docMk/>
          <pc:sldMk cId="3131051381" sldId="290"/>
        </pc:sldMkLst>
      </pc:sldChg>
    </pc:docChg>
  </pc:docChgLst>
  <pc:docChgLst>
    <pc:chgData name="Simone Gerardin" userId="6c8dab82-f90c-4b5f-a744-444c55ecef58" providerId="ADAL" clId="{96DD53C0-A9F8-498A-BFF7-7AD7561C6C11}"/>
    <pc:docChg chg="undo custSel addSld delSld modSld sldOrd modMainMaster">
      <pc:chgData name="Simone Gerardin" userId="6c8dab82-f90c-4b5f-a744-444c55ecef58" providerId="ADAL" clId="{96DD53C0-A9F8-498A-BFF7-7AD7561C6C11}" dt="2025-08-27T12:22:31.038" v="1314"/>
      <pc:docMkLst>
        <pc:docMk/>
      </pc:docMkLst>
      <pc:sldChg chg="modSp mod">
        <pc:chgData name="Simone Gerardin" userId="6c8dab82-f90c-4b5f-a744-444c55ecef58" providerId="ADAL" clId="{96DD53C0-A9F8-498A-BFF7-7AD7561C6C11}" dt="2025-08-26T12:08:55.574" v="39" actId="207"/>
        <pc:sldMkLst>
          <pc:docMk/>
          <pc:sldMk cId="2161671903" sldId="268"/>
        </pc:sldMkLst>
        <pc:spChg chg="mod">
          <ac:chgData name="Simone Gerardin" userId="6c8dab82-f90c-4b5f-a744-444c55ecef58" providerId="ADAL" clId="{96DD53C0-A9F8-498A-BFF7-7AD7561C6C11}" dt="2025-08-26T12:08:55.574" v="39" actId="207"/>
          <ac:spMkLst>
            <pc:docMk/>
            <pc:sldMk cId="2161671903" sldId="268"/>
            <ac:spMk id="4" creationId="{AB062927-EBB8-9342-8ACD-DE1600924D5C}"/>
          </ac:spMkLst>
        </pc:spChg>
      </pc:sldChg>
      <pc:sldChg chg="del">
        <pc:chgData name="Simone Gerardin" userId="6c8dab82-f90c-4b5f-a744-444c55ecef58" providerId="ADAL" clId="{96DD53C0-A9F8-498A-BFF7-7AD7561C6C11}" dt="2025-08-26T11:50:24.727" v="1" actId="47"/>
        <pc:sldMkLst>
          <pc:docMk/>
          <pc:sldMk cId="3386019129" sldId="269"/>
        </pc:sldMkLst>
      </pc:sldChg>
      <pc:sldChg chg="delSp modSp add mod">
        <pc:chgData name="Simone Gerardin" userId="6c8dab82-f90c-4b5f-a744-444c55ecef58" providerId="ADAL" clId="{96DD53C0-A9F8-498A-BFF7-7AD7561C6C11}" dt="2025-08-27T12:19:39.087" v="1313" actId="20577"/>
        <pc:sldMkLst>
          <pc:docMk/>
          <pc:sldMk cId="2949826914" sldId="271"/>
        </pc:sldMkLst>
        <pc:spChg chg="mod">
          <ac:chgData name="Simone Gerardin" userId="6c8dab82-f90c-4b5f-a744-444c55ecef58" providerId="ADAL" clId="{96DD53C0-A9F8-498A-BFF7-7AD7561C6C11}" dt="2025-08-27T12:19:39.087" v="1313" actId="20577"/>
          <ac:spMkLst>
            <pc:docMk/>
            <pc:sldMk cId="2949826914" sldId="271"/>
            <ac:spMk id="5" creationId="{44D06184-DC5C-2E4D-B51E-3ADE2DA33312}"/>
          </ac:spMkLst>
        </pc:spChg>
        <pc:spChg chg="del">
          <ac:chgData name="Simone Gerardin" userId="6c8dab82-f90c-4b5f-a744-444c55ecef58" providerId="ADAL" clId="{96DD53C0-A9F8-498A-BFF7-7AD7561C6C11}" dt="2025-08-27T12:17:59.011" v="1137" actId="478"/>
          <ac:spMkLst>
            <pc:docMk/>
            <pc:sldMk cId="2949826914" sldId="271"/>
            <ac:spMk id="15" creationId="{1E38CF7C-99EF-CF63-DDE8-A1E7CD1C22F6}"/>
          </ac:spMkLst>
        </pc:spChg>
        <pc:picChg chg="del">
          <ac:chgData name="Simone Gerardin" userId="6c8dab82-f90c-4b5f-a744-444c55ecef58" providerId="ADAL" clId="{96DD53C0-A9F8-498A-BFF7-7AD7561C6C11}" dt="2025-08-27T12:17:59.011" v="1137" actId="478"/>
          <ac:picMkLst>
            <pc:docMk/>
            <pc:sldMk cId="2949826914" sldId="271"/>
            <ac:picMk id="1026" creationId="{D487E0B7-C490-8EE2-443D-AEF01C64E6D3}"/>
          </ac:picMkLst>
        </pc:picChg>
      </pc:sldChg>
      <pc:sldChg chg="modSp">
        <pc:chgData name="Simone Gerardin" userId="6c8dab82-f90c-4b5f-a744-444c55ecef58" providerId="ADAL" clId="{96DD53C0-A9F8-498A-BFF7-7AD7561C6C11}" dt="2025-08-27T12:22:31.038" v="1314"/>
        <pc:sldMkLst>
          <pc:docMk/>
          <pc:sldMk cId="3092886100" sldId="273"/>
        </pc:sldMkLst>
        <pc:spChg chg="mod">
          <ac:chgData name="Simone Gerardin" userId="6c8dab82-f90c-4b5f-a744-444c55ecef58" providerId="ADAL" clId="{96DD53C0-A9F8-498A-BFF7-7AD7561C6C11}" dt="2025-08-27T12:22:31.038" v="1314"/>
          <ac:spMkLst>
            <pc:docMk/>
            <pc:sldMk cId="3092886100" sldId="273"/>
            <ac:spMk id="7" creationId="{665CB3F5-A23C-BF41-B3A3-DD08492D5F5D}"/>
          </ac:spMkLst>
        </pc:spChg>
      </pc:sldChg>
      <pc:sldChg chg="modSp">
        <pc:chgData name="Simone Gerardin" userId="6c8dab82-f90c-4b5f-a744-444c55ecef58" providerId="ADAL" clId="{96DD53C0-A9F8-498A-BFF7-7AD7561C6C11}" dt="2025-08-26T12:23:09.547" v="619"/>
        <pc:sldMkLst>
          <pc:docMk/>
          <pc:sldMk cId="3360639349" sldId="279"/>
        </pc:sldMkLst>
        <pc:spChg chg="mod">
          <ac:chgData name="Simone Gerardin" userId="6c8dab82-f90c-4b5f-a744-444c55ecef58" providerId="ADAL" clId="{96DD53C0-A9F8-498A-BFF7-7AD7561C6C11}" dt="2025-08-26T12:23:09.547" v="619"/>
          <ac:spMkLst>
            <pc:docMk/>
            <pc:sldMk cId="3360639349" sldId="279"/>
            <ac:spMk id="14" creationId="{A91508A7-2515-E70E-BF37-D42A63E34EE8}"/>
          </ac:spMkLst>
        </pc:spChg>
      </pc:sldChg>
      <pc:sldChg chg="addSp modSp mod">
        <pc:chgData name="Simone Gerardin" userId="6c8dab82-f90c-4b5f-a744-444c55ecef58" providerId="ADAL" clId="{96DD53C0-A9F8-498A-BFF7-7AD7561C6C11}" dt="2025-08-26T12:22:50.256" v="618" actId="404"/>
        <pc:sldMkLst>
          <pc:docMk/>
          <pc:sldMk cId="3928789808" sldId="282"/>
        </pc:sldMkLst>
        <pc:spChg chg="add mod">
          <ac:chgData name="Simone Gerardin" userId="6c8dab82-f90c-4b5f-a744-444c55ecef58" providerId="ADAL" clId="{96DD53C0-A9F8-498A-BFF7-7AD7561C6C11}" dt="2025-08-26T12:22:50.256" v="618" actId="404"/>
          <ac:spMkLst>
            <pc:docMk/>
            <pc:sldMk cId="3928789808" sldId="282"/>
            <ac:spMk id="2" creationId="{58803082-62D5-1862-94ED-5A5DD1F54AF3}"/>
          </ac:spMkLst>
        </pc:spChg>
        <pc:cxnChg chg="mod">
          <ac:chgData name="Simone Gerardin" userId="6c8dab82-f90c-4b5f-a744-444c55ecef58" providerId="ADAL" clId="{96DD53C0-A9F8-498A-BFF7-7AD7561C6C11}" dt="2025-08-26T12:21:32.838" v="541" actId="1038"/>
          <ac:cxnSpMkLst>
            <pc:docMk/>
            <pc:sldMk cId="3928789808" sldId="282"/>
            <ac:cxnSpMk id="3" creationId="{9F6B18F9-E185-2098-899F-895239A06B30}"/>
          </ac:cxnSpMkLst>
        </pc:cxnChg>
      </pc:sldChg>
      <pc:sldChg chg="delSp add del mod">
        <pc:chgData name="Simone Gerardin" userId="6c8dab82-f90c-4b5f-a744-444c55ecef58" providerId="ADAL" clId="{96DD53C0-A9F8-498A-BFF7-7AD7561C6C11}" dt="2025-08-27T12:13:35.469" v="973" actId="47"/>
        <pc:sldMkLst>
          <pc:docMk/>
          <pc:sldMk cId="2695478895" sldId="285"/>
        </pc:sldMkLst>
        <pc:picChg chg="del">
          <ac:chgData name="Simone Gerardin" userId="6c8dab82-f90c-4b5f-a744-444c55ecef58" providerId="ADAL" clId="{96DD53C0-A9F8-498A-BFF7-7AD7561C6C11}" dt="2025-08-27T12:12:31.002" v="956" actId="21"/>
          <ac:picMkLst>
            <pc:docMk/>
            <pc:sldMk cId="2695478895" sldId="285"/>
            <ac:picMk id="12" creationId="{050447C2-F86A-5950-E6C9-6376F84D0EC6}"/>
          </ac:picMkLst>
        </pc:picChg>
      </pc:sldChg>
      <pc:sldChg chg="modSp del mod">
        <pc:chgData name="Simone Gerardin" userId="6c8dab82-f90c-4b5f-a744-444c55ecef58" providerId="ADAL" clId="{96DD53C0-A9F8-498A-BFF7-7AD7561C6C11}" dt="2025-08-26T12:08:37.182" v="38" actId="47"/>
        <pc:sldMkLst>
          <pc:docMk/>
          <pc:sldMk cId="435375140" sldId="286"/>
        </pc:sldMkLst>
        <pc:spChg chg="mod">
          <ac:chgData name="Simone Gerardin" userId="6c8dab82-f90c-4b5f-a744-444c55ecef58" providerId="ADAL" clId="{96DD53C0-A9F8-498A-BFF7-7AD7561C6C11}" dt="2025-08-26T12:08:33.105" v="37" actId="20577"/>
          <ac:spMkLst>
            <pc:docMk/>
            <pc:sldMk cId="435375140" sldId="286"/>
            <ac:spMk id="4" creationId="{AB062927-EBB8-9342-8ACD-DE1600924D5C}"/>
          </ac:spMkLst>
        </pc:spChg>
        <pc:spChg chg="mod">
          <ac:chgData name="Simone Gerardin" userId="6c8dab82-f90c-4b5f-a744-444c55ecef58" providerId="ADAL" clId="{96DD53C0-A9F8-498A-BFF7-7AD7561C6C11}" dt="2025-08-26T12:03:54.544" v="33" actId="108"/>
          <ac:spMkLst>
            <pc:docMk/>
            <pc:sldMk cId="435375140" sldId="286"/>
            <ac:spMk id="5" creationId="{44D06184-DC5C-2E4D-B51E-3ADE2DA33312}"/>
          </ac:spMkLst>
        </pc:spChg>
      </pc:sldChg>
      <pc:sldChg chg="delSp add del mod">
        <pc:chgData name="Simone Gerardin" userId="6c8dab82-f90c-4b5f-a744-444c55ecef58" providerId="ADAL" clId="{96DD53C0-A9F8-498A-BFF7-7AD7561C6C11}" dt="2025-08-27T12:13:35.469" v="973" actId="47"/>
        <pc:sldMkLst>
          <pc:docMk/>
          <pc:sldMk cId="784847891" sldId="286"/>
        </pc:sldMkLst>
        <pc:picChg chg="del">
          <ac:chgData name="Simone Gerardin" userId="6c8dab82-f90c-4b5f-a744-444c55ecef58" providerId="ADAL" clId="{96DD53C0-A9F8-498A-BFF7-7AD7561C6C11}" dt="2025-08-27T12:12:39.938" v="959" actId="21"/>
          <ac:picMkLst>
            <pc:docMk/>
            <pc:sldMk cId="784847891" sldId="286"/>
            <ac:picMk id="6" creationId="{7493307A-4B2A-1251-77B8-6AD4774AB656}"/>
          </ac:picMkLst>
        </pc:picChg>
        <pc:picChg chg="del">
          <ac:chgData name="Simone Gerardin" userId="6c8dab82-f90c-4b5f-a744-444c55ecef58" providerId="ADAL" clId="{96DD53C0-A9F8-498A-BFF7-7AD7561C6C11}" dt="2025-08-27T12:12:39.938" v="959" actId="21"/>
          <ac:picMkLst>
            <pc:docMk/>
            <pc:sldMk cId="784847891" sldId="286"/>
            <ac:picMk id="10" creationId="{17C84735-FFEA-4D16-A6EF-6281495B0EF6}"/>
          </ac:picMkLst>
        </pc:picChg>
      </pc:sldChg>
      <pc:sldChg chg="addSp delSp modSp add del mod">
        <pc:chgData name="Simone Gerardin" userId="6c8dab82-f90c-4b5f-a744-444c55ecef58" providerId="ADAL" clId="{96DD53C0-A9F8-498A-BFF7-7AD7561C6C11}" dt="2025-08-27T12:13:35.469" v="973" actId="47"/>
        <pc:sldMkLst>
          <pc:docMk/>
          <pc:sldMk cId="60541393" sldId="287"/>
        </pc:sldMkLst>
        <pc:spChg chg="add mod">
          <ac:chgData name="Simone Gerardin" userId="6c8dab82-f90c-4b5f-a744-444c55ecef58" providerId="ADAL" clId="{96DD53C0-A9F8-498A-BFF7-7AD7561C6C11}" dt="2025-08-27T12:12:44.791" v="961" actId="21"/>
          <ac:spMkLst>
            <pc:docMk/>
            <pc:sldMk cId="60541393" sldId="287"/>
            <ac:spMk id="5" creationId="{7FB4AF8A-3221-46AA-A727-3B8F3D141627}"/>
          </ac:spMkLst>
        </pc:spChg>
        <pc:picChg chg="del">
          <ac:chgData name="Simone Gerardin" userId="6c8dab82-f90c-4b5f-a744-444c55ecef58" providerId="ADAL" clId="{96DD53C0-A9F8-498A-BFF7-7AD7561C6C11}" dt="2025-08-27T12:12:44.791" v="961" actId="21"/>
          <ac:picMkLst>
            <pc:docMk/>
            <pc:sldMk cId="60541393" sldId="287"/>
            <ac:picMk id="6" creationId="{DBB964B7-8836-0D94-5BF3-6FFF9B863E85}"/>
          </ac:picMkLst>
        </pc:picChg>
      </pc:sldChg>
      <pc:sldChg chg="modSp mod">
        <pc:chgData name="Simone Gerardin" userId="6c8dab82-f90c-4b5f-a744-444c55ecef58" providerId="ADAL" clId="{96DD53C0-A9F8-498A-BFF7-7AD7561C6C11}" dt="2025-08-27T12:15:34.072" v="1135"/>
        <pc:sldMkLst>
          <pc:docMk/>
          <pc:sldMk cId="1871964159" sldId="294"/>
        </pc:sldMkLst>
        <pc:graphicFrameChg chg="mod modGraphic">
          <ac:chgData name="Simone Gerardin" userId="6c8dab82-f90c-4b5f-a744-444c55ecef58" providerId="ADAL" clId="{96DD53C0-A9F8-498A-BFF7-7AD7561C6C11}" dt="2025-08-27T12:15:34.072" v="1135"/>
          <ac:graphicFrameMkLst>
            <pc:docMk/>
            <pc:sldMk cId="1871964159" sldId="294"/>
            <ac:graphicFrameMk id="20" creationId="{071622B0-7DC2-61B1-8668-73CA5EBBCF78}"/>
          </ac:graphicFrameMkLst>
        </pc:graphicFrameChg>
      </pc:sldChg>
      <pc:sldChg chg="del">
        <pc:chgData name="Simone Gerardin" userId="6c8dab82-f90c-4b5f-a744-444c55ecef58" providerId="ADAL" clId="{96DD53C0-A9F8-498A-BFF7-7AD7561C6C11}" dt="2025-08-26T11:50:49.105" v="4" actId="47"/>
        <pc:sldMkLst>
          <pc:docMk/>
          <pc:sldMk cId="2124555816" sldId="298"/>
        </pc:sldMkLst>
      </pc:sldChg>
      <pc:sldChg chg="modSp mod">
        <pc:chgData name="Simone Gerardin" userId="6c8dab82-f90c-4b5f-a744-444c55ecef58" providerId="ADAL" clId="{96DD53C0-A9F8-498A-BFF7-7AD7561C6C11}" dt="2025-08-26T12:14:54.883" v="160" actId="20577"/>
        <pc:sldMkLst>
          <pc:docMk/>
          <pc:sldMk cId="1207019211" sldId="306"/>
        </pc:sldMkLst>
        <pc:spChg chg="mod">
          <ac:chgData name="Simone Gerardin" userId="6c8dab82-f90c-4b5f-a744-444c55ecef58" providerId="ADAL" clId="{96DD53C0-A9F8-498A-BFF7-7AD7561C6C11}" dt="2025-08-26T12:09:00.507" v="40" actId="207"/>
          <ac:spMkLst>
            <pc:docMk/>
            <pc:sldMk cId="1207019211" sldId="306"/>
            <ac:spMk id="4" creationId="{AB062927-EBB8-9342-8ACD-DE1600924D5C}"/>
          </ac:spMkLst>
        </pc:spChg>
        <pc:spChg chg="mod">
          <ac:chgData name="Simone Gerardin" userId="6c8dab82-f90c-4b5f-a744-444c55ecef58" providerId="ADAL" clId="{96DD53C0-A9F8-498A-BFF7-7AD7561C6C11}" dt="2025-08-26T12:14:54.883" v="160" actId="20577"/>
          <ac:spMkLst>
            <pc:docMk/>
            <pc:sldMk cId="1207019211" sldId="306"/>
            <ac:spMk id="5" creationId="{44D06184-DC5C-2E4D-B51E-3ADE2DA33312}"/>
          </ac:spMkLst>
        </pc:spChg>
        <pc:picChg chg="mod">
          <ac:chgData name="Simone Gerardin" userId="6c8dab82-f90c-4b5f-a744-444c55ecef58" providerId="ADAL" clId="{96DD53C0-A9F8-498A-BFF7-7AD7561C6C11}" dt="2025-08-26T12:14:24.985" v="86" actId="1076"/>
          <ac:picMkLst>
            <pc:docMk/>
            <pc:sldMk cId="1207019211" sldId="306"/>
            <ac:picMk id="16" creationId="{832E5EEA-A6E5-900C-00B0-B5B909B37E6D}"/>
          </ac:picMkLst>
        </pc:picChg>
      </pc:sldChg>
      <pc:sldChg chg="addSp delSp modSp mod ord">
        <pc:chgData name="Simone Gerardin" userId="6c8dab82-f90c-4b5f-a744-444c55ecef58" providerId="ADAL" clId="{96DD53C0-A9F8-498A-BFF7-7AD7561C6C11}" dt="2025-08-26T12:19:09.418" v="313" actId="478"/>
        <pc:sldMkLst>
          <pc:docMk/>
          <pc:sldMk cId="2834879807" sldId="309"/>
        </pc:sldMkLst>
        <pc:spChg chg="mod">
          <ac:chgData name="Simone Gerardin" userId="6c8dab82-f90c-4b5f-a744-444c55ecef58" providerId="ADAL" clId="{96DD53C0-A9F8-498A-BFF7-7AD7561C6C11}" dt="2025-08-26T12:11:30.893" v="46" actId="21"/>
          <ac:spMkLst>
            <pc:docMk/>
            <pc:sldMk cId="2834879807" sldId="309"/>
            <ac:spMk id="5" creationId="{83C8F5CD-A68D-FB42-6CCB-5BD323DD3B5F}"/>
          </ac:spMkLst>
        </pc:spChg>
        <pc:spChg chg="add mod">
          <ac:chgData name="Simone Gerardin" userId="6c8dab82-f90c-4b5f-a744-444c55ecef58" providerId="ADAL" clId="{96DD53C0-A9F8-498A-BFF7-7AD7561C6C11}" dt="2025-08-26T12:13:43.870" v="79" actId="1035"/>
          <ac:spMkLst>
            <pc:docMk/>
            <pc:sldMk cId="2834879807" sldId="309"/>
            <ac:spMk id="21" creationId="{E9839C4F-9468-BFA0-DEF7-5B3162515B1E}"/>
          </ac:spMkLst>
        </pc:spChg>
        <pc:spChg chg="add del">
          <ac:chgData name="Simone Gerardin" userId="6c8dab82-f90c-4b5f-a744-444c55ecef58" providerId="ADAL" clId="{96DD53C0-A9F8-498A-BFF7-7AD7561C6C11}" dt="2025-08-26T12:11:59.630" v="51" actId="22"/>
          <ac:spMkLst>
            <pc:docMk/>
            <pc:sldMk cId="2834879807" sldId="309"/>
            <ac:spMk id="23" creationId="{193A1E32-0669-74EF-781B-E56A70424619}"/>
          </ac:spMkLst>
        </pc:spChg>
        <pc:spChg chg="add del">
          <ac:chgData name="Simone Gerardin" userId="6c8dab82-f90c-4b5f-a744-444c55ecef58" providerId="ADAL" clId="{96DD53C0-A9F8-498A-BFF7-7AD7561C6C11}" dt="2025-08-26T12:12:03.412" v="53" actId="22"/>
          <ac:spMkLst>
            <pc:docMk/>
            <pc:sldMk cId="2834879807" sldId="309"/>
            <ac:spMk id="25" creationId="{17DDF492-9712-B17C-3430-D3DCD90298DD}"/>
          </ac:spMkLst>
        </pc:spChg>
        <pc:spChg chg="add mod">
          <ac:chgData name="Simone Gerardin" userId="6c8dab82-f90c-4b5f-a744-444c55ecef58" providerId="ADAL" clId="{96DD53C0-A9F8-498A-BFF7-7AD7561C6C11}" dt="2025-08-26T12:13:43.870" v="79" actId="1035"/>
          <ac:spMkLst>
            <pc:docMk/>
            <pc:sldMk cId="2834879807" sldId="309"/>
            <ac:spMk id="27" creationId="{098B15E3-8459-42B7-2575-0A941BD4C103}"/>
          </ac:spMkLst>
        </pc:spChg>
        <pc:picChg chg="add del mod">
          <ac:chgData name="Simone Gerardin" userId="6c8dab82-f90c-4b5f-a744-444c55ecef58" providerId="ADAL" clId="{96DD53C0-A9F8-498A-BFF7-7AD7561C6C11}" dt="2025-08-26T12:10:40.157" v="42" actId="478"/>
          <ac:picMkLst>
            <pc:docMk/>
            <pc:sldMk cId="2834879807" sldId="309"/>
            <ac:picMk id="16" creationId="{425508E2-13A6-9B44-517C-22568A141E5D}"/>
          </ac:picMkLst>
        </pc:picChg>
        <pc:picChg chg="mod">
          <ac:chgData name="Simone Gerardin" userId="6c8dab82-f90c-4b5f-a744-444c55ecef58" providerId="ADAL" clId="{96DD53C0-A9F8-498A-BFF7-7AD7561C6C11}" dt="2025-08-26T12:13:43.870" v="79" actId="1035"/>
          <ac:picMkLst>
            <pc:docMk/>
            <pc:sldMk cId="2834879807" sldId="309"/>
            <ac:picMk id="17" creationId="{538B291C-EFE1-5107-9E40-44FFA42C2623}"/>
          </ac:picMkLst>
        </pc:picChg>
        <pc:picChg chg="mod">
          <ac:chgData name="Simone Gerardin" userId="6c8dab82-f90c-4b5f-a744-444c55ecef58" providerId="ADAL" clId="{96DD53C0-A9F8-498A-BFF7-7AD7561C6C11}" dt="2025-08-26T12:13:43.870" v="79" actId="1035"/>
          <ac:picMkLst>
            <pc:docMk/>
            <pc:sldMk cId="2834879807" sldId="309"/>
            <ac:picMk id="18" creationId="{77F6C369-D4FE-5F2C-B560-BEFACEE78358}"/>
          </ac:picMkLst>
        </pc:picChg>
        <pc:picChg chg="del">
          <ac:chgData name="Simone Gerardin" userId="6c8dab82-f90c-4b5f-a744-444c55ecef58" providerId="ADAL" clId="{96DD53C0-A9F8-498A-BFF7-7AD7561C6C11}" dt="2025-08-26T12:08:13.511" v="34" actId="478"/>
          <ac:picMkLst>
            <pc:docMk/>
            <pc:sldMk cId="2834879807" sldId="309"/>
            <ac:picMk id="19" creationId="{7EC0B652-5514-1BE7-BAA1-B14AEBDE1BD1}"/>
          </ac:picMkLst>
        </pc:picChg>
        <pc:picChg chg="add mod">
          <ac:chgData name="Simone Gerardin" userId="6c8dab82-f90c-4b5f-a744-444c55ecef58" providerId="ADAL" clId="{96DD53C0-A9F8-498A-BFF7-7AD7561C6C11}" dt="2025-08-26T12:13:20.032" v="61"/>
          <ac:picMkLst>
            <pc:docMk/>
            <pc:sldMk cId="2834879807" sldId="309"/>
            <ac:picMk id="28" creationId="{9D8B7548-08EF-8065-8294-6D8DA25BCA88}"/>
          </ac:picMkLst>
        </pc:picChg>
        <pc:picChg chg="mod">
          <ac:chgData name="Simone Gerardin" userId="6c8dab82-f90c-4b5f-a744-444c55ecef58" providerId="ADAL" clId="{96DD53C0-A9F8-498A-BFF7-7AD7561C6C11}" dt="2025-08-26T12:16:11.937" v="174" actId="14100"/>
          <ac:picMkLst>
            <pc:docMk/>
            <pc:sldMk cId="2834879807" sldId="309"/>
            <ac:picMk id="29" creationId="{31D096EE-9CBA-DB3A-B97F-4914BBE10ABE}"/>
          </ac:picMkLst>
        </pc:picChg>
        <pc:picChg chg="mod">
          <ac:chgData name="Simone Gerardin" userId="6c8dab82-f90c-4b5f-a744-444c55ecef58" providerId="ADAL" clId="{96DD53C0-A9F8-498A-BFF7-7AD7561C6C11}" dt="2025-08-26T12:16:06.440" v="172" actId="14100"/>
          <ac:picMkLst>
            <pc:docMk/>
            <pc:sldMk cId="2834879807" sldId="309"/>
            <ac:picMk id="36" creationId="{F2F1C677-DAFB-1087-7496-3C4E201F49A7}"/>
          </ac:picMkLst>
        </pc:picChg>
        <pc:cxnChg chg="add del mod">
          <ac:chgData name="Simone Gerardin" userId="6c8dab82-f90c-4b5f-a744-444c55ecef58" providerId="ADAL" clId="{96DD53C0-A9F8-498A-BFF7-7AD7561C6C11}" dt="2025-08-26T12:19:06.288" v="312" actId="478"/>
          <ac:cxnSpMkLst>
            <pc:docMk/>
            <pc:sldMk cId="2834879807" sldId="309"/>
            <ac:cxnSpMk id="31" creationId="{447166F7-DF0C-FCF5-D02B-9A0F5F70AFE0}"/>
          </ac:cxnSpMkLst>
        </pc:cxnChg>
        <pc:cxnChg chg="add del mod">
          <ac:chgData name="Simone Gerardin" userId="6c8dab82-f90c-4b5f-a744-444c55ecef58" providerId="ADAL" clId="{96DD53C0-A9F8-498A-BFF7-7AD7561C6C11}" dt="2025-08-26T12:19:09.418" v="313" actId="478"/>
          <ac:cxnSpMkLst>
            <pc:docMk/>
            <pc:sldMk cId="2834879807" sldId="309"/>
            <ac:cxnSpMk id="37" creationId="{B7B89337-9590-40E3-20F6-C7831A5A3824}"/>
          </ac:cxnSpMkLst>
        </pc:cxnChg>
      </pc:sldChg>
      <pc:sldChg chg="modSp mod">
        <pc:chgData name="Simone Gerardin" userId="6c8dab82-f90c-4b5f-a744-444c55ecef58" providerId="ADAL" clId="{96DD53C0-A9F8-498A-BFF7-7AD7561C6C11}" dt="2025-08-26T12:27:55.537" v="919" actId="207"/>
        <pc:sldMkLst>
          <pc:docMk/>
          <pc:sldMk cId="2725269607" sldId="310"/>
        </pc:sldMkLst>
        <pc:spChg chg="mod">
          <ac:chgData name="Simone Gerardin" userId="6c8dab82-f90c-4b5f-a744-444c55ecef58" providerId="ADAL" clId="{96DD53C0-A9F8-498A-BFF7-7AD7561C6C11}" dt="2025-08-26T12:27:55.537" v="919" actId="207"/>
          <ac:spMkLst>
            <pc:docMk/>
            <pc:sldMk cId="2725269607" sldId="310"/>
            <ac:spMk id="5" creationId="{5D525C2E-9F81-F6FB-12BE-CAF36E8DB3E8}"/>
          </ac:spMkLst>
        </pc:spChg>
      </pc:sldChg>
      <pc:sldChg chg="del">
        <pc:chgData name="Simone Gerardin" userId="6c8dab82-f90c-4b5f-a744-444c55ecef58" providerId="ADAL" clId="{96DD53C0-A9F8-498A-BFF7-7AD7561C6C11}" dt="2025-08-26T11:50:27.834" v="2" actId="47"/>
        <pc:sldMkLst>
          <pc:docMk/>
          <pc:sldMk cId="1885816269" sldId="311"/>
        </pc:sldMkLst>
      </pc:sldChg>
      <pc:sldChg chg="del">
        <pc:chgData name="Simone Gerardin" userId="6c8dab82-f90c-4b5f-a744-444c55ecef58" providerId="ADAL" clId="{96DD53C0-A9F8-498A-BFF7-7AD7561C6C11}" dt="2025-08-26T11:50:29.967" v="3" actId="47"/>
        <pc:sldMkLst>
          <pc:docMk/>
          <pc:sldMk cId="2435140961" sldId="312"/>
        </pc:sldMkLst>
      </pc:sldChg>
      <pc:sldChg chg="del">
        <pc:chgData name="Simone Gerardin" userId="6c8dab82-f90c-4b5f-a744-444c55ecef58" providerId="ADAL" clId="{96DD53C0-A9F8-498A-BFF7-7AD7561C6C11}" dt="2025-08-26T11:52:18.434" v="6" actId="47"/>
        <pc:sldMkLst>
          <pc:docMk/>
          <pc:sldMk cId="1222030392" sldId="314"/>
        </pc:sldMkLst>
      </pc:sldChg>
      <pc:sldChg chg="add">
        <pc:chgData name="Simone Gerardin" userId="6c8dab82-f90c-4b5f-a744-444c55ecef58" providerId="ADAL" clId="{96DD53C0-A9F8-498A-BFF7-7AD7561C6C11}" dt="2025-08-26T11:50:06.725" v="0"/>
        <pc:sldMkLst>
          <pc:docMk/>
          <pc:sldMk cId="2476144549" sldId="315"/>
        </pc:sldMkLst>
      </pc:sldChg>
      <pc:sldChg chg="add">
        <pc:chgData name="Simone Gerardin" userId="6c8dab82-f90c-4b5f-a744-444c55ecef58" providerId="ADAL" clId="{96DD53C0-A9F8-498A-BFF7-7AD7561C6C11}" dt="2025-08-26T11:50:06.725" v="0"/>
        <pc:sldMkLst>
          <pc:docMk/>
          <pc:sldMk cId="3409690359" sldId="316"/>
        </pc:sldMkLst>
      </pc:sldChg>
      <pc:sldChg chg="add">
        <pc:chgData name="Simone Gerardin" userId="6c8dab82-f90c-4b5f-a744-444c55ecef58" providerId="ADAL" clId="{96DD53C0-A9F8-498A-BFF7-7AD7561C6C11}" dt="2025-08-26T11:50:06.725" v="0"/>
        <pc:sldMkLst>
          <pc:docMk/>
          <pc:sldMk cId="2260753720" sldId="317"/>
        </pc:sldMkLst>
      </pc:sldChg>
      <pc:sldChg chg="add">
        <pc:chgData name="Simone Gerardin" userId="6c8dab82-f90c-4b5f-a744-444c55ecef58" providerId="ADAL" clId="{96DD53C0-A9F8-498A-BFF7-7AD7561C6C11}" dt="2025-08-26T11:50:06.725" v="0"/>
        <pc:sldMkLst>
          <pc:docMk/>
          <pc:sldMk cId="2529785308" sldId="318"/>
        </pc:sldMkLst>
      </pc:sldChg>
      <pc:sldChg chg="add">
        <pc:chgData name="Simone Gerardin" userId="6c8dab82-f90c-4b5f-a744-444c55ecef58" providerId="ADAL" clId="{96DD53C0-A9F8-498A-BFF7-7AD7561C6C11}" dt="2025-08-26T11:50:06.725" v="0"/>
        <pc:sldMkLst>
          <pc:docMk/>
          <pc:sldMk cId="1320783815" sldId="319"/>
        </pc:sldMkLst>
      </pc:sldChg>
      <pc:sldChg chg="add">
        <pc:chgData name="Simone Gerardin" userId="6c8dab82-f90c-4b5f-a744-444c55ecef58" providerId="ADAL" clId="{96DD53C0-A9F8-498A-BFF7-7AD7561C6C11}" dt="2025-08-26T11:50:06.725" v="0"/>
        <pc:sldMkLst>
          <pc:docMk/>
          <pc:sldMk cId="1653469065" sldId="320"/>
        </pc:sldMkLst>
      </pc:sldChg>
      <pc:sldChg chg="add">
        <pc:chgData name="Simone Gerardin" userId="6c8dab82-f90c-4b5f-a744-444c55ecef58" providerId="ADAL" clId="{96DD53C0-A9F8-498A-BFF7-7AD7561C6C11}" dt="2025-08-26T11:50:06.725" v="0"/>
        <pc:sldMkLst>
          <pc:docMk/>
          <pc:sldMk cId="3775784946" sldId="321"/>
        </pc:sldMkLst>
      </pc:sldChg>
      <pc:sldChg chg="add">
        <pc:chgData name="Simone Gerardin" userId="6c8dab82-f90c-4b5f-a744-444c55ecef58" providerId="ADAL" clId="{96DD53C0-A9F8-498A-BFF7-7AD7561C6C11}" dt="2025-08-26T11:50:06.725" v="0"/>
        <pc:sldMkLst>
          <pc:docMk/>
          <pc:sldMk cId="2261868376" sldId="322"/>
        </pc:sldMkLst>
      </pc:sldChg>
      <pc:sldChg chg="add">
        <pc:chgData name="Simone Gerardin" userId="6c8dab82-f90c-4b5f-a744-444c55ecef58" providerId="ADAL" clId="{96DD53C0-A9F8-498A-BFF7-7AD7561C6C11}" dt="2025-08-26T11:52:08.018" v="5"/>
        <pc:sldMkLst>
          <pc:docMk/>
          <pc:sldMk cId="196769526" sldId="323"/>
        </pc:sldMkLst>
      </pc:sldChg>
      <pc:sldChg chg="add">
        <pc:chgData name="Simone Gerardin" userId="6c8dab82-f90c-4b5f-a744-444c55ecef58" providerId="ADAL" clId="{96DD53C0-A9F8-498A-BFF7-7AD7561C6C11}" dt="2025-08-26T11:52:08.018" v="5"/>
        <pc:sldMkLst>
          <pc:docMk/>
          <pc:sldMk cId="3140623781" sldId="324"/>
        </pc:sldMkLst>
      </pc:sldChg>
      <pc:sldChg chg="add">
        <pc:chgData name="Simone Gerardin" userId="6c8dab82-f90c-4b5f-a744-444c55ecef58" providerId="ADAL" clId="{96DD53C0-A9F8-498A-BFF7-7AD7561C6C11}" dt="2025-08-26T11:52:08.018" v="5"/>
        <pc:sldMkLst>
          <pc:docMk/>
          <pc:sldMk cId="2122523151" sldId="325"/>
        </pc:sldMkLst>
      </pc:sldChg>
      <pc:sldChg chg="new del">
        <pc:chgData name="Simone Gerardin" userId="6c8dab82-f90c-4b5f-a744-444c55ecef58" providerId="ADAL" clId="{96DD53C0-A9F8-498A-BFF7-7AD7561C6C11}" dt="2025-08-26T12:16:50.161" v="179" actId="47"/>
        <pc:sldMkLst>
          <pc:docMk/>
          <pc:sldMk cId="660211812" sldId="326"/>
        </pc:sldMkLst>
      </pc:sldChg>
      <pc:sldChg chg="delSp modSp add mod">
        <pc:chgData name="Simone Gerardin" userId="6c8dab82-f90c-4b5f-a744-444c55ecef58" providerId="ADAL" clId="{96DD53C0-A9F8-498A-BFF7-7AD7561C6C11}" dt="2025-08-26T12:21:03.409" v="539" actId="20577"/>
        <pc:sldMkLst>
          <pc:docMk/>
          <pc:sldMk cId="4245224742" sldId="326"/>
        </pc:sldMkLst>
        <pc:spChg chg="mod">
          <ac:chgData name="Simone Gerardin" userId="6c8dab82-f90c-4b5f-a744-444c55ecef58" providerId="ADAL" clId="{96DD53C0-A9F8-498A-BFF7-7AD7561C6C11}" dt="2025-08-26T12:18:11.483" v="296" actId="207"/>
          <ac:spMkLst>
            <pc:docMk/>
            <pc:sldMk cId="4245224742" sldId="326"/>
            <ac:spMk id="4" creationId="{038287A3-19B1-E389-F528-E59E84FF6FF6}"/>
          </ac:spMkLst>
        </pc:spChg>
        <pc:spChg chg="mod">
          <ac:chgData name="Simone Gerardin" userId="6c8dab82-f90c-4b5f-a744-444c55ecef58" providerId="ADAL" clId="{96DD53C0-A9F8-498A-BFF7-7AD7561C6C11}" dt="2025-08-26T12:21:03.409" v="539" actId="20577"/>
          <ac:spMkLst>
            <pc:docMk/>
            <pc:sldMk cId="4245224742" sldId="326"/>
            <ac:spMk id="5" creationId="{B7C5DB2B-6347-6A7B-D75C-09F6F7B91CC9}"/>
          </ac:spMkLst>
        </pc:spChg>
        <pc:picChg chg="del">
          <ac:chgData name="Simone Gerardin" userId="6c8dab82-f90c-4b5f-a744-444c55ecef58" providerId="ADAL" clId="{96DD53C0-A9F8-498A-BFF7-7AD7561C6C11}" dt="2025-08-26T12:16:57.849" v="183" actId="478"/>
          <ac:picMkLst>
            <pc:docMk/>
            <pc:sldMk cId="4245224742" sldId="326"/>
            <ac:picMk id="16" creationId="{1D7A4C51-AB8A-9889-ADAC-00D424648CFB}"/>
          </ac:picMkLst>
        </pc:picChg>
      </pc:sldChg>
      <pc:sldChg chg="addSp delSp modSp add mod">
        <pc:chgData name="Simone Gerardin" userId="6c8dab82-f90c-4b5f-a744-444c55ecef58" providerId="ADAL" clId="{96DD53C0-A9F8-498A-BFF7-7AD7561C6C11}" dt="2025-08-27T12:13:21.104" v="970" actId="5793"/>
        <pc:sldMkLst>
          <pc:docMk/>
          <pc:sldMk cId="1335325711" sldId="327"/>
        </pc:sldMkLst>
        <pc:spChg chg="mod">
          <ac:chgData name="Simone Gerardin" userId="6c8dab82-f90c-4b5f-a744-444c55ecef58" providerId="ADAL" clId="{96DD53C0-A9F8-498A-BFF7-7AD7561C6C11}" dt="2025-08-27T12:13:21.104" v="970" actId="5793"/>
          <ac:spMkLst>
            <pc:docMk/>
            <pc:sldMk cId="1335325711" sldId="327"/>
            <ac:spMk id="4" creationId="{DF4398EA-281D-5F9C-F23A-1081D85AC069}"/>
          </ac:spMkLst>
        </pc:spChg>
        <pc:spChg chg="del">
          <ac:chgData name="Simone Gerardin" userId="6c8dab82-f90c-4b5f-a744-444c55ecef58" providerId="ADAL" clId="{96DD53C0-A9F8-498A-BFF7-7AD7561C6C11}" dt="2025-08-27T12:12:21.708" v="953" actId="478"/>
          <ac:spMkLst>
            <pc:docMk/>
            <pc:sldMk cId="1335325711" sldId="327"/>
            <ac:spMk id="17" creationId="{9C52084D-5716-16EE-2DEE-1A05AD32F21F}"/>
          </ac:spMkLst>
        </pc:spChg>
        <pc:picChg chg="add mod">
          <ac:chgData name="Simone Gerardin" userId="6c8dab82-f90c-4b5f-a744-444c55ecef58" providerId="ADAL" clId="{96DD53C0-A9F8-498A-BFF7-7AD7561C6C11}" dt="2025-08-27T12:12:34.542" v="958" actId="1076"/>
          <ac:picMkLst>
            <pc:docMk/>
            <pc:sldMk cId="1335325711" sldId="327"/>
            <ac:picMk id="5" creationId="{050447C2-F86A-5950-E6C9-6376F84D0EC6}"/>
          </ac:picMkLst>
        </pc:picChg>
      </pc:sldChg>
      <pc:sldChg chg="addSp modSp add">
        <pc:chgData name="Simone Gerardin" userId="6c8dab82-f90c-4b5f-a744-444c55ecef58" providerId="ADAL" clId="{96DD53C0-A9F8-498A-BFF7-7AD7561C6C11}" dt="2025-08-27T12:13:27.152" v="971"/>
        <pc:sldMkLst>
          <pc:docMk/>
          <pc:sldMk cId="2187781962" sldId="328"/>
        </pc:sldMkLst>
        <pc:spChg chg="mod">
          <ac:chgData name="Simone Gerardin" userId="6c8dab82-f90c-4b5f-a744-444c55ecef58" providerId="ADAL" clId="{96DD53C0-A9F8-498A-BFF7-7AD7561C6C11}" dt="2025-08-27T12:13:27.152" v="971"/>
          <ac:spMkLst>
            <pc:docMk/>
            <pc:sldMk cId="2187781962" sldId="328"/>
            <ac:spMk id="4" creationId="{A8BB3E46-DF70-4670-63CD-5C28549BD8BA}"/>
          </ac:spMkLst>
        </pc:spChg>
        <pc:picChg chg="add mod">
          <ac:chgData name="Simone Gerardin" userId="6c8dab82-f90c-4b5f-a744-444c55ecef58" providerId="ADAL" clId="{96DD53C0-A9F8-498A-BFF7-7AD7561C6C11}" dt="2025-08-27T12:12:41.715" v="960"/>
          <ac:picMkLst>
            <pc:docMk/>
            <pc:sldMk cId="2187781962" sldId="328"/>
            <ac:picMk id="5" creationId="{7493307A-4B2A-1251-77B8-6AD4774AB656}"/>
          </ac:picMkLst>
        </pc:picChg>
        <pc:picChg chg="add mod">
          <ac:chgData name="Simone Gerardin" userId="6c8dab82-f90c-4b5f-a744-444c55ecef58" providerId="ADAL" clId="{96DD53C0-A9F8-498A-BFF7-7AD7561C6C11}" dt="2025-08-27T12:12:41.715" v="960"/>
          <ac:picMkLst>
            <pc:docMk/>
            <pc:sldMk cId="2187781962" sldId="328"/>
            <ac:picMk id="15" creationId="{17C84735-FFEA-4D16-A6EF-6281495B0EF6}"/>
          </ac:picMkLst>
        </pc:picChg>
      </pc:sldChg>
      <pc:sldChg chg="addSp modSp add mod">
        <pc:chgData name="Simone Gerardin" userId="6c8dab82-f90c-4b5f-a744-444c55ecef58" providerId="ADAL" clId="{96DD53C0-A9F8-498A-BFF7-7AD7561C6C11}" dt="2025-08-27T12:13:30.521" v="972"/>
        <pc:sldMkLst>
          <pc:docMk/>
          <pc:sldMk cId="1213442223" sldId="329"/>
        </pc:sldMkLst>
        <pc:spChg chg="mod">
          <ac:chgData name="Simone Gerardin" userId="6c8dab82-f90c-4b5f-a744-444c55ecef58" providerId="ADAL" clId="{96DD53C0-A9F8-498A-BFF7-7AD7561C6C11}" dt="2025-08-27T12:13:30.521" v="972"/>
          <ac:spMkLst>
            <pc:docMk/>
            <pc:sldMk cId="1213442223" sldId="329"/>
            <ac:spMk id="4" creationId="{153330FB-EFDF-C1A2-C3C6-4BCF77888C6E}"/>
          </ac:spMkLst>
        </pc:spChg>
        <pc:picChg chg="add mod">
          <ac:chgData name="Simone Gerardin" userId="6c8dab82-f90c-4b5f-a744-444c55ecef58" providerId="ADAL" clId="{96DD53C0-A9F8-498A-BFF7-7AD7561C6C11}" dt="2025-08-27T12:12:48.223" v="963" actId="1076"/>
          <ac:picMkLst>
            <pc:docMk/>
            <pc:sldMk cId="1213442223" sldId="329"/>
            <ac:picMk id="5" creationId="{DBB964B7-8836-0D94-5BF3-6FFF9B863E85}"/>
          </ac:picMkLst>
        </pc:picChg>
      </pc:sldChg>
      <pc:sldMasterChg chg="modSp mod modSldLayout">
        <pc:chgData name="Simone Gerardin" userId="6c8dab82-f90c-4b5f-a744-444c55ecef58" providerId="ADAL" clId="{96DD53C0-A9F8-498A-BFF7-7AD7561C6C11}" dt="2025-08-26T12:31:20.297" v="940" actId="20577"/>
        <pc:sldMasterMkLst>
          <pc:docMk/>
          <pc:sldMasterMk cId="2930751065" sldId="2147483648"/>
        </pc:sldMasterMkLst>
        <pc:spChg chg="mod">
          <ac:chgData name="Simone Gerardin" userId="6c8dab82-f90c-4b5f-a744-444c55ecef58" providerId="ADAL" clId="{96DD53C0-A9F8-498A-BFF7-7AD7561C6C11}" dt="2025-08-26T12:30:50.506" v="933" actId="20577"/>
          <ac:spMkLst>
            <pc:docMk/>
            <pc:sldMasterMk cId="2930751065" sldId="2147483648"/>
            <ac:spMk id="5" creationId="{00000000-0000-0000-0000-000000000000}"/>
          </ac:spMkLst>
        </pc:spChg>
        <pc:sldLayoutChg chg="modSp mod">
          <pc:chgData name="Simone Gerardin" userId="6c8dab82-f90c-4b5f-a744-444c55ecef58" providerId="ADAL" clId="{96DD53C0-A9F8-498A-BFF7-7AD7561C6C11}" dt="2025-08-26T12:30:59.529" v="936" actId="20577"/>
          <pc:sldLayoutMkLst>
            <pc:docMk/>
            <pc:sldMasterMk cId="2930751065" sldId="2147483648"/>
            <pc:sldLayoutMk cId="691573480" sldId="2147483649"/>
          </pc:sldLayoutMkLst>
          <pc:spChg chg="mod">
            <ac:chgData name="Simone Gerardin" userId="6c8dab82-f90c-4b5f-a744-444c55ecef58" providerId="ADAL" clId="{96DD53C0-A9F8-498A-BFF7-7AD7561C6C11}" dt="2025-08-26T12:30:59.529" v="936" actId="20577"/>
            <ac:spMkLst>
              <pc:docMk/>
              <pc:sldMasterMk cId="2930751065" sldId="2147483648"/>
              <pc:sldLayoutMk cId="691573480" sldId="2147483649"/>
              <ac:spMk id="5" creationId="{00000000-0000-0000-0000-000000000000}"/>
            </ac:spMkLst>
          </pc:spChg>
        </pc:sldLayoutChg>
        <pc:sldLayoutChg chg="modSp mod">
          <pc:chgData name="Simone Gerardin" userId="6c8dab82-f90c-4b5f-a744-444c55ecef58" providerId="ADAL" clId="{96DD53C0-A9F8-498A-BFF7-7AD7561C6C11}" dt="2025-08-26T12:28:31.063" v="920" actId="6549"/>
          <pc:sldLayoutMkLst>
            <pc:docMk/>
            <pc:sldMasterMk cId="2930751065" sldId="2147483648"/>
            <pc:sldLayoutMk cId="3467265491" sldId="2147483650"/>
          </pc:sldLayoutMkLst>
          <pc:spChg chg="mod">
            <ac:chgData name="Simone Gerardin" userId="6c8dab82-f90c-4b5f-a744-444c55ecef58" providerId="ADAL" clId="{96DD53C0-A9F8-498A-BFF7-7AD7561C6C11}" dt="2025-08-26T12:28:31.063" v="920" actId="6549"/>
            <ac:spMkLst>
              <pc:docMk/>
              <pc:sldMasterMk cId="2930751065" sldId="2147483648"/>
              <pc:sldLayoutMk cId="3467265491" sldId="2147483650"/>
              <ac:spMk id="5" creationId="{00000000-0000-0000-0000-000000000000}"/>
            </ac:spMkLst>
          </pc:spChg>
        </pc:sldLayoutChg>
        <pc:sldLayoutChg chg="modSp mod">
          <pc:chgData name="Simone Gerardin" userId="6c8dab82-f90c-4b5f-a744-444c55ecef58" providerId="ADAL" clId="{96DD53C0-A9F8-498A-BFF7-7AD7561C6C11}" dt="2025-08-26T12:28:36.734" v="922" actId="20577"/>
          <pc:sldLayoutMkLst>
            <pc:docMk/>
            <pc:sldMasterMk cId="2930751065" sldId="2147483648"/>
            <pc:sldLayoutMk cId="3820752380" sldId="2147483651"/>
          </pc:sldLayoutMkLst>
          <pc:spChg chg="mod">
            <ac:chgData name="Simone Gerardin" userId="6c8dab82-f90c-4b5f-a744-444c55ecef58" providerId="ADAL" clId="{96DD53C0-A9F8-498A-BFF7-7AD7561C6C11}" dt="2025-08-26T12:28:36.734" v="922" actId="20577"/>
            <ac:spMkLst>
              <pc:docMk/>
              <pc:sldMasterMk cId="2930751065" sldId="2147483648"/>
              <pc:sldLayoutMk cId="3820752380" sldId="2147483651"/>
              <ac:spMk id="5" creationId="{00000000-0000-0000-0000-000000000000}"/>
            </ac:spMkLst>
          </pc:spChg>
        </pc:sldLayoutChg>
        <pc:sldLayoutChg chg="modSp mod">
          <pc:chgData name="Simone Gerardin" userId="6c8dab82-f90c-4b5f-a744-444c55ecef58" providerId="ADAL" clId="{96DD53C0-A9F8-498A-BFF7-7AD7561C6C11}" dt="2025-08-26T12:28:41.647" v="924" actId="6549"/>
          <pc:sldLayoutMkLst>
            <pc:docMk/>
            <pc:sldMasterMk cId="2930751065" sldId="2147483648"/>
            <pc:sldLayoutMk cId="2334983606" sldId="2147483652"/>
          </pc:sldLayoutMkLst>
          <pc:spChg chg="mod">
            <ac:chgData name="Simone Gerardin" userId="6c8dab82-f90c-4b5f-a744-444c55ecef58" providerId="ADAL" clId="{96DD53C0-A9F8-498A-BFF7-7AD7561C6C11}" dt="2025-08-26T12:28:41.647" v="924" actId="6549"/>
            <ac:spMkLst>
              <pc:docMk/>
              <pc:sldMasterMk cId="2930751065" sldId="2147483648"/>
              <pc:sldLayoutMk cId="2334983606" sldId="2147483652"/>
              <ac:spMk id="6" creationId="{00000000-0000-0000-0000-000000000000}"/>
            </ac:spMkLst>
          </pc:spChg>
        </pc:sldLayoutChg>
        <pc:sldLayoutChg chg="modSp mod">
          <pc:chgData name="Simone Gerardin" userId="6c8dab82-f90c-4b5f-a744-444c55ecef58" providerId="ADAL" clId="{96DD53C0-A9F8-498A-BFF7-7AD7561C6C11}" dt="2025-08-26T12:28:45.318" v="926" actId="6549"/>
          <pc:sldLayoutMkLst>
            <pc:docMk/>
            <pc:sldMasterMk cId="2930751065" sldId="2147483648"/>
            <pc:sldLayoutMk cId="536979046" sldId="2147483653"/>
          </pc:sldLayoutMkLst>
          <pc:spChg chg="mod">
            <ac:chgData name="Simone Gerardin" userId="6c8dab82-f90c-4b5f-a744-444c55ecef58" providerId="ADAL" clId="{96DD53C0-A9F8-498A-BFF7-7AD7561C6C11}" dt="2025-08-26T12:28:45.318" v="926" actId="6549"/>
            <ac:spMkLst>
              <pc:docMk/>
              <pc:sldMasterMk cId="2930751065" sldId="2147483648"/>
              <pc:sldLayoutMk cId="536979046" sldId="2147483653"/>
              <ac:spMk id="8" creationId="{00000000-0000-0000-0000-000000000000}"/>
            </ac:spMkLst>
          </pc:spChg>
        </pc:sldLayoutChg>
        <pc:sldLayoutChg chg="modSp mod">
          <pc:chgData name="Simone Gerardin" userId="6c8dab82-f90c-4b5f-a744-444c55ecef58" providerId="ADAL" clId="{96DD53C0-A9F8-498A-BFF7-7AD7561C6C11}" dt="2025-08-26T12:28:49.645" v="928" actId="6549"/>
          <pc:sldLayoutMkLst>
            <pc:docMk/>
            <pc:sldMasterMk cId="2930751065" sldId="2147483648"/>
            <pc:sldLayoutMk cId="4136887052" sldId="2147483654"/>
          </pc:sldLayoutMkLst>
          <pc:spChg chg="mod">
            <ac:chgData name="Simone Gerardin" userId="6c8dab82-f90c-4b5f-a744-444c55ecef58" providerId="ADAL" clId="{96DD53C0-A9F8-498A-BFF7-7AD7561C6C11}" dt="2025-08-26T12:28:49.645" v="928" actId="6549"/>
            <ac:spMkLst>
              <pc:docMk/>
              <pc:sldMasterMk cId="2930751065" sldId="2147483648"/>
              <pc:sldLayoutMk cId="4136887052" sldId="2147483654"/>
              <ac:spMk id="4" creationId="{00000000-0000-0000-0000-000000000000}"/>
            </ac:spMkLst>
          </pc:spChg>
        </pc:sldLayoutChg>
        <pc:sldLayoutChg chg="modSp mod">
          <pc:chgData name="Simone Gerardin" userId="6c8dab82-f90c-4b5f-a744-444c55ecef58" providerId="ADAL" clId="{96DD53C0-A9F8-498A-BFF7-7AD7561C6C11}" dt="2025-08-26T12:28:55.648" v="930" actId="6549"/>
          <pc:sldLayoutMkLst>
            <pc:docMk/>
            <pc:sldMasterMk cId="2930751065" sldId="2147483648"/>
            <pc:sldLayoutMk cId="3933510504" sldId="2147483655"/>
          </pc:sldLayoutMkLst>
          <pc:spChg chg="mod">
            <ac:chgData name="Simone Gerardin" userId="6c8dab82-f90c-4b5f-a744-444c55ecef58" providerId="ADAL" clId="{96DD53C0-A9F8-498A-BFF7-7AD7561C6C11}" dt="2025-08-26T12:28:55.648" v="930" actId="6549"/>
            <ac:spMkLst>
              <pc:docMk/>
              <pc:sldMasterMk cId="2930751065" sldId="2147483648"/>
              <pc:sldLayoutMk cId="3933510504" sldId="2147483655"/>
              <ac:spMk id="3" creationId="{00000000-0000-0000-0000-000000000000}"/>
            </ac:spMkLst>
          </pc:spChg>
        </pc:sldLayoutChg>
        <pc:sldLayoutChg chg="modSp mod">
          <pc:chgData name="Simone Gerardin" userId="6c8dab82-f90c-4b5f-a744-444c55ecef58" providerId="ADAL" clId="{96DD53C0-A9F8-498A-BFF7-7AD7561C6C11}" dt="2025-08-26T12:31:07.361" v="937" actId="20577"/>
          <pc:sldLayoutMkLst>
            <pc:docMk/>
            <pc:sldMasterMk cId="2930751065" sldId="2147483648"/>
            <pc:sldLayoutMk cId="1764179688" sldId="2147483656"/>
          </pc:sldLayoutMkLst>
          <pc:spChg chg="mod">
            <ac:chgData name="Simone Gerardin" userId="6c8dab82-f90c-4b5f-a744-444c55ecef58" providerId="ADAL" clId="{96DD53C0-A9F8-498A-BFF7-7AD7561C6C11}" dt="2025-08-26T12:31:07.361" v="937" actId="20577"/>
            <ac:spMkLst>
              <pc:docMk/>
              <pc:sldMasterMk cId="2930751065" sldId="2147483648"/>
              <pc:sldLayoutMk cId="1764179688" sldId="2147483656"/>
              <ac:spMk id="6" creationId="{00000000-0000-0000-0000-000000000000}"/>
            </ac:spMkLst>
          </pc:spChg>
        </pc:sldLayoutChg>
        <pc:sldLayoutChg chg="modSp mod">
          <pc:chgData name="Simone Gerardin" userId="6c8dab82-f90c-4b5f-a744-444c55ecef58" providerId="ADAL" clId="{96DD53C0-A9F8-498A-BFF7-7AD7561C6C11}" dt="2025-08-26T12:31:11.513" v="938" actId="20577"/>
          <pc:sldLayoutMkLst>
            <pc:docMk/>
            <pc:sldMasterMk cId="2930751065" sldId="2147483648"/>
            <pc:sldLayoutMk cId="4217215527" sldId="2147483657"/>
          </pc:sldLayoutMkLst>
          <pc:spChg chg="mod">
            <ac:chgData name="Simone Gerardin" userId="6c8dab82-f90c-4b5f-a744-444c55ecef58" providerId="ADAL" clId="{96DD53C0-A9F8-498A-BFF7-7AD7561C6C11}" dt="2025-08-26T12:31:11.513" v="938" actId="20577"/>
            <ac:spMkLst>
              <pc:docMk/>
              <pc:sldMasterMk cId="2930751065" sldId="2147483648"/>
              <pc:sldLayoutMk cId="4217215527" sldId="2147483657"/>
              <ac:spMk id="6" creationId="{00000000-0000-0000-0000-000000000000}"/>
            </ac:spMkLst>
          </pc:spChg>
        </pc:sldLayoutChg>
        <pc:sldLayoutChg chg="modSp mod">
          <pc:chgData name="Simone Gerardin" userId="6c8dab82-f90c-4b5f-a744-444c55ecef58" providerId="ADAL" clId="{96DD53C0-A9F8-498A-BFF7-7AD7561C6C11}" dt="2025-08-26T12:31:15.698" v="939" actId="20577"/>
          <pc:sldLayoutMkLst>
            <pc:docMk/>
            <pc:sldMasterMk cId="2930751065" sldId="2147483648"/>
            <pc:sldLayoutMk cId="1976358969" sldId="2147483658"/>
          </pc:sldLayoutMkLst>
          <pc:spChg chg="mod">
            <ac:chgData name="Simone Gerardin" userId="6c8dab82-f90c-4b5f-a744-444c55ecef58" providerId="ADAL" clId="{96DD53C0-A9F8-498A-BFF7-7AD7561C6C11}" dt="2025-08-26T12:31:15.698" v="939" actId="20577"/>
            <ac:spMkLst>
              <pc:docMk/>
              <pc:sldMasterMk cId="2930751065" sldId="2147483648"/>
              <pc:sldLayoutMk cId="1976358969" sldId="2147483658"/>
              <ac:spMk id="5" creationId="{00000000-0000-0000-0000-000000000000}"/>
            </ac:spMkLst>
          </pc:spChg>
        </pc:sldLayoutChg>
        <pc:sldLayoutChg chg="modSp mod">
          <pc:chgData name="Simone Gerardin" userId="6c8dab82-f90c-4b5f-a744-444c55ecef58" providerId="ADAL" clId="{96DD53C0-A9F8-498A-BFF7-7AD7561C6C11}" dt="2025-08-26T12:31:20.297" v="940" actId="20577"/>
          <pc:sldLayoutMkLst>
            <pc:docMk/>
            <pc:sldMasterMk cId="2930751065" sldId="2147483648"/>
            <pc:sldLayoutMk cId="3666196522" sldId="2147483659"/>
          </pc:sldLayoutMkLst>
          <pc:spChg chg="mod">
            <ac:chgData name="Simone Gerardin" userId="6c8dab82-f90c-4b5f-a744-444c55ecef58" providerId="ADAL" clId="{96DD53C0-A9F8-498A-BFF7-7AD7561C6C11}" dt="2025-08-26T12:31:20.297" v="940" actId="20577"/>
            <ac:spMkLst>
              <pc:docMk/>
              <pc:sldMasterMk cId="2930751065" sldId="2147483648"/>
              <pc:sldLayoutMk cId="3666196522" sldId="2147483659"/>
              <ac:spMk id="5" creationId="{00000000-0000-0000-0000-000000000000}"/>
            </ac:spMkLst>
          </pc:spChg>
        </pc:sldLayoutChg>
      </pc:sldMasterChg>
      <pc:sldMasterChg chg="modSp mod modSldLayout">
        <pc:chgData name="Simone Gerardin" userId="6c8dab82-f90c-4b5f-a744-444c55ecef58" providerId="ADAL" clId="{96DD53C0-A9F8-498A-BFF7-7AD7561C6C11}" dt="2025-08-26T12:32:12.961" v="950" actId="20577"/>
        <pc:sldMasterMkLst>
          <pc:docMk/>
          <pc:sldMasterMk cId="3252998528" sldId="2147483660"/>
        </pc:sldMasterMkLst>
        <pc:spChg chg="mod">
          <ac:chgData name="Simone Gerardin" userId="6c8dab82-f90c-4b5f-a744-444c55ecef58" providerId="ADAL" clId="{96DD53C0-A9F8-498A-BFF7-7AD7561C6C11}" dt="2025-08-26T12:31:25.797" v="942" actId="20577"/>
          <ac:spMkLst>
            <pc:docMk/>
            <pc:sldMasterMk cId="3252998528" sldId="2147483660"/>
            <ac:spMk id="5" creationId="{7863C9F3-FA10-CA41-9659-40615FE69026}"/>
          </ac:spMkLst>
        </pc:spChg>
        <pc:sldLayoutChg chg="modSp mod">
          <pc:chgData name="Simone Gerardin" userId="6c8dab82-f90c-4b5f-a744-444c55ecef58" providerId="ADAL" clId="{96DD53C0-A9F8-498A-BFF7-7AD7561C6C11}" dt="2025-08-26T12:31:35.986" v="944" actId="20577"/>
          <pc:sldLayoutMkLst>
            <pc:docMk/>
            <pc:sldMasterMk cId="3252998528" sldId="2147483660"/>
            <pc:sldLayoutMk cId="1884641410" sldId="2147483665"/>
          </pc:sldLayoutMkLst>
          <pc:spChg chg="mod">
            <ac:chgData name="Simone Gerardin" userId="6c8dab82-f90c-4b5f-a744-444c55ecef58" providerId="ADAL" clId="{96DD53C0-A9F8-498A-BFF7-7AD7561C6C11}" dt="2025-08-26T12:31:35.986" v="944" actId="20577"/>
            <ac:spMkLst>
              <pc:docMk/>
              <pc:sldMasterMk cId="3252998528" sldId="2147483660"/>
              <pc:sldLayoutMk cId="1884641410" sldId="2147483665"/>
              <ac:spMk id="5" creationId="{07334F87-B54F-9941-ABCE-01521597E688}"/>
            </ac:spMkLst>
          </pc:spChg>
        </pc:sldLayoutChg>
        <pc:sldLayoutChg chg="modSp mod">
          <pc:chgData name="Simone Gerardin" userId="6c8dab82-f90c-4b5f-a744-444c55ecef58" providerId="ADAL" clId="{96DD53C0-A9F8-498A-BFF7-7AD7561C6C11}" dt="2025-08-26T12:32:12.961" v="950" actId="20577"/>
          <pc:sldLayoutMkLst>
            <pc:docMk/>
            <pc:sldMasterMk cId="3252998528" sldId="2147483660"/>
            <pc:sldLayoutMk cId="3344549747" sldId="2147483666"/>
          </pc:sldLayoutMkLst>
          <pc:spChg chg="mod">
            <ac:chgData name="Simone Gerardin" userId="6c8dab82-f90c-4b5f-a744-444c55ecef58" providerId="ADAL" clId="{96DD53C0-A9F8-498A-BFF7-7AD7561C6C11}" dt="2025-08-26T12:32:12.961" v="950" actId="20577"/>
            <ac:spMkLst>
              <pc:docMk/>
              <pc:sldMasterMk cId="3252998528" sldId="2147483660"/>
              <pc:sldLayoutMk cId="3344549747" sldId="2147483666"/>
              <ac:spMk id="5" creationId="{A1F02B86-9AAF-7E42-9E19-06ECB9D3DC5C}"/>
            </ac:spMkLst>
          </pc:spChg>
        </pc:sldLayoutChg>
        <pc:sldLayoutChg chg="modSp mod">
          <pc:chgData name="Simone Gerardin" userId="6c8dab82-f90c-4b5f-a744-444c55ecef58" providerId="ADAL" clId="{96DD53C0-A9F8-498A-BFF7-7AD7561C6C11}" dt="2025-08-26T12:31:41.155" v="945" actId="20577"/>
          <pc:sldLayoutMkLst>
            <pc:docMk/>
            <pc:sldMasterMk cId="3252998528" sldId="2147483660"/>
            <pc:sldLayoutMk cId="2819510389" sldId="2147483667"/>
          </pc:sldLayoutMkLst>
          <pc:spChg chg="mod">
            <ac:chgData name="Simone Gerardin" userId="6c8dab82-f90c-4b5f-a744-444c55ecef58" providerId="ADAL" clId="{96DD53C0-A9F8-498A-BFF7-7AD7561C6C11}" dt="2025-08-26T12:31:41.155" v="945" actId="20577"/>
            <ac:spMkLst>
              <pc:docMk/>
              <pc:sldMasterMk cId="3252998528" sldId="2147483660"/>
              <pc:sldLayoutMk cId="2819510389" sldId="2147483667"/>
              <ac:spMk id="6" creationId="{E5236D0B-A282-C644-A8D5-B0A9165B0503}"/>
            </ac:spMkLst>
          </pc:spChg>
        </pc:sldLayoutChg>
        <pc:sldLayoutChg chg="modSp mod">
          <pc:chgData name="Simone Gerardin" userId="6c8dab82-f90c-4b5f-a744-444c55ecef58" providerId="ADAL" clId="{96DD53C0-A9F8-498A-BFF7-7AD7561C6C11}" dt="2025-08-26T12:31:32.354" v="943" actId="20577"/>
          <pc:sldLayoutMkLst>
            <pc:docMk/>
            <pc:sldMasterMk cId="3252998528" sldId="2147483660"/>
            <pc:sldLayoutMk cId="3847790330" sldId="2147483668"/>
          </pc:sldLayoutMkLst>
          <pc:spChg chg="mod">
            <ac:chgData name="Simone Gerardin" userId="6c8dab82-f90c-4b5f-a744-444c55ecef58" providerId="ADAL" clId="{96DD53C0-A9F8-498A-BFF7-7AD7561C6C11}" dt="2025-08-26T12:31:32.354" v="943" actId="20577"/>
            <ac:spMkLst>
              <pc:docMk/>
              <pc:sldMasterMk cId="3252998528" sldId="2147483660"/>
              <pc:sldLayoutMk cId="3847790330" sldId="2147483668"/>
              <ac:spMk id="8" creationId="{8AF8799E-820D-644B-9D98-2A6D4F125DC3}"/>
            </ac:spMkLst>
          </pc:spChg>
        </pc:sldLayoutChg>
        <pc:sldLayoutChg chg="modSp mod">
          <pc:chgData name="Simone Gerardin" userId="6c8dab82-f90c-4b5f-a744-444c55ecef58" providerId="ADAL" clId="{96DD53C0-A9F8-498A-BFF7-7AD7561C6C11}" dt="2025-08-26T12:31:46.825" v="946" actId="20577"/>
          <pc:sldLayoutMkLst>
            <pc:docMk/>
            <pc:sldMasterMk cId="3252998528" sldId="2147483660"/>
            <pc:sldLayoutMk cId="4060054934" sldId="2147483669"/>
          </pc:sldLayoutMkLst>
          <pc:spChg chg="mod">
            <ac:chgData name="Simone Gerardin" userId="6c8dab82-f90c-4b5f-a744-444c55ecef58" providerId="ADAL" clId="{96DD53C0-A9F8-498A-BFF7-7AD7561C6C11}" dt="2025-08-26T12:31:46.825" v="946" actId="20577"/>
            <ac:spMkLst>
              <pc:docMk/>
              <pc:sldMasterMk cId="3252998528" sldId="2147483660"/>
              <pc:sldLayoutMk cId="4060054934" sldId="2147483669"/>
              <ac:spMk id="4" creationId="{F9C7E84B-26ED-494F-8F47-E5CA64938F16}"/>
            </ac:spMkLst>
          </pc:spChg>
        </pc:sldLayoutChg>
        <pc:sldLayoutChg chg="modSp mod">
          <pc:chgData name="Simone Gerardin" userId="6c8dab82-f90c-4b5f-a744-444c55ecef58" providerId="ADAL" clId="{96DD53C0-A9F8-498A-BFF7-7AD7561C6C11}" dt="2025-08-26T12:32:04.195" v="949" actId="20577"/>
          <pc:sldLayoutMkLst>
            <pc:docMk/>
            <pc:sldMasterMk cId="3252998528" sldId="2147483660"/>
            <pc:sldLayoutMk cId="2037347535" sldId="2147483670"/>
          </pc:sldLayoutMkLst>
          <pc:spChg chg="mod">
            <ac:chgData name="Simone Gerardin" userId="6c8dab82-f90c-4b5f-a744-444c55ecef58" providerId="ADAL" clId="{96DD53C0-A9F8-498A-BFF7-7AD7561C6C11}" dt="2025-08-26T12:32:04.195" v="949" actId="20577"/>
            <ac:spMkLst>
              <pc:docMk/>
              <pc:sldMasterMk cId="3252998528" sldId="2147483660"/>
              <pc:sldLayoutMk cId="2037347535" sldId="2147483670"/>
              <ac:spMk id="3" creationId="{45C6A3C0-9FDE-7F46-B197-2043A4E22DD5}"/>
            </ac:spMkLst>
          </pc:spChg>
        </pc:sldLayoutChg>
        <pc:sldLayoutChg chg="modSp mod">
          <pc:chgData name="Simone Gerardin" userId="6c8dab82-f90c-4b5f-a744-444c55ecef58" providerId="ADAL" clId="{96DD53C0-A9F8-498A-BFF7-7AD7561C6C11}" dt="2025-08-26T12:31:57.448" v="948" actId="20577"/>
          <pc:sldLayoutMkLst>
            <pc:docMk/>
            <pc:sldMasterMk cId="3252998528" sldId="2147483660"/>
            <pc:sldLayoutMk cId="3659435030" sldId="2147483672"/>
          </pc:sldLayoutMkLst>
          <pc:spChg chg="mod">
            <ac:chgData name="Simone Gerardin" userId="6c8dab82-f90c-4b5f-a744-444c55ecef58" providerId="ADAL" clId="{96DD53C0-A9F8-498A-BFF7-7AD7561C6C11}" dt="2025-08-26T12:31:57.448" v="948" actId="20577"/>
            <ac:spMkLst>
              <pc:docMk/>
              <pc:sldMasterMk cId="3252998528" sldId="2147483660"/>
              <pc:sldLayoutMk cId="3659435030" sldId="2147483672"/>
              <ac:spMk id="6" creationId="{9844808C-4158-D04F-A275-D35AE8A0ED71}"/>
            </ac:spMkLst>
          </pc:spChg>
        </pc:sldLayoutChg>
        <pc:sldLayoutChg chg="modSp mod">
          <pc:chgData name="Simone Gerardin" userId="6c8dab82-f90c-4b5f-a744-444c55ecef58" providerId="ADAL" clId="{96DD53C0-A9F8-498A-BFF7-7AD7561C6C11}" dt="2025-08-26T12:31:50.648" v="947" actId="20577"/>
          <pc:sldLayoutMkLst>
            <pc:docMk/>
            <pc:sldMasterMk cId="3252998528" sldId="2147483660"/>
            <pc:sldLayoutMk cId="813927134" sldId="2147483673"/>
          </pc:sldLayoutMkLst>
          <pc:spChg chg="mod">
            <ac:chgData name="Simone Gerardin" userId="6c8dab82-f90c-4b5f-a744-444c55ecef58" providerId="ADAL" clId="{96DD53C0-A9F8-498A-BFF7-7AD7561C6C11}" dt="2025-08-26T12:31:50.648" v="947" actId="20577"/>
            <ac:spMkLst>
              <pc:docMk/>
              <pc:sldMasterMk cId="3252998528" sldId="2147483660"/>
              <pc:sldLayoutMk cId="813927134" sldId="2147483673"/>
              <ac:spMk id="6" creationId="{D5DB6A3E-BB0C-924E-B77E-DAE2703DA58A}"/>
            </ac:spMkLst>
          </pc:spChg>
        </pc:sldLayoutChg>
      </pc:sldMasterChg>
    </pc:docChg>
  </pc:docChgLst>
  <pc:docChgLst>
    <pc:chgData name="Simone Gerardin" userId="6c8dab82-f90c-4b5f-a744-444c55ecef58" providerId="ADAL" clId="{484DACED-8BC3-466E-8421-B2D881D57BF1}"/>
    <pc:docChg chg="custSel delSld modSld">
      <pc:chgData name="Simone Gerardin" userId="6c8dab82-f90c-4b5f-a744-444c55ecef58" providerId="ADAL" clId="{484DACED-8BC3-466E-8421-B2D881D57BF1}" dt="2024-12-09T12:45:15.085" v="55" actId="20577"/>
      <pc:docMkLst>
        <pc:docMk/>
      </pc:docMkLst>
      <pc:sldChg chg="del">
        <pc:chgData name="Simone Gerardin" userId="6c8dab82-f90c-4b5f-a744-444c55ecef58" providerId="ADAL" clId="{484DACED-8BC3-466E-8421-B2D881D57BF1}" dt="2024-12-09T12:43:03.361" v="5" actId="47"/>
        <pc:sldMkLst>
          <pc:docMk/>
          <pc:sldMk cId="2949826914" sldId="271"/>
        </pc:sldMkLst>
      </pc:sldChg>
      <pc:sldChg chg="del">
        <pc:chgData name="Simone Gerardin" userId="6c8dab82-f90c-4b5f-a744-444c55ecef58" providerId="ADAL" clId="{484DACED-8BC3-466E-8421-B2D881D57BF1}" dt="2024-12-09T12:43:19.140" v="6" actId="47"/>
        <pc:sldMkLst>
          <pc:docMk/>
          <pc:sldMk cId="2870417054" sldId="276"/>
        </pc:sldMkLst>
      </pc:sldChg>
      <pc:sldChg chg="del">
        <pc:chgData name="Simone Gerardin" userId="6c8dab82-f90c-4b5f-a744-444c55ecef58" providerId="ADAL" clId="{484DACED-8BC3-466E-8421-B2D881D57BF1}" dt="2024-12-09T12:43:20.632" v="7" actId="47"/>
        <pc:sldMkLst>
          <pc:docMk/>
          <pc:sldMk cId="3079231700" sldId="278"/>
        </pc:sldMkLst>
      </pc:sldChg>
      <pc:sldChg chg="modSp mod">
        <pc:chgData name="Simone Gerardin" userId="6c8dab82-f90c-4b5f-a744-444c55ecef58" providerId="ADAL" clId="{484DACED-8BC3-466E-8421-B2D881D57BF1}" dt="2024-12-09T12:43:41.816" v="9" actId="113"/>
        <pc:sldMkLst>
          <pc:docMk/>
          <pc:sldMk cId="435375140" sldId="286"/>
        </pc:sldMkLst>
      </pc:sldChg>
      <pc:sldChg chg="del">
        <pc:chgData name="Simone Gerardin" userId="6c8dab82-f90c-4b5f-a744-444c55ecef58" providerId="ADAL" clId="{484DACED-8BC3-466E-8421-B2D881D57BF1}" dt="2024-12-09T12:42:25.891" v="0" actId="47"/>
        <pc:sldMkLst>
          <pc:docMk/>
          <pc:sldMk cId="488020357" sldId="287"/>
        </pc:sldMkLst>
      </pc:sldChg>
      <pc:sldChg chg="del">
        <pc:chgData name="Simone Gerardin" userId="6c8dab82-f90c-4b5f-a744-444c55ecef58" providerId="ADAL" clId="{484DACED-8BC3-466E-8421-B2D881D57BF1}" dt="2024-12-09T12:42:33.540" v="2" actId="47"/>
        <pc:sldMkLst>
          <pc:docMk/>
          <pc:sldMk cId="2133876889" sldId="288"/>
        </pc:sldMkLst>
      </pc:sldChg>
      <pc:sldChg chg="del">
        <pc:chgData name="Simone Gerardin" userId="6c8dab82-f90c-4b5f-a744-444c55ecef58" providerId="ADAL" clId="{484DACED-8BC3-466E-8421-B2D881D57BF1}" dt="2024-12-09T12:42:54.487" v="4" actId="47"/>
        <pc:sldMkLst>
          <pc:docMk/>
          <pc:sldMk cId="1196235774" sldId="296"/>
        </pc:sldMkLst>
      </pc:sldChg>
      <pc:sldChg chg="del">
        <pc:chgData name="Simone Gerardin" userId="6c8dab82-f90c-4b5f-a744-444c55ecef58" providerId="ADAL" clId="{484DACED-8BC3-466E-8421-B2D881D57BF1}" dt="2024-12-09T12:42:46.138" v="3" actId="47"/>
        <pc:sldMkLst>
          <pc:docMk/>
          <pc:sldMk cId="1550639566" sldId="299"/>
        </pc:sldMkLst>
      </pc:sldChg>
      <pc:sldChg chg="del">
        <pc:chgData name="Simone Gerardin" userId="6c8dab82-f90c-4b5f-a744-444c55ecef58" providerId="ADAL" clId="{484DACED-8BC3-466E-8421-B2D881D57BF1}" dt="2024-12-09T12:42:46.138" v="3" actId="47"/>
        <pc:sldMkLst>
          <pc:docMk/>
          <pc:sldMk cId="2765661018" sldId="300"/>
        </pc:sldMkLst>
      </pc:sldChg>
      <pc:sldChg chg="del">
        <pc:chgData name="Simone Gerardin" userId="6c8dab82-f90c-4b5f-a744-444c55ecef58" providerId="ADAL" clId="{484DACED-8BC3-466E-8421-B2D881D57BF1}" dt="2024-12-09T12:42:46.138" v="3" actId="47"/>
        <pc:sldMkLst>
          <pc:docMk/>
          <pc:sldMk cId="2800480301" sldId="303"/>
        </pc:sldMkLst>
      </pc:sldChg>
      <pc:sldChg chg="del">
        <pc:chgData name="Simone Gerardin" userId="6c8dab82-f90c-4b5f-a744-444c55ecef58" providerId="ADAL" clId="{484DACED-8BC3-466E-8421-B2D881D57BF1}" dt="2024-12-09T12:42:46.138" v="3" actId="47"/>
        <pc:sldMkLst>
          <pc:docMk/>
          <pc:sldMk cId="1875005284" sldId="304"/>
        </pc:sldMkLst>
      </pc:sldChg>
      <pc:sldChg chg="del">
        <pc:chgData name="Simone Gerardin" userId="6c8dab82-f90c-4b5f-a744-444c55ecef58" providerId="ADAL" clId="{484DACED-8BC3-466E-8421-B2D881D57BF1}" dt="2024-12-09T12:42:46.138" v="3" actId="47"/>
        <pc:sldMkLst>
          <pc:docMk/>
          <pc:sldMk cId="1731709151" sldId="305"/>
        </pc:sldMkLst>
      </pc:sldChg>
      <pc:sldChg chg="del">
        <pc:chgData name="Simone Gerardin" userId="6c8dab82-f90c-4b5f-a744-444c55ecef58" providerId="ADAL" clId="{484DACED-8BC3-466E-8421-B2D881D57BF1}" dt="2024-12-09T12:42:29.992" v="1" actId="47"/>
        <pc:sldMkLst>
          <pc:docMk/>
          <pc:sldMk cId="1024832492" sldId="307"/>
        </pc:sldMkLst>
      </pc:sldChg>
      <pc:sldChg chg="modSp mod">
        <pc:chgData name="Simone Gerardin" userId="6c8dab82-f90c-4b5f-a744-444c55ecef58" providerId="ADAL" clId="{484DACED-8BC3-466E-8421-B2D881D57BF1}" dt="2024-12-09T12:44:50.642" v="53" actId="20577"/>
        <pc:sldMkLst>
          <pc:docMk/>
          <pc:sldMk cId="2725269607" sldId="310"/>
        </pc:sldMkLst>
      </pc:sldChg>
      <pc:sldChg chg="modSp mod">
        <pc:chgData name="Simone Gerardin" userId="6c8dab82-f90c-4b5f-a744-444c55ecef58" providerId="ADAL" clId="{484DACED-8BC3-466E-8421-B2D881D57BF1}" dt="2024-12-09T12:45:15.085" v="55" actId="20577"/>
        <pc:sldMkLst>
          <pc:docMk/>
          <pc:sldMk cId="1885816269" sldId="31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5EA42C-600B-4E63-941C-70B9CC47CC2B}" type="datetimeFigureOut">
              <a:rPr lang="en-GB" smtClean="0"/>
              <a:t>27/08/2025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F82ADC-4361-4369-8381-F7B87F3D178A}" type="slidenum">
              <a:rPr lang="en-GB" smtClean="0"/>
              <a:t>‹#›</a:t>
            </a:fld>
            <a:endParaRPr lang="en-GB"/>
          </a:p>
        </p:txBody>
      </p:sp>
    </p:spTree>
    <p:extLst>
      <p:ext uri="{BB962C8B-B14F-4D97-AF65-F5344CB8AC3E}">
        <p14:creationId xmlns:p14="http://schemas.microsoft.com/office/powerpoint/2010/main" val="3842926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80E07F2-6E62-47BB-9386-BB8798B712BB}" type="datetime1">
              <a:rPr lang="en-GB" smtClean="0"/>
              <a:t>27/08/2025</a:t>
            </a:fld>
            <a:endParaRPr lang="en-GB"/>
          </a:p>
        </p:txBody>
      </p:sp>
      <p:sp>
        <p:nvSpPr>
          <p:cNvPr id="5" name="Footer Placeholder 4"/>
          <p:cNvSpPr>
            <a:spLocks noGrp="1"/>
          </p:cNvSpPr>
          <p:nvPr>
            <p:ph type="ftr" sz="quarter" idx="11"/>
          </p:nvPr>
        </p:nvSpPr>
        <p:spPr/>
        <p:txBody>
          <a:bodyPr/>
          <a:lstStyle/>
          <a:p>
            <a:r>
              <a:rPr lang="en-US" dirty="0"/>
              <a:t>HEARTS</a:t>
            </a:r>
            <a:endParaRPr lang="en-GB" dirty="0"/>
          </a:p>
        </p:txBody>
      </p:sp>
      <p:sp>
        <p:nvSpPr>
          <p:cNvPr id="6" name="Slide Number Placeholder 5"/>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6915734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84BE65B-633C-4D2D-9558-C5F24B4B4C43}" type="datetime1">
              <a:rPr lang="en-GB" smtClean="0"/>
              <a:t>27/08/2025</a:t>
            </a:fld>
            <a:endParaRPr lang="en-GB"/>
          </a:p>
        </p:txBody>
      </p:sp>
      <p:sp>
        <p:nvSpPr>
          <p:cNvPr id="5" name="Footer Placeholder 4"/>
          <p:cNvSpPr>
            <a:spLocks noGrp="1"/>
          </p:cNvSpPr>
          <p:nvPr>
            <p:ph type="ftr" sz="quarter" idx="11"/>
          </p:nvPr>
        </p:nvSpPr>
        <p:spPr/>
        <p:txBody>
          <a:bodyPr/>
          <a:lstStyle/>
          <a:p>
            <a:r>
              <a:rPr lang="en-US" dirty="0"/>
              <a:t>HEARTS</a:t>
            </a:r>
            <a:endParaRPr lang="en-GB" dirty="0"/>
          </a:p>
        </p:txBody>
      </p:sp>
      <p:sp>
        <p:nvSpPr>
          <p:cNvPr id="6" name="Slide Number Placeholder 5"/>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1976358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9641C23-05E1-4A7B-B305-DD7F51C192C8}" type="datetime1">
              <a:rPr lang="en-GB" smtClean="0"/>
              <a:t>27/08/2025</a:t>
            </a:fld>
            <a:endParaRPr lang="en-GB"/>
          </a:p>
        </p:txBody>
      </p:sp>
      <p:sp>
        <p:nvSpPr>
          <p:cNvPr id="5" name="Footer Placeholder 4"/>
          <p:cNvSpPr>
            <a:spLocks noGrp="1"/>
          </p:cNvSpPr>
          <p:nvPr>
            <p:ph type="ftr" sz="quarter" idx="11"/>
          </p:nvPr>
        </p:nvSpPr>
        <p:spPr/>
        <p:txBody>
          <a:bodyPr/>
          <a:lstStyle/>
          <a:p>
            <a:r>
              <a:rPr lang="en-US" dirty="0"/>
              <a:t>HEARTS</a:t>
            </a:r>
            <a:endParaRPr lang="en-GB" dirty="0"/>
          </a:p>
        </p:txBody>
      </p:sp>
      <p:sp>
        <p:nvSpPr>
          <p:cNvPr id="6" name="Slide Number Placeholder 5"/>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3666196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ver 1">
    <p:spTree>
      <p:nvGrpSpPr>
        <p:cNvPr id="1" name=""/>
        <p:cNvGrpSpPr/>
        <p:nvPr/>
      </p:nvGrpSpPr>
      <p:grpSpPr>
        <a:xfrm>
          <a:off x="0" y="0"/>
          <a:ext cx="0" cy="0"/>
          <a:chOff x="0" y="0"/>
          <a:chExt cx="0" cy="0"/>
        </a:xfrm>
      </p:grpSpPr>
      <p:sp>
        <p:nvSpPr>
          <p:cNvPr id="17" name="Forme libre 16">
            <a:extLst>
              <a:ext uri="{FF2B5EF4-FFF2-40B4-BE49-F238E27FC236}">
                <a16:creationId xmlns:a16="http://schemas.microsoft.com/office/drawing/2014/main" id="{01D007CE-2B22-A84F-9430-06A51C2B2531}"/>
              </a:ext>
            </a:extLst>
          </p:cNvPr>
          <p:cNvSpPr>
            <a:spLocks noChangeAspect="1"/>
          </p:cNvSpPr>
          <p:nvPr userDrawn="1"/>
        </p:nvSpPr>
        <p:spPr>
          <a:xfrm>
            <a:off x="7824192" y="3720679"/>
            <a:ext cx="4367808" cy="3137321"/>
          </a:xfrm>
          <a:custGeom>
            <a:avLst/>
            <a:gdLst>
              <a:gd name="connsiteX0" fmla="*/ 1063538 w 3863752"/>
              <a:gd name="connsiteY0" fmla="*/ 0 h 3137321"/>
              <a:gd name="connsiteX1" fmla="*/ 3820023 w 3863752"/>
              <a:gd name="connsiteY1" fmla="*/ 0 h 3137321"/>
              <a:gd name="connsiteX2" fmla="*/ 3863752 w 3863752"/>
              <a:gd name="connsiteY2" fmla="*/ 87458 h 3137321"/>
              <a:gd name="connsiteX3" fmla="*/ 3863752 w 3863752"/>
              <a:gd name="connsiteY3" fmla="*/ 3137321 h 3137321"/>
              <a:gd name="connsiteX4" fmla="*/ 505123 w 3863752"/>
              <a:gd name="connsiteY4" fmla="*/ 3137321 h 3137321"/>
              <a:gd name="connsiteX5" fmla="*/ 0 w 3863752"/>
              <a:gd name="connsiteY5" fmla="*/ 2127075 h 3137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3752" h="3137321">
                <a:moveTo>
                  <a:pt x="1063538" y="0"/>
                </a:moveTo>
                <a:lnTo>
                  <a:pt x="3820023" y="0"/>
                </a:lnTo>
                <a:lnTo>
                  <a:pt x="3863752" y="87458"/>
                </a:lnTo>
                <a:lnTo>
                  <a:pt x="3863752" y="3137321"/>
                </a:lnTo>
                <a:lnTo>
                  <a:pt x="505123" y="3137321"/>
                </a:lnTo>
                <a:lnTo>
                  <a:pt x="0" y="2127075"/>
                </a:lnTo>
                <a:close/>
              </a:path>
            </a:pathLst>
          </a:custGeom>
          <a:gradFill>
            <a:gsLst>
              <a:gs pos="0">
                <a:srgbClr val="F7941D">
                  <a:alpha val="75294"/>
                </a:srgbClr>
              </a:gs>
              <a:gs pos="100000">
                <a:srgbClr val="F7941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Forme libre 11">
            <a:extLst>
              <a:ext uri="{FF2B5EF4-FFF2-40B4-BE49-F238E27FC236}">
                <a16:creationId xmlns:a16="http://schemas.microsoft.com/office/drawing/2014/main" id="{492EB5F0-2B56-F54C-B5B5-C7062C4C0D84}"/>
              </a:ext>
            </a:extLst>
          </p:cNvPr>
          <p:cNvSpPr>
            <a:spLocks noChangeAspect="1"/>
          </p:cNvSpPr>
          <p:nvPr userDrawn="1"/>
        </p:nvSpPr>
        <p:spPr>
          <a:xfrm>
            <a:off x="0" y="0"/>
            <a:ext cx="6492044" cy="5847754"/>
          </a:xfrm>
          <a:custGeom>
            <a:avLst/>
            <a:gdLst>
              <a:gd name="connsiteX0" fmla="*/ 0 w 6492044"/>
              <a:gd name="connsiteY0" fmla="*/ 0 h 5847754"/>
              <a:gd name="connsiteX1" fmla="*/ 6109961 w 6492044"/>
              <a:gd name="connsiteY1" fmla="*/ 0 h 5847754"/>
              <a:gd name="connsiteX2" fmla="*/ 6168081 w 6492044"/>
              <a:gd name="connsiteY2" fmla="*/ 120649 h 5847754"/>
              <a:gd name="connsiteX3" fmla="*/ 6492044 w 6492044"/>
              <a:gd name="connsiteY3" fmla="*/ 1725296 h 5847754"/>
              <a:gd name="connsiteX4" fmla="*/ 2369586 w 6492044"/>
              <a:gd name="connsiteY4" fmla="*/ 5847754 h 5847754"/>
              <a:gd name="connsiteX5" fmla="*/ 64681 w 6492044"/>
              <a:gd name="connsiteY5" fmla="*/ 5143703 h 5847754"/>
              <a:gd name="connsiteX6" fmla="*/ 0 w 6492044"/>
              <a:gd name="connsiteY6" fmla="*/ 5097708 h 5847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2044" h="5847754">
                <a:moveTo>
                  <a:pt x="0" y="0"/>
                </a:moveTo>
                <a:lnTo>
                  <a:pt x="6109961" y="0"/>
                </a:lnTo>
                <a:lnTo>
                  <a:pt x="6168081" y="120649"/>
                </a:lnTo>
                <a:cubicBezTo>
                  <a:pt x="6376689" y="613853"/>
                  <a:pt x="6492044" y="1156103"/>
                  <a:pt x="6492044" y="1725296"/>
                </a:cubicBezTo>
                <a:cubicBezTo>
                  <a:pt x="6492044" y="4002067"/>
                  <a:pt x="4646357" y="5847754"/>
                  <a:pt x="2369586" y="5847754"/>
                </a:cubicBezTo>
                <a:cubicBezTo>
                  <a:pt x="1515797" y="5847754"/>
                  <a:pt x="722629" y="5588205"/>
                  <a:pt x="64681" y="5143703"/>
                </a:cubicBezTo>
                <a:lnTo>
                  <a:pt x="0" y="5097708"/>
                </a:lnTo>
                <a:close/>
              </a:path>
            </a:pathLst>
          </a:custGeom>
          <a:gradFill>
            <a:gsLst>
              <a:gs pos="0">
                <a:srgbClr val="0E75BD">
                  <a:alpha val="77647"/>
                </a:srgbClr>
              </a:gs>
              <a:gs pos="100000">
                <a:srgbClr val="0E75B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re 1">
            <a:extLst>
              <a:ext uri="{FF2B5EF4-FFF2-40B4-BE49-F238E27FC236}">
                <a16:creationId xmlns:a16="http://schemas.microsoft.com/office/drawing/2014/main" id="{1AB409FB-FE16-654F-A48C-AA8F0FA2EC7A}"/>
              </a:ext>
            </a:extLst>
          </p:cNvPr>
          <p:cNvSpPr>
            <a:spLocks noGrp="1"/>
          </p:cNvSpPr>
          <p:nvPr>
            <p:ph type="ctrTitle" hasCustomPrompt="1"/>
          </p:nvPr>
        </p:nvSpPr>
        <p:spPr>
          <a:xfrm>
            <a:off x="849711" y="980728"/>
            <a:ext cx="4788024" cy="2306637"/>
          </a:xfrm>
        </p:spPr>
        <p:txBody>
          <a:bodyPr anchor="b">
            <a:normAutofit/>
          </a:bodyPr>
          <a:lstStyle>
            <a:lvl1pPr algn="l">
              <a:defRPr sz="3600">
                <a:solidFill>
                  <a:schemeClr val="bg1"/>
                </a:solidFill>
              </a:defRPr>
            </a:lvl1pPr>
          </a:lstStyle>
          <a:p>
            <a:r>
              <a:rPr lang="en-US" dirty="0"/>
              <a:t>Click to add title</a:t>
            </a:r>
            <a:endParaRPr lang="en-GB" dirty="0"/>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408368" y="478496"/>
            <a:ext cx="2539213" cy="2520280"/>
          </a:xfrm>
          <a:prstGeom prst="rect">
            <a:avLst/>
          </a:prstGeom>
        </p:spPr>
      </p:pic>
      <p:sp>
        <p:nvSpPr>
          <p:cNvPr id="7" name="Espace réservé du texte 6">
            <a:extLst>
              <a:ext uri="{FF2B5EF4-FFF2-40B4-BE49-F238E27FC236}">
                <a16:creationId xmlns:a16="http://schemas.microsoft.com/office/drawing/2014/main" id="{A27DDABB-80D6-7A44-AF74-17ECBC3B4CE1}"/>
              </a:ext>
            </a:extLst>
          </p:cNvPr>
          <p:cNvSpPr>
            <a:spLocks noGrp="1"/>
          </p:cNvSpPr>
          <p:nvPr>
            <p:ph type="body" sz="quarter" idx="13" hasCustomPrompt="1"/>
          </p:nvPr>
        </p:nvSpPr>
        <p:spPr>
          <a:xfrm>
            <a:off x="849313" y="3692946"/>
            <a:ext cx="4787900" cy="943844"/>
          </a:xfrm>
        </p:spPr>
        <p:txBody>
          <a:bodyPr>
            <a:normAutofit/>
          </a:bodyPr>
          <a:lstStyle>
            <a:lvl1pPr marL="0" indent="0">
              <a:buNone/>
              <a:defRPr sz="2400">
                <a:solidFill>
                  <a:schemeClr val="bg1"/>
                </a:solidFill>
              </a:defRPr>
            </a:lvl1pPr>
          </a:lstStyle>
          <a:p>
            <a:r>
              <a:rPr lang="en-GB" dirty="0"/>
              <a:t>Venue / Date / Event / Subtitle</a:t>
            </a:r>
          </a:p>
        </p:txBody>
      </p:sp>
      <p:sp>
        <p:nvSpPr>
          <p:cNvPr id="15" name="Espace réservé du texte 6">
            <a:extLst>
              <a:ext uri="{FF2B5EF4-FFF2-40B4-BE49-F238E27FC236}">
                <a16:creationId xmlns:a16="http://schemas.microsoft.com/office/drawing/2014/main" id="{E619D990-229C-B64F-BD54-4DC1BFEACAA5}"/>
              </a:ext>
            </a:extLst>
          </p:cNvPr>
          <p:cNvSpPr>
            <a:spLocks noGrp="1"/>
          </p:cNvSpPr>
          <p:nvPr>
            <p:ph type="body" sz="quarter" idx="14" hasCustomPrompt="1"/>
          </p:nvPr>
        </p:nvSpPr>
        <p:spPr>
          <a:xfrm>
            <a:off x="849313" y="4636790"/>
            <a:ext cx="4787900" cy="943844"/>
          </a:xfrm>
        </p:spPr>
        <p:txBody>
          <a:bodyPr>
            <a:normAutofit/>
          </a:bodyPr>
          <a:lstStyle>
            <a:lvl1pPr marL="0" indent="0">
              <a:buNone/>
              <a:defRPr sz="1800">
                <a:solidFill>
                  <a:schemeClr val="bg1"/>
                </a:solidFill>
              </a:defRPr>
            </a:lvl1pPr>
          </a:lstStyle>
          <a:p>
            <a:r>
              <a:rPr lang="en-GB" dirty="0" err="1"/>
              <a:t>Indico</a:t>
            </a:r>
            <a:r>
              <a:rPr lang="en-GB" dirty="0"/>
              <a:t> link</a:t>
            </a:r>
          </a:p>
        </p:txBody>
      </p:sp>
      <p:cxnSp>
        <p:nvCxnSpPr>
          <p:cNvPr id="11" name="Connecteur droit 10">
            <a:extLst>
              <a:ext uri="{FF2B5EF4-FFF2-40B4-BE49-F238E27FC236}">
                <a16:creationId xmlns:a16="http://schemas.microsoft.com/office/drawing/2014/main" id="{58338CFE-476A-7D45-8A7D-5D43BD208691}"/>
              </a:ext>
            </a:extLst>
          </p:cNvPr>
          <p:cNvCxnSpPr>
            <a:cxnSpLocks/>
          </p:cNvCxnSpPr>
          <p:nvPr userDrawn="1"/>
        </p:nvCxnSpPr>
        <p:spPr>
          <a:xfrm>
            <a:off x="849313" y="3506553"/>
            <a:ext cx="23939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Image 12">
            <a:extLst>
              <a:ext uri="{FF2B5EF4-FFF2-40B4-BE49-F238E27FC236}">
                <a16:creationId xmlns:a16="http://schemas.microsoft.com/office/drawing/2014/main" id="{F9AE92C9-2541-124E-A2B7-5084F0F6B609}"/>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55150" y="36537"/>
            <a:ext cx="1581114" cy="1304232"/>
          </a:xfrm>
          <a:prstGeom prst="rect">
            <a:avLst/>
          </a:prstGeom>
        </p:spPr>
      </p:pic>
      <p:pic>
        <p:nvPicPr>
          <p:cNvPr id="16" name="Image 15">
            <a:extLst>
              <a:ext uri="{FF2B5EF4-FFF2-40B4-BE49-F238E27FC236}">
                <a16:creationId xmlns:a16="http://schemas.microsoft.com/office/drawing/2014/main" id="{29651E6E-B7B8-A346-8987-60FCF6A79431}"/>
              </a:ext>
            </a:extLst>
          </p:cNvPr>
          <p:cNvPicPr>
            <a:picLocks noChangeAspect="1"/>
          </p:cNvPicPr>
          <p:nvPr userDrawn="1"/>
        </p:nvPicPr>
        <p:blipFill>
          <a:blip r:embed="rId4"/>
          <a:stretch>
            <a:fillRect/>
          </a:stretch>
        </p:blipFill>
        <p:spPr>
          <a:xfrm>
            <a:off x="354100" y="5962696"/>
            <a:ext cx="3384376" cy="707431"/>
          </a:xfrm>
          <a:prstGeom prst="rect">
            <a:avLst/>
          </a:prstGeom>
        </p:spPr>
      </p:pic>
      <p:sp>
        <p:nvSpPr>
          <p:cNvPr id="14" name="Rectangle 13">
            <a:extLst>
              <a:ext uri="{FF2B5EF4-FFF2-40B4-BE49-F238E27FC236}">
                <a16:creationId xmlns:a16="http://schemas.microsoft.com/office/drawing/2014/main" id="{2A85E14A-90D4-8243-95E9-7270812D2B7E}"/>
              </a:ext>
            </a:extLst>
          </p:cNvPr>
          <p:cNvSpPr/>
          <p:nvPr userDrawn="1"/>
        </p:nvSpPr>
        <p:spPr>
          <a:xfrm>
            <a:off x="3738477" y="6012876"/>
            <a:ext cx="4085716" cy="577081"/>
          </a:xfrm>
          <a:prstGeom prst="rect">
            <a:avLst/>
          </a:prstGeom>
        </p:spPr>
        <p:txBody>
          <a:bodyPr wrap="square">
            <a:spAutoFit/>
          </a:bodyPr>
          <a:lstStyle/>
          <a:p>
            <a:pPr algn="just"/>
            <a:r>
              <a:rPr lang="en-GB" sz="1050" b="0" i="0" u="none" strike="noStrike" noProof="0" dirty="0">
                <a:solidFill>
                  <a:srgbClr val="034DA3"/>
                </a:solidFill>
                <a:effectLst/>
                <a:latin typeface="+mj-lt"/>
              </a:rPr>
              <a:t>HEARTS is a project funded by the European Union under</a:t>
            </a:r>
            <a:br>
              <a:rPr lang="en-GB" sz="1050" b="0" i="0" u="none" strike="noStrike" noProof="0" dirty="0">
                <a:solidFill>
                  <a:srgbClr val="034DA3"/>
                </a:solidFill>
                <a:effectLst/>
                <a:latin typeface="+mj-lt"/>
              </a:rPr>
            </a:br>
            <a:r>
              <a:rPr lang="en-GB" sz="1050" b="0" i="0" u="none" strike="noStrike" noProof="0" dirty="0">
                <a:solidFill>
                  <a:srgbClr val="034DA3"/>
                </a:solidFill>
                <a:effectLst/>
                <a:latin typeface="+mj-lt"/>
              </a:rPr>
              <a:t>GA No 101082402, through the Space Work Programme of the European Commission.</a:t>
            </a:r>
            <a:endParaRPr lang="en-GB" sz="1050" noProof="0" dirty="0">
              <a:solidFill>
                <a:srgbClr val="034DA3"/>
              </a:solidFill>
              <a:latin typeface="+mj-lt"/>
            </a:endParaRPr>
          </a:p>
        </p:txBody>
      </p:sp>
      <p:sp>
        <p:nvSpPr>
          <p:cNvPr id="18" name="Espace réservé du texte 19">
            <a:extLst>
              <a:ext uri="{FF2B5EF4-FFF2-40B4-BE49-F238E27FC236}">
                <a16:creationId xmlns:a16="http://schemas.microsoft.com/office/drawing/2014/main" id="{47E47CA7-7740-3045-BABA-ECC909E1E24B}"/>
              </a:ext>
            </a:extLst>
          </p:cNvPr>
          <p:cNvSpPr>
            <a:spLocks noGrp="1"/>
          </p:cNvSpPr>
          <p:nvPr>
            <p:ph type="body" sz="quarter" idx="12" hasCustomPrompt="1"/>
          </p:nvPr>
        </p:nvSpPr>
        <p:spPr>
          <a:xfrm>
            <a:off x="8760296" y="4797152"/>
            <a:ext cx="3024435" cy="1296987"/>
          </a:xfrm>
        </p:spPr>
        <p:txBody>
          <a:bodyPr>
            <a:normAutofit/>
          </a:bodyPr>
          <a:lstStyle>
            <a:lvl1pPr marL="0" marR="0" indent="0" algn="l" defTabSz="457200" rtl="0" eaLnBrk="1" fontAlgn="auto" latinLnBrk="0" hangingPunct="1">
              <a:lnSpc>
                <a:spcPct val="100000"/>
              </a:lnSpc>
              <a:spcBef>
                <a:spcPts val="0"/>
              </a:spcBef>
              <a:spcAft>
                <a:spcPts val="0"/>
              </a:spcAft>
              <a:buClrTx/>
              <a:buSzTx/>
              <a:buFontTx/>
              <a:buNone/>
              <a:tabLst/>
              <a:defRPr sz="2000">
                <a:solidFill>
                  <a:schemeClr val="bg1"/>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Speaker / Project / Organisation</a:t>
            </a:r>
          </a:p>
        </p:txBody>
      </p:sp>
    </p:spTree>
    <p:extLst>
      <p:ext uri="{BB962C8B-B14F-4D97-AF65-F5344CB8AC3E}">
        <p14:creationId xmlns:p14="http://schemas.microsoft.com/office/powerpoint/2010/main" val="34515654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sp>
        <p:nvSpPr>
          <p:cNvPr id="17" name="Forme libre 16">
            <a:extLst>
              <a:ext uri="{FF2B5EF4-FFF2-40B4-BE49-F238E27FC236}">
                <a16:creationId xmlns:a16="http://schemas.microsoft.com/office/drawing/2014/main" id="{01D007CE-2B22-A84F-9430-06A51C2B2531}"/>
              </a:ext>
            </a:extLst>
          </p:cNvPr>
          <p:cNvSpPr>
            <a:spLocks noChangeAspect="1"/>
          </p:cNvSpPr>
          <p:nvPr userDrawn="1"/>
        </p:nvSpPr>
        <p:spPr>
          <a:xfrm>
            <a:off x="7824192" y="3720679"/>
            <a:ext cx="4367808" cy="3137321"/>
          </a:xfrm>
          <a:custGeom>
            <a:avLst/>
            <a:gdLst>
              <a:gd name="connsiteX0" fmla="*/ 1063538 w 3863752"/>
              <a:gd name="connsiteY0" fmla="*/ 0 h 3137321"/>
              <a:gd name="connsiteX1" fmla="*/ 3820023 w 3863752"/>
              <a:gd name="connsiteY1" fmla="*/ 0 h 3137321"/>
              <a:gd name="connsiteX2" fmla="*/ 3863752 w 3863752"/>
              <a:gd name="connsiteY2" fmla="*/ 87458 h 3137321"/>
              <a:gd name="connsiteX3" fmla="*/ 3863752 w 3863752"/>
              <a:gd name="connsiteY3" fmla="*/ 3137321 h 3137321"/>
              <a:gd name="connsiteX4" fmla="*/ 505123 w 3863752"/>
              <a:gd name="connsiteY4" fmla="*/ 3137321 h 3137321"/>
              <a:gd name="connsiteX5" fmla="*/ 0 w 3863752"/>
              <a:gd name="connsiteY5" fmla="*/ 2127075 h 3137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3752" h="3137321">
                <a:moveTo>
                  <a:pt x="1063538" y="0"/>
                </a:moveTo>
                <a:lnTo>
                  <a:pt x="3820023" y="0"/>
                </a:lnTo>
                <a:lnTo>
                  <a:pt x="3863752" y="87458"/>
                </a:lnTo>
                <a:lnTo>
                  <a:pt x="3863752" y="3137321"/>
                </a:lnTo>
                <a:lnTo>
                  <a:pt x="505123" y="3137321"/>
                </a:lnTo>
                <a:lnTo>
                  <a:pt x="0" y="2127075"/>
                </a:lnTo>
                <a:close/>
              </a:path>
            </a:pathLst>
          </a:custGeom>
          <a:gradFill>
            <a:gsLst>
              <a:gs pos="0">
                <a:srgbClr val="0E75BD">
                  <a:alpha val="78000"/>
                </a:srgbClr>
              </a:gs>
              <a:gs pos="100000">
                <a:srgbClr val="0E75B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Forme libre 11">
            <a:extLst>
              <a:ext uri="{FF2B5EF4-FFF2-40B4-BE49-F238E27FC236}">
                <a16:creationId xmlns:a16="http://schemas.microsoft.com/office/drawing/2014/main" id="{492EB5F0-2B56-F54C-B5B5-C7062C4C0D84}"/>
              </a:ext>
            </a:extLst>
          </p:cNvPr>
          <p:cNvSpPr>
            <a:spLocks noChangeAspect="1"/>
          </p:cNvSpPr>
          <p:nvPr userDrawn="1"/>
        </p:nvSpPr>
        <p:spPr>
          <a:xfrm>
            <a:off x="0" y="0"/>
            <a:ext cx="6492044" cy="5847754"/>
          </a:xfrm>
          <a:custGeom>
            <a:avLst/>
            <a:gdLst>
              <a:gd name="connsiteX0" fmla="*/ 0 w 6492044"/>
              <a:gd name="connsiteY0" fmla="*/ 0 h 5847754"/>
              <a:gd name="connsiteX1" fmla="*/ 6109961 w 6492044"/>
              <a:gd name="connsiteY1" fmla="*/ 0 h 5847754"/>
              <a:gd name="connsiteX2" fmla="*/ 6168081 w 6492044"/>
              <a:gd name="connsiteY2" fmla="*/ 120649 h 5847754"/>
              <a:gd name="connsiteX3" fmla="*/ 6492044 w 6492044"/>
              <a:gd name="connsiteY3" fmla="*/ 1725296 h 5847754"/>
              <a:gd name="connsiteX4" fmla="*/ 2369586 w 6492044"/>
              <a:gd name="connsiteY4" fmla="*/ 5847754 h 5847754"/>
              <a:gd name="connsiteX5" fmla="*/ 64681 w 6492044"/>
              <a:gd name="connsiteY5" fmla="*/ 5143703 h 5847754"/>
              <a:gd name="connsiteX6" fmla="*/ 0 w 6492044"/>
              <a:gd name="connsiteY6" fmla="*/ 5097708 h 5847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2044" h="5847754">
                <a:moveTo>
                  <a:pt x="0" y="0"/>
                </a:moveTo>
                <a:lnTo>
                  <a:pt x="6109961" y="0"/>
                </a:lnTo>
                <a:lnTo>
                  <a:pt x="6168081" y="120649"/>
                </a:lnTo>
                <a:cubicBezTo>
                  <a:pt x="6376689" y="613853"/>
                  <a:pt x="6492044" y="1156103"/>
                  <a:pt x="6492044" y="1725296"/>
                </a:cubicBezTo>
                <a:cubicBezTo>
                  <a:pt x="6492044" y="4002067"/>
                  <a:pt x="4646357" y="5847754"/>
                  <a:pt x="2369586" y="5847754"/>
                </a:cubicBezTo>
                <a:cubicBezTo>
                  <a:pt x="1515797" y="5847754"/>
                  <a:pt x="722629" y="5588205"/>
                  <a:pt x="64681" y="5143703"/>
                </a:cubicBezTo>
                <a:lnTo>
                  <a:pt x="0" y="5097708"/>
                </a:lnTo>
                <a:close/>
              </a:path>
            </a:pathLst>
          </a:custGeom>
          <a:gradFill>
            <a:gsLst>
              <a:gs pos="0">
                <a:srgbClr val="F7941D">
                  <a:alpha val="78000"/>
                </a:srgbClr>
              </a:gs>
              <a:gs pos="100000">
                <a:srgbClr val="F7941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re 1">
            <a:extLst>
              <a:ext uri="{FF2B5EF4-FFF2-40B4-BE49-F238E27FC236}">
                <a16:creationId xmlns:a16="http://schemas.microsoft.com/office/drawing/2014/main" id="{1AB409FB-FE16-654F-A48C-AA8F0FA2EC7A}"/>
              </a:ext>
            </a:extLst>
          </p:cNvPr>
          <p:cNvSpPr>
            <a:spLocks noGrp="1"/>
          </p:cNvSpPr>
          <p:nvPr>
            <p:ph type="ctrTitle" hasCustomPrompt="1"/>
          </p:nvPr>
        </p:nvSpPr>
        <p:spPr>
          <a:xfrm>
            <a:off x="849711" y="980728"/>
            <a:ext cx="4788024" cy="2306637"/>
          </a:xfrm>
        </p:spPr>
        <p:txBody>
          <a:bodyPr anchor="b">
            <a:normAutofit/>
          </a:bodyPr>
          <a:lstStyle>
            <a:lvl1pPr algn="l">
              <a:defRPr sz="3600">
                <a:solidFill>
                  <a:schemeClr val="bg1"/>
                </a:solidFill>
              </a:defRPr>
            </a:lvl1pPr>
          </a:lstStyle>
          <a:p>
            <a:r>
              <a:rPr lang="en-US" dirty="0"/>
              <a:t>Click to add title</a:t>
            </a:r>
            <a:endParaRPr lang="en-GB" dirty="0"/>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408368" y="478496"/>
            <a:ext cx="2539213" cy="2520280"/>
          </a:xfrm>
          <a:prstGeom prst="rect">
            <a:avLst/>
          </a:prstGeom>
        </p:spPr>
      </p:pic>
      <p:sp>
        <p:nvSpPr>
          <p:cNvPr id="20" name="Espace réservé du texte 19">
            <a:extLst>
              <a:ext uri="{FF2B5EF4-FFF2-40B4-BE49-F238E27FC236}">
                <a16:creationId xmlns:a16="http://schemas.microsoft.com/office/drawing/2014/main" id="{6B2711DB-729B-FB43-A929-343DC56F6A87}"/>
              </a:ext>
            </a:extLst>
          </p:cNvPr>
          <p:cNvSpPr>
            <a:spLocks noGrp="1"/>
          </p:cNvSpPr>
          <p:nvPr>
            <p:ph type="body" sz="quarter" idx="12" hasCustomPrompt="1"/>
          </p:nvPr>
        </p:nvSpPr>
        <p:spPr>
          <a:xfrm>
            <a:off x="8760296" y="4797152"/>
            <a:ext cx="3024435" cy="1296987"/>
          </a:xfrm>
        </p:spPr>
        <p:txBody>
          <a:bodyPr>
            <a:normAutofit/>
          </a:bodyPr>
          <a:lstStyle>
            <a:lvl1pPr marL="0" marR="0" indent="0" algn="l" defTabSz="457200" rtl="0" eaLnBrk="1" fontAlgn="auto" latinLnBrk="0" hangingPunct="1">
              <a:lnSpc>
                <a:spcPct val="100000"/>
              </a:lnSpc>
              <a:spcBef>
                <a:spcPts val="0"/>
              </a:spcBef>
              <a:spcAft>
                <a:spcPts val="0"/>
              </a:spcAft>
              <a:buClrTx/>
              <a:buSzTx/>
              <a:buFontTx/>
              <a:buNone/>
              <a:tabLst/>
              <a:defRPr sz="2000">
                <a:solidFill>
                  <a:schemeClr val="bg1"/>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Speaker / Project / Organisation</a:t>
            </a:r>
          </a:p>
        </p:txBody>
      </p:sp>
      <p:pic>
        <p:nvPicPr>
          <p:cNvPr id="10" name="Image 9">
            <a:extLst>
              <a:ext uri="{FF2B5EF4-FFF2-40B4-BE49-F238E27FC236}">
                <a16:creationId xmlns:a16="http://schemas.microsoft.com/office/drawing/2014/main" id="{1F1259DD-5387-514D-A9E9-7FC54BA740BB}"/>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55150" y="36537"/>
            <a:ext cx="1581114" cy="1304232"/>
          </a:xfrm>
          <a:prstGeom prst="rect">
            <a:avLst/>
          </a:prstGeom>
        </p:spPr>
      </p:pic>
      <p:sp>
        <p:nvSpPr>
          <p:cNvPr id="7" name="Espace réservé du texte 6">
            <a:extLst>
              <a:ext uri="{FF2B5EF4-FFF2-40B4-BE49-F238E27FC236}">
                <a16:creationId xmlns:a16="http://schemas.microsoft.com/office/drawing/2014/main" id="{A27DDABB-80D6-7A44-AF74-17ECBC3B4CE1}"/>
              </a:ext>
            </a:extLst>
          </p:cNvPr>
          <p:cNvSpPr>
            <a:spLocks noGrp="1"/>
          </p:cNvSpPr>
          <p:nvPr>
            <p:ph type="body" sz="quarter" idx="13" hasCustomPrompt="1"/>
          </p:nvPr>
        </p:nvSpPr>
        <p:spPr>
          <a:xfrm>
            <a:off x="849313" y="3692946"/>
            <a:ext cx="4787900" cy="943844"/>
          </a:xfrm>
        </p:spPr>
        <p:txBody>
          <a:bodyPr>
            <a:normAutofit/>
          </a:bodyPr>
          <a:lstStyle>
            <a:lvl1pPr marL="0" indent="0">
              <a:buNone/>
              <a:defRPr sz="2400">
                <a:solidFill>
                  <a:schemeClr val="bg1"/>
                </a:solidFill>
              </a:defRPr>
            </a:lvl1pPr>
          </a:lstStyle>
          <a:p>
            <a:r>
              <a:rPr lang="en-GB" dirty="0"/>
              <a:t>Venue / Date / Event / Subtitle</a:t>
            </a:r>
          </a:p>
        </p:txBody>
      </p:sp>
      <p:sp>
        <p:nvSpPr>
          <p:cNvPr id="15" name="Espace réservé du texte 6">
            <a:extLst>
              <a:ext uri="{FF2B5EF4-FFF2-40B4-BE49-F238E27FC236}">
                <a16:creationId xmlns:a16="http://schemas.microsoft.com/office/drawing/2014/main" id="{E619D990-229C-B64F-BD54-4DC1BFEACAA5}"/>
              </a:ext>
            </a:extLst>
          </p:cNvPr>
          <p:cNvSpPr>
            <a:spLocks noGrp="1"/>
          </p:cNvSpPr>
          <p:nvPr>
            <p:ph type="body" sz="quarter" idx="14" hasCustomPrompt="1"/>
          </p:nvPr>
        </p:nvSpPr>
        <p:spPr>
          <a:xfrm>
            <a:off x="849313" y="4636790"/>
            <a:ext cx="4310583" cy="943844"/>
          </a:xfrm>
        </p:spPr>
        <p:txBody>
          <a:bodyPr>
            <a:normAutofit/>
          </a:bodyPr>
          <a:lstStyle>
            <a:lvl1pPr marL="0" indent="0">
              <a:buNone/>
              <a:defRPr sz="1800">
                <a:solidFill>
                  <a:schemeClr val="bg1"/>
                </a:solidFill>
              </a:defRPr>
            </a:lvl1pPr>
          </a:lstStyle>
          <a:p>
            <a:r>
              <a:rPr lang="en-GB" dirty="0" err="1"/>
              <a:t>Indico</a:t>
            </a:r>
            <a:r>
              <a:rPr lang="en-GB" dirty="0"/>
              <a:t> link</a:t>
            </a:r>
          </a:p>
        </p:txBody>
      </p:sp>
      <p:cxnSp>
        <p:nvCxnSpPr>
          <p:cNvPr id="11" name="Connecteur droit 10">
            <a:extLst>
              <a:ext uri="{FF2B5EF4-FFF2-40B4-BE49-F238E27FC236}">
                <a16:creationId xmlns:a16="http://schemas.microsoft.com/office/drawing/2014/main" id="{58338CFE-476A-7D45-8A7D-5D43BD208691}"/>
              </a:ext>
            </a:extLst>
          </p:cNvPr>
          <p:cNvCxnSpPr>
            <a:cxnSpLocks/>
          </p:cNvCxnSpPr>
          <p:nvPr userDrawn="1"/>
        </p:nvCxnSpPr>
        <p:spPr>
          <a:xfrm>
            <a:off x="849313" y="3506553"/>
            <a:ext cx="23939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Image 17">
            <a:extLst>
              <a:ext uri="{FF2B5EF4-FFF2-40B4-BE49-F238E27FC236}">
                <a16:creationId xmlns:a16="http://schemas.microsoft.com/office/drawing/2014/main" id="{F130E4E1-05B6-7C43-9016-FE71D26854A3}"/>
              </a:ext>
            </a:extLst>
          </p:cNvPr>
          <p:cNvPicPr>
            <a:picLocks noChangeAspect="1"/>
          </p:cNvPicPr>
          <p:nvPr userDrawn="1"/>
        </p:nvPicPr>
        <p:blipFill>
          <a:blip r:embed="rId4"/>
          <a:stretch>
            <a:fillRect/>
          </a:stretch>
        </p:blipFill>
        <p:spPr>
          <a:xfrm>
            <a:off x="354100" y="5962696"/>
            <a:ext cx="3384376" cy="707431"/>
          </a:xfrm>
          <a:prstGeom prst="rect">
            <a:avLst/>
          </a:prstGeom>
        </p:spPr>
      </p:pic>
      <p:sp>
        <p:nvSpPr>
          <p:cNvPr id="3" name="Rectangle 2">
            <a:extLst>
              <a:ext uri="{FF2B5EF4-FFF2-40B4-BE49-F238E27FC236}">
                <a16:creationId xmlns:a16="http://schemas.microsoft.com/office/drawing/2014/main" id="{E4D51DE2-F2D5-664F-8E6E-066D88DE59CE}"/>
              </a:ext>
            </a:extLst>
          </p:cNvPr>
          <p:cNvSpPr/>
          <p:nvPr userDrawn="1"/>
        </p:nvSpPr>
        <p:spPr>
          <a:xfrm>
            <a:off x="3738477" y="6012876"/>
            <a:ext cx="4085716" cy="577081"/>
          </a:xfrm>
          <a:prstGeom prst="rect">
            <a:avLst/>
          </a:prstGeom>
        </p:spPr>
        <p:txBody>
          <a:bodyPr wrap="square">
            <a:spAutoFit/>
          </a:bodyPr>
          <a:lstStyle/>
          <a:p>
            <a:pPr algn="just"/>
            <a:r>
              <a:rPr lang="en-GB" sz="1050" b="0" i="0" u="none" strike="noStrike" kern="1200" noProof="0" dirty="0">
                <a:solidFill>
                  <a:srgbClr val="034DA3"/>
                </a:solidFill>
                <a:effectLst/>
                <a:latin typeface="+mn-lt"/>
                <a:ea typeface="+mn-ea"/>
                <a:cs typeface="+mn-cs"/>
              </a:rPr>
              <a:t>HEARTS is a project funded by the European Union under</a:t>
            </a:r>
            <a:br>
              <a:rPr lang="en-GB" sz="1050" b="0" i="0" u="none" strike="noStrike" kern="1200" noProof="0" dirty="0">
                <a:solidFill>
                  <a:srgbClr val="034DA3"/>
                </a:solidFill>
                <a:effectLst/>
                <a:latin typeface="+mn-lt"/>
                <a:ea typeface="+mn-ea"/>
                <a:cs typeface="+mn-cs"/>
              </a:rPr>
            </a:br>
            <a:r>
              <a:rPr lang="en-GB" sz="1050" b="0" i="0" u="none" strike="noStrike" kern="1200" noProof="0" dirty="0">
                <a:solidFill>
                  <a:srgbClr val="034DA3"/>
                </a:solidFill>
                <a:effectLst/>
                <a:latin typeface="+mn-lt"/>
                <a:ea typeface="+mn-ea"/>
                <a:cs typeface="+mn-cs"/>
              </a:rPr>
              <a:t>GA No 101082402, through the Space Work Programme of the European Commission.</a:t>
            </a:r>
            <a:endParaRPr lang="en-GB" sz="1050" kern="1200" noProof="0" dirty="0">
              <a:solidFill>
                <a:srgbClr val="034DA3"/>
              </a:solidFill>
              <a:latin typeface="+mn-lt"/>
              <a:ea typeface="+mn-ea"/>
              <a:cs typeface="+mn-cs"/>
            </a:endParaRPr>
          </a:p>
        </p:txBody>
      </p:sp>
    </p:spTree>
    <p:extLst>
      <p:ext uri="{BB962C8B-B14F-4D97-AF65-F5344CB8AC3E}">
        <p14:creationId xmlns:p14="http://schemas.microsoft.com/office/powerpoint/2010/main" val="22269002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d cover 1">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E742813B-0633-0544-A04E-04F47F8BE67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375" y="0"/>
            <a:ext cx="12200375" cy="6858000"/>
          </a:xfrm>
          <a:prstGeom prst="rect">
            <a:avLst/>
          </a:prstGeom>
        </p:spPr>
      </p:pic>
      <p:sp>
        <p:nvSpPr>
          <p:cNvPr id="9" name="Rectangle 8">
            <a:extLst>
              <a:ext uri="{FF2B5EF4-FFF2-40B4-BE49-F238E27FC236}">
                <a16:creationId xmlns:a16="http://schemas.microsoft.com/office/drawing/2014/main" id="{19519BC1-B890-F948-8745-624D9370C6C4}"/>
              </a:ext>
            </a:extLst>
          </p:cNvPr>
          <p:cNvSpPr/>
          <p:nvPr userDrawn="1"/>
        </p:nvSpPr>
        <p:spPr>
          <a:xfrm>
            <a:off x="-8375" y="0"/>
            <a:ext cx="12200375" cy="68580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9192343" y="3907355"/>
            <a:ext cx="2539213" cy="2520280"/>
          </a:xfrm>
          <a:prstGeom prst="rect">
            <a:avLst/>
          </a:prstGeom>
        </p:spPr>
      </p:pic>
      <p:pic>
        <p:nvPicPr>
          <p:cNvPr id="3" name="Image 2">
            <a:extLst>
              <a:ext uri="{FF2B5EF4-FFF2-40B4-BE49-F238E27FC236}">
                <a16:creationId xmlns:a16="http://schemas.microsoft.com/office/drawing/2014/main" id="{C0AB077F-05B7-2842-8A78-2A1043843925}"/>
              </a:ext>
            </a:extLst>
          </p:cNvPr>
          <p:cNvPicPr>
            <a:picLocks noChangeAspect="1"/>
          </p:cNvPicPr>
          <p:nvPr userDrawn="1"/>
        </p:nvPicPr>
        <p:blipFill>
          <a:blip r:embed="rId4"/>
          <a:stretch>
            <a:fillRect/>
          </a:stretch>
        </p:blipFill>
        <p:spPr>
          <a:xfrm>
            <a:off x="479376" y="5887073"/>
            <a:ext cx="3184385" cy="665627"/>
          </a:xfrm>
          <a:prstGeom prst="rect">
            <a:avLst/>
          </a:prstGeom>
        </p:spPr>
      </p:pic>
      <p:sp>
        <p:nvSpPr>
          <p:cNvPr id="7" name="Rectangle 6">
            <a:extLst>
              <a:ext uri="{FF2B5EF4-FFF2-40B4-BE49-F238E27FC236}">
                <a16:creationId xmlns:a16="http://schemas.microsoft.com/office/drawing/2014/main" id="{4C7EF0D1-8EE8-48D7-9C55-B719AD5B7191}"/>
              </a:ext>
            </a:extLst>
          </p:cNvPr>
          <p:cNvSpPr/>
          <p:nvPr userDrawn="1"/>
        </p:nvSpPr>
        <p:spPr>
          <a:xfrm>
            <a:off x="3738477" y="6012876"/>
            <a:ext cx="4085716" cy="577081"/>
          </a:xfrm>
          <a:prstGeom prst="rect">
            <a:avLst/>
          </a:prstGeom>
        </p:spPr>
        <p:txBody>
          <a:bodyPr wrap="square">
            <a:spAutoFit/>
          </a:bodyPr>
          <a:lstStyle/>
          <a:p>
            <a:pPr algn="just"/>
            <a:r>
              <a:rPr lang="en-GB" sz="1050" b="0" i="0" u="none" strike="noStrike" noProof="0" dirty="0">
                <a:solidFill>
                  <a:schemeClr val="bg1"/>
                </a:solidFill>
                <a:effectLst/>
                <a:latin typeface="+mj-lt"/>
              </a:rPr>
              <a:t>HEARTS is a project funded by the European Union under</a:t>
            </a:r>
            <a:br>
              <a:rPr lang="en-GB" sz="1050" b="0" i="0" u="none" strike="noStrike" noProof="0" dirty="0">
                <a:solidFill>
                  <a:schemeClr val="bg1"/>
                </a:solidFill>
                <a:effectLst/>
                <a:latin typeface="+mj-lt"/>
              </a:rPr>
            </a:br>
            <a:r>
              <a:rPr lang="en-GB" sz="1050" b="0" i="0" u="none" strike="noStrike" noProof="0" dirty="0">
                <a:solidFill>
                  <a:schemeClr val="bg1"/>
                </a:solidFill>
                <a:effectLst/>
                <a:latin typeface="+mj-lt"/>
              </a:rPr>
              <a:t>GA No 101082402, through the Space Work Programme of the European Commission.</a:t>
            </a:r>
            <a:endParaRPr lang="en-GB" sz="1050" noProof="0" dirty="0">
              <a:solidFill>
                <a:schemeClr val="bg1"/>
              </a:solidFill>
              <a:latin typeface="+mj-lt"/>
            </a:endParaRPr>
          </a:p>
        </p:txBody>
      </p:sp>
    </p:spTree>
    <p:extLst>
      <p:ext uri="{BB962C8B-B14F-4D97-AF65-F5344CB8AC3E}">
        <p14:creationId xmlns:p14="http://schemas.microsoft.com/office/powerpoint/2010/main" val="24310723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nd Cover 2">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48A0174-1F9B-874B-AF5C-27428B86563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76398" cy="6858000"/>
          </a:xfrm>
          <a:prstGeom prst="rect">
            <a:avLst/>
          </a:prstGeom>
        </p:spPr>
      </p:pic>
      <p:sp>
        <p:nvSpPr>
          <p:cNvPr id="9" name="Rectangle 8">
            <a:extLst>
              <a:ext uri="{FF2B5EF4-FFF2-40B4-BE49-F238E27FC236}">
                <a16:creationId xmlns:a16="http://schemas.microsoft.com/office/drawing/2014/main" id="{19519BC1-B890-F948-8745-624D9370C6C4}"/>
              </a:ext>
            </a:extLst>
          </p:cNvPr>
          <p:cNvSpPr/>
          <p:nvPr userDrawn="1"/>
        </p:nvSpPr>
        <p:spPr>
          <a:xfrm>
            <a:off x="-8375" y="0"/>
            <a:ext cx="12200375" cy="6858000"/>
          </a:xfrm>
          <a:prstGeom prst="rect">
            <a:avLst/>
          </a:prstGeom>
          <a:solidFill>
            <a:srgbClr val="5775B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Image 6">
            <a:extLst>
              <a:ext uri="{FF2B5EF4-FFF2-40B4-BE49-F238E27FC236}">
                <a16:creationId xmlns:a16="http://schemas.microsoft.com/office/drawing/2014/main" id="{EE108AC5-6EA4-DB4E-BE6A-BBD653021FF5}"/>
              </a:ext>
            </a:extLst>
          </p:cNvPr>
          <p:cNvPicPr>
            <a:picLocks noChangeAspect="1"/>
          </p:cNvPicPr>
          <p:nvPr userDrawn="1"/>
        </p:nvPicPr>
        <p:blipFill>
          <a:blip r:embed="rId3"/>
          <a:stretch>
            <a:fillRect/>
          </a:stretch>
        </p:blipFill>
        <p:spPr>
          <a:xfrm>
            <a:off x="479376" y="5887073"/>
            <a:ext cx="3184385" cy="665627"/>
          </a:xfrm>
          <a:prstGeom prst="rect">
            <a:avLst/>
          </a:prstGeom>
        </p:spPr>
      </p:pic>
      <p:pic>
        <p:nvPicPr>
          <p:cNvPr id="10" name="Image 9">
            <a:extLst>
              <a:ext uri="{FF2B5EF4-FFF2-40B4-BE49-F238E27FC236}">
                <a16:creationId xmlns:a16="http://schemas.microsoft.com/office/drawing/2014/main" id="{B89F6130-7268-3844-BCB4-7E12C1CADDC4}"/>
              </a:ext>
            </a:extLst>
          </p:cNvPr>
          <p:cNvPicPr>
            <a:picLocks noChangeAspect="1"/>
          </p:cNvPicPr>
          <p:nvPr userDrawn="1"/>
        </p:nvPicPr>
        <p:blipFill rotWithShape="1">
          <a:blip r:embed="rId4" cstate="screen">
            <a:biLevel thresh="25000"/>
            <a:extLst>
              <a:ext uri="{28A0092B-C50C-407E-A947-70E740481C1C}">
                <a14:useLocalDpi xmlns:a14="http://schemas.microsoft.com/office/drawing/2010/main"/>
              </a:ext>
            </a:extLst>
          </a:blip>
          <a:srcRect/>
          <a:stretch/>
        </p:blipFill>
        <p:spPr>
          <a:xfrm>
            <a:off x="9192343" y="3907355"/>
            <a:ext cx="2539213" cy="2520280"/>
          </a:xfrm>
          <a:prstGeom prst="rect">
            <a:avLst/>
          </a:prstGeom>
        </p:spPr>
      </p:pic>
      <p:sp>
        <p:nvSpPr>
          <p:cNvPr id="11" name="Rectangle 10">
            <a:extLst>
              <a:ext uri="{FF2B5EF4-FFF2-40B4-BE49-F238E27FC236}">
                <a16:creationId xmlns:a16="http://schemas.microsoft.com/office/drawing/2014/main" id="{0D83CE2A-3292-B945-8C28-FFBEAD482E3E}"/>
              </a:ext>
            </a:extLst>
          </p:cNvPr>
          <p:cNvSpPr/>
          <p:nvPr userDrawn="1"/>
        </p:nvSpPr>
        <p:spPr>
          <a:xfrm>
            <a:off x="3727752" y="6012137"/>
            <a:ext cx="5400600" cy="415498"/>
          </a:xfrm>
          <a:prstGeom prst="rect">
            <a:avLst/>
          </a:prstGeom>
        </p:spPr>
        <p:txBody>
          <a:bodyPr wrap="square">
            <a:spAutoFit/>
          </a:bodyPr>
          <a:lstStyle/>
          <a:p>
            <a:pPr algn="l"/>
            <a:r>
              <a:rPr lang="en-GB" sz="1050" b="0" i="0" u="none" strike="noStrike" kern="1200" noProof="0" dirty="0">
                <a:solidFill>
                  <a:schemeClr val="bg1"/>
                </a:solidFill>
                <a:effectLst/>
                <a:latin typeface="+mn-lt"/>
                <a:ea typeface="+mn-ea"/>
                <a:cs typeface="+mn-cs"/>
              </a:rPr>
              <a:t>HEARTS is a project funded by the European Union under GA No 101082402,</a:t>
            </a:r>
            <a:br>
              <a:rPr lang="en-GB" sz="1050" b="0" i="0" u="none" strike="noStrike" kern="1200" noProof="0" dirty="0">
                <a:solidFill>
                  <a:schemeClr val="bg1"/>
                </a:solidFill>
                <a:effectLst/>
                <a:latin typeface="+mn-lt"/>
                <a:ea typeface="+mn-ea"/>
                <a:cs typeface="+mn-cs"/>
              </a:rPr>
            </a:br>
            <a:r>
              <a:rPr lang="en-GB" sz="1050" b="0" i="0" u="none" strike="noStrike" kern="1200" noProof="0" dirty="0">
                <a:solidFill>
                  <a:schemeClr val="bg1"/>
                </a:solidFill>
                <a:effectLst/>
                <a:latin typeface="+mn-lt"/>
                <a:ea typeface="+mn-ea"/>
                <a:cs typeface="+mn-cs"/>
              </a:rPr>
              <a:t>through the Space Work Programme of the European Commission.</a:t>
            </a:r>
            <a:endParaRPr lang="en-GB" sz="1050" kern="1200" noProof="0" dirty="0">
              <a:solidFill>
                <a:schemeClr val="bg1"/>
              </a:solidFill>
              <a:latin typeface="+mn-lt"/>
              <a:ea typeface="+mn-ea"/>
              <a:cs typeface="+mn-cs"/>
            </a:endParaRPr>
          </a:p>
        </p:txBody>
      </p:sp>
    </p:spTree>
    <p:extLst>
      <p:ext uri="{BB962C8B-B14F-4D97-AF65-F5344CB8AC3E}">
        <p14:creationId xmlns:p14="http://schemas.microsoft.com/office/powerpoint/2010/main" val="33373522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10515600" cy="4136199"/>
          </a:xfrm>
        </p:spPr>
        <p:txBody>
          <a:bodyPr/>
          <a:lstStyle>
            <a:lvl1pPr>
              <a:defRPr/>
            </a:lvl1pPr>
            <a:lvl2pPr>
              <a:defRPr/>
            </a:lvl2pPr>
            <a:lvl3pPr>
              <a:defRPr/>
            </a:lvl3pPr>
            <a:lvl4pPr>
              <a:defRPr/>
            </a:lvl4pPr>
            <a:lvl5pPr>
              <a:defRPr/>
            </a:lvl5pPr>
          </a:lstStyle>
          <a:p>
            <a:r>
              <a:rPr lang="en-GB" noProof="0" dirty="0"/>
              <a:t>Click to add text</a:t>
            </a:r>
          </a:p>
        </p:txBody>
      </p:sp>
      <p:sp>
        <p:nvSpPr>
          <p:cNvPr id="5"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US" dirty="0"/>
              <a:t>HEARTS</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Espace réservé du numéro de diapositive 5">
            <a:extLst>
              <a:ext uri="{FF2B5EF4-FFF2-40B4-BE49-F238E27FC236}">
                <a16:creationId xmlns:a16="http://schemas.microsoft.com/office/drawing/2014/main" id="{DBBCBC9F-7624-5841-A50D-9CC311383F32}"/>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188464141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22CB20-C598-CE45-9868-1A48793B4093}"/>
              </a:ext>
            </a:extLst>
          </p:cNvPr>
          <p:cNvSpPr>
            <a:spLocks noGrp="1"/>
          </p:cNvSpPr>
          <p:nvPr>
            <p:ph type="title" hasCustomPrompt="1"/>
          </p:nvPr>
        </p:nvSpPr>
        <p:spPr>
          <a:xfrm>
            <a:off x="831850" y="1709738"/>
            <a:ext cx="10515600" cy="2852737"/>
          </a:xfrm>
        </p:spPr>
        <p:txBody>
          <a:bodyPr anchor="b"/>
          <a:lstStyle>
            <a:lvl1pPr>
              <a:defRPr sz="6000"/>
            </a:lvl1pPr>
          </a:lstStyle>
          <a:p>
            <a:r>
              <a:rPr lang="en-GB" noProof="0" dirty="0"/>
              <a:t>Click to add title</a:t>
            </a:r>
          </a:p>
        </p:txBody>
      </p:sp>
      <p:sp>
        <p:nvSpPr>
          <p:cNvPr id="3" name="Espace réservé du texte 2">
            <a:extLst>
              <a:ext uri="{FF2B5EF4-FFF2-40B4-BE49-F238E27FC236}">
                <a16:creationId xmlns:a16="http://schemas.microsoft.com/office/drawing/2014/main" id="{69038E55-28F0-6548-A556-F01B49E54C48}"/>
              </a:ext>
            </a:extLst>
          </p:cNvPr>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noProof="0" dirty="0"/>
              <a:t>Click to add subtitle</a:t>
            </a:r>
          </a:p>
        </p:txBody>
      </p:sp>
      <p:sp>
        <p:nvSpPr>
          <p:cNvPr id="5" name="Espace réservé du pied de page 4">
            <a:extLst>
              <a:ext uri="{FF2B5EF4-FFF2-40B4-BE49-F238E27FC236}">
                <a16:creationId xmlns:a16="http://schemas.microsoft.com/office/drawing/2014/main" id="{A1F02B86-9AAF-7E42-9E19-06ECB9D3DC5C}"/>
              </a:ext>
            </a:extLst>
          </p:cNvPr>
          <p:cNvSpPr>
            <a:spLocks noGrp="1"/>
          </p:cNvSpPr>
          <p:nvPr>
            <p:ph type="ftr" sz="quarter" idx="11"/>
          </p:nvPr>
        </p:nvSpPr>
        <p:spPr/>
        <p:txBody>
          <a:bodyPr/>
          <a:lstStyle/>
          <a:p>
            <a:r>
              <a:rPr lang="en-US" noProof="0" dirty="0"/>
              <a:t>HEARTS</a:t>
            </a:r>
            <a:endParaRPr lang="en-GB" noProof="0" dirty="0"/>
          </a:p>
        </p:txBody>
      </p:sp>
      <p:pic>
        <p:nvPicPr>
          <p:cNvPr id="7" name="Image 6">
            <a:extLst>
              <a:ext uri="{FF2B5EF4-FFF2-40B4-BE49-F238E27FC236}">
                <a16:creationId xmlns:a16="http://schemas.microsoft.com/office/drawing/2014/main" id="{429C5DE7-A457-3545-902D-203D927EBC4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4FFA834D-2963-D249-8EA0-9B5CA30429EE}"/>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9" name="Hexagone 8">
            <a:extLst>
              <a:ext uri="{FF2B5EF4-FFF2-40B4-BE49-F238E27FC236}">
                <a16:creationId xmlns:a16="http://schemas.microsoft.com/office/drawing/2014/main" id="{E2A5B908-C5B4-C544-8936-2EF282A37435}"/>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noProof="0"/>
              <a:t>2</a:t>
            </a:r>
          </a:p>
        </p:txBody>
      </p:sp>
      <p:sp>
        <p:nvSpPr>
          <p:cNvPr id="10" name="Rectangle 9">
            <a:extLst>
              <a:ext uri="{FF2B5EF4-FFF2-40B4-BE49-F238E27FC236}">
                <a16:creationId xmlns:a16="http://schemas.microsoft.com/office/drawing/2014/main" id="{86B6FDA8-F2BF-4248-AD56-034AE313762F}"/>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11" name="Espace réservé du numéro de diapositive 5">
            <a:extLst>
              <a:ext uri="{FF2B5EF4-FFF2-40B4-BE49-F238E27FC236}">
                <a16:creationId xmlns:a16="http://schemas.microsoft.com/office/drawing/2014/main" id="{0D6B8024-142E-4E48-A869-BF9F96259EFD}"/>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noProof="0" smtClean="0"/>
              <a:pPr/>
              <a:t>‹#›</a:t>
            </a:fld>
            <a:endParaRPr lang="en-GB" noProof="0"/>
          </a:p>
        </p:txBody>
      </p:sp>
    </p:spTree>
    <p:extLst>
      <p:ext uri="{BB962C8B-B14F-4D97-AF65-F5344CB8AC3E}">
        <p14:creationId xmlns:p14="http://schemas.microsoft.com/office/powerpoint/2010/main" val="334454974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Two Boxes">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602CCA9-1CF7-AB48-9817-3DADAA624B7D}"/>
              </a:ext>
            </a:extLst>
          </p:cNvPr>
          <p:cNvSpPr>
            <a:spLocks noGrp="1"/>
          </p:cNvSpPr>
          <p:nvPr>
            <p:ph sz="half" idx="1" hasCustomPrompt="1"/>
          </p:nvPr>
        </p:nvSpPr>
        <p:spPr>
          <a:xfrm>
            <a:off x="838200" y="1825625"/>
            <a:ext cx="5181600" cy="4351338"/>
          </a:xfrm>
        </p:spPr>
        <p:txBody>
          <a:bodyPr/>
          <a:lstStyle>
            <a:lvl1pPr>
              <a:defRPr/>
            </a:lvl1pPr>
            <a:lvl2pPr>
              <a:defRPr/>
            </a:lvl2pPr>
            <a:lvl3pPr>
              <a:defRPr/>
            </a:lvl3pPr>
            <a:lvl4pPr>
              <a:defRPr/>
            </a:lvl4pPr>
            <a:lvl5pPr>
              <a:defRPr/>
            </a:lvl5pPr>
          </a:lstStyle>
          <a:p>
            <a:r>
              <a:rPr lang="en-GB" noProof="0" dirty="0"/>
              <a:t>Click to add text</a:t>
            </a:r>
          </a:p>
        </p:txBody>
      </p:sp>
      <p:sp>
        <p:nvSpPr>
          <p:cNvPr id="4" name="Espace réservé du contenu 3">
            <a:extLst>
              <a:ext uri="{FF2B5EF4-FFF2-40B4-BE49-F238E27FC236}">
                <a16:creationId xmlns:a16="http://schemas.microsoft.com/office/drawing/2014/main" id="{787969B7-BC84-8045-8459-C347B89A3E0F}"/>
              </a:ext>
            </a:extLst>
          </p:cNvPr>
          <p:cNvSpPr>
            <a:spLocks noGrp="1"/>
          </p:cNvSpPr>
          <p:nvPr>
            <p:ph sz="half" idx="2" hasCustomPrompt="1"/>
          </p:nvPr>
        </p:nvSpPr>
        <p:spPr>
          <a:xfrm>
            <a:off x="6172200" y="1825625"/>
            <a:ext cx="5181600" cy="4351338"/>
          </a:xfrm>
        </p:spPr>
        <p:txBody>
          <a:bodyPr/>
          <a:lstStyle>
            <a:lvl1pPr>
              <a:defRPr/>
            </a:lvl1pPr>
            <a:lvl2pPr>
              <a:defRPr/>
            </a:lvl2pPr>
            <a:lvl3pPr>
              <a:defRPr/>
            </a:lvl3pPr>
            <a:lvl4pPr>
              <a:defRPr/>
            </a:lvl4pPr>
            <a:lvl5pPr>
              <a:defRPr/>
            </a:lvl5pPr>
          </a:lstStyle>
          <a:p>
            <a:r>
              <a:rPr lang="en-GB" noProof="0" dirty="0"/>
              <a:t>Click to add text</a:t>
            </a:r>
          </a:p>
        </p:txBody>
      </p:sp>
      <p:sp>
        <p:nvSpPr>
          <p:cNvPr id="6" name="Espace réservé du pied de page 5">
            <a:extLst>
              <a:ext uri="{FF2B5EF4-FFF2-40B4-BE49-F238E27FC236}">
                <a16:creationId xmlns:a16="http://schemas.microsoft.com/office/drawing/2014/main" id="{E5236D0B-A282-C644-A8D5-B0A9165B0503}"/>
              </a:ext>
            </a:extLst>
          </p:cNvPr>
          <p:cNvSpPr>
            <a:spLocks noGrp="1"/>
          </p:cNvSpPr>
          <p:nvPr>
            <p:ph type="ftr" sz="quarter" idx="11"/>
          </p:nvPr>
        </p:nvSpPr>
        <p:spPr/>
        <p:txBody>
          <a:bodyPr/>
          <a:lstStyle/>
          <a:p>
            <a:r>
              <a:rPr lang="en-US" dirty="0"/>
              <a:t>HEARTS</a:t>
            </a:r>
            <a:endParaRPr lang="en-GB" dirty="0"/>
          </a:p>
        </p:txBody>
      </p:sp>
      <p:sp>
        <p:nvSpPr>
          <p:cNvPr id="14" name="Titre 1">
            <a:extLst>
              <a:ext uri="{FF2B5EF4-FFF2-40B4-BE49-F238E27FC236}">
                <a16:creationId xmlns:a16="http://schemas.microsoft.com/office/drawing/2014/main" id="{66806317-4ED9-8A43-B176-5AE7DA804496}"/>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23" name="Image 22">
            <a:extLst>
              <a:ext uri="{FF2B5EF4-FFF2-40B4-BE49-F238E27FC236}">
                <a16:creationId xmlns:a16="http://schemas.microsoft.com/office/drawing/2014/main" id="{0B3DDF74-E696-A34B-A997-D2E5C5F932D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4" name="Rectangle 23">
            <a:extLst>
              <a:ext uri="{FF2B5EF4-FFF2-40B4-BE49-F238E27FC236}">
                <a16:creationId xmlns:a16="http://schemas.microsoft.com/office/drawing/2014/main" id="{94B03E02-F8D4-EB4E-A84D-8F5EB96E1E77}"/>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Hexagone 24">
            <a:extLst>
              <a:ext uri="{FF2B5EF4-FFF2-40B4-BE49-F238E27FC236}">
                <a16:creationId xmlns:a16="http://schemas.microsoft.com/office/drawing/2014/main" id="{D26AE7CD-8221-574F-ABA0-0ED028AF47AB}"/>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6" name="Rectangle 25">
            <a:extLst>
              <a:ext uri="{FF2B5EF4-FFF2-40B4-BE49-F238E27FC236}">
                <a16:creationId xmlns:a16="http://schemas.microsoft.com/office/drawing/2014/main" id="{06EA41DD-0246-6D47-B3BB-47E1F7727EA3}"/>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386BA4C3-B863-5348-A59D-2DA66A1E4C9F}"/>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Ellipse 27">
            <a:extLst>
              <a:ext uri="{FF2B5EF4-FFF2-40B4-BE49-F238E27FC236}">
                <a16:creationId xmlns:a16="http://schemas.microsoft.com/office/drawing/2014/main" id="{41C4A8BB-6965-F74D-B4AA-216E766EDE6E}"/>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Espace réservé du numéro de diapositive 5">
            <a:extLst>
              <a:ext uri="{FF2B5EF4-FFF2-40B4-BE49-F238E27FC236}">
                <a16:creationId xmlns:a16="http://schemas.microsoft.com/office/drawing/2014/main" id="{9CC7ADD4-883C-7641-8FA9-08C61F7B9D9A}"/>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28195103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42A49D7-1071-5E45-A272-DC6DD3C38292}"/>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4" name="Espace réservé du contenu 3">
            <a:extLst>
              <a:ext uri="{FF2B5EF4-FFF2-40B4-BE49-F238E27FC236}">
                <a16:creationId xmlns:a16="http://schemas.microsoft.com/office/drawing/2014/main" id="{EB46417C-2541-2247-9B91-F1135523AFA5}"/>
              </a:ext>
            </a:extLst>
          </p:cNvPr>
          <p:cNvSpPr>
            <a:spLocks noGrp="1"/>
          </p:cNvSpPr>
          <p:nvPr>
            <p:ph sz="half" idx="2" hasCustomPrompt="1"/>
          </p:nvPr>
        </p:nvSpPr>
        <p:spPr>
          <a:xfrm>
            <a:off x="839788" y="2505075"/>
            <a:ext cx="5157787" cy="3684588"/>
          </a:xfrm>
        </p:spPr>
        <p:txBody>
          <a:bodyPr/>
          <a:lstStyle>
            <a:lvl1pPr>
              <a:defRPr/>
            </a:lvl1pPr>
            <a:lvl2pPr>
              <a:defRPr/>
            </a:lvl2pPr>
            <a:lvl3pPr>
              <a:defRPr/>
            </a:lvl3pPr>
            <a:lvl4pPr>
              <a:defRPr/>
            </a:lvl4pPr>
            <a:lvl5pPr>
              <a:defRPr/>
            </a:lvl5pPr>
          </a:lstStyle>
          <a:p>
            <a:r>
              <a:rPr lang="en-GB" noProof="0" dirty="0"/>
              <a:t>Click to add text</a:t>
            </a:r>
          </a:p>
        </p:txBody>
      </p:sp>
      <p:sp>
        <p:nvSpPr>
          <p:cNvPr id="5" name="Espace réservé du texte 4">
            <a:extLst>
              <a:ext uri="{FF2B5EF4-FFF2-40B4-BE49-F238E27FC236}">
                <a16:creationId xmlns:a16="http://schemas.microsoft.com/office/drawing/2014/main" id="{6CCB5482-E6DB-2648-B4AE-7B2FABD9B1DD}"/>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6" name="Espace réservé du contenu 5">
            <a:extLst>
              <a:ext uri="{FF2B5EF4-FFF2-40B4-BE49-F238E27FC236}">
                <a16:creationId xmlns:a16="http://schemas.microsoft.com/office/drawing/2014/main" id="{A2834F91-CCAA-9641-995F-381125BF7188}"/>
              </a:ext>
            </a:extLst>
          </p:cNvPr>
          <p:cNvSpPr>
            <a:spLocks noGrp="1"/>
          </p:cNvSpPr>
          <p:nvPr>
            <p:ph sz="quarter" idx="4" hasCustomPrompt="1"/>
          </p:nvPr>
        </p:nvSpPr>
        <p:spPr>
          <a:xfrm>
            <a:off x="6172200" y="2505075"/>
            <a:ext cx="5183188" cy="3684588"/>
          </a:xfrm>
        </p:spPr>
        <p:txBody>
          <a:bodyPr/>
          <a:lstStyle>
            <a:lvl1pPr>
              <a:defRPr/>
            </a:lvl1pPr>
            <a:lvl2pPr>
              <a:defRPr/>
            </a:lvl2pPr>
            <a:lvl3pPr>
              <a:defRPr/>
            </a:lvl3pPr>
            <a:lvl4pPr>
              <a:defRPr/>
            </a:lvl4pPr>
            <a:lvl5pPr>
              <a:defRPr/>
            </a:lvl5pPr>
          </a:lstStyle>
          <a:p>
            <a:r>
              <a:rPr lang="en-GB" noProof="0" dirty="0"/>
              <a:t>Click to add text</a:t>
            </a:r>
          </a:p>
        </p:txBody>
      </p:sp>
      <p:sp>
        <p:nvSpPr>
          <p:cNvPr id="8" name="Espace réservé du pied de page 7">
            <a:extLst>
              <a:ext uri="{FF2B5EF4-FFF2-40B4-BE49-F238E27FC236}">
                <a16:creationId xmlns:a16="http://schemas.microsoft.com/office/drawing/2014/main" id="{8AF8799E-820D-644B-9D98-2A6D4F125DC3}"/>
              </a:ext>
            </a:extLst>
          </p:cNvPr>
          <p:cNvSpPr>
            <a:spLocks noGrp="1"/>
          </p:cNvSpPr>
          <p:nvPr>
            <p:ph type="ftr" sz="quarter" idx="11"/>
          </p:nvPr>
        </p:nvSpPr>
        <p:spPr/>
        <p:txBody>
          <a:bodyPr/>
          <a:lstStyle/>
          <a:p>
            <a:r>
              <a:rPr lang="en-US" dirty="0"/>
              <a:t>HEARTS</a:t>
            </a:r>
            <a:endParaRPr lang="en-GB" dirty="0"/>
          </a:p>
        </p:txBody>
      </p:sp>
      <p:sp>
        <p:nvSpPr>
          <p:cNvPr id="16" name="Titre 1">
            <a:extLst>
              <a:ext uri="{FF2B5EF4-FFF2-40B4-BE49-F238E27FC236}">
                <a16:creationId xmlns:a16="http://schemas.microsoft.com/office/drawing/2014/main" id="{173FEF29-A34E-A643-B016-C3E72D6411F2}"/>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19" name="Image 18">
            <a:extLst>
              <a:ext uri="{FF2B5EF4-FFF2-40B4-BE49-F238E27FC236}">
                <a16:creationId xmlns:a16="http://schemas.microsoft.com/office/drawing/2014/main" id="{BB3D50DF-8B2C-AF40-9184-C62CC4364F5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0" name="Rectangle 19">
            <a:extLst>
              <a:ext uri="{FF2B5EF4-FFF2-40B4-BE49-F238E27FC236}">
                <a16:creationId xmlns:a16="http://schemas.microsoft.com/office/drawing/2014/main" id="{C9CD9984-33C8-D540-B7E4-B6B4ABF11A45}"/>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Hexagone 20">
            <a:extLst>
              <a:ext uri="{FF2B5EF4-FFF2-40B4-BE49-F238E27FC236}">
                <a16:creationId xmlns:a16="http://schemas.microsoft.com/office/drawing/2014/main" id="{12396845-02AD-A74E-ACAE-694E52E75406}"/>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2" name="Rectangle 21">
            <a:extLst>
              <a:ext uri="{FF2B5EF4-FFF2-40B4-BE49-F238E27FC236}">
                <a16:creationId xmlns:a16="http://schemas.microsoft.com/office/drawing/2014/main" id="{F84B93F6-846E-3D4B-A2A7-E22AD7D915EF}"/>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CFB757D5-2CFE-9947-A337-94496B57AA44}"/>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llipse 23">
            <a:extLst>
              <a:ext uri="{FF2B5EF4-FFF2-40B4-BE49-F238E27FC236}">
                <a16:creationId xmlns:a16="http://schemas.microsoft.com/office/drawing/2014/main" id="{5C1064B1-A3FC-A247-AD34-E6AF30DA8F02}"/>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Espace réservé du numéro de diapositive 5">
            <a:extLst>
              <a:ext uri="{FF2B5EF4-FFF2-40B4-BE49-F238E27FC236}">
                <a16:creationId xmlns:a16="http://schemas.microsoft.com/office/drawing/2014/main" id="{589D2803-BBA8-5E40-AA13-1C3EBFFF592F}"/>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384779033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0C25B3B-AD94-4F44-A314-136FF9D88F13}" type="datetime1">
              <a:rPr lang="en-GB" smtClean="0"/>
              <a:t>27/08/2025</a:t>
            </a:fld>
            <a:endParaRPr lang="en-GB"/>
          </a:p>
        </p:txBody>
      </p:sp>
      <p:sp>
        <p:nvSpPr>
          <p:cNvPr id="5" name="Footer Placeholder 4"/>
          <p:cNvSpPr>
            <a:spLocks noGrp="1"/>
          </p:cNvSpPr>
          <p:nvPr>
            <p:ph type="ftr" sz="quarter" idx="11"/>
          </p:nvPr>
        </p:nvSpPr>
        <p:spPr/>
        <p:txBody>
          <a:bodyPr/>
          <a:lstStyle/>
          <a:p>
            <a:r>
              <a:rPr lang="en-US" dirty="0"/>
              <a:t>HEARTS</a:t>
            </a:r>
            <a:endParaRPr lang="en-GB" dirty="0"/>
          </a:p>
        </p:txBody>
      </p:sp>
      <p:sp>
        <p:nvSpPr>
          <p:cNvPr id="6" name="Slide Number Placeholder 5"/>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346726549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F9C7E84B-26ED-494F-8F47-E5CA64938F16}"/>
              </a:ext>
            </a:extLst>
          </p:cNvPr>
          <p:cNvSpPr>
            <a:spLocks noGrp="1"/>
          </p:cNvSpPr>
          <p:nvPr>
            <p:ph type="ftr" sz="quarter" idx="11"/>
          </p:nvPr>
        </p:nvSpPr>
        <p:spPr/>
        <p:txBody>
          <a:bodyPr/>
          <a:lstStyle/>
          <a:p>
            <a:r>
              <a:rPr lang="en-US" dirty="0"/>
              <a:t>HEARTS</a:t>
            </a:r>
            <a:endParaRPr lang="en-GB" dirty="0"/>
          </a:p>
        </p:txBody>
      </p:sp>
      <p:sp>
        <p:nvSpPr>
          <p:cNvPr id="12" name="Titre 1">
            <a:extLst>
              <a:ext uri="{FF2B5EF4-FFF2-40B4-BE49-F238E27FC236}">
                <a16:creationId xmlns:a16="http://schemas.microsoft.com/office/drawing/2014/main" id="{99E977A5-37DE-5C44-870C-795481A448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15" name="Image 14">
            <a:extLst>
              <a:ext uri="{FF2B5EF4-FFF2-40B4-BE49-F238E27FC236}">
                <a16:creationId xmlns:a16="http://schemas.microsoft.com/office/drawing/2014/main" id="{EE40901F-F564-0A4D-91DB-F9F7EBE0DA7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6" name="Rectangle 15">
            <a:extLst>
              <a:ext uri="{FF2B5EF4-FFF2-40B4-BE49-F238E27FC236}">
                <a16:creationId xmlns:a16="http://schemas.microsoft.com/office/drawing/2014/main" id="{475D5CA1-F1A6-7C42-9217-11C9501FCA07}"/>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Hexagone 16">
            <a:extLst>
              <a:ext uri="{FF2B5EF4-FFF2-40B4-BE49-F238E27FC236}">
                <a16:creationId xmlns:a16="http://schemas.microsoft.com/office/drawing/2014/main" id="{0E7E9362-5099-EC4D-813B-3A5A0DDB09A4}"/>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8" name="Rectangle 17">
            <a:extLst>
              <a:ext uri="{FF2B5EF4-FFF2-40B4-BE49-F238E27FC236}">
                <a16:creationId xmlns:a16="http://schemas.microsoft.com/office/drawing/2014/main" id="{99892A39-2302-CF41-8A46-E406B1C646BC}"/>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BC98A7A1-7AB9-694A-8464-EAF3C3B87060}"/>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Ellipse 19">
            <a:extLst>
              <a:ext uri="{FF2B5EF4-FFF2-40B4-BE49-F238E27FC236}">
                <a16:creationId xmlns:a16="http://schemas.microsoft.com/office/drawing/2014/main" id="{D1615434-2714-7348-9099-F024AABFB0D6}"/>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space réservé du numéro de diapositive 5">
            <a:extLst>
              <a:ext uri="{FF2B5EF4-FFF2-40B4-BE49-F238E27FC236}">
                <a16:creationId xmlns:a16="http://schemas.microsoft.com/office/drawing/2014/main" id="{B7775E62-9EA3-844B-A78A-818B138A8CE3}"/>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40600549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45C6A3C0-9FDE-7F46-B197-2043A4E22DD5}"/>
              </a:ext>
            </a:extLst>
          </p:cNvPr>
          <p:cNvSpPr>
            <a:spLocks noGrp="1"/>
          </p:cNvSpPr>
          <p:nvPr>
            <p:ph type="ftr" sz="quarter" idx="11"/>
          </p:nvPr>
        </p:nvSpPr>
        <p:spPr/>
        <p:txBody>
          <a:bodyPr/>
          <a:lstStyle/>
          <a:p>
            <a:r>
              <a:rPr lang="en-US" dirty="0"/>
              <a:t>HEARTS</a:t>
            </a:r>
            <a:endParaRPr lang="en-GB" dirty="0"/>
          </a:p>
        </p:txBody>
      </p:sp>
      <p:sp>
        <p:nvSpPr>
          <p:cNvPr id="7" name="Titre 1">
            <a:extLst>
              <a:ext uri="{FF2B5EF4-FFF2-40B4-BE49-F238E27FC236}">
                <a16:creationId xmlns:a16="http://schemas.microsoft.com/office/drawing/2014/main" id="{15F531B7-9A62-404D-BF68-AE2546121D71}"/>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sp>
        <p:nvSpPr>
          <p:cNvPr id="8" name="Espace réservé pour une image  2">
            <a:extLst>
              <a:ext uri="{FF2B5EF4-FFF2-40B4-BE49-F238E27FC236}">
                <a16:creationId xmlns:a16="http://schemas.microsoft.com/office/drawing/2014/main" id="{9DED5406-7EFF-9E4F-B57C-C964256AADF0}"/>
              </a:ext>
            </a:extLst>
          </p:cNvPr>
          <p:cNvSpPr>
            <a:spLocks noGrp="1"/>
          </p:cNvSpPr>
          <p:nvPr>
            <p:ph type="pic" idx="1" hasCustomPrompt="1"/>
          </p:nvPr>
        </p:nvSpPr>
        <p:spPr>
          <a:xfrm>
            <a:off x="1775520" y="1268760"/>
            <a:ext cx="9361040" cy="3912840"/>
          </a:xfrm>
        </p:spPr>
        <p:txBody>
          <a:bodyPr>
            <a:normAutofit/>
          </a:bodyPr>
          <a:lstStyle>
            <a:lvl1pPr marL="0" marR="0" indent="0" algn="l" defTabSz="914400" rtl="0" eaLnBrk="1" fontAlgn="auto" latinLnBrk="0" hangingPunct="1">
              <a:lnSpc>
                <a:spcPct val="90000"/>
              </a:lnSpc>
              <a:spcBef>
                <a:spcPts val="1000"/>
              </a:spcBef>
              <a:spcAft>
                <a:spcPts val="0"/>
              </a:spcAft>
              <a:buClr>
                <a:srgbClr val="F7941D"/>
              </a:buClr>
              <a:buSzTx/>
              <a:buFont typeface="Arial" panose="020B0604020202020204" pitchFamily="34" charset="0"/>
              <a:buNone/>
              <a:tabLst/>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to add an image</a:t>
            </a:r>
          </a:p>
        </p:txBody>
      </p:sp>
      <p:sp>
        <p:nvSpPr>
          <p:cNvPr id="9" name="Espace réservé du texte 3">
            <a:extLst>
              <a:ext uri="{FF2B5EF4-FFF2-40B4-BE49-F238E27FC236}">
                <a16:creationId xmlns:a16="http://schemas.microsoft.com/office/drawing/2014/main" id="{A05A3D14-3D64-8248-8DFD-7F7DD2806694}"/>
              </a:ext>
            </a:extLst>
          </p:cNvPr>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dirty="0"/>
              <a:t>Click to add caption</a:t>
            </a:r>
          </a:p>
        </p:txBody>
      </p:sp>
      <p:pic>
        <p:nvPicPr>
          <p:cNvPr id="20" name="Image 19">
            <a:extLst>
              <a:ext uri="{FF2B5EF4-FFF2-40B4-BE49-F238E27FC236}">
                <a16:creationId xmlns:a16="http://schemas.microsoft.com/office/drawing/2014/main" id="{9C4E9BE6-7F18-2F48-A9DC-043DAC528CB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1" name="Rectangle 20">
            <a:extLst>
              <a:ext uri="{FF2B5EF4-FFF2-40B4-BE49-F238E27FC236}">
                <a16:creationId xmlns:a16="http://schemas.microsoft.com/office/drawing/2014/main" id="{E06A69D0-6AC4-444A-8FE7-3E1B9CEDB234}"/>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Hexagone 21">
            <a:extLst>
              <a:ext uri="{FF2B5EF4-FFF2-40B4-BE49-F238E27FC236}">
                <a16:creationId xmlns:a16="http://schemas.microsoft.com/office/drawing/2014/main" id="{9986126B-B590-A143-A40E-7888F6703ED8}"/>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3" name="Rectangle 22">
            <a:extLst>
              <a:ext uri="{FF2B5EF4-FFF2-40B4-BE49-F238E27FC236}">
                <a16:creationId xmlns:a16="http://schemas.microsoft.com/office/drawing/2014/main" id="{00E0EF3A-2B50-DD40-B0E5-F554383407E1}"/>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space réservé du numéro de diapositive 5">
            <a:extLst>
              <a:ext uri="{FF2B5EF4-FFF2-40B4-BE49-F238E27FC236}">
                <a16:creationId xmlns:a16="http://schemas.microsoft.com/office/drawing/2014/main" id="{F3AB7B49-C22F-DB47-902F-401E6C8EE49A}"/>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20373475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19" name="Espace réservé pour une image  18">
            <a:extLst>
              <a:ext uri="{FF2B5EF4-FFF2-40B4-BE49-F238E27FC236}">
                <a16:creationId xmlns:a16="http://schemas.microsoft.com/office/drawing/2014/main" id="{4CB578DD-CAFB-B74A-BF3A-4CA04C798E27}"/>
              </a:ext>
            </a:extLst>
          </p:cNvPr>
          <p:cNvSpPr>
            <a:spLocks noGrp="1"/>
          </p:cNvSpPr>
          <p:nvPr>
            <p:ph type="pic" sz="quarter" idx="10" hasCustomPrompt="1"/>
          </p:nvPr>
        </p:nvSpPr>
        <p:spPr>
          <a:xfrm>
            <a:off x="0" y="0"/>
            <a:ext cx="12192000" cy="6858000"/>
          </a:xfrm>
          <a:custGeom>
            <a:avLst/>
            <a:gdLst>
              <a:gd name="connsiteX0" fmla="*/ 0 w 12192000"/>
              <a:gd name="connsiteY0" fmla="*/ 0 h 2805168"/>
              <a:gd name="connsiteX1" fmla="*/ 12192000 w 12192000"/>
              <a:gd name="connsiteY1" fmla="*/ 0 h 2805168"/>
              <a:gd name="connsiteX2" fmla="*/ 12192000 w 12192000"/>
              <a:gd name="connsiteY2" fmla="*/ 2805168 h 2805168"/>
              <a:gd name="connsiteX3" fmla="*/ 0 w 12192000"/>
              <a:gd name="connsiteY3" fmla="*/ 2805168 h 2805168"/>
            </a:gdLst>
            <a:ahLst/>
            <a:cxnLst>
              <a:cxn ang="0">
                <a:pos x="connsiteX0" y="connsiteY0"/>
              </a:cxn>
              <a:cxn ang="0">
                <a:pos x="connsiteX1" y="connsiteY1"/>
              </a:cxn>
              <a:cxn ang="0">
                <a:pos x="connsiteX2" y="connsiteY2"/>
              </a:cxn>
              <a:cxn ang="0">
                <a:pos x="connsiteX3" y="connsiteY3"/>
              </a:cxn>
            </a:cxnLst>
            <a:rect l="l" t="t" r="r" b="b"/>
            <a:pathLst>
              <a:path w="12192000" h="2805168">
                <a:moveTo>
                  <a:pt x="0" y="0"/>
                </a:moveTo>
                <a:lnTo>
                  <a:pt x="12192000" y="0"/>
                </a:lnTo>
                <a:lnTo>
                  <a:pt x="12192000" y="2805168"/>
                </a:lnTo>
                <a:lnTo>
                  <a:pt x="0" y="2805168"/>
                </a:lnTo>
                <a:close/>
              </a:path>
            </a:pathLst>
          </a:custGeom>
        </p:spPr>
        <p:txBody>
          <a:bodyPr wrap="square">
            <a:noAutofit/>
          </a:bodyPr>
          <a:lstStyle>
            <a:lvl1pPr marL="0" indent="0">
              <a:buNone/>
              <a:defRPr/>
            </a:lvl1pPr>
          </a:lstStyle>
          <a:p>
            <a:r>
              <a:rPr lang="en-GB" dirty="0"/>
              <a:t>Click to add an image</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941700" y="365125"/>
            <a:ext cx="824199" cy="824929"/>
          </a:xfrm>
          <a:prstGeom prst="rect">
            <a:avLst/>
          </a:prstGeom>
        </p:spPr>
      </p:pic>
      <p:sp>
        <p:nvSpPr>
          <p:cNvPr id="15" name="Rectangle 14">
            <a:extLst>
              <a:ext uri="{FF2B5EF4-FFF2-40B4-BE49-F238E27FC236}">
                <a16:creationId xmlns:a16="http://schemas.microsoft.com/office/drawing/2014/main" id="{8DB35A26-6347-E345-B5D5-F5B311EFEC4B}"/>
              </a:ext>
            </a:extLst>
          </p:cNvPr>
          <p:cNvSpPr/>
          <p:nvPr userDrawn="1"/>
        </p:nvSpPr>
        <p:spPr>
          <a:xfrm flipV="1">
            <a:off x="0" y="-6247"/>
            <a:ext cx="3960000" cy="360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Ellipse 15">
            <a:extLst>
              <a:ext uri="{FF2B5EF4-FFF2-40B4-BE49-F238E27FC236}">
                <a16:creationId xmlns:a16="http://schemas.microsoft.com/office/drawing/2014/main" id="{2E629BBC-322D-A848-8EA6-5E56748B2E74}"/>
              </a:ext>
            </a:extLst>
          </p:cNvPr>
          <p:cNvSpPr/>
          <p:nvPr userDrawn="1"/>
        </p:nvSpPr>
        <p:spPr>
          <a:xfrm>
            <a:off x="3780000" y="-6247"/>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B7CA1D7-6BFD-A742-89A4-B3225093BE80}"/>
              </a:ext>
            </a:extLst>
          </p:cNvPr>
          <p:cNvSpPr/>
          <p:nvPr userDrawn="1"/>
        </p:nvSpPr>
        <p:spPr>
          <a:xfrm flipV="1">
            <a:off x="8232000" y="6527964"/>
            <a:ext cx="39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70F070DF-2BC5-2E45-A2A6-905FEC2A7983}"/>
              </a:ext>
            </a:extLst>
          </p:cNvPr>
          <p:cNvSpPr/>
          <p:nvPr userDrawn="1"/>
        </p:nvSpPr>
        <p:spPr>
          <a:xfrm>
            <a:off x="8034000" y="6527964"/>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Tree>
    <p:extLst>
      <p:ext uri="{BB962C8B-B14F-4D97-AF65-F5344CB8AC3E}">
        <p14:creationId xmlns:p14="http://schemas.microsoft.com/office/powerpoint/2010/main" val="8625542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8DCD76-ECD2-7649-999D-BCA67F202881}"/>
              </a:ext>
            </a:extLst>
          </p:cNvPr>
          <p:cNvSpPr>
            <a:spLocks noGrp="1"/>
          </p:cNvSpPr>
          <p:nvPr>
            <p:ph type="title" hasCustomPrompt="1"/>
          </p:nvPr>
        </p:nvSpPr>
        <p:spPr>
          <a:xfrm>
            <a:off x="839788" y="457199"/>
            <a:ext cx="3932237" cy="1443705"/>
          </a:xfrm>
        </p:spPr>
        <p:txBody>
          <a:bodyPr anchor="b"/>
          <a:lstStyle>
            <a:lvl1pPr>
              <a:defRPr sz="3200"/>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17C4E474-BE43-5846-B89E-C1EEB6D8663D}"/>
              </a:ext>
            </a:extLst>
          </p:cNvPr>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en-GB" noProof="0" dirty="0"/>
              <a:t>Click to add text</a:t>
            </a:r>
          </a:p>
        </p:txBody>
      </p:sp>
      <p:sp>
        <p:nvSpPr>
          <p:cNvPr id="4" name="Espace réservé du texte 3">
            <a:extLst>
              <a:ext uri="{FF2B5EF4-FFF2-40B4-BE49-F238E27FC236}">
                <a16:creationId xmlns:a16="http://schemas.microsoft.com/office/drawing/2014/main" id="{DC2E8DF9-80F9-354E-B306-1DD355D670A4}"/>
              </a:ext>
            </a:extLst>
          </p:cNvPr>
          <p:cNvSpPr>
            <a:spLocks noGrp="1"/>
          </p:cNvSpPr>
          <p:nvPr>
            <p:ph type="body" sz="half" idx="2" hasCustomPrompt="1"/>
          </p:nvPr>
        </p:nvSpPr>
        <p:spPr>
          <a:xfrm>
            <a:off x="839788" y="2116908"/>
            <a:ext cx="3932237" cy="375207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GB" noProof="0" dirty="0"/>
              <a:t>Click to add text</a:t>
            </a:r>
          </a:p>
        </p:txBody>
      </p:sp>
      <p:sp>
        <p:nvSpPr>
          <p:cNvPr id="6" name="Espace réservé du pied de page 5">
            <a:extLst>
              <a:ext uri="{FF2B5EF4-FFF2-40B4-BE49-F238E27FC236}">
                <a16:creationId xmlns:a16="http://schemas.microsoft.com/office/drawing/2014/main" id="{9844808C-4158-D04F-A275-D35AE8A0ED71}"/>
              </a:ext>
            </a:extLst>
          </p:cNvPr>
          <p:cNvSpPr>
            <a:spLocks noGrp="1"/>
          </p:cNvSpPr>
          <p:nvPr>
            <p:ph type="ftr" sz="quarter" idx="11"/>
          </p:nvPr>
        </p:nvSpPr>
        <p:spPr/>
        <p:txBody>
          <a:bodyPr/>
          <a:lstStyle/>
          <a:p>
            <a:r>
              <a:rPr lang="en-US" dirty="0"/>
              <a:t>HEARTS</a:t>
            </a:r>
            <a:endParaRPr lang="en-GB" dirty="0"/>
          </a:p>
        </p:txBody>
      </p:sp>
      <p:pic>
        <p:nvPicPr>
          <p:cNvPr id="16" name="Image 15">
            <a:extLst>
              <a:ext uri="{FF2B5EF4-FFF2-40B4-BE49-F238E27FC236}">
                <a16:creationId xmlns:a16="http://schemas.microsoft.com/office/drawing/2014/main" id="{21F69EB8-D830-BC4A-9974-386B4BB336A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7" name="Rectangle 16">
            <a:extLst>
              <a:ext uri="{FF2B5EF4-FFF2-40B4-BE49-F238E27FC236}">
                <a16:creationId xmlns:a16="http://schemas.microsoft.com/office/drawing/2014/main" id="{7DCBD0E1-285B-4C45-B136-F95C055A2090}"/>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30484535-4AEC-1B4F-8F6E-A74ADA7342D6}"/>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9" name="Rectangle 18">
            <a:extLst>
              <a:ext uri="{FF2B5EF4-FFF2-40B4-BE49-F238E27FC236}">
                <a16:creationId xmlns:a16="http://schemas.microsoft.com/office/drawing/2014/main" id="{59537CC9-E1B7-6648-B988-3253179DA607}"/>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E83561ED-DCB3-5249-8CA0-CF882D7E1D08}"/>
              </a:ext>
            </a:extLst>
          </p:cNvPr>
          <p:cNvSpPr/>
          <p:nvPr userDrawn="1"/>
        </p:nvSpPr>
        <p:spPr>
          <a:xfrm flipV="1">
            <a:off x="-1" y="1916831"/>
            <a:ext cx="4772026"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llipse 20">
            <a:extLst>
              <a:ext uri="{FF2B5EF4-FFF2-40B4-BE49-F238E27FC236}">
                <a16:creationId xmlns:a16="http://schemas.microsoft.com/office/drawing/2014/main" id="{382DF250-7D9F-7F4D-9DA6-E2363BD9F2A5}"/>
              </a:ext>
            </a:extLst>
          </p:cNvPr>
          <p:cNvSpPr/>
          <p:nvPr userDrawn="1"/>
        </p:nvSpPr>
        <p:spPr>
          <a:xfrm>
            <a:off x="4412025" y="1766612"/>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Espace réservé du numéro de diapositive 5">
            <a:extLst>
              <a:ext uri="{FF2B5EF4-FFF2-40B4-BE49-F238E27FC236}">
                <a16:creationId xmlns:a16="http://schemas.microsoft.com/office/drawing/2014/main" id="{5D07D275-17E5-C941-B133-C7511DDDC4F7}"/>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365943503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3B4A15-80B1-D140-935F-95703F1EA1B8}"/>
              </a:ext>
            </a:extLst>
          </p:cNvPr>
          <p:cNvSpPr>
            <a:spLocks noGrp="1"/>
          </p:cNvSpPr>
          <p:nvPr>
            <p:ph type="title" hasCustomPrompt="1"/>
          </p:nvPr>
        </p:nvSpPr>
        <p:spPr>
          <a:xfrm>
            <a:off x="839788" y="457200"/>
            <a:ext cx="3932237" cy="1443705"/>
          </a:xfrm>
        </p:spPr>
        <p:txBody>
          <a:bodyPr anchor="b"/>
          <a:lstStyle>
            <a:lvl1pPr>
              <a:defRPr sz="3200"/>
            </a:lvl1pPr>
          </a:lstStyle>
          <a:p>
            <a:r>
              <a:rPr lang="en-US" dirty="0"/>
              <a:t>Click to add title</a:t>
            </a:r>
            <a:endParaRPr lang="en-GB" dirty="0"/>
          </a:p>
        </p:txBody>
      </p:sp>
      <p:sp>
        <p:nvSpPr>
          <p:cNvPr id="3" name="Espace réservé pour une image  2">
            <a:extLst>
              <a:ext uri="{FF2B5EF4-FFF2-40B4-BE49-F238E27FC236}">
                <a16:creationId xmlns:a16="http://schemas.microsoft.com/office/drawing/2014/main" id="{E44B457D-10FE-124C-9E0C-72CE0B8F4C1A}"/>
              </a:ext>
            </a:extLst>
          </p:cNvPr>
          <p:cNvSpPr>
            <a:spLocks noGrp="1"/>
          </p:cNvSpPr>
          <p:nvPr>
            <p:ph type="pic" idx="1" hasCustomPrompt="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to add an image</a:t>
            </a:r>
          </a:p>
        </p:txBody>
      </p:sp>
      <p:sp>
        <p:nvSpPr>
          <p:cNvPr id="4" name="Espace réservé du texte 3">
            <a:extLst>
              <a:ext uri="{FF2B5EF4-FFF2-40B4-BE49-F238E27FC236}">
                <a16:creationId xmlns:a16="http://schemas.microsoft.com/office/drawing/2014/main" id="{061275B2-9C51-3049-80C9-CA62D4DF25DE}"/>
              </a:ext>
            </a:extLst>
          </p:cNvPr>
          <p:cNvSpPr>
            <a:spLocks noGrp="1"/>
          </p:cNvSpPr>
          <p:nvPr>
            <p:ph type="body" sz="half" idx="2" hasCustomPrompt="1"/>
          </p:nvPr>
        </p:nvSpPr>
        <p:spPr>
          <a:xfrm>
            <a:off x="839788" y="2116908"/>
            <a:ext cx="3932237" cy="37520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GB" noProof="0" dirty="0"/>
              <a:t>Click to add text</a:t>
            </a:r>
          </a:p>
        </p:txBody>
      </p:sp>
      <p:sp>
        <p:nvSpPr>
          <p:cNvPr id="6" name="Espace réservé du pied de page 5">
            <a:extLst>
              <a:ext uri="{FF2B5EF4-FFF2-40B4-BE49-F238E27FC236}">
                <a16:creationId xmlns:a16="http://schemas.microsoft.com/office/drawing/2014/main" id="{D5DB6A3E-BB0C-924E-B77E-DAE2703DA58A}"/>
              </a:ext>
            </a:extLst>
          </p:cNvPr>
          <p:cNvSpPr>
            <a:spLocks noGrp="1"/>
          </p:cNvSpPr>
          <p:nvPr>
            <p:ph type="ftr" sz="quarter" idx="11"/>
          </p:nvPr>
        </p:nvSpPr>
        <p:spPr/>
        <p:txBody>
          <a:bodyPr/>
          <a:lstStyle/>
          <a:p>
            <a:r>
              <a:rPr lang="en-US" dirty="0"/>
              <a:t>HEARTS</a:t>
            </a:r>
            <a:endParaRPr lang="en-GB" dirty="0"/>
          </a:p>
        </p:txBody>
      </p:sp>
      <p:pic>
        <p:nvPicPr>
          <p:cNvPr id="14" name="Image 13">
            <a:extLst>
              <a:ext uri="{FF2B5EF4-FFF2-40B4-BE49-F238E27FC236}">
                <a16:creationId xmlns:a16="http://schemas.microsoft.com/office/drawing/2014/main" id="{22467C3A-7632-5447-B900-29660604A5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5" name="Rectangle 14">
            <a:extLst>
              <a:ext uri="{FF2B5EF4-FFF2-40B4-BE49-F238E27FC236}">
                <a16:creationId xmlns:a16="http://schemas.microsoft.com/office/drawing/2014/main" id="{B3E0F15E-D18B-9540-9628-9F8FE88F5A70}"/>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Hexagone 15">
            <a:extLst>
              <a:ext uri="{FF2B5EF4-FFF2-40B4-BE49-F238E27FC236}">
                <a16:creationId xmlns:a16="http://schemas.microsoft.com/office/drawing/2014/main" id="{35751A55-FE01-F74C-9112-614BB628AF7F}"/>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7" name="Rectangle 16">
            <a:extLst>
              <a:ext uri="{FF2B5EF4-FFF2-40B4-BE49-F238E27FC236}">
                <a16:creationId xmlns:a16="http://schemas.microsoft.com/office/drawing/2014/main" id="{914B863E-1A30-E049-8558-3F8A2E0AAFA4}"/>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2EC5258F-9F02-2F47-B61F-9883ED3A8957}"/>
              </a:ext>
            </a:extLst>
          </p:cNvPr>
          <p:cNvSpPr/>
          <p:nvPr userDrawn="1"/>
        </p:nvSpPr>
        <p:spPr>
          <a:xfrm flipV="1">
            <a:off x="-1" y="1916831"/>
            <a:ext cx="4772026"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llipse 20">
            <a:extLst>
              <a:ext uri="{FF2B5EF4-FFF2-40B4-BE49-F238E27FC236}">
                <a16:creationId xmlns:a16="http://schemas.microsoft.com/office/drawing/2014/main" id="{0A16C858-D0CB-A44B-9275-8ECDD346C06A}"/>
              </a:ext>
            </a:extLst>
          </p:cNvPr>
          <p:cNvSpPr/>
          <p:nvPr userDrawn="1"/>
        </p:nvSpPr>
        <p:spPr>
          <a:xfrm>
            <a:off x="4412025" y="1766612"/>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Espace réservé du numéro de diapositive 5">
            <a:extLst>
              <a:ext uri="{FF2B5EF4-FFF2-40B4-BE49-F238E27FC236}">
                <a16:creationId xmlns:a16="http://schemas.microsoft.com/office/drawing/2014/main" id="{9E33C6FE-DD6F-C048-9E72-A791F9CEB266}"/>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8139271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with Pictu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010328" cy="848413"/>
          </a:xfrm>
        </p:spPr>
        <p:txBody>
          <a:bodyPr>
            <a:normAutofit/>
          </a:bodyPr>
          <a:lstStyle>
            <a:lvl1pPr>
              <a:defRPr sz="3200" b="1"/>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5"/>
            <a:ext cx="10515600" cy="1867207"/>
          </a:xfrm>
        </p:spPr>
        <p:txBody>
          <a:bodyPr/>
          <a:lstStyle>
            <a:lvl1pPr>
              <a:defRPr/>
            </a:lvl1pPr>
            <a:lvl2pPr>
              <a:defRPr/>
            </a:lvl2pPr>
            <a:lvl3pPr>
              <a:defRPr/>
            </a:lvl3pPr>
            <a:lvl4pPr>
              <a:defRPr/>
            </a:lvl4pPr>
            <a:lvl5pPr>
              <a:defRPr/>
            </a:lvl5pPr>
          </a:lstStyle>
          <a:p>
            <a:r>
              <a:rPr lang="en-GB" noProof="0" dirty="0"/>
              <a:t>Click to add text</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941700" y="365125"/>
            <a:ext cx="824199" cy="824929"/>
          </a:xfrm>
          <a:prstGeom prst="rect">
            <a:avLst/>
          </a:prstGeom>
        </p:spPr>
      </p:pic>
      <p:sp>
        <p:nvSpPr>
          <p:cNvPr id="15" name="Rectangle 14">
            <a:extLst>
              <a:ext uri="{FF2B5EF4-FFF2-40B4-BE49-F238E27FC236}">
                <a16:creationId xmlns:a16="http://schemas.microsoft.com/office/drawing/2014/main" id="{8DB35A26-6347-E345-B5D5-F5B311EFEC4B}"/>
              </a:ext>
            </a:extLst>
          </p:cNvPr>
          <p:cNvSpPr/>
          <p:nvPr userDrawn="1"/>
        </p:nvSpPr>
        <p:spPr>
          <a:xfrm flipV="1">
            <a:off x="0" y="-6247"/>
            <a:ext cx="3960000" cy="360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Ellipse 15">
            <a:extLst>
              <a:ext uri="{FF2B5EF4-FFF2-40B4-BE49-F238E27FC236}">
                <a16:creationId xmlns:a16="http://schemas.microsoft.com/office/drawing/2014/main" id="{2E629BBC-322D-A848-8EA6-5E56748B2E74}"/>
              </a:ext>
            </a:extLst>
          </p:cNvPr>
          <p:cNvSpPr/>
          <p:nvPr userDrawn="1"/>
        </p:nvSpPr>
        <p:spPr>
          <a:xfrm>
            <a:off x="3780000" y="-6247"/>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B7CA1D7-6BFD-A742-89A4-B3225093BE80}"/>
              </a:ext>
            </a:extLst>
          </p:cNvPr>
          <p:cNvSpPr/>
          <p:nvPr userDrawn="1"/>
        </p:nvSpPr>
        <p:spPr>
          <a:xfrm flipV="1">
            <a:off x="8256818" y="3692832"/>
            <a:ext cx="39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70F070DF-2BC5-2E45-A2A6-905FEC2A7983}"/>
              </a:ext>
            </a:extLst>
          </p:cNvPr>
          <p:cNvSpPr/>
          <p:nvPr userDrawn="1"/>
        </p:nvSpPr>
        <p:spPr>
          <a:xfrm>
            <a:off x="8058818" y="3692832"/>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9" name="Espace réservé pour une image  18">
            <a:extLst>
              <a:ext uri="{FF2B5EF4-FFF2-40B4-BE49-F238E27FC236}">
                <a16:creationId xmlns:a16="http://schemas.microsoft.com/office/drawing/2014/main" id="{4CB578DD-CAFB-B74A-BF3A-4CA04C798E27}"/>
              </a:ext>
            </a:extLst>
          </p:cNvPr>
          <p:cNvSpPr>
            <a:spLocks noGrp="1"/>
          </p:cNvSpPr>
          <p:nvPr>
            <p:ph type="pic" sz="quarter" idx="10" hasCustomPrompt="1"/>
          </p:nvPr>
        </p:nvSpPr>
        <p:spPr>
          <a:xfrm>
            <a:off x="0" y="4052832"/>
            <a:ext cx="12192000" cy="2805168"/>
          </a:xfrm>
          <a:custGeom>
            <a:avLst/>
            <a:gdLst>
              <a:gd name="connsiteX0" fmla="*/ 0 w 12192000"/>
              <a:gd name="connsiteY0" fmla="*/ 0 h 2805168"/>
              <a:gd name="connsiteX1" fmla="*/ 12192000 w 12192000"/>
              <a:gd name="connsiteY1" fmla="*/ 0 h 2805168"/>
              <a:gd name="connsiteX2" fmla="*/ 12192000 w 12192000"/>
              <a:gd name="connsiteY2" fmla="*/ 2805168 h 2805168"/>
              <a:gd name="connsiteX3" fmla="*/ 0 w 12192000"/>
              <a:gd name="connsiteY3" fmla="*/ 2805168 h 2805168"/>
            </a:gdLst>
            <a:ahLst/>
            <a:cxnLst>
              <a:cxn ang="0">
                <a:pos x="connsiteX0" y="connsiteY0"/>
              </a:cxn>
              <a:cxn ang="0">
                <a:pos x="connsiteX1" y="connsiteY1"/>
              </a:cxn>
              <a:cxn ang="0">
                <a:pos x="connsiteX2" y="connsiteY2"/>
              </a:cxn>
              <a:cxn ang="0">
                <a:pos x="connsiteX3" y="connsiteY3"/>
              </a:cxn>
            </a:cxnLst>
            <a:rect l="l" t="t" r="r" b="b"/>
            <a:pathLst>
              <a:path w="12192000" h="2805168">
                <a:moveTo>
                  <a:pt x="0" y="0"/>
                </a:moveTo>
                <a:lnTo>
                  <a:pt x="12192000" y="0"/>
                </a:lnTo>
                <a:lnTo>
                  <a:pt x="12192000" y="2805168"/>
                </a:lnTo>
                <a:lnTo>
                  <a:pt x="0" y="2805168"/>
                </a:lnTo>
                <a:close/>
              </a:path>
            </a:pathLst>
          </a:custGeom>
        </p:spPr>
        <p:txBody>
          <a:bodyPr wrap="square">
            <a:noAutofit/>
          </a:bodyPr>
          <a:lstStyle>
            <a:lvl1pPr marL="0" indent="0">
              <a:buNone/>
              <a:defRPr/>
            </a:lvl1pPr>
          </a:lstStyle>
          <a:p>
            <a:r>
              <a:rPr lang="en-GB" dirty="0"/>
              <a:t>Click to add an image</a:t>
            </a:r>
          </a:p>
        </p:txBody>
      </p:sp>
    </p:spTree>
    <p:extLst>
      <p:ext uri="{BB962C8B-B14F-4D97-AF65-F5344CB8AC3E}">
        <p14:creationId xmlns:p14="http://schemas.microsoft.com/office/powerpoint/2010/main" val="35057923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977F0C3-9B06-4023-A81A-D81D3BF4E31D}" type="datetime1">
              <a:rPr lang="en-GB" smtClean="0"/>
              <a:t>27/08/2025</a:t>
            </a:fld>
            <a:endParaRPr lang="en-GB"/>
          </a:p>
        </p:txBody>
      </p:sp>
      <p:sp>
        <p:nvSpPr>
          <p:cNvPr id="5" name="Footer Placeholder 4"/>
          <p:cNvSpPr>
            <a:spLocks noGrp="1"/>
          </p:cNvSpPr>
          <p:nvPr>
            <p:ph type="ftr" sz="quarter" idx="11"/>
          </p:nvPr>
        </p:nvSpPr>
        <p:spPr/>
        <p:txBody>
          <a:bodyPr/>
          <a:lstStyle/>
          <a:p>
            <a:r>
              <a:rPr lang="en-US" dirty="0"/>
              <a:t>HEARTS</a:t>
            </a:r>
            <a:endParaRPr lang="en-GB" dirty="0"/>
          </a:p>
        </p:txBody>
      </p:sp>
      <p:sp>
        <p:nvSpPr>
          <p:cNvPr id="6" name="Slide Number Placeholder 5"/>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38207523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E68D19F-C0F7-4D84-86A9-459A4B8FB7ED}" type="datetime1">
              <a:rPr lang="en-GB" smtClean="0"/>
              <a:t>27/08/2025</a:t>
            </a:fld>
            <a:endParaRPr lang="en-GB"/>
          </a:p>
        </p:txBody>
      </p:sp>
      <p:sp>
        <p:nvSpPr>
          <p:cNvPr id="6" name="Footer Placeholder 5"/>
          <p:cNvSpPr>
            <a:spLocks noGrp="1"/>
          </p:cNvSpPr>
          <p:nvPr>
            <p:ph type="ftr" sz="quarter" idx="11"/>
          </p:nvPr>
        </p:nvSpPr>
        <p:spPr/>
        <p:txBody>
          <a:bodyPr/>
          <a:lstStyle/>
          <a:p>
            <a:r>
              <a:rPr lang="en-US" dirty="0"/>
              <a:t>HEARTS</a:t>
            </a:r>
            <a:endParaRPr lang="en-GB" dirty="0"/>
          </a:p>
        </p:txBody>
      </p:sp>
      <p:sp>
        <p:nvSpPr>
          <p:cNvPr id="7" name="Slide Number Placeholder 6"/>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233498360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FE9D008-F792-4FFC-8C7A-A127EEAC4567}" type="datetime1">
              <a:rPr lang="en-GB" smtClean="0"/>
              <a:t>27/08/2025</a:t>
            </a:fld>
            <a:endParaRPr lang="en-GB"/>
          </a:p>
        </p:txBody>
      </p:sp>
      <p:sp>
        <p:nvSpPr>
          <p:cNvPr id="8" name="Footer Placeholder 7"/>
          <p:cNvSpPr>
            <a:spLocks noGrp="1"/>
          </p:cNvSpPr>
          <p:nvPr>
            <p:ph type="ftr" sz="quarter" idx="11"/>
          </p:nvPr>
        </p:nvSpPr>
        <p:spPr/>
        <p:txBody>
          <a:bodyPr/>
          <a:lstStyle/>
          <a:p>
            <a:r>
              <a:rPr lang="en-US" dirty="0"/>
              <a:t>HEARTS</a:t>
            </a:r>
            <a:endParaRPr lang="en-GB" dirty="0"/>
          </a:p>
        </p:txBody>
      </p:sp>
      <p:sp>
        <p:nvSpPr>
          <p:cNvPr id="9" name="Slide Number Placeholder 8"/>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53697904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F9465F5-5ABF-4A10-AEE1-39225FE8E555}" type="datetime1">
              <a:rPr lang="en-GB" smtClean="0"/>
              <a:t>27/08/2025</a:t>
            </a:fld>
            <a:endParaRPr lang="en-GB"/>
          </a:p>
        </p:txBody>
      </p:sp>
      <p:sp>
        <p:nvSpPr>
          <p:cNvPr id="4" name="Footer Placeholder 3"/>
          <p:cNvSpPr>
            <a:spLocks noGrp="1"/>
          </p:cNvSpPr>
          <p:nvPr>
            <p:ph type="ftr" sz="quarter" idx="11"/>
          </p:nvPr>
        </p:nvSpPr>
        <p:spPr/>
        <p:txBody>
          <a:bodyPr/>
          <a:lstStyle/>
          <a:p>
            <a:r>
              <a:rPr lang="en-US" dirty="0"/>
              <a:t>HEARTS</a:t>
            </a:r>
            <a:endParaRPr lang="en-GB" dirty="0"/>
          </a:p>
        </p:txBody>
      </p:sp>
      <p:sp>
        <p:nvSpPr>
          <p:cNvPr id="5" name="Slide Number Placeholder 4"/>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413688705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759DA5-928B-4486-B542-466205A21C03}" type="datetime1">
              <a:rPr lang="en-GB" smtClean="0"/>
              <a:t>27/08/2025</a:t>
            </a:fld>
            <a:endParaRPr lang="en-GB"/>
          </a:p>
        </p:txBody>
      </p:sp>
      <p:sp>
        <p:nvSpPr>
          <p:cNvPr id="3" name="Footer Placeholder 2"/>
          <p:cNvSpPr>
            <a:spLocks noGrp="1"/>
          </p:cNvSpPr>
          <p:nvPr>
            <p:ph type="ftr" sz="quarter" idx="11"/>
          </p:nvPr>
        </p:nvSpPr>
        <p:spPr/>
        <p:txBody>
          <a:bodyPr/>
          <a:lstStyle/>
          <a:p>
            <a:r>
              <a:rPr lang="en-US" dirty="0"/>
              <a:t>HEARTS</a:t>
            </a:r>
            <a:endParaRPr lang="en-GB" dirty="0"/>
          </a:p>
        </p:txBody>
      </p:sp>
      <p:sp>
        <p:nvSpPr>
          <p:cNvPr id="4" name="Slide Number Placeholder 3"/>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393351050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3F09F81-99E5-4F75-BD93-562336DCF067}" type="datetime1">
              <a:rPr lang="en-GB" smtClean="0"/>
              <a:t>27/08/2025</a:t>
            </a:fld>
            <a:endParaRPr lang="en-GB"/>
          </a:p>
        </p:txBody>
      </p:sp>
      <p:sp>
        <p:nvSpPr>
          <p:cNvPr id="6" name="Footer Placeholder 5"/>
          <p:cNvSpPr>
            <a:spLocks noGrp="1"/>
          </p:cNvSpPr>
          <p:nvPr>
            <p:ph type="ftr" sz="quarter" idx="11"/>
          </p:nvPr>
        </p:nvSpPr>
        <p:spPr/>
        <p:txBody>
          <a:bodyPr/>
          <a:lstStyle/>
          <a:p>
            <a:r>
              <a:rPr lang="en-US" dirty="0"/>
              <a:t>HEARTS</a:t>
            </a:r>
            <a:endParaRPr lang="en-GB" dirty="0"/>
          </a:p>
        </p:txBody>
      </p:sp>
      <p:sp>
        <p:nvSpPr>
          <p:cNvPr id="7" name="Slide Number Placeholder 6"/>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1764179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6326C2A-7820-4728-8C93-7067E8917E6C}" type="datetime1">
              <a:rPr lang="en-GB" smtClean="0"/>
              <a:t>27/08/2025</a:t>
            </a:fld>
            <a:endParaRPr lang="en-GB"/>
          </a:p>
        </p:txBody>
      </p:sp>
      <p:sp>
        <p:nvSpPr>
          <p:cNvPr id="6" name="Footer Placeholder 5"/>
          <p:cNvSpPr>
            <a:spLocks noGrp="1"/>
          </p:cNvSpPr>
          <p:nvPr>
            <p:ph type="ftr" sz="quarter" idx="11"/>
          </p:nvPr>
        </p:nvSpPr>
        <p:spPr/>
        <p:txBody>
          <a:bodyPr/>
          <a:lstStyle/>
          <a:p>
            <a:r>
              <a:rPr lang="en-US" dirty="0"/>
              <a:t>HEARTS</a:t>
            </a:r>
            <a:endParaRPr lang="en-GB" dirty="0"/>
          </a:p>
        </p:txBody>
      </p:sp>
      <p:sp>
        <p:nvSpPr>
          <p:cNvPr id="7" name="Slide Number Placeholder 6"/>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4217215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A60A5C-964F-4F74-8A4F-8D4556C2A55D}" type="datetime1">
              <a:rPr lang="en-GB" smtClean="0"/>
              <a:t>27/08/2025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D956DE-BB08-42A7-957D-B29C0861CFB2}" type="slidenum">
              <a:rPr lang="en-GB" smtClean="0"/>
              <a:t>‹#›</a:t>
            </a:fld>
            <a:endParaRPr lang="en-GB"/>
          </a:p>
        </p:txBody>
      </p:sp>
    </p:spTree>
    <p:extLst>
      <p:ext uri="{BB962C8B-B14F-4D97-AF65-F5344CB8AC3E}">
        <p14:creationId xmlns:p14="http://schemas.microsoft.com/office/powerpoint/2010/main" val="2930751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B848ECD-30AF-5E4D-B2A6-7927360756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add title</a:t>
            </a:r>
            <a:endParaRPr lang="en-GB" dirty="0"/>
          </a:p>
        </p:txBody>
      </p:sp>
      <p:sp>
        <p:nvSpPr>
          <p:cNvPr id="3" name="Espace réservé du texte 2">
            <a:extLst>
              <a:ext uri="{FF2B5EF4-FFF2-40B4-BE49-F238E27FC236}">
                <a16:creationId xmlns:a16="http://schemas.microsoft.com/office/drawing/2014/main" id="{2657939D-5E4C-674E-9731-8AA6AFFE64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fr-FR" dirty="0"/>
              <a:t>Edit Master </a:t>
            </a:r>
            <a:r>
              <a:rPr lang="fr-FR" dirty="0" err="1"/>
              <a:t>text</a:t>
            </a:r>
            <a:r>
              <a:rPr lang="fr-FR" dirty="0"/>
              <a:t> styles</a:t>
            </a:r>
          </a:p>
          <a:p>
            <a:pPr lvl="1"/>
            <a:r>
              <a:rPr lang="fr-FR" dirty="0"/>
              <a:t>Second </a:t>
            </a:r>
            <a:r>
              <a:rPr lang="fr-FR" dirty="0" err="1"/>
              <a:t>level</a:t>
            </a:r>
            <a:endParaRPr lang="fr-FR" dirty="0"/>
          </a:p>
          <a:p>
            <a:pPr lvl="2"/>
            <a:r>
              <a:rPr lang="fr-FR" dirty="0" err="1"/>
              <a:t>Third</a:t>
            </a:r>
            <a:r>
              <a:rPr lang="fr-FR" dirty="0"/>
              <a:t> </a:t>
            </a:r>
            <a:r>
              <a:rPr lang="fr-FR" dirty="0" err="1"/>
              <a:t>level</a:t>
            </a:r>
            <a:endParaRPr lang="fr-FR" dirty="0"/>
          </a:p>
          <a:p>
            <a:pPr lvl="3"/>
            <a:r>
              <a:rPr lang="fr-FR" dirty="0" err="1"/>
              <a:t>Fourth</a:t>
            </a:r>
            <a:r>
              <a:rPr lang="fr-FR" dirty="0"/>
              <a:t> </a:t>
            </a:r>
            <a:r>
              <a:rPr lang="fr-FR" dirty="0" err="1"/>
              <a:t>level</a:t>
            </a:r>
            <a:endParaRPr lang="fr-FR" dirty="0"/>
          </a:p>
          <a:p>
            <a:pPr lvl="4"/>
            <a:r>
              <a:rPr lang="fr-FR" dirty="0" err="1"/>
              <a:t>Fifth</a:t>
            </a:r>
            <a:r>
              <a:rPr lang="fr-FR" dirty="0"/>
              <a:t> </a:t>
            </a:r>
            <a:r>
              <a:rPr lang="fr-FR" dirty="0" err="1"/>
              <a:t>level</a:t>
            </a:r>
            <a:endParaRPr lang="fr-FR" dirty="0"/>
          </a:p>
        </p:txBody>
      </p:sp>
      <p:sp>
        <p:nvSpPr>
          <p:cNvPr id="4" name="Espace réservé de la date 3">
            <a:extLst>
              <a:ext uri="{FF2B5EF4-FFF2-40B4-BE49-F238E27FC236}">
                <a16:creationId xmlns:a16="http://schemas.microsoft.com/office/drawing/2014/main" id="{9C886410-B38B-7B47-8E0B-F1BF7FC381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521544E8-9F3E-44DE-9757-C7D43013BA92}" type="datetime1">
              <a:rPr lang="en-GB" smtClean="0"/>
              <a:t>27/08/2025</a:t>
            </a:fld>
            <a:endParaRPr lang="en-GB" dirty="0"/>
          </a:p>
        </p:txBody>
      </p:sp>
      <p:sp>
        <p:nvSpPr>
          <p:cNvPr id="5" name="Espace réservé du pied de page 4">
            <a:extLst>
              <a:ext uri="{FF2B5EF4-FFF2-40B4-BE49-F238E27FC236}">
                <a16:creationId xmlns:a16="http://schemas.microsoft.com/office/drawing/2014/main" id="{7863C9F3-FA10-CA41-9659-40615FE690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US" dirty="0"/>
              <a:t>HEARTS</a:t>
            </a:r>
            <a:endParaRPr lang="en-GB" dirty="0"/>
          </a:p>
        </p:txBody>
      </p:sp>
      <p:sp>
        <p:nvSpPr>
          <p:cNvPr id="6" name="Espace réservé du numéro de diapositive 5">
            <a:extLst>
              <a:ext uri="{FF2B5EF4-FFF2-40B4-BE49-F238E27FC236}">
                <a16:creationId xmlns:a16="http://schemas.microsoft.com/office/drawing/2014/main" id="{C3D008B9-13AB-0345-82A3-C902FB836D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EDAAF07A-584E-194C-AE72-5F786909BC9D}" type="slidenum">
              <a:rPr lang="en-GB" smtClean="0"/>
              <a:pPr/>
              <a:t>‹#›</a:t>
            </a:fld>
            <a:endParaRPr lang="en-GB"/>
          </a:p>
        </p:txBody>
      </p:sp>
    </p:spTree>
    <p:extLst>
      <p:ext uri="{BB962C8B-B14F-4D97-AF65-F5344CB8AC3E}">
        <p14:creationId xmlns:p14="http://schemas.microsoft.com/office/powerpoint/2010/main" val="3252998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sldNum="0" hdr="0" dt="0"/>
  <p:txStyles>
    <p:titleStyle>
      <a:lvl1pPr algn="l" defTabSz="914400" rtl="0" eaLnBrk="1" latinLnBrk="0" hangingPunct="1">
        <a:lnSpc>
          <a:spcPct val="90000"/>
        </a:lnSpc>
        <a:spcBef>
          <a:spcPct val="0"/>
        </a:spcBef>
        <a:buNone/>
        <a:defRPr sz="4400" b="1" kern="1200">
          <a:solidFill>
            <a:srgbClr val="0E75BD"/>
          </a:solidFill>
          <a:latin typeface="Arial" panose="020B0604020202020204" pitchFamily="34" charset="0"/>
          <a:ea typeface="+mj-ea"/>
          <a:cs typeface="Arial" panose="020B0604020202020204" pitchFamily="34" charset="0"/>
        </a:defRPr>
      </a:lvl1pPr>
    </p:titleStyle>
    <p:bodyStyle>
      <a:lvl1pPr marL="457200" indent="-457200" algn="l" defTabSz="914400" rtl="0" eaLnBrk="1" latinLnBrk="0" hangingPunct="1">
        <a:lnSpc>
          <a:spcPct val="90000"/>
        </a:lnSpc>
        <a:spcBef>
          <a:spcPts val="1000"/>
        </a:spcBef>
        <a:buClr>
          <a:srgbClr val="F7941D"/>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rgbClr val="F7941D"/>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Clr>
          <a:srgbClr val="F7941D"/>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1145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1.emf"/><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image" Target="../media/image9.jpeg"/><Relationship Id="rId7" Type="http://schemas.openxmlformats.org/officeDocument/2006/relationships/image" Target="../media/image14.emf"/><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0.emf"/></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061A0DE-7047-A34E-9F5D-85C44A0B3C3E}"/>
              </a:ext>
            </a:extLst>
          </p:cNvPr>
          <p:cNvSpPr>
            <a:spLocks noGrp="1"/>
          </p:cNvSpPr>
          <p:nvPr>
            <p:ph type="ctrTitle"/>
          </p:nvPr>
        </p:nvSpPr>
        <p:spPr>
          <a:xfrm>
            <a:off x="849710" y="980728"/>
            <a:ext cx="6408339" cy="2306637"/>
          </a:xfrm>
        </p:spPr>
        <p:txBody>
          <a:bodyPr/>
          <a:lstStyle/>
          <a:p>
            <a:r>
              <a:rPr lang="en-GB" dirty="0"/>
              <a:t>HEARTS </a:t>
            </a:r>
            <a:br>
              <a:rPr lang="en-GB" dirty="0"/>
            </a:br>
            <a:r>
              <a:rPr lang="fr-CH" dirty="0"/>
              <a:t>Leaders Meeting #7</a:t>
            </a:r>
            <a:endParaRPr lang="en-GB" dirty="0"/>
          </a:p>
        </p:txBody>
      </p:sp>
      <p:sp>
        <p:nvSpPr>
          <p:cNvPr id="6" name="Espace réservé du texte 5">
            <a:extLst>
              <a:ext uri="{FF2B5EF4-FFF2-40B4-BE49-F238E27FC236}">
                <a16:creationId xmlns:a16="http://schemas.microsoft.com/office/drawing/2014/main" id="{6FA1B841-0BAA-3E48-A791-2818A38A2311}"/>
              </a:ext>
            </a:extLst>
          </p:cNvPr>
          <p:cNvSpPr>
            <a:spLocks noGrp="1"/>
          </p:cNvSpPr>
          <p:nvPr>
            <p:ph type="body" sz="quarter" idx="13"/>
          </p:nvPr>
        </p:nvSpPr>
        <p:spPr/>
        <p:txBody>
          <a:bodyPr/>
          <a:lstStyle/>
          <a:p>
            <a:r>
              <a:rPr lang="fr-CH" dirty="0"/>
              <a:t>27 August 2025</a:t>
            </a:r>
            <a:endParaRPr lang="en-GB" dirty="0"/>
          </a:p>
        </p:txBody>
      </p:sp>
      <p:sp>
        <p:nvSpPr>
          <p:cNvPr id="7" name="Espace réservé du texte 6">
            <a:extLst>
              <a:ext uri="{FF2B5EF4-FFF2-40B4-BE49-F238E27FC236}">
                <a16:creationId xmlns:a16="http://schemas.microsoft.com/office/drawing/2014/main" id="{665CB3F5-A23C-BF41-B3A3-DD08492D5F5D}"/>
              </a:ext>
            </a:extLst>
          </p:cNvPr>
          <p:cNvSpPr>
            <a:spLocks noGrp="1"/>
          </p:cNvSpPr>
          <p:nvPr>
            <p:ph type="body" sz="quarter" idx="14"/>
          </p:nvPr>
        </p:nvSpPr>
        <p:spPr/>
        <p:txBody>
          <a:bodyPr/>
          <a:lstStyle/>
          <a:p>
            <a:r>
              <a:rPr lang="en-GB" dirty="0"/>
              <a:t>https://indico.cern.ch/event/1563715/</a:t>
            </a:r>
          </a:p>
        </p:txBody>
      </p:sp>
      <p:sp>
        <p:nvSpPr>
          <p:cNvPr id="5" name="Espace réservé du texte 4">
            <a:extLst>
              <a:ext uri="{FF2B5EF4-FFF2-40B4-BE49-F238E27FC236}">
                <a16:creationId xmlns:a16="http://schemas.microsoft.com/office/drawing/2014/main" id="{F76B7037-325E-C246-9099-B27B81C96EC5}"/>
              </a:ext>
            </a:extLst>
          </p:cNvPr>
          <p:cNvSpPr>
            <a:spLocks noGrp="1"/>
          </p:cNvSpPr>
          <p:nvPr>
            <p:ph type="body" sz="quarter" idx="12"/>
          </p:nvPr>
        </p:nvSpPr>
        <p:spPr>
          <a:xfrm>
            <a:off x="8663710" y="4797152"/>
            <a:ext cx="3121022" cy="1296987"/>
          </a:xfrm>
        </p:spPr>
        <p:txBody>
          <a:bodyPr>
            <a:normAutofit/>
          </a:bodyPr>
          <a:lstStyle/>
          <a:p>
            <a:r>
              <a:rPr lang="en-GB" dirty="0"/>
              <a:t>S. Gerardin - </a:t>
            </a:r>
            <a:r>
              <a:rPr lang="en-GB" dirty="0" err="1"/>
              <a:t>UniPD</a:t>
            </a:r>
            <a:endParaRPr lang="en-GB" dirty="0"/>
          </a:p>
        </p:txBody>
      </p:sp>
    </p:spTree>
    <p:extLst>
      <p:ext uri="{BB962C8B-B14F-4D97-AF65-F5344CB8AC3E}">
        <p14:creationId xmlns:p14="http://schemas.microsoft.com/office/powerpoint/2010/main" val="30928861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a:extLst>
            <a:ext uri="{FF2B5EF4-FFF2-40B4-BE49-F238E27FC236}">
              <a16:creationId xmlns:a16="http://schemas.microsoft.com/office/drawing/2014/main" id="{8DD1E870-F6CB-A5C0-BE32-7A2838D6D1DF}"/>
            </a:ext>
          </a:extLst>
        </p:cNvPr>
        <p:cNvGrpSpPr/>
        <p:nvPr/>
      </p:nvGrpSpPr>
      <p:grpSpPr>
        <a:xfrm>
          <a:off x="0" y="0"/>
          <a:ext cx="0" cy="0"/>
          <a:chOff x="0" y="0"/>
          <a:chExt cx="0" cy="0"/>
        </a:xfrm>
      </p:grpSpPr>
      <p:sp>
        <p:nvSpPr>
          <p:cNvPr id="4" name="Titre 1">
            <a:extLst>
              <a:ext uri="{FF2B5EF4-FFF2-40B4-BE49-F238E27FC236}">
                <a16:creationId xmlns:a16="http://schemas.microsoft.com/office/drawing/2014/main" id="{53FFC112-57D0-4798-D530-0C1461C353FE}"/>
              </a:ext>
            </a:extLst>
          </p:cNvPr>
          <p:cNvSpPr>
            <a:spLocks noGrp="1"/>
          </p:cNvSpPr>
          <p:nvPr>
            <p:ph type="title"/>
          </p:nvPr>
        </p:nvSpPr>
        <p:spPr>
          <a:xfrm>
            <a:off x="838200" y="365125"/>
            <a:ext cx="10515600" cy="848413"/>
          </a:xfrm>
        </p:spPr>
        <p:txBody>
          <a:bodyPr>
            <a:normAutofit fontScale="90000"/>
          </a:bodyPr>
          <a:lstStyle>
            <a:lvl1pPr>
              <a:defRPr sz="3200" b="1"/>
            </a:lvl1pPr>
          </a:lstStyle>
          <a:p>
            <a:r>
              <a:rPr lang="en-US" dirty="0">
                <a:solidFill>
                  <a:srgbClr val="FF0000"/>
                </a:solidFill>
                <a:latin typeface="Arial" panose="020B0604020202020204" pitchFamily="34" charset="0"/>
                <a:cs typeface="Arial" panose="020B0604020202020204" pitchFamily="34" charset="0"/>
              </a:rPr>
              <a:t>Task 5.3 - Suitability of the Proposed VHE Ion Beams for 3D Integrated Device Structures: Experimental Campaign</a:t>
            </a:r>
            <a:endParaRPr lang="en-GB" dirty="0">
              <a:solidFill>
                <a:srgbClr val="FF0000"/>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5D525C2E-9F81-F6FB-12BE-CAF36E8DB3E8}"/>
              </a:ext>
            </a:extLst>
          </p:cNvPr>
          <p:cNvSpPr>
            <a:spLocks noGrp="1"/>
          </p:cNvSpPr>
          <p:nvPr>
            <p:ph idx="1"/>
          </p:nvPr>
        </p:nvSpPr>
        <p:spPr>
          <a:xfrm>
            <a:off x="838199" y="1454149"/>
            <a:ext cx="10744201" cy="3371851"/>
          </a:xfrm>
        </p:spPr>
        <p:txBody>
          <a:bodyPr>
            <a:noAutofit/>
          </a:bodyPr>
          <a:lstStyle>
            <a:lvl1pPr>
              <a:defRPr/>
            </a:lvl1pPr>
            <a:lvl2pPr>
              <a:defRPr/>
            </a:lvl2pPr>
            <a:lvl3pPr>
              <a:defRPr/>
            </a:lvl3pPr>
            <a:lvl4pPr>
              <a:defRPr/>
            </a:lvl4pPr>
            <a:lvl5pPr>
              <a:defRPr/>
            </a:lvl5pPr>
          </a:lstStyle>
          <a:p>
            <a:pPr marL="0" indent="0" algn="l">
              <a:buNone/>
            </a:pPr>
            <a:r>
              <a:rPr lang="en-US" sz="2400" b="1" i="0" u="none" strike="noStrike" baseline="0" dirty="0">
                <a:latin typeface="SFRM1200"/>
              </a:rPr>
              <a:t>Experimental Campaign at CERN</a:t>
            </a:r>
          </a:p>
          <a:p>
            <a:pPr algn="l"/>
            <a:r>
              <a:rPr lang="en-US" sz="2400" dirty="0">
                <a:latin typeface="SFRM1200"/>
              </a:rPr>
              <a:t>Carried out a full irradiation campaign in November 2024</a:t>
            </a:r>
            <a:endParaRPr lang="en-US" sz="2400" i="0" u="none" strike="noStrike" baseline="0" dirty="0">
              <a:latin typeface="SFRM1200"/>
            </a:endParaRPr>
          </a:p>
          <a:p>
            <a:pPr lvl="1"/>
            <a:r>
              <a:rPr lang="en-US" dirty="0">
                <a:latin typeface="SFRM1200"/>
              </a:rPr>
              <a:t>8 Floating Gate Devices irradiated at 3 LET and 3 angles (0, 45°, 85°)</a:t>
            </a:r>
          </a:p>
          <a:p>
            <a:pPr lvl="2"/>
            <a:r>
              <a:rPr lang="en-US" sz="1800" i="0" u="none" strike="noStrike" baseline="0" dirty="0">
                <a:latin typeface="SFRM1200"/>
              </a:rPr>
              <a:t>Post-rad measurem</a:t>
            </a:r>
            <a:r>
              <a:rPr lang="en-US" sz="1800" dirty="0">
                <a:latin typeface="SFRM1200"/>
              </a:rPr>
              <a:t>ents completed</a:t>
            </a:r>
            <a:endParaRPr lang="en-US" sz="1800" i="0" u="none" strike="noStrike" baseline="0" dirty="0">
              <a:latin typeface="SFRM1200"/>
            </a:endParaRPr>
          </a:p>
          <a:p>
            <a:pPr lvl="1"/>
            <a:r>
              <a:rPr lang="en-US" dirty="0">
                <a:latin typeface="SFRM1200"/>
              </a:rPr>
              <a:t>8 Replacement Gate Devices irradiated at 3 LET and 3 angles (0, 45°, 85°)</a:t>
            </a:r>
          </a:p>
          <a:p>
            <a:pPr lvl="2"/>
            <a:r>
              <a:rPr lang="en-US" sz="1800" i="0" u="none" strike="noStrike" baseline="0" dirty="0">
                <a:latin typeface="SFRM1200"/>
              </a:rPr>
              <a:t>Post-rad measurem</a:t>
            </a:r>
            <a:r>
              <a:rPr lang="en-US" sz="1800" dirty="0">
                <a:latin typeface="SFRM1200"/>
              </a:rPr>
              <a:t>ents ongoing</a:t>
            </a:r>
          </a:p>
          <a:p>
            <a:pPr lvl="1"/>
            <a:r>
              <a:rPr lang="en-US" dirty="0">
                <a:latin typeface="SFRM1200"/>
              </a:rPr>
              <a:t>1 Active FG Device irradiated at multiple LET and angles</a:t>
            </a:r>
          </a:p>
          <a:p>
            <a:r>
              <a:rPr lang="en-US" dirty="0">
                <a:solidFill>
                  <a:srgbClr val="FF0000"/>
                </a:solidFill>
                <a:latin typeface="SFRM1200"/>
              </a:rPr>
              <a:t>Due to lack of beam time, only one FG device could be irradiated at GSI</a:t>
            </a:r>
          </a:p>
          <a:p>
            <a:r>
              <a:rPr lang="en-US" i="0" u="none" strike="noStrike" baseline="0" dirty="0">
                <a:solidFill>
                  <a:srgbClr val="FF0000"/>
                </a:solidFill>
                <a:latin typeface="SFRM1200"/>
              </a:rPr>
              <a:t>Analysis is ongoing and Deliverable D5.3 “Suitability of the proposed VHE beams for 3D integrated device structures” is on track to be delivered before the end of the year</a:t>
            </a:r>
          </a:p>
          <a:p>
            <a:endParaRPr lang="en-US" sz="2400" dirty="0">
              <a:highlight>
                <a:srgbClr val="FFFF00"/>
              </a:highlight>
              <a:latin typeface="SFRM1200"/>
            </a:endParaRPr>
          </a:p>
          <a:p>
            <a:pPr algn="l"/>
            <a:endParaRPr lang="en-US" sz="1600" b="0" i="0" u="none" strike="noStrike" baseline="0" dirty="0">
              <a:latin typeface="SFRM1200"/>
            </a:endParaRPr>
          </a:p>
        </p:txBody>
      </p:sp>
      <p:sp>
        <p:nvSpPr>
          <p:cNvPr id="6" name="Espace réservé du pied de page 4">
            <a:extLst>
              <a:ext uri="{FF2B5EF4-FFF2-40B4-BE49-F238E27FC236}">
                <a16:creationId xmlns:a16="http://schemas.microsoft.com/office/drawing/2014/main" id="{A184403B-0B72-9D44-1115-D9EBFB625A3F}"/>
              </a:ext>
            </a:extLst>
          </p:cNvPr>
          <p:cNvSpPr>
            <a:spLocks noGrp="1"/>
          </p:cNvSpPr>
          <p:nvPr>
            <p:ph type="ftr" sz="quarter" idx="11"/>
          </p:nvPr>
        </p:nvSpPr>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12B83A45-884C-BDDB-3FD7-1CF86E925F6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A61276B8-7C54-8D0A-F05A-DB01EEF99466}"/>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51216754-BA39-4153-576C-8482F79842B4}"/>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502371B0-E6E0-FC7C-F0DE-AC73D9E22AA7}"/>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2B67F885-DD8F-A0D5-B3A5-04F80B40E5D7}"/>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FD310A69-A1B0-08C1-40AC-DAC04FE77D64}"/>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E7CE95A4-EF20-E573-0F8B-D7079BD3A6B8}"/>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10</a:t>
            </a:fld>
            <a:endParaRPr lang="en-GB" dirty="0"/>
          </a:p>
        </p:txBody>
      </p:sp>
    </p:spTree>
    <p:extLst>
      <p:ext uri="{BB962C8B-B14F-4D97-AF65-F5344CB8AC3E}">
        <p14:creationId xmlns:p14="http://schemas.microsoft.com/office/powerpoint/2010/main" val="2725269607"/>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Description of work</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1" y="1416049"/>
            <a:ext cx="8518236" cy="4288328"/>
          </a:xfrm>
        </p:spPr>
        <p:txBody>
          <a:bodyPr>
            <a:noAutofit/>
          </a:bodyPr>
          <a:lstStyle>
            <a:lvl1pPr>
              <a:defRPr/>
            </a:lvl1pPr>
            <a:lvl2pPr>
              <a:defRPr/>
            </a:lvl2pPr>
            <a:lvl3pPr>
              <a:defRPr/>
            </a:lvl3pPr>
            <a:lvl4pPr>
              <a:defRPr/>
            </a:lvl4pPr>
            <a:lvl5pPr>
              <a:defRPr/>
            </a:lvl5pPr>
          </a:lstStyle>
          <a:p>
            <a:r>
              <a:rPr lang="en-US" sz="2200" dirty="0">
                <a:latin typeface="SFRM1200"/>
              </a:rPr>
              <a:t>Partners: </a:t>
            </a:r>
            <a:r>
              <a:rPr lang="en-US" sz="2200" i="0" u="none" strike="noStrike" baseline="0" dirty="0">
                <a:latin typeface="SFRM1200"/>
              </a:rPr>
              <a:t>Airbus DS/TESAT, CERN, M-12-36</a:t>
            </a:r>
          </a:p>
          <a:p>
            <a:pPr algn="l"/>
            <a:r>
              <a:rPr lang="en-US" sz="2000" b="1" i="0" u="none" strike="noStrike" baseline="0" dirty="0">
                <a:latin typeface="SFRM1200"/>
              </a:rPr>
              <a:t>VHE SEE testing on devices which have already been characterized </a:t>
            </a:r>
            <a:r>
              <a:rPr lang="en-US" sz="2000" b="0" i="0" u="none" strike="noStrike" baseline="0" dirty="0">
                <a:latin typeface="SFRM1200"/>
              </a:rPr>
              <a:t>by the ADS or CERN </a:t>
            </a:r>
            <a:r>
              <a:rPr lang="en-US" sz="2000" b="1" i="0" u="none" strike="noStrike" baseline="0" dirty="0">
                <a:latin typeface="SFRM1200"/>
              </a:rPr>
              <a:t>at standard-energy heavy ion test facilities </a:t>
            </a:r>
            <a:r>
              <a:rPr lang="en-US" sz="2000" b="0" i="0" u="none" strike="noStrike" baseline="0" dirty="0">
                <a:latin typeface="SFRM1200"/>
              </a:rPr>
              <a:t>(e.g., UCL, RADEF) </a:t>
            </a:r>
          </a:p>
          <a:p>
            <a:r>
              <a:rPr lang="en-US" sz="2000" b="0" i="0" u="none" strike="noStrike" baseline="0" dirty="0">
                <a:latin typeface="SFRM1200"/>
              </a:rPr>
              <a:t>Previous tests carried </a:t>
            </a:r>
            <a:r>
              <a:rPr lang="en-US" sz="2000" dirty="0">
                <a:latin typeface="SFRM1200"/>
              </a:rPr>
              <a:t>out according to ESCC 25100 </a:t>
            </a:r>
            <a:r>
              <a:rPr lang="en-US" sz="2000" b="0" i="0" u="none" strike="noStrike" baseline="0" dirty="0">
                <a:latin typeface="SFRM1200"/>
              </a:rPr>
              <a:t>(package lid removal)</a:t>
            </a:r>
          </a:p>
          <a:p>
            <a:pPr algn="l"/>
            <a:r>
              <a:rPr lang="en-US" sz="2000" b="0" i="0" u="none" strike="noStrike" baseline="0" dirty="0">
                <a:latin typeface="SFRM1200"/>
              </a:rPr>
              <a:t>Broad range of technologies have been tested or will be tested: </a:t>
            </a:r>
          </a:p>
          <a:p>
            <a:pPr lvl="1"/>
            <a:r>
              <a:rPr lang="en-US" sz="1800" b="0" i="0" u="none" strike="noStrike" baseline="0" dirty="0">
                <a:latin typeface="SFRM1200"/>
              </a:rPr>
              <a:t>High power diodes (Silicon or </a:t>
            </a:r>
            <a:r>
              <a:rPr lang="en-US" sz="1800" b="0" i="0" u="none" strike="noStrike" baseline="0" dirty="0" err="1">
                <a:latin typeface="SFRM1200"/>
              </a:rPr>
              <a:t>SiC</a:t>
            </a:r>
            <a:r>
              <a:rPr lang="en-US" sz="1800" b="0" i="0" u="none" strike="noStrike" baseline="0" dirty="0">
                <a:latin typeface="SFRM1200"/>
              </a:rPr>
              <a:t>)</a:t>
            </a:r>
          </a:p>
          <a:p>
            <a:pPr lvl="1"/>
            <a:r>
              <a:rPr lang="en-US" sz="1800" dirty="0">
                <a:latin typeface="SFRM1200"/>
              </a:rPr>
              <a:t>A</a:t>
            </a:r>
            <a:r>
              <a:rPr lang="en-US" sz="1800" b="0" i="0" u="none" strike="noStrike" baseline="0" dirty="0">
                <a:latin typeface="SFRM1200"/>
              </a:rPr>
              <a:t> stacked memory</a:t>
            </a:r>
          </a:p>
          <a:p>
            <a:pPr lvl="2"/>
            <a:r>
              <a:rPr lang="en-US" sz="1800" b="0" i="0" u="none" strike="noStrike" baseline="0" dirty="0">
                <a:latin typeface="SFRM1200"/>
              </a:rPr>
              <a:t>all the dies will be tested as opposed to only the top die as customary with standard energy ions</a:t>
            </a:r>
          </a:p>
          <a:p>
            <a:pPr lvl="1"/>
            <a:r>
              <a:rPr lang="en-US" sz="1800" dirty="0">
                <a:latin typeface="SFRM1200"/>
              </a:rPr>
              <a:t>High-complexity device</a:t>
            </a: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11</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Tree>
    <p:extLst>
      <p:ext uri="{BB962C8B-B14F-4D97-AF65-F5344CB8AC3E}">
        <p14:creationId xmlns:p14="http://schemas.microsoft.com/office/powerpoint/2010/main" val="24761445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FF0000"/>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FF0000"/>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12</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7" name="Segnaposto contenuto 13">
            <a:extLst>
              <a:ext uri="{FF2B5EF4-FFF2-40B4-BE49-F238E27FC236}">
                <a16:creationId xmlns:a16="http://schemas.microsoft.com/office/drawing/2014/main" id="{C334C352-EF37-44C2-9054-7E27B5FC3D91}"/>
              </a:ext>
            </a:extLst>
          </p:cNvPr>
          <p:cNvSpPr txBox="1">
            <a:spLocks/>
          </p:cNvSpPr>
          <p:nvPr/>
        </p:nvSpPr>
        <p:spPr>
          <a:xfrm>
            <a:off x="127078" y="1757491"/>
            <a:ext cx="8564339" cy="40908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First “family” addressed power devices and SEB/SEGR</a:t>
            </a:r>
          </a:p>
          <a:p>
            <a:pPr lvl="1"/>
            <a:r>
              <a:rPr lang="en-US" dirty="0"/>
              <a:t>200V Si Schottky Diode NRVBS4201</a:t>
            </a:r>
            <a:r>
              <a:rPr lang="en-US" b="0" i="0" u="none" strike="noStrike" baseline="0" dirty="0">
                <a:latin typeface="SFRM1200"/>
              </a:rPr>
              <a:t> (ON SEMI)</a:t>
            </a:r>
            <a:br>
              <a:rPr lang="en-US" b="0" i="0" u="none" strike="noStrike" baseline="0" dirty="0">
                <a:latin typeface="SFRM1200"/>
              </a:rPr>
            </a:br>
            <a:r>
              <a:rPr lang="en-US" b="0" i="0" u="none" strike="noStrike" baseline="0" dirty="0">
                <a:latin typeface="SFRM1200"/>
              </a:rPr>
              <a:t>tested for destructive SEE</a:t>
            </a:r>
            <a:endParaRPr lang="en-US" dirty="0">
              <a:latin typeface="SFRM1200"/>
            </a:endParaRPr>
          </a:p>
          <a:p>
            <a:pPr lvl="1"/>
            <a:endParaRPr lang="en-US" dirty="0">
              <a:latin typeface="SFRM1200"/>
            </a:endParaRPr>
          </a:p>
          <a:p>
            <a:pPr lvl="1"/>
            <a:r>
              <a:rPr lang="en-US" dirty="0">
                <a:latin typeface="SFRM1200"/>
              </a:rPr>
              <a:t>Used Ion (lead) as per table:</a:t>
            </a:r>
            <a:endParaRPr lang="en-US" dirty="0"/>
          </a:p>
          <a:p>
            <a:pPr marL="457200" lvl="1" indent="0">
              <a:buNone/>
            </a:pPr>
            <a:endParaRPr lang="en-US" dirty="0"/>
          </a:p>
          <a:p>
            <a:endParaRPr lang="en-US" dirty="0"/>
          </a:p>
          <a:p>
            <a:pPr lvl="1"/>
            <a:endParaRPr lang="en-US" dirty="0"/>
          </a:p>
          <a:p>
            <a:pPr lvl="1"/>
            <a:endParaRPr lang="en-US" dirty="0"/>
          </a:p>
        </p:txBody>
      </p:sp>
      <p:grpSp>
        <p:nvGrpSpPr>
          <p:cNvPr id="20" name="Groupe 19">
            <a:extLst>
              <a:ext uri="{FF2B5EF4-FFF2-40B4-BE49-F238E27FC236}">
                <a16:creationId xmlns:a16="http://schemas.microsoft.com/office/drawing/2014/main" id="{B6FC7821-5303-49E3-AF19-D6C95A8C5B67}"/>
              </a:ext>
            </a:extLst>
          </p:cNvPr>
          <p:cNvGrpSpPr/>
          <p:nvPr/>
        </p:nvGrpSpPr>
        <p:grpSpPr>
          <a:xfrm>
            <a:off x="4596964" y="3241624"/>
            <a:ext cx="4798874" cy="2750753"/>
            <a:chOff x="4263589" y="3127377"/>
            <a:chExt cx="4798874" cy="2750753"/>
          </a:xfrm>
        </p:grpSpPr>
        <p:pic>
          <p:nvPicPr>
            <p:cNvPr id="5" name="Image 4">
              <a:extLst>
                <a:ext uri="{FF2B5EF4-FFF2-40B4-BE49-F238E27FC236}">
                  <a16:creationId xmlns:a16="http://schemas.microsoft.com/office/drawing/2014/main" id="{02CE573E-94F8-4993-B532-3D8C6300D717}"/>
                </a:ext>
              </a:extLst>
            </p:cNvPr>
            <p:cNvPicPr>
              <a:picLocks noChangeAspect="1"/>
            </p:cNvPicPr>
            <p:nvPr/>
          </p:nvPicPr>
          <p:blipFill>
            <a:blip r:embed="rId3"/>
            <a:stretch>
              <a:fillRect/>
            </a:stretch>
          </p:blipFill>
          <p:spPr>
            <a:xfrm>
              <a:off x="4283222" y="3127377"/>
              <a:ext cx="4779241" cy="2750753"/>
            </a:xfrm>
            <a:prstGeom prst="rect">
              <a:avLst/>
            </a:prstGeom>
          </p:spPr>
        </p:pic>
        <p:sp>
          <p:nvSpPr>
            <p:cNvPr id="15" name="Rectangle 14">
              <a:extLst>
                <a:ext uri="{FF2B5EF4-FFF2-40B4-BE49-F238E27FC236}">
                  <a16:creationId xmlns:a16="http://schemas.microsoft.com/office/drawing/2014/main" id="{91469245-FAC4-4C75-98C8-5C15776F16FE}"/>
                </a:ext>
              </a:extLst>
            </p:cNvPr>
            <p:cNvSpPr/>
            <p:nvPr/>
          </p:nvSpPr>
          <p:spPr>
            <a:xfrm>
              <a:off x="4263589" y="4127334"/>
              <a:ext cx="4779241" cy="294864"/>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a:extLst>
                <a:ext uri="{FF2B5EF4-FFF2-40B4-BE49-F238E27FC236}">
                  <a16:creationId xmlns:a16="http://schemas.microsoft.com/office/drawing/2014/main" id="{3E8EE6DE-B702-431A-A146-B4519F9A4E70}"/>
                </a:ext>
              </a:extLst>
            </p:cNvPr>
            <p:cNvSpPr/>
            <p:nvPr/>
          </p:nvSpPr>
          <p:spPr>
            <a:xfrm>
              <a:off x="4273113" y="5502766"/>
              <a:ext cx="4779241" cy="294864"/>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16" name="Image 15">
            <a:extLst>
              <a:ext uri="{FF2B5EF4-FFF2-40B4-BE49-F238E27FC236}">
                <a16:creationId xmlns:a16="http://schemas.microsoft.com/office/drawing/2014/main" id="{E493A4DA-7ACB-4C96-AE86-AEB43896C39A}"/>
              </a:ext>
            </a:extLst>
          </p:cNvPr>
          <p:cNvPicPr>
            <a:picLocks noChangeAspect="1"/>
          </p:cNvPicPr>
          <p:nvPr/>
        </p:nvPicPr>
        <p:blipFill>
          <a:blip r:embed="rId4"/>
          <a:stretch>
            <a:fillRect/>
          </a:stretch>
        </p:blipFill>
        <p:spPr>
          <a:xfrm>
            <a:off x="7090647" y="2186691"/>
            <a:ext cx="2125506" cy="910931"/>
          </a:xfrm>
          <a:prstGeom prst="rect">
            <a:avLst/>
          </a:prstGeom>
        </p:spPr>
      </p:pic>
      <p:pic>
        <p:nvPicPr>
          <p:cNvPr id="21" name="Image 20">
            <a:extLst>
              <a:ext uri="{FF2B5EF4-FFF2-40B4-BE49-F238E27FC236}">
                <a16:creationId xmlns:a16="http://schemas.microsoft.com/office/drawing/2014/main" id="{F0B63574-356D-47E8-9A28-B75EA585B4CC}"/>
              </a:ext>
            </a:extLst>
          </p:cNvPr>
          <p:cNvPicPr>
            <a:picLocks noChangeAspect="1"/>
          </p:cNvPicPr>
          <p:nvPr/>
        </p:nvPicPr>
        <p:blipFill>
          <a:blip r:embed="rId5"/>
          <a:stretch>
            <a:fillRect/>
          </a:stretch>
        </p:blipFill>
        <p:spPr>
          <a:xfrm>
            <a:off x="1571211" y="3912435"/>
            <a:ext cx="2448768" cy="2043290"/>
          </a:xfrm>
          <a:prstGeom prst="rect">
            <a:avLst/>
          </a:prstGeom>
        </p:spPr>
      </p:pic>
    </p:spTree>
    <p:extLst>
      <p:ext uri="{BB962C8B-B14F-4D97-AF65-F5344CB8AC3E}">
        <p14:creationId xmlns:p14="http://schemas.microsoft.com/office/powerpoint/2010/main" val="3409690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FF0000"/>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FF0000"/>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13</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7" name="Segnaposto contenuto 13">
            <a:extLst>
              <a:ext uri="{FF2B5EF4-FFF2-40B4-BE49-F238E27FC236}">
                <a16:creationId xmlns:a16="http://schemas.microsoft.com/office/drawing/2014/main" id="{C334C352-EF37-44C2-9054-7E27B5FC3D91}"/>
              </a:ext>
            </a:extLst>
          </p:cNvPr>
          <p:cNvSpPr txBox="1">
            <a:spLocks/>
          </p:cNvSpPr>
          <p:nvPr/>
        </p:nvSpPr>
        <p:spPr>
          <a:xfrm>
            <a:off x="127078" y="1757491"/>
            <a:ext cx="8564339" cy="40908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200V Si Schottky Diode NRVBS4201</a:t>
            </a:r>
            <a:r>
              <a:rPr lang="en-US" b="0" i="0" u="none" strike="noStrike" baseline="0" dirty="0">
                <a:latin typeface="SFRM1200"/>
              </a:rPr>
              <a:t> (ON SEMI)</a:t>
            </a:r>
            <a:br>
              <a:rPr lang="en-US" b="0" i="0" u="none" strike="noStrike" baseline="0" dirty="0">
                <a:latin typeface="SFRM1200"/>
              </a:rPr>
            </a:br>
            <a:r>
              <a:rPr lang="en-US" b="0" i="0" u="none" strike="noStrike" baseline="0" dirty="0">
                <a:latin typeface="SFRM1200"/>
              </a:rPr>
              <a:t>tested for destructive SEE</a:t>
            </a:r>
            <a:endParaRPr lang="en-US" dirty="0">
              <a:latin typeface="SFRM1200"/>
            </a:endParaRPr>
          </a:p>
          <a:p>
            <a:pPr lvl="1">
              <a:spcAft>
                <a:spcPts val="600"/>
              </a:spcAft>
            </a:pPr>
            <a:r>
              <a:rPr lang="en-US" dirty="0">
                <a:latin typeface="SFRM1200"/>
              </a:rPr>
              <a:t>Voltage increased step by step until failure</a:t>
            </a:r>
          </a:p>
          <a:p>
            <a:pPr lvl="1">
              <a:spcAft>
                <a:spcPts val="600"/>
              </a:spcAft>
            </a:pPr>
            <a:r>
              <a:rPr lang="en-US" dirty="0">
                <a:latin typeface="SFRM1200"/>
              </a:rPr>
              <a:t>Example @ LET=36 MeV.cm</a:t>
            </a:r>
            <a:r>
              <a:rPr lang="en-US" baseline="30000" dirty="0">
                <a:latin typeface="SFRM1200"/>
              </a:rPr>
              <a:t>2</a:t>
            </a:r>
            <a:r>
              <a:rPr lang="en-US" dirty="0">
                <a:latin typeface="SFRM1200"/>
              </a:rPr>
              <a:t>/mg, sample 1</a:t>
            </a:r>
            <a:endParaRPr lang="en-US" dirty="0"/>
          </a:p>
          <a:p>
            <a:pPr marL="457200" lvl="1" indent="0">
              <a:buNone/>
            </a:pPr>
            <a:r>
              <a:rPr lang="en-US" dirty="0">
                <a:solidFill>
                  <a:srgbClr val="0070C0"/>
                </a:solidFill>
                <a:latin typeface="SFRM1200"/>
              </a:rPr>
              <a:t>  		</a:t>
            </a:r>
            <a:r>
              <a:rPr lang="en-US" b="0" i="0" u="none" strike="noStrike" baseline="0" dirty="0" err="1">
                <a:solidFill>
                  <a:srgbClr val="0070C0"/>
                </a:solidFill>
                <a:latin typeface="SFRM1200"/>
              </a:rPr>
              <a:t>Vr</a:t>
            </a:r>
            <a:r>
              <a:rPr lang="en-US" b="0" i="0" u="none" strike="noStrike" baseline="0" dirty="0">
                <a:solidFill>
                  <a:srgbClr val="0070C0"/>
                </a:solidFill>
                <a:latin typeface="SFRM1200"/>
              </a:rPr>
              <a:t>=130V				</a:t>
            </a:r>
            <a:r>
              <a:rPr lang="en-US" b="0" i="0" u="none" strike="noStrike" baseline="0" dirty="0" err="1">
                <a:solidFill>
                  <a:srgbClr val="0070C0"/>
                </a:solidFill>
                <a:latin typeface="SFRM1200"/>
              </a:rPr>
              <a:t>Vr</a:t>
            </a:r>
            <a:r>
              <a:rPr lang="en-US" b="0" i="0" u="none" strike="noStrike" baseline="0" dirty="0">
                <a:solidFill>
                  <a:srgbClr val="0070C0"/>
                </a:solidFill>
                <a:latin typeface="SFRM1200"/>
              </a:rPr>
              <a:t>=140V</a:t>
            </a:r>
          </a:p>
          <a:p>
            <a:pPr lvl="1"/>
            <a:endParaRPr lang="en-US" dirty="0"/>
          </a:p>
          <a:p>
            <a:pPr lvl="1"/>
            <a:endParaRPr lang="en-US" dirty="0"/>
          </a:p>
        </p:txBody>
      </p:sp>
      <p:pic>
        <p:nvPicPr>
          <p:cNvPr id="21" name="Image 20">
            <a:extLst>
              <a:ext uri="{FF2B5EF4-FFF2-40B4-BE49-F238E27FC236}">
                <a16:creationId xmlns:a16="http://schemas.microsoft.com/office/drawing/2014/main" id="{859E43CE-B445-4D40-827B-9291A267A857}"/>
              </a:ext>
            </a:extLst>
          </p:cNvPr>
          <p:cNvPicPr>
            <a:picLocks noChangeAspect="1"/>
          </p:cNvPicPr>
          <p:nvPr/>
        </p:nvPicPr>
        <p:blipFill>
          <a:blip r:embed="rId3"/>
          <a:stretch>
            <a:fillRect/>
          </a:stretch>
        </p:blipFill>
        <p:spPr>
          <a:xfrm>
            <a:off x="1045028" y="3956764"/>
            <a:ext cx="3151861" cy="1803731"/>
          </a:xfrm>
          <a:prstGeom prst="rect">
            <a:avLst/>
          </a:prstGeom>
        </p:spPr>
      </p:pic>
      <p:pic>
        <p:nvPicPr>
          <p:cNvPr id="22" name="Image 21">
            <a:extLst>
              <a:ext uri="{FF2B5EF4-FFF2-40B4-BE49-F238E27FC236}">
                <a16:creationId xmlns:a16="http://schemas.microsoft.com/office/drawing/2014/main" id="{504F40E8-2CE1-40BD-A24D-BEC4ABB4D767}"/>
              </a:ext>
            </a:extLst>
          </p:cNvPr>
          <p:cNvPicPr>
            <a:picLocks noChangeAspect="1"/>
          </p:cNvPicPr>
          <p:nvPr/>
        </p:nvPicPr>
        <p:blipFill>
          <a:blip r:embed="rId4"/>
          <a:stretch>
            <a:fillRect/>
          </a:stretch>
        </p:blipFill>
        <p:spPr>
          <a:xfrm>
            <a:off x="5812293" y="3948604"/>
            <a:ext cx="3151861" cy="1803731"/>
          </a:xfrm>
          <a:prstGeom prst="rect">
            <a:avLst/>
          </a:prstGeom>
        </p:spPr>
      </p:pic>
    </p:spTree>
    <p:extLst>
      <p:ext uri="{BB962C8B-B14F-4D97-AF65-F5344CB8AC3E}">
        <p14:creationId xmlns:p14="http://schemas.microsoft.com/office/powerpoint/2010/main" val="22607537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FF0000"/>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FF0000"/>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14</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7" name="Segnaposto contenuto 13">
            <a:extLst>
              <a:ext uri="{FF2B5EF4-FFF2-40B4-BE49-F238E27FC236}">
                <a16:creationId xmlns:a16="http://schemas.microsoft.com/office/drawing/2014/main" id="{C334C352-EF37-44C2-9054-7E27B5FC3D91}"/>
              </a:ext>
            </a:extLst>
          </p:cNvPr>
          <p:cNvSpPr txBox="1">
            <a:spLocks/>
          </p:cNvSpPr>
          <p:nvPr/>
        </p:nvSpPr>
        <p:spPr>
          <a:xfrm>
            <a:off x="127078" y="1757491"/>
            <a:ext cx="8564339" cy="40908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600"/>
              </a:spcAft>
            </a:pPr>
            <a:r>
              <a:rPr lang="en-US" dirty="0"/>
              <a:t>200V Si Schottky Diode NRVBS4201 (ON SEMI)</a:t>
            </a:r>
          </a:p>
          <a:p>
            <a:pPr lvl="1"/>
            <a:r>
              <a:rPr lang="en-US" dirty="0">
                <a:latin typeface="SFRM1200"/>
              </a:rPr>
              <a:t>Comparison with </a:t>
            </a:r>
            <a:br>
              <a:rPr lang="en-US" dirty="0">
                <a:latin typeface="SFRM1200"/>
              </a:rPr>
            </a:br>
            <a:r>
              <a:rPr lang="en-US" dirty="0">
                <a:latin typeface="SFRM1200"/>
              </a:rPr>
              <a:t>previous data</a:t>
            </a:r>
          </a:p>
          <a:p>
            <a:pPr marL="457200" lvl="1" indent="0">
              <a:buNone/>
            </a:pPr>
            <a:endParaRPr lang="en-US" dirty="0"/>
          </a:p>
          <a:p>
            <a:pPr lvl="1"/>
            <a:r>
              <a:rPr lang="en-US" dirty="0"/>
              <a:t>Test outcomes need</a:t>
            </a:r>
            <a:br>
              <a:rPr lang="en-US" dirty="0"/>
            </a:br>
            <a:r>
              <a:rPr lang="en-US" dirty="0"/>
              <a:t>more analysis however</a:t>
            </a:r>
            <a:br>
              <a:rPr lang="en-US" dirty="0"/>
            </a:br>
            <a:r>
              <a:rPr lang="en-US" dirty="0"/>
              <a:t>threshold voltage</a:t>
            </a:r>
            <a:br>
              <a:rPr lang="en-US" dirty="0"/>
            </a:br>
            <a:r>
              <a:rPr lang="en-US" dirty="0"/>
              <a:t>consistent with existing</a:t>
            </a:r>
            <a:br>
              <a:rPr lang="en-US" dirty="0"/>
            </a:br>
            <a:r>
              <a:rPr lang="en-US" dirty="0"/>
              <a:t>data for LET = 36.3</a:t>
            </a:r>
          </a:p>
          <a:p>
            <a:endParaRPr lang="en-US" dirty="0"/>
          </a:p>
          <a:p>
            <a:pPr lvl="1"/>
            <a:endParaRPr lang="en-US" dirty="0"/>
          </a:p>
          <a:p>
            <a:pPr lvl="1"/>
            <a:endParaRPr lang="en-US" dirty="0"/>
          </a:p>
        </p:txBody>
      </p:sp>
      <p:pic>
        <p:nvPicPr>
          <p:cNvPr id="5" name="Image 4">
            <a:extLst>
              <a:ext uri="{FF2B5EF4-FFF2-40B4-BE49-F238E27FC236}">
                <a16:creationId xmlns:a16="http://schemas.microsoft.com/office/drawing/2014/main" id="{6441A70F-228F-4498-AB57-206DDED95628}"/>
              </a:ext>
            </a:extLst>
          </p:cNvPr>
          <p:cNvPicPr>
            <a:picLocks noChangeAspect="1"/>
          </p:cNvPicPr>
          <p:nvPr/>
        </p:nvPicPr>
        <p:blipFill>
          <a:blip r:embed="rId3"/>
          <a:stretch>
            <a:fillRect/>
          </a:stretch>
        </p:blipFill>
        <p:spPr>
          <a:xfrm>
            <a:off x="4038600" y="2275810"/>
            <a:ext cx="5395428" cy="3572566"/>
          </a:xfrm>
          <a:prstGeom prst="rect">
            <a:avLst/>
          </a:prstGeom>
        </p:spPr>
      </p:pic>
    </p:spTree>
    <p:extLst>
      <p:ext uri="{BB962C8B-B14F-4D97-AF65-F5344CB8AC3E}">
        <p14:creationId xmlns:p14="http://schemas.microsoft.com/office/powerpoint/2010/main" val="25297853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FF0000"/>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FF0000"/>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15</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7" name="Segnaposto contenuto 13">
            <a:extLst>
              <a:ext uri="{FF2B5EF4-FFF2-40B4-BE49-F238E27FC236}">
                <a16:creationId xmlns:a16="http://schemas.microsoft.com/office/drawing/2014/main" id="{7C7EB2DF-1326-406E-B10C-658FFE704478}"/>
              </a:ext>
            </a:extLst>
          </p:cNvPr>
          <p:cNvSpPr txBox="1">
            <a:spLocks/>
          </p:cNvSpPr>
          <p:nvPr/>
        </p:nvSpPr>
        <p:spPr>
          <a:xfrm>
            <a:off x="301188" y="1727736"/>
            <a:ext cx="8595161" cy="40908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Second “family” is memory</a:t>
            </a:r>
            <a:br>
              <a:rPr lang="en-US" dirty="0"/>
            </a:br>
            <a:r>
              <a:rPr lang="en-US" dirty="0"/>
              <a:t>NAND flash </a:t>
            </a:r>
            <a:r>
              <a:rPr lang="en-US" sz="2800" b="0" i="0" u="none" strike="noStrike" baseline="0" dirty="0">
                <a:latin typeface="SFRM1200"/>
              </a:rPr>
              <a:t>MT29F256G08AUCAB</a:t>
            </a:r>
          </a:p>
          <a:p>
            <a:endParaRPr lang="en-US" dirty="0"/>
          </a:p>
          <a:p>
            <a:r>
              <a:rPr lang="en-US" dirty="0"/>
              <a:t>Same LETs used as for diodes</a:t>
            </a:r>
          </a:p>
          <a:p>
            <a:endParaRPr lang="en-US" dirty="0"/>
          </a:p>
          <a:p>
            <a:endParaRPr lang="en-US" dirty="0"/>
          </a:p>
          <a:p>
            <a:endParaRPr lang="en-US" dirty="0"/>
          </a:p>
          <a:p>
            <a:endParaRPr lang="en-US" dirty="0"/>
          </a:p>
          <a:p>
            <a:pPr lvl="1"/>
            <a:endParaRPr lang="en-US" dirty="0"/>
          </a:p>
          <a:p>
            <a:pPr lvl="1"/>
            <a:endParaRPr lang="en-US" dirty="0"/>
          </a:p>
        </p:txBody>
      </p:sp>
      <p:pic>
        <p:nvPicPr>
          <p:cNvPr id="5" name="Image 4">
            <a:extLst>
              <a:ext uri="{FF2B5EF4-FFF2-40B4-BE49-F238E27FC236}">
                <a16:creationId xmlns:a16="http://schemas.microsoft.com/office/drawing/2014/main" id="{0CE48891-D55C-434C-8DF3-68EE2DCCDE92}"/>
              </a:ext>
            </a:extLst>
          </p:cNvPr>
          <p:cNvPicPr>
            <a:picLocks noChangeAspect="1"/>
          </p:cNvPicPr>
          <p:nvPr/>
        </p:nvPicPr>
        <p:blipFill>
          <a:blip r:embed="rId3"/>
          <a:stretch>
            <a:fillRect/>
          </a:stretch>
        </p:blipFill>
        <p:spPr>
          <a:xfrm>
            <a:off x="5244621" y="2769773"/>
            <a:ext cx="3651728" cy="3048848"/>
          </a:xfrm>
          <a:prstGeom prst="rect">
            <a:avLst/>
          </a:prstGeom>
        </p:spPr>
      </p:pic>
    </p:spTree>
    <p:extLst>
      <p:ext uri="{BB962C8B-B14F-4D97-AF65-F5344CB8AC3E}">
        <p14:creationId xmlns:p14="http://schemas.microsoft.com/office/powerpoint/2010/main" val="13207838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FF0000"/>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FF0000"/>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16</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7" name="Segnaposto contenuto 13">
            <a:extLst>
              <a:ext uri="{FF2B5EF4-FFF2-40B4-BE49-F238E27FC236}">
                <a16:creationId xmlns:a16="http://schemas.microsoft.com/office/drawing/2014/main" id="{7C7EB2DF-1326-406E-B10C-658FFE704478}"/>
              </a:ext>
            </a:extLst>
          </p:cNvPr>
          <p:cNvSpPr txBox="1">
            <a:spLocks/>
          </p:cNvSpPr>
          <p:nvPr/>
        </p:nvSpPr>
        <p:spPr>
          <a:xfrm>
            <a:off x="301188" y="1727736"/>
            <a:ext cx="8595161" cy="40908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Second “family” is memory </a:t>
            </a:r>
            <a:br>
              <a:rPr lang="en-US" dirty="0"/>
            </a:br>
            <a:r>
              <a:rPr lang="en-US" dirty="0"/>
              <a:t>NAND flash </a:t>
            </a:r>
            <a:r>
              <a:rPr lang="en-US" sz="2800" b="0" i="0" u="none" strike="noStrike" baseline="0" dirty="0">
                <a:latin typeface="SFRM1200"/>
              </a:rPr>
              <a:t>MT29F256G08AUCAB</a:t>
            </a:r>
          </a:p>
          <a:p>
            <a:endParaRPr lang="en-US" dirty="0"/>
          </a:p>
          <a:p>
            <a:r>
              <a:rPr lang="en-US" dirty="0"/>
              <a:t>Same LETs used</a:t>
            </a:r>
            <a:br>
              <a:rPr lang="en-US" dirty="0"/>
            </a:br>
            <a:r>
              <a:rPr lang="en-US" dirty="0"/>
              <a:t>as for diodes</a:t>
            </a:r>
          </a:p>
          <a:p>
            <a:endParaRPr lang="en-US" dirty="0"/>
          </a:p>
          <a:p>
            <a:r>
              <a:rPr lang="en-US" dirty="0"/>
              <a:t>SEE originates</a:t>
            </a:r>
            <a:br>
              <a:rPr lang="en-US" dirty="0"/>
            </a:br>
            <a:r>
              <a:rPr lang="en-US" dirty="0"/>
              <a:t>from the 8</a:t>
            </a:r>
            <a:br>
              <a:rPr lang="en-US" dirty="0"/>
            </a:br>
            <a:r>
              <a:rPr lang="en-US" dirty="0"/>
              <a:t>memory dies</a:t>
            </a:r>
          </a:p>
          <a:p>
            <a:endParaRPr lang="en-US" dirty="0"/>
          </a:p>
          <a:p>
            <a:endParaRPr lang="en-US" dirty="0"/>
          </a:p>
          <a:p>
            <a:endParaRPr lang="en-US" dirty="0"/>
          </a:p>
          <a:p>
            <a:endParaRPr lang="en-US" dirty="0"/>
          </a:p>
          <a:p>
            <a:endParaRPr lang="en-US" dirty="0"/>
          </a:p>
          <a:p>
            <a:pPr lvl="1"/>
            <a:endParaRPr lang="en-US" dirty="0"/>
          </a:p>
          <a:p>
            <a:pPr lvl="1"/>
            <a:endParaRPr lang="en-US" dirty="0"/>
          </a:p>
        </p:txBody>
      </p:sp>
      <p:pic>
        <p:nvPicPr>
          <p:cNvPr id="15" name="Image 14">
            <a:extLst>
              <a:ext uri="{FF2B5EF4-FFF2-40B4-BE49-F238E27FC236}">
                <a16:creationId xmlns:a16="http://schemas.microsoft.com/office/drawing/2014/main" id="{3D609FD1-DA7A-4CDF-9D40-81CFBD15C53E}"/>
              </a:ext>
            </a:extLst>
          </p:cNvPr>
          <p:cNvPicPr>
            <a:picLocks noChangeAspect="1"/>
          </p:cNvPicPr>
          <p:nvPr/>
        </p:nvPicPr>
        <p:blipFill>
          <a:blip r:embed="rId3"/>
          <a:stretch>
            <a:fillRect/>
          </a:stretch>
        </p:blipFill>
        <p:spPr>
          <a:xfrm>
            <a:off x="3236671" y="2676293"/>
            <a:ext cx="5950212" cy="3273836"/>
          </a:xfrm>
          <a:prstGeom prst="rect">
            <a:avLst/>
          </a:prstGeom>
        </p:spPr>
      </p:pic>
    </p:spTree>
    <p:extLst>
      <p:ext uri="{BB962C8B-B14F-4D97-AF65-F5344CB8AC3E}">
        <p14:creationId xmlns:p14="http://schemas.microsoft.com/office/powerpoint/2010/main" val="16534690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FF0000"/>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FF0000"/>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17</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7" name="Segnaposto contenuto 13">
            <a:extLst>
              <a:ext uri="{FF2B5EF4-FFF2-40B4-BE49-F238E27FC236}">
                <a16:creationId xmlns:a16="http://schemas.microsoft.com/office/drawing/2014/main" id="{7C7EB2DF-1326-406E-B10C-658FFE704478}"/>
              </a:ext>
            </a:extLst>
          </p:cNvPr>
          <p:cNvSpPr txBox="1">
            <a:spLocks/>
          </p:cNvSpPr>
          <p:nvPr/>
        </p:nvSpPr>
        <p:spPr>
          <a:xfrm>
            <a:off x="301188" y="1727736"/>
            <a:ext cx="8595161" cy="4090885"/>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Second “family” is memory </a:t>
            </a:r>
            <a:br>
              <a:rPr lang="en-US" dirty="0"/>
            </a:br>
            <a:r>
              <a:rPr lang="en-US" dirty="0"/>
              <a:t>NAND flash </a:t>
            </a:r>
            <a:r>
              <a:rPr lang="en-US" sz="2800" b="0" i="0" u="none" strike="noStrike" baseline="0" dirty="0">
                <a:latin typeface="SFRM1200"/>
              </a:rPr>
              <a:t>MT29F256G08AUCAB</a:t>
            </a:r>
          </a:p>
          <a:p>
            <a:pPr marL="0" indent="0">
              <a:buNone/>
            </a:pPr>
            <a:r>
              <a:rPr lang="en-US" dirty="0">
                <a:solidFill>
                  <a:srgbClr val="0070C0"/>
                </a:solidFill>
              </a:rPr>
              <a:t>           SN2 / LET(s)=12 MeV.cm</a:t>
            </a:r>
            <a:r>
              <a:rPr lang="en-US" baseline="30000" dirty="0">
                <a:solidFill>
                  <a:srgbClr val="0070C0"/>
                </a:solidFill>
              </a:rPr>
              <a:t>2</a:t>
            </a:r>
            <a:r>
              <a:rPr lang="en-US" dirty="0">
                <a:solidFill>
                  <a:srgbClr val="0070C0"/>
                </a:solidFill>
              </a:rPr>
              <a:t>.mg</a:t>
            </a:r>
            <a:r>
              <a:rPr lang="en-US" baseline="30000" dirty="0">
                <a:solidFill>
                  <a:srgbClr val="0070C0"/>
                </a:solidFill>
              </a:rPr>
              <a:t>-1</a:t>
            </a:r>
            <a:r>
              <a:rPr lang="en-US" dirty="0">
                <a:solidFill>
                  <a:srgbClr val="0070C0"/>
                </a:solidFill>
              </a:rPr>
              <a:t> 	    SN1 / LET(s)=36 MeV.cm</a:t>
            </a:r>
            <a:r>
              <a:rPr lang="en-US" baseline="30000" dirty="0">
                <a:solidFill>
                  <a:srgbClr val="0070C0"/>
                </a:solidFill>
              </a:rPr>
              <a:t>2</a:t>
            </a:r>
            <a:r>
              <a:rPr lang="en-US" dirty="0">
                <a:solidFill>
                  <a:srgbClr val="0070C0"/>
                </a:solidFill>
              </a:rPr>
              <a:t>.mg</a:t>
            </a:r>
            <a:r>
              <a:rPr lang="en-US" baseline="30000" dirty="0">
                <a:solidFill>
                  <a:srgbClr val="0070C0"/>
                </a:solidFill>
              </a:rPr>
              <a:t>-1</a:t>
            </a:r>
          </a:p>
          <a:p>
            <a:endParaRPr lang="en-US" dirty="0"/>
          </a:p>
          <a:p>
            <a:endParaRPr lang="en-US" dirty="0"/>
          </a:p>
          <a:p>
            <a:endParaRPr lang="en-US" dirty="0"/>
          </a:p>
          <a:p>
            <a:endParaRPr lang="en-US" dirty="0"/>
          </a:p>
          <a:p>
            <a:endParaRPr lang="en-US" dirty="0"/>
          </a:p>
          <a:p>
            <a:endParaRPr lang="en-US" dirty="0"/>
          </a:p>
          <a:p>
            <a:endParaRPr lang="en-US" dirty="0"/>
          </a:p>
          <a:p>
            <a:r>
              <a:rPr lang="en-US" dirty="0"/>
              <a:t>In-depth analysis on-going</a:t>
            </a:r>
          </a:p>
          <a:p>
            <a:pPr lvl="1"/>
            <a:endParaRPr lang="en-US" dirty="0"/>
          </a:p>
          <a:p>
            <a:pPr lvl="1"/>
            <a:endParaRPr lang="en-US" dirty="0"/>
          </a:p>
        </p:txBody>
      </p:sp>
      <p:pic>
        <p:nvPicPr>
          <p:cNvPr id="5" name="Image 4">
            <a:extLst>
              <a:ext uri="{FF2B5EF4-FFF2-40B4-BE49-F238E27FC236}">
                <a16:creationId xmlns:a16="http://schemas.microsoft.com/office/drawing/2014/main" id="{D5C9E079-C80A-4395-AA38-2614ABDBA7EB}"/>
              </a:ext>
            </a:extLst>
          </p:cNvPr>
          <p:cNvPicPr>
            <a:picLocks noChangeAspect="1"/>
          </p:cNvPicPr>
          <p:nvPr/>
        </p:nvPicPr>
        <p:blipFill>
          <a:blip r:embed="rId3"/>
          <a:stretch>
            <a:fillRect/>
          </a:stretch>
        </p:blipFill>
        <p:spPr>
          <a:xfrm>
            <a:off x="970792" y="2827109"/>
            <a:ext cx="3627976" cy="2129748"/>
          </a:xfrm>
          <a:prstGeom prst="rect">
            <a:avLst/>
          </a:prstGeom>
        </p:spPr>
      </p:pic>
      <p:pic>
        <p:nvPicPr>
          <p:cNvPr id="18" name="Image 17">
            <a:extLst>
              <a:ext uri="{FF2B5EF4-FFF2-40B4-BE49-F238E27FC236}">
                <a16:creationId xmlns:a16="http://schemas.microsoft.com/office/drawing/2014/main" id="{37722AB4-400C-44D6-8249-5F0F0E1CFFA5}"/>
              </a:ext>
            </a:extLst>
          </p:cNvPr>
          <p:cNvPicPr>
            <a:picLocks noChangeAspect="1"/>
          </p:cNvPicPr>
          <p:nvPr/>
        </p:nvPicPr>
        <p:blipFill>
          <a:blip r:embed="rId4"/>
          <a:stretch>
            <a:fillRect/>
          </a:stretch>
        </p:blipFill>
        <p:spPr>
          <a:xfrm>
            <a:off x="5119286" y="2827109"/>
            <a:ext cx="3717103" cy="2290629"/>
          </a:xfrm>
          <a:prstGeom prst="rect">
            <a:avLst/>
          </a:prstGeom>
        </p:spPr>
      </p:pic>
    </p:spTree>
    <p:extLst>
      <p:ext uri="{BB962C8B-B14F-4D97-AF65-F5344CB8AC3E}">
        <p14:creationId xmlns:p14="http://schemas.microsoft.com/office/powerpoint/2010/main" val="37757849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18</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7" name="Segnaposto contenuto 13">
            <a:extLst>
              <a:ext uri="{FF2B5EF4-FFF2-40B4-BE49-F238E27FC236}">
                <a16:creationId xmlns:a16="http://schemas.microsoft.com/office/drawing/2014/main" id="{06ECC19B-6F4A-4986-9C3C-84CE05D1DDEF}"/>
              </a:ext>
            </a:extLst>
          </p:cNvPr>
          <p:cNvSpPr txBox="1">
            <a:spLocks/>
          </p:cNvSpPr>
          <p:nvPr/>
        </p:nvSpPr>
        <p:spPr>
          <a:xfrm>
            <a:off x="1050714" y="1757491"/>
            <a:ext cx="7961334" cy="40908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Third “family” prone to a different approach</a:t>
            </a:r>
          </a:p>
          <a:p>
            <a:endParaRPr lang="en-US" dirty="0"/>
          </a:p>
          <a:p>
            <a:r>
              <a:rPr lang="en-US" dirty="0"/>
              <a:t>Test of DDR4 memories protected by an ECC implemented on NG ULTRA</a:t>
            </a:r>
          </a:p>
          <a:p>
            <a:endParaRPr lang="en-US" dirty="0"/>
          </a:p>
          <a:p>
            <a:r>
              <a:rPr lang="en-US" dirty="0"/>
              <a:t>Technical discussions started with CERN to organize 2025 test campaign</a:t>
            </a:r>
          </a:p>
          <a:p>
            <a:pPr lvl="1"/>
            <a:endParaRPr lang="en-US" dirty="0"/>
          </a:p>
        </p:txBody>
      </p:sp>
    </p:spTree>
    <p:extLst>
      <p:ext uri="{BB962C8B-B14F-4D97-AF65-F5344CB8AC3E}">
        <p14:creationId xmlns:p14="http://schemas.microsoft.com/office/powerpoint/2010/main" val="22618683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51D2A5-886E-BE77-A721-3985C97CADBF}"/>
            </a:ext>
          </a:extLst>
        </p:cNvPr>
        <p:cNvGrpSpPr/>
        <p:nvPr/>
      </p:nvGrpSpPr>
      <p:grpSpPr>
        <a:xfrm>
          <a:off x="0" y="0"/>
          <a:ext cx="0" cy="0"/>
          <a:chOff x="0" y="0"/>
          <a:chExt cx="0" cy="0"/>
        </a:xfrm>
      </p:grpSpPr>
      <p:sp>
        <p:nvSpPr>
          <p:cNvPr id="4" name="Titre 1">
            <a:extLst>
              <a:ext uri="{FF2B5EF4-FFF2-40B4-BE49-F238E27FC236}">
                <a16:creationId xmlns:a16="http://schemas.microsoft.com/office/drawing/2014/main" id="{DF4398EA-281D-5F9C-F23A-1081D85AC069}"/>
              </a:ext>
            </a:extLst>
          </p:cNvPr>
          <p:cNvSpPr>
            <a:spLocks noGrp="1"/>
          </p:cNvSpPr>
          <p:nvPr>
            <p:ph type="title" hasCustomPrompt="1"/>
          </p:nvPr>
        </p:nvSpPr>
        <p:spPr>
          <a:xfrm>
            <a:off x="838200" y="365126"/>
            <a:ext cx="10515600" cy="687356"/>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 </a:t>
            </a:r>
            <a:r>
              <a:rPr lang="pt-BR" dirty="0">
                <a:solidFill>
                  <a:srgbClr val="0E75BD"/>
                </a:solidFill>
                <a:latin typeface="Arial" panose="020B0604020202020204" pitchFamily="34" charset="0"/>
                <a:cs typeface="Arial" panose="020B0604020202020204" pitchFamily="34" charset="0"/>
              </a:rPr>
              <a:t>NSREC 2025 data from HEARTS@CERN 2024: SEU</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3343912-3946-0501-25D8-5997B87DE92E}"/>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5F127C79-C4E1-A055-95A9-A5CB6D9A8CA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6E6CEEAD-39F7-4466-9EE9-EA97F4776355}"/>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1428E9DA-251C-2BFC-2FAD-CAFC458B7479}"/>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6B0BB769-70EC-BD49-BF59-64941D1B755F}"/>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BB0E032A-CEFC-BC46-3D23-ED565FE2135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721E1A79-2A0A-1857-BC6D-36BD30502B28}"/>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9644010D-E35A-230D-AEB7-E5B4F91C4D44}"/>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19</a:t>
            </a:fld>
            <a:endParaRPr lang="en-GB" dirty="0"/>
          </a:p>
        </p:txBody>
      </p:sp>
      <p:sp>
        <p:nvSpPr>
          <p:cNvPr id="3" name="TextBox 2">
            <a:extLst>
              <a:ext uri="{FF2B5EF4-FFF2-40B4-BE49-F238E27FC236}">
                <a16:creationId xmlns:a16="http://schemas.microsoft.com/office/drawing/2014/main" id="{2FF4F4E6-CA02-9594-A857-B15D9EF09560}"/>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715D0906-7FE2-E387-9973-5A2E00FD721C}"/>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08BBD29A-3A0F-F2BD-A642-4F2D87257D59}"/>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pic>
        <p:nvPicPr>
          <p:cNvPr id="5" name="Picture 4">
            <a:extLst>
              <a:ext uri="{FF2B5EF4-FFF2-40B4-BE49-F238E27FC236}">
                <a16:creationId xmlns:a16="http://schemas.microsoft.com/office/drawing/2014/main" id="{050447C2-F86A-5950-E6C9-6376F84D0EC6}"/>
              </a:ext>
            </a:extLst>
          </p:cNvPr>
          <p:cNvPicPr>
            <a:picLocks noChangeAspect="1"/>
          </p:cNvPicPr>
          <p:nvPr/>
        </p:nvPicPr>
        <p:blipFill>
          <a:blip r:embed="rId3"/>
          <a:stretch>
            <a:fillRect/>
          </a:stretch>
        </p:blipFill>
        <p:spPr>
          <a:xfrm>
            <a:off x="602380" y="1468387"/>
            <a:ext cx="8277968" cy="4320480"/>
          </a:xfrm>
          <a:prstGeom prst="rect">
            <a:avLst/>
          </a:prstGeom>
        </p:spPr>
      </p:pic>
    </p:spTree>
    <p:extLst>
      <p:ext uri="{BB962C8B-B14F-4D97-AF65-F5344CB8AC3E}">
        <p14:creationId xmlns:p14="http://schemas.microsoft.com/office/powerpoint/2010/main" val="13353257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kumimoji="0" lang="en-GB" sz="3200" b="1" i="0" u="none" strike="noStrike" kern="1200" cap="none" spc="0" normalizeH="0" baseline="0" noProof="0" dirty="0">
                <a:ln>
                  <a:noFill/>
                </a:ln>
                <a:solidFill>
                  <a:srgbClr val="0E75BD"/>
                </a:solidFill>
                <a:effectLst/>
                <a:uLnTx/>
                <a:uFillTx/>
                <a:latin typeface="Arial" panose="020B0604020202020204" pitchFamily="34" charset="0"/>
                <a:ea typeface="+mj-ea"/>
                <a:cs typeface="Arial" panose="020B0604020202020204" pitchFamily="34" charset="0"/>
              </a:rPr>
              <a:t>Tasks &amp; Objectives</a:t>
            </a:r>
            <a:endParaRPr lang="en-GB" dirty="0"/>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567294"/>
            <a:ext cx="10515600" cy="4394529"/>
          </a:xfrm>
        </p:spPr>
        <p:txBody>
          <a:bodyPr>
            <a:noAutofit/>
          </a:bodyPr>
          <a:lstStyle>
            <a:lvl1pPr>
              <a:defRPr/>
            </a:lvl1pPr>
            <a:lvl2pPr>
              <a:defRPr/>
            </a:lvl2pPr>
            <a:lvl3pPr>
              <a:defRPr/>
            </a:lvl3pPr>
            <a:lvl4pPr>
              <a:defRPr/>
            </a:lvl4pPr>
            <a:lvl5pPr>
              <a:defRPr/>
            </a:lvl5pPr>
          </a:lstStyle>
          <a:p>
            <a:pPr algn="l"/>
            <a:r>
              <a:rPr lang="en-US" sz="2400" b="0" i="0" u="none" strike="noStrike" baseline="0" dirty="0">
                <a:latin typeface="MyriadPro-Regular"/>
              </a:rPr>
              <a:t>Project goal is to provide </a:t>
            </a:r>
            <a:r>
              <a:rPr lang="en-US" sz="2400" b="1" i="0" u="none" strike="noStrike" baseline="0" dirty="0">
                <a:latin typeface="MyriadPro-Regular"/>
              </a:rPr>
              <a:t>&gt;100 MeV/n heavy ion beams to space users</a:t>
            </a:r>
            <a:r>
              <a:rPr lang="en-US" sz="2400" b="0" i="0" u="none" strike="noStrike" baseline="0" dirty="0">
                <a:latin typeface="MyriadPro-Regular"/>
              </a:rPr>
              <a:t>, to mimic the effects of Galactic Cosmic Rays (GCR) at ground level</a:t>
            </a:r>
          </a:p>
          <a:p>
            <a:pPr lvl="1"/>
            <a:r>
              <a:rPr lang="en-US" sz="1800" b="0" i="0" u="none" strike="noStrike" baseline="0" dirty="0">
                <a:latin typeface="MyriadPro-Regular"/>
              </a:rPr>
              <a:t>penetration levels large enough to enable electronics testing in air, without the need of special preparation and at board and box level </a:t>
            </a:r>
          </a:p>
          <a:p>
            <a:pPr lvl="1"/>
            <a:r>
              <a:rPr lang="en-US" sz="1800" b="0" i="0" u="none" strike="noStrike" baseline="0" dirty="0">
                <a:latin typeface="MyriadPro-Regular"/>
              </a:rPr>
              <a:t>essential for the exploitation of high-end microelectronics technology in space, for e.g. onboard Artificial Intelligence or Big Data processing applications</a:t>
            </a:r>
            <a:endParaRPr lang="en-US" sz="1800" b="0" i="0" u="none" strike="noStrike" baseline="0" dirty="0">
              <a:latin typeface="SFRM1200"/>
            </a:endParaRPr>
          </a:p>
          <a:p>
            <a:pPr algn="l"/>
            <a:r>
              <a:rPr lang="en-US" sz="2400" b="0" i="0" u="none" strike="noStrike" baseline="0" dirty="0">
                <a:latin typeface="SFRM1200"/>
              </a:rPr>
              <a:t>Purpose of WP5: study of </a:t>
            </a:r>
            <a:r>
              <a:rPr lang="en-US" sz="2400" b="1" i="0" u="none" strike="noStrike" baseline="0" dirty="0">
                <a:latin typeface="SFRM1200"/>
              </a:rPr>
              <a:t>radiation effects induced by VHE heavy ions </a:t>
            </a:r>
            <a:r>
              <a:rPr lang="en-US" sz="2400" b="0" i="0" u="none" strike="noStrike" baseline="0" dirty="0">
                <a:latin typeface="SFRM1200"/>
              </a:rPr>
              <a:t>on a set of </a:t>
            </a:r>
            <a:r>
              <a:rPr lang="en-US" sz="2400" b="1" i="0" u="none" strike="noStrike" baseline="0" dirty="0">
                <a:latin typeface="SFRM1200"/>
              </a:rPr>
              <a:t>technologies representative of current state-of-the-art COTS electronics </a:t>
            </a:r>
          </a:p>
          <a:p>
            <a:pPr lvl="1"/>
            <a:r>
              <a:rPr lang="en-US" sz="1800" b="0" i="0" u="none" strike="noStrike" baseline="0" dirty="0">
                <a:latin typeface="SFRM1200"/>
              </a:rPr>
              <a:t>Comparison with standard-energy heavy ions. </a:t>
            </a:r>
          </a:p>
          <a:p>
            <a:pPr lvl="1"/>
            <a:r>
              <a:rPr lang="en-US" sz="1800" b="0" i="0" u="none" strike="noStrike" baseline="0" dirty="0">
                <a:latin typeface="SFRM1200"/>
              </a:rPr>
              <a:t>A hierarchical approach, based on three levels of complexity, will highlight different levels of details</a:t>
            </a:r>
            <a:endParaRPr lang="en-US" sz="180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a:t>
            </a:fld>
            <a:endParaRPr lang="en-GB" dirty="0"/>
          </a:p>
        </p:txBody>
      </p:sp>
    </p:spTree>
    <p:extLst>
      <p:ext uri="{BB962C8B-B14F-4D97-AF65-F5344CB8AC3E}">
        <p14:creationId xmlns:p14="http://schemas.microsoft.com/office/powerpoint/2010/main" val="887383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D2206D-51F0-EA22-C1EA-26FE40C04221}"/>
            </a:ext>
          </a:extLst>
        </p:cNvPr>
        <p:cNvGrpSpPr/>
        <p:nvPr/>
      </p:nvGrpSpPr>
      <p:grpSpPr>
        <a:xfrm>
          <a:off x="0" y="0"/>
          <a:ext cx="0" cy="0"/>
          <a:chOff x="0" y="0"/>
          <a:chExt cx="0" cy="0"/>
        </a:xfrm>
      </p:grpSpPr>
      <p:sp>
        <p:nvSpPr>
          <p:cNvPr id="4" name="Titre 1">
            <a:extLst>
              <a:ext uri="{FF2B5EF4-FFF2-40B4-BE49-F238E27FC236}">
                <a16:creationId xmlns:a16="http://schemas.microsoft.com/office/drawing/2014/main" id="{A8BB3E46-DF70-4670-63CD-5C28549BD8BA}"/>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 </a:t>
            </a:r>
            <a:r>
              <a:rPr lang="pt-BR" dirty="0">
                <a:solidFill>
                  <a:srgbClr val="0E75BD"/>
                </a:solidFill>
                <a:latin typeface="Arial" panose="020B0604020202020204" pitchFamily="34" charset="0"/>
                <a:cs typeface="Arial" panose="020B0604020202020204" pitchFamily="34" charset="0"/>
              </a:rPr>
              <a:t>NSREC 2025 data from HEARTS@CERN 2024: SEU</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82E5DB7B-9108-68E8-4640-62961DCC6D76}"/>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BE8FE905-0A93-C120-B66D-EBA67ECDCFB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D92E9C55-0E7B-5A62-D8D3-BC4DA984AB5E}"/>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DFDCF5C3-B817-A75A-141B-67514D4C571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2B3EAA2-057B-72D1-7505-50A41FFF3ACF}"/>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C08D8473-A340-D5E4-03E9-1B84F24822A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112F9E6C-C621-B2A5-3957-095573E8218A}"/>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1D7CCEED-9AFD-F26E-3ACA-010EFF907301}"/>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20</a:t>
            </a:fld>
            <a:endParaRPr lang="en-GB" dirty="0"/>
          </a:p>
        </p:txBody>
      </p:sp>
      <p:sp>
        <p:nvSpPr>
          <p:cNvPr id="3" name="TextBox 2">
            <a:extLst>
              <a:ext uri="{FF2B5EF4-FFF2-40B4-BE49-F238E27FC236}">
                <a16:creationId xmlns:a16="http://schemas.microsoft.com/office/drawing/2014/main" id="{8AC0982C-9DC0-6F8C-0D9D-82F34415D475}"/>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61206EEB-16C8-A381-8316-62FEBF9A29A6}"/>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6F5F7AA3-1FDA-0D68-C018-27636001778D}"/>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pic>
        <p:nvPicPr>
          <p:cNvPr id="5" name="Picture 4">
            <a:extLst>
              <a:ext uri="{FF2B5EF4-FFF2-40B4-BE49-F238E27FC236}">
                <a16:creationId xmlns:a16="http://schemas.microsoft.com/office/drawing/2014/main" id="{7493307A-4B2A-1251-77B8-6AD4774AB656}"/>
              </a:ext>
            </a:extLst>
          </p:cNvPr>
          <p:cNvPicPr>
            <a:picLocks noChangeAspect="1"/>
          </p:cNvPicPr>
          <p:nvPr/>
        </p:nvPicPr>
        <p:blipFill>
          <a:blip r:embed="rId3"/>
          <a:stretch>
            <a:fillRect/>
          </a:stretch>
        </p:blipFill>
        <p:spPr>
          <a:xfrm>
            <a:off x="1161047" y="1700808"/>
            <a:ext cx="5755106" cy="3967384"/>
          </a:xfrm>
          <a:prstGeom prst="rect">
            <a:avLst/>
          </a:prstGeom>
        </p:spPr>
      </p:pic>
      <p:pic>
        <p:nvPicPr>
          <p:cNvPr id="15" name="Picture 14">
            <a:extLst>
              <a:ext uri="{FF2B5EF4-FFF2-40B4-BE49-F238E27FC236}">
                <a16:creationId xmlns:a16="http://schemas.microsoft.com/office/drawing/2014/main" id="{17C84735-FFEA-4D16-A6EF-6281495B0EF6}"/>
              </a:ext>
            </a:extLst>
          </p:cNvPr>
          <p:cNvPicPr>
            <a:picLocks noChangeAspect="1"/>
          </p:cNvPicPr>
          <p:nvPr/>
        </p:nvPicPr>
        <p:blipFill>
          <a:blip r:embed="rId4"/>
          <a:stretch>
            <a:fillRect/>
          </a:stretch>
        </p:blipFill>
        <p:spPr>
          <a:xfrm>
            <a:off x="7536160" y="1551707"/>
            <a:ext cx="2980521" cy="4405633"/>
          </a:xfrm>
          <a:prstGeom prst="rect">
            <a:avLst/>
          </a:prstGeom>
        </p:spPr>
      </p:pic>
    </p:spTree>
    <p:extLst>
      <p:ext uri="{BB962C8B-B14F-4D97-AF65-F5344CB8AC3E}">
        <p14:creationId xmlns:p14="http://schemas.microsoft.com/office/powerpoint/2010/main" val="21877819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31CCF4-BDDA-DD26-D848-DECF65EC5821}"/>
            </a:ext>
          </a:extLst>
        </p:cNvPr>
        <p:cNvGrpSpPr/>
        <p:nvPr/>
      </p:nvGrpSpPr>
      <p:grpSpPr>
        <a:xfrm>
          <a:off x="0" y="0"/>
          <a:ext cx="0" cy="0"/>
          <a:chOff x="0" y="0"/>
          <a:chExt cx="0" cy="0"/>
        </a:xfrm>
      </p:grpSpPr>
      <p:sp>
        <p:nvSpPr>
          <p:cNvPr id="4" name="Titre 1">
            <a:extLst>
              <a:ext uri="{FF2B5EF4-FFF2-40B4-BE49-F238E27FC236}">
                <a16:creationId xmlns:a16="http://schemas.microsoft.com/office/drawing/2014/main" id="{153330FB-EFDF-C1A2-C3C6-4BCF77888C6E}"/>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 </a:t>
            </a:r>
            <a:r>
              <a:rPr lang="pt-BR" dirty="0">
                <a:solidFill>
                  <a:srgbClr val="0E75BD"/>
                </a:solidFill>
                <a:latin typeface="Arial" panose="020B0604020202020204" pitchFamily="34" charset="0"/>
                <a:cs typeface="Arial" panose="020B0604020202020204" pitchFamily="34" charset="0"/>
              </a:rPr>
              <a:t>NSREC 2025 data from HEARTS@CERN 2024: SEU</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7E4F89F0-9CCC-9142-16ED-D530E3E4F05C}"/>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D6762D62-809F-19BF-EB40-4B1033644A8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897DDD86-88EB-BC16-6DA4-3E6A685E1DB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942B3C51-6AD3-7F5F-7E9A-8071E27F2A16}"/>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9DDAD550-63DE-A364-2F84-D8E4FDABD2CB}"/>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5BE67BFF-9270-268A-97E0-248DBAAC38AF}"/>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8532C692-4E52-D65D-0888-2C5ACA3EB262}"/>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88929DDD-740F-4A61-CD48-0360B15C7276}"/>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21</a:t>
            </a:fld>
            <a:endParaRPr lang="en-GB" dirty="0"/>
          </a:p>
        </p:txBody>
      </p:sp>
      <p:sp>
        <p:nvSpPr>
          <p:cNvPr id="3" name="TextBox 2">
            <a:extLst>
              <a:ext uri="{FF2B5EF4-FFF2-40B4-BE49-F238E27FC236}">
                <a16:creationId xmlns:a16="http://schemas.microsoft.com/office/drawing/2014/main" id="{30BC3573-A6B1-1200-0924-7F4EDD917A6E}"/>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E9AAED79-A6AB-3F84-84BE-90F740F90306}"/>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7E26E742-EE67-8A16-37F8-ACA43EB556D7}"/>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pic>
        <p:nvPicPr>
          <p:cNvPr id="5" name="Content Placeholder 5">
            <a:extLst>
              <a:ext uri="{FF2B5EF4-FFF2-40B4-BE49-F238E27FC236}">
                <a16:creationId xmlns:a16="http://schemas.microsoft.com/office/drawing/2014/main" id="{DBB964B7-8836-0D94-5BF3-6FFF9B863E85}"/>
              </a:ext>
            </a:extLst>
          </p:cNvPr>
          <p:cNvPicPr>
            <a:picLocks noGrp="1" noChangeAspect="1"/>
          </p:cNvPicPr>
          <p:nvPr>
            <p:ph idx="1"/>
          </p:nvPr>
        </p:nvPicPr>
        <p:blipFill>
          <a:blip r:embed="rId3"/>
          <a:stretch>
            <a:fillRect/>
          </a:stretch>
        </p:blipFill>
        <p:spPr>
          <a:xfrm>
            <a:off x="1288976" y="1435783"/>
            <a:ext cx="7039105" cy="4516392"/>
          </a:xfrm>
        </p:spPr>
      </p:pic>
    </p:spTree>
    <p:extLst>
      <p:ext uri="{BB962C8B-B14F-4D97-AF65-F5344CB8AC3E}">
        <p14:creationId xmlns:p14="http://schemas.microsoft.com/office/powerpoint/2010/main" val="12134422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5.5 - Qualification of High-complexity Devices: Description of Work</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7791450" cy="4136199"/>
          </a:xfrm>
        </p:spPr>
        <p:txBody>
          <a:bodyPr>
            <a:noAutofit/>
          </a:bodyPr>
          <a:lstStyle>
            <a:lvl1pPr>
              <a:defRPr/>
            </a:lvl1pPr>
            <a:lvl2pPr>
              <a:defRPr/>
            </a:lvl2pPr>
            <a:lvl3pPr>
              <a:defRPr/>
            </a:lvl3pPr>
            <a:lvl4pPr>
              <a:defRPr/>
            </a:lvl4pPr>
            <a:lvl5pPr>
              <a:defRPr/>
            </a:lvl5pPr>
          </a:lstStyle>
          <a:p>
            <a:r>
              <a:rPr lang="en-US" sz="2200" i="0" u="none" strike="noStrike" baseline="0" dirty="0">
                <a:latin typeface="SFRM1200"/>
              </a:rPr>
              <a:t>Partners: UNIPD, TAS, M24-48</a:t>
            </a:r>
          </a:p>
          <a:p>
            <a:pPr algn="l"/>
            <a:r>
              <a:rPr lang="en-US" sz="2000" b="1" i="0" u="none" strike="noStrike" baseline="0" dirty="0">
                <a:latin typeface="SFRM1200"/>
              </a:rPr>
              <a:t>Graphical Processing Units </a:t>
            </a:r>
            <a:r>
              <a:rPr lang="en-US" sz="2000" b="0" i="0" u="none" strike="noStrike" baseline="0" dirty="0">
                <a:latin typeface="SFRM1200"/>
              </a:rPr>
              <a:t>(GPUs) and </a:t>
            </a:r>
            <a:r>
              <a:rPr lang="en-US" sz="2000" b="1" i="0" u="none" strike="noStrike" baseline="0" dirty="0">
                <a:latin typeface="SFRM1200"/>
              </a:rPr>
              <a:t>Field Programmable Gate Arrays </a:t>
            </a:r>
            <a:r>
              <a:rPr lang="en-US" sz="2000" b="0" i="0" u="none" strike="noStrike" baseline="0" dirty="0">
                <a:latin typeface="SFRM1200"/>
              </a:rPr>
              <a:t>(FPGAs) are two key enablers </a:t>
            </a:r>
            <a:r>
              <a:rPr lang="en-US" sz="2000" dirty="0">
                <a:latin typeface="SFRM1200"/>
              </a:rPr>
              <a:t>for </a:t>
            </a:r>
            <a:r>
              <a:rPr lang="en-US" sz="2000" b="0" i="0" u="none" strike="noStrike" baseline="0" dirty="0">
                <a:latin typeface="SFRM1200"/>
              </a:rPr>
              <a:t>on-board </a:t>
            </a:r>
            <a:r>
              <a:rPr lang="en-US" sz="2000" b="1" i="0" u="none" strike="noStrike" baseline="0" dirty="0">
                <a:latin typeface="SFRM1200"/>
              </a:rPr>
              <a:t>artificial intelligence</a:t>
            </a:r>
            <a:r>
              <a:rPr lang="en-US" sz="2000" b="0" i="0" u="none" strike="noStrike" baseline="0" dirty="0">
                <a:latin typeface="SFRM1200"/>
              </a:rPr>
              <a:t> </a:t>
            </a:r>
          </a:p>
          <a:p>
            <a:pPr algn="l"/>
            <a:r>
              <a:rPr lang="en-US" sz="2000" b="0" i="0" u="none" strike="noStrike" baseline="0" dirty="0">
                <a:latin typeface="SFRM1200"/>
              </a:rPr>
              <a:t>Heavy-ion SEE qualification is very complex because of the very high power-consumption (standard energy ions require in-vacuum irradiations) -&gt; in air irradiation is key</a:t>
            </a:r>
          </a:p>
          <a:p>
            <a:pPr algn="l"/>
            <a:r>
              <a:rPr lang="en-US" sz="2000" b="0" i="0" u="none" strike="noStrike" baseline="0" dirty="0">
                <a:latin typeface="SFRM1200"/>
              </a:rPr>
              <a:t>UNIPD will perform a test campaign on a GPU</a:t>
            </a:r>
          </a:p>
          <a:p>
            <a:pPr algn="l"/>
            <a:r>
              <a:rPr lang="en-US" sz="2000" b="0" i="0" u="none" strike="noStrike" baseline="0" dirty="0">
                <a:latin typeface="SFRM1200"/>
              </a:rPr>
              <a:t>TAS will perform a test campaign on a FPGA</a:t>
            </a:r>
          </a:p>
          <a:p>
            <a:pPr algn="l"/>
            <a:r>
              <a:rPr lang="en-US" sz="2000" b="0" i="0" u="none" strike="noStrike" baseline="0" dirty="0">
                <a:latin typeface="SFRM1200"/>
              </a:rPr>
              <a:t>The results will be used together to compile recommendations and guidelines about SEE testing with very high energy ion beams</a:t>
            </a: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22</a:t>
            </a:fld>
            <a:endParaRPr lang="en-GB" dirty="0"/>
          </a:p>
        </p:txBody>
      </p:sp>
      <p:pic>
        <p:nvPicPr>
          <p:cNvPr id="2050" name="Picture 2" descr="NVIDIA DRIVE™ PX 2">
            <a:extLst>
              <a:ext uri="{FF2B5EF4-FFF2-40B4-BE49-F238E27FC236}">
                <a16:creationId xmlns:a16="http://schemas.microsoft.com/office/drawing/2014/main" id="{6C88A616-E308-42C1-D3C7-824DD3DF052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29650" y="1521378"/>
            <a:ext cx="2057156" cy="100389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Virtex UltraScale+ VCU128 FPGA Evaluation Kit - Xilinx | Mouser">
            <a:extLst>
              <a:ext uri="{FF2B5EF4-FFF2-40B4-BE49-F238E27FC236}">
                <a16:creationId xmlns:a16="http://schemas.microsoft.com/office/drawing/2014/main" id="{E11CACA0-59CB-398B-1FC8-7CBA34490CA0}"/>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98461" y="1947712"/>
            <a:ext cx="2055822" cy="149301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EE3E811-759E-F317-07B5-946736834C3D}"/>
              </a:ext>
            </a:extLst>
          </p:cNvPr>
          <p:cNvSpPr txBox="1"/>
          <p:nvPr/>
        </p:nvSpPr>
        <p:spPr>
          <a:xfrm>
            <a:off x="8912410" y="3471928"/>
            <a:ext cx="2519167" cy="923330"/>
          </a:xfrm>
          <a:prstGeom prst="rect">
            <a:avLst/>
          </a:prstGeom>
          <a:solidFill>
            <a:srgbClr val="FFFF00"/>
          </a:solidFill>
        </p:spPr>
        <p:txBody>
          <a:bodyPr wrap="square">
            <a:spAutoFit/>
          </a:bodyPr>
          <a:lstStyle/>
          <a:p>
            <a:pPr algn="l"/>
            <a:r>
              <a:rPr lang="en-US" sz="1800" b="0" i="0" u="none" strike="noStrike" baseline="0" dirty="0">
                <a:latin typeface="SFRM1200"/>
              </a:rPr>
              <a:t>D5.5 (M48) Impact of beam energy in SEE testing</a:t>
            </a:r>
          </a:p>
        </p:txBody>
      </p:sp>
      <p:sp>
        <p:nvSpPr>
          <p:cNvPr id="2" name="TextBox 1">
            <a:extLst>
              <a:ext uri="{FF2B5EF4-FFF2-40B4-BE49-F238E27FC236}">
                <a16:creationId xmlns:a16="http://schemas.microsoft.com/office/drawing/2014/main" id="{D9F945E8-2C81-6624-405D-E488F5041117}"/>
              </a:ext>
            </a:extLst>
          </p:cNvPr>
          <p:cNvSpPr txBox="1"/>
          <p:nvPr/>
        </p:nvSpPr>
        <p:spPr>
          <a:xfrm>
            <a:off x="8912412" y="4544003"/>
            <a:ext cx="2519166" cy="1477328"/>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Tree>
    <p:extLst>
      <p:ext uri="{BB962C8B-B14F-4D97-AF65-F5344CB8AC3E}">
        <p14:creationId xmlns:p14="http://schemas.microsoft.com/office/powerpoint/2010/main" val="32823440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FF0000"/>
                </a:solidFill>
                <a:latin typeface="Arial" panose="020B0604020202020204" pitchFamily="34" charset="0"/>
                <a:cs typeface="Arial" panose="020B0604020202020204" pitchFamily="34" charset="0"/>
              </a:rPr>
              <a:t>Task 5.5 - Qualification of High-complexity Devices: Status and Plans</a:t>
            </a:r>
            <a:endParaRPr lang="en-GB" dirty="0">
              <a:solidFill>
                <a:srgbClr val="FF0000"/>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23</a:t>
            </a:fld>
            <a:endParaRPr lang="en-GB" dirty="0"/>
          </a:p>
        </p:txBody>
      </p:sp>
      <p:sp>
        <p:nvSpPr>
          <p:cNvPr id="3" name="TextBox 2">
            <a:extLst>
              <a:ext uri="{FF2B5EF4-FFF2-40B4-BE49-F238E27FC236}">
                <a16:creationId xmlns:a16="http://schemas.microsoft.com/office/drawing/2014/main" id="{2EE3E811-759E-F317-07B5-946736834C3D}"/>
              </a:ext>
            </a:extLst>
          </p:cNvPr>
          <p:cNvSpPr txBox="1"/>
          <p:nvPr/>
        </p:nvSpPr>
        <p:spPr>
          <a:xfrm>
            <a:off x="8912410" y="3471928"/>
            <a:ext cx="2519167" cy="923330"/>
          </a:xfrm>
          <a:prstGeom prst="rect">
            <a:avLst/>
          </a:prstGeom>
          <a:solidFill>
            <a:srgbClr val="FFFF00"/>
          </a:solidFill>
        </p:spPr>
        <p:txBody>
          <a:bodyPr wrap="square">
            <a:spAutoFit/>
          </a:bodyPr>
          <a:lstStyle/>
          <a:p>
            <a:pPr algn="l"/>
            <a:r>
              <a:rPr lang="en-US" sz="1800" b="0" i="0" u="none" strike="noStrike" baseline="0" dirty="0">
                <a:latin typeface="SFRM1200"/>
              </a:rPr>
              <a:t>D5.5 (M48) Impact of beam energy in SEE testing</a:t>
            </a:r>
          </a:p>
        </p:txBody>
      </p:sp>
      <p:sp>
        <p:nvSpPr>
          <p:cNvPr id="2" name="TextBox 1">
            <a:extLst>
              <a:ext uri="{FF2B5EF4-FFF2-40B4-BE49-F238E27FC236}">
                <a16:creationId xmlns:a16="http://schemas.microsoft.com/office/drawing/2014/main" id="{D9F945E8-2C81-6624-405D-E488F5041117}"/>
              </a:ext>
            </a:extLst>
          </p:cNvPr>
          <p:cNvSpPr txBox="1"/>
          <p:nvPr/>
        </p:nvSpPr>
        <p:spPr>
          <a:xfrm>
            <a:off x="8912412" y="4544003"/>
            <a:ext cx="2519166" cy="1477328"/>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4" name="Segnaposto contenuto 13"/>
          <p:cNvSpPr>
            <a:spLocks noGrp="1"/>
          </p:cNvSpPr>
          <p:nvPr>
            <p:ph idx="1"/>
          </p:nvPr>
        </p:nvSpPr>
        <p:spPr>
          <a:xfrm>
            <a:off x="838200" y="1685490"/>
            <a:ext cx="7961334" cy="4090885"/>
          </a:xfrm>
        </p:spPr>
        <p:txBody>
          <a:bodyPr>
            <a:normAutofit fontScale="92500" lnSpcReduction="20000"/>
          </a:bodyPr>
          <a:lstStyle/>
          <a:p>
            <a:r>
              <a:rPr lang="en-US" dirty="0"/>
              <a:t>Device is the </a:t>
            </a:r>
            <a:r>
              <a:rPr lang="en-GB" dirty="0"/>
              <a:t>VERSAL Edge FPGA </a:t>
            </a:r>
            <a:r>
              <a:rPr lang="en-GB" dirty="0" err="1"/>
              <a:t>SoC</a:t>
            </a:r>
            <a:r>
              <a:rPr lang="en-GB" dirty="0"/>
              <a:t> device family: VE2302</a:t>
            </a:r>
            <a:r>
              <a:rPr lang="en-US" dirty="0"/>
              <a:t>.</a:t>
            </a:r>
          </a:p>
          <a:p>
            <a:r>
              <a:rPr lang="en-GB" dirty="0"/>
              <a:t>Device is based on 7nm </a:t>
            </a:r>
            <a:r>
              <a:rPr lang="en-GB" dirty="0" err="1"/>
              <a:t>FinFET</a:t>
            </a:r>
            <a:r>
              <a:rPr lang="en-GB" dirty="0"/>
              <a:t> technology from TSMC foundry.</a:t>
            </a:r>
          </a:p>
          <a:p>
            <a:r>
              <a:rPr lang="en-GB" dirty="0"/>
              <a:t>The older generation, i.e. </a:t>
            </a:r>
            <a:r>
              <a:rPr lang="en-GB" dirty="0" err="1"/>
              <a:t>Versal</a:t>
            </a:r>
            <a:r>
              <a:rPr lang="en-GB" dirty="0"/>
              <a:t> CORE, has been widely tested and, being the technology the same, we can quickly compare the test results to establish goodness of test approach.</a:t>
            </a:r>
          </a:p>
          <a:p>
            <a:r>
              <a:rPr lang="en-GB" dirty="0"/>
              <a:t>Use cases to test CRAM are developed, DSP test under evaluation, no AI-E test foreseen at the moment.</a:t>
            </a:r>
          </a:p>
          <a:p>
            <a:r>
              <a:rPr lang="en-GB" dirty="0"/>
              <a:t>Test under development by M. Abdullahi (PhD, GSSI) and A. </a:t>
            </a:r>
            <a:r>
              <a:rPr lang="en-GB" dirty="0" err="1"/>
              <a:t>Portaluri</a:t>
            </a:r>
            <a:r>
              <a:rPr lang="en-GB" dirty="0"/>
              <a:t> (TAS)</a:t>
            </a:r>
            <a:endParaRPr lang="en-US" dirty="0"/>
          </a:p>
        </p:txBody>
      </p:sp>
      <p:pic>
        <p:nvPicPr>
          <p:cNvPr id="16" name="Immagine 15"/>
          <p:cNvPicPr>
            <a:picLocks noChangeAspect="1"/>
          </p:cNvPicPr>
          <p:nvPr/>
        </p:nvPicPr>
        <p:blipFill>
          <a:blip r:embed="rId3"/>
          <a:stretch>
            <a:fillRect/>
          </a:stretch>
        </p:blipFill>
        <p:spPr>
          <a:xfrm>
            <a:off x="8868947" y="1495295"/>
            <a:ext cx="2606092" cy="1898691"/>
          </a:xfrm>
          <a:prstGeom prst="rect">
            <a:avLst/>
          </a:prstGeom>
        </p:spPr>
      </p:pic>
    </p:spTree>
    <p:extLst>
      <p:ext uri="{BB962C8B-B14F-4D97-AF65-F5344CB8AC3E}">
        <p14:creationId xmlns:p14="http://schemas.microsoft.com/office/powerpoint/2010/main" val="1967695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5.5 - Qualification of High-complexity Devices: Status and Plans</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7791450" cy="4136199"/>
          </a:xfrm>
        </p:spPr>
        <p:txBody>
          <a:bodyPr>
            <a:noAutofit/>
          </a:bodyPr>
          <a:lstStyle>
            <a:lvl1pPr>
              <a:defRPr/>
            </a:lvl1pPr>
            <a:lvl2pPr>
              <a:defRPr/>
            </a:lvl2pPr>
            <a:lvl3pPr>
              <a:defRPr/>
            </a:lvl3pPr>
            <a:lvl4pPr>
              <a:defRPr/>
            </a:lvl4pPr>
            <a:lvl5pPr>
              <a:defRPr/>
            </a:lvl5pPr>
          </a:lstStyle>
          <a:p>
            <a:pPr algn="l"/>
            <a:r>
              <a:rPr lang="en-US" sz="2000" b="0" i="0" u="none" strike="noStrike" baseline="0" dirty="0">
                <a:latin typeface="SFRM1200"/>
              </a:rPr>
              <a:t>UNIPD is selecting a suitable platform and perform preliminary test campaigns</a:t>
            </a:r>
          </a:p>
          <a:p>
            <a:pPr lvl="1"/>
            <a:r>
              <a:rPr lang="en-US" sz="1800" dirty="0">
                <a:latin typeface="SFRM1200"/>
              </a:rPr>
              <a:t>NVIDIA Jetson line of AI accelerators appears as the most promising candidate</a:t>
            </a:r>
          </a:p>
          <a:p>
            <a:pPr lvl="2"/>
            <a:r>
              <a:rPr lang="en-US" sz="1600" dirty="0">
                <a:latin typeface="SFRM1200"/>
              </a:rPr>
              <a:t>CPU + GPU in one chip, with full framework for AI computing</a:t>
            </a:r>
          </a:p>
          <a:p>
            <a:pPr lvl="1"/>
            <a:r>
              <a:rPr lang="en-US" sz="1800" dirty="0">
                <a:latin typeface="SFRM1200"/>
              </a:rPr>
              <a:t>Preliminary tests carried out at </a:t>
            </a:r>
            <a:r>
              <a:rPr lang="en-US" sz="1800" dirty="0" err="1">
                <a:latin typeface="SFRM1200"/>
              </a:rPr>
              <a:t>ChipIr</a:t>
            </a:r>
            <a:r>
              <a:rPr lang="en-US" sz="1800" dirty="0">
                <a:latin typeface="SFRM1200"/>
              </a:rPr>
              <a:t> (UK) on some Jetson Nano boards</a:t>
            </a:r>
          </a:p>
          <a:p>
            <a:pPr lvl="1"/>
            <a:r>
              <a:rPr lang="en-US" dirty="0">
                <a:solidFill>
                  <a:srgbClr val="FF0000"/>
                </a:solidFill>
                <a:latin typeface="SFRM1200"/>
              </a:rPr>
              <a:t>A possible different option is emerging in collaboration with </a:t>
            </a:r>
            <a:r>
              <a:rPr lang="en-US" dirty="0" err="1">
                <a:solidFill>
                  <a:srgbClr val="FF0000"/>
                </a:solidFill>
                <a:latin typeface="SFRM1200"/>
              </a:rPr>
              <a:t>STMicrolectronics</a:t>
            </a:r>
            <a:r>
              <a:rPr lang="en-US" dirty="0">
                <a:solidFill>
                  <a:srgbClr val="FF0000"/>
                </a:solidFill>
                <a:latin typeface="SFRM1200"/>
              </a:rPr>
              <a:t>-Italy</a:t>
            </a:r>
          </a:p>
          <a:p>
            <a:pPr lvl="2"/>
            <a:r>
              <a:rPr lang="en-US" dirty="0">
                <a:solidFill>
                  <a:srgbClr val="FF0000"/>
                </a:solidFill>
                <a:latin typeface="SFRM1200"/>
              </a:rPr>
              <a:t>STM32 micro with AI accelerator</a:t>
            </a:r>
          </a:p>
          <a:p>
            <a:pPr lvl="1"/>
            <a:r>
              <a:rPr lang="en-US" dirty="0">
                <a:solidFill>
                  <a:srgbClr val="FF0000"/>
                </a:solidFill>
                <a:latin typeface="SFRM1200"/>
              </a:rPr>
              <a:t>To be performed in 2026</a:t>
            </a:r>
          </a:p>
          <a:p>
            <a:pPr marL="914400" lvl="2" indent="0">
              <a:buNone/>
            </a:pPr>
            <a:endParaRPr lang="en-US" sz="12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24</a:t>
            </a:fld>
            <a:endParaRPr lang="en-GB" dirty="0"/>
          </a:p>
        </p:txBody>
      </p:sp>
      <p:pic>
        <p:nvPicPr>
          <p:cNvPr id="2050" name="Picture 2" descr="NVIDIA DRIVE™ PX 2">
            <a:extLst>
              <a:ext uri="{FF2B5EF4-FFF2-40B4-BE49-F238E27FC236}">
                <a16:creationId xmlns:a16="http://schemas.microsoft.com/office/drawing/2014/main" id="{6C88A616-E308-42C1-D3C7-824DD3DF052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29650" y="1521378"/>
            <a:ext cx="2057156" cy="100389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Virtex UltraScale+ VCU128 FPGA Evaluation Kit - Xilinx | Mouser">
            <a:extLst>
              <a:ext uri="{FF2B5EF4-FFF2-40B4-BE49-F238E27FC236}">
                <a16:creationId xmlns:a16="http://schemas.microsoft.com/office/drawing/2014/main" id="{E11CACA0-59CB-398B-1FC8-7CBA34490CA0}"/>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98461" y="1947712"/>
            <a:ext cx="2055822" cy="149301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EE3E811-759E-F317-07B5-946736834C3D}"/>
              </a:ext>
            </a:extLst>
          </p:cNvPr>
          <p:cNvSpPr txBox="1"/>
          <p:nvPr/>
        </p:nvSpPr>
        <p:spPr>
          <a:xfrm>
            <a:off x="8912410" y="3471928"/>
            <a:ext cx="2519167" cy="923330"/>
          </a:xfrm>
          <a:prstGeom prst="rect">
            <a:avLst/>
          </a:prstGeom>
          <a:solidFill>
            <a:srgbClr val="FFFF00"/>
          </a:solidFill>
        </p:spPr>
        <p:txBody>
          <a:bodyPr wrap="square">
            <a:spAutoFit/>
          </a:bodyPr>
          <a:lstStyle/>
          <a:p>
            <a:pPr algn="l"/>
            <a:r>
              <a:rPr lang="en-US" sz="1800" b="0" i="0" u="none" strike="noStrike" baseline="0" dirty="0">
                <a:latin typeface="SFRM1200"/>
              </a:rPr>
              <a:t>D5.5 (M48) Impact of beam energy in SEE testing</a:t>
            </a:r>
          </a:p>
        </p:txBody>
      </p:sp>
      <p:sp>
        <p:nvSpPr>
          <p:cNvPr id="2" name="TextBox 1">
            <a:extLst>
              <a:ext uri="{FF2B5EF4-FFF2-40B4-BE49-F238E27FC236}">
                <a16:creationId xmlns:a16="http://schemas.microsoft.com/office/drawing/2014/main" id="{D9F945E8-2C81-6624-405D-E488F5041117}"/>
              </a:ext>
            </a:extLst>
          </p:cNvPr>
          <p:cNvSpPr txBox="1"/>
          <p:nvPr/>
        </p:nvSpPr>
        <p:spPr>
          <a:xfrm>
            <a:off x="8912412" y="4544003"/>
            <a:ext cx="2519166" cy="1477328"/>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Tree>
    <p:extLst>
      <p:ext uri="{BB962C8B-B14F-4D97-AF65-F5344CB8AC3E}">
        <p14:creationId xmlns:p14="http://schemas.microsoft.com/office/powerpoint/2010/main" val="29498269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5.6 - Board-level testing: Description of Work </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1" y="1825624"/>
            <a:ext cx="8134350" cy="4136199"/>
          </a:xfrm>
        </p:spPr>
        <p:txBody>
          <a:bodyPr>
            <a:noAutofit/>
          </a:bodyPr>
          <a:lstStyle>
            <a:lvl1pPr>
              <a:defRPr/>
            </a:lvl1pPr>
            <a:lvl2pPr>
              <a:defRPr/>
            </a:lvl2pPr>
            <a:lvl3pPr>
              <a:defRPr/>
            </a:lvl3pPr>
            <a:lvl4pPr>
              <a:defRPr/>
            </a:lvl4pPr>
            <a:lvl5pPr>
              <a:defRPr/>
            </a:lvl5pPr>
          </a:lstStyle>
          <a:p>
            <a:r>
              <a:rPr lang="en-US" sz="2000" b="0" i="0" u="none" strike="noStrike" baseline="0" dirty="0">
                <a:latin typeface="SFRM1200"/>
              </a:rPr>
              <a:t>Partners: TAS, M24-48</a:t>
            </a:r>
          </a:p>
          <a:p>
            <a:pPr algn="l"/>
            <a:r>
              <a:rPr lang="en-US" sz="2000" b="0" i="0" u="none" strike="noStrike" baseline="0" dirty="0">
                <a:latin typeface="SFRM1200"/>
              </a:rPr>
              <a:t>Board-level testing can enable the qualification of several devices by irradiating them simultaneously under the same beam. </a:t>
            </a:r>
          </a:p>
          <a:p>
            <a:pPr algn="l"/>
            <a:r>
              <a:rPr lang="en-US" sz="2000" b="0" i="0" u="none" strike="noStrike" baseline="0" dirty="0">
                <a:latin typeface="SFRM1200"/>
              </a:rPr>
              <a:t>In some cases, and thanks to the properties of VHE ion beams, it can even be envisaged to test more complex systems that are made of a few electronic boards stacked on top of one another. </a:t>
            </a:r>
          </a:p>
          <a:p>
            <a:pPr algn="l"/>
            <a:r>
              <a:rPr lang="en-US" sz="2000" b="0" i="0" u="none" strike="noStrike" baseline="0" dirty="0">
                <a:latin typeface="SFRM1200"/>
              </a:rPr>
              <a:t>The task will consist of testing electronic boards enabling power conditioning functionalities, which may be particularly sensitive to radiation.</a:t>
            </a:r>
          </a:p>
          <a:p>
            <a:pPr algn="l"/>
            <a:r>
              <a:rPr lang="en-US" sz="2000" b="0" i="0" u="none" strike="noStrike" baseline="0" dirty="0">
                <a:latin typeface="SFRM1200"/>
              </a:rPr>
              <a:t>The objective of the task will be that of defining a methodology for testing these kinds of boards with a VHE ion beam that will be integrated in the guideline.</a:t>
            </a:r>
            <a:endParaRPr lang="en-GB" sz="2000" noProof="0" dirty="0"/>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25</a:t>
            </a:fld>
            <a:endParaRPr lang="en-GB" dirty="0"/>
          </a:p>
        </p:txBody>
      </p:sp>
      <p:sp>
        <p:nvSpPr>
          <p:cNvPr id="3" name="TextBox 2">
            <a:extLst>
              <a:ext uri="{FF2B5EF4-FFF2-40B4-BE49-F238E27FC236}">
                <a16:creationId xmlns:a16="http://schemas.microsoft.com/office/drawing/2014/main" id="{C2A4A372-0EB7-8432-46FC-F4529C4B04B8}"/>
              </a:ext>
            </a:extLst>
          </p:cNvPr>
          <p:cNvSpPr txBox="1"/>
          <p:nvPr/>
        </p:nvSpPr>
        <p:spPr>
          <a:xfrm>
            <a:off x="9164630" y="3151902"/>
            <a:ext cx="2726693" cy="1200329"/>
          </a:xfrm>
          <a:prstGeom prst="rect">
            <a:avLst/>
          </a:prstGeom>
          <a:solidFill>
            <a:srgbClr val="FFFF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Tree>
    <p:extLst>
      <p:ext uri="{BB962C8B-B14F-4D97-AF65-F5344CB8AC3E}">
        <p14:creationId xmlns:p14="http://schemas.microsoft.com/office/powerpoint/2010/main" val="31406237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FF0000"/>
                </a:solidFill>
                <a:latin typeface="Arial" panose="020B0604020202020204" pitchFamily="34" charset="0"/>
                <a:cs typeface="Arial" panose="020B0604020202020204" pitchFamily="34" charset="0"/>
              </a:rPr>
              <a:t>Task 5.6 - Board-level testing: Status and Plans</a:t>
            </a:r>
            <a:endParaRPr lang="en-GB" dirty="0">
              <a:solidFill>
                <a:srgbClr val="FF0000"/>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1" y="1825624"/>
            <a:ext cx="8134350" cy="4136199"/>
          </a:xfrm>
        </p:spPr>
        <p:txBody>
          <a:bodyPr>
            <a:noAutofit/>
          </a:bodyPr>
          <a:lstStyle>
            <a:lvl1pPr>
              <a:defRPr/>
            </a:lvl1pPr>
            <a:lvl2pPr>
              <a:defRPr/>
            </a:lvl2pPr>
            <a:lvl3pPr>
              <a:defRPr/>
            </a:lvl3pPr>
            <a:lvl4pPr>
              <a:defRPr/>
            </a:lvl4pPr>
            <a:lvl5pPr>
              <a:defRPr/>
            </a:lvl5pPr>
          </a:lstStyle>
          <a:p>
            <a:pPr marL="0" indent="0" algn="l">
              <a:buNone/>
            </a:pPr>
            <a:r>
              <a:rPr lang="en-US" sz="3600" b="0" i="0" u="none" strike="noStrike" baseline="0" dirty="0">
                <a:solidFill>
                  <a:srgbClr val="FF0000"/>
                </a:solidFill>
                <a:latin typeface="SFRM1200"/>
              </a:rPr>
              <a:t> </a:t>
            </a:r>
            <a:endParaRPr lang="en-GB" sz="3600" noProof="0" dirty="0">
              <a:solidFill>
                <a:srgbClr val="FF0000"/>
              </a:solidFill>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60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26</a:t>
            </a:fld>
            <a:endParaRPr lang="en-GB" dirty="0"/>
          </a:p>
        </p:txBody>
      </p:sp>
      <p:sp>
        <p:nvSpPr>
          <p:cNvPr id="3" name="TextBox 2">
            <a:extLst>
              <a:ext uri="{FF2B5EF4-FFF2-40B4-BE49-F238E27FC236}">
                <a16:creationId xmlns:a16="http://schemas.microsoft.com/office/drawing/2014/main" id="{C2A4A372-0EB7-8432-46FC-F4529C4B04B8}"/>
              </a:ext>
            </a:extLst>
          </p:cNvPr>
          <p:cNvSpPr txBox="1"/>
          <p:nvPr/>
        </p:nvSpPr>
        <p:spPr>
          <a:xfrm>
            <a:off x="6590337" y="4815493"/>
            <a:ext cx="2726693" cy="1200329"/>
          </a:xfrm>
          <a:prstGeom prst="rect">
            <a:avLst/>
          </a:prstGeom>
          <a:solidFill>
            <a:srgbClr val="FFFF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4" name="Espace réservé du contenu 2">
            <a:extLst>
              <a:ext uri="{FF2B5EF4-FFF2-40B4-BE49-F238E27FC236}">
                <a16:creationId xmlns:a16="http://schemas.microsoft.com/office/drawing/2014/main" id="{44D06184-DC5C-2E4D-B51E-3ADE2DA33312}"/>
              </a:ext>
            </a:extLst>
          </p:cNvPr>
          <p:cNvSpPr txBox="1">
            <a:spLocks/>
          </p:cNvSpPr>
          <p:nvPr/>
        </p:nvSpPr>
        <p:spPr>
          <a:xfrm>
            <a:off x="493722" y="1482688"/>
            <a:ext cx="8478829" cy="47932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2000" dirty="0">
                <a:latin typeface="SFRM1200"/>
              </a:rPr>
              <a:t>Device under trade-off for testing are DC/DC converters.</a:t>
            </a:r>
          </a:p>
          <a:p>
            <a:pPr algn="just"/>
            <a:r>
              <a:rPr lang="en-US" sz="2000" dirty="0">
                <a:latin typeface="SFRM1200"/>
              </a:rPr>
              <a:t>DC/DC converter with high power density w.r.t. footprint are not so common in the space market.</a:t>
            </a:r>
          </a:p>
          <a:p>
            <a:pPr algn="just"/>
            <a:r>
              <a:rPr lang="en-US" sz="2000" dirty="0">
                <a:latin typeface="SFRM1200"/>
              </a:rPr>
              <a:t>On the other hand they are a need in payload architecture where the same module type is implemented recursively to build large structures (like SAR for earth observation).</a:t>
            </a:r>
          </a:p>
          <a:p>
            <a:pPr algn="just"/>
            <a:r>
              <a:rPr lang="en-US" sz="2000" dirty="0">
                <a:latin typeface="SFRM1200"/>
              </a:rPr>
              <a:t>Test under development by G. Fontanella (PhD, GSSI).</a:t>
            </a:r>
          </a:p>
          <a:p>
            <a:pPr algn="just"/>
            <a:r>
              <a:rPr lang="en-US" sz="2000" dirty="0">
                <a:latin typeface="SFRM1200"/>
              </a:rPr>
              <a:t>The first choice for this application are commercial DC/DC converters available in TAS:</a:t>
            </a:r>
          </a:p>
          <a:p>
            <a:pPr lvl="1" algn="just"/>
            <a:r>
              <a:rPr lang="en-US" sz="1600" dirty="0">
                <a:latin typeface="SFRM1200"/>
              </a:rPr>
              <a:t>All DC/DC are Si based</a:t>
            </a:r>
          </a:p>
          <a:p>
            <a:pPr lvl="1" algn="just"/>
            <a:r>
              <a:rPr lang="en-US" sz="1600" dirty="0">
                <a:latin typeface="SFRM1200"/>
              </a:rPr>
              <a:t>Standard brick dimension</a:t>
            </a:r>
          </a:p>
          <a:p>
            <a:pPr lvl="1" algn="just"/>
            <a:r>
              <a:rPr lang="en-US" sz="1600" dirty="0">
                <a:latin typeface="SFRM1200"/>
              </a:rPr>
              <a:t>6 part number selected available with high voltage input:</a:t>
            </a:r>
          </a:p>
          <a:p>
            <a:pPr lvl="2" algn="just"/>
            <a:r>
              <a:rPr lang="en-US" sz="1200" dirty="0">
                <a:latin typeface="SFRM1200"/>
              </a:rPr>
              <a:t>34V / 75V Vin, 28V </a:t>
            </a:r>
            <a:r>
              <a:rPr lang="en-US" sz="1200" dirty="0" err="1">
                <a:latin typeface="SFRM1200"/>
              </a:rPr>
              <a:t>Vout</a:t>
            </a:r>
            <a:r>
              <a:rPr lang="en-US" sz="1200" dirty="0">
                <a:latin typeface="SFRM1200"/>
              </a:rPr>
              <a:t>, 1.8 A and 21.5 A.</a:t>
            </a:r>
          </a:p>
          <a:p>
            <a:pPr lvl="2" algn="just"/>
            <a:r>
              <a:rPr lang="en-US" sz="1200" dirty="0">
                <a:latin typeface="SFRM1200"/>
              </a:rPr>
              <a:t>34V / 75V Vin, 3.3V </a:t>
            </a:r>
            <a:r>
              <a:rPr lang="en-US" sz="1200" dirty="0" err="1">
                <a:latin typeface="SFRM1200"/>
              </a:rPr>
              <a:t>Vout</a:t>
            </a:r>
            <a:r>
              <a:rPr lang="en-US" sz="1200" dirty="0">
                <a:latin typeface="SFRM1200"/>
              </a:rPr>
              <a:t>, 30 A.</a:t>
            </a:r>
          </a:p>
          <a:p>
            <a:pPr lvl="2" algn="just"/>
            <a:r>
              <a:rPr lang="en-US" sz="1200" dirty="0">
                <a:latin typeface="SFRM1200"/>
              </a:rPr>
              <a:t>48V Vin, 24V </a:t>
            </a:r>
            <a:r>
              <a:rPr lang="en-US" sz="1200" dirty="0" err="1">
                <a:latin typeface="SFRM1200"/>
              </a:rPr>
              <a:t>Vout</a:t>
            </a:r>
            <a:r>
              <a:rPr lang="en-US" sz="1200" dirty="0">
                <a:latin typeface="SFRM1200"/>
              </a:rPr>
              <a:t>, 350 W.</a:t>
            </a:r>
          </a:p>
          <a:p>
            <a:pPr lvl="2" algn="just"/>
            <a:r>
              <a:rPr lang="en-US" sz="1200" dirty="0">
                <a:latin typeface="SFRM1200"/>
              </a:rPr>
              <a:t>24V Vin, 100W.</a:t>
            </a:r>
          </a:p>
          <a:p>
            <a:pPr lvl="2" algn="just"/>
            <a:r>
              <a:rPr lang="en-US" sz="1200" dirty="0">
                <a:latin typeface="SFRM1200"/>
              </a:rPr>
              <a:t>24V Vin, 400W.</a:t>
            </a:r>
          </a:p>
          <a:p>
            <a:pPr lvl="2" algn="just"/>
            <a:endParaRPr lang="en-US" sz="1200" dirty="0">
              <a:latin typeface="SFRM1200"/>
            </a:endParaRPr>
          </a:p>
          <a:p>
            <a:pPr lvl="2" algn="just"/>
            <a:endParaRPr lang="en-US" sz="1200" dirty="0">
              <a:latin typeface="SFRM1200"/>
            </a:endParaRPr>
          </a:p>
          <a:p>
            <a:pPr lvl="1" algn="just"/>
            <a:endParaRPr lang="en-GB" sz="1600" dirty="0"/>
          </a:p>
        </p:txBody>
      </p:sp>
      <p:pic>
        <p:nvPicPr>
          <p:cNvPr id="15" name="Immagine 14"/>
          <p:cNvPicPr>
            <a:picLocks noChangeAspect="1"/>
          </p:cNvPicPr>
          <p:nvPr/>
        </p:nvPicPr>
        <p:blipFill>
          <a:blip r:embed="rId3"/>
          <a:stretch>
            <a:fillRect/>
          </a:stretch>
        </p:blipFill>
        <p:spPr>
          <a:xfrm>
            <a:off x="9164630" y="1285538"/>
            <a:ext cx="2261099" cy="3047569"/>
          </a:xfrm>
          <a:prstGeom prst="rect">
            <a:avLst/>
          </a:prstGeom>
        </p:spPr>
      </p:pic>
      <p:pic>
        <p:nvPicPr>
          <p:cNvPr id="2" name="Immagin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10362" y="4337009"/>
            <a:ext cx="1769633" cy="2291294"/>
          </a:xfrm>
          <a:prstGeom prst="rect">
            <a:avLst/>
          </a:prstGeom>
        </p:spPr>
      </p:pic>
    </p:spTree>
    <p:extLst>
      <p:ext uri="{BB962C8B-B14F-4D97-AF65-F5344CB8AC3E}">
        <p14:creationId xmlns:p14="http://schemas.microsoft.com/office/powerpoint/2010/main" val="21225231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5.6 - Board-level testing: Description of Work </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1" y="1825624"/>
            <a:ext cx="8134350" cy="4136199"/>
          </a:xfrm>
        </p:spPr>
        <p:txBody>
          <a:bodyPr>
            <a:noAutofit/>
          </a:bodyPr>
          <a:lstStyle>
            <a:lvl1pPr>
              <a:defRPr/>
            </a:lvl1pPr>
            <a:lvl2pPr>
              <a:defRPr/>
            </a:lvl2pPr>
            <a:lvl3pPr>
              <a:defRPr/>
            </a:lvl3pPr>
            <a:lvl4pPr>
              <a:defRPr/>
            </a:lvl4pPr>
            <a:lvl5pPr>
              <a:defRPr/>
            </a:lvl5pPr>
          </a:lstStyle>
          <a:p>
            <a:r>
              <a:rPr lang="en-US" sz="2000" b="0" i="0" u="none" strike="noStrike" baseline="0" dirty="0">
                <a:latin typeface="SFRM1200"/>
              </a:rPr>
              <a:t>Partners: TAS, M24-48</a:t>
            </a:r>
          </a:p>
          <a:p>
            <a:pPr algn="l"/>
            <a:r>
              <a:rPr lang="en-US" sz="2000" b="0" i="0" u="none" strike="noStrike" baseline="0" dirty="0">
                <a:latin typeface="SFRM1200"/>
              </a:rPr>
              <a:t>Board-level testing can enable the qualification of several devices by irradiating them simultaneously under the same beam. </a:t>
            </a:r>
          </a:p>
          <a:p>
            <a:pPr algn="l"/>
            <a:r>
              <a:rPr lang="en-US" sz="2000" b="0" i="0" u="none" strike="noStrike" baseline="0" dirty="0">
                <a:latin typeface="SFRM1200"/>
              </a:rPr>
              <a:t>In some cases, and thanks to the properties of VHE ion beams, it can even be envisaged to test more complex systems that are made of a few electronic boards stacked on top of one another. </a:t>
            </a:r>
          </a:p>
          <a:p>
            <a:pPr algn="l"/>
            <a:r>
              <a:rPr lang="en-US" sz="2000" b="0" i="0" u="none" strike="noStrike" baseline="0" dirty="0">
                <a:latin typeface="SFRM1200"/>
              </a:rPr>
              <a:t>The task will consist of testing electronic boards enabling power conditioning functionalities, which may be particularly sensitive to radiation.</a:t>
            </a:r>
          </a:p>
          <a:p>
            <a:pPr algn="l"/>
            <a:r>
              <a:rPr lang="en-US" sz="2000" b="0" i="0" u="none" strike="noStrike" baseline="0" dirty="0">
                <a:latin typeface="SFRM1200"/>
              </a:rPr>
              <a:t>The objective of the task will be that of defining a methodology for testing these kinds of boards with a VHE ion beam that will be integrated in the guideline.</a:t>
            </a:r>
            <a:endParaRPr lang="en-GB" sz="2000" noProof="0" dirty="0"/>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27</a:t>
            </a:fld>
            <a:endParaRPr lang="en-GB" dirty="0"/>
          </a:p>
        </p:txBody>
      </p:sp>
      <p:sp>
        <p:nvSpPr>
          <p:cNvPr id="3" name="TextBox 2">
            <a:extLst>
              <a:ext uri="{FF2B5EF4-FFF2-40B4-BE49-F238E27FC236}">
                <a16:creationId xmlns:a16="http://schemas.microsoft.com/office/drawing/2014/main" id="{C2A4A372-0EB7-8432-46FC-F4529C4B04B8}"/>
              </a:ext>
            </a:extLst>
          </p:cNvPr>
          <p:cNvSpPr txBox="1"/>
          <p:nvPr/>
        </p:nvSpPr>
        <p:spPr>
          <a:xfrm>
            <a:off x="9164630" y="3151902"/>
            <a:ext cx="2726693" cy="1200329"/>
          </a:xfrm>
          <a:prstGeom prst="rect">
            <a:avLst/>
          </a:prstGeom>
          <a:solidFill>
            <a:srgbClr val="FFFF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Tree>
    <p:extLst>
      <p:ext uri="{BB962C8B-B14F-4D97-AF65-F5344CB8AC3E}">
        <p14:creationId xmlns:p14="http://schemas.microsoft.com/office/powerpoint/2010/main" val="36217414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FF0000"/>
                </a:solidFill>
                <a:latin typeface="Arial" panose="020B0604020202020204" pitchFamily="34" charset="0"/>
                <a:cs typeface="Arial" panose="020B0604020202020204" pitchFamily="34" charset="0"/>
              </a:rPr>
              <a:t>Task 5.6 - Board-level testing: Status and Plans</a:t>
            </a:r>
            <a:endParaRPr lang="en-GB" dirty="0">
              <a:solidFill>
                <a:srgbClr val="FF0000"/>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1" y="1825624"/>
            <a:ext cx="8134350" cy="4136199"/>
          </a:xfrm>
        </p:spPr>
        <p:txBody>
          <a:bodyPr>
            <a:noAutofit/>
          </a:bodyPr>
          <a:lstStyle>
            <a:lvl1pPr>
              <a:defRPr/>
            </a:lvl1pPr>
            <a:lvl2pPr>
              <a:defRPr/>
            </a:lvl2pPr>
            <a:lvl3pPr>
              <a:defRPr/>
            </a:lvl3pPr>
            <a:lvl4pPr>
              <a:defRPr/>
            </a:lvl4pPr>
            <a:lvl5pPr>
              <a:defRPr/>
            </a:lvl5pPr>
          </a:lstStyle>
          <a:p>
            <a:pPr marL="0" indent="0" algn="l">
              <a:buNone/>
            </a:pPr>
            <a:r>
              <a:rPr lang="en-US" sz="3600" b="0" i="0" u="none" strike="noStrike" baseline="0" dirty="0">
                <a:solidFill>
                  <a:srgbClr val="FF0000"/>
                </a:solidFill>
                <a:latin typeface="SFRM1200"/>
              </a:rPr>
              <a:t> </a:t>
            </a:r>
            <a:endParaRPr lang="en-GB" sz="3600" noProof="0" dirty="0">
              <a:solidFill>
                <a:srgbClr val="FF0000"/>
              </a:solidFill>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60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28</a:t>
            </a:fld>
            <a:endParaRPr lang="en-GB" dirty="0"/>
          </a:p>
        </p:txBody>
      </p:sp>
      <p:sp>
        <p:nvSpPr>
          <p:cNvPr id="3" name="TextBox 2">
            <a:extLst>
              <a:ext uri="{FF2B5EF4-FFF2-40B4-BE49-F238E27FC236}">
                <a16:creationId xmlns:a16="http://schemas.microsoft.com/office/drawing/2014/main" id="{C2A4A372-0EB7-8432-46FC-F4529C4B04B8}"/>
              </a:ext>
            </a:extLst>
          </p:cNvPr>
          <p:cNvSpPr txBox="1"/>
          <p:nvPr/>
        </p:nvSpPr>
        <p:spPr>
          <a:xfrm>
            <a:off x="9124951" y="4729964"/>
            <a:ext cx="2726693" cy="1200329"/>
          </a:xfrm>
          <a:prstGeom prst="rect">
            <a:avLst/>
          </a:prstGeom>
          <a:solidFill>
            <a:srgbClr val="FFFF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4" name="Espace réservé du contenu 2">
            <a:extLst>
              <a:ext uri="{FF2B5EF4-FFF2-40B4-BE49-F238E27FC236}">
                <a16:creationId xmlns:a16="http://schemas.microsoft.com/office/drawing/2014/main" id="{44D06184-DC5C-2E4D-B51E-3ADE2DA33312}"/>
              </a:ext>
            </a:extLst>
          </p:cNvPr>
          <p:cNvSpPr txBox="1">
            <a:spLocks/>
          </p:cNvSpPr>
          <p:nvPr/>
        </p:nvSpPr>
        <p:spPr>
          <a:xfrm>
            <a:off x="493722" y="1476964"/>
            <a:ext cx="8478829" cy="47603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2000" dirty="0">
                <a:latin typeface="SFRM1200"/>
              </a:rPr>
              <a:t>Device under trade-off for testing are DC/DC converters.</a:t>
            </a:r>
          </a:p>
          <a:p>
            <a:pPr algn="just"/>
            <a:r>
              <a:rPr lang="en-US" sz="2000" dirty="0">
                <a:latin typeface="SFRM1200"/>
              </a:rPr>
              <a:t>DC/DC converter with high power density w.r.t. footprint are not so common in the space market.</a:t>
            </a:r>
          </a:p>
          <a:p>
            <a:pPr algn="just"/>
            <a:r>
              <a:rPr lang="en-US" sz="2000" dirty="0">
                <a:latin typeface="SFRM1200"/>
              </a:rPr>
              <a:t>On the other hand they are a need in payload architecture where the same module type is implemented recursively to build large structures (like SAR for earth observation).</a:t>
            </a:r>
          </a:p>
          <a:p>
            <a:pPr algn="just"/>
            <a:r>
              <a:rPr lang="en-US" sz="2000" dirty="0">
                <a:latin typeface="SFRM1200"/>
              </a:rPr>
              <a:t>The first choice for this application are commercial DC/DC converters available in TAS:</a:t>
            </a:r>
          </a:p>
          <a:p>
            <a:pPr lvl="1" algn="just"/>
            <a:r>
              <a:rPr lang="en-US" sz="1600" dirty="0">
                <a:latin typeface="SFRM1200"/>
              </a:rPr>
              <a:t>All DC/DC are Si based</a:t>
            </a:r>
          </a:p>
          <a:p>
            <a:pPr lvl="1" algn="just"/>
            <a:r>
              <a:rPr lang="en-US" sz="1600" dirty="0">
                <a:latin typeface="SFRM1200"/>
              </a:rPr>
              <a:t>Standard brick dimension</a:t>
            </a:r>
          </a:p>
          <a:p>
            <a:pPr lvl="1" algn="just"/>
            <a:r>
              <a:rPr lang="en-US" sz="1600" dirty="0">
                <a:latin typeface="SFRM1200"/>
              </a:rPr>
              <a:t>6 part number selected available with high voltage input:</a:t>
            </a:r>
          </a:p>
          <a:p>
            <a:pPr lvl="2" algn="just"/>
            <a:r>
              <a:rPr lang="en-US" sz="1200" dirty="0">
                <a:latin typeface="SFRM1200"/>
              </a:rPr>
              <a:t>34V / 75V Vin, 28V </a:t>
            </a:r>
            <a:r>
              <a:rPr lang="en-US" sz="1200" dirty="0" err="1">
                <a:latin typeface="SFRM1200"/>
              </a:rPr>
              <a:t>Vout</a:t>
            </a:r>
            <a:r>
              <a:rPr lang="en-US" sz="1200" dirty="0">
                <a:latin typeface="SFRM1200"/>
              </a:rPr>
              <a:t>, 1.8 A and 21.5 A.</a:t>
            </a:r>
          </a:p>
          <a:p>
            <a:pPr lvl="2" algn="just"/>
            <a:r>
              <a:rPr lang="en-US" sz="1200" dirty="0">
                <a:latin typeface="SFRM1200"/>
              </a:rPr>
              <a:t>34V / 75V Vin, 3.3V </a:t>
            </a:r>
            <a:r>
              <a:rPr lang="en-US" sz="1200" dirty="0" err="1">
                <a:latin typeface="SFRM1200"/>
              </a:rPr>
              <a:t>Vout</a:t>
            </a:r>
            <a:r>
              <a:rPr lang="en-US" sz="1200" dirty="0">
                <a:latin typeface="SFRM1200"/>
              </a:rPr>
              <a:t>, 30 A.</a:t>
            </a:r>
          </a:p>
          <a:p>
            <a:pPr lvl="2" algn="just"/>
            <a:r>
              <a:rPr lang="en-US" sz="1200" dirty="0">
                <a:latin typeface="SFRM1200"/>
              </a:rPr>
              <a:t>48V Vin, 24V </a:t>
            </a:r>
            <a:r>
              <a:rPr lang="en-US" sz="1200" dirty="0" err="1">
                <a:latin typeface="SFRM1200"/>
              </a:rPr>
              <a:t>Vout</a:t>
            </a:r>
            <a:r>
              <a:rPr lang="en-US" sz="1200" dirty="0">
                <a:latin typeface="SFRM1200"/>
              </a:rPr>
              <a:t>, 350 W.</a:t>
            </a:r>
          </a:p>
          <a:p>
            <a:pPr lvl="2" algn="just"/>
            <a:r>
              <a:rPr lang="en-US" sz="1200" dirty="0">
                <a:latin typeface="SFRM1200"/>
              </a:rPr>
              <a:t>24V Vin, 100W.</a:t>
            </a:r>
          </a:p>
          <a:p>
            <a:pPr lvl="2" algn="just"/>
            <a:r>
              <a:rPr lang="en-US" sz="1200" dirty="0">
                <a:latin typeface="SFRM1200"/>
              </a:rPr>
              <a:t>24V Vin, 400W.</a:t>
            </a:r>
          </a:p>
          <a:p>
            <a:pPr lvl="2" algn="just"/>
            <a:endParaRPr lang="en-US" sz="1200" dirty="0">
              <a:latin typeface="SFRM1200"/>
            </a:endParaRPr>
          </a:p>
          <a:p>
            <a:pPr lvl="2" algn="just"/>
            <a:endParaRPr lang="en-US" sz="1200" dirty="0">
              <a:latin typeface="SFRM1200"/>
            </a:endParaRPr>
          </a:p>
          <a:p>
            <a:pPr lvl="1" algn="just"/>
            <a:endParaRPr lang="en-GB" sz="1600" dirty="0"/>
          </a:p>
        </p:txBody>
      </p:sp>
      <p:pic>
        <p:nvPicPr>
          <p:cNvPr id="15" name="Immagine 14"/>
          <p:cNvPicPr>
            <a:picLocks noChangeAspect="1"/>
          </p:cNvPicPr>
          <p:nvPr/>
        </p:nvPicPr>
        <p:blipFill>
          <a:blip r:embed="rId3"/>
          <a:stretch>
            <a:fillRect/>
          </a:stretch>
        </p:blipFill>
        <p:spPr>
          <a:xfrm>
            <a:off x="9317030" y="1519355"/>
            <a:ext cx="2261099" cy="3047569"/>
          </a:xfrm>
          <a:prstGeom prst="rect">
            <a:avLst/>
          </a:prstGeom>
        </p:spPr>
      </p:pic>
    </p:spTree>
    <p:extLst>
      <p:ext uri="{BB962C8B-B14F-4D97-AF65-F5344CB8AC3E}">
        <p14:creationId xmlns:p14="http://schemas.microsoft.com/office/powerpoint/2010/main" val="17926389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Conclusions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29</a:t>
            </a:fld>
            <a:endParaRPr lang="en-GB" dirty="0"/>
          </a:p>
        </p:txBody>
      </p:sp>
      <p:graphicFrame>
        <p:nvGraphicFramePr>
          <p:cNvPr id="20" name="Table 19">
            <a:extLst>
              <a:ext uri="{FF2B5EF4-FFF2-40B4-BE49-F238E27FC236}">
                <a16:creationId xmlns:a16="http://schemas.microsoft.com/office/drawing/2014/main" id="{071622B0-7DC2-61B1-8668-73CA5EBBCF78}"/>
              </a:ext>
            </a:extLst>
          </p:cNvPr>
          <p:cNvGraphicFramePr>
            <a:graphicFrameLocks noGrp="1"/>
          </p:cNvGraphicFramePr>
          <p:nvPr>
            <p:extLst>
              <p:ext uri="{D42A27DB-BD31-4B8C-83A1-F6EECF244321}">
                <p14:modId xmlns:p14="http://schemas.microsoft.com/office/powerpoint/2010/main" val="1783644334"/>
              </p:ext>
            </p:extLst>
          </p:nvPr>
        </p:nvGraphicFramePr>
        <p:xfrm>
          <a:off x="375385" y="1495809"/>
          <a:ext cx="11349234" cy="4397969"/>
        </p:xfrm>
        <a:graphic>
          <a:graphicData uri="http://schemas.openxmlformats.org/drawingml/2006/table">
            <a:tbl>
              <a:tblPr firstRow="1" bandRow="1">
                <a:tableStyleId>{5C22544A-7EE6-4342-B048-85BDC9FD1C3A}</a:tableStyleId>
              </a:tblPr>
              <a:tblGrid>
                <a:gridCol w="5105876">
                  <a:extLst>
                    <a:ext uri="{9D8B030D-6E8A-4147-A177-3AD203B41FA5}">
                      <a16:colId xmlns:a16="http://schemas.microsoft.com/office/drawing/2014/main" val="3312047275"/>
                    </a:ext>
                  </a:extLst>
                </a:gridCol>
                <a:gridCol w="6243358">
                  <a:extLst>
                    <a:ext uri="{9D8B030D-6E8A-4147-A177-3AD203B41FA5}">
                      <a16:colId xmlns:a16="http://schemas.microsoft.com/office/drawing/2014/main" val="1428765717"/>
                    </a:ext>
                  </a:extLst>
                </a:gridCol>
              </a:tblGrid>
              <a:tr h="343067">
                <a:tc>
                  <a:txBody>
                    <a:bodyPr/>
                    <a:lstStyle/>
                    <a:p>
                      <a:pPr algn="ctr"/>
                      <a:r>
                        <a:rPr lang="en-US" dirty="0"/>
                        <a:t>Task</a:t>
                      </a:r>
                    </a:p>
                  </a:txBody>
                  <a:tcPr/>
                </a:tc>
                <a:tc>
                  <a:txBody>
                    <a:bodyPr/>
                    <a:lstStyle/>
                    <a:p>
                      <a:pPr algn="ctr"/>
                      <a:r>
                        <a:rPr lang="en-US" dirty="0"/>
                        <a:t>Status</a:t>
                      </a:r>
                    </a:p>
                  </a:txBody>
                  <a:tcPr/>
                </a:tc>
                <a:extLst>
                  <a:ext uri="{0D108BD9-81ED-4DB2-BD59-A6C34878D82A}">
                    <a16:rowId xmlns:a16="http://schemas.microsoft.com/office/drawing/2014/main" val="2246610373"/>
                  </a:ext>
                </a:extLst>
              </a:tr>
              <a:tr h="794223">
                <a:tc>
                  <a:txBody>
                    <a:bodyPr/>
                    <a:lstStyle/>
                    <a:p>
                      <a:pPr marL="228600" algn="just">
                        <a:spcAft>
                          <a:spcPts val="1000"/>
                        </a:spcAft>
                      </a:pPr>
                      <a:r>
                        <a:rPr lang="en-GB" sz="1400" strike="sngStrike"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Final review of VHE ion beam requirements for SEE testing</a:t>
                      </a:r>
                      <a:endParaRPr lang="it-IT" sz="1400" strike="sngStrike"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GB" sz="1400" strike="sngStrike"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Beam requirements have been discussed. Task has been completed with deliverable D5.1.</a:t>
                      </a:r>
                      <a:endParaRPr lang="it-IT" sz="1400" strike="sngStrike"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21261432"/>
                  </a:ext>
                </a:extLst>
              </a:tr>
              <a:tr h="794223">
                <a:tc>
                  <a:txBody>
                    <a:bodyPr/>
                    <a:lstStyle/>
                    <a:p>
                      <a:pPr marL="228600" algn="just">
                        <a:spcAft>
                          <a:spcPts val="1000"/>
                        </a:spcAft>
                      </a:pPr>
                      <a:r>
                        <a:rPr lang="en-GB" sz="1400" strike="sngStrike"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5.2: Analysis of Ionization Response in a PIN diode for Beam Quality Assessment</a:t>
                      </a:r>
                      <a:endParaRPr lang="it-IT" sz="1400" strike="sngStrike"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just" defTabSz="914400" rtl="0" eaLnBrk="1" fontAlgn="auto" latinLnBrk="0" hangingPunct="1">
                        <a:lnSpc>
                          <a:spcPct val="100000"/>
                        </a:lnSpc>
                        <a:spcBef>
                          <a:spcPts val="0"/>
                        </a:spcBef>
                        <a:spcAft>
                          <a:spcPts val="1000"/>
                        </a:spcAft>
                        <a:buClrTx/>
                        <a:buSzTx/>
                        <a:buFontTx/>
                        <a:buNone/>
                        <a:tabLst/>
                        <a:defRPr/>
                      </a:pPr>
                      <a:r>
                        <a:rPr lang="en-GB" sz="1400" strike="sngStrike" dirty="0">
                          <a:solidFill>
                            <a:srgbClr val="FF0000"/>
                          </a:solidFill>
                          <a:effectLst/>
                          <a:latin typeface="Arial" panose="020B0604020202020204" pitchFamily="34" charset="0"/>
                          <a:ea typeface="Calibri" panose="020F0502020204030204" pitchFamily="34" charset="0"/>
                          <a:cs typeface="Arial" panose="020B0604020202020204" pitchFamily="34" charset="0"/>
                        </a:rPr>
                        <a:t>PIN diode setup has been used to assess beam quality at HEARTS@CERN and </a:t>
                      </a:r>
                      <a:r>
                        <a:rPr lang="en-US" sz="1400" strike="sngStrike" dirty="0">
                          <a:solidFill>
                            <a:srgbClr val="FF0000"/>
                          </a:solidFill>
                          <a:latin typeface="Arial" panose="020B0604020202020204" pitchFamily="34" charset="0"/>
                          <a:cs typeface="Arial" panose="020B0604020202020204" pitchFamily="34" charset="0"/>
                        </a:rPr>
                        <a:t>GSI cave A.</a:t>
                      </a:r>
                      <a:r>
                        <a:rPr lang="en-GB" sz="1400" strike="sngStrike"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 Task has been completed with deliverable D5.2.</a:t>
                      </a:r>
                      <a:endParaRPr lang="en-US" sz="1400" i="0" u="none" strike="sngStrike" baseline="0" dirty="0">
                        <a:solidFill>
                          <a:srgbClr val="FF0000"/>
                        </a:solidFill>
                        <a:latin typeface="Arial" panose="020B0604020202020204" pitchFamily="34" charset="0"/>
                        <a:cs typeface="Arial" panose="020B0604020202020204" pitchFamily="34" charset="0"/>
                      </a:endParaRPr>
                    </a:p>
                    <a:p>
                      <a:pPr algn="just">
                        <a:spcAft>
                          <a:spcPts val="1000"/>
                        </a:spcAft>
                      </a:pPr>
                      <a:endParaRPr lang="it-IT" sz="1400" strike="sngStrike"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85727016"/>
                  </a:ext>
                </a:extLst>
              </a:tr>
              <a:tr h="794223">
                <a:tc>
                  <a:txBody>
                    <a:bodyPr/>
                    <a:lstStyle/>
                    <a:p>
                      <a:pPr marL="228600" algn="just">
                        <a:spcAft>
                          <a:spcPts val="1000"/>
                        </a:spcAft>
                      </a:pP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5.3: Suitability of the Proposed VHE Ion Beams for 3D Integrated Device Structures</a:t>
                      </a:r>
                      <a:endParaRPr lang="it-IT"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just" defTabSz="914400" rtl="0" eaLnBrk="1" fontAlgn="auto" latinLnBrk="0" hangingPunct="1">
                        <a:lnSpc>
                          <a:spcPct val="100000"/>
                        </a:lnSpc>
                        <a:spcBef>
                          <a:spcPts val="0"/>
                        </a:spcBef>
                        <a:spcAft>
                          <a:spcPts val="1000"/>
                        </a:spcAft>
                        <a:buClrTx/>
                        <a:buSzTx/>
                        <a:buFontTx/>
                        <a:buNone/>
                        <a:tabLst/>
                        <a:defRPr/>
                      </a:pPr>
                      <a:r>
                        <a:rPr lang="en-GB" sz="14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In progress. Second set of high-energy heavy ion experiments on 3D NAND Flash have been carried out.</a:t>
                      </a:r>
                      <a:r>
                        <a:rPr lang="en-US" sz="1400" dirty="0">
                          <a:solidFill>
                            <a:srgbClr val="FF0000"/>
                          </a:solidFill>
                          <a:latin typeface="SFRM1200"/>
                        </a:rPr>
                        <a:t>  Analysis on ongoing. On track for end-of-the year deliverable.</a:t>
                      </a:r>
                      <a:endParaRPr lang="it-IT" sz="14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97143705"/>
                  </a:ext>
                </a:extLst>
              </a:tr>
              <a:tr h="794223">
                <a:tc>
                  <a:txBody>
                    <a:bodyPr/>
                    <a:lstStyle/>
                    <a:p>
                      <a:pPr marL="228600" algn="just">
                        <a:spcAft>
                          <a:spcPts val="1000"/>
                        </a:spcAft>
                      </a:pP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5.4: Validation of the VHE Ion Beams for Industrial use with TRL 6-7 Achievement</a:t>
                      </a:r>
                      <a:endParaRPr lang="it-IT"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GB" sz="14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ADS has tested diodes and NAND Flash at IRRAD.</a:t>
                      </a:r>
                      <a:endParaRPr lang="it-IT" sz="14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61056632"/>
                  </a:ext>
                </a:extLst>
              </a:tr>
              <a:tr h="512250">
                <a:tc>
                  <a:txBody>
                    <a:bodyPr/>
                    <a:lstStyle/>
                    <a:p>
                      <a:pPr marL="228600" algn="just">
                        <a:spcAft>
                          <a:spcPts val="1000"/>
                        </a:spcAft>
                      </a:pP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5.5: Qualification of High-complexity Devices</a:t>
                      </a:r>
                      <a:endParaRPr lang="it-IT"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GB" sz="14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TAS has identified test vehicles and is working on setup.</a:t>
                      </a:r>
                      <a:endParaRPr lang="it-IT" sz="14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03243804"/>
                  </a:ext>
                </a:extLst>
              </a:tr>
              <a:tr h="343067">
                <a:tc>
                  <a:txBody>
                    <a:bodyPr/>
                    <a:lstStyle/>
                    <a:p>
                      <a:pPr marL="228600" algn="just">
                        <a:spcAft>
                          <a:spcPts val="1000"/>
                        </a:spcAft>
                      </a:pP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5.6: Board-level testing</a:t>
                      </a:r>
                      <a:endParaRPr lang="it-IT"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GB" sz="14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TAS has identified test vehicles and is working on setup.</a:t>
                      </a:r>
                      <a:endParaRPr lang="it-IT" sz="14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25435444"/>
                  </a:ext>
                </a:extLst>
              </a:tr>
            </a:tbl>
          </a:graphicData>
        </a:graphic>
      </p:graphicFrame>
    </p:spTree>
    <p:extLst>
      <p:ext uri="{BB962C8B-B14F-4D97-AF65-F5344CB8AC3E}">
        <p14:creationId xmlns:p14="http://schemas.microsoft.com/office/powerpoint/2010/main" val="1871964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11ABF1E-F151-F9C0-1AEF-8A7AEFDC9119}"/>
              </a:ext>
            </a:extLst>
          </p:cNvPr>
          <p:cNvSpPr/>
          <p:nvPr/>
        </p:nvSpPr>
        <p:spPr>
          <a:xfrm>
            <a:off x="85726" y="1777999"/>
            <a:ext cx="10402762" cy="96520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61950" algn="l">
              <a:spcBef>
                <a:spcPts val="0"/>
              </a:spcBef>
              <a:spcAft>
                <a:spcPts val="1200"/>
              </a:spcAft>
            </a:pPr>
            <a:r>
              <a:rPr lang="en-US" sz="1800" i="0" u="none" strike="noStrike" baseline="0" dirty="0">
                <a:solidFill>
                  <a:schemeClr val="tx1"/>
                </a:solidFill>
                <a:latin typeface="SFBX1200"/>
              </a:rPr>
              <a:t>5.1 Final review of VHE ion beam requirements for SEE testing</a:t>
            </a:r>
            <a:r>
              <a:rPr lang="en-US" sz="1800" i="0" u="none" strike="noStrike" baseline="0" dirty="0">
                <a:solidFill>
                  <a:schemeClr val="tx1"/>
                </a:solidFill>
                <a:latin typeface="SFBX1200"/>
                <a:sym typeface="Wingdings" panose="05000000000000000000" pitchFamily="2" charset="2"/>
              </a:rPr>
              <a:t> </a:t>
            </a:r>
            <a:r>
              <a:rPr lang="en-US" dirty="0">
                <a:solidFill>
                  <a:srgbClr val="FF0000"/>
                </a:solidFill>
                <a:latin typeface="SFBX1200"/>
                <a:sym typeface="Wingdings" panose="05000000000000000000" pitchFamily="2" charset="2"/>
              </a:rPr>
              <a:t>COMPLETED</a:t>
            </a:r>
            <a:r>
              <a:rPr lang="en-US" sz="1800" i="0" u="none" strike="noStrike" baseline="0" dirty="0">
                <a:solidFill>
                  <a:schemeClr val="tx1"/>
                </a:solidFill>
                <a:latin typeface="SFBX1200"/>
                <a:sym typeface="Wingdings" panose="05000000000000000000" pitchFamily="2" charset="2"/>
              </a:rPr>
              <a:t></a:t>
            </a:r>
            <a:endParaRPr lang="en-US" sz="2800" b="1" i="0" u="none" strike="noStrike" baseline="0" dirty="0">
              <a:solidFill>
                <a:schemeClr val="tx1"/>
              </a:solidFill>
              <a:latin typeface="SFBX1200"/>
            </a:endParaRPr>
          </a:p>
          <a:p>
            <a:pPr indent="361950">
              <a:spcBef>
                <a:spcPts val="0"/>
              </a:spcBef>
              <a:spcAft>
                <a:spcPts val="1200"/>
              </a:spcAft>
            </a:pPr>
            <a:r>
              <a:rPr lang="en-US" sz="1800" i="0" u="none" strike="noStrike" baseline="0" dirty="0">
                <a:solidFill>
                  <a:schemeClr val="tx1"/>
                </a:solidFill>
                <a:latin typeface="SFBX1200"/>
              </a:rPr>
              <a:t>5.2 Analysis of ionization response in a PIN diode for beam quality assessments </a:t>
            </a:r>
            <a:r>
              <a:rPr lang="en-US" sz="1800" i="0" u="none" strike="noStrike" baseline="0" dirty="0">
                <a:solidFill>
                  <a:srgbClr val="FF0000"/>
                </a:solidFill>
                <a:latin typeface="SFBX1200"/>
              </a:rPr>
              <a:t>COMPLETED</a:t>
            </a:r>
          </a:p>
        </p:txBody>
      </p:sp>
      <p:sp>
        <p:nvSpPr>
          <p:cNvPr id="3" name="Rectangle 2">
            <a:extLst>
              <a:ext uri="{FF2B5EF4-FFF2-40B4-BE49-F238E27FC236}">
                <a16:creationId xmlns:a16="http://schemas.microsoft.com/office/drawing/2014/main" id="{3E16012D-3ED7-3ADA-7619-F051092830EC}"/>
              </a:ext>
            </a:extLst>
          </p:cNvPr>
          <p:cNvSpPr/>
          <p:nvPr/>
        </p:nvSpPr>
        <p:spPr>
          <a:xfrm>
            <a:off x="85726" y="3219701"/>
            <a:ext cx="10402762" cy="96520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2" indent="-552450">
              <a:spcBef>
                <a:spcPts val="0"/>
              </a:spcBef>
              <a:spcAft>
                <a:spcPts val="1200"/>
              </a:spcAft>
            </a:pPr>
            <a:r>
              <a:rPr lang="en-US" i="0" u="none" strike="noStrike" baseline="0" dirty="0">
                <a:solidFill>
                  <a:schemeClr val="tx1"/>
                </a:solidFill>
                <a:latin typeface="SFBX1200"/>
              </a:rPr>
              <a:t>5.3 Suitability of the proposed VHE ion beams for 3D integrated device structures </a:t>
            </a:r>
            <a:r>
              <a:rPr lang="en-US" sz="1800" i="0" u="none" strike="noStrike" baseline="0" dirty="0">
                <a:solidFill>
                  <a:srgbClr val="FF0000"/>
                </a:solidFill>
                <a:latin typeface="SFBX1200"/>
              </a:rPr>
              <a:t>IN PROGRESS</a:t>
            </a:r>
            <a:endParaRPr lang="en-US" i="0" u="none" strike="noStrike" baseline="0" dirty="0">
              <a:solidFill>
                <a:srgbClr val="FF0000"/>
              </a:solidFill>
              <a:latin typeface="SFBX1200"/>
            </a:endParaRPr>
          </a:p>
          <a:p>
            <a:pPr lvl="2" indent="-552450">
              <a:spcBef>
                <a:spcPts val="0"/>
              </a:spcBef>
              <a:spcAft>
                <a:spcPts val="1200"/>
              </a:spcAft>
            </a:pPr>
            <a:r>
              <a:rPr lang="en-US" i="0" u="none" strike="noStrike" baseline="0" dirty="0">
                <a:solidFill>
                  <a:schemeClr val="tx1"/>
                </a:solidFill>
                <a:latin typeface="SFBX1200"/>
              </a:rPr>
              <a:t>5.4 Validation of the VHE ion beams for industrial use with TRL 6-7 achievement </a:t>
            </a:r>
            <a:r>
              <a:rPr lang="en-US" sz="1800" i="0" u="none" strike="noStrike" baseline="0" dirty="0">
                <a:solidFill>
                  <a:srgbClr val="FF0000"/>
                </a:solidFill>
                <a:latin typeface="SFBX1200"/>
              </a:rPr>
              <a:t>IN PROGRESS</a:t>
            </a:r>
            <a:r>
              <a:rPr lang="en-US" i="0" u="none" strike="noStrike" baseline="0" dirty="0">
                <a:latin typeface="SFBX1200"/>
              </a:rPr>
              <a:t> </a:t>
            </a:r>
          </a:p>
        </p:txBody>
      </p:sp>
      <p:sp>
        <p:nvSpPr>
          <p:cNvPr id="14" name="Rectangle 13">
            <a:extLst>
              <a:ext uri="{FF2B5EF4-FFF2-40B4-BE49-F238E27FC236}">
                <a16:creationId xmlns:a16="http://schemas.microsoft.com/office/drawing/2014/main" id="{A91508A7-2515-E70E-BF37-D42A63E34EE8}"/>
              </a:ext>
            </a:extLst>
          </p:cNvPr>
          <p:cNvSpPr/>
          <p:nvPr/>
        </p:nvSpPr>
        <p:spPr>
          <a:xfrm>
            <a:off x="85726" y="4661403"/>
            <a:ext cx="10402762" cy="96520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4" indent="-1466850">
              <a:spcBef>
                <a:spcPts val="0"/>
              </a:spcBef>
              <a:spcAft>
                <a:spcPts val="1200"/>
              </a:spcAft>
            </a:pPr>
            <a:r>
              <a:rPr lang="en-US" sz="1800" i="0" u="none" strike="noStrike" baseline="0" dirty="0">
                <a:solidFill>
                  <a:schemeClr val="tx1"/>
                </a:solidFill>
                <a:latin typeface="SFBX1200"/>
              </a:rPr>
              <a:t>5.5 Qualification of high-complexity devices </a:t>
            </a:r>
            <a:r>
              <a:rPr lang="en-US" sz="1800" i="0" u="none" strike="noStrike" baseline="0" dirty="0">
                <a:solidFill>
                  <a:srgbClr val="FF0000"/>
                </a:solidFill>
                <a:latin typeface="SFBX1200"/>
              </a:rPr>
              <a:t>IN PROGRESS</a:t>
            </a:r>
            <a:r>
              <a:rPr lang="en-US" i="0" u="none" strike="noStrike" baseline="0" dirty="0">
                <a:latin typeface="SFBX1200"/>
              </a:rPr>
              <a:t> </a:t>
            </a:r>
            <a:endParaRPr lang="en-US" sz="1800" i="0" u="none" strike="noStrike" baseline="0" dirty="0">
              <a:solidFill>
                <a:schemeClr val="tx1"/>
              </a:solidFill>
              <a:latin typeface="SFBX1200"/>
            </a:endParaRPr>
          </a:p>
          <a:p>
            <a:pPr lvl="4" indent="-1466850">
              <a:spcBef>
                <a:spcPts val="0"/>
              </a:spcBef>
              <a:spcAft>
                <a:spcPts val="1200"/>
              </a:spcAft>
            </a:pPr>
            <a:r>
              <a:rPr lang="en-US" sz="1800" i="0" u="none" strike="noStrike" baseline="0" dirty="0">
                <a:solidFill>
                  <a:schemeClr val="tx1"/>
                </a:solidFill>
                <a:latin typeface="SFBX1200"/>
              </a:rPr>
              <a:t>5.6 Board-level testing </a:t>
            </a:r>
            <a:r>
              <a:rPr lang="en-US" dirty="0">
                <a:solidFill>
                  <a:srgbClr val="FF0000"/>
                </a:solidFill>
                <a:latin typeface="SFBX1200"/>
              </a:rPr>
              <a:t>IN PROGRESS</a:t>
            </a:r>
            <a:r>
              <a:rPr lang="en-US" dirty="0">
                <a:latin typeface="SFBX1200"/>
              </a:rPr>
              <a:t> </a:t>
            </a:r>
            <a:endParaRPr lang="en-US" sz="1800" i="0" u="none" strike="noStrike" baseline="0" dirty="0">
              <a:solidFill>
                <a:schemeClr val="tx1"/>
              </a:solidFill>
              <a:latin typeface="SFBX1200"/>
            </a:endParaRPr>
          </a:p>
        </p:txBody>
      </p:sp>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WP5 Tasks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3</a:t>
            </a:fld>
            <a:endParaRPr lang="en-GB" dirty="0"/>
          </a:p>
        </p:txBody>
      </p:sp>
      <p:sp>
        <p:nvSpPr>
          <p:cNvPr id="15" name="TextBox 14">
            <a:extLst>
              <a:ext uri="{FF2B5EF4-FFF2-40B4-BE49-F238E27FC236}">
                <a16:creationId xmlns:a16="http://schemas.microsoft.com/office/drawing/2014/main" id="{6FA0F325-839F-AD13-5BDB-1A8A8D58DC23}"/>
              </a:ext>
            </a:extLst>
          </p:cNvPr>
          <p:cNvSpPr txBox="1"/>
          <p:nvPr/>
        </p:nvSpPr>
        <p:spPr>
          <a:xfrm>
            <a:off x="10953233" y="1941561"/>
            <a:ext cx="876325" cy="646331"/>
          </a:xfrm>
          <a:prstGeom prst="rect">
            <a:avLst/>
          </a:prstGeom>
          <a:noFill/>
        </p:spPr>
        <p:txBody>
          <a:bodyPr wrap="square" rtlCol="0">
            <a:spAutoFit/>
          </a:bodyPr>
          <a:lstStyle/>
          <a:p>
            <a:r>
              <a:rPr lang="en-US" dirty="0"/>
              <a:t>From 1</a:t>
            </a:r>
            <a:r>
              <a:rPr lang="en-US" baseline="30000" dirty="0"/>
              <a:t>st</a:t>
            </a:r>
            <a:r>
              <a:rPr lang="en-US" dirty="0"/>
              <a:t> year</a:t>
            </a:r>
          </a:p>
        </p:txBody>
      </p:sp>
      <p:sp>
        <p:nvSpPr>
          <p:cNvPr id="16" name="TextBox 15">
            <a:extLst>
              <a:ext uri="{FF2B5EF4-FFF2-40B4-BE49-F238E27FC236}">
                <a16:creationId xmlns:a16="http://schemas.microsoft.com/office/drawing/2014/main" id="{6F4CB231-A1DF-8203-94C9-A2F63E786C8E}"/>
              </a:ext>
            </a:extLst>
          </p:cNvPr>
          <p:cNvSpPr txBox="1"/>
          <p:nvPr/>
        </p:nvSpPr>
        <p:spPr>
          <a:xfrm>
            <a:off x="10953233" y="3355948"/>
            <a:ext cx="963840" cy="646331"/>
          </a:xfrm>
          <a:prstGeom prst="rect">
            <a:avLst/>
          </a:prstGeom>
          <a:noFill/>
        </p:spPr>
        <p:txBody>
          <a:bodyPr wrap="square" rtlCol="0">
            <a:spAutoFit/>
          </a:bodyPr>
          <a:lstStyle/>
          <a:p>
            <a:r>
              <a:rPr lang="en-US" dirty="0"/>
              <a:t>From 2</a:t>
            </a:r>
            <a:r>
              <a:rPr lang="en-US" baseline="30000" dirty="0"/>
              <a:t>nd</a:t>
            </a:r>
            <a:r>
              <a:rPr lang="en-US" dirty="0"/>
              <a:t> year</a:t>
            </a:r>
          </a:p>
        </p:txBody>
      </p:sp>
      <p:sp>
        <p:nvSpPr>
          <p:cNvPr id="17" name="TextBox 16">
            <a:extLst>
              <a:ext uri="{FF2B5EF4-FFF2-40B4-BE49-F238E27FC236}">
                <a16:creationId xmlns:a16="http://schemas.microsoft.com/office/drawing/2014/main" id="{42ED474E-869A-0B89-519D-B8C6FD2E51FA}"/>
              </a:ext>
            </a:extLst>
          </p:cNvPr>
          <p:cNvSpPr txBox="1"/>
          <p:nvPr/>
        </p:nvSpPr>
        <p:spPr>
          <a:xfrm>
            <a:off x="10953233" y="4774117"/>
            <a:ext cx="876324" cy="646331"/>
          </a:xfrm>
          <a:prstGeom prst="rect">
            <a:avLst/>
          </a:prstGeom>
          <a:noFill/>
        </p:spPr>
        <p:txBody>
          <a:bodyPr wrap="square" rtlCol="0">
            <a:spAutoFit/>
          </a:bodyPr>
          <a:lstStyle/>
          <a:p>
            <a:r>
              <a:rPr lang="en-US" dirty="0"/>
              <a:t>From 3</a:t>
            </a:r>
            <a:r>
              <a:rPr lang="en-US" baseline="30000" dirty="0"/>
              <a:t>rd </a:t>
            </a:r>
            <a:r>
              <a:rPr lang="en-US" dirty="0"/>
              <a:t>year</a:t>
            </a:r>
          </a:p>
        </p:txBody>
      </p:sp>
    </p:spTree>
    <p:extLst>
      <p:ext uri="{BB962C8B-B14F-4D97-AF65-F5344CB8AC3E}">
        <p14:creationId xmlns:p14="http://schemas.microsoft.com/office/powerpoint/2010/main" val="33606393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1508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WP5 Timeline </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4</a:t>
            </a:fld>
            <a:endParaRPr lang="en-GB" dirty="0"/>
          </a:p>
        </p:txBody>
      </p:sp>
      <p:pic>
        <p:nvPicPr>
          <p:cNvPr id="22" name="Immagine 21">
            <a:extLst>
              <a:ext uri="{FF2B5EF4-FFF2-40B4-BE49-F238E27FC236}">
                <a16:creationId xmlns:a16="http://schemas.microsoft.com/office/drawing/2014/main" id="{F673835F-E11F-04FD-1A9D-0CCE48FA6EFC}"/>
              </a:ext>
            </a:extLst>
          </p:cNvPr>
          <p:cNvPicPr>
            <a:picLocks noChangeAspect="1"/>
          </p:cNvPicPr>
          <p:nvPr/>
        </p:nvPicPr>
        <p:blipFill>
          <a:blip r:embed="rId3"/>
          <a:stretch>
            <a:fillRect/>
          </a:stretch>
        </p:blipFill>
        <p:spPr>
          <a:xfrm>
            <a:off x="112752" y="1058870"/>
            <a:ext cx="11974473" cy="4946745"/>
          </a:xfrm>
          <a:prstGeom prst="rect">
            <a:avLst/>
          </a:prstGeom>
        </p:spPr>
      </p:pic>
      <p:cxnSp>
        <p:nvCxnSpPr>
          <p:cNvPr id="3" name="Straight Connector 2">
            <a:extLst>
              <a:ext uri="{FF2B5EF4-FFF2-40B4-BE49-F238E27FC236}">
                <a16:creationId xmlns:a16="http://schemas.microsoft.com/office/drawing/2014/main" id="{9F6B18F9-E185-2098-899F-895239A06B30}"/>
              </a:ext>
            </a:extLst>
          </p:cNvPr>
          <p:cNvCxnSpPr/>
          <p:nvPr/>
        </p:nvCxnSpPr>
        <p:spPr>
          <a:xfrm>
            <a:off x="8410575" y="1990725"/>
            <a:ext cx="0" cy="397679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
        <p:nvSpPr>
          <p:cNvPr id="2" name="Rectangle 1">
            <a:extLst>
              <a:ext uri="{FF2B5EF4-FFF2-40B4-BE49-F238E27FC236}">
                <a16:creationId xmlns:a16="http://schemas.microsoft.com/office/drawing/2014/main" id="{58803082-62D5-1862-94ED-5A5DD1F54AF3}"/>
              </a:ext>
            </a:extLst>
          </p:cNvPr>
          <p:cNvSpPr/>
          <p:nvPr/>
        </p:nvSpPr>
        <p:spPr>
          <a:xfrm>
            <a:off x="6819900" y="2686049"/>
            <a:ext cx="1584000" cy="792000"/>
          </a:xfrm>
          <a:prstGeom prst="rect">
            <a:avLst/>
          </a:prstGeom>
          <a:solidFill>
            <a:srgbClr val="7030A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Extension due to beam time availability at GSI</a:t>
            </a:r>
          </a:p>
        </p:txBody>
      </p:sp>
    </p:spTree>
    <p:extLst>
      <p:ext uri="{BB962C8B-B14F-4D97-AF65-F5344CB8AC3E}">
        <p14:creationId xmlns:p14="http://schemas.microsoft.com/office/powerpoint/2010/main" val="3928789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5.2 - Analysis of Ionization Response in a PIN diode for Beam Quality Assessments: Description of Work</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7867650" cy="4136199"/>
          </a:xfrm>
        </p:spPr>
        <p:txBody>
          <a:bodyPr>
            <a:noAutofit/>
          </a:bodyPr>
          <a:lstStyle>
            <a:lvl1pPr>
              <a:defRPr/>
            </a:lvl1pPr>
            <a:lvl2pPr>
              <a:defRPr/>
            </a:lvl2pPr>
            <a:lvl3pPr>
              <a:defRPr/>
            </a:lvl3pPr>
            <a:lvl4pPr>
              <a:defRPr/>
            </a:lvl4pPr>
            <a:lvl5pPr>
              <a:defRPr/>
            </a:lvl5pPr>
          </a:lstStyle>
          <a:p>
            <a:r>
              <a:rPr lang="en-US" sz="2400" b="0" i="0" u="none" strike="noStrike" baseline="0" dirty="0">
                <a:latin typeface="SFRM1200"/>
              </a:rPr>
              <a:t>Partners: UNIPD, M1-24</a:t>
            </a:r>
          </a:p>
          <a:p>
            <a:pPr algn="l"/>
            <a:r>
              <a:rPr lang="en-US" sz="2400" b="1" i="0" u="none" strike="noStrike" baseline="0" dirty="0" err="1">
                <a:latin typeface="SFRM1200"/>
              </a:rPr>
              <a:t>PiN</a:t>
            </a:r>
            <a:r>
              <a:rPr lang="en-US" sz="2400" b="1" i="0" u="none" strike="noStrike" baseline="0" dirty="0">
                <a:latin typeface="SFRM1200"/>
              </a:rPr>
              <a:t> diode</a:t>
            </a:r>
            <a:r>
              <a:rPr lang="en-US" sz="2400" b="0" i="0" u="none" strike="noStrike" baseline="0" dirty="0">
                <a:latin typeface="SFRM1200"/>
              </a:rPr>
              <a:t>: simple and effective structure to study heavy ion beams. It provides precise measurements of energy deposition in semiconductor materials. Diagnostic tool to assess the quality of the provided beam in terms of purity and energy straggling (e.g. with degraders)</a:t>
            </a:r>
          </a:p>
          <a:p>
            <a:pPr algn="l"/>
            <a:endParaRPr lang="en-US" sz="24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5</a:t>
            </a:fld>
            <a:endParaRPr lang="en-GB" dirty="0"/>
          </a:p>
        </p:txBody>
      </p:sp>
      <p:pic>
        <p:nvPicPr>
          <p:cNvPr id="2" name="Immagine 4">
            <a:extLst>
              <a:ext uri="{FF2B5EF4-FFF2-40B4-BE49-F238E27FC236}">
                <a16:creationId xmlns:a16="http://schemas.microsoft.com/office/drawing/2014/main" id="{87D2BA99-D519-47FC-8157-BAA00F2F61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2" t="5636" r="7362" b="5909"/>
          <a:stretch/>
        </p:blipFill>
        <p:spPr>
          <a:xfrm>
            <a:off x="9492992" y="1470318"/>
            <a:ext cx="1460241" cy="1413277"/>
          </a:xfrm>
          <a:prstGeom prst="rect">
            <a:avLst/>
          </a:prstGeom>
        </p:spPr>
      </p:pic>
      <p:pic>
        <p:nvPicPr>
          <p:cNvPr id="3" name="Immagine 29">
            <a:extLst>
              <a:ext uri="{FF2B5EF4-FFF2-40B4-BE49-F238E27FC236}">
                <a16:creationId xmlns:a16="http://schemas.microsoft.com/office/drawing/2014/main" id="{015C857E-8D42-78F8-17A6-4FFFBCD6FAB6}"/>
              </a:ext>
            </a:extLst>
          </p:cNvPr>
          <p:cNvPicPr>
            <a:picLocks noChangeAspect="1"/>
          </p:cNvPicPr>
          <p:nvPr/>
        </p:nvPicPr>
        <p:blipFill rotWithShape="1">
          <a:blip r:embed="rId4">
            <a:extLst>
              <a:ext uri="{28A0092B-C50C-407E-A947-70E740481C1C}">
                <a14:useLocalDpi xmlns:a14="http://schemas.microsoft.com/office/drawing/2010/main" val="0"/>
              </a:ext>
            </a:extLst>
          </a:blip>
          <a:srcRect l="2015" r="4516"/>
          <a:stretch/>
        </p:blipFill>
        <p:spPr bwMode="auto">
          <a:xfrm>
            <a:off x="8980363" y="3002238"/>
            <a:ext cx="2559050" cy="1324610"/>
          </a:xfrm>
          <a:prstGeom prst="rect">
            <a:avLst/>
          </a:prstGeom>
          <a:noFill/>
          <a:ln>
            <a:noFill/>
          </a:ln>
          <a:extLst>
            <a:ext uri="{53640926-AAD7-44D8-BBD7-CCE9431645EC}">
              <a14:shadowObscured xmlns:a14="http://schemas.microsoft.com/office/drawing/2010/main"/>
            </a:ext>
          </a:extLst>
        </p:spPr>
      </p:pic>
      <p:sp>
        <p:nvSpPr>
          <p:cNvPr id="15" name="TextBox 14">
            <a:extLst>
              <a:ext uri="{FF2B5EF4-FFF2-40B4-BE49-F238E27FC236}">
                <a16:creationId xmlns:a16="http://schemas.microsoft.com/office/drawing/2014/main" id="{BB2076BC-9C5C-6F2E-4094-4D5129BB63CC}"/>
              </a:ext>
            </a:extLst>
          </p:cNvPr>
          <p:cNvSpPr txBox="1"/>
          <p:nvPr/>
        </p:nvSpPr>
        <p:spPr>
          <a:xfrm>
            <a:off x="9011156" y="4426342"/>
            <a:ext cx="1945643" cy="646331"/>
          </a:xfrm>
          <a:prstGeom prst="rect">
            <a:avLst/>
          </a:prstGeom>
          <a:solidFill>
            <a:srgbClr val="FFFF00"/>
          </a:solidFill>
        </p:spPr>
        <p:txBody>
          <a:bodyPr wrap="square">
            <a:spAutoFit/>
          </a:bodyPr>
          <a:lstStyle/>
          <a:p>
            <a:pPr algn="l"/>
            <a:r>
              <a:rPr lang="en-US" sz="1800" b="0" i="0" u="none" strike="noStrike" baseline="0" dirty="0">
                <a:latin typeface="SFRM1200"/>
              </a:rPr>
              <a:t>D5.2 (M24) Beam Quality</a:t>
            </a:r>
          </a:p>
        </p:txBody>
      </p:sp>
      <p:sp>
        <p:nvSpPr>
          <p:cNvPr id="14" name="TextBox 13">
            <a:extLst>
              <a:ext uri="{FF2B5EF4-FFF2-40B4-BE49-F238E27FC236}">
                <a16:creationId xmlns:a16="http://schemas.microsoft.com/office/drawing/2014/main" id="{4871FFB6-B7DD-8283-FE35-481A0E8858A0}"/>
              </a:ext>
            </a:extLst>
          </p:cNvPr>
          <p:cNvSpPr txBox="1"/>
          <p:nvPr/>
        </p:nvSpPr>
        <p:spPr>
          <a:xfrm>
            <a:off x="9011156" y="5171225"/>
            <a:ext cx="1945643"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Tree>
    <p:extLst>
      <p:ext uri="{BB962C8B-B14F-4D97-AF65-F5344CB8AC3E}">
        <p14:creationId xmlns:p14="http://schemas.microsoft.com/office/powerpoint/2010/main" val="2161671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5.2 - Analysis of Ionization Response in a PIN diode for Beam Quality Assessments: Status and Plans</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454149"/>
            <a:ext cx="6524626" cy="3238053"/>
          </a:xfrm>
        </p:spPr>
        <p:txBody>
          <a:bodyPr>
            <a:noAutofit/>
          </a:bodyPr>
          <a:lstStyle>
            <a:lvl1pPr>
              <a:defRPr/>
            </a:lvl1pPr>
            <a:lvl2pPr>
              <a:defRPr/>
            </a:lvl2pPr>
            <a:lvl3pPr>
              <a:defRPr/>
            </a:lvl3pPr>
            <a:lvl4pPr>
              <a:defRPr/>
            </a:lvl4pPr>
            <a:lvl5pPr>
              <a:defRPr/>
            </a:lvl5pPr>
          </a:lstStyle>
          <a:p>
            <a:pPr algn="l"/>
            <a:r>
              <a:rPr lang="en-US" sz="2400" i="0" u="none" strike="noStrike" baseline="0" dirty="0" err="1">
                <a:latin typeface="SFRM1200"/>
              </a:rPr>
              <a:t>UniPD</a:t>
            </a:r>
            <a:r>
              <a:rPr lang="en-US" sz="2400" i="0" u="none" strike="noStrike" baseline="0" dirty="0">
                <a:latin typeface="SFRM1200"/>
              </a:rPr>
              <a:t> experimental setup</a:t>
            </a:r>
          </a:p>
          <a:p>
            <a:pPr algn="l"/>
            <a:endParaRPr lang="en-US" sz="2400" dirty="0">
              <a:latin typeface="SFRM1200"/>
            </a:endParaRPr>
          </a:p>
          <a:p>
            <a:pPr algn="l"/>
            <a:endParaRPr lang="en-US" sz="2400" i="0" u="none" strike="noStrike" baseline="0" dirty="0">
              <a:latin typeface="SFRM1200"/>
            </a:endParaRPr>
          </a:p>
          <a:p>
            <a:pPr algn="l"/>
            <a:endParaRPr lang="en-US" sz="2400" dirty="0">
              <a:latin typeface="SFRM1200"/>
            </a:endParaRPr>
          </a:p>
          <a:p>
            <a:pPr algn="l"/>
            <a:endParaRPr lang="en-US" sz="2400" i="0" u="none" strike="noStrike" baseline="0" dirty="0">
              <a:latin typeface="SFRM1200"/>
            </a:endParaRPr>
          </a:p>
          <a:p>
            <a:pPr algn="l"/>
            <a:endParaRPr lang="en-US" sz="2400" dirty="0">
              <a:latin typeface="SFRM1200"/>
            </a:endParaRPr>
          </a:p>
          <a:p>
            <a:pPr algn="l"/>
            <a:endParaRPr lang="en-US" sz="2400" i="0" u="none" strike="noStrike" baseline="0" dirty="0">
              <a:latin typeface="SFRM1200"/>
            </a:endParaRPr>
          </a:p>
          <a:p>
            <a:pPr algn="l"/>
            <a:endParaRPr lang="en-US" sz="2400" dirty="0">
              <a:latin typeface="SFRM1200"/>
            </a:endParaRPr>
          </a:p>
          <a:p>
            <a:pPr algn="l"/>
            <a:r>
              <a:rPr lang="en-US" sz="2400" i="0" u="none" strike="noStrike" baseline="0" dirty="0">
                <a:latin typeface="SFRM1200"/>
              </a:rPr>
              <a:t>Measurements at HEARTS@CERN and GSI Cave A completed in June 2025.</a:t>
            </a:r>
          </a:p>
          <a:p>
            <a:pPr algn="l"/>
            <a:endParaRPr lang="en-US" sz="24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6</a:t>
            </a:fld>
            <a:endParaRPr lang="en-GB" dirty="0"/>
          </a:p>
        </p:txBody>
      </p:sp>
      <p:pic>
        <p:nvPicPr>
          <p:cNvPr id="2" name="Immagine 4">
            <a:extLst>
              <a:ext uri="{FF2B5EF4-FFF2-40B4-BE49-F238E27FC236}">
                <a16:creationId xmlns:a16="http://schemas.microsoft.com/office/drawing/2014/main" id="{87D2BA99-D519-47FC-8157-BAA00F2F61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2" t="5636" r="7362" b="5909"/>
          <a:stretch/>
        </p:blipFill>
        <p:spPr>
          <a:xfrm>
            <a:off x="9921617" y="1470318"/>
            <a:ext cx="1460241" cy="1413277"/>
          </a:xfrm>
          <a:prstGeom prst="rect">
            <a:avLst/>
          </a:prstGeom>
        </p:spPr>
      </p:pic>
      <p:pic>
        <p:nvPicPr>
          <p:cNvPr id="3" name="Immagine 29">
            <a:extLst>
              <a:ext uri="{FF2B5EF4-FFF2-40B4-BE49-F238E27FC236}">
                <a16:creationId xmlns:a16="http://schemas.microsoft.com/office/drawing/2014/main" id="{015C857E-8D42-78F8-17A6-4FFFBCD6FAB6}"/>
              </a:ext>
            </a:extLst>
          </p:cNvPr>
          <p:cNvPicPr>
            <a:picLocks noChangeAspect="1"/>
          </p:cNvPicPr>
          <p:nvPr/>
        </p:nvPicPr>
        <p:blipFill rotWithShape="1">
          <a:blip r:embed="rId4">
            <a:extLst>
              <a:ext uri="{28A0092B-C50C-407E-A947-70E740481C1C}">
                <a14:useLocalDpi xmlns:a14="http://schemas.microsoft.com/office/drawing/2010/main" val="0"/>
              </a:ext>
            </a:extLst>
          </a:blip>
          <a:srcRect l="2015" r="4516"/>
          <a:stretch/>
        </p:blipFill>
        <p:spPr bwMode="auto">
          <a:xfrm>
            <a:off x="9408988" y="3002238"/>
            <a:ext cx="2559050" cy="1324610"/>
          </a:xfrm>
          <a:prstGeom prst="rect">
            <a:avLst/>
          </a:prstGeom>
          <a:noFill/>
          <a:ln>
            <a:noFill/>
          </a:ln>
          <a:extLst>
            <a:ext uri="{53640926-AAD7-44D8-BBD7-CCE9431645EC}">
              <a14:shadowObscured xmlns:a14="http://schemas.microsoft.com/office/drawing/2010/main"/>
            </a:ext>
          </a:extLst>
        </p:spPr>
      </p:pic>
      <p:sp>
        <p:nvSpPr>
          <p:cNvPr id="15" name="TextBox 14">
            <a:extLst>
              <a:ext uri="{FF2B5EF4-FFF2-40B4-BE49-F238E27FC236}">
                <a16:creationId xmlns:a16="http://schemas.microsoft.com/office/drawing/2014/main" id="{BB2076BC-9C5C-6F2E-4094-4D5129BB63CC}"/>
              </a:ext>
            </a:extLst>
          </p:cNvPr>
          <p:cNvSpPr txBox="1"/>
          <p:nvPr/>
        </p:nvSpPr>
        <p:spPr>
          <a:xfrm>
            <a:off x="9439781" y="4426342"/>
            <a:ext cx="1945643" cy="646331"/>
          </a:xfrm>
          <a:prstGeom prst="rect">
            <a:avLst/>
          </a:prstGeom>
          <a:solidFill>
            <a:srgbClr val="FFFF00"/>
          </a:solidFill>
        </p:spPr>
        <p:txBody>
          <a:bodyPr wrap="square">
            <a:spAutoFit/>
          </a:bodyPr>
          <a:lstStyle/>
          <a:p>
            <a:pPr algn="l"/>
            <a:r>
              <a:rPr lang="en-US" sz="1800" b="0" i="0" u="none" strike="noStrike" baseline="0" dirty="0">
                <a:latin typeface="SFRM1200"/>
              </a:rPr>
              <a:t>D5.2 (M24) Beam Quality</a:t>
            </a:r>
          </a:p>
        </p:txBody>
      </p:sp>
      <p:sp>
        <p:nvSpPr>
          <p:cNvPr id="14" name="TextBox 13">
            <a:extLst>
              <a:ext uri="{FF2B5EF4-FFF2-40B4-BE49-F238E27FC236}">
                <a16:creationId xmlns:a16="http://schemas.microsoft.com/office/drawing/2014/main" id="{4871FFB6-B7DD-8283-FE35-481A0E8858A0}"/>
              </a:ext>
            </a:extLst>
          </p:cNvPr>
          <p:cNvSpPr txBox="1"/>
          <p:nvPr/>
        </p:nvSpPr>
        <p:spPr>
          <a:xfrm>
            <a:off x="9439781" y="5171225"/>
            <a:ext cx="1945643"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pic>
        <p:nvPicPr>
          <p:cNvPr id="16" name="Picture 1">
            <a:extLst>
              <a:ext uri="{FF2B5EF4-FFF2-40B4-BE49-F238E27FC236}">
                <a16:creationId xmlns:a16="http://schemas.microsoft.com/office/drawing/2014/main" id="{832E5EEA-A6E5-900C-00B0-B5B909B37E6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82042" y="2075879"/>
            <a:ext cx="4713115" cy="2784934"/>
          </a:xfrm>
          <a:prstGeom prst="rect">
            <a:avLst/>
          </a:prstGeom>
          <a:noFill/>
          <a:ln>
            <a:noFill/>
          </a:ln>
        </p:spPr>
      </p:pic>
    </p:spTree>
    <p:extLst>
      <p:ext uri="{BB962C8B-B14F-4D97-AF65-F5344CB8AC3E}">
        <p14:creationId xmlns:p14="http://schemas.microsoft.com/office/powerpoint/2010/main" val="1207019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5E56E2-2E82-AC43-3E2E-B5C0798E3DDF}"/>
            </a:ext>
          </a:extLst>
        </p:cNvPr>
        <p:cNvGrpSpPr/>
        <p:nvPr/>
      </p:nvGrpSpPr>
      <p:grpSpPr>
        <a:xfrm>
          <a:off x="0" y="0"/>
          <a:ext cx="0" cy="0"/>
          <a:chOff x="0" y="0"/>
          <a:chExt cx="0" cy="0"/>
        </a:xfrm>
      </p:grpSpPr>
      <p:sp>
        <p:nvSpPr>
          <p:cNvPr id="4" name="Titre 1">
            <a:extLst>
              <a:ext uri="{FF2B5EF4-FFF2-40B4-BE49-F238E27FC236}">
                <a16:creationId xmlns:a16="http://schemas.microsoft.com/office/drawing/2014/main" id="{4285D267-3B2A-9986-0653-A2B5DE1AEE2F}"/>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FF0000"/>
                </a:solidFill>
                <a:latin typeface="Arial" panose="020B0604020202020204" pitchFamily="34" charset="0"/>
                <a:cs typeface="Arial" panose="020B0604020202020204" pitchFamily="34" charset="0"/>
              </a:rPr>
              <a:t>Task 5.2 – Experimental Results</a:t>
            </a:r>
            <a:endParaRPr lang="en-GB" dirty="0">
              <a:solidFill>
                <a:srgbClr val="FF0000"/>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83C8F5CD-A68D-FB42-6CCB-5BD323DD3B5F}"/>
              </a:ext>
            </a:extLst>
          </p:cNvPr>
          <p:cNvSpPr>
            <a:spLocks noGrp="1"/>
          </p:cNvSpPr>
          <p:nvPr>
            <p:ph idx="1" hasCustomPrompt="1"/>
          </p:nvPr>
        </p:nvSpPr>
        <p:spPr>
          <a:xfrm>
            <a:off x="838199" y="1454149"/>
            <a:ext cx="8334375" cy="4136199"/>
          </a:xfrm>
        </p:spPr>
        <p:txBody>
          <a:bodyPr>
            <a:noAutofit/>
          </a:bodyPr>
          <a:lstStyle>
            <a:lvl1pPr>
              <a:defRPr/>
            </a:lvl1pPr>
            <a:lvl2pPr>
              <a:defRPr/>
            </a:lvl2pPr>
            <a:lvl3pPr>
              <a:defRPr/>
            </a:lvl3pPr>
            <a:lvl4pPr>
              <a:defRPr/>
            </a:lvl4pPr>
            <a:lvl5pPr>
              <a:defRPr/>
            </a:lvl5pPr>
          </a:lstStyle>
          <a:p>
            <a:r>
              <a:rPr lang="en-GB" dirty="0"/>
              <a:t>Measured deposited energy vs LET stated by facility</a:t>
            </a:r>
            <a:endParaRPr lang="en-US" sz="2400" b="0" i="0" u="none" strike="noStrike" baseline="0" dirty="0">
              <a:latin typeface="SFRM1200"/>
            </a:endParaRPr>
          </a:p>
        </p:txBody>
      </p:sp>
      <p:sp>
        <p:nvSpPr>
          <p:cNvPr id="6" name="Espace réservé du pied de page 4">
            <a:extLst>
              <a:ext uri="{FF2B5EF4-FFF2-40B4-BE49-F238E27FC236}">
                <a16:creationId xmlns:a16="http://schemas.microsoft.com/office/drawing/2014/main" id="{C778337C-BBA9-7668-0E60-3DBC9E264B9C}"/>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170678AE-0720-5EBD-F501-417D99EF44E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E95331F0-86F2-3C85-11AC-F4A3CD169A12}"/>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D92CB4E8-605E-C8B6-35CB-65CBA067C469}"/>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39652B44-6A1D-A08C-031D-73A91263318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EF329742-B8FC-F9CF-7B60-C6D6AB30E280}"/>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3F3AA3BB-8948-5BEB-65E1-FC03DB31020E}"/>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4683015C-995F-0764-64A3-508BE36C3976}"/>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7</a:t>
            </a:fld>
            <a:endParaRPr lang="en-GB" dirty="0"/>
          </a:p>
        </p:txBody>
      </p:sp>
      <p:pic>
        <p:nvPicPr>
          <p:cNvPr id="2" name="Immagine 4">
            <a:extLst>
              <a:ext uri="{FF2B5EF4-FFF2-40B4-BE49-F238E27FC236}">
                <a16:creationId xmlns:a16="http://schemas.microsoft.com/office/drawing/2014/main" id="{FCC1A317-24FC-47DA-93E0-86CAA25837B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2" t="5636" r="7362" b="5909"/>
          <a:stretch/>
        </p:blipFill>
        <p:spPr>
          <a:xfrm>
            <a:off x="9921617" y="1470318"/>
            <a:ext cx="1460241" cy="1413277"/>
          </a:xfrm>
          <a:prstGeom prst="rect">
            <a:avLst/>
          </a:prstGeom>
        </p:spPr>
      </p:pic>
      <p:pic>
        <p:nvPicPr>
          <p:cNvPr id="3" name="Immagine 29">
            <a:extLst>
              <a:ext uri="{FF2B5EF4-FFF2-40B4-BE49-F238E27FC236}">
                <a16:creationId xmlns:a16="http://schemas.microsoft.com/office/drawing/2014/main" id="{227D1961-6586-F096-36BC-BAF5547A801E}"/>
              </a:ext>
            </a:extLst>
          </p:cNvPr>
          <p:cNvPicPr>
            <a:picLocks noChangeAspect="1"/>
          </p:cNvPicPr>
          <p:nvPr/>
        </p:nvPicPr>
        <p:blipFill rotWithShape="1">
          <a:blip r:embed="rId4">
            <a:extLst>
              <a:ext uri="{28A0092B-C50C-407E-A947-70E740481C1C}">
                <a14:useLocalDpi xmlns:a14="http://schemas.microsoft.com/office/drawing/2010/main" val="0"/>
              </a:ext>
            </a:extLst>
          </a:blip>
          <a:srcRect l="2015" r="4516"/>
          <a:stretch/>
        </p:blipFill>
        <p:spPr bwMode="auto">
          <a:xfrm>
            <a:off x="9408988" y="3002238"/>
            <a:ext cx="2559050" cy="1324610"/>
          </a:xfrm>
          <a:prstGeom prst="rect">
            <a:avLst/>
          </a:prstGeom>
          <a:noFill/>
          <a:ln>
            <a:noFill/>
          </a:ln>
          <a:extLst>
            <a:ext uri="{53640926-AAD7-44D8-BBD7-CCE9431645EC}">
              <a14:shadowObscured xmlns:a14="http://schemas.microsoft.com/office/drawing/2010/main"/>
            </a:ext>
          </a:extLst>
        </p:spPr>
      </p:pic>
      <p:sp>
        <p:nvSpPr>
          <p:cNvPr id="15" name="TextBox 14">
            <a:extLst>
              <a:ext uri="{FF2B5EF4-FFF2-40B4-BE49-F238E27FC236}">
                <a16:creationId xmlns:a16="http://schemas.microsoft.com/office/drawing/2014/main" id="{ECDB3791-B1C0-7D89-425A-584FE94112E8}"/>
              </a:ext>
            </a:extLst>
          </p:cNvPr>
          <p:cNvSpPr txBox="1"/>
          <p:nvPr/>
        </p:nvSpPr>
        <p:spPr>
          <a:xfrm>
            <a:off x="9439781" y="4426342"/>
            <a:ext cx="1945643" cy="646331"/>
          </a:xfrm>
          <a:prstGeom prst="rect">
            <a:avLst/>
          </a:prstGeom>
          <a:solidFill>
            <a:srgbClr val="FFFF00"/>
          </a:solidFill>
        </p:spPr>
        <p:txBody>
          <a:bodyPr wrap="square">
            <a:spAutoFit/>
          </a:bodyPr>
          <a:lstStyle/>
          <a:p>
            <a:pPr algn="l"/>
            <a:r>
              <a:rPr lang="en-US" sz="1800" b="0" i="0" u="none" strike="noStrike" baseline="0" dirty="0">
                <a:latin typeface="SFRM1200"/>
              </a:rPr>
              <a:t>D5.2 (M24) Beam Quality</a:t>
            </a:r>
          </a:p>
        </p:txBody>
      </p:sp>
      <p:sp>
        <p:nvSpPr>
          <p:cNvPr id="14" name="TextBox 13">
            <a:extLst>
              <a:ext uri="{FF2B5EF4-FFF2-40B4-BE49-F238E27FC236}">
                <a16:creationId xmlns:a16="http://schemas.microsoft.com/office/drawing/2014/main" id="{9F409048-D586-8078-AABE-8A1E0D3E3FD0}"/>
              </a:ext>
            </a:extLst>
          </p:cNvPr>
          <p:cNvSpPr txBox="1"/>
          <p:nvPr/>
        </p:nvSpPr>
        <p:spPr>
          <a:xfrm>
            <a:off x="9439781" y="5171225"/>
            <a:ext cx="1945643"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pic>
        <p:nvPicPr>
          <p:cNvPr id="17" name="Picture 16">
            <a:extLst>
              <a:ext uri="{FF2B5EF4-FFF2-40B4-BE49-F238E27FC236}">
                <a16:creationId xmlns:a16="http://schemas.microsoft.com/office/drawing/2014/main" id="{538B291C-EFE1-5107-9E40-44FFA42C2623}"/>
              </a:ext>
            </a:extLst>
          </p:cNvPr>
          <p:cNvPicPr>
            <a:picLocks noChangeAspect="1"/>
          </p:cNvPicPr>
          <p:nvPr/>
        </p:nvPicPr>
        <p:blipFill>
          <a:blip r:embed="rId5"/>
          <a:stretch>
            <a:fillRect/>
          </a:stretch>
        </p:blipFill>
        <p:spPr>
          <a:xfrm>
            <a:off x="570992" y="1942540"/>
            <a:ext cx="3819525" cy="2790825"/>
          </a:xfrm>
          <a:prstGeom prst="rect">
            <a:avLst/>
          </a:prstGeom>
        </p:spPr>
      </p:pic>
      <p:pic>
        <p:nvPicPr>
          <p:cNvPr id="18" name="Picture 17">
            <a:extLst>
              <a:ext uri="{FF2B5EF4-FFF2-40B4-BE49-F238E27FC236}">
                <a16:creationId xmlns:a16="http://schemas.microsoft.com/office/drawing/2014/main" id="{77F6C369-D4FE-5F2C-B560-BEFACEE78358}"/>
              </a:ext>
            </a:extLst>
          </p:cNvPr>
          <p:cNvPicPr>
            <a:picLocks noChangeAspect="1"/>
          </p:cNvPicPr>
          <p:nvPr/>
        </p:nvPicPr>
        <p:blipFill>
          <a:blip r:embed="rId6"/>
          <a:stretch>
            <a:fillRect/>
          </a:stretch>
        </p:blipFill>
        <p:spPr>
          <a:xfrm>
            <a:off x="5139560" y="1942540"/>
            <a:ext cx="3857625" cy="2800350"/>
          </a:xfrm>
          <a:prstGeom prst="rect">
            <a:avLst/>
          </a:prstGeom>
        </p:spPr>
      </p:pic>
      <p:sp>
        <p:nvSpPr>
          <p:cNvPr id="21" name="TextBox 20">
            <a:extLst>
              <a:ext uri="{FF2B5EF4-FFF2-40B4-BE49-F238E27FC236}">
                <a16:creationId xmlns:a16="http://schemas.microsoft.com/office/drawing/2014/main" id="{E9839C4F-9468-BFA0-DEF7-5B3162515B1E}"/>
              </a:ext>
            </a:extLst>
          </p:cNvPr>
          <p:cNvSpPr txBox="1"/>
          <p:nvPr/>
        </p:nvSpPr>
        <p:spPr>
          <a:xfrm>
            <a:off x="6745092" y="1701929"/>
            <a:ext cx="1204090" cy="369332"/>
          </a:xfrm>
          <a:prstGeom prst="rect">
            <a:avLst/>
          </a:prstGeom>
          <a:noFill/>
        </p:spPr>
        <p:txBody>
          <a:bodyPr wrap="square">
            <a:spAutoFit/>
          </a:bodyPr>
          <a:lstStyle/>
          <a:p>
            <a:r>
              <a:rPr lang="en-GB" dirty="0"/>
              <a:t>GSI Cave A</a:t>
            </a:r>
            <a:endParaRPr lang="en-US" dirty="0"/>
          </a:p>
        </p:txBody>
      </p:sp>
      <p:sp>
        <p:nvSpPr>
          <p:cNvPr id="27" name="TextBox 26">
            <a:extLst>
              <a:ext uri="{FF2B5EF4-FFF2-40B4-BE49-F238E27FC236}">
                <a16:creationId xmlns:a16="http://schemas.microsoft.com/office/drawing/2014/main" id="{098B15E3-8459-42B7-2575-0A941BD4C103}"/>
              </a:ext>
            </a:extLst>
          </p:cNvPr>
          <p:cNvSpPr txBox="1"/>
          <p:nvPr/>
        </p:nvSpPr>
        <p:spPr>
          <a:xfrm>
            <a:off x="1895221" y="1743426"/>
            <a:ext cx="1752600" cy="369332"/>
          </a:xfrm>
          <a:prstGeom prst="rect">
            <a:avLst/>
          </a:prstGeom>
          <a:noFill/>
        </p:spPr>
        <p:txBody>
          <a:bodyPr wrap="square">
            <a:spAutoFit/>
          </a:bodyPr>
          <a:lstStyle/>
          <a:p>
            <a:r>
              <a:rPr lang="en-US" dirty="0"/>
              <a:t>HEARTS@CERN</a:t>
            </a:r>
          </a:p>
        </p:txBody>
      </p:sp>
      <p:pic>
        <p:nvPicPr>
          <p:cNvPr id="29" name="Picture 28">
            <a:extLst>
              <a:ext uri="{FF2B5EF4-FFF2-40B4-BE49-F238E27FC236}">
                <a16:creationId xmlns:a16="http://schemas.microsoft.com/office/drawing/2014/main" id="{31D096EE-9CBA-DB3A-B97F-4914BBE10ABE}"/>
              </a:ext>
            </a:extLst>
          </p:cNvPr>
          <p:cNvPicPr>
            <a:picLocks noChangeAspect="1"/>
          </p:cNvPicPr>
          <p:nvPr/>
        </p:nvPicPr>
        <p:blipFill>
          <a:blip r:embed="rId7"/>
          <a:stretch>
            <a:fillRect/>
          </a:stretch>
        </p:blipFill>
        <p:spPr>
          <a:xfrm>
            <a:off x="1547291" y="4672543"/>
            <a:ext cx="2176418" cy="1552298"/>
          </a:xfrm>
          <a:prstGeom prst="rect">
            <a:avLst/>
          </a:prstGeom>
        </p:spPr>
      </p:pic>
      <p:pic>
        <p:nvPicPr>
          <p:cNvPr id="36" name="Picture 35">
            <a:extLst>
              <a:ext uri="{FF2B5EF4-FFF2-40B4-BE49-F238E27FC236}">
                <a16:creationId xmlns:a16="http://schemas.microsoft.com/office/drawing/2014/main" id="{F2F1C677-DAFB-1087-7496-3C4E201F49A7}"/>
              </a:ext>
            </a:extLst>
          </p:cNvPr>
          <p:cNvPicPr>
            <a:picLocks noChangeAspect="1"/>
          </p:cNvPicPr>
          <p:nvPr/>
        </p:nvPicPr>
        <p:blipFill>
          <a:blip r:embed="rId8"/>
          <a:stretch>
            <a:fillRect/>
          </a:stretch>
        </p:blipFill>
        <p:spPr>
          <a:xfrm>
            <a:off x="6034489" y="4685033"/>
            <a:ext cx="2286224" cy="1539808"/>
          </a:xfrm>
          <a:prstGeom prst="rect">
            <a:avLst/>
          </a:prstGeom>
        </p:spPr>
      </p:pic>
    </p:spTree>
    <p:extLst>
      <p:ext uri="{BB962C8B-B14F-4D97-AF65-F5344CB8AC3E}">
        <p14:creationId xmlns:p14="http://schemas.microsoft.com/office/powerpoint/2010/main" val="2834879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F5C846-D6AF-3946-8064-5D76F699D805}"/>
            </a:ext>
          </a:extLst>
        </p:cNvPr>
        <p:cNvGrpSpPr/>
        <p:nvPr/>
      </p:nvGrpSpPr>
      <p:grpSpPr>
        <a:xfrm>
          <a:off x="0" y="0"/>
          <a:ext cx="0" cy="0"/>
          <a:chOff x="0" y="0"/>
          <a:chExt cx="0" cy="0"/>
        </a:xfrm>
      </p:grpSpPr>
      <p:sp>
        <p:nvSpPr>
          <p:cNvPr id="4" name="Titre 1">
            <a:extLst>
              <a:ext uri="{FF2B5EF4-FFF2-40B4-BE49-F238E27FC236}">
                <a16:creationId xmlns:a16="http://schemas.microsoft.com/office/drawing/2014/main" id="{038287A3-19B1-E389-F528-E59E84FF6FF6}"/>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FF0000"/>
                </a:solidFill>
                <a:latin typeface="Arial" panose="020B0604020202020204" pitchFamily="34" charset="0"/>
                <a:cs typeface="Arial" panose="020B0604020202020204" pitchFamily="34" charset="0"/>
              </a:rPr>
              <a:t>Task 5.2 - Analysis of Ionization Response in a PIN diode for Beam Quality Assessments: Status and Plans</a:t>
            </a:r>
            <a:endParaRPr lang="en-GB" dirty="0">
              <a:solidFill>
                <a:srgbClr val="FF0000"/>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B7C5DB2B-6347-6A7B-D75C-09F6F7B91CC9}"/>
              </a:ext>
            </a:extLst>
          </p:cNvPr>
          <p:cNvSpPr>
            <a:spLocks noGrp="1"/>
          </p:cNvSpPr>
          <p:nvPr>
            <p:ph idx="1" hasCustomPrompt="1"/>
          </p:nvPr>
        </p:nvSpPr>
        <p:spPr>
          <a:xfrm>
            <a:off x="838200" y="1454149"/>
            <a:ext cx="7905750" cy="3238053"/>
          </a:xfrm>
        </p:spPr>
        <p:txBody>
          <a:bodyPr>
            <a:noAutofit/>
          </a:bodyPr>
          <a:lstStyle>
            <a:lvl1pPr>
              <a:defRPr/>
            </a:lvl1pPr>
            <a:lvl2pPr>
              <a:defRPr/>
            </a:lvl2pPr>
            <a:lvl3pPr>
              <a:defRPr/>
            </a:lvl3pPr>
            <a:lvl4pPr>
              <a:defRPr/>
            </a:lvl4pPr>
            <a:lvl5pPr>
              <a:defRPr/>
            </a:lvl5pPr>
          </a:lstStyle>
          <a:p>
            <a:pPr algn="l"/>
            <a:r>
              <a:rPr lang="en-US" sz="2400" i="0" u="none" strike="noStrike" baseline="0" dirty="0">
                <a:latin typeface="SFRM1200"/>
              </a:rPr>
              <a:t>Very good correlation between centers of measured energy peak and LET stated by facility</a:t>
            </a:r>
          </a:p>
          <a:p>
            <a:pPr algn="l"/>
            <a:r>
              <a:rPr lang="en-US" sz="2400" dirty="0">
                <a:latin typeface="SFRM1200"/>
              </a:rPr>
              <a:t>Very tight energy spreads when degraders are not used</a:t>
            </a:r>
            <a:r>
              <a:rPr lang="en-US" sz="2400" i="0" u="none" strike="noStrike" baseline="0" dirty="0">
                <a:latin typeface="SFRM1200"/>
              </a:rPr>
              <a:t> (few %), appreciably larger with degraders</a:t>
            </a:r>
          </a:p>
          <a:p>
            <a:pPr algn="l"/>
            <a:endParaRPr lang="en-US" sz="2400" dirty="0">
              <a:latin typeface="SFRM1200"/>
            </a:endParaRPr>
          </a:p>
          <a:p>
            <a:pPr algn="l"/>
            <a:r>
              <a:rPr lang="en-US" sz="2400" i="0" u="none" strike="noStrike" baseline="0" dirty="0">
                <a:latin typeface="SFRM1200"/>
              </a:rPr>
              <a:t>Task completed</a:t>
            </a:r>
          </a:p>
          <a:p>
            <a:pPr algn="l"/>
            <a:r>
              <a:rPr lang="en-US" sz="2400" dirty="0">
                <a:latin typeface="SFRM1200"/>
              </a:rPr>
              <a:t>Deliverable D5.2 “VALIDATION OF BEAM PARAMETER QUALITY OF CERN AND GSI INFRASTRUCTURES FOR TESTING OF ELECTRONICS” successfully delivered in July/August 2025</a:t>
            </a:r>
            <a:endParaRPr lang="en-US" sz="2400" i="0" u="none" strike="noStrike" baseline="0" dirty="0">
              <a:latin typeface="SFRM1200"/>
            </a:endParaRPr>
          </a:p>
          <a:p>
            <a:pPr algn="l"/>
            <a:endParaRPr lang="en-US" sz="2400" b="0" i="0" u="none" strike="noStrike" baseline="0" dirty="0">
              <a:latin typeface="SFRM1200"/>
            </a:endParaRPr>
          </a:p>
        </p:txBody>
      </p:sp>
      <p:sp>
        <p:nvSpPr>
          <p:cNvPr id="6" name="Espace réservé du pied de page 4">
            <a:extLst>
              <a:ext uri="{FF2B5EF4-FFF2-40B4-BE49-F238E27FC236}">
                <a16:creationId xmlns:a16="http://schemas.microsoft.com/office/drawing/2014/main" id="{6919369A-0647-7E63-BD90-84CDBAE8EE9D}"/>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B5BCBB4A-53B7-71F8-0E46-B9A85DB0AC4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BA29E0D2-E4F1-3702-727A-BFB8AA2BECE1}"/>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A1E96171-E4C5-773B-033A-85F54F4BFE2B}"/>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951DBDA7-CD45-B97D-659F-3922A4CD6C44}"/>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DCDF22-FC94-0993-F022-BD03BDC22C8C}"/>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A07882EF-C025-279B-9F1C-29B5C99BE92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CAE6F2AE-E6B0-6538-BE2E-23D5CD5387D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8</a:t>
            </a:fld>
            <a:endParaRPr lang="en-GB" dirty="0"/>
          </a:p>
        </p:txBody>
      </p:sp>
      <p:pic>
        <p:nvPicPr>
          <p:cNvPr id="2" name="Immagine 4">
            <a:extLst>
              <a:ext uri="{FF2B5EF4-FFF2-40B4-BE49-F238E27FC236}">
                <a16:creationId xmlns:a16="http://schemas.microsoft.com/office/drawing/2014/main" id="{24041BCD-FAAD-406C-61BE-4414379C6A4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2" t="5636" r="7362" b="5909"/>
          <a:stretch/>
        </p:blipFill>
        <p:spPr>
          <a:xfrm>
            <a:off x="9921617" y="1470318"/>
            <a:ext cx="1460241" cy="1413277"/>
          </a:xfrm>
          <a:prstGeom prst="rect">
            <a:avLst/>
          </a:prstGeom>
        </p:spPr>
      </p:pic>
      <p:pic>
        <p:nvPicPr>
          <p:cNvPr id="3" name="Immagine 29">
            <a:extLst>
              <a:ext uri="{FF2B5EF4-FFF2-40B4-BE49-F238E27FC236}">
                <a16:creationId xmlns:a16="http://schemas.microsoft.com/office/drawing/2014/main" id="{073F650A-15F1-E2E1-345A-7215F3C221D1}"/>
              </a:ext>
            </a:extLst>
          </p:cNvPr>
          <p:cNvPicPr>
            <a:picLocks noChangeAspect="1"/>
          </p:cNvPicPr>
          <p:nvPr/>
        </p:nvPicPr>
        <p:blipFill rotWithShape="1">
          <a:blip r:embed="rId4">
            <a:extLst>
              <a:ext uri="{28A0092B-C50C-407E-A947-70E740481C1C}">
                <a14:useLocalDpi xmlns:a14="http://schemas.microsoft.com/office/drawing/2010/main" val="0"/>
              </a:ext>
            </a:extLst>
          </a:blip>
          <a:srcRect l="2015" r="4516"/>
          <a:stretch/>
        </p:blipFill>
        <p:spPr bwMode="auto">
          <a:xfrm>
            <a:off x="9408988" y="3002238"/>
            <a:ext cx="2559050" cy="1324610"/>
          </a:xfrm>
          <a:prstGeom prst="rect">
            <a:avLst/>
          </a:prstGeom>
          <a:noFill/>
          <a:ln>
            <a:noFill/>
          </a:ln>
          <a:extLst>
            <a:ext uri="{53640926-AAD7-44D8-BBD7-CCE9431645EC}">
              <a14:shadowObscured xmlns:a14="http://schemas.microsoft.com/office/drawing/2010/main"/>
            </a:ext>
          </a:extLst>
        </p:spPr>
      </p:pic>
      <p:sp>
        <p:nvSpPr>
          <p:cNvPr id="15" name="TextBox 14">
            <a:extLst>
              <a:ext uri="{FF2B5EF4-FFF2-40B4-BE49-F238E27FC236}">
                <a16:creationId xmlns:a16="http://schemas.microsoft.com/office/drawing/2014/main" id="{111DDDB3-B114-1B22-7C1C-B4723CF1B06D}"/>
              </a:ext>
            </a:extLst>
          </p:cNvPr>
          <p:cNvSpPr txBox="1"/>
          <p:nvPr/>
        </p:nvSpPr>
        <p:spPr>
          <a:xfrm>
            <a:off x="9439781" y="4426342"/>
            <a:ext cx="1945643" cy="646331"/>
          </a:xfrm>
          <a:prstGeom prst="rect">
            <a:avLst/>
          </a:prstGeom>
          <a:solidFill>
            <a:srgbClr val="FFFF00"/>
          </a:solidFill>
        </p:spPr>
        <p:txBody>
          <a:bodyPr wrap="square">
            <a:spAutoFit/>
          </a:bodyPr>
          <a:lstStyle/>
          <a:p>
            <a:pPr algn="l"/>
            <a:r>
              <a:rPr lang="en-US" sz="1800" b="0" i="0" u="none" strike="noStrike" baseline="0" dirty="0">
                <a:latin typeface="SFRM1200"/>
              </a:rPr>
              <a:t>D5.2 (M24) Beam Quality</a:t>
            </a:r>
          </a:p>
        </p:txBody>
      </p:sp>
      <p:sp>
        <p:nvSpPr>
          <p:cNvPr id="14" name="TextBox 13">
            <a:extLst>
              <a:ext uri="{FF2B5EF4-FFF2-40B4-BE49-F238E27FC236}">
                <a16:creationId xmlns:a16="http://schemas.microsoft.com/office/drawing/2014/main" id="{AD65FE3D-100F-5F8B-51AE-4F718DBD3377}"/>
              </a:ext>
            </a:extLst>
          </p:cNvPr>
          <p:cNvSpPr txBox="1"/>
          <p:nvPr/>
        </p:nvSpPr>
        <p:spPr>
          <a:xfrm>
            <a:off x="9439781" y="5171225"/>
            <a:ext cx="1945643"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Tree>
    <p:extLst>
      <p:ext uri="{BB962C8B-B14F-4D97-AF65-F5344CB8AC3E}">
        <p14:creationId xmlns:p14="http://schemas.microsoft.com/office/powerpoint/2010/main" val="42452247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5.3 - Suitability of the Proposed VHE Ion Beams for 3D Integrated Device Structures: Description of Work</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p:nvPr>
        </p:nvSpPr>
        <p:spPr>
          <a:xfrm>
            <a:off x="838200" y="1825624"/>
            <a:ext cx="7162800" cy="3371851"/>
          </a:xfrm>
        </p:spPr>
        <p:txBody>
          <a:bodyPr>
            <a:noAutofit/>
          </a:bodyPr>
          <a:lstStyle>
            <a:lvl1pPr>
              <a:defRPr/>
            </a:lvl1pPr>
            <a:lvl2pPr>
              <a:defRPr/>
            </a:lvl2pPr>
            <a:lvl3pPr>
              <a:defRPr/>
            </a:lvl3pPr>
            <a:lvl4pPr>
              <a:defRPr/>
            </a:lvl4pPr>
            <a:lvl5pPr>
              <a:defRPr/>
            </a:lvl5pPr>
          </a:lstStyle>
          <a:p>
            <a:r>
              <a:rPr lang="en-US" sz="2400" b="0" i="0" u="none" strike="noStrike" baseline="0" dirty="0">
                <a:latin typeface="SFRM1200"/>
              </a:rPr>
              <a:t>Partners: </a:t>
            </a:r>
            <a:r>
              <a:rPr lang="en-US" sz="2400" i="0" u="none" strike="noStrike" baseline="0" dirty="0">
                <a:latin typeface="SFRM1200"/>
              </a:rPr>
              <a:t>UNIPD, M12-36</a:t>
            </a:r>
          </a:p>
          <a:p>
            <a:pPr algn="l"/>
            <a:r>
              <a:rPr lang="en-US" sz="2400" b="1" i="0" u="none" strike="noStrike" baseline="0" dirty="0">
                <a:latin typeface="SFRM1200"/>
              </a:rPr>
              <a:t>3D NAND Flash memories,</a:t>
            </a:r>
            <a:r>
              <a:rPr lang="en-US" sz="2400" b="0" i="0" u="none" strike="noStrike" baseline="0" dirty="0">
                <a:latin typeface="SFRM1200"/>
              </a:rPr>
              <a:t> the first and most successful example of 3D integration in the semiconductor industry, are an ideal test vehicle</a:t>
            </a:r>
          </a:p>
          <a:p>
            <a:pPr algn="l"/>
            <a:r>
              <a:rPr lang="en-US" sz="2400" b="0" i="0" u="none" strike="noStrike" baseline="0" dirty="0">
                <a:latin typeface="SFRM1200"/>
              </a:rPr>
              <a:t>Devices with </a:t>
            </a:r>
            <a:r>
              <a:rPr lang="en-US" sz="2400" b="1" i="0" u="none" strike="noStrike" baseline="0" dirty="0">
                <a:latin typeface="SFRM1200"/>
              </a:rPr>
              <a:t>hundreds of layers </a:t>
            </a:r>
            <a:r>
              <a:rPr lang="en-US" sz="2400" b="0" i="0" u="none" strike="noStrike" baseline="0" dirty="0">
                <a:latin typeface="SFRM1200"/>
              </a:rPr>
              <a:t>are now available and increasing, reaching tens of microns of </a:t>
            </a:r>
            <a:r>
              <a:rPr lang="en-US" sz="2400" b="0" i="0" u="none" strike="noStrike" baseline="0" dirty="0" err="1">
                <a:latin typeface="SFRM1200"/>
              </a:rPr>
              <a:t>thicknesss</a:t>
            </a:r>
            <a:r>
              <a:rPr lang="en-US" sz="2400" b="0" i="0" u="none" strike="noStrike" baseline="0" dirty="0">
                <a:latin typeface="SFRM1200"/>
              </a:rPr>
              <a:t>. </a:t>
            </a:r>
          </a:p>
          <a:p>
            <a:pPr algn="l"/>
            <a:r>
              <a:rPr lang="en-US" sz="2400" b="0" i="0" u="none" strike="noStrike" baseline="0" dirty="0">
                <a:latin typeface="SFRM1200"/>
              </a:rPr>
              <a:t>VHE heavy ions are extremely useful for these technologies</a:t>
            </a:r>
          </a:p>
          <a:p>
            <a:pPr algn="l"/>
            <a:endParaRPr lang="en-US" sz="16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9</a:t>
            </a:fld>
            <a:endParaRPr lang="en-GB" dirty="0"/>
          </a:p>
        </p:txBody>
      </p:sp>
      <p:pic>
        <p:nvPicPr>
          <p:cNvPr id="1026" name="Picture 2" descr="International Memory Workshop: 3D NAND Flash to Reach 140 Layers By 2021 |  TechPowerUp">
            <a:extLst>
              <a:ext uri="{FF2B5EF4-FFF2-40B4-BE49-F238E27FC236}">
                <a16:creationId xmlns:a16="http://schemas.microsoft.com/office/drawing/2014/main" id="{D3B8BD4D-39D2-D747-31C3-46CF02E1F39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4127" r="12698"/>
          <a:stretch/>
        </p:blipFill>
        <p:spPr bwMode="auto">
          <a:xfrm>
            <a:off x="9165136" y="1465493"/>
            <a:ext cx="1824097" cy="192755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EBE5517-413A-5786-059B-9362C183CEAB}"/>
              </a:ext>
            </a:extLst>
          </p:cNvPr>
          <p:cNvSpPr txBox="1"/>
          <p:nvPr/>
        </p:nvSpPr>
        <p:spPr>
          <a:xfrm>
            <a:off x="8208043" y="3573001"/>
            <a:ext cx="1824098" cy="923330"/>
          </a:xfrm>
          <a:prstGeom prst="rect">
            <a:avLst/>
          </a:prstGeom>
          <a:solidFill>
            <a:srgbClr val="FFFF00"/>
          </a:solidFill>
        </p:spPr>
        <p:txBody>
          <a:bodyPr wrap="square">
            <a:spAutoFit/>
          </a:bodyPr>
          <a:lstStyle/>
          <a:p>
            <a:pPr algn="l"/>
            <a:r>
              <a:rPr lang="en-US" sz="1800" b="0" i="0" u="none" strike="noStrike" baseline="0" dirty="0">
                <a:latin typeface="SFRM1200"/>
              </a:rPr>
              <a:t>D5.3 (M36) Beam suitability for 3D structures</a:t>
            </a:r>
          </a:p>
        </p:txBody>
      </p:sp>
      <p:sp>
        <p:nvSpPr>
          <p:cNvPr id="2" name="TextBox 1">
            <a:extLst>
              <a:ext uri="{FF2B5EF4-FFF2-40B4-BE49-F238E27FC236}">
                <a16:creationId xmlns:a16="http://schemas.microsoft.com/office/drawing/2014/main" id="{2A6484EE-10C2-CB3B-62F3-9791D5689A95}"/>
              </a:ext>
            </a:extLst>
          </p:cNvPr>
          <p:cNvSpPr txBox="1"/>
          <p:nvPr/>
        </p:nvSpPr>
        <p:spPr>
          <a:xfrm>
            <a:off x="8208675" y="4757892"/>
            <a:ext cx="1824098" cy="1200329"/>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152777F2-6B56-BBA9-B72E-85CCDAF98439}"/>
              </a:ext>
            </a:extLst>
          </p:cNvPr>
          <p:cNvSpPr txBox="1"/>
          <p:nvPr/>
        </p:nvSpPr>
        <p:spPr>
          <a:xfrm>
            <a:off x="10239184" y="3573001"/>
            <a:ext cx="1724216" cy="2031325"/>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Tree>
    <p:extLst>
      <p:ext uri="{BB962C8B-B14F-4D97-AF65-F5344CB8AC3E}">
        <p14:creationId xmlns:p14="http://schemas.microsoft.com/office/powerpoint/2010/main" val="4189505754"/>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EARTS Custom Slides">
  <a:themeElements>
    <a:clrScheme name="HEARTS">
      <a:dk1>
        <a:srgbClr val="000000"/>
      </a:dk1>
      <a:lt1>
        <a:srgbClr val="FFFFFF"/>
      </a:lt1>
      <a:dk2>
        <a:srgbClr val="44546A"/>
      </a:dk2>
      <a:lt2>
        <a:srgbClr val="E7E6E6"/>
      </a:lt2>
      <a:accent1>
        <a:srgbClr val="0D75BD"/>
      </a:accent1>
      <a:accent2>
        <a:srgbClr val="4296CD"/>
      </a:accent2>
      <a:accent3>
        <a:srgbClr val="F7931E"/>
      </a:accent3>
      <a:accent4>
        <a:srgbClr val="F9AF59"/>
      </a:accent4>
      <a:accent5>
        <a:srgbClr val="61931E"/>
      </a:accent5>
      <a:accent6>
        <a:srgbClr val="61AF59"/>
      </a:accent6>
      <a:hlink>
        <a:srgbClr val="F7931C"/>
      </a:hlink>
      <a:folHlink>
        <a:srgbClr val="B36C1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62</TotalTime>
  <Words>3131</Words>
  <Application>Microsoft Office PowerPoint</Application>
  <PresentationFormat>Widescreen</PresentationFormat>
  <Paragraphs>344</Paragraphs>
  <Slides>30</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30</vt:i4>
      </vt:variant>
    </vt:vector>
  </HeadingPairs>
  <TitlesOfParts>
    <vt:vector size="38" baseType="lpstr">
      <vt:lpstr>Arial</vt:lpstr>
      <vt:lpstr>Calibri</vt:lpstr>
      <vt:lpstr>Calibri Light</vt:lpstr>
      <vt:lpstr>MyriadPro-Regular</vt:lpstr>
      <vt:lpstr>SFBX1200</vt:lpstr>
      <vt:lpstr>SFRM1200</vt:lpstr>
      <vt:lpstr>Office Theme</vt:lpstr>
      <vt:lpstr>HEARTS Custom Slides</vt:lpstr>
      <vt:lpstr>HEARTS  Leaders Meeting #7</vt:lpstr>
      <vt:lpstr>Tasks &amp; Objectives</vt:lpstr>
      <vt:lpstr>WP5 Tasks</vt:lpstr>
      <vt:lpstr>WP5 Timeline </vt:lpstr>
      <vt:lpstr>Task 5.2 - Analysis of Ionization Response in a PIN diode for Beam Quality Assessments: Description of Work</vt:lpstr>
      <vt:lpstr>Task 5.2 - Analysis of Ionization Response in a PIN diode for Beam Quality Assessments: Status and Plans</vt:lpstr>
      <vt:lpstr>Task 5.2 – Experimental Results</vt:lpstr>
      <vt:lpstr>Task 5.2 - Analysis of Ionization Response in a PIN diode for Beam Quality Assessments: Status and Plans</vt:lpstr>
      <vt:lpstr>Task 5.3 - Suitability of the Proposed VHE Ion Beams for 3D Integrated Device Structures: Description of Work</vt:lpstr>
      <vt:lpstr>Task 5.3 - Suitability of the Proposed VHE Ion Beams for 3D Integrated Device Structures: Experimental Campaign</vt:lpstr>
      <vt:lpstr>Task 5.4 - Validation of the VHE Ion Beams for Industrial use with TRL 6-7 Achievement: Description of work</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5.4 - Validation of the …: NSREC 2025 data from HEARTS@CERN 2024: SEU</vt:lpstr>
      <vt:lpstr>Task 5.4 - Validation of the …: NSREC 2025 data from HEARTS@CERN 2024: SEU</vt:lpstr>
      <vt:lpstr>Task 5.4 - Validation of the …: NSREC 2025 data from HEARTS@CERN 2024: SEU</vt:lpstr>
      <vt:lpstr>Task 5.5 - Qualification of High-complexity Devices: Description of Work</vt:lpstr>
      <vt:lpstr>Task 5.5 - Qualification of High-complexity Devices: Status and Plans</vt:lpstr>
      <vt:lpstr>Task 5.5 - Qualification of High-complexity Devices: Status and Plans</vt:lpstr>
      <vt:lpstr>Task 5.6 - Board-level testing: Description of Work </vt:lpstr>
      <vt:lpstr>Task 5.6 - Board-level testing: Status and Plans</vt:lpstr>
      <vt:lpstr>Task 5.6 - Board-level testing: Description of Work </vt:lpstr>
      <vt:lpstr>Task 5.6 - Board-level testing: Status and Plans</vt:lpstr>
      <vt:lpstr>Conclusions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Coronetti</dc:creator>
  <cp:lastModifiedBy>Simone Gerardin</cp:lastModifiedBy>
  <cp:revision>41</cp:revision>
  <cp:lastPrinted>2024-01-26T12:33:15Z</cp:lastPrinted>
  <dcterms:created xsi:type="dcterms:W3CDTF">2023-01-10T08:10:32Z</dcterms:created>
  <dcterms:modified xsi:type="dcterms:W3CDTF">2025-08-27T12:22:34Z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de8b78ac-81eb-464b-b9a2-2d62a56e74e0</vt:lpwstr>
  </property>
  <property fmtid="{D5CDD505-2E9C-101B-9397-08002B2CF9AE}" pid="3" name="LABEL">
    <vt:lpwstr>S</vt:lpwstr>
  </property>
  <property fmtid="{D5CDD505-2E9C-101B-9397-08002B2CF9AE}" pid="4" name="L1">
    <vt:lpwstr>C-ALL</vt:lpwstr>
  </property>
  <property fmtid="{D5CDD505-2E9C-101B-9397-08002B2CF9AE}" pid="5" name="L2">
    <vt:lpwstr>C-CS</vt:lpwstr>
  </property>
  <property fmtid="{D5CDD505-2E9C-101B-9397-08002B2CF9AE}" pid="6" name="L3">
    <vt:lpwstr>C-AD-AMB</vt:lpwstr>
  </property>
  <property fmtid="{D5CDD505-2E9C-101B-9397-08002B2CF9AE}" pid="7" name="Visual">
    <vt:lpwstr>0</vt:lpwstr>
  </property>
  <property fmtid="{D5CDD505-2E9C-101B-9397-08002B2CF9AE}" pid="8" name="CCAV">
    <vt:lpwstr/>
  </property>
</Properties>
</file>