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notesSlides/notesSlide6.xml" ContentType="application/vnd.openxmlformats-officedocument.presentationml.notesSlide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notesSlides/notesSlide9.xml" ContentType="application/vnd.openxmlformats-officedocument.presentationml.notesSlide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notesSlides/notesSlide10.xml" ContentType="application/vnd.openxmlformats-officedocument.presentationml.notesSlide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63" r:id="rId5"/>
    <p:sldId id="316" r:id="rId6"/>
    <p:sldId id="319" r:id="rId7"/>
    <p:sldId id="317" r:id="rId8"/>
    <p:sldId id="287" r:id="rId9"/>
    <p:sldId id="311" r:id="rId10"/>
    <p:sldId id="314" r:id="rId11"/>
    <p:sldId id="320" r:id="rId12"/>
    <p:sldId id="310" r:id="rId13"/>
    <p:sldId id="309" r:id="rId14"/>
    <p:sldId id="281" r:id="rId15"/>
    <p:sldId id="268" r:id="rId16"/>
    <p:sldId id="322" r:id="rId17"/>
    <p:sldId id="304" r:id="rId18"/>
    <p:sldId id="283" r:id="rId19"/>
    <p:sldId id="312" r:id="rId20"/>
    <p:sldId id="299" r:id="rId21"/>
    <p:sldId id="300" r:id="rId22"/>
    <p:sldId id="313" r:id="rId23"/>
    <p:sldId id="307" r:id="rId24"/>
    <p:sldId id="308" r:id="rId25"/>
    <p:sldId id="257" r:id="rId26"/>
    <p:sldId id="296" r:id="rId27"/>
    <p:sldId id="301" r:id="rId28"/>
    <p:sldId id="315" r:id="rId29"/>
    <p:sldId id="302" r:id="rId30"/>
    <p:sldId id="303" r:id="rId31"/>
    <p:sldId id="321" r:id="rId32"/>
    <p:sldId id="323" r:id="rId33"/>
    <p:sldId id="318" r:id="rId34"/>
    <p:sldId id="324" r:id="rId35"/>
    <p:sldId id="325" r:id="rId3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FEEAD8"/>
    <a:srgbClr val="FDF5D9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04" autoAdjust="0"/>
  </p:normalViewPr>
  <p:slideViewPr>
    <p:cSldViewPr snapToObjects="1" showGuides="1">
      <p:cViewPr varScale="1">
        <p:scale>
          <a:sx n="198" d="100"/>
          <a:sy n="198" d="100"/>
        </p:scale>
        <p:origin x="714" y="15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0:49.954"/>
    </inkml:context>
    <inkml:brush xml:id="br0">
      <inkml:brushProperty name="width" value="0.035" units="cm"/>
      <inkml:brushProperty name="height" value="0.035" units="cm"/>
      <inkml:brushProperty name="color" value="#BFF1FF"/>
    </inkml:brush>
  </inkml:definitions>
  <inkml:trace contextRef="#ctx0" brushRef="#br0">0 1 24575,'0'313'-1365,"0"-308"-5461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6:10.904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283 0 24575,'-4'2'0,"0"-1"0,0 1 0,0 0 0,0 0 0,0 0 0,1 1 0,-1-1 0,1 1 0,0 0 0,0 0 0,0 0 0,-4 6 0,-5 3 0,-57 46-29,34-29-416,2 0-1,-44 51 1,71-73-6381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5:49.606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0 1 24575,'0'51'0,"10"72"0,-7-57-1365,-3-55-5461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5:51.694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0 1 24575,'0'2'0,"0"3"0,0 2 0,0 2 0,0 2 0,0 1 0,0 1 0,0-1 0,0 1 0,0-1 0,0 1 0,0-1 0,0 0 0,0 0 0,0 0 0,0 0 0,0 0 0,0-2-8191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5:53.708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0 1 24575,'0'229'-1365,"0"-218"-5461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10.475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19 1 24575,'0'2'0,"0"2"0,0 4 0,-2 3 0,0 3 0,-1 1 0,1-1 0,1 2 0,0 2 0,0 1 0,1 0 0,0-1 0,0 0 0,0-3 0,0-1 0,-2-3 0,0-1 0,-1-3-8191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11.587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0 0 24575,'0'2'0,"0"3"0,0 4 0,0 3 0,0 2 0,0 0 0,0 0 0,0-1 0,0 0 0,0 0 0,0-1 0,0 0 0,0 3 0,0-1 0,0 1 0,0-3-8191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12.605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13 0 24575,'-2'0'0,"0"2"0,-1 3 0,1 2 0,1 3 0,0 3 0,0 4 0,1 0 0,0 1 0,0-2 0,0-1 0,0-2 0,0 0 0,0 0 0,0-1 0,1-1 0,-1 1 0,0-2-8191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13.786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1 1 24575,'0'205'-1365,"0"-195"-5461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15.699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1 1 24575,'0'2'0,"0"3"0,0 2 0,0 2 0,0 2 0,0 1 0,0 1 0,0-1 0,0 1 0,0-1 0,0 0 0,0 1 0,0-1 0,0 0 0,0 0 0,0 0 0,0 0 0,0-2-8191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17.285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0 1 24575,'0'2'0,"0"3"0,0 2 0,0 2 0,0 4 0,0 2 0,0 0 0,0 0 0,0-1 0,0-1 0,0 0 0,0-1 0,0-1-8191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18.964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1 0 24575,'0'2'0,"0"3"0,0 3 0,0 1 0,0 2 0,0 1 0,0 0 0,0 1 0,0-3-8191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6:06.668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1 1 24575,'18'31'0,"1"-1"0,42 49 0,-33-45 0,28 45 0,26 35 0,-23-35 0,-48-60-1365,-6-9-5461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24.130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1 1 24575,'5'0'0,"1"0"0,0 1 0,-1 0 0,0 0 0,0 1 0,1-1 0,-1 1 0,0 1 0,0-1 0,0 0 0,-1 1 0,9 6 0,3 3 0,-2 2 0,18 19 0,13 11 0,-22-25 0,-1 2 0,28 33 0,-32-34-1365,-9-13-5461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24.131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312 0 24575,'-4'2'0,"1"-2"0,-1 2 0,0-1 0,1 1 0,-1-1 0,1 2 0,0-2 0,0 1 0,0 1 0,0 0 0,-4 3 0,-7 4 0,-6 4 0,0 2 0,0 1 0,2 0 0,0 1 0,2 0 0,-24 34 0,3-7 0,27-36 0,0 3 0,-14 21 0,9-9-1365,9-13-5461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29.204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1 1 24575,'5'0'0,"1"0"0,0 1 0,-1 0 0,0 0 0,0 1 0,1-1 0,-1 1 0,0 1 0,0-1 0,0 0 0,-1 1 0,9 6 0,3 3 0,-2 2 0,18 19 0,13 11 0,-22-25 0,-1 2 0,28 33 0,-32-34-1365,-9-13-5461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6:29.205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312 0 24575,'-4'2'0,"1"-2"0,-1 2 0,0-1 0,1 1 0,-1-1 0,1 2 0,0-2 0,0 1 0,0 1 0,0 0 0,-4 3 0,-7 4 0,-6 4 0,0 2 0,0 1 0,2 0 0,0 1 0,2 0 0,-24 34 0,3-7 0,27-36 0,0 3 0,-14 21 0,9-9-1365,9-13-5461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8:18.817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0 1 24575,'2'2'0,"4"1"0,3 3 0,2 5 0,2 5 0,1 2 0,0 1 0,1 0 0,-2-2 0,-2-3 0,-2-2 0,0 0 0,1-2 0,-2-1 0,-2 1 0,1 1 0,-1 1 0,-2-1-8191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8:18.818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150 1 24575,'-1'5'0,"-1"0"0,1-1 0,-1 2 0,-1-2 0,1 1 0,0-1 0,0 0 0,-1 0 0,0 0 0,0 1 0,-1-2 0,-5 6 0,-11 15 0,-11 21 8,-23 36-1381,47-68-5453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8:24.112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0 1 24575,'2'2'0,"4"1"0,3 3 0,2 5 0,2 5 0,1 2 0,0 1 0,1 0 0,-2-2 0,-2-3 0,-2-2 0,0 0 0,1-2 0,-2-1 0,-2 1 0,1 1 0,-1 1 0,-2-1-8191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8:24.113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150 1 24575,'-1'5'0,"-1"0"0,1-1 0,-1 2 0,-1-2 0,1 1 0,0-1 0,0 0 0,-1 0 0,0 0 0,0 1 0,-1-2 0,-5 6 0,-11 15 0,-11 21 8,-23 36-1381,47-68-5453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65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1 24575,'7'0'0,"-1"2"0,1-2 0,-1 2 0,0 0 0,1 0 0,-1 1 0,0 0 0,1-1 0,4 5 0,3 1 0,-1 1 0,22 18 0,118 120 0,-120-122-1365,-23-18-5461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66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252 1 24575,'-122'140'0,"104"-119"0,-36 33 0,50-51 0,-9 9-66,-19 21-1233,24-20-5527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6:07.747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259 0 24575,'-31'33'0,"-48"68"0,44-54 0,-6 13 40,30-42-391,-1 0 0,-1-1-1,-18 20 1,25-31-6475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67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1 24575,'5'0'0,"1"0"0,0 1 0,-1 0 0,0 0 0,0 1 0,1-1 0,-1 1 0,0 1 0,0-1 0,0 0 0,-1 1 0,9 6 0,3 3 0,-2 2 0,18 19 0,13 11 0,-22-25 0,-1 2 0,28 33 0,-32-34-1365,-9-13-5461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68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312 0 24575,'-4'2'0,"1"-2"0,-1 2 0,0-1 0,1 1 0,-1-1 0,1 2 0,0-2 0,0 1 0,0 1 0,0 0 0,-4 3 0,-7 4 0,-6 4 0,0 2 0,0 1 0,2 0 0,0 1 0,2 0 0,-24 34 0,3-7 0,27-36 0,0 3 0,-14 21 0,9-9-1365,9-13-5461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69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1 24575,'6'1'0,"0"0"0,0 1 0,0 0 0,-1 0 0,1 1 0,0-1 0,0 1 0,-1 0 0,0 1 0,0-1 0,0 1 0,-1 0 0,8 8 0,17 11 0,79 61 83,31 22-1531,-124-97-5378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70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384 1 24575,'-9'0'0,"-1"2"0,1-1 0,0 1 0,0 0 0,1 1 0,-1 0 0,0 0 0,0 1 0,2-1 0,-1 2 0,-1 0 0,-7 7 0,-13 11 0,-46 47 0,29-25 0,-56 53-1365,92-89-5461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71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1 24575,'5'0'0,"-1"1"0,1 0 0,-1 0 0,1 1 0,-1-1 0,1 1 0,-2 0 0,2 0 0,-1 0 0,-1 1 0,2 0 0,-2-1 0,7 6 0,6 8 0,22 25 0,-26-27 0,152 150 0,-154-154-1365,-3-1-5461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72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403 1 24575,'-11'7'0,"-53"36"0,-66 57 0,86-62 0,-91 87 0,125-115-1365,1-3-5461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73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1 24575,'5'0'0,"1"0"0,0 1 0,-1 0 0,0 0 0,0 1 0,1-1 0,-1 1 0,0 1 0,0-1 0,0 0 0,-1 1 0,9 6 0,3 3 0,-2 2 0,18 19 0,13 11 0,-22-25 0,-1 2 0,28 33 0,-32-34-1365,-9-13-5461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74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312 0 24575,'-4'2'0,"1"-2"0,-1 2 0,0-1 0,1 1 0,-1-1 0,1 2 0,0-2 0,0 1 0,0 1 0,0 0 0,-4 3 0,-7 4 0,-6 4 0,0 2 0,0 1 0,2 0 0,0 1 0,2 0 0,-24 34 0,3-7 0,27-36 0,0 3 0,-14 21 0,9-9-1365,9-13-5461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75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1 24575,'5'0'0,"1"0"0,0 1 0,-1 0 0,0 0 0,0 1 0,1-1 0,-1 1 0,0 1 0,0-1 0,0 0 0,-1 1 0,9 6 0,3 3 0,-2 2 0,18 19 0,13 11 0,-22-25 0,-1 2 0,28 33 0,-32-34-1365,-9-13-5461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3:12.676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312 0 24575,'-4'2'0,"1"-2"0,-1 2 0,0-1 0,1 1 0,-1-1 0,1 2 0,0-2 0,0 1 0,0 1 0,0 0 0,-4 3 0,-7 4 0,-6 4 0,0 2 0,0 1 0,2 0 0,0 1 0,2 0 0,-24 34 0,3-7 0,27-36 0,0 3 0,-14 21 0,9-9-1365,9-13-5461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3T12:14:39.633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0 24575,'64'58'66,"126"88"-1,-4-6-1561,-177-132-5330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5:14.406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5:14.407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5:14.407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25:14.40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53:18.256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0 1 24575,'2'2'0,"4"1"0,3 3 0,2 5 0,2 5 0,1 2 0,0 1 0,1 0 0,-2-2 0,-2-3 0,-2-2 0,0 0 0,1-2 0,-2-1 0,-2 1 0,1 1 0,-1 1 0,-2-1-8191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53:18.257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150 1 24575,'-1'5'0,"-1"0"0,1-1 0,-1 2 0,-1-2 0,1 1 0,0-1 0,0 0 0,-1 0 0,0 0 0,0 1 0,-1-2 0,-5 6 0,-11 15 0,-11 21 8,-23 36-1381,47-68-5453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53:18.258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1 1 24575,'2'1'0,"1"-1"0,-1 1 0,1-1 0,-1 1 0,0 1 0,1-2 0,-1 2 0,0-1 0,0 0 0,1 1 0,-2-1 0,1 1 0,0 0 0,0-1 0,0 1 0,1 3 0,28 37 0,-26-34 0,62 90 0,-64-94-151,0-1-1,-1 2 0,1-1 0,0 0 1,-2 1-1,1-1 0,0 1 1,1 5-1,-3-4-6674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53:18.259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218 1 24575,'-1'3'0,"-1"0"0,1 0 0,-1 0 0,0 0 0,1 0 0,-2 0 0,1-1 0,0 1 0,0 0 0,-1-1 0,0 0 0,-3 3 0,-1 1 0,-23 22 0,9-10 0,1 1 0,1 0 0,0 2 0,2 0 0,-24 38 0,34-49-1365,0-1-5461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53:18.260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0 1 24575,'2'2'0,"4"1"0,3 3 0,2 5 0,2 5 0,1 2 0,0 1 0,1 0 0,-2-2 0,-2-3 0,-2-2 0,0 0 0,1-2 0,-2-1 0,-2 1 0,1 1 0,-1 1 0,-2-1-8191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53:18.261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150 1 24575,'-1'5'0,"-1"0"0,1-1 0,-1 2 0,-1-2 0,1 1 0,0-1 0,0 0 0,-1 0 0,0 0 0,0 1 0,-1-2 0,-5 6 0,-11 15 0,-11 21 8,-23 36-1381,47-68-5453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3T12:14:39.634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53:18.262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0 1 24575,'2'2'0,"4"1"0,3 3 0,2 5 0,2 5 0,1 2 0,0 1 0,1 0 0,-2-2 0,-2-3 0,-2-2 0,0 0 0,1-2 0,-2-1 0,-2 1 0,1 1 0,-1 1 0,-2-1-8191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53:18.263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150 1 24575,'-1'5'0,"-1"0"0,1-1 0,-1 2 0,-1-2 0,1 1 0,0-1 0,0 0 0,-1 0 0,0 0 0,0 1 0,-1-2 0,-5 6 0,-11 15 0,-11 21 8,-23 36-1381,47-68-5453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29:38.262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24575,'15'1'0,"0"-1"0,0 2 0,0 1 0,0 0 0,0 0 0,0 2 0,-1-1 0,0 2 0,1 0 0,23 15 0,161 89 0,-191-104-1365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29:38.26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296 0 24575,'-2'3'0,"0"0"0,1 0 0,-1-1 0,0 1 0,0 0 0,0-1 0,0 0 0,-1 0 0,1 0 0,-1 0 0,1 0 0,-1 0 0,-3 1 0,2 0 0,-44 32 0,1 3 0,2 1 0,-64 72 0,104-105-1365,1 0-5461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30:30.199"/>
    </inkml:context>
    <inkml:brush xml:id="br0">
      <inkml:brushProperty name="width" value="0.035" units="cm"/>
      <inkml:brushProperty name="height" value="0.035" units="cm"/>
      <inkml:brushProperty name="color" value="#7F7F7F"/>
    </inkml:brush>
  </inkml:definitions>
  <inkml:trace contextRef="#ctx0" brushRef="#br0">1 0 24575,'15'1'0,"0"-1"0,0 2 0,0 1 0,0 0 0,0 0 0,0 2 0,-1-1 0,0 2 0,1 0 0,23 15 0,161 89 0,-191-104-1365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30:30.200"/>
    </inkml:context>
    <inkml:brush xml:id="br0">
      <inkml:brushProperty name="width" value="0.035" units="cm"/>
      <inkml:brushProperty name="height" value="0.035" units="cm"/>
      <inkml:brushProperty name="color" value="#7F7F7F"/>
    </inkml:brush>
  </inkml:definitions>
  <inkml:trace contextRef="#ctx0" brushRef="#br0">296 0 24575,'-2'3'0,"0"0"0,1 0 0,-1-1 0,0 1 0,0 0 0,0-1 0,0 0 0,-1 0 0,1 0 0,-1 0 0,1 0 0,-1 0 0,-3 1 0,2 0 0,-44 32 0,1 3 0,2 1 0,-64 72 0,104-105-1365,1 0-5461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37:35.449"/>
    </inkml:context>
    <inkml:brush xml:id="br0">
      <inkml:brushProperty name="width" value="0.035" units="cm"/>
      <inkml:brushProperty name="height" value="0.035" units="cm"/>
      <inkml:brushProperty name="color" value="#7F7F7F"/>
    </inkml:brush>
  </inkml:definitions>
  <inkml:trace contextRef="#ctx0" brushRef="#br0">1 0 24575,'10'0'0,"1"1"0,-1 0 0,1 1 0,-1 0 0,0 0 0,0 1 0,0 0 0,0 1 0,0 1 0,16 9 0,112 62 0,-133-72-1365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37:35.450"/>
    </inkml:context>
    <inkml:brush xml:id="br0">
      <inkml:brushProperty name="width" value="0.035" units="cm"/>
      <inkml:brushProperty name="height" value="0.035" units="cm"/>
      <inkml:brushProperty name="color" value="#7F7F7F"/>
    </inkml:brush>
  </inkml:definitions>
  <inkml:trace contextRef="#ctx0" brushRef="#br0">204 0 24575,'-1'2'0,"0"0"0,0 0 0,0 0 0,-1-1 0,1 1 0,-1 0 0,1-1 0,-1 1 0,0-1 0,1 1 0,-1-1 0,0 0 0,-2 2 0,1-1 0,-30 22 0,0 2 0,3 0 0,-46 51 0,73-72-1365,0-1-5461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37:52.305"/>
    </inkml:context>
    <inkml:brush xml:id="br0">
      <inkml:brushProperty name="width" value="0.035" units="cm"/>
      <inkml:brushProperty name="height" value="0.035" units="cm"/>
      <inkml:brushProperty name="color" value="#64BCD9"/>
    </inkml:brush>
  </inkml:definitions>
  <inkml:trace contextRef="#ctx0" brushRef="#br0">1 0 24575,'12'1'0,"1"-1"0,-1 1 0,0 2 0,0-1 0,1 1 0,-2 0 0,1 1 0,0 1 0,0 0 0,19 12 0,131 73 0,-156-85-1365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37:52.306"/>
    </inkml:context>
    <inkml:brush xml:id="br0">
      <inkml:brushProperty name="width" value="0.035" units="cm"/>
      <inkml:brushProperty name="height" value="0.035" units="cm"/>
      <inkml:brushProperty name="color" value="#64BCD9"/>
    </inkml:brush>
  </inkml:definitions>
  <inkml:trace contextRef="#ctx0" brushRef="#br0">241 0 24575,'-1'2'0,"-1"1"0,1-1 0,0 0 0,-1 0 0,0 0 0,1 0 0,-1 0 0,0 0 0,0-1 0,0 1 0,0 0 0,-1-1 0,-1 2 0,0-1 0,-35 27 0,1 2 0,2 0 0,-53 60 0,85-86-1365,0 0-5461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8:18.925"/>
    </inkml:context>
    <inkml:brush xml:id="br0">
      <inkml:brushProperty name="width" value="0.025" units="cm"/>
      <inkml:brushProperty name="height" value="0.025" units="cm"/>
      <inkml:brushProperty name="color" value="#FB963C"/>
    </inkml:brush>
  </inkml:definitions>
  <inkml:trace contextRef="#ctx0" brushRef="#br0">1 1 24575,'781'0'-1365,"-770"0"-5461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39:50.539"/>
    </inkml:context>
    <inkml:brush xml:id="br0">
      <inkml:brushProperty name="width" value="0.035" units="cm"/>
      <inkml:brushProperty name="height" value="0.035" units="cm"/>
      <inkml:brushProperty name="color" value="#B5E7FF"/>
    </inkml:brush>
  </inkml:definitions>
  <inkml:trace contextRef="#ctx0" brushRef="#br0">1 0 24575,'13'1'0,"-1"-1"0,1 1 0,-1 2 0,1-1 0,-1 1 0,0 1 0,0-1 0,0 2 0,0 0 0,19 13 0,135 73 0,-160-86-1365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39:50.540"/>
    </inkml:context>
    <inkml:brush xml:id="br0">
      <inkml:brushProperty name="width" value="0.035" units="cm"/>
      <inkml:brushProperty name="height" value="0.035" units="cm"/>
      <inkml:brushProperty name="color" value="#B5E7FF"/>
    </inkml:brush>
  </inkml:definitions>
  <inkml:trace contextRef="#ctx0" brushRef="#br0">245 0 24575,'-1'2'0,"-1"1"0,1-1 0,0 1 0,-1-2 0,1 2 0,-1-2 0,0 1 0,0 0 0,0 0 0,0 0 0,0-1 0,-1 1 0,-2 1 0,2-1 0,-37 27 0,1 2 0,2 1 0,-53 61 0,86-88-1365,0 0-5461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40:00.568"/>
    </inkml:context>
    <inkml:brush xml:id="br0">
      <inkml:brushProperty name="width" value="0.035" units="cm"/>
      <inkml:brushProperty name="height" value="0.035" units="cm"/>
      <inkml:brushProperty name="color" value="#B5E7FF"/>
    </inkml:brush>
  </inkml:definitions>
  <inkml:trace contextRef="#ctx0" brushRef="#br0">1 0 24575,'13'1'0,"-1"-1"0,1 1 0,-1 2 0,1-1 0,-1 1 0,0 1 0,0-1 0,0 2 0,0 0 0,19 13 0,135 73 0,-160-86-1365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40:00.569"/>
    </inkml:context>
    <inkml:brush xml:id="br0">
      <inkml:brushProperty name="width" value="0.035" units="cm"/>
      <inkml:brushProperty name="height" value="0.035" units="cm"/>
      <inkml:brushProperty name="color" value="#B5E7FF"/>
    </inkml:brush>
  </inkml:definitions>
  <inkml:trace contextRef="#ctx0" brushRef="#br0">245 0 24575,'-1'2'0,"-1"1"0,1-1 0,0 1 0,-1-2 0,1 2 0,-1-2 0,0 1 0,0 0 0,0 0 0,0 0 0,0-1 0,-1 1 0,-2 1 0,2-1 0,-37 27 0,1 2 0,2 1 0,-53 61 0,86-88-1365,0 0-5461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40:36.912"/>
    </inkml:context>
    <inkml:brush xml:id="br0">
      <inkml:brushProperty name="width" value="0.035" units="cm"/>
      <inkml:brushProperty name="height" value="0.035" units="cm"/>
      <inkml:brushProperty name="color" value="#F2F2F2"/>
    </inkml:brush>
  </inkml:definitions>
  <inkml:trace contextRef="#ctx0" brushRef="#br0">1 0 24575,'11'1'0,"1"-1"0,-1 1 0,1 1 0,-1 1 0,1-1 0,-1 2 0,0-1 0,-1 1 0,1 1 0,18 11 0,123 68 0,-147-80-1365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40:36.913"/>
    </inkml:context>
    <inkml:brush xml:id="br0">
      <inkml:brushProperty name="width" value="0.035" units="cm"/>
      <inkml:brushProperty name="height" value="0.035" units="cm"/>
      <inkml:brushProperty name="color" value="#F2F2F2"/>
    </inkml:brush>
  </inkml:definitions>
  <inkml:trace contextRef="#ctx0" brushRef="#br0">225 0 24575,'-1'2'0,"-1"0"0,1 1 0,0-1 0,-1-1 0,1 2 0,-1-2 0,0 1 0,1-1 0,-1 1 0,0 0 0,0-1 0,0 0 0,-3 2 0,2-1 0,-34 25 0,2 1 0,1 2 0,-49 55 0,79-81-1365,1 1-5461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40:53.408"/>
    </inkml:context>
    <inkml:brush xml:id="br0">
      <inkml:brushProperty name="width" value="0.035" units="cm"/>
      <inkml:brushProperty name="height" value="0.035" units="cm"/>
      <inkml:brushProperty name="color" value="#F2F2F2"/>
    </inkml:brush>
  </inkml:definitions>
  <inkml:trace contextRef="#ctx0" brushRef="#br0">1 0 24575,'11'1'0,"1"-1"0,-1 1 0,1 1 0,-1 1 0,1-1 0,-1 2 0,0-1 0,-1 1 0,1 1 0,18 11 0,123 68 0,-147-80-1365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4:40:53.409"/>
    </inkml:context>
    <inkml:brush xml:id="br0">
      <inkml:brushProperty name="width" value="0.035" units="cm"/>
      <inkml:brushProperty name="height" value="0.035" units="cm"/>
      <inkml:brushProperty name="color" value="#F2F2F2"/>
    </inkml:brush>
  </inkml:definitions>
  <inkml:trace contextRef="#ctx0" brushRef="#br0">225 0 24575,'-1'2'0,"-1"0"0,1 1 0,0-1 0,-1-1 0,1 2 0,-1-2 0,0 1 0,1-1 0,-1 1 0,0 0 0,0-1 0,0 0 0,-3 2 0,2-1 0,-34 25 0,2 1 0,1 2 0,-49 55 0,79-81-1365,1 1-5461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3T13:14:31.127"/>
    </inkml:context>
    <inkml:brush xml:id="br0">
      <inkml:brushProperty name="width" value="0.035" units="cm"/>
      <inkml:brushProperty name="height" value="0.035" units="cm"/>
      <inkml:brushProperty name="color" value="#64BCD9"/>
    </inkml:brush>
  </inkml:definitions>
  <inkml:trace contextRef="#ctx0" brushRef="#br0">1 0 24575,'12'1'0,"1"-1"0,-1 1 0,0 2 0,0-1 0,1 1 0,-2 0 0,1 1 0,0 1 0,0 0 0,19 12 0,131 73 0,-156-85-1365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3T13:14:31.128"/>
    </inkml:context>
    <inkml:brush xml:id="br0">
      <inkml:brushProperty name="width" value="0.035" units="cm"/>
      <inkml:brushProperty name="height" value="0.035" units="cm"/>
      <inkml:brushProperty name="color" value="#64BCD9"/>
    </inkml:brush>
  </inkml:definitions>
  <inkml:trace contextRef="#ctx0" brushRef="#br0">241 0 24575,'-1'2'0,"-1"1"0,1-1 0,0 0 0,-1 0 0,0 0 0,1 0 0,-1 0 0,0 0 0,0-1 0,0 1 0,0 0 0,-1-1 0,-1 2 0,0-1 0,-35 27 0,1 2 0,2 0 0,-53 60 0,85-86-1365,0 0-5461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8:21.824"/>
    </inkml:context>
    <inkml:brush xml:id="br0">
      <inkml:brushProperty name="width" value="0.025" units="cm"/>
      <inkml:brushProperty name="height" value="0.025" units="cm"/>
      <inkml:brushProperty name="color" value="#FB963C"/>
    </inkml:brush>
  </inkml:definitions>
  <inkml:trace contextRef="#ctx0" brushRef="#br0">1 0 24575,'41'44'0,"40"56"0,108 149 0,-82-110-1365,-99-129-5461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1:58:22.795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1:58:22.796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1:58:22.797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1:58:22.79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1:58:42.21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1:58:42.219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2:00:33.67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2:00:33.679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2:00:43.542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2:00:43.54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8:23.725"/>
    </inkml:context>
    <inkml:brush xml:id="br0">
      <inkml:brushProperty name="width" value="0.025" units="cm"/>
      <inkml:brushProperty name="height" value="0.025" units="cm"/>
      <inkml:brushProperty name="color" value="#FB963C"/>
    </inkml:brush>
  </inkml:definitions>
  <inkml:trace contextRef="#ctx0" brushRef="#br0">1 1 24575,'211'13'0,"-24"1"-1365,-176-14-5461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2:00:50.81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2:00:50.81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0:18:10.396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4 24575,'150'-4'0,"161"8"0,-254 9-1365,-45-10-5461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0:18:12.655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2 0 24575,'-1'113'0,"3"121"0,23-75-1365,-23-147-5461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0:18:15.72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19 24575,'1'-1'0,"0"0"0,-1 0 0,1 0 0,0 0 0,0 0 0,0 1 0,0-1 0,0 0 0,0 0 0,0 1 0,0-1 0,0 1 0,0-1 0,0 1 0,1 0 0,-1-1 0,0 1 0,0 0 0,0 0 0,0 0 0,2 0 0,34-3 0,-32 3 0,250-3 31,-144 4-1427,-99-1-5430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0:18:18.014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3 1 24575,'-2'135'0,"4"145"0,0-266-1365,1-3-5461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0:25:47.007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1 24575,'618'0'-1365,"-604"0"-5461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0:25:49.231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2 1 24575,'0'65'0,"-1"0"0,2 0 0,11 75 0,-10-113 28,0 0-1,-2 0 1,-2 31 0,0-33-324,1 0 1,2-1 0,0 1 0,4 25 0,-2-35-6531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0:27:25.92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21 24575,'70'-17'0,"371"14"0,-224 6 0,-177 4-1365,-31-4-5461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0:27:28.061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24575,'0'606'-1365,"0"-591"-5461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8:25.427"/>
    </inkml:context>
    <inkml:brush xml:id="br0">
      <inkml:brushProperty name="width" value="0.025" units="cm"/>
      <inkml:brushProperty name="height" value="0.025" units="cm"/>
      <inkml:brushProperty name="color" value="#FB963C"/>
    </inkml:brush>
  </inkml:definitions>
  <inkml:trace contextRef="#ctx0" brushRef="#br0">1 1 24575,'2'4'0,"0"1"0,0-1 0,1 1 0,-1-1 0,1 0 0,0 0 0,5 5 0,2 3 0,54 71 72,-35-48-791,27 44 1,-49-67-6108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2:25:36.861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1 24575,'618'0'-1365,"-604"0"-5461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2:25:36.862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2 1 24575,'0'65'0,"-1"0"0,2 0 0,11 75 0,-10-113 28,0 0-1,-2 0 1,-2 31 0,0-33-324,1 0 1,2-1 0,0 1 0,4 25 0,-2-35-6531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68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24575,'7'4'0,"0"0"0,-1-1 0,1 1 0,0-1 0,0-1 0,1 1 0,-1-1 0,1 0 0,-1-1 0,1 0 0,12 0 0,15 4 0,98 19 0,65 15 0,-158-30-682,72 7-1,-97-15-6143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69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95 0 24575,'-2'18'0,"1"0"0,-9 33 0,6-31 0,0-1 0,-1 22 0,3-11 0,-2-1 0,-8 31 0,0-2 0,3 5-18,6-33-431,-2-2 0,-12 44 0,13-60-6377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70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24575,'7'4'0,"0"0"0,-1-1 0,1 1 0,0-1 0,0-1 0,1 1 0,-1-1 0,1 0 0,-1-1 0,1 0 0,12 0 0,15 4 0,98 19 0,65 15 0,-158-30-682,72 7-1,-97-15-6143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71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95 0 24575,'-2'18'0,"1"0"0,-9 33 0,6-31 0,0-1 0,-1 22 0,3-11 0,-2-1 0,-8 31 0,0-2 0,3 5-18,6-33-431,-2-2 0,-12 44 0,13-60-6377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72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24575,'7'4'0,"0"0"0,-1-1 0,1 1 0,0-1 0,0-1 0,1 1 0,-1-1 0,1 0 0,-1-1 0,1 0 0,12 0 0,15 4 0,98 19 0,65 15 0,-158-30-682,72 7-1,-97-15-6143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73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95 0 24575,'-2'18'0,"1"0"0,-9 33 0,6-31 0,0-1 0,-1 22 0,3-11 0,-2-1 0,-8 31 0,0-2 0,3 5-18,6-33-431,-2-2 0,-12 44 0,13-60-6377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74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24575,'7'4'0,"0"0"0,-1-1 0,1 1 0,0-1 0,0-1 0,1 1 0,-1-1 0,1 0 0,-1-1 0,1 0 0,12 0 0,15 4 0,98 19 0,65 15 0,-158-30-682,72 7-1,-97-15-6143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75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95 0 24575,'-2'18'0,"1"0"0,-9 33 0,6-31 0,0-1 0,-1 22 0,3-11 0,-2-1 0,-8 31 0,0-2 0,3 5-18,6-33-431,-2-2 0,-12 44 0,13-60-6377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2T14:22:48.742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1 0 24575,'64'58'66,"126"88"-1,-4-6-1561,-177-132-5330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76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24575,'7'4'0,"0"0"0,-1-1 0,1 1 0,0-1 0,0-1 0,1 1 0,-1-1 0,1 0 0,-1-1 0,1 0 0,12 0 0,15 4 0,98 19 0,65 15 0,-158-30-682,72 7-1,-97-15-6143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77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95 0 24575,'-2'18'0,"1"0"0,-9 33 0,6-31 0,0-1 0,-1 22 0,3-11 0,-2-1 0,-8 31 0,0-2 0,3 5-18,6-33-431,-2-2 0,-12 44 0,13-60-6377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78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24575,'7'4'0,"0"0"0,-1-1 0,1 1 0,0-1 0,0-1 0,1 1 0,-1-1 0,1 0 0,-1-1 0,1 0 0,12 0 0,15 4 0,98 19 0,65 15 0,-158-30-682,72 7-1,-97-15-6143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79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95 0 24575,'-2'18'0,"1"0"0,-9 33 0,6-31 0,0-1 0,-1 22 0,3-11 0,-2-1 0,-8 31 0,0-2 0,3 5-18,6-33-431,-2-2 0,-12 44 0,13-60-6377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80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24575,'7'4'0,"0"0"0,-1-1 0,1 1 0,0-1 0,0-1 0,1 1 0,-1-1 0,1 0 0,-1-1 0,1 0 0,12 0 0,15 4 0,98 19 0,65 15 0,-158-30-682,72 7-1,-97-15-6143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81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95 0 24575,'-2'18'0,"1"0"0,-9 33 0,6-31 0,0-1 0,-1 22 0,3-11 0,-2-1 0,-8 31 0,0-2 0,3 5-18,6-33-431,-2-2 0,-12 44 0,13-60-6377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82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24575,'7'4'0,"0"0"0,-1-1 0,1 1 0,0-1 0,0-1 0,1 1 0,-1-1 0,1 0 0,-1-1 0,1 0 0,12 0 0,15 4 0,98 19 0,65 15 0,-158-30-682,72 7-1,-97-15-6143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83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95 0 24575,'-2'18'0,"1"0"0,-9 33 0,6-31 0,0-1 0,-1 22 0,3-11 0,-2-1 0,-8 31 0,0-2 0,3 5-18,6-33-431,-2-2 0,-12 44 0,13-60-6377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84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24575,'12'1'0,"1"0"0,-1 1 0,-1 0 0,1 1 0,0 0 0,-1 1 0,16 7 0,77 45 0,-91-49 0,9 4 0,-15-8 0,0 0 0,-1 1 0,0 0 0,0 0 0,0-1 0,6 8 0,-12-9-1365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85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171 1 24575,'-24'26'0,"-31"41"0,-5 7 0,33-35-1365,22-31-5461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0:51.240"/>
    </inkml:context>
    <inkml:brush xml:id="br0">
      <inkml:brushProperty name="width" value="0.035" units="cm"/>
      <inkml:brushProperty name="height" value="0.035" units="cm"/>
      <inkml:brushProperty name="color" value="#BFF1FF"/>
    </inkml:brush>
  </inkml:definitions>
  <inkml:trace contextRef="#ctx0" brushRef="#br0">0 0 24575,'2'0'0,"6"0"0,3 0 0,4 0 0,3 0 0,-1 0 0,0 0 0,-1 0 0,-1 0 0,0 0 0,-2 0 0,1 0 0,-1 0 0,0 0 0,-3 3 0,1-1 0,-1 1 0,-2 0-8191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2T14:22:48.743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86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24575,'12'1'0,"1"0"0,-1 1 0,-1 0 0,1 1 0,0 0 0,-1 1 0,16 7 0,77 45 0,-91-49 0,9 4 0,-15-8 0,0 0 0,-1 1 0,0 0 0,0 0 0,0-1 0,6 8 0,-12-9-1365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87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171 1 24575,'-24'26'0,"-31"41"0,-5 7 0,33-35-1365,22-31-5461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88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24575,'12'1'0,"1"0"0,-1 1 0,-1 0 0,1 1 0,0 0 0,-1 1 0,16 7 0,77 45 0,-91-49 0,9 4 0,-15-8 0,0 0 0,-1 1 0,0 0 0,0 0 0,0-1 0,6 8 0,-12-9-1365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89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171 1 24575,'-24'26'0,"-31"41"0,-5 7 0,33-35-1365,22-31-5461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90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0 1 24575,'12'1'0,"1"0"0,-1 1 0,-1 0 0,1 1 0,0 0 0,-1 1 0,16 7 0,77 45 0,-91-49 0,9 4 0,-15-8 0,0 0 0,-1 1 0,0 0 0,0 0 0,0-1 0,6 8 0,-12-9-1365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09.391"/>
    </inkml:context>
    <inkml:brush xml:id="br0">
      <inkml:brushProperty name="width" value="0.035" units="cm"/>
      <inkml:brushProperty name="height" value="0.035" units="cm"/>
      <inkml:brushProperty name="color" value="#6BCFFF"/>
    </inkml:brush>
  </inkml:definitions>
  <inkml:trace contextRef="#ctx0" brushRef="#br0">171 1 24575,'-24'26'0,"-31"41"0,-5 7 0,33-35-1365,22-31-5461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3:39.514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3:39.515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31.407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1 24575,'0'477'0,"11"-398"-1365,-9-68-5461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31.409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0 0 24177,'40'820'0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2T14:22:48.74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07:21:31.411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0 0 23380,'14'847'0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6:14.46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0 23209,'736'13'0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6:20.116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0 23209,'736'13'0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6:26.196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0 23209,'736'13'0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6:38.491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1 24575,'0'477'0,"11"-398"-1365,-9-68-5461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6:38.492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0 23209,'736'13'0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6:51.148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1 24575,'0'477'0,"11"-398"-1365,-9-68-5461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6:51.149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0 23209,'736'13'0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6:57.677"/>
    </inkml:context>
    <inkml:brush xml:id="br0">
      <inkml:brushProperty name="width" value="0.035" units="cm"/>
      <inkml:brushProperty name="height" value="0.035" units="cm"/>
      <inkml:brushProperty name="color" value="#00B0F0"/>
    </inkml:brush>
  </inkml:definitions>
  <inkml:trace contextRef="#ctx0" brushRef="#br0">1 1 24575,'0'477'0,"11"-398"-1365,-9-68-5461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30T14:06:57.67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0 23209,'736'13'0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7-02T14:22:48.745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7:54.21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24575,'8'1'0,"1"0"0,-1 0 0,1 1 0,-1 0 0,1 0 0,-1 1 0,0 0 0,9 5 0,65 40 0,-15-9 0,94 53 0,-110-62 0,-35-19 39,0 1-1,20 19 1,-22-19-533,0 0 1,28 18-1,-35-26-6332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7:55.704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401 0 24044,'-401'415'0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7:59.256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8:00.669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8:58.801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8:58.802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9:07.90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4:51.632"/>
    </inkml:context>
    <inkml:brush xml:id="br0">
      <inkml:brushProperty name="width" value="0.035" units="cm"/>
      <inkml:brushProperty name="height" value="0.035" units="cm"/>
      <inkml:brushProperty name="color" value="#BFF1FF"/>
    </inkml:brush>
  </inkml:definitions>
  <inkml:trace contextRef="#ctx0" brushRef="#br0">0 1 24575,'0'313'-1365,"0"-308"-5461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9:07.905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8:25.967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8:26.980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8:28.75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1 24575,'12'1'0,"-1"0"0,1 0 0,0 2 0,0-1 0,-1 2 0,0-1 0,12 6 0,77 43 0,-52-26 0,-10-8 0,-18-8 0,0 0 0,0 1 0,35 27 0,-22-14-1365,-24-18-5461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4:48:29.79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504 0 24575,'-4'3'0,"0"-1"0,0 1 0,0 0 0,0 0 0,1 0 0,-1 1 0,1-1 0,-6 8 0,-2 2 0,-83 75-108,16-18-311,4 4 0,-128 163 0,197-229-6407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11:19.926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11:19.927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11:19.92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11:19.92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4:52.210"/>
    </inkml:context>
    <inkml:brush xml:id="br0">
      <inkml:brushProperty name="width" value="0.035" units="cm"/>
      <inkml:brushProperty name="height" value="0.035" units="cm"/>
      <inkml:brushProperty name="color" value="#3FD4FF"/>
    </inkml:brush>
  </inkml:definitions>
  <inkml:trace contextRef="#ctx0" brushRef="#br0">1 0 24575,'64'58'66,"126"88"-1,-4-6-1561,-177-132-5330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4:51.633"/>
    </inkml:context>
    <inkml:brush xml:id="br0">
      <inkml:brushProperty name="width" value="0.035" units="cm"/>
      <inkml:brushProperty name="height" value="0.035" units="cm"/>
      <inkml:brushProperty name="color" value="#BFF1FF"/>
    </inkml:brush>
  </inkml:definitions>
  <inkml:trace contextRef="#ctx0" brushRef="#br0">0 0 24575,'2'0'0,"6"0"0,3 0 0,4 0 0,3 0 0,-1 0 0,0 0 0,-1 0 0,-1 0 0,0 0 0,-2 0 0,1 0 0,-1 0 0,0 0 0,-3 3 0,1-1 0,-1 1 0,-2 0-8191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4:52.211"/>
    </inkml:context>
    <inkml:brush xml:id="br0">
      <inkml:brushProperty name="width" value="0.035" units="cm"/>
      <inkml:brushProperty name="height" value="0.035" units="cm"/>
      <inkml:brushProperty name="color" value="#3FD4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4:58.411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4:58.412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5:03.155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5:03.156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5:07.555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5:07.556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5:12.413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5:12.414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5:23.851"/>
    </inkml:context>
    <inkml:brush xml:id="br0">
      <inkml:brushProperty name="width" value="0.035" units="cm"/>
      <inkml:brushProperty name="height" value="0.035" units="cm"/>
      <inkml:brushProperty name="color" value="#3FD4FF"/>
    </inkml:brush>
  </inkml:definitions>
  <inkml:trace contextRef="#ctx0" brushRef="#br0">1 0 24575,'64'58'66,"126"88"-1,-4-6-1561,-177-132-5330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5:34.951"/>
    </inkml:context>
    <inkml:brush xml:id="br0">
      <inkml:brushProperty name="width" value="0.035" units="cm"/>
      <inkml:brushProperty name="height" value="0.035" units="cm"/>
      <inkml:brushProperty name="color" value="#BFF1FF"/>
    </inkml:brush>
  </inkml:definitions>
  <inkml:trace contextRef="#ctx0" brushRef="#br0">0 1 24575,'0'313'-1365,"0"-308"-5461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5:23.852"/>
    </inkml:context>
    <inkml:brush xml:id="br0">
      <inkml:brushProperty name="width" value="0.035" units="cm"/>
      <inkml:brushProperty name="height" value="0.035" units="cm"/>
      <inkml:brushProperty name="color" value="#3FD4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8:30.77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8:30.77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9:28.59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9:28.59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9:35.212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9:35.21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9:42.27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9:42.280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9:55.89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5:34.952"/>
    </inkml:context>
    <inkml:brush xml:id="br0">
      <inkml:brushProperty name="width" value="0.035" units="cm"/>
      <inkml:brushProperty name="height" value="0.035" units="cm"/>
      <inkml:brushProperty name="color" value="#BFF1FF"/>
    </inkml:brush>
  </inkml:definitions>
  <inkml:trace contextRef="#ctx0" brushRef="#br0">0 0 24575,'2'0'0,"6"0"0,3 0 0,4 0 0,3 0 0,-1 0 0,0 0 0,-1 0 0,-1 0 0,0 0 0,-2 0 0,1 0 0,-1 0 0,0 0 0,-3 3 0,1-1 0,-1 1 0,-2 0-8191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29:55.900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30:02.210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07:30:02.211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6:13.338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0 24575,'294'0'-1365,"-281"0"-5461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6:21.25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29 0 24575,'-2'3'0,"0"-1"0,0 1 0,1 0 0,-1 0 0,1 0 0,0 0 0,0 0 0,0 0 0,0 0 0,0 0 0,1 0 0,-1 0 0,1 6 0,0 49 0,1-37 0,-14 105-1365,12-115-5461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6:39.659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1 24575,'19'0'0,"45"0"0,91 11 0,-86-8-1365,-57-3-5461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6:42.236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0 0 24575,'1'1'0,"0"-1"0,0 1 0,0 0 0,0-1 0,0 1 0,-1 0 0,1-1 0,0 1 0,-1 0 0,1 0 0,0 0 0,-1 0 0,1 0 0,-1 0 0,1 0 0,-1 0 0,0 0 0,1 0 0,-1 0 0,0 0 0,0 0 0,0 0 0,0 0 0,0 0 0,0 0 0,0 2 0,2 35 0,-2-34 0,-1 180-1365,1-172-5461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6:46.72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24575,'172'11'0,"-150"-9"0,34 4-39,70 4-1287,-114-10-5500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7:47.50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1 24575,'0'238'-1365,"0"-226"-5461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8:14.361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24575,'64'58'66,"126"88"-1,-4-6-1561,-177-132-5330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5:49.616"/>
    </inkml:context>
    <inkml:brush xml:id="br0">
      <inkml:brushProperty name="width" value="0.035" units="cm"/>
      <inkml:brushProperty name="height" value="0.035" units="cm"/>
      <inkml:brushProperty name="color" value="#BFF1FF"/>
    </inkml:brush>
  </inkml:definitions>
  <inkml:trace contextRef="#ctx0" brushRef="#br0">0 1 24575,'0'313'-1365,"0"-308"-5461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8:14.362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412 1 24575,'-5'1'0,"-1"2"0,1-1 0,0 1 0,0-1 0,0 1 0,0 1 0,1-1 0,-1 1 0,1-1 0,0 1 0,-4 6 0,-8 4 0,-101 96 0,-58 107 0,137-175-1365,34-36-5461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8:14.363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1 0 24575,'21'1'0,"0"0"0,0 1 0,0 2 0,0 0 0,0 1 0,-1 1 0,0 0 0,0 2 0,0 1 0,33 20 0,225 125 0,-268-146-1365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8:14.364"/>
    </inkml:context>
    <inkml:brush xml:id="br0">
      <inkml:brushProperty name="width" value="0.035" units="cm"/>
      <inkml:brushProperty name="height" value="0.035" units="cm"/>
      <inkml:brushProperty name="color" value="#FFC114"/>
    </inkml:brush>
  </inkml:definitions>
  <inkml:trace contextRef="#ctx0" brushRef="#br0">412 0 24575,'-2'4'0,"-1"0"0,1 0 0,0 0 0,-1-1 0,0 1 0,0-1 0,0 0 0,0 0 0,-1 0 0,1 0 0,-1 0 0,0-1 0,-4 3 0,2-1 0,-61 45 0,2 3 0,3 2 0,-90 101 0,145-146-1365,1-1-5461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17.065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16 24575,'115'1'0,"125"-3"0,-148-11-1365,-80 12-5461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18.89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1 24575,'11'172'0,"-10"-161"0,1 13-119,2 16-504,15 68 0,-17-99-6203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20.982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0 24575,'169'8'0,"-75"-2"0,49 7 0,-129-12-1365,-2-1-5461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22.877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0 24575,'0'391'-1365,"0"-379"-5461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39.773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15 24575,'73'1'0,"79"-3"0,-70-11-1365,-71 12-5461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41.58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0 24575,'12'165'0,"-11"-160"0,0 35 36,-2-31-270,1 0 1,1 0-1,0 0 1,0 0-1,3 10 1,-1-10-6593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43.79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 1 24575,'52'2'58,"54"10"-1,-57-5-797,66 0 0,-103-7-6086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5:49.617"/>
    </inkml:context>
    <inkml:brush xml:id="br0">
      <inkml:brushProperty name="width" value="0.035" units="cm"/>
      <inkml:brushProperty name="height" value="0.035" units="cm"/>
      <inkml:brushProperty name="color" value="#BFF1FF"/>
    </inkml:brush>
  </inkml:definitions>
  <inkml:trace contextRef="#ctx0" brushRef="#br0">0 0 24575,'2'0'0,"6"0"0,3 0 0,4 0 0,3 0 0,-1 0 0,0 0 0,-1 0 0,-1 0 0,0 0 0,-2 0 0,1 0 0,-1 0 0,0 0 0,-3 3 0,1-1 0,-1 1 0,-2 0-8191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45.714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0 24575,'14'188'0,"-14"-40"-1365,0-136-5461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48.425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1 24575,'19'1'0,"0"1"0,-1 1 0,0 0 0,22 8 0,43 8 0,-39-10-341,-1 1 0,0 3-1,44 19 1,-78-29-6485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49.91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27 1 24575,'-15'182'0,"15"-161"-455,-1 0 0,-8 37 0,7-47-6371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51.418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0 3 24575,'56'-1'0,"-16"0"0,0 1 0,0 2 0,0 2 0,51 11 0,-70-11-25,0-1-1,1-1 1,-1 0 0,34-4-1,-13 2-1212,-30 0-5588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6T13:49:52.844"/>
    </inkml:context>
    <inkml:brush xml:id="br0">
      <inkml:brushProperty name="width" value="0.035" units="cm"/>
      <inkml:brushProperty name="height" value="0.035" units="cm"/>
      <inkml:brushProperty name="color" value="#33CCFF"/>
    </inkml:brush>
  </inkml:definitions>
  <inkml:trace contextRef="#ctx0" brushRef="#br0">14 1 24575,'-14'293'0,"14"-195"-1365,0-86-5461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34:15.272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1 1 24575,'7'0'0,"-1"2"0,1-2 0,-1 2 0,0 0 0,1 0 0,-1 1 0,0 0 0,1-1 0,4 5 0,3 1 0,-1 1 0,22 18 0,118 120 0,-120-122-1365,-23-18-5461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34:16.343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252 1 24575,'-122'140'0,"104"-119"0,-36 33 0,50-51 0,-9 9-66,-19 21-1233,24-20-5527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34:18.612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1 1 24575,'5'0'0,"1"0"0,0 1 0,-1 0 0,0 0 0,0 1 0,1-1 0,-1 1 0,0 1 0,0-1 0,0 0 0,-1 1 0,9 6 0,3 3 0,-2 2 0,18 19 0,13 11 0,-22-25 0,-1 2 0,28 33 0,-32-34-1365,-9-13-5461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34:19.565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312 0 24575,'-4'2'0,"1"-2"0,-1 2 0,0-1 0,1 1 0,-1-1 0,1 2 0,0-2 0,0 1 0,0 1 0,0 0 0,-4 3 0,-7 4 0,-6 4 0,0 2 0,0 1 0,2 0 0,0 1 0,2 0 0,-24 34 0,3-7 0,27-36 0,0 3 0,-14 21 0,9-9-1365,9-13-5461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34:21.183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1 1 24575,'6'1'0,"0"0"0,0 1 0,0 0 0,-1 0 0,1 1 0,0-1 0,0 1 0,-1 0 0,0 1 0,0-1 0,0 1 0,-1 0 0,8 8 0,17 11 0,79 61 83,31 22-1531,-124-97-5378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3T12:36:09.917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1 0 24575,'4'2'0,"1"0"0,-1 0 0,1 1 0,-1-1 0,0 1 0,0 0 0,0 0 0,0 0 0,-1 0 0,7 9 0,2-1 0,-5-5-55,22 18-207,0 2 0,-1 1 0,-2 1 0,33 45 0,-54-65-6564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34:22.132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384 1 24575,'-9'0'0,"-1"2"0,1-1 0,0 1 0,0 0 0,1 1 0,-1 0 0,0 0 0,0 1 0,2-1 0,-1 2 0,-1 0 0,-7 7 0,-13 11 0,-46 47 0,29-25 0,-56 53-1365,92-89-5461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34:23.921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1 1 24575,'5'0'0,"-1"1"0,1 0 0,-1 0 0,1 1 0,-1-1 0,1 1 0,-2 0 0,2 0 0,-1 0 0,-1 1 0,2 0 0,-2-1 0,7 6 0,6 8 0,22 25 0,-26-27 0,152 150 0,-154-154-1365,-3-1-5461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34:24.904"/>
    </inkml:context>
    <inkml:brush xml:id="br0">
      <inkml:brushProperty name="width" value="0.035" units="cm"/>
      <inkml:brushProperty name="height" value="0.035" units="cm"/>
      <inkml:brushProperty name="color" value="#FFC000"/>
    </inkml:brush>
  </inkml:definitions>
  <inkml:trace contextRef="#ctx0" brushRef="#br0">403 1 24575,'-11'7'0,"-53"36"0,-66 57 0,86-62 0,-91 87 0,125-115-1365,1-3-5461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55:42.712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0 1 24575,'2'2'0,"4"1"0,3 3 0,2 5 0,2 5 0,1 2 0,0 1 0,1 0 0,-2-2 0,-2-3 0,-2-2 0,0 0 0,1-2 0,-2-1 0,-2 1 0,1 1 0,-1 1 0,-2-1-8191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55:44.081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150 1 24575,'-1'5'0,"-1"0"0,1-1 0,-1 2 0,-1-2 0,1 1 0,0-1 0,0 0 0,-1 0 0,0 0 0,0 1 0,-1-2 0,-5 6 0,-11 15 0,-11 21 8,-23 36-1381,47-68-5453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55:46.347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1 1 24575,'2'1'0,"1"-1"0,-1 1 0,1-1 0,-1 1 0,0 1 0,1-2 0,-1 2 0,0-1 0,0 0 0,1 1 0,-2-1 0,1 1 0,0 0 0,0-1 0,0 1 0,1 3 0,28 37 0,-26-34 0,62 90 0,-64-94-151,0-1-1,-1 2 0,1-1 0,0 0 1,-2 1-1,1-1 0,0 1 1,1 5-1,-3-4-6674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04T08:55:47.454"/>
    </inkml:context>
    <inkml:brush xml:id="br0">
      <inkml:brushProperty name="width" value="0.025" units="cm"/>
      <inkml:brushProperty name="height" value="0.025" units="cm"/>
      <inkml:brushProperty name="color" value="#00B0F0"/>
    </inkml:brush>
  </inkml:definitions>
  <inkml:trace contextRef="#ctx0" brushRef="#br0">218 1 24575,'-1'3'0,"-1"0"0,1 0 0,-1 0 0,0 0 0,1 0 0,-2 0 0,1-1 0,0 1 0,0 0 0,-1-1 0,0 0 0,-3 3 0,-1 1 0,-23 22 0,9-10 0,1 1 0,1 0 0,0 2 0,2 0 0,-24 38 0,34-49-1365,0-1-5461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5:46.150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13 1 24575,'-12'210'-1365,"12"-197"-5461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5:47.487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0 1 24575,'0'2'0,"0"3"0,0 2 0,0 2 0,0 2 0,0 1 0,0 1 0,0 1 0,0 1 0,0 5 0,0 0 0,0 1 0,0-1 0,2 0 0,1-1 0,0-2 0,-1-4-8191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9T12:15:48.516"/>
    </inkml:context>
    <inkml:brush xml:id="br0">
      <inkml:brushProperty name="width" value="0.02646" units="cm"/>
      <inkml:brushProperty name="height" value="0.02646" units="cm"/>
      <inkml:brushProperty name="color" value="#A2D7E8"/>
    </inkml:brush>
  </inkml:definitions>
  <inkml:trace contextRef="#ctx0" brushRef="#br0">0 0 24575,'0'218'-1365,"0"-208"-5461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921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714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9761C-3C7B-FB40-0380-5081C822F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55354F-E4C0-31BD-B681-7AA705DCA0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F9A9E6-C571-4B17-0A88-E418C01FE5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following slides for EN-CV illustrated that EN-CV services have very different positions depending on the tunnel section.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C8CEA0-87FB-79E0-D7F2-93F842E46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015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754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84F09-4A09-F990-3C86-B4813B019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B9F319-EDB6-B8CC-F55F-2AFBCB0368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DE1A20-67B3-1A24-99FF-4867B88DE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30DB71-1AE8-9AD4-9062-81E43C0144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357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A0156-5A26-04CE-C3AC-F5DEF9B08F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84DABF-BAA7-05D5-7B4C-28018AE65C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B249E6-5978-4EC7-7279-2E5B0B1D8C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F2B4F6-FDEA-50F7-0C80-BC2DE732E8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652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A2107-7964-C92E-2A35-88F5D9DFD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A63053-6363-C876-261A-C66835D691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2F817C-3E70-D950-39E9-A9400B3FF8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6ACC05-9DA0-AA2E-4F1A-0ABFBE7439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312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06EBB8-F586-AAE1-6C35-6CCE8A652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446B73-3475-8D80-6138-7FEA1A10D3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930141-EBF6-0CAD-EE33-BB97EA880F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157968-53EB-A7C8-3300-FA8430F262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532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39115-D9A9-C759-B145-0A9B551C9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7CBA39-1C6E-279D-A606-DC51A1D4BE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8A3762-2639-9BCE-1BCF-FCCA7AE454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FC75D-0808-3606-E90F-26FE349417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417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EBC6C-DA25-44D1-B0F5-60314176A46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744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WP15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WP15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WP15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WP15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WP15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WP15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WP15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WP15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customXml" Target="../ink/ink8.xml"/><Relationship Id="rId18" Type="http://schemas.openxmlformats.org/officeDocument/2006/relationships/customXml" Target="../ink/ink11.xml"/><Relationship Id="rId3" Type="http://schemas.openxmlformats.org/officeDocument/2006/relationships/image" Target="../media/image12.png"/><Relationship Id="rId21" Type="http://schemas.openxmlformats.org/officeDocument/2006/relationships/image" Target="../media/image19.png"/><Relationship Id="rId7" Type="http://schemas.openxmlformats.org/officeDocument/2006/relationships/image" Target="../media/image15.png"/><Relationship Id="rId12" Type="http://schemas.openxmlformats.org/officeDocument/2006/relationships/customXml" Target="../ink/ink7.xml"/><Relationship Id="rId17" Type="http://schemas.openxmlformats.org/officeDocument/2006/relationships/image" Target="../media/image17.png"/><Relationship Id="rId25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6" Type="http://schemas.openxmlformats.org/officeDocument/2006/relationships/customXml" Target="../ink/ink10.xml"/><Relationship Id="rId20" Type="http://schemas.openxmlformats.org/officeDocument/2006/relationships/customXml" Target="../ink/ink12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2.xml"/><Relationship Id="rId11" Type="http://schemas.openxmlformats.org/officeDocument/2006/relationships/customXml" Target="../ink/ink6.xml"/><Relationship Id="rId24" Type="http://schemas.openxmlformats.org/officeDocument/2006/relationships/customXml" Target="../ink/ink14.xml"/><Relationship Id="rId5" Type="http://schemas.openxmlformats.org/officeDocument/2006/relationships/image" Target="../media/image14.png"/><Relationship Id="rId15" Type="http://schemas.openxmlformats.org/officeDocument/2006/relationships/image" Target="../media/image16.png"/><Relationship Id="rId23" Type="http://schemas.openxmlformats.org/officeDocument/2006/relationships/image" Target="../media/image30.png"/><Relationship Id="rId10" Type="http://schemas.openxmlformats.org/officeDocument/2006/relationships/customXml" Target="../ink/ink5.xml"/><Relationship Id="rId19" Type="http://schemas.openxmlformats.org/officeDocument/2006/relationships/image" Target="../media/image18.png"/><Relationship Id="rId4" Type="http://schemas.openxmlformats.org/officeDocument/2006/relationships/customXml" Target="../ink/ink1.xml"/><Relationship Id="rId9" Type="http://schemas.openxmlformats.org/officeDocument/2006/relationships/customXml" Target="../ink/ink4.xml"/><Relationship Id="rId14" Type="http://schemas.openxmlformats.org/officeDocument/2006/relationships/customXml" Target="../ink/ink9.xml"/><Relationship Id="rId22" Type="http://schemas.openxmlformats.org/officeDocument/2006/relationships/customXml" Target="../ink/ink13.xml"/></Relationships>
</file>

<file path=ppt/slides/_rels/slide16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7.xml"/><Relationship Id="rId8" Type="http://schemas.openxmlformats.org/officeDocument/2006/relationships/image" Target="../media/image30.png"/><Relationship Id="rId3" Type="http://schemas.openxmlformats.org/officeDocument/2006/relationships/image" Target="../media/image12.png"/><Relationship Id="rId25" Type="http://schemas.openxmlformats.org/officeDocument/2006/relationships/image" Target="../media/image23.png"/><Relationship Id="rId33" Type="http://schemas.openxmlformats.org/officeDocument/2006/relationships/customXml" Target="../ink/ink22.xml"/><Relationship Id="rId2" Type="http://schemas.openxmlformats.org/officeDocument/2006/relationships/notesSlide" Target="../notesSlides/notesSlide6.xml"/><Relationship Id="rId29" Type="http://schemas.openxmlformats.org/officeDocument/2006/relationships/image" Target="../media/image25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24" Type="http://schemas.openxmlformats.org/officeDocument/2006/relationships/customXml" Target="../ink/ink16.xml"/><Relationship Id="rId32" Type="http://schemas.openxmlformats.org/officeDocument/2006/relationships/customXml" Target="../ink/ink21.xml"/><Relationship Id="rId23" Type="http://schemas.openxmlformats.org/officeDocument/2006/relationships/image" Target="../media/image222.png"/><Relationship Id="rId28" Type="http://schemas.openxmlformats.org/officeDocument/2006/relationships/customXml" Target="../ink/ink18.xml"/><Relationship Id="rId31" Type="http://schemas.openxmlformats.org/officeDocument/2006/relationships/customXml" Target="../ink/ink20.xml"/><Relationship Id="rId10" Type="http://schemas.openxmlformats.org/officeDocument/2006/relationships/image" Target="../media/image31.png"/><Relationship Id="rId4" Type="http://schemas.openxmlformats.org/officeDocument/2006/relationships/customXml" Target="../ink/ink15.xml"/><Relationship Id="rId27" Type="http://schemas.openxmlformats.org/officeDocument/2006/relationships/image" Target="../media/image24.png"/><Relationship Id="rId30" Type="http://schemas.openxmlformats.org/officeDocument/2006/relationships/customXml" Target="../ink/ink19.xml"/><Relationship Id="rId1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customXml" Target="../ink/ink29.xml"/><Relationship Id="rId18" Type="http://schemas.openxmlformats.org/officeDocument/2006/relationships/customXml" Target="../ink/ink32.xml"/><Relationship Id="rId3" Type="http://schemas.openxmlformats.org/officeDocument/2006/relationships/customXml" Target="../ink/ink23.xml"/><Relationship Id="rId21" Type="http://schemas.openxmlformats.org/officeDocument/2006/relationships/customXml" Target="../ink/ink34.xml"/><Relationship Id="rId7" Type="http://schemas.openxmlformats.org/officeDocument/2006/relationships/customXml" Target="../ink/ink25.xml"/><Relationship Id="rId12" Type="http://schemas.openxmlformats.org/officeDocument/2006/relationships/customXml" Target="../ink/ink28.xml"/><Relationship Id="rId17" Type="http://schemas.openxmlformats.org/officeDocument/2006/relationships/customXml" Target="../ink/ink31.xml"/><Relationship Id="rId2" Type="http://schemas.openxmlformats.org/officeDocument/2006/relationships/image" Target="../media/image13.png"/><Relationship Id="rId16" Type="http://schemas.openxmlformats.org/officeDocument/2006/relationships/image" Target="../media/image33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11" Type="http://schemas.openxmlformats.org/officeDocument/2006/relationships/customXml" Target="../ink/ink27.xml"/><Relationship Id="rId5" Type="http://schemas.openxmlformats.org/officeDocument/2006/relationships/customXml" Target="../ink/ink24.xml"/><Relationship Id="rId15" Type="http://schemas.openxmlformats.org/officeDocument/2006/relationships/customXml" Target="../ink/ink30.xml"/><Relationship Id="rId10" Type="http://schemas.openxmlformats.org/officeDocument/2006/relationships/image" Target="../media/image31.png"/><Relationship Id="rId19" Type="http://schemas.openxmlformats.org/officeDocument/2006/relationships/customXml" Target="../ink/ink33.xml"/><Relationship Id="rId4" Type="http://schemas.openxmlformats.org/officeDocument/2006/relationships/image" Target="../media/image28.png"/><Relationship Id="rId9" Type="http://schemas.openxmlformats.org/officeDocument/2006/relationships/customXml" Target="../ink/ink26.xml"/><Relationship Id="rId14" Type="http://schemas.openxmlformats.org/officeDocument/2006/relationships/image" Target="../media/image32.png"/><Relationship Id="rId22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41.xml"/><Relationship Id="rId18" Type="http://schemas.openxmlformats.org/officeDocument/2006/relationships/customXml" Target="../ink/ink46.xml"/><Relationship Id="rId26" Type="http://schemas.openxmlformats.org/officeDocument/2006/relationships/customXml" Target="../ink/ink54.xml"/><Relationship Id="rId3" Type="http://schemas.openxmlformats.org/officeDocument/2006/relationships/customXml" Target="../ink/ink35.xml"/><Relationship Id="rId21" Type="http://schemas.openxmlformats.org/officeDocument/2006/relationships/customXml" Target="../ink/ink49.xml"/><Relationship Id="rId34" Type="http://schemas.openxmlformats.org/officeDocument/2006/relationships/customXml" Target="../ink/ink62.xml"/><Relationship Id="rId7" Type="http://schemas.openxmlformats.org/officeDocument/2006/relationships/customXml" Target="../ink/ink37.xml"/><Relationship Id="rId12" Type="http://schemas.openxmlformats.org/officeDocument/2006/relationships/customXml" Target="../ink/ink40.xml"/><Relationship Id="rId17" Type="http://schemas.openxmlformats.org/officeDocument/2006/relationships/customXml" Target="../ink/ink45.xml"/><Relationship Id="rId25" Type="http://schemas.openxmlformats.org/officeDocument/2006/relationships/customXml" Target="../ink/ink53.xml"/><Relationship Id="rId33" Type="http://schemas.openxmlformats.org/officeDocument/2006/relationships/customXml" Target="../ink/ink61.xml"/><Relationship Id="rId2" Type="http://schemas.openxmlformats.org/officeDocument/2006/relationships/image" Target="../media/image20.png"/><Relationship Id="rId16" Type="http://schemas.openxmlformats.org/officeDocument/2006/relationships/customXml" Target="../ink/ink44.xml"/><Relationship Id="rId20" Type="http://schemas.openxmlformats.org/officeDocument/2006/relationships/customXml" Target="../ink/ink48.xml"/><Relationship Id="rId29" Type="http://schemas.openxmlformats.org/officeDocument/2006/relationships/customXml" Target="../ink/ink5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11" Type="http://schemas.openxmlformats.org/officeDocument/2006/relationships/customXml" Target="../ink/ink39.xml"/><Relationship Id="rId24" Type="http://schemas.openxmlformats.org/officeDocument/2006/relationships/customXml" Target="../ink/ink52.xml"/><Relationship Id="rId32" Type="http://schemas.openxmlformats.org/officeDocument/2006/relationships/customXml" Target="../ink/ink60.xml"/><Relationship Id="rId5" Type="http://schemas.openxmlformats.org/officeDocument/2006/relationships/customXml" Target="../ink/ink36.xml"/><Relationship Id="rId15" Type="http://schemas.openxmlformats.org/officeDocument/2006/relationships/customXml" Target="../ink/ink43.xml"/><Relationship Id="rId23" Type="http://schemas.openxmlformats.org/officeDocument/2006/relationships/customXml" Target="../ink/ink51.xml"/><Relationship Id="rId28" Type="http://schemas.openxmlformats.org/officeDocument/2006/relationships/customXml" Target="../ink/ink56.xml"/><Relationship Id="rId10" Type="http://schemas.openxmlformats.org/officeDocument/2006/relationships/image" Target="../media/image33.png"/><Relationship Id="rId19" Type="http://schemas.openxmlformats.org/officeDocument/2006/relationships/customXml" Target="../ink/ink47.xml"/><Relationship Id="rId31" Type="http://schemas.openxmlformats.org/officeDocument/2006/relationships/customXml" Target="../ink/ink59.xml"/><Relationship Id="rId4" Type="http://schemas.openxmlformats.org/officeDocument/2006/relationships/image" Target="../media/image30.png"/><Relationship Id="rId9" Type="http://schemas.openxmlformats.org/officeDocument/2006/relationships/customXml" Target="../ink/ink38.xml"/><Relationship Id="rId14" Type="http://schemas.openxmlformats.org/officeDocument/2006/relationships/customXml" Target="../ink/ink42.xml"/><Relationship Id="rId22" Type="http://schemas.openxmlformats.org/officeDocument/2006/relationships/customXml" Target="../ink/ink50.xml"/><Relationship Id="rId27" Type="http://schemas.openxmlformats.org/officeDocument/2006/relationships/customXml" Target="../ink/ink55.xml"/><Relationship Id="rId30" Type="http://schemas.openxmlformats.org/officeDocument/2006/relationships/customXml" Target="../ink/ink58.xml"/><Relationship Id="rId8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60.png"/><Relationship Id="rId18" Type="http://schemas.openxmlformats.org/officeDocument/2006/relationships/customXml" Target="../ink/ink70.xml"/><Relationship Id="rId26" Type="http://schemas.openxmlformats.org/officeDocument/2006/relationships/customXml" Target="../ink/ink74.xml"/><Relationship Id="rId39" Type="http://schemas.openxmlformats.org/officeDocument/2006/relationships/image" Target="../media/image45.png"/><Relationship Id="rId21" Type="http://schemas.openxmlformats.org/officeDocument/2006/relationships/image" Target="../media/image32.png"/><Relationship Id="rId34" Type="http://schemas.openxmlformats.org/officeDocument/2006/relationships/customXml" Target="../ink/ink78.xml"/><Relationship Id="rId42" Type="http://schemas.openxmlformats.org/officeDocument/2006/relationships/customXml" Target="../ink/ink82.xml"/><Relationship Id="rId47" Type="http://schemas.openxmlformats.org/officeDocument/2006/relationships/image" Target="../media/image49.png"/><Relationship Id="rId7" Type="http://schemas.openxmlformats.org/officeDocument/2006/relationships/image" Target="../media/image212.png"/><Relationship Id="rId2" Type="http://schemas.openxmlformats.org/officeDocument/2006/relationships/notesSlide" Target="../notesSlides/notesSlide8.xml"/><Relationship Id="rId16" Type="http://schemas.openxmlformats.org/officeDocument/2006/relationships/customXml" Target="../ink/ink69.xml"/><Relationship Id="rId29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64.xml"/><Relationship Id="rId11" Type="http://schemas.openxmlformats.org/officeDocument/2006/relationships/image" Target="../media/image270.png"/><Relationship Id="rId24" Type="http://schemas.openxmlformats.org/officeDocument/2006/relationships/customXml" Target="../ink/ink73.xml"/><Relationship Id="rId32" Type="http://schemas.openxmlformats.org/officeDocument/2006/relationships/customXml" Target="../ink/ink77.xml"/><Relationship Id="rId37" Type="http://schemas.openxmlformats.org/officeDocument/2006/relationships/image" Target="../media/image44.png"/><Relationship Id="rId40" Type="http://schemas.openxmlformats.org/officeDocument/2006/relationships/customXml" Target="../ink/ink81.xml"/><Relationship Id="rId45" Type="http://schemas.openxmlformats.org/officeDocument/2006/relationships/image" Target="../media/image48.png"/><Relationship Id="rId5" Type="http://schemas.openxmlformats.org/officeDocument/2006/relationships/image" Target="../media/image202.png"/><Relationship Id="rId15" Type="http://schemas.openxmlformats.org/officeDocument/2006/relationships/image" Target="../media/image370.png"/><Relationship Id="rId23" Type="http://schemas.openxmlformats.org/officeDocument/2006/relationships/image" Target="../media/image33.png"/><Relationship Id="rId28" Type="http://schemas.openxmlformats.org/officeDocument/2006/relationships/customXml" Target="../ink/ink75.xml"/><Relationship Id="rId36" Type="http://schemas.openxmlformats.org/officeDocument/2006/relationships/customXml" Target="../ink/ink79.xml"/><Relationship Id="rId10" Type="http://schemas.openxmlformats.org/officeDocument/2006/relationships/customXml" Target="../ink/ink66.xml"/><Relationship Id="rId19" Type="http://schemas.openxmlformats.org/officeDocument/2006/relationships/image" Target="../media/image31.png"/><Relationship Id="rId31" Type="http://schemas.openxmlformats.org/officeDocument/2006/relationships/image" Target="../media/image41.png"/><Relationship Id="rId44" Type="http://schemas.openxmlformats.org/officeDocument/2006/relationships/customXml" Target="../ink/ink83.xml"/><Relationship Id="rId4" Type="http://schemas.openxmlformats.org/officeDocument/2006/relationships/customXml" Target="../ink/ink63.xml"/><Relationship Id="rId9" Type="http://schemas.openxmlformats.org/officeDocument/2006/relationships/image" Target="../media/image260.png"/><Relationship Id="rId14" Type="http://schemas.openxmlformats.org/officeDocument/2006/relationships/customXml" Target="../ink/ink68.xml"/><Relationship Id="rId22" Type="http://schemas.openxmlformats.org/officeDocument/2006/relationships/customXml" Target="../ink/ink72.xml"/><Relationship Id="rId27" Type="http://schemas.openxmlformats.org/officeDocument/2006/relationships/image" Target="../media/image39.png"/><Relationship Id="rId30" Type="http://schemas.openxmlformats.org/officeDocument/2006/relationships/customXml" Target="../ink/ink76.xml"/><Relationship Id="rId35" Type="http://schemas.openxmlformats.org/officeDocument/2006/relationships/image" Target="../media/image43.png"/><Relationship Id="rId43" Type="http://schemas.openxmlformats.org/officeDocument/2006/relationships/image" Target="../media/image47.png"/><Relationship Id="rId48" Type="http://schemas.openxmlformats.org/officeDocument/2006/relationships/image" Target="../media/image7.png"/><Relationship Id="rId8" Type="http://schemas.openxmlformats.org/officeDocument/2006/relationships/customXml" Target="../ink/ink65.xml"/><Relationship Id="rId3" Type="http://schemas.openxmlformats.org/officeDocument/2006/relationships/image" Target="../media/image21.png"/><Relationship Id="rId12" Type="http://schemas.openxmlformats.org/officeDocument/2006/relationships/customXml" Target="../ink/ink67.xml"/><Relationship Id="rId17" Type="http://schemas.openxmlformats.org/officeDocument/2006/relationships/image" Target="../media/image30.png"/><Relationship Id="rId25" Type="http://schemas.openxmlformats.org/officeDocument/2006/relationships/image" Target="../media/image381.png"/><Relationship Id="rId33" Type="http://schemas.openxmlformats.org/officeDocument/2006/relationships/image" Target="../media/image42.png"/><Relationship Id="rId38" Type="http://schemas.openxmlformats.org/officeDocument/2006/relationships/customXml" Target="../ink/ink80.xml"/><Relationship Id="rId46" Type="http://schemas.openxmlformats.org/officeDocument/2006/relationships/customXml" Target="../ink/ink84.xml"/><Relationship Id="rId20" Type="http://schemas.openxmlformats.org/officeDocument/2006/relationships/customXml" Target="../ink/ink71.xml"/><Relationship Id="rId41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26" Type="http://schemas.openxmlformats.org/officeDocument/2006/relationships/customXml" Target="../ink/ink95.xml"/><Relationship Id="rId21" Type="http://schemas.openxmlformats.org/officeDocument/2006/relationships/image" Target="../media/image190.png"/><Relationship Id="rId42" Type="http://schemas.openxmlformats.org/officeDocument/2006/relationships/customXml" Target="../ink/ink99.xml"/><Relationship Id="rId47" Type="http://schemas.openxmlformats.org/officeDocument/2006/relationships/image" Target="../media/image340.png"/><Relationship Id="rId63" Type="http://schemas.openxmlformats.org/officeDocument/2006/relationships/customXml" Target="../ink/ink110.xml"/><Relationship Id="rId68" Type="http://schemas.openxmlformats.org/officeDocument/2006/relationships/customXml" Target="../ink/ink115.xml"/><Relationship Id="rId84" Type="http://schemas.openxmlformats.org/officeDocument/2006/relationships/image" Target="../media/image30.png"/><Relationship Id="rId89" Type="http://schemas.openxmlformats.org/officeDocument/2006/relationships/customXml" Target="../ink/ink133.xml"/><Relationship Id="rId16" Type="http://schemas.openxmlformats.org/officeDocument/2006/relationships/customXml" Target="../ink/ink90.xml"/><Relationship Id="rId11" Type="http://schemas.openxmlformats.org/officeDocument/2006/relationships/image" Target="../media/image140.png"/><Relationship Id="rId53" Type="http://schemas.openxmlformats.org/officeDocument/2006/relationships/image" Target="../media/image36.png"/><Relationship Id="rId58" Type="http://schemas.openxmlformats.org/officeDocument/2006/relationships/customXml" Target="../ink/ink107.xml"/><Relationship Id="rId74" Type="http://schemas.openxmlformats.org/officeDocument/2006/relationships/customXml" Target="../ink/ink121.xml"/><Relationship Id="rId79" Type="http://schemas.openxmlformats.org/officeDocument/2006/relationships/customXml" Target="../ink/ink126.xml"/><Relationship Id="rId5" Type="http://schemas.openxmlformats.org/officeDocument/2006/relationships/image" Target="../media/image26.png"/><Relationship Id="rId90" Type="http://schemas.openxmlformats.org/officeDocument/2006/relationships/image" Target="../media/image33.png"/><Relationship Id="rId95" Type="http://schemas.openxmlformats.org/officeDocument/2006/relationships/customXml" Target="../ink/ink138.xml"/><Relationship Id="rId14" Type="http://schemas.openxmlformats.org/officeDocument/2006/relationships/customXml" Target="../ink/ink89.xml"/><Relationship Id="rId22" Type="http://schemas.openxmlformats.org/officeDocument/2006/relationships/customXml" Target="../ink/ink93.xml"/><Relationship Id="rId27" Type="http://schemas.openxmlformats.org/officeDocument/2006/relationships/image" Target="../media/image220.png"/><Relationship Id="rId30" Type="http://schemas.openxmlformats.org/officeDocument/2006/relationships/customXml" Target="../ink/ink97.xml"/><Relationship Id="rId43" Type="http://schemas.openxmlformats.org/officeDocument/2006/relationships/image" Target="../media/image320.png"/><Relationship Id="rId48" Type="http://schemas.openxmlformats.org/officeDocument/2006/relationships/customXml" Target="../ink/ink102.xml"/><Relationship Id="rId56" Type="http://schemas.openxmlformats.org/officeDocument/2006/relationships/customXml" Target="../ink/ink106.xml"/><Relationship Id="rId64" Type="http://schemas.openxmlformats.org/officeDocument/2006/relationships/customXml" Target="../ink/ink111.xml"/><Relationship Id="rId69" Type="http://schemas.openxmlformats.org/officeDocument/2006/relationships/customXml" Target="../ink/ink116.xml"/><Relationship Id="rId77" Type="http://schemas.openxmlformats.org/officeDocument/2006/relationships/customXml" Target="../ink/ink124.xml"/><Relationship Id="rId8" Type="http://schemas.openxmlformats.org/officeDocument/2006/relationships/customXml" Target="../ink/ink86.xml"/><Relationship Id="rId51" Type="http://schemas.openxmlformats.org/officeDocument/2006/relationships/image" Target="../media/image27.png"/><Relationship Id="rId72" Type="http://schemas.openxmlformats.org/officeDocument/2006/relationships/customXml" Target="../ink/ink119.xml"/><Relationship Id="rId80" Type="http://schemas.openxmlformats.org/officeDocument/2006/relationships/customXml" Target="../ink/ink127.xml"/><Relationship Id="rId85" Type="http://schemas.openxmlformats.org/officeDocument/2006/relationships/customXml" Target="../ink/ink131.xml"/><Relationship Id="rId93" Type="http://schemas.openxmlformats.org/officeDocument/2006/relationships/customXml" Target="../ink/ink136.xml"/><Relationship Id="rId98" Type="http://schemas.openxmlformats.org/officeDocument/2006/relationships/customXml" Target="../ink/ink141.xml"/><Relationship Id="rId3" Type="http://schemas.openxmlformats.org/officeDocument/2006/relationships/image" Target="../media/image22.png"/><Relationship Id="rId12" Type="http://schemas.openxmlformats.org/officeDocument/2006/relationships/customXml" Target="../ink/ink88.xml"/><Relationship Id="rId17" Type="http://schemas.openxmlformats.org/officeDocument/2006/relationships/image" Target="../media/image170.png"/><Relationship Id="rId25" Type="http://schemas.openxmlformats.org/officeDocument/2006/relationships/image" Target="../media/image210.png"/><Relationship Id="rId46" Type="http://schemas.openxmlformats.org/officeDocument/2006/relationships/customXml" Target="../ink/ink101.xml"/><Relationship Id="rId59" Type="http://schemas.openxmlformats.org/officeDocument/2006/relationships/customXml" Target="../ink/ink108.xml"/><Relationship Id="rId67" Type="http://schemas.openxmlformats.org/officeDocument/2006/relationships/customXml" Target="../ink/ink114.xml"/><Relationship Id="rId20" Type="http://schemas.openxmlformats.org/officeDocument/2006/relationships/customXml" Target="../ink/ink92.xml"/><Relationship Id="rId41" Type="http://schemas.openxmlformats.org/officeDocument/2006/relationships/image" Target="../media/image312.png"/><Relationship Id="rId54" Type="http://schemas.openxmlformats.org/officeDocument/2006/relationships/customXml" Target="../ink/ink105.xml"/><Relationship Id="rId62" Type="http://schemas.openxmlformats.org/officeDocument/2006/relationships/image" Target="../media/image412.png"/><Relationship Id="rId70" Type="http://schemas.openxmlformats.org/officeDocument/2006/relationships/customXml" Target="../ink/ink117.xml"/><Relationship Id="rId75" Type="http://schemas.openxmlformats.org/officeDocument/2006/relationships/customXml" Target="../ink/ink122.xml"/><Relationship Id="rId83" Type="http://schemas.openxmlformats.org/officeDocument/2006/relationships/customXml" Target="../ink/ink130.xml"/><Relationship Id="rId88" Type="http://schemas.openxmlformats.org/officeDocument/2006/relationships/image" Target="../media/image32.png"/><Relationship Id="rId91" Type="http://schemas.openxmlformats.org/officeDocument/2006/relationships/customXml" Target="../ink/ink134.xml"/><Relationship Id="rId96" Type="http://schemas.openxmlformats.org/officeDocument/2006/relationships/customXml" Target="../ink/ink13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85.xml"/><Relationship Id="rId15" Type="http://schemas.openxmlformats.org/officeDocument/2006/relationships/image" Target="../media/image160.png"/><Relationship Id="rId23" Type="http://schemas.openxmlformats.org/officeDocument/2006/relationships/image" Target="../media/image200.png"/><Relationship Id="rId28" Type="http://schemas.openxmlformats.org/officeDocument/2006/relationships/customXml" Target="../ink/ink96.xml"/><Relationship Id="rId49" Type="http://schemas.openxmlformats.org/officeDocument/2006/relationships/image" Target="../media/image350.png"/><Relationship Id="rId57" Type="http://schemas.openxmlformats.org/officeDocument/2006/relationships/image" Target="../media/image390.png"/><Relationship Id="rId10" Type="http://schemas.openxmlformats.org/officeDocument/2006/relationships/customXml" Target="../ink/ink87.xml"/><Relationship Id="rId44" Type="http://schemas.openxmlformats.org/officeDocument/2006/relationships/customXml" Target="../ink/ink100.xml"/><Relationship Id="rId52" Type="http://schemas.openxmlformats.org/officeDocument/2006/relationships/customXml" Target="../ink/ink104.xml"/><Relationship Id="rId60" Type="http://schemas.openxmlformats.org/officeDocument/2006/relationships/image" Target="../media/image400.png"/><Relationship Id="rId65" Type="http://schemas.openxmlformats.org/officeDocument/2006/relationships/customXml" Target="../ink/ink112.xml"/><Relationship Id="rId73" Type="http://schemas.openxmlformats.org/officeDocument/2006/relationships/customXml" Target="../ink/ink120.xml"/><Relationship Id="rId78" Type="http://schemas.openxmlformats.org/officeDocument/2006/relationships/customXml" Target="../ink/ink125.xml"/><Relationship Id="rId81" Type="http://schemas.openxmlformats.org/officeDocument/2006/relationships/customXml" Target="../ink/ink128.xml"/><Relationship Id="rId86" Type="http://schemas.openxmlformats.org/officeDocument/2006/relationships/image" Target="../media/image31.png"/><Relationship Id="rId94" Type="http://schemas.openxmlformats.org/officeDocument/2006/relationships/customXml" Target="../ink/ink137.xml"/><Relationship Id="rId4" Type="http://schemas.openxmlformats.org/officeDocument/2006/relationships/hyperlink" Target="https://edms.cern.ch/document/2678695/AA" TargetMode="External"/><Relationship Id="rId9" Type="http://schemas.openxmlformats.org/officeDocument/2006/relationships/image" Target="../media/image130.png"/><Relationship Id="rId13" Type="http://schemas.openxmlformats.org/officeDocument/2006/relationships/image" Target="../media/image150.png"/><Relationship Id="rId18" Type="http://schemas.openxmlformats.org/officeDocument/2006/relationships/customXml" Target="../ink/ink91.xml"/><Relationship Id="rId39" Type="http://schemas.openxmlformats.org/officeDocument/2006/relationships/image" Target="../media/image300.png"/><Relationship Id="rId50" Type="http://schemas.openxmlformats.org/officeDocument/2006/relationships/customXml" Target="../ink/ink103.xml"/><Relationship Id="rId55" Type="http://schemas.openxmlformats.org/officeDocument/2006/relationships/image" Target="../media/image380.png"/><Relationship Id="rId76" Type="http://schemas.openxmlformats.org/officeDocument/2006/relationships/customXml" Target="../ink/ink123.xml"/><Relationship Id="rId97" Type="http://schemas.openxmlformats.org/officeDocument/2006/relationships/customXml" Target="../ink/ink140.xml"/><Relationship Id="rId7" Type="http://schemas.openxmlformats.org/officeDocument/2006/relationships/image" Target="../media/image120.png"/><Relationship Id="rId71" Type="http://schemas.openxmlformats.org/officeDocument/2006/relationships/customXml" Target="../ink/ink118.xml"/><Relationship Id="rId92" Type="http://schemas.openxmlformats.org/officeDocument/2006/relationships/customXml" Target="../ink/ink135.xml"/><Relationship Id="rId2" Type="http://schemas.openxmlformats.org/officeDocument/2006/relationships/notesSlide" Target="../notesSlides/notesSlide9.xml"/><Relationship Id="rId29" Type="http://schemas.openxmlformats.org/officeDocument/2006/relationships/image" Target="../media/image230.png"/><Relationship Id="rId24" Type="http://schemas.openxmlformats.org/officeDocument/2006/relationships/customXml" Target="../ink/ink94.xml"/><Relationship Id="rId40" Type="http://schemas.openxmlformats.org/officeDocument/2006/relationships/customXml" Target="../ink/ink98.xml"/><Relationship Id="rId45" Type="http://schemas.openxmlformats.org/officeDocument/2006/relationships/image" Target="../media/image330.png"/><Relationship Id="rId66" Type="http://schemas.openxmlformats.org/officeDocument/2006/relationships/customXml" Target="../ink/ink113.xml"/><Relationship Id="rId87" Type="http://schemas.openxmlformats.org/officeDocument/2006/relationships/customXml" Target="../ink/ink132.xml"/><Relationship Id="rId61" Type="http://schemas.openxmlformats.org/officeDocument/2006/relationships/customXml" Target="../ink/ink109.xml"/><Relationship Id="rId82" Type="http://schemas.openxmlformats.org/officeDocument/2006/relationships/customXml" Target="../ink/ink129.xml"/><Relationship Id="rId19" Type="http://schemas.openxmlformats.org/officeDocument/2006/relationships/image" Target="../media/image18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customXml" Target="../ink/ink146.xml"/><Relationship Id="rId18" Type="http://schemas.openxmlformats.org/officeDocument/2006/relationships/customXml" Target="../ink/ink151.xml"/><Relationship Id="rId26" Type="http://schemas.openxmlformats.org/officeDocument/2006/relationships/customXml" Target="../ink/ink159.xml"/><Relationship Id="rId3" Type="http://schemas.openxmlformats.org/officeDocument/2006/relationships/image" Target="../media/image37.png"/><Relationship Id="rId21" Type="http://schemas.openxmlformats.org/officeDocument/2006/relationships/customXml" Target="../ink/ink154.xml"/><Relationship Id="rId12" Type="http://schemas.openxmlformats.org/officeDocument/2006/relationships/customXml" Target="../ink/ink145.xml"/><Relationship Id="rId17" Type="http://schemas.openxmlformats.org/officeDocument/2006/relationships/customXml" Target="../ink/ink150.xml"/><Relationship Id="rId25" Type="http://schemas.openxmlformats.org/officeDocument/2006/relationships/customXml" Target="../ink/ink158.xml"/><Relationship Id="rId2" Type="http://schemas.openxmlformats.org/officeDocument/2006/relationships/notesSlide" Target="../notesSlides/notesSlide10.xml"/><Relationship Id="rId16" Type="http://schemas.openxmlformats.org/officeDocument/2006/relationships/customXml" Target="../ink/ink149.xml"/><Relationship Id="rId20" Type="http://schemas.openxmlformats.org/officeDocument/2006/relationships/customXml" Target="../ink/ink153.xml"/><Relationship Id="rId1" Type="http://schemas.openxmlformats.org/officeDocument/2006/relationships/slideLayout" Target="../slideLayouts/slideLayout2.xml"/><Relationship Id="rId11" Type="http://schemas.openxmlformats.org/officeDocument/2006/relationships/customXml" Target="../ink/ink144.xml"/><Relationship Id="rId24" Type="http://schemas.openxmlformats.org/officeDocument/2006/relationships/customXml" Target="../ink/ink157.xml"/><Relationship Id="rId5" Type="http://schemas.openxmlformats.org/officeDocument/2006/relationships/customXml" Target="../ink/ink142.xml"/><Relationship Id="rId15" Type="http://schemas.openxmlformats.org/officeDocument/2006/relationships/customXml" Target="../ink/ink148.xml"/><Relationship Id="rId23" Type="http://schemas.openxmlformats.org/officeDocument/2006/relationships/customXml" Target="../ink/ink156.xml"/><Relationship Id="rId10" Type="http://schemas.openxmlformats.org/officeDocument/2006/relationships/image" Target="../media/image33.png"/><Relationship Id="rId19" Type="http://schemas.openxmlformats.org/officeDocument/2006/relationships/customXml" Target="../ink/ink152.xml"/><Relationship Id="rId4" Type="http://schemas.openxmlformats.org/officeDocument/2006/relationships/image" Target="../media/image38.png"/><Relationship Id="rId9" Type="http://schemas.openxmlformats.org/officeDocument/2006/relationships/customXml" Target="../ink/ink143.xml"/><Relationship Id="rId14" Type="http://schemas.openxmlformats.org/officeDocument/2006/relationships/customXml" Target="../ink/ink147.xml"/><Relationship Id="rId22" Type="http://schemas.openxmlformats.org/officeDocument/2006/relationships/customXml" Target="../ink/ink155.xml"/></Relationships>
</file>

<file path=ppt/slides/_rels/slide24.xml.rels><?xml version="1.0" encoding="UTF-8" standalone="yes"?>
<Relationships xmlns="http://schemas.openxmlformats.org/package/2006/relationships"><Relationship Id="rId85" Type="http://schemas.openxmlformats.org/officeDocument/2006/relationships/customXml" Target="../ink/ink161.xml"/><Relationship Id="rId93" Type="http://schemas.openxmlformats.org/officeDocument/2006/relationships/customXml" Target="../ink/ink166.xml"/><Relationship Id="rId98" Type="http://schemas.openxmlformats.org/officeDocument/2006/relationships/customXml" Target="../ink/ink171.xml"/><Relationship Id="rId3" Type="http://schemas.openxmlformats.org/officeDocument/2006/relationships/customXml" Target="../ink/ink160.xml"/><Relationship Id="rId84" Type="http://schemas.openxmlformats.org/officeDocument/2006/relationships/image" Target="../media/image30.png"/><Relationship Id="rId89" Type="http://schemas.openxmlformats.org/officeDocument/2006/relationships/customXml" Target="../ink/ink163.xml"/><Relationship Id="rId97" Type="http://schemas.openxmlformats.org/officeDocument/2006/relationships/customXml" Target="../ink/ink170.xml"/><Relationship Id="rId92" Type="http://schemas.openxmlformats.org/officeDocument/2006/relationships/customXml" Target="../ink/ink165.xml"/><Relationship Id="rId2" Type="http://schemas.openxmlformats.org/officeDocument/2006/relationships/image" Target="../media/image50.png"/><Relationship Id="rId88" Type="http://schemas.openxmlformats.org/officeDocument/2006/relationships/image" Target="../media/image32.png"/><Relationship Id="rId91" Type="http://schemas.openxmlformats.org/officeDocument/2006/relationships/customXml" Target="../ink/ink164.xml"/><Relationship Id="rId96" Type="http://schemas.openxmlformats.org/officeDocument/2006/relationships/customXml" Target="../ink/ink169.xml"/><Relationship Id="rId1" Type="http://schemas.openxmlformats.org/officeDocument/2006/relationships/slideLayout" Target="../slideLayouts/slideLayout5.xml"/><Relationship Id="rId87" Type="http://schemas.openxmlformats.org/officeDocument/2006/relationships/customXml" Target="../ink/ink162.xml"/><Relationship Id="rId90" Type="http://schemas.openxmlformats.org/officeDocument/2006/relationships/image" Target="../media/image33.png"/><Relationship Id="rId95" Type="http://schemas.openxmlformats.org/officeDocument/2006/relationships/customXml" Target="../ink/ink168.xml"/><Relationship Id="rId86" Type="http://schemas.openxmlformats.org/officeDocument/2006/relationships/image" Target="../media/image31.png"/><Relationship Id="rId94" Type="http://schemas.openxmlformats.org/officeDocument/2006/relationships/customXml" Target="../ink/ink16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4.xml"/><Relationship Id="rId13" Type="http://schemas.openxmlformats.org/officeDocument/2006/relationships/image" Target="../media/image63.png"/><Relationship Id="rId18" Type="http://schemas.openxmlformats.org/officeDocument/2006/relationships/customXml" Target="../ink/ink179.xml"/><Relationship Id="rId3" Type="http://schemas.openxmlformats.org/officeDocument/2006/relationships/image" Target="../media/image52.png"/><Relationship Id="rId21" Type="http://schemas.openxmlformats.org/officeDocument/2006/relationships/customXml" Target="../ink/ink181.xml"/><Relationship Id="rId7" Type="http://schemas.openxmlformats.org/officeDocument/2006/relationships/image" Target="../media/image60.png"/><Relationship Id="rId12" Type="http://schemas.openxmlformats.org/officeDocument/2006/relationships/customXml" Target="../ink/ink176.xml"/><Relationship Id="rId17" Type="http://schemas.openxmlformats.org/officeDocument/2006/relationships/image" Target="../media/image65.png"/><Relationship Id="rId2" Type="http://schemas.openxmlformats.org/officeDocument/2006/relationships/image" Target="../media/image51.png"/><Relationship Id="rId16" Type="http://schemas.openxmlformats.org/officeDocument/2006/relationships/customXml" Target="../ink/ink178.xml"/><Relationship Id="rId20" Type="http://schemas.openxmlformats.org/officeDocument/2006/relationships/customXml" Target="../ink/ink180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173.xml"/><Relationship Id="rId11" Type="http://schemas.openxmlformats.org/officeDocument/2006/relationships/image" Target="../media/image62.png"/><Relationship Id="rId5" Type="http://schemas.openxmlformats.org/officeDocument/2006/relationships/image" Target="../media/image59.png"/><Relationship Id="rId15" Type="http://schemas.openxmlformats.org/officeDocument/2006/relationships/image" Target="../media/image64.png"/><Relationship Id="rId10" Type="http://schemas.openxmlformats.org/officeDocument/2006/relationships/customXml" Target="../ink/ink175.xml"/><Relationship Id="rId19" Type="http://schemas.openxmlformats.org/officeDocument/2006/relationships/image" Target="../media/image66.png"/><Relationship Id="rId4" Type="http://schemas.openxmlformats.org/officeDocument/2006/relationships/customXml" Target="../ink/ink172.xml"/><Relationship Id="rId9" Type="http://schemas.openxmlformats.org/officeDocument/2006/relationships/image" Target="../media/image61.png"/><Relationship Id="rId14" Type="http://schemas.openxmlformats.org/officeDocument/2006/relationships/customXml" Target="../ink/ink177.xml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89.xml"/><Relationship Id="rId18" Type="http://schemas.openxmlformats.org/officeDocument/2006/relationships/customXml" Target="../ink/ink194.xml"/><Relationship Id="rId26" Type="http://schemas.openxmlformats.org/officeDocument/2006/relationships/customXml" Target="../ink/ink200.xml"/><Relationship Id="rId3" Type="http://schemas.openxmlformats.org/officeDocument/2006/relationships/image" Target="../media/image54.png"/><Relationship Id="rId21" Type="http://schemas.openxmlformats.org/officeDocument/2006/relationships/customXml" Target="../ink/ink197.xml"/><Relationship Id="rId84" Type="http://schemas.openxmlformats.org/officeDocument/2006/relationships/image" Target="../media/image30.png"/><Relationship Id="rId7" Type="http://schemas.openxmlformats.org/officeDocument/2006/relationships/image" Target="../media/image211.png"/><Relationship Id="rId12" Type="http://schemas.openxmlformats.org/officeDocument/2006/relationships/customXml" Target="../ink/ink188.xml"/><Relationship Id="rId17" Type="http://schemas.openxmlformats.org/officeDocument/2006/relationships/customXml" Target="../ink/ink193.xml"/><Relationship Id="rId25" Type="http://schemas.openxmlformats.org/officeDocument/2006/relationships/image" Target="../media/image231.png"/><Relationship Id="rId2" Type="http://schemas.openxmlformats.org/officeDocument/2006/relationships/image" Target="../media/image53.png"/><Relationship Id="rId16" Type="http://schemas.openxmlformats.org/officeDocument/2006/relationships/customXml" Target="../ink/ink192.xml"/><Relationship Id="rId20" Type="http://schemas.openxmlformats.org/officeDocument/2006/relationships/customXml" Target="../ink/ink196.xml"/><Relationship Id="rId29" Type="http://schemas.openxmlformats.org/officeDocument/2006/relationships/customXml" Target="../ink/ink203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183.xml"/><Relationship Id="rId11" Type="http://schemas.openxmlformats.org/officeDocument/2006/relationships/customXml" Target="../ink/ink187.xml"/><Relationship Id="rId24" Type="http://schemas.openxmlformats.org/officeDocument/2006/relationships/customXml" Target="../ink/ink199.xml"/><Relationship Id="rId32" Type="http://schemas.openxmlformats.org/officeDocument/2006/relationships/customXml" Target="../ink/ink206.xml"/><Relationship Id="rId87" Type="http://schemas.openxmlformats.org/officeDocument/2006/relationships/image" Target="../media/image7.png"/><Relationship Id="rId5" Type="http://schemas.openxmlformats.org/officeDocument/2006/relationships/image" Target="../media/image201.png"/><Relationship Id="rId15" Type="http://schemas.openxmlformats.org/officeDocument/2006/relationships/customXml" Target="../ink/ink191.xml"/><Relationship Id="rId23" Type="http://schemas.openxmlformats.org/officeDocument/2006/relationships/image" Target="../media/image221.png"/><Relationship Id="rId28" Type="http://schemas.openxmlformats.org/officeDocument/2006/relationships/customXml" Target="../ink/ink202.xml"/><Relationship Id="rId10" Type="http://schemas.openxmlformats.org/officeDocument/2006/relationships/customXml" Target="../ink/ink186.xml"/><Relationship Id="rId19" Type="http://schemas.openxmlformats.org/officeDocument/2006/relationships/customXml" Target="../ink/ink195.xml"/><Relationship Id="rId31" Type="http://schemas.openxmlformats.org/officeDocument/2006/relationships/customXml" Target="../ink/ink205.xml"/><Relationship Id="rId86" Type="http://schemas.openxmlformats.org/officeDocument/2006/relationships/image" Target="../media/image31.png"/><Relationship Id="rId4" Type="http://schemas.openxmlformats.org/officeDocument/2006/relationships/customXml" Target="../ink/ink182.xml"/><Relationship Id="rId9" Type="http://schemas.openxmlformats.org/officeDocument/2006/relationships/customXml" Target="../ink/ink185.xml"/><Relationship Id="rId14" Type="http://schemas.openxmlformats.org/officeDocument/2006/relationships/customXml" Target="../ink/ink190.xml"/><Relationship Id="rId22" Type="http://schemas.openxmlformats.org/officeDocument/2006/relationships/customXml" Target="../ink/ink198.xml"/><Relationship Id="rId27" Type="http://schemas.openxmlformats.org/officeDocument/2006/relationships/customXml" Target="../ink/ink201.xml"/><Relationship Id="rId30" Type="http://schemas.openxmlformats.org/officeDocument/2006/relationships/customXml" Target="../ink/ink204.xml"/><Relationship Id="rId8" Type="http://schemas.openxmlformats.org/officeDocument/2006/relationships/customXml" Target="../ink/ink184.xml"/><Relationship Id="rId85" Type="http://schemas.openxmlformats.org/officeDocument/2006/relationships/customXml" Target="../ink/ink20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10.xml"/><Relationship Id="rId13" Type="http://schemas.openxmlformats.org/officeDocument/2006/relationships/customXml" Target="../ink/ink213.xml"/><Relationship Id="rId18" Type="http://schemas.openxmlformats.org/officeDocument/2006/relationships/customXml" Target="../ink/ink216.xml"/><Relationship Id="rId3" Type="http://schemas.openxmlformats.org/officeDocument/2006/relationships/image" Target="../media/image56.png"/><Relationship Id="rId21" Type="http://schemas.openxmlformats.org/officeDocument/2006/relationships/customXml" Target="../ink/ink219.xml"/><Relationship Id="rId7" Type="http://schemas.openxmlformats.org/officeDocument/2006/relationships/image" Target="../media/image58.png"/><Relationship Id="rId12" Type="http://schemas.openxmlformats.org/officeDocument/2006/relationships/customXml" Target="../ink/ink212.xml"/><Relationship Id="rId17" Type="http://schemas.openxmlformats.org/officeDocument/2006/relationships/image" Target="../media/image74.png"/><Relationship Id="rId2" Type="http://schemas.openxmlformats.org/officeDocument/2006/relationships/image" Target="../media/image55.png"/><Relationship Id="rId16" Type="http://schemas.openxmlformats.org/officeDocument/2006/relationships/customXml" Target="../ink/ink215.xml"/><Relationship Id="rId20" Type="http://schemas.openxmlformats.org/officeDocument/2006/relationships/customXml" Target="../ink/ink218.xml"/><Relationship Id="rId1" Type="http://schemas.openxmlformats.org/officeDocument/2006/relationships/slideLayout" Target="../slideLayouts/slideLayout5.xml"/><Relationship Id="rId6" Type="http://schemas.openxmlformats.org/officeDocument/2006/relationships/customXml" Target="../ink/ink209.xml"/><Relationship Id="rId11" Type="http://schemas.openxmlformats.org/officeDocument/2006/relationships/image" Target="../media/image68.png"/><Relationship Id="rId5" Type="http://schemas.openxmlformats.org/officeDocument/2006/relationships/image" Target="../media/image57.png"/><Relationship Id="rId15" Type="http://schemas.openxmlformats.org/officeDocument/2006/relationships/image" Target="../media/image71.png"/><Relationship Id="rId10" Type="http://schemas.openxmlformats.org/officeDocument/2006/relationships/customXml" Target="../ink/ink211.xml"/><Relationship Id="rId19" Type="http://schemas.openxmlformats.org/officeDocument/2006/relationships/customXml" Target="../ink/ink217.xml"/><Relationship Id="rId4" Type="http://schemas.openxmlformats.org/officeDocument/2006/relationships/customXml" Target="../ink/ink208.xml"/><Relationship Id="rId9" Type="http://schemas.openxmlformats.org/officeDocument/2006/relationships/image" Target="../media/image67.png"/><Relationship Id="rId14" Type="http://schemas.openxmlformats.org/officeDocument/2006/relationships/customXml" Target="../ink/ink2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15616" y="2080394"/>
            <a:ext cx="7200000" cy="1350000"/>
          </a:xfrm>
        </p:spPr>
        <p:txBody>
          <a:bodyPr/>
          <a:lstStyle/>
          <a:p>
            <a:pPr algn="ctr"/>
            <a:r>
              <a:rPr lang="en-GB" noProof="0" dirty="0"/>
              <a:t>Tracing proposals for non-beam components by BE-GM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4A77D3DF-6755-7165-92C0-87B3113A97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7664" y="4406900"/>
            <a:ext cx="5616624" cy="360040"/>
          </a:xfrm>
        </p:spPr>
        <p:txBody>
          <a:bodyPr>
            <a:normAutofit/>
          </a:bodyPr>
          <a:lstStyle/>
          <a:p>
            <a:r>
              <a:rPr lang="en-GB" sz="1400" noProof="0" dirty="0"/>
              <a:t>Anna-Sarah Mezzatesta – HL-LHC Integration Meeting – 04/07/2025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44C5A9-515A-7429-ABB8-06D4C86E6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4F38D-FF84-7EDD-7A98-10F86FF22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15120"/>
            <a:ext cx="7920000" cy="1356630"/>
          </a:xfrm>
        </p:spPr>
        <p:txBody>
          <a:bodyPr/>
          <a:lstStyle/>
          <a:p>
            <a:r>
              <a:rPr lang="en-GB" noProof="0" dirty="0"/>
              <a:t>Non-beam-Components</a:t>
            </a:r>
            <a:br>
              <a:rPr lang="en-GB" noProof="0" dirty="0"/>
            </a:br>
            <a:r>
              <a:rPr lang="en-GB" noProof="0" dirty="0"/>
              <a:t>Common References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5C684-DC8F-999F-D629-AC535097A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00E63B9E-40ED-0417-96B9-493BA0ACF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B1AE7BF-7BB5-F674-F79B-495D2DFE40D2}"/>
              </a:ext>
            </a:extLst>
          </p:cNvPr>
          <p:cNvSpPr txBox="1">
            <a:spLocks/>
          </p:cNvSpPr>
          <p:nvPr/>
        </p:nvSpPr>
        <p:spPr>
          <a:xfrm>
            <a:off x="467544" y="2211710"/>
            <a:ext cx="7920000" cy="135663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0" noProof="0" dirty="0"/>
              <a:t>Elements traced during the first tracing campaign and usable by every team</a:t>
            </a:r>
          </a:p>
        </p:txBody>
      </p:sp>
    </p:spTree>
    <p:extLst>
      <p:ext uri="{BB962C8B-B14F-4D97-AF65-F5344CB8AC3E}">
        <p14:creationId xmlns:p14="http://schemas.microsoft.com/office/powerpoint/2010/main" val="1533866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8F6C4-5F19-38D3-D7F1-E98EDA7B72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674D5C-22E4-F600-FF3B-11A12159A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5" name="Picture 4" descr="A circular object with different colored lines&#10;&#10;AI-generated content may be incorrect.">
            <a:extLst>
              <a:ext uri="{FF2B5EF4-FFF2-40B4-BE49-F238E27FC236}">
                <a16:creationId xmlns:a16="http://schemas.microsoft.com/office/drawing/2014/main" id="{217F599C-FA3A-C345-CB2B-934DDC2A95B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rcRect l="16851" t="3819" r="30270" b="19536"/>
          <a:stretch/>
        </p:blipFill>
        <p:spPr>
          <a:xfrm>
            <a:off x="2159731" y="843558"/>
            <a:ext cx="4824537" cy="3942310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14A6242-A221-278B-5C2D-8527DBCBA8FE}"/>
              </a:ext>
            </a:extLst>
          </p:cNvPr>
          <p:cNvCxnSpPr>
            <a:cxnSpLocks/>
          </p:cNvCxnSpPr>
          <p:nvPr/>
        </p:nvCxnSpPr>
        <p:spPr>
          <a:xfrm>
            <a:off x="2435268" y="2387559"/>
            <a:ext cx="480548" cy="30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AD66161-205D-0FC2-6E0C-85535A2857AB}"/>
              </a:ext>
            </a:extLst>
          </p:cNvPr>
          <p:cNvCxnSpPr>
            <a:cxnSpLocks/>
          </p:cNvCxnSpPr>
          <p:nvPr/>
        </p:nvCxnSpPr>
        <p:spPr>
          <a:xfrm flipV="1">
            <a:off x="2998326" y="1401492"/>
            <a:ext cx="925602" cy="1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E612FDC6-35B2-C118-93CE-A096CD0876A2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EN-CV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26B4A45-AA55-ABE7-172A-D2D0943825B5}"/>
              </a:ext>
            </a:extLst>
          </p:cNvPr>
          <p:cNvCxnSpPr>
            <a:cxnSpLocks/>
          </p:cNvCxnSpPr>
          <p:nvPr/>
        </p:nvCxnSpPr>
        <p:spPr>
          <a:xfrm flipV="1">
            <a:off x="4292253" y="3653374"/>
            <a:ext cx="119063" cy="542925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FC9B96E7-28ED-C028-C7D4-7EBB196C4BA2}"/>
              </a:ext>
            </a:extLst>
          </p:cNvPr>
          <p:cNvSpPr txBox="1"/>
          <p:nvPr/>
        </p:nvSpPr>
        <p:spPr>
          <a:xfrm>
            <a:off x="3993621" y="4172290"/>
            <a:ext cx="7340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>
                <a:solidFill>
                  <a:schemeClr val="accent2">
                    <a:lumMod val="75000"/>
                  </a:schemeClr>
                </a:solidFill>
              </a:rPr>
              <a:t>Beam line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63C54290-C8B9-11AB-F7AE-B467657A8BD9}"/>
              </a:ext>
            </a:extLst>
          </p:cNvPr>
          <p:cNvCxnSpPr>
            <a:cxnSpLocks/>
          </p:cNvCxnSpPr>
          <p:nvPr/>
        </p:nvCxnSpPr>
        <p:spPr>
          <a:xfrm flipH="1">
            <a:off x="2889381" y="2964068"/>
            <a:ext cx="1352550" cy="585788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967E130-0A2D-8584-C925-FCC55D8F8CBF}"/>
              </a:ext>
            </a:extLst>
          </p:cNvPr>
          <p:cNvCxnSpPr>
            <a:cxnSpLocks/>
          </p:cNvCxnSpPr>
          <p:nvPr/>
        </p:nvCxnSpPr>
        <p:spPr>
          <a:xfrm flipV="1">
            <a:off x="3059832" y="3510283"/>
            <a:ext cx="0" cy="743531"/>
          </a:xfrm>
          <a:prstGeom prst="straightConnector1">
            <a:avLst/>
          </a:prstGeom>
          <a:ln w="9525"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F91D5C8D-B67C-DC07-ECEF-D91BDAEDB9B8}"/>
              </a:ext>
            </a:extLst>
          </p:cNvPr>
          <p:cNvCxnSpPr>
            <a:cxnSpLocks/>
          </p:cNvCxnSpPr>
          <p:nvPr/>
        </p:nvCxnSpPr>
        <p:spPr>
          <a:xfrm flipH="1">
            <a:off x="3172053" y="4149938"/>
            <a:ext cx="2895600" cy="1038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DC0FF6B9-8B11-81AA-6B90-CE609790CEA5}"/>
              </a:ext>
            </a:extLst>
          </p:cNvPr>
          <p:cNvSpPr txBox="1"/>
          <p:nvPr/>
        </p:nvSpPr>
        <p:spPr>
          <a:xfrm>
            <a:off x="3030863" y="3621853"/>
            <a:ext cx="866776" cy="45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88" noProof="0" dirty="0">
                <a:solidFill>
                  <a:schemeClr val="accent2">
                    <a:lumMod val="75000"/>
                  </a:schemeClr>
                </a:solidFill>
              </a:rPr>
              <a:t>Beam height</a:t>
            </a:r>
          </a:p>
          <a:p>
            <a:r>
              <a:rPr lang="en-GB" sz="788" noProof="0" dirty="0">
                <a:solidFill>
                  <a:schemeClr val="accent2">
                    <a:lumMod val="75000"/>
                  </a:schemeClr>
                </a:solidFill>
              </a:rPr>
              <a:t>Follows the tunnel slope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480ADF7-BC82-79E9-1D8B-02BE01E56804}"/>
              </a:ext>
            </a:extLst>
          </p:cNvPr>
          <p:cNvSpPr txBox="1"/>
          <p:nvPr/>
        </p:nvSpPr>
        <p:spPr>
          <a:xfrm>
            <a:off x="4954961" y="3801584"/>
            <a:ext cx="825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noProof="0" dirty="0">
                <a:solidFill>
                  <a:schemeClr val="accent2">
                    <a:lumMod val="75000"/>
                  </a:schemeClr>
                </a:solidFill>
              </a:rPr>
              <a:t>IP5 DCUM 45.000 m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9B9AA9E-441E-BBC1-55B9-F66041C66A74}"/>
              </a:ext>
            </a:extLst>
          </p:cNvPr>
          <p:cNvSpPr txBox="1"/>
          <p:nvPr/>
        </p:nvSpPr>
        <p:spPr>
          <a:xfrm>
            <a:off x="6379696" y="3706504"/>
            <a:ext cx="248710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88" noProof="0" dirty="0">
                <a:solidFill>
                  <a:schemeClr val="accent2">
                    <a:lumMod val="75000"/>
                  </a:schemeClr>
                </a:solidFill>
              </a:rPr>
              <a:t>DCUM from IP (1 or 5) every 5 m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88CB87F-A43C-DCF8-7FAA-17FB13ABA872}"/>
              </a:ext>
            </a:extLst>
          </p:cNvPr>
          <p:cNvSpPr txBox="1"/>
          <p:nvPr/>
        </p:nvSpPr>
        <p:spPr>
          <a:xfrm>
            <a:off x="391003" y="916029"/>
            <a:ext cx="2601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noProof="0" dirty="0">
                <a:solidFill>
                  <a:schemeClr val="accent5"/>
                </a:solidFill>
              </a:rPr>
              <a:t>Tracing of common references :</a:t>
            </a:r>
          </a:p>
        </p:txBody>
      </p:sp>
      <p:sp>
        <p:nvSpPr>
          <p:cNvPr id="7" name="TextBox 82">
            <a:extLst>
              <a:ext uri="{FF2B5EF4-FFF2-40B4-BE49-F238E27FC236}">
                <a16:creationId xmlns:a16="http://schemas.microsoft.com/office/drawing/2014/main" id="{0EB83867-E69B-D0D8-BDCE-A1AC31FFD3FC}"/>
              </a:ext>
            </a:extLst>
          </p:cNvPr>
          <p:cNvSpPr txBox="1"/>
          <p:nvPr/>
        </p:nvSpPr>
        <p:spPr>
          <a:xfrm>
            <a:off x="6481919" y="962982"/>
            <a:ext cx="24871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noProof="0" dirty="0">
                <a:solidFill>
                  <a:schemeClr val="tx2"/>
                </a:solidFill>
              </a:rPr>
              <a:t>No specific tracing needed. The common references will be traced and can help for the installation.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28EBA04-469F-6F9C-09A1-486D30340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930EF0FA-1A2D-C63F-CA57-6CCF9A5B34E9}"/>
              </a:ext>
            </a:extLst>
          </p:cNvPr>
          <p:cNvCxnSpPr>
            <a:cxnSpLocks/>
          </p:cNvCxnSpPr>
          <p:nvPr/>
        </p:nvCxnSpPr>
        <p:spPr>
          <a:xfrm>
            <a:off x="4873773" y="3325664"/>
            <a:ext cx="147862" cy="0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F3E17C6-D86B-7508-D12E-1A265DEF9C32}"/>
              </a:ext>
            </a:extLst>
          </p:cNvPr>
          <p:cNvCxnSpPr>
            <a:cxnSpLocks/>
          </p:cNvCxnSpPr>
          <p:nvPr/>
        </p:nvCxnSpPr>
        <p:spPr>
          <a:xfrm>
            <a:off x="4883531" y="3252432"/>
            <a:ext cx="97808" cy="135318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2B7020CB-E28C-37BC-ADC4-E327420CB24A}"/>
              </a:ext>
            </a:extLst>
          </p:cNvPr>
          <p:cNvCxnSpPr>
            <a:cxnSpLocks/>
          </p:cNvCxnSpPr>
          <p:nvPr/>
        </p:nvCxnSpPr>
        <p:spPr>
          <a:xfrm flipV="1">
            <a:off x="5206542" y="3813297"/>
            <a:ext cx="462950" cy="7501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5ABE5F18-FA28-95EC-BC51-FD9EEA37430C}"/>
              </a:ext>
            </a:extLst>
          </p:cNvPr>
          <p:cNvCxnSpPr>
            <a:cxnSpLocks/>
          </p:cNvCxnSpPr>
          <p:nvPr/>
        </p:nvCxnSpPr>
        <p:spPr>
          <a:xfrm>
            <a:off x="5307291" y="3669553"/>
            <a:ext cx="265293" cy="263043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Accolade fermante 55">
            <a:extLst>
              <a:ext uri="{FF2B5EF4-FFF2-40B4-BE49-F238E27FC236}">
                <a16:creationId xmlns:a16="http://schemas.microsoft.com/office/drawing/2014/main" id="{DBCA580D-3229-F8AD-AE00-2B29758E8513}"/>
              </a:ext>
            </a:extLst>
          </p:cNvPr>
          <p:cNvSpPr/>
          <p:nvPr/>
        </p:nvSpPr>
        <p:spPr>
          <a:xfrm>
            <a:off x="5937823" y="3365612"/>
            <a:ext cx="417119" cy="914400"/>
          </a:xfrm>
          <a:prstGeom prst="rightBrace">
            <a:avLst/>
          </a:prstGeom>
          <a:ln w="127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7" name="TextBox 11">
            <a:extLst>
              <a:ext uri="{FF2B5EF4-FFF2-40B4-BE49-F238E27FC236}">
                <a16:creationId xmlns:a16="http://schemas.microsoft.com/office/drawing/2014/main" id="{AEFAD950-E5F4-DC7C-9B1D-ECF1A100E364}"/>
              </a:ext>
            </a:extLst>
          </p:cNvPr>
          <p:cNvSpPr txBox="1"/>
          <p:nvPr/>
        </p:nvSpPr>
        <p:spPr>
          <a:xfrm>
            <a:off x="1056063" y="1401478"/>
            <a:ext cx="1942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Demineralized Water pipe</a:t>
            </a:r>
          </a:p>
        </p:txBody>
      </p:sp>
      <p:sp>
        <p:nvSpPr>
          <p:cNvPr id="58" name="TextBox 9">
            <a:extLst>
              <a:ext uri="{FF2B5EF4-FFF2-40B4-BE49-F238E27FC236}">
                <a16:creationId xmlns:a16="http://schemas.microsoft.com/office/drawing/2014/main" id="{3847F6A6-5C0D-0F49-0C71-6A847E15636D}"/>
              </a:ext>
            </a:extLst>
          </p:cNvPr>
          <p:cNvSpPr txBox="1"/>
          <p:nvPr/>
        </p:nvSpPr>
        <p:spPr>
          <a:xfrm>
            <a:off x="827584" y="2236397"/>
            <a:ext cx="16076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Compressed Air pipe</a:t>
            </a:r>
          </a:p>
        </p:txBody>
      </p:sp>
      <p:cxnSp>
        <p:nvCxnSpPr>
          <p:cNvPr id="60" name="Straight Arrow Connector 26">
            <a:extLst>
              <a:ext uri="{FF2B5EF4-FFF2-40B4-BE49-F238E27FC236}">
                <a16:creationId xmlns:a16="http://schemas.microsoft.com/office/drawing/2014/main" id="{E08B56BE-2E08-D294-CEF6-B1EF88C0BCCA}"/>
              </a:ext>
            </a:extLst>
          </p:cNvPr>
          <p:cNvCxnSpPr>
            <a:cxnSpLocks/>
          </p:cNvCxnSpPr>
          <p:nvPr/>
        </p:nvCxnSpPr>
        <p:spPr>
          <a:xfrm>
            <a:off x="2247781" y="3222478"/>
            <a:ext cx="4805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9">
            <a:extLst>
              <a:ext uri="{FF2B5EF4-FFF2-40B4-BE49-F238E27FC236}">
                <a16:creationId xmlns:a16="http://schemas.microsoft.com/office/drawing/2014/main" id="{54D3C1E7-46F9-0985-A632-E6091C178FA6}"/>
              </a:ext>
            </a:extLst>
          </p:cNvPr>
          <p:cNvSpPr txBox="1"/>
          <p:nvPr/>
        </p:nvSpPr>
        <p:spPr>
          <a:xfrm>
            <a:off x="1083472" y="3051620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PPS2 removed</a:t>
            </a:r>
          </a:p>
        </p:txBody>
      </p:sp>
    </p:spTree>
    <p:extLst>
      <p:ext uri="{BB962C8B-B14F-4D97-AF65-F5344CB8AC3E}">
        <p14:creationId xmlns:p14="http://schemas.microsoft.com/office/powerpoint/2010/main" val="1015315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circular object with different colored lines&#10;&#10;AI-generated content may be incorrect.">
            <a:extLst>
              <a:ext uri="{FF2B5EF4-FFF2-40B4-BE49-F238E27FC236}">
                <a16:creationId xmlns:a16="http://schemas.microsoft.com/office/drawing/2014/main" id="{9D85B362-2616-0632-2F69-803F59C429B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rcRect l="16851" t="3819" r="30270" b="19536"/>
          <a:stretch/>
        </p:blipFill>
        <p:spPr>
          <a:xfrm>
            <a:off x="2159731" y="843558"/>
            <a:ext cx="4824537" cy="394231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4F5844-E872-F8C4-E7D1-FEE2A8628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9B41A-F921-C2D7-3C2F-37C5C8211DD6}"/>
              </a:ext>
            </a:extLst>
          </p:cNvPr>
          <p:cNvSpPr txBox="1"/>
          <p:nvPr/>
        </p:nvSpPr>
        <p:spPr>
          <a:xfrm>
            <a:off x="2771800" y="2021078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Cable trays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6E00B0-14F6-D127-7209-86AD72D312A9}"/>
              </a:ext>
            </a:extLst>
          </p:cNvPr>
          <p:cNvSpPr txBox="1"/>
          <p:nvPr/>
        </p:nvSpPr>
        <p:spPr>
          <a:xfrm>
            <a:off x="6815095" y="983922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GSM</a:t>
            </a:r>
            <a:endParaRPr lang="en-GB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AC821F-00EF-418B-94FE-12318847C1E1}"/>
              </a:ext>
            </a:extLst>
          </p:cNvPr>
          <p:cNvSpPr txBox="1"/>
          <p:nvPr/>
        </p:nvSpPr>
        <p:spPr>
          <a:xfrm>
            <a:off x="6855784" y="1530765"/>
            <a:ext cx="15295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High-voltage cables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51918B-1181-63C2-8EC4-8C1FAEAAEF98}"/>
              </a:ext>
            </a:extLst>
          </p:cNvPr>
          <p:cNvSpPr txBox="1"/>
          <p:nvPr/>
        </p:nvSpPr>
        <p:spPr>
          <a:xfrm>
            <a:off x="6982820" y="2021079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noProof="0" dirty="0"/>
              <a:t>Lights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89FB06E-A299-D5A4-E20A-2C104D385867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5730488" y="1122422"/>
            <a:ext cx="1084607" cy="4948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B4A4AD2-D7AB-C387-8D9F-F0B1DA3655F1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5940152" y="1669265"/>
            <a:ext cx="915632" cy="1993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CED8708-6A30-0625-69D8-65DA9E3AC3A3}"/>
              </a:ext>
            </a:extLst>
          </p:cNvPr>
          <p:cNvCxnSpPr>
            <a:cxnSpLocks/>
          </p:cNvCxnSpPr>
          <p:nvPr/>
        </p:nvCxnSpPr>
        <p:spPr>
          <a:xfrm flipH="1">
            <a:off x="5508104" y="2178727"/>
            <a:ext cx="1476164" cy="502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B25C7DE-692F-1B55-B956-8BEE558DE438}"/>
              </a:ext>
            </a:extLst>
          </p:cNvPr>
          <p:cNvSpPr txBox="1"/>
          <p:nvPr/>
        </p:nvSpPr>
        <p:spPr>
          <a:xfrm>
            <a:off x="7077719" y="708246"/>
            <a:ext cx="106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/>
              <a:t>Fibers</a:t>
            </a:r>
            <a:r>
              <a:rPr lang="en-GB" noProof="0" dirty="0"/>
              <a:t>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781E126-22CF-11D4-E872-1D745C437C64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5465627" y="892912"/>
            <a:ext cx="1612092" cy="5558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211900E-66D9-E11D-EFA6-CBAC72EE4EF7}"/>
              </a:ext>
            </a:extLst>
          </p:cNvPr>
          <p:cNvCxnSpPr>
            <a:cxnSpLocks/>
          </p:cNvCxnSpPr>
          <p:nvPr/>
        </p:nvCxnSpPr>
        <p:spPr>
          <a:xfrm flipH="1" flipV="1">
            <a:off x="5669492" y="2529343"/>
            <a:ext cx="1350780" cy="920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ED004BA-07E7-77E7-60EA-E5FE316105B4}"/>
              </a:ext>
            </a:extLst>
          </p:cNvPr>
          <p:cNvSpPr txBox="1"/>
          <p:nvPr/>
        </p:nvSpPr>
        <p:spPr>
          <a:xfrm>
            <a:off x="6982820" y="2411528"/>
            <a:ext cx="45750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noProof="0" dirty="0"/>
              <a:t>Flat cable </a:t>
            </a:r>
          </a:p>
          <a:p>
            <a:r>
              <a:rPr lang="en-GB" sz="1200" noProof="0" dirty="0"/>
              <a:t>for emergency lights</a:t>
            </a: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32C741E5-87E0-4C0C-B841-E3ADCF36A095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EN-EL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5901073-16EF-D134-11EA-2B25DA6F034B}"/>
              </a:ext>
            </a:extLst>
          </p:cNvPr>
          <p:cNvSpPr txBox="1"/>
          <p:nvPr/>
        </p:nvSpPr>
        <p:spPr>
          <a:xfrm>
            <a:off x="6982820" y="3108654"/>
            <a:ext cx="5715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noProof="0" dirty="0" err="1"/>
              <a:t>Goulotte</a:t>
            </a:r>
            <a:r>
              <a:rPr lang="en-GB" sz="1200" noProof="0" dirty="0"/>
              <a:t> de </a:t>
            </a:r>
            <a:r>
              <a:rPr lang="en-GB" sz="1200" noProof="0" dirty="0" err="1"/>
              <a:t>sécurité</a:t>
            </a:r>
            <a:endParaRPr lang="en-GB" sz="1200" noProof="0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74626A1-73D5-4698-30B4-A9D012FF928E}"/>
              </a:ext>
            </a:extLst>
          </p:cNvPr>
          <p:cNvCxnSpPr>
            <a:cxnSpLocks/>
          </p:cNvCxnSpPr>
          <p:nvPr/>
        </p:nvCxnSpPr>
        <p:spPr>
          <a:xfrm flipH="1" flipV="1">
            <a:off x="6022417" y="3020017"/>
            <a:ext cx="971609" cy="2324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1">
            <a:extLst>
              <a:ext uri="{FF2B5EF4-FFF2-40B4-BE49-F238E27FC236}">
                <a16:creationId xmlns:a16="http://schemas.microsoft.com/office/drawing/2014/main" id="{2023E947-04BE-10BB-F7D2-D3F303E14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7BE4D5C8-1588-1931-F6A9-69F954B62457}"/>
              </a:ext>
            </a:extLst>
          </p:cNvPr>
          <p:cNvCxnSpPr>
            <a:cxnSpLocks/>
          </p:cNvCxnSpPr>
          <p:nvPr/>
        </p:nvCxnSpPr>
        <p:spPr>
          <a:xfrm flipV="1">
            <a:off x="4292253" y="3653374"/>
            <a:ext cx="119063" cy="542925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FA5DFDF7-F6D5-9535-CD88-9D90A41C67B3}"/>
              </a:ext>
            </a:extLst>
          </p:cNvPr>
          <p:cNvSpPr txBox="1"/>
          <p:nvPr/>
        </p:nvSpPr>
        <p:spPr>
          <a:xfrm>
            <a:off x="3993621" y="4172290"/>
            <a:ext cx="7340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>
                <a:solidFill>
                  <a:schemeClr val="accent2">
                    <a:lumMod val="75000"/>
                  </a:schemeClr>
                </a:solidFill>
              </a:rPr>
              <a:t>Beam line</a:t>
            </a:r>
          </a:p>
        </p:txBody>
      </p: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BF3AF8AC-67B3-E077-0B2F-0171E7545CE1}"/>
              </a:ext>
            </a:extLst>
          </p:cNvPr>
          <p:cNvCxnSpPr>
            <a:cxnSpLocks/>
          </p:cNvCxnSpPr>
          <p:nvPr/>
        </p:nvCxnSpPr>
        <p:spPr>
          <a:xfrm flipH="1">
            <a:off x="2889381" y="2964068"/>
            <a:ext cx="1352550" cy="585788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E9A0D196-E44F-9299-7697-D4E405981C31}"/>
              </a:ext>
            </a:extLst>
          </p:cNvPr>
          <p:cNvCxnSpPr>
            <a:cxnSpLocks/>
          </p:cNvCxnSpPr>
          <p:nvPr/>
        </p:nvCxnSpPr>
        <p:spPr>
          <a:xfrm flipV="1">
            <a:off x="3059832" y="3510283"/>
            <a:ext cx="0" cy="743531"/>
          </a:xfrm>
          <a:prstGeom prst="straightConnector1">
            <a:avLst/>
          </a:prstGeom>
          <a:ln w="9525"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426F0A92-BFCA-A7EA-36D0-E31CB6708B54}"/>
              </a:ext>
            </a:extLst>
          </p:cNvPr>
          <p:cNvCxnSpPr>
            <a:cxnSpLocks/>
          </p:cNvCxnSpPr>
          <p:nvPr/>
        </p:nvCxnSpPr>
        <p:spPr>
          <a:xfrm flipH="1">
            <a:off x="3172053" y="4149938"/>
            <a:ext cx="2895600" cy="1038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A615C508-58E2-68F4-D6DC-27317DE3ABD2}"/>
              </a:ext>
            </a:extLst>
          </p:cNvPr>
          <p:cNvSpPr txBox="1"/>
          <p:nvPr/>
        </p:nvSpPr>
        <p:spPr>
          <a:xfrm>
            <a:off x="3030863" y="3621853"/>
            <a:ext cx="866776" cy="45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88" noProof="0" dirty="0">
                <a:solidFill>
                  <a:schemeClr val="accent2">
                    <a:lumMod val="75000"/>
                  </a:schemeClr>
                </a:solidFill>
              </a:rPr>
              <a:t>Beam height</a:t>
            </a:r>
          </a:p>
          <a:p>
            <a:r>
              <a:rPr lang="en-GB" sz="788" noProof="0" dirty="0">
                <a:solidFill>
                  <a:schemeClr val="accent2">
                    <a:lumMod val="75000"/>
                  </a:schemeClr>
                </a:solidFill>
              </a:rPr>
              <a:t>Follows the tunnel slope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FF1B3CB-BE05-972A-FE0D-35EFD3C7EFAC}"/>
              </a:ext>
            </a:extLst>
          </p:cNvPr>
          <p:cNvSpPr txBox="1"/>
          <p:nvPr/>
        </p:nvSpPr>
        <p:spPr>
          <a:xfrm>
            <a:off x="4944030" y="3795562"/>
            <a:ext cx="825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noProof="0" dirty="0">
                <a:solidFill>
                  <a:schemeClr val="accent2">
                    <a:lumMod val="75000"/>
                  </a:schemeClr>
                </a:solidFill>
              </a:rPr>
              <a:t>IP5 DCUM 45,000 m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E6303FF1-A92D-0C16-1A5D-BC4ABB349E28}"/>
              </a:ext>
            </a:extLst>
          </p:cNvPr>
          <p:cNvSpPr txBox="1"/>
          <p:nvPr/>
        </p:nvSpPr>
        <p:spPr>
          <a:xfrm>
            <a:off x="6379696" y="3706504"/>
            <a:ext cx="248710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88" noProof="0" dirty="0">
                <a:solidFill>
                  <a:schemeClr val="accent2">
                    <a:lumMod val="75000"/>
                  </a:schemeClr>
                </a:solidFill>
              </a:rPr>
              <a:t>DCUM from IP (1 or 5) every 5 m</a:t>
            </a:r>
          </a:p>
        </p:txBody>
      </p:sp>
      <p:sp>
        <p:nvSpPr>
          <p:cNvPr id="47" name="TextBox 82">
            <a:extLst>
              <a:ext uri="{FF2B5EF4-FFF2-40B4-BE49-F238E27FC236}">
                <a16:creationId xmlns:a16="http://schemas.microsoft.com/office/drawing/2014/main" id="{17C4789D-0510-7630-A17B-28222CA77DA7}"/>
              </a:ext>
            </a:extLst>
          </p:cNvPr>
          <p:cNvSpPr txBox="1"/>
          <p:nvPr/>
        </p:nvSpPr>
        <p:spPr>
          <a:xfrm>
            <a:off x="398323" y="1169904"/>
            <a:ext cx="24871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noProof="0" dirty="0">
                <a:solidFill>
                  <a:schemeClr val="tx2"/>
                </a:solidFill>
              </a:rPr>
              <a:t>No specific tracing needed. The common references will be traced and can help for the installation.</a:t>
            </a:r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AAAE2AC6-538A-9BE4-FD62-4894E281309D}"/>
              </a:ext>
            </a:extLst>
          </p:cNvPr>
          <p:cNvCxnSpPr>
            <a:cxnSpLocks/>
          </p:cNvCxnSpPr>
          <p:nvPr/>
        </p:nvCxnSpPr>
        <p:spPr>
          <a:xfrm>
            <a:off x="4873773" y="3325664"/>
            <a:ext cx="147862" cy="0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C7F95483-9DDA-508A-B131-D21379C7AD79}"/>
              </a:ext>
            </a:extLst>
          </p:cNvPr>
          <p:cNvCxnSpPr>
            <a:cxnSpLocks/>
          </p:cNvCxnSpPr>
          <p:nvPr/>
        </p:nvCxnSpPr>
        <p:spPr>
          <a:xfrm>
            <a:off x="4883531" y="3252432"/>
            <a:ext cx="97808" cy="135318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3CE06F4F-D7DE-67EB-6B4A-F6D4D150FB9D}"/>
              </a:ext>
            </a:extLst>
          </p:cNvPr>
          <p:cNvCxnSpPr>
            <a:cxnSpLocks/>
          </p:cNvCxnSpPr>
          <p:nvPr/>
        </p:nvCxnSpPr>
        <p:spPr>
          <a:xfrm flipV="1">
            <a:off x="5206542" y="3813297"/>
            <a:ext cx="462950" cy="7501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F28BA6E4-17CF-EA51-7BF8-ACB3B21295F3}"/>
              </a:ext>
            </a:extLst>
          </p:cNvPr>
          <p:cNvCxnSpPr>
            <a:cxnSpLocks/>
          </p:cNvCxnSpPr>
          <p:nvPr/>
        </p:nvCxnSpPr>
        <p:spPr>
          <a:xfrm>
            <a:off x="5307291" y="3669553"/>
            <a:ext cx="265293" cy="263043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Accolade fermante 52">
            <a:extLst>
              <a:ext uri="{FF2B5EF4-FFF2-40B4-BE49-F238E27FC236}">
                <a16:creationId xmlns:a16="http://schemas.microsoft.com/office/drawing/2014/main" id="{A669E9E6-AC1B-7879-7AA1-CB8ED0198DCE}"/>
              </a:ext>
            </a:extLst>
          </p:cNvPr>
          <p:cNvSpPr/>
          <p:nvPr/>
        </p:nvSpPr>
        <p:spPr>
          <a:xfrm>
            <a:off x="5937823" y="3365612"/>
            <a:ext cx="417119" cy="914400"/>
          </a:xfrm>
          <a:prstGeom prst="rightBrace">
            <a:avLst/>
          </a:prstGeom>
          <a:ln w="127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DAE23615-8902-0923-DA7F-8D1BC31A950A}"/>
              </a:ext>
            </a:extLst>
          </p:cNvPr>
          <p:cNvSpPr txBox="1"/>
          <p:nvPr/>
        </p:nvSpPr>
        <p:spPr>
          <a:xfrm>
            <a:off x="391003" y="916029"/>
            <a:ext cx="2601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noProof="0" dirty="0">
                <a:solidFill>
                  <a:schemeClr val="accent5"/>
                </a:solidFill>
              </a:rPr>
              <a:t>Tracing of common references :</a:t>
            </a:r>
          </a:p>
        </p:txBody>
      </p:sp>
    </p:spTree>
    <p:extLst>
      <p:ext uri="{BB962C8B-B14F-4D97-AF65-F5344CB8AC3E}">
        <p14:creationId xmlns:p14="http://schemas.microsoft.com/office/powerpoint/2010/main" val="3266525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90740A-EEA4-3338-C2E9-B18330F17C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449232-E9B4-5BB9-698C-93500B88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1E7BC58D-B7D0-B1C3-7CC1-FE6BC4079ED7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Tracing of common references</a:t>
            </a:r>
          </a:p>
        </p:txBody>
      </p:sp>
      <p:sp>
        <p:nvSpPr>
          <p:cNvPr id="29" name="Footer Placeholder 1">
            <a:extLst>
              <a:ext uri="{FF2B5EF4-FFF2-40B4-BE49-F238E27FC236}">
                <a16:creationId xmlns:a16="http://schemas.microsoft.com/office/drawing/2014/main" id="{27F42EB5-553A-4679-7C3F-06946BF3D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E9806BF5-3112-EB75-0F95-A483982FA997}"/>
              </a:ext>
            </a:extLst>
          </p:cNvPr>
          <p:cNvSpPr txBox="1"/>
          <p:nvPr/>
        </p:nvSpPr>
        <p:spPr>
          <a:xfrm>
            <a:off x="391003" y="916029"/>
            <a:ext cx="3100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noProof="0" dirty="0">
                <a:solidFill>
                  <a:schemeClr val="accent5"/>
                </a:solidFill>
              </a:rPr>
              <a:t>Relative DCUM from IP every 5 meters 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4F4B31-AA36-6802-18CD-11F397F2603E}"/>
              </a:ext>
            </a:extLst>
          </p:cNvPr>
          <p:cNvSpPr/>
          <p:nvPr/>
        </p:nvSpPr>
        <p:spPr>
          <a:xfrm>
            <a:off x="4375671" y="1602653"/>
            <a:ext cx="504056" cy="4320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 dirty="0">
                <a:solidFill>
                  <a:schemeClr val="bg2"/>
                </a:solidFill>
              </a:rPr>
              <a:t>IP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0A39F3B-2D55-8873-27AF-EFE88AC4AF39}"/>
              </a:ext>
            </a:extLst>
          </p:cNvPr>
          <p:cNvCxnSpPr>
            <a:stCxn id="4" idx="1"/>
          </p:cNvCxnSpPr>
          <p:nvPr/>
        </p:nvCxnSpPr>
        <p:spPr>
          <a:xfrm flipH="1">
            <a:off x="487239" y="1818677"/>
            <a:ext cx="3888432" cy="0"/>
          </a:xfrm>
          <a:prstGeom prst="line">
            <a:avLst/>
          </a:prstGeom>
          <a:ln w="952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42912EB-F137-49BC-807F-9067BFE7F415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4879727" y="1818677"/>
            <a:ext cx="3898776" cy="0"/>
          </a:xfrm>
          <a:prstGeom prst="line">
            <a:avLst/>
          </a:prstGeom>
          <a:ln w="9525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42061BC-CD22-F50C-BA3F-7C03ED0E9D9C}"/>
              </a:ext>
            </a:extLst>
          </p:cNvPr>
          <p:cNvCxnSpPr/>
          <p:nvPr/>
        </p:nvCxnSpPr>
        <p:spPr>
          <a:xfrm>
            <a:off x="4087639" y="1746669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8D2465F-1949-91B5-A36B-1D34CC554BFB}"/>
              </a:ext>
            </a:extLst>
          </p:cNvPr>
          <p:cNvCxnSpPr/>
          <p:nvPr/>
        </p:nvCxnSpPr>
        <p:spPr>
          <a:xfrm>
            <a:off x="3655591" y="1746669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403AB3DC-EAAC-99BE-D628-CB423B1BE13D}"/>
              </a:ext>
            </a:extLst>
          </p:cNvPr>
          <p:cNvCxnSpPr/>
          <p:nvPr/>
        </p:nvCxnSpPr>
        <p:spPr>
          <a:xfrm>
            <a:off x="3223572" y="1746669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284CE6E8-974A-88CC-4DE4-116FEB0276DE}"/>
              </a:ext>
            </a:extLst>
          </p:cNvPr>
          <p:cNvCxnSpPr/>
          <p:nvPr/>
        </p:nvCxnSpPr>
        <p:spPr>
          <a:xfrm>
            <a:off x="2791524" y="1746669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39B35E81-AB10-F057-16AF-864B13F21F53}"/>
              </a:ext>
            </a:extLst>
          </p:cNvPr>
          <p:cNvCxnSpPr/>
          <p:nvPr/>
        </p:nvCxnSpPr>
        <p:spPr>
          <a:xfrm>
            <a:off x="2359505" y="1755053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BBCE062E-F183-94DB-C9F8-77FF4C94F7FA}"/>
              </a:ext>
            </a:extLst>
          </p:cNvPr>
          <p:cNvCxnSpPr/>
          <p:nvPr/>
        </p:nvCxnSpPr>
        <p:spPr>
          <a:xfrm>
            <a:off x="1927457" y="1755053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CCB77FE5-91C9-5D44-BDDF-438946AC7F09}"/>
              </a:ext>
            </a:extLst>
          </p:cNvPr>
          <p:cNvCxnSpPr/>
          <p:nvPr/>
        </p:nvCxnSpPr>
        <p:spPr>
          <a:xfrm>
            <a:off x="1495438" y="1755053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93BF8119-D1D3-3594-B2F5-29282196750F}"/>
              </a:ext>
            </a:extLst>
          </p:cNvPr>
          <p:cNvCxnSpPr/>
          <p:nvPr/>
        </p:nvCxnSpPr>
        <p:spPr>
          <a:xfrm>
            <a:off x="1063390" y="1755053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A6624B24-531B-EBD1-6300-7711D9725788}"/>
              </a:ext>
            </a:extLst>
          </p:cNvPr>
          <p:cNvCxnSpPr/>
          <p:nvPr/>
        </p:nvCxnSpPr>
        <p:spPr>
          <a:xfrm>
            <a:off x="631371" y="1755053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0D1344D1-9834-67D3-1B97-8A0E9B3E1C52}"/>
              </a:ext>
            </a:extLst>
          </p:cNvPr>
          <p:cNvCxnSpPr/>
          <p:nvPr/>
        </p:nvCxnSpPr>
        <p:spPr>
          <a:xfrm>
            <a:off x="8624143" y="1731190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A74BCCF3-997B-0875-A897-E3CCAD2296A8}"/>
              </a:ext>
            </a:extLst>
          </p:cNvPr>
          <p:cNvCxnSpPr/>
          <p:nvPr/>
        </p:nvCxnSpPr>
        <p:spPr>
          <a:xfrm>
            <a:off x="8192095" y="1731190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1DF64F09-E11F-D448-3D6C-464FC4627A18}"/>
              </a:ext>
            </a:extLst>
          </p:cNvPr>
          <p:cNvCxnSpPr/>
          <p:nvPr/>
        </p:nvCxnSpPr>
        <p:spPr>
          <a:xfrm>
            <a:off x="7760076" y="1731190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>
            <a:extLst>
              <a:ext uri="{FF2B5EF4-FFF2-40B4-BE49-F238E27FC236}">
                <a16:creationId xmlns:a16="http://schemas.microsoft.com/office/drawing/2014/main" id="{30082F0F-2A97-746F-6062-B7A95A838412}"/>
              </a:ext>
            </a:extLst>
          </p:cNvPr>
          <p:cNvCxnSpPr/>
          <p:nvPr/>
        </p:nvCxnSpPr>
        <p:spPr>
          <a:xfrm>
            <a:off x="7328028" y="1731190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>
            <a:extLst>
              <a:ext uri="{FF2B5EF4-FFF2-40B4-BE49-F238E27FC236}">
                <a16:creationId xmlns:a16="http://schemas.microsoft.com/office/drawing/2014/main" id="{9A5CDB01-E56F-2BA1-71FD-16F54EC822EC}"/>
              </a:ext>
            </a:extLst>
          </p:cNvPr>
          <p:cNvCxnSpPr/>
          <p:nvPr/>
        </p:nvCxnSpPr>
        <p:spPr>
          <a:xfrm>
            <a:off x="6896009" y="1739574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39A0B67E-FD4F-1DAE-80B2-2D4B7812B3BF}"/>
              </a:ext>
            </a:extLst>
          </p:cNvPr>
          <p:cNvCxnSpPr/>
          <p:nvPr/>
        </p:nvCxnSpPr>
        <p:spPr>
          <a:xfrm>
            <a:off x="6463961" y="1739574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BCB30681-18FA-9308-6622-1E825FA3BA1F}"/>
              </a:ext>
            </a:extLst>
          </p:cNvPr>
          <p:cNvCxnSpPr/>
          <p:nvPr/>
        </p:nvCxnSpPr>
        <p:spPr>
          <a:xfrm>
            <a:off x="6031942" y="1739574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49CAD7-18FE-3C69-D2EE-966FCB882642}"/>
              </a:ext>
            </a:extLst>
          </p:cNvPr>
          <p:cNvCxnSpPr/>
          <p:nvPr/>
        </p:nvCxnSpPr>
        <p:spPr>
          <a:xfrm>
            <a:off x="5599894" y="1739574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670CC5DF-42A0-B1A1-BD3B-A925A0208A01}"/>
              </a:ext>
            </a:extLst>
          </p:cNvPr>
          <p:cNvCxnSpPr/>
          <p:nvPr/>
        </p:nvCxnSpPr>
        <p:spPr>
          <a:xfrm>
            <a:off x="5167875" y="1739574"/>
            <a:ext cx="0" cy="144016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77408B7A-61C0-4D9D-7D67-FFDDF626F44B}"/>
              </a:ext>
            </a:extLst>
          </p:cNvPr>
          <p:cNvSpPr txBox="1"/>
          <p:nvPr/>
        </p:nvSpPr>
        <p:spPr>
          <a:xfrm>
            <a:off x="3851203" y="1837665"/>
            <a:ext cx="4680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5.000</a:t>
            </a:r>
            <a:endParaRPr lang="en-GB" sz="1600" noProof="0" dirty="0"/>
          </a:p>
        </p:txBody>
      </p:sp>
      <p:sp>
        <p:nvSpPr>
          <p:cNvPr id="87" name="ZoneTexte 86">
            <a:extLst>
              <a:ext uri="{FF2B5EF4-FFF2-40B4-BE49-F238E27FC236}">
                <a16:creationId xmlns:a16="http://schemas.microsoft.com/office/drawing/2014/main" id="{60848800-6EC3-D9A8-FDCF-2CA0E87B7BD1}"/>
              </a:ext>
            </a:extLst>
          </p:cNvPr>
          <p:cNvSpPr txBox="1"/>
          <p:nvPr/>
        </p:nvSpPr>
        <p:spPr>
          <a:xfrm>
            <a:off x="3423511" y="1838083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10.000</a:t>
            </a:r>
            <a:endParaRPr lang="en-GB" sz="1600" noProof="0" dirty="0"/>
          </a:p>
        </p:txBody>
      </p:sp>
      <p:sp>
        <p:nvSpPr>
          <p:cNvPr id="88" name="ZoneTexte 87">
            <a:extLst>
              <a:ext uri="{FF2B5EF4-FFF2-40B4-BE49-F238E27FC236}">
                <a16:creationId xmlns:a16="http://schemas.microsoft.com/office/drawing/2014/main" id="{1EBB131D-BD71-9594-1651-D86DB2770DA6}"/>
              </a:ext>
            </a:extLst>
          </p:cNvPr>
          <p:cNvSpPr txBox="1"/>
          <p:nvPr/>
        </p:nvSpPr>
        <p:spPr>
          <a:xfrm>
            <a:off x="2970564" y="1843998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15.000</a:t>
            </a:r>
            <a:endParaRPr lang="en-GB" sz="1600" noProof="0" dirty="0"/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id="{BC70620A-0933-4DC0-9D91-E3ED782514AA}"/>
              </a:ext>
            </a:extLst>
          </p:cNvPr>
          <p:cNvSpPr txBox="1"/>
          <p:nvPr/>
        </p:nvSpPr>
        <p:spPr>
          <a:xfrm>
            <a:off x="2537479" y="1831332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20.000</a:t>
            </a:r>
            <a:endParaRPr lang="en-GB" sz="1600" noProof="0" dirty="0"/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22D56B25-B984-ADD2-4BFA-966B85584B4C}"/>
              </a:ext>
            </a:extLst>
          </p:cNvPr>
          <p:cNvSpPr txBox="1"/>
          <p:nvPr/>
        </p:nvSpPr>
        <p:spPr>
          <a:xfrm>
            <a:off x="2107519" y="1837665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25.000</a:t>
            </a:r>
            <a:endParaRPr lang="en-GB" sz="1600" noProof="0" dirty="0"/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29E1D81F-12F9-68A6-FB91-7FD58AAB70F5}"/>
              </a:ext>
            </a:extLst>
          </p:cNvPr>
          <p:cNvSpPr txBox="1"/>
          <p:nvPr/>
        </p:nvSpPr>
        <p:spPr>
          <a:xfrm>
            <a:off x="1671665" y="1839086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30.000</a:t>
            </a:r>
            <a:endParaRPr lang="en-GB" sz="1600" noProof="0" dirty="0"/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9C6765CC-967E-E0F5-3AB2-E6AEDAC913B1}"/>
              </a:ext>
            </a:extLst>
          </p:cNvPr>
          <p:cNvSpPr txBox="1"/>
          <p:nvPr/>
        </p:nvSpPr>
        <p:spPr>
          <a:xfrm>
            <a:off x="1242431" y="1850331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35.000</a:t>
            </a:r>
            <a:endParaRPr lang="en-GB" sz="1600" noProof="0" dirty="0"/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660B4E3D-4D42-B90D-BD6A-8BA0626F2D79}"/>
              </a:ext>
            </a:extLst>
          </p:cNvPr>
          <p:cNvSpPr txBox="1"/>
          <p:nvPr/>
        </p:nvSpPr>
        <p:spPr>
          <a:xfrm>
            <a:off x="813197" y="1847875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40.000</a:t>
            </a:r>
            <a:endParaRPr lang="en-GB" sz="1600" noProof="0" dirty="0"/>
          </a:p>
        </p:txBody>
      </p:sp>
      <p:sp>
        <p:nvSpPr>
          <p:cNvPr id="94" name="ZoneTexte 93">
            <a:extLst>
              <a:ext uri="{FF2B5EF4-FFF2-40B4-BE49-F238E27FC236}">
                <a16:creationId xmlns:a16="http://schemas.microsoft.com/office/drawing/2014/main" id="{81E5BD95-764D-8F58-C2AF-3CC476164E44}"/>
              </a:ext>
            </a:extLst>
          </p:cNvPr>
          <p:cNvSpPr txBox="1"/>
          <p:nvPr/>
        </p:nvSpPr>
        <p:spPr>
          <a:xfrm>
            <a:off x="378336" y="1837123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45.000</a:t>
            </a:r>
            <a:endParaRPr lang="en-GB" sz="1600" noProof="0" dirty="0"/>
          </a:p>
        </p:txBody>
      </p:sp>
      <p:sp>
        <p:nvSpPr>
          <p:cNvPr id="95" name="ZoneTexte 94">
            <a:extLst>
              <a:ext uri="{FF2B5EF4-FFF2-40B4-BE49-F238E27FC236}">
                <a16:creationId xmlns:a16="http://schemas.microsoft.com/office/drawing/2014/main" id="{F7209C02-9FAF-C701-475D-ED2DF1DB1457}"/>
              </a:ext>
            </a:extLst>
          </p:cNvPr>
          <p:cNvSpPr txBox="1"/>
          <p:nvPr/>
        </p:nvSpPr>
        <p:spPr>
          <a:xfrm>
            <a:off x="4952286" y="1840631"/>
            <a:ext cx="4680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5.000</a:t>
            </a:r>
            <a:endParaRPr lang="en-GB" sz="1600" noProof="0" dirty="0"/>
          </a:p>
        </p:txBody>
      </p:sp>
      <p:sp>
        <p:nvSpPr>
          <p:cNvPr id="96" name="ZoneTexte 95">
            <a:extLst>
              <a:ext uri="{FF2B5EF4-FFF2-40B4-BE49-F238E27FC236}">
                <a16:creationId xmlns:a16="http://schemas.microsoft.com/office/drawing/2014/main" id="{56363682-2E87-0E51-4B95-D94BA1C15B04}"/>
              </a:ext>
            </a:extLst>
          </p:cNvPr>
          <p:cNvSpPr txBox="1"/>
          <p:nvPr/>
        </p:nvSpPr>
        <p:spPr>
          <a:xfrm>
            <a:off x="5347778" y="1843011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10.000</a:t>
            </a:r>
            <a:endParaRPr lang="en-GB" sz="1600" noProof="0" dirty="0"/>
          </a:p>
        </p:txBody>
      </p:sp>
      <p:sp>
        <p:nvSpPr>
          <p:cNvPr id="97" name="ZoneTexte 96">
            <a:extLst>
              <a:ext uri="{FF2B5EF4-FFF2-40B4-BE49-F238E27FC236}">
                <a16:creationId xmlns:a16="http://schemas.microsoft.com/office/drawing/2014/main" id="{9B6CBFF2-4C56-249E-19EC-53CD644850E7}"/>
              </a:ext>
            </a:extLst>
          </p:cNvPr>
          <p:cNvSpPr txBox="1"/>
          <p:nvPr/>
        </p:nvSpPr>
        <p:spPr>
          <a:xfrm>
            <a:off x="5779796" y="1837665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15.000</a:t>
            </a:r>
            <a:endParaRPr lang="en-GB" sz="1600" noProof="0" dirty="0"/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010E386A-651A-B21D-401F-2DF6D5130E77}"/>
              </a:ext>
            </a:extLst>
          </p:cNvPr>
          <p:cNvSpPr txBox="1"/>
          <p:nvPr/>
        </p:nvSpPr>
        <p:spPr>
          <a:xfrm>
            <a:off x="6213090" y="1839229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20.000</a:t>
            </a:r>
            <a:endParaRPr lang="en-GB" sz="1600" noProof="0" dirty="0"/>
          </a:p>
        </p:txBody>
      </p:sp>
      <p:sp>
        <p:nvSpPr>
          <p:cNvPr id="99" name="ZoneTexte 98">
            <a:extLst>
              <a:ext uri="{FF2B5EF4-FFF2-40B4-BE49-F238E27FC236}">
                <a16:creationId xmlns:a16="http://schemas.microsoft.com/office/drawing/2014/main" id="{235CEDCE-A1E9-4D67-E4E5-879FA522EDB7}"/>
              </a:ext>
            </a:extLst>
          </p:cNvPr>
          <p:cNvSpPr txBox="1"/>
          <p:nvPr/>
        </p:nvSpPr>
        <p:spPr>
          <a:xfrm>
            <a:off x="6643981" y="1836741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25.000</a:t>
            </a:r>
            <a:endParaRPr lang="en-GB" sz="1600" noProof="0" dirty="0"/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A012F66F-9842-58DF-C8E7-B8DE4707F5C6}"/>
              </a:ext>
            </a:extLst>
          </p:cNvPr>
          <p:cNvSpPr txBox="1"/>
          <p:nvPr/>
        </p:nvSpPr>
        <p:spPr>
          <a:xfrm>
            <a:off x="7082189" y="1838083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30.000</a:t>
            </a:r>
            <a:endParaRPr lang="en-GB" sz="1600" noProof="0" dirty="0"/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51171442-D4BC-1D36-B226-13BF146C3C89}"/>
              </a:ext>
            </a:extLst>
          </p:cNvPr>
          <p:cNvSpPr txBox="1"/>
          <p:nvPr/>
        </p:nvSpPr>
        <p:spPr>
          <a:xfrm>
            <a:off x="7507929" y="1836741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35.000</a:t>
            </a:r>
            <a:endParaRPr lang="en-GB" sz="1600" noProof="0" dirty="0"/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id="{F5800015-3A94-D4B1-844A-E1EB0C32D88A}"/>
              </a:ext>
            </a:extLst>
          </p:cNvPr>
          <p:cNvSpPr txBox="1"/>
          <p:nvPr/>
        </p:nvSpPr>
        <p:spPr>
          <a:xfrm>
            <a:off x="7939948" y="1836741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40.000</a:t>
            </a:r>
            <a:endParaRPr lang="en-GB" sz="1600" noProof="0" dirty="0"/>
          </a:p>
        </p:txBody>
      </p:sp>
      <p:sp>
        <p:nvSpPr>
          <p:cNvPr id="103" name="ZoneTexte 102">
            <a:extLst>
              <a:ext uri="{FF2B5EF4-FFF2-40B4-BE49-F238E27FC236}">
                <a16:creationId xmlns:a16="http://schemas.microsoft.com/office/drawing/2014/main" id="{B12FC762-EE9F-36E0-65D2-EF1D9780FB60}"/>
              </a:ext>
            </a:extLst>
          </p:cNvPr>
          <p:cNvSpPr txBox="1"/>
          <p:nvPr/>
        </p:nvSpPr>
        <p:spPr>
          <a:xfrm>
            <a:off x="8387070" y="1836741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45.000</a:t>
            </a:r>
            <a:endParaRPr lang="en-GB" sz="1600" noProof="0" dirty="0"/>
          </a:p>
        </p:txBody>
      </p:sp>
      <p:sp>
        <p:nvSpPr>
          <p:cNvPr id="105" name="ZoneTexte 104">
            <a:extLst>
              <a:ext uri="{FF2B5EF4-FFF2-40B4-BE49-F238E27FC236}">
                <a16:creationId xmlns:a16="http://schemas.microsoft.com/office/drawing/2014/main" id="{C44C9A0B-43EE-211F-3195-095A1964A312}"/>
              </a:ext>
            </a:extLst>
          </p:cNvPr>
          <p:cNvSpPr txBox="1"/>
          <p:nvPr/>
        </p:nvSpPr>
        <p:spPr>
          <a:xfrm>
            <a:off x="395614" y="2643758"/>
            <a:ext cx="3100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noProof="0" dirty="0">
                <a:solidFill>
                  <a:schemeClr val="accent5"/>
                </a:solidFill>
              </a:rPr>
              <a:t>Naming of the points :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D220DC10-3A66-B006-361B-E32452C69BD8}"/>
              </a:ext>
            </a:extLst>
          </p:cNvPr>
          <p:cNvSpPr/>
          <p:nvPr/>
        </p:nvSpPr>
        <p:spPr>
          <a:xfrm>
            <a:off x="4370577" y="3272660"/>
            <a:ext cx="504056" cy="4320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noProof="0" dirty="0">
                <a:solidFill>
                  <a:schemeClr val="bg2"/>
                </a:solidFill>
              </a:rPr>
              <a:t>IP5</a:t>
            </a:r>
          </a:p>
        </p:txBody>
      </p:sp>
      <p:cxnSp>
        <p:nvCxnSpPr>
          <p:cNvPr id="107" name="Connecteur droit 106">
            <a:extLst>
              <a:ext uri="{FF2B5EF4-FFF2-40B4-BE49-F238E27FC236}">
                <a16:creationId xmlns:a16="http://schemas.microsoft.com/office/drawing/2014/main" id="{C2D3C4A6-5EB4-2F82-D7C9-81A96E1F9E81}"/>
              </a:ext>
            </a:extLst>
          </p:cNvPr>
          <p:cNvCxnSpPr>
            <a:cxnSpLocks/>
            <a:stCxn id="106" idx="1"/>
          </p:cNvCxnSpPr>
          <p:nvPr/>
        </p:nvCxnSpPr>
        <p:spPr>
          <a:xfrm flipH="1">
            <a:off x="1063390" y="3488684"/>
            <a:ext cx="3307187" cy="0"/>
          </a:xfrm>
          <a:prstGeom prst="line">
            <a:avLst/>
          </a:prstGeom>
          <a:ln w="9525">
            <a:solidFill>
              <a:schemeClr val="accent5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4B1748F3-349D-C278-8EF8-33D92FF583E6}"/>
              </a:ext>
            </a:extLst>
          </p:cNvPr>
          <p:cNvCxnSpPr>
            <a:cxnSpLocks/>
            <a:endCxn id="106" idx="3"/>
          </p:cNvCxnSpPr>
          <p:nvPr/>
        </p:nvCxnSpPr>
        <p:spPr>
          <a:xfrm flipH="1">
            <a:off x="4874633" y="3488684"/>
            <a:ext cx="3317462" cy="0"/>
          </a:xfrm>
          <a:prstGeom prst="line">
            <a:avLst/>
          </a:prstGeom>
          <a:ln w="9525">
            <a:solidFill>
              <a:schemeClr val="accent5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ZoneTexte 110">
            <a:extLst>
              <a:ext uri="{FF2B5EF4-FFF2-40B4-BE49-F238E27FC236}">
                <a16:creationId xmlns:a16="http://schemas.microsoft.com/office/drawing/2014/main" id="{B8A15BC4-F934-9697-19DB-E7AF4AD4D446}"/>
              </a:ext>
            </a:extLst>
          </p:cNvPr>
          <p:cNvSpPr txBox="1"/>
          <p:nvPr/>
        </p:nvSpPr>
        <p:spPr>
          <a:xfrm>
            <a:off x="3635896" y="3497110"/>
            <a:ext cx="838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5</a:t>
            </a:r>
            <a:r>
              <a:rPr lang="en-GB" sz="800" dirty="0"/>
              <a:t>L-NAME1</a:t>
            </a:r>
            <a:endParaRPr lang="en-GB" sz="1600" noProof="0" dirty="0"/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id="{FA297BE9-372D-808E-9CFC-AEDC5DD67DD1}"/>
              </a:ext>
            </a:extLst>
          </p:cNvPr>
          <p:cNvSpPr txBox="1"/>
          <p:nvPr/>
        </p:nvSpPr>
        <p:spPr>
          <a:xfrm>
            <a:off x="3032899" y="3495017"/>
            <a:ext cx="838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5</a:t>
            </a:r>
            <a:r>
              <a:rPr lang="en-GB" sz="800" dirty="0"/>
              <a:t>L-NAME2</a:t>
            </a:r>
            <a:endParaRPr lang="en-GB" sz="1600" noProof="0" dirty="0"/>
          </a:p>
        </p:txBody>
      </p:sp>
      <p:sp>
        <p:nvSpPr>
          <p:cNvPr id="113" name="ZoneTexte 112">
            <a:extLst>
              <a:ext uri="{FF2B5EF4-FFF2-40B4-BE49-F238E27FC236}">
                <a16:creationId xmlns:a16="http://schemas.microsoft.com/office/drawing/2014/main" id="{A6EFEDA3-42D7-80F3-FF04-DEBC99B92CE3}"/>
              </a:ext>
            </a:extLst>
          </p:cNvPr>
          <p:cNvSpPr txBox="1"/>
          <p:nvPr/>
        </p:nvSpPr>
        <p:spPr>
          <a:xfrm>
            <a:off x="1238003" y="3508434"/>
            <a:ext cx="838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5</a:t>
            </a:r>
            <a:r>
              <a:rPr lang="en-GB" sz="800" dirty="0"/>
              <a:t>L-NAME6</a:t>
            </a:r>
            <a:endParaRPr lang="en-GB" sz="1600" noProof="0" dirty="0"/>
          </a:p>
        </p:txBody>
      </p:sp>
      <p:sp>
        <p:nvSpPr>
          <p:cNvPr id="114" name="ZoneTexte 113">
            <a:extLst>
              <a:ext uri="{FF2B5EF4-FFF2-40B4-BE49-F238E27FC236}">
                <a16:creationId xmlns:a16="http://schemas.microsoft.com/office/drawing/2014/main" id="{5E96FEAB-FCCF-9D39-F640-61E8292CAD0E}"/>
              </a:ext>
            </a:extLst>
          </p:cNvPr>
          <p:cNvSpPr txBox="1"/>
          <p:nvPr/>
        </p:nvSpPr>
        <p:spPr>
          <a:xfrm>
            <a:off x="2385567" y="3478071"/>
            <a:ext cx="838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…</a:t>
            </a:r>
            <a:endParaRPr lang="en-GB" sz="1600" noProof="0" dirty="0"/>
          </a:p>
        </p:txBody>
      </p:sp>
      <p:sp>
        <p:nvSpPr>
          <p:cNvPr id="115" name="ZoneTexte 114">
            <a:extLst>
              <a:ext uri="{FF2B5EF4-FFF2-40B4-BE49-F238E27FC236}">
                <a16:creationId xmlns:a16="http://schemas.microsoft.com/office/drawing/2014/main" id="{86EA8F19-643E-BF0F-C3BB-A46EB4889B8C}"/>
              </a:ext>
            </a:extLst>
          </p:cNvPr>
          <p:cNvSpPr txBox="1"/>
          <p:nvPr/>
        </p:nvSpPr>
        <p:spPr>
          <a:xfrm>
            <a:off x="4906452" y="3489264"/>
            <a:ext cx="838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5</a:t>
            </a:r>
            <a:r>
              <a:rPr lang="en-GB" sz="800" dirty="0"/>
              <a:t>R-NAMEA</a:t>
            </a:r>
            <a:endParaRPr lang="en-GB" sz="1600" noProof="0" dirty="0"/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3FC7EDC5-78F6-0A81-5F7B-B370540C0D15}"/>
              </a:ext>
            </a:extLst>
          </p:cNvPr>
          <p:cNvSpPr txBox="1"/>
          <p:nvPr/>
        </p:nvSpPr>
        <p:spPr>
          <a:xfrm>
            <a:off x="5517582" y="3492466"/>
            <a:ext cx="838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5</a:t>
            </a:r>
            <a:r>
              <a:rPr lang="en-GB" sz="800" dirty="0"/>
              <a:t>R-NAMEB</a:t>
            </a:r>
            <a:endParaRPr lang="en-GB" sz="1600" noProof="0" dirty="0"/>
          </a:p>
        </p:txBody>
      </p:sp>
      <p:sp>
        <p:nvSpPr>
          <p:cNvPr id="117" name="ZoneTexte 116">
            <a:extLst>
              <a:ext uri="{FF2B5EF4-FFF2-40B4-BE49-F238E27FC236}">
                <a16:creationId xmlns:a16="http://schemas.microsoft.com/office/drawing/2014/main" id="{D2635A42-71C4-4720-F51C-4C00588A7B6F}"/>
              </a:ext>
            </a:extLst>
          </p:cNvPr>
          <p:cNvSpPr txBox="1"/>
          <p:nvPr/>
        </p:nvSpPr>
        <p:spPr>
          <a:xfrm>
            <a:off x="6192395" y="3497717"/>
            <a:ext cx="838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/>
              <a:t>5</a:t>
            </a:r>
            <a:r>
              <a:rPr lang="en-GB" sz="800" dirty="0"/>
              <a:t>R-NAMEC</a:t>
            </a:r>
            <a:endParaRPr lang="en-GB" sz="1600" noProof="0" dirty="0"/>
          </a:p>
        </p:txBody>
      </p:sp>
    </p:spTree>
    <p:extLst>
      <p:ext uri="{BB962C8B-B14F-4D97-AF65-F5344CB8AC3E}">
        <p14:creationId xmlns:p14="http://schemas.microsoft.com/office/powerpoint/2010/main" val="3032004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CBBC4A-B92B-1F1E-92FE-95740E945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9411D-1A2A-F588-72AE-C84EDA651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741006"/>
          </a:xfrm>
        </p:spPr>
        <p:txBody>
          <a:bodyPr/>
          <a:lstStyle/>
          <a:p>
            <a:r>
              <a:rPr lang="en-GB" noProof="0" dirty="0"/>
              <a:t>Non-beam-Components</a:t>
            </a:r>
            <a:br>
              <a:rPr lang="en-GB" noProof="0" dirty="0"/>
            </a:br>
            <a:r>
              <a:rPr lang="en-GB" noProof="0" dirty="0"/>
              <a:t>Specific needs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D4D604-49A0-0F41-8080-76E415E1A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6769C0A5-BD0C-E7AF-7999-B11D0C39D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</p:spTree>
    <p:extLst>
      <p:ext uri="{BB962C8B-B14F-4D97-AF65-F5344CB8AC3E}">
        <p14:creationId xmlns:p14="http://schemas.microsoft.com/office/powerpoint/2010/main" val="82189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E62002-15D4-C4B2-9EA7-872C4FEBA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51C038-1D6A-8980-C056-82B4D10E9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15</a:t>
            </a:fld>
            <a:endParaRPr lang="en-GB" noProof="0" dirty="0"/>
          </a:p>
        </p:txBody>
      </p:sp>
      <p:pic>
        <p:nvPicPr>
          <p:cNvPr id="5" name="Picture 4" descr="A circular object with different colored lines&#10;&#10;AI-generated content may be incorrect.">
            <a:extLst>
              <a:ext uri="{FF2B5EF4-FFF2-40B4-BE49-F238E27FC236}">
                <a16:creationId xmlns:a16="http://schemas.microsoft.com/office/drawing/2014/main" id="{2818D330-F88A-8897-C2AB-AD761F595F7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rcRect l="16851" t="2066" r="30270" b="20935"/>
          <a:stretch/>
        </p:blipFill>
        <p:spPr>
          <a:xfrm>
            <a:off x="3275856" y="483518"/>
            <a:ext cx="4824537" cy="396044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5C293D3-E296-AC5A-6B91-1F0BB9EDD66F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BE-GM-HPA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3A0219C-7DF2-2CCB-62B9-6711B552C8A0}"/>
              </a:ext>
            </a:extLst>
          </p:cNvPr>
          <p:cNvCxnSpPr>
            <a:cxnSpLocks/>
          </p:cNvCxnSpPr>
          <p:nvPr/>
        </p:nvCxnSpPr>
        <p:spPr>
          <a:xfrm>
            <a:off x="3578922" y="2370175"/>
            <a:ext cx="1771697" cy="150874"/>
          </a:xfrm>
          <a:prstGeom prst="line">
            <a:avLst/>
          </a:prstGeom>
          <a:ln w="9525">
            <a:solidFill>
              <a:schemeClr val="bg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EEF09B93-3276-8805-2183-7FE9CD22E8A1}"/>
              </a:ext>
            </a:extLst>
          </p:cNvPr>
          <p:cNvGrpSpPr>
            <a:grpSpLocks/>
          </p:cNvGrpSpPr>
          <p:nvPr/>
        </p:nvGrpSpPr>
        <p:grpSpPr>
          <a:xfrm>
            <a:off x="4702252" y="2445202"/>
            <a:ext cx="81720" cy="115200"/>
            <a:chOff x="3557527" y="2471520"/>
            <a:chExt cx="8172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24" name="Encre 23">
                  <a:extLst>
                    <a:ext uri="{FF2B5EF4-FFF2-40B4-BE49-F238E27FC236}">
                      <a16:creationId xmlns:a16="http://schemas.microsoft.com/office/drawing/2014/main" id="{6AF282F8-E5C9-D8FC-9F42-E36D30A637AF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3595687" y="2471520"/>
                <a:ext cx="360" cy="115200"/>
              </p14:xfrm>
            </p:contentPart>
          </mc:Choice>
          <mc:Fallback xmlns="">
            <p:pic>
              <p:nvPicPr>
                <p:cNvPr id="24" name="Encre 23">
                  <a:extLst>
                    <a:ext uri="{FF2B5EF4-FFF2-40B4-BE49-F238E27FC236}">
                      <a16:creationId xmlns:a16="http://schemas.microsoft.com/office/drawing/2014/main" id="{6AF282F8-E5C9-D8FC-9F42-E36D30A637AF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589567" y="2465381"/>
                  <a:ext cx="12600" cy="1274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5" name="Encre 24">
                  <a:extLst>
                    <a:ext uri="{FF2B5EF4-FFF2-40B4-BE49-F238E27FC236}">
                      <a16:creationId xmlns:a16="http://schemas.microsoft.com/office/drawing/2014/main" id="{EDEE2E3E-923E-C906-3C0A-AA32A3505D00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3557527" y="2524080"/>
                <a:ext cx="81720" cy="3960"/>
              </p14:xfrm>
            </p:contentPart>
          </mc:Choice>
          <mc:Fallback xmlns="">
            <p:pic>
              <p:nvPicPr>
                <p:cNvPr id="25" name="Encre 24">
                  <a:extLst>
                    <a:ext uri="{FF2B5EF4-FFF2-40B4-BE49-F238E27FC236}">
                      <a16:creationId xmlns:a16="http://schemas.microsoft.com/office/drawing/2014/main" id="{EDEE2E3E-923E-C906-3C0A-AA32A3505D00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551407" y="2518470"/>
                  <a:ext cx="93960" cy="151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FB64538E-9698-DD4B-E942-29D37A203B89}"/>
              </a:ext>
            </a:extLst>
          </p:cNvPr>
          <p:cNvGrpSpPr>
            <a:grpSpLocks/>
          </p:cNvGrpSpPr>
          <p:nvPr/>
        </p:nvGrpSpPr>
        <p:grpSpPr>
          <a:xfrm>
            <a:off x="4323059" y="2433682"/>
            <a:ext cx="81720" cy="115200"/>
            <a:chOff x="3557527" y="2471520"/>
            <a:chExt cx="8172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41" name="Encre 40">
                  <a:extLst>
                    <a:ext uri="{FF2B5EF4-FFF2-40B4-BE49-F238E27FC236}">
                      <a16:creationId xmlns:a16="http://schemas.microsoft.com/office/drawing/2014/main" id="{58523B6C-78C9-6980-D283-DC3C4C174685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3595687" y="2471520"/>
                <a:ext cx="360" cy="115200"/>
              </p14:xfrm>
            </p:contentPart>
          </mc:Choice>
          <mc:Fallback xmlns="">
            <p:pic>
              <p:nvPicPr>
                <p:cNvPr id="41" name="Encre 40">
                  <a:extLst>
                    <a:ext uri="{FF2B5EF4-FFF2-40B4-BE49-F238E27FC236}">
                      <a16:creationId xmlns:a16="http://schemas.microsoft.com/office/drawing/2014/main" id="{58523B6C-78C9-6980-D283-DC3C4C174685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589567" y="2465381"/>
                  <a:ext cx="12600" cy="1274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42" name="Encre 41">
                  <a:extLst>
                    <a:ext uri="{FF2B5EF4-FFF2-40B4-BE49-F238E27FC236}">
                      <a16:creationId xmlns:a16="http://schemas.microsoft.com/office/drawing/2014/main" id="{8CA4BC55-C747-BEE9-054C-FCFCFBE4A88D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3557527" y="2524080"/>
                <a:ext cx="81720" cy="3960"/>
              </p14:xfrm>
            </p:contentPart>
          </mc:Choice>
          <mc:Fallback xmlns="">
            <p:pic>
              <p:nvPicPr>
                <p:cNvPr id="42" name="Encre 41">
                  <a:extLst>
                    <a:ext uri="{FF2B5EF4-FFF2-40B4-BE49-F238E27FC236}">
                      <a16:creationId xmlns:a16="http://schemas.microsoft.com/office/drawing/2014/main" id="{8CA4BC55-C747-BEE9-054C-FCFCFBE4A88D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551407" y="2518470"/>
                  <a:ext cx="93960" cy="151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4718801D-8741-75F3-663F-D10FF24C78FB}"/>
              </a:ext>
            </a:extLst>
          </p:cNvPr>
          <p:cNvGrpSpPr>
            <a:grpSpLocks/>
          </p:cNvGrpSpPr>
          <p:nvPr/>
        </p:nvGrpSpPr>
        <p:grpSpPr>
          <a:xfrm>
            <a:off x="4797524" y="2463449"/>
            <a:ext cx="81720" cy="115200"/>
            <a:chOff x="3557527" y="2471520"/>
            <a:chExt cx="8172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44" name="Encre 43">
                  <a:extLst>
                    <a:ext uri="{FF2B5EF4-FFF2-40B4-BE49-F238E27FC236}">
                      <a16:creationId xmlns:a16="http://schemas.microsoft.com/office/drawing/2014/main" id="{16040E4A-48DB-F21F-D51A-4A1467352D7D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3595687" y="2471520"/>
                <a:ext cx="360" cy="115200"/>
              </p14:xfrm>
            </p:contentPart>
          </mc:Choice>
          <mc:Fallback xmlns="">
            <p:pic>
              <p:nvPicPr>
                <p:cNvPr id="44" name="Encre 43">
                  <a:extLst>
                    <a:ext uri="{FF2B5EF4-FFF2-40B4-BE49-F238E27FC236}">
                      <a16:creationId xmlns:a16="http://schemas.microsoft.com/office/drawing/2014/main" id="{16040E4A-48DB-F21F-D51A-4A1467352D7D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589567" y="2465381"/>
                  <a:ext cx="12600" cy="1274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5" name="Encre 44">
                  <a:extLst>
                    <a:ext uri="{FF2B5EF4-FFF2-40B4-BE49-F238E27FC236}">
                      <a16:creationId xmlns:a16="http://schemas.microsoft.com/office/drawing/2014/main" id="{46D9D677-7225-9FAB-8827-410447E177B7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3557527" y="2524080"/>
                <a:ext cx="81720" cy="3960"/>
              </p14:xfrm>
            </p:contentPart>
          </mc:Choice>
          <mc:Fallback xmlns="">
            <p:pic>
              <p:nvPicPr>
                <p:cNvPr id="45" name="Encre 44">
                  <a:extLst>
                    <a:ext uri="{FF2B5EF4-FFF2-40B4-BE49-F238E27FC236}">
                      <a16:creationId xmlns:a16="http://schemas.microsoft.com/office/drawing/2014/main" id="{46D9D677-7225-9FAB-8827-410447E177B7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551407" y="2518470"/>
                  <a:ext cx="93960" cy="151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ED57D941-3CFE-F3E9-95BA-81E4E5D9713E}"/>
              </a:ext>
            </a:extLst>
          </p:cNvPr>
          <p:cNvGrpSpPr>
            <a:grpSpLocks/>
          </p:cNvGrpSpPr>
          <p:nvPr/>
        </p:nvGrpSpPr>
        <p:grpSpPr>
          <a:xfrm>
            <a:off x="4954368" y="2458409"/>
            <a:ext cx="81720" cy="115200"/>
            <a:chOff x="3557527" y="2471520"/>
            <a:chExt cx="8172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47" name="Encre 46">
                  <a:extLst>
                    <a:ext uri="{FF2B5EF4-FFF2-40B4-BE49-F238E27FC236}">
                      <a16:creationId xmlns:a16="http://schemas.microsoft.com/office/drawing/2014/main" id="{B00F5FB4-EE1F-D604-D114-7DC35FB110E6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3595687" y="2471520"/>
                <a:ext cx="360" cy="115200"/>
              </p14:xfrm>
            </p:contentPart>
          </mc:Choice>
          <mc:Fallback xmlns="">
            <p:pic>
              <p:nvPicPr>
                <p:cNvPr id="47" name="Encre 46">
                  <a:extLst>
                    <a:ext uri="{FF2B5EF4-FFF2-40B4-BE49-F238E27FC236}">
                      <a16:creationId xmlns:a16="http://schemas.microsoft.com/office/drawing/2014/main" id="{B00F5FB4-EE1F-D604-D114-7DC35FB110E6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589567" y="2465381"/>
                  <a:ext cx="12600" cy="12747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8" name="Encre 47">
                  <a:extLst>
                    <a:ext uri="{FF2B5EF4-FFF2-40B4-BE49-F238E27FC236}">
                      <a16:creationId xmlns:a16="http://schemas.microsoft.com/office/drawing/2014/main" id="{50CC2514-EE51-8DA8-E500-A501ACF373FF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3557527" y="2524080"/>
                <a:ext cx="81720" cy="3960"/>
              </p14:xfrm>
            </p:contentPart>
          </mc:Choice>
          <mc:Fallback xmlns="">
            <p:pic>
              <p:nvPicPr>
                <p:cNvPr id="48" name="Encre 47">
                  <a:extLst>
                    <a:ext uri="{FF2B5EF4-FFF2-40B4-BE49-F238E27FC236}">
                      <a16:creationId xmlns:a16="http://schemas.microsoft.com/office/drawing/2014/main" id="{50CC2514-EE51-8DA8-E500-A501ACF373FF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551407" y="2518470"/>
                  <a:ext cx="93960" cy="151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D62EBD36-15C9-78D2-52D8-6E0530E7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64AF43D-23F3-180E-30F8-C92D7D3D7F66}"/>
              </a:ext>
            </a:extLst>
          </p:cNvPr>
          <p:cNvSpPr txBox="1"/>
          <p:nvPr/>
        </p:nvSpPr>
        <p:spPr>
          <a:xfrm>
            <a:off x="447347" y="916029"/>
            <a:ext cx="2601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noProof="0" dirty="0">
                <a:solidFill>
                  <a:schemeClr val="accent5"/>
                </a:solidFill>
              </a:rPr>
              <a:t>Tracing for HLS pipe :</a:t>
            </a:r>
          </a:p>
        </p:txBody>
      </p:sp>
      <p:sp>
        <p:nvSpPr>
          <p:cNvPr id="6" name="TextBox 32">
            <a:extLst>
              <a:ext uri="{FF2B5EF4-FFF2-40B4-BE49-F238E27FC236}">
                <a16:creationId xmlns:a16="http://schemas.microsoft.com/office/drawing/2014/main" id="{7E45536F-0A85-96DF-B4E6-E7A711039D2C}"/>
              </a:ext>
            </a:extLst>
          </p:cNvPr>
          <p:cNvSpPr txBox="1">
            <a:spLocks/>
          </p:cNvSpPr>
          <p:nvPr/>
        </p:nvSpPr>
        <p:spPr>
          <a:xfrm>
            <a:off x="3559144" y="2457963"/>
            <a:ext cx="657552" cy="261610"/>
          </a:xfrm>
          <a:prstGeom prst="rect">
            <a:avLst/>
          </a:prstGeom>
          <a:solidFill>
            <a:srgbClr val="DDDDDD">
              <a:alpha val="25098"/>
            </a:srgbClr>
          </a:solidFill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10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5R-HLS</a:t>
            </a:r>
          </a:p>
        </p:txBody>
      </p:sp>
      <p:sp>
        <p:nvSpPr>
          <p:cNvPr id="8" name="TextBox 32">
            <a:extLst>
              <a:ext uri="{FF2B5EF4-FFF2-40B4-BE49-F238E27FC236}">
                <a16:creationId xmlns:a16="http://schemas.microsoft.com/office/drawing/2014/main" id="{C8F1D21D-1C04-092C-71EB-396AD0C2A27B}"/>
              </a:ext>
            </a:extLst>
          </p:cNvPr>
          <p:cNvSpPr txBox="1">
            <a:spLocks/>
          </p:cNvSpPr>
          <p:nvPr/>
        </p:nvSpPr>
        <p:spPr>
          <a:xfrm>
            <a:off x="5192180" y="2183592"/>
            <a:ext cx="657552" cy="261610"/>
          </a:xfrm>
          <a:prstGeom prst="rect">
            <a:avLst/>
          </a:prstGeom>
          <a:solidFill>
            <a:srgbClr val="DDDDDD">
              <a:alpha val="40000"/>
            </a:srgbClr>
          </a:solidFill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10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5R-HLS</a:t>
            </a:r>
          </a:p>
        </p:txBody>
      </p: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D20AFC0E-738A-3776-EF8D-BDA36652B2CF}"/>
              </a:ext>
            </a:extLst>
          </p:cNvPr>
          <p:cNvGrpSpPr>
            <a:grpSpLocks/>
          </p:cNvGrpSpPr>
          <p:nvPr/>
        </p:nvGrpSpPr>
        <p:grpSpPr>
          <a:xfrm>
            <a:off x="5195812" y="2459662"/>
            <a:ext cx="101880" cy="91440"/>
            <a:chOff x="4051087" y="2485980"/>
            <a:chExt cx="101880" cy="91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52" name="Encre 51">
                  <a:extLst>
                    <a:ext uri="{FF2B5EF4-FFF2-40B4-BE49-F238E27FC236}">
                      <a16:creationId xmlns:a16="http://schemas.microsoft.com/office/drawing/2014/main" id="{3FD4A8E6-E081-1BEE-5919-F65208B2FF0B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4062247" y="2490660"/>
                <a:ext cx="88920" cy="8676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3FD4A8E6-E081-1BEE-5919-F65208B2FF0B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057927" y="2486358"/>
                  <a:ext cx="97560" cy="9536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3" name="Encre 52">
                  <a:extLst>
                    <a:ext uri="{FF2B5EF4-FFF2-40B4-BE49-F238E27FC236}">
                      <a16:creationId xmlns:a16="http://schemas.microsoft.com/office/drawing/2014/main" id="{3AE0913D-A87F-64E8-FEFB-87C933F1C881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4051087" y="2485980"/>
                <a:ext cx="101880" cy="9108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3AE0913D-A87F-64E8-FEFB-87C933F1C881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046767" y="2481660"/>
                  <a:ext cx="110520" cy="99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C081371D-8551-3D45-2D5B-E3B37F5001C7}"/>
              </a:ext>
            </a:extLst>
          </p:cNvPr>
          <p:cNvGrpSpPr>
            <a:grpSpLocks/>
          </p:cNvGrpSpPr>
          <p:nvPr/>
        </p:nvGrpSpPr>
        <p:grpSpPr>
          <a:xfrm>
            <a:off x="4030492" y="2345182"/>
            <a:ext cx="122400" cy="171360"/>
            <a:chOff x="2885767" y="2371500"/>
            <a:chExt cx="122400" cy="171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9" name="Encre 48">
                  <a:extLst>
                    <a:ext uri="{FF2B5EF4-FFF2-40B4-BE49-F238E27FC236}">
                      <a16:creationId xmlns:a16="http://schemas.microsoft.com/office/drawing/2014/main" id="{B8F6963E-AF83-B885-89C6-2440C70A47F8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2885767" y="2371500"/>
                <a:ext cx="122400" cy="17136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B8F6963E-AF83-B885-89C6-2440C70A47F8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881447" y="2367180"/>
                  <a:ext cx="131040" cy="18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50" name="Encre 49">
                  <a:extLst>
                    <a:ext uri="{FF2B5EF4-FFF2-40B4-BE49-F238E27FC236}">
                      <a16:creationId xmlns:a16="http://schemas.microsoft.com/office/drawing/2014/main" id="{9A2E3C4C-C597-D733-E9BD-01427393EB7F}"/>
                    </a:ext>
                  </a:extLst>
                </p14:cNvPr>
                <p14:cNvContentPartPr>
                  <a14:cpLocks xmlns:a14="http://schemas.microsoft.com/office/drawing/2010/main"/>
                </p14:cNvContentPartPr>
                <p14:nvPr/>
              </p14:nvContentPartPr>
              <p14:xfrm>
                <a:off x="2892967" y="2385900"/>
                <a:ext cx="93240" cy="12168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9A2E3C4C-C597-D733-E9BD-01427393EB7F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888664" y="2381580"/>
                  <a:ext cx="101847" cy="1303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AF39A0D3-4A95-6E52-8B18-182B69C4AD7E}"/>
              </a:ext>
            </a:extLst>
          </p:cNvPr>
          <p:cNvSpPr txBox="1"/>
          <p:nvPr/>
        </p:nvSpPr>
        <p:spPr>
          <a:xfrm>
            <a:off x="430838" y="1521872"/>
            <a:ext cx="2618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noProof="0" dirty="0">
                <a:sym typeface="Wingdings" panose="05000000000000000000" pitchFamily="2" charset="2"/>
              </a:rPr>
              <a:t>The point to trace </a:t>
            </a:r>
            <a:r>
              <a:rPr lang="en-GB" sz="1200" i="1" noProof="0" dirty="0">
                <a:sym typeface="Wingdings" panose="05000000000000000000" pitchFamily="2" charset="2"/>
              </a:rPr>
              <a:t>on the vault </a:t>
            </a:r>
            <a:r>
              <a:rPr lang="en-GB" sz="1200" noProof="0" dirty="0">
                <a:sym typeface="Wingdings" panose="05000000000000000000" pitchFamily="2" charset="2"/>
              </a:rPr>
              <a:t>are still under discussion</a:t>
            </a:r>
            <a:endParaRPr lang="en-GB" sz="1200" noProof="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92018C7-616D-2670-320A-C1BC50BA3BFD}"/>
              </a:ext>
            </a:extLst>
          </p:cNvPr>
          <p:cNvSpPr txBox="1"/>
          <p:nvPr/>
        </p:nvSpPr>
        <p:spPr>
          <a:xfrm>
            <a:off x="447347" y="1195155"/>
            <a:ext cx="16132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b="1" noProof="0" dirty="0">
                <a:solidFill>
                  <a:schemeClr val="tx2"/>
                </a:solidFill>
                <a:sym typeface="Wingdings" panose="05000000000000000000" pitchFamily="2" charset="2"/>
              </a:rPr>
              <a:t>No Robot Tracing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B67149D-9BB0-C1BF-433A-545F3E39BE2F}"/>
              </a:ext>
            </a:extLst>
          </p:cNvPr>
          <p:cNvSpPr txBox="1"/>
          <p:nvPr/>
        </p:nvSpPr>
        <p:spPr>
          <a:xfrm>
            <a:off x="420570" y="2022552"/>
            <a:ext cx="30400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noProof="0" dirty="0">
                <a:sym typeface="Wingdings" panose="05000000000000000000" pitchFamily="2" charset="2"/>
              </a:rPr>
              <a:t>HPA will provide the coordinates of the points in CCS directly to the BE-GM</a:t>
            </a:r>
            <a:endParaRPr lang="en-GB" sz="1200" noProof="0" dirty="0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FD5727B0-9EBB-7A06-F487-56251DAE46D3}"/>
              </a:ext>
            </a:extLst>
          </p:cNvPr>
          <p:cNvGrpSpPr/>
          <p:nvPr/>
        </p:nvGrpSpPr>
        <p:grpSpPr>
          <a:xfrm>
            <a:off x="707713" y="2898126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Encre 15">
                  <a:extLst>
                    <a:ext uri="{FF2B5EF4-FFF2-40B4-BE49-F238E27FC236}">
                      <a16:creationId xmlns:a16="http://schemas.microsoft.com/office/drawing/2014/main" id="{6BB6A346-0C45-9E1F-FAB4-8A6B7F9FC0F2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57" name="Encre 56">
                  <a:extLst>
                    <a:ext uri="{FF2B5EF4-FFF2-40B4-BE49-F238E27FC236}">
                      <a16:creationId xmlns:a16="http://schemas.microsoft.com/office/drawing/2014/main" id="{5AD8C1CF-64BB-9DBF-3076-929308CECACE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7" name="Encre 16">
                  <a:extLst>
                    <a:ext uri="{FF2B5EF4-FFF2-40B4-BE49-F238E27FC236}">
                      <a16:creationId xmlns:a16="http://schemas.microsoft.com/office/drawing/2014/main" id="{BB764AB6-5FD0-96AC-D5B8-1C30CB1BB33A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58" name="Encre 57">
                  <a:extLst>
                    <a:ext uri="{FF2B5EF4-FFF2-40B4-BE49-F238E27FC236}">
                      <a16:creationId xmlns:a16="http://schemas.microsoft.com/office/drawing/2014/main" id="{238B90B5-D4F3-6B0D-4B96-B9526DAB9FA9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8" name="TextBox 32">
            <a:extLst>
              <a:ext uri="{FF2B5EF4-FFF2-40B4-BE49-F238E27FC236}">
                <a16:creationId xmlns:a16="http://schemas.microsoft.com/office/drawing/2014/main" id="{C9B358A7-DF73-59FA-7A64-72B00442DB05}"/>
              </a:ext>
            </a:extLst>
          </p:cNvPr>
          <p:cNvSpPr txBox="1"/>
          <p:nvPr/>
        </p:nvSpPr>
        <p:spPr>
          <a:xfrm>
            <a:off x="877942" y="2820838"/>
            <a:ext cx="499880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bg2"/>
                </a:solidFill>
                <a:latin typeface="Aptos" panose="02110004020202020204"/>
              </a:rPr>
              <a:t>HPA</a:t>
            </a:r>
          </a:p>
        </p:txBody>
      </p:sp>
    </p:spTree>
    <p:extLst>
      <p:ext uri="{BB962C8B-B14F-4D97-AF65-F5344CB8AC3E}">
        <p14:creationId xmlns:p14="http://schemas.microsoft.com/office/powerpoint/2010/main" val="1359862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ACD130-A10F-850F-4BF0-C37083E28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02DA2E-6BA0-A35A-EF95-CE502D98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16</a:t>
            </a:fld>
            <a:endParaRPr lang="en-GB" noProof="0" dirty="0"/>
          </a:p>
        </p:txBody>
      </p:sp>
      <p:pic>
        <p:nvPicPr>
          <p:cNvPr id="5" name="Picture 4" descr="A circular object with different colored lines&#10;&#10;AI-generated content may be incorrect.">
            <a:extLst>
              <a:ext uri="{FF2B5EF4-FFF2-40B4-BE49-F238E27FC236}">
                <a16:creationId xmlns:a16="http://schemas.microsoft.com/office/drawing/2014/main" id="{27E9BAD9-F295-A9D5-3BB1-1B2A713E667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rcRect l="16851" t="2066" r="30270" b="21447"/>
          <a:stretch/>
        </p:blipFill>
        <p:spPr>
          <a:xfrm>
            <a:off x="3275855" y="509836"/>
            <a:ext cx="4824537" cy="393412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38D5BF2-1EBB-12D5-A227-CB2B164516D4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BE-GM-HPA</a:t>
            </a:r>
          </a:p>
        </p:txBody>
      </p:sp>
      <p:grpSp>
        <p:nvGrpSpPr>
          <p:cNvPr id="61" name="Groupe 60">
            <a:extLst>
              <a:ext uri="{FF2B5EF4-FFF2-40B4-BE49-F238E27FC236}">
                <a16:creationId xmlns:a16="http://schemas.microsoft.com/office/drawing/2014/main" id="{20900E7D-24C3-4379-150E-ABF988A96904}"/>
              </a:ext>
            </a:extLst>
          </p:cNvPr>
          <p:cNvGrpSpPr/>
          <p:nvPr/>
        </p:nvGrpSpPr>
        <p:grpSpPr>
          <a:xfrm>
            <a:off x="5806795" y="3795196"/>
            <a:ext cx="285840" cy="195120"/>
            <a:chOff x="4633567" y="3800340"/>
            <a:chExt cx="285840" cy="19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9" name="Encre 58">
                  <a:extLst>
                    <a:ext uri="{FF2B5EF4-FFF2-40B4-BE49-F238E27FC236}">
                      <a16:creationId xmlns:a16="http://schemas.microsoft.com/office/drawing/2014/main" id="{3F271C89-EE35-BCD4-F6B2-FB04EDD7123F}"/>
                    </a:ext>
                  </a:extLst>
                </p14:cNvPr>
                <p14:cNvContentPartPr/>
                <p14:nvPr/>
              </p14:nvContentPartPr>
              <p14:xfrm>
                <a:off x="4633567" y="3890700"/>
                <a:ext cx="285840" cy="360"/>
              </p14:xfrm>
            </p:contentPart>
          </mc:Choice>
          <mc:Fallback xmlns="">
            <p:pic>
              <p:nvPicPr>
                <p:cNvPr id="59" name="Encre 58">
                  <a:extLst>
                    <a:ext uri="{FF2B5EF4-FFF2-40B4-BE49-F238E27FC236}">
                      <a16:creationId xmlns:a16="http://schemas.microsoft.com/office/drawing/2014/main" id="{3F271C89-EE35-BCD4-F6B2-FB04EDD7123F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629242" y="3886380"/>
                  <a:ext cx="294491" cy="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60" name="Encre 59">
                  <a:extLst>
                    <a:ext uri="{FF2B5EF4-FFF2-40B4-BE49-F238E27FC236}">
                      <a16:creationId xmlns:a16="http://schemas.microsoft.com/office/drawing/2014/main" id="{1B77BA15-AC64-111C-E47E-5E771E11DA40}"/>
                    </a:ext>
                  </a:extLst>
                </p14:cNvPr>
                <p14:cNvContentPartPr/>
                <p14:nvPr/>
              </p14:nvContentPartPr>
              <p14:xfrm>
                <a:off x="4690807" y="3800340"/>
                <a:ext cx="153720" cy="195120"/>
              </p14:xfrm>
            </p:contentPart>
          </mc:Choice>
          <mc:Fallback xmlns="">
            <p:pic>
              <p:nvPicPr>
                <p:cNvPr id="60" name="Encre 59">
                  <a:extLst>
                    <a:ext uri="{FF2B5EF4-FFF2-40B4-BE49-F238E27FC236}">
                      <a16:creationId xmlns:a16="http://schemas.microsoft.com/office/drawing/2014/main" id="{1B77BA15-AC64-111C-E47E-5E771E11DA40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686487" y="3796028"/>
                  <a:ext cx="162360" cy="203744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CE75090F-3F55-C68C-3F61-99666D310445}"/>
              </a:ext>
            </a:extLst>
          </p:cNvPr>
          <p:cNvGrpSpPr/>
          <p:nvPr/>
        </p:nvGrpSpPr>
        <p:grpSpPr>
          <a:xfrm>
            <a:off x="5735451" y="3080812"/>
            <a:ext cx="147600" cy="93960"/>
            <a:chOff x="4590727" y="3123900"/>
            <a:chExt cx="147600" cy="93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62" name="Encre 61">
                  <a:extLst>
                    <a:ext uri="{FF2B5EF4-FFF2-40B4-BE49-F238E27FC236}">
                      <a16:creationId xmlns:a16="http://schemas.microsoft.com/office/drawing/2014/main" id="{ABC4FF06-934C-C637-6C0F-52215B42B21B}"/>
                    </a:ext>
                  </a:extLst>
                </p14:cNvPr>
                <p14:cNvContentPartPr/>
                <p14:nvPr/>
              </p14:nvContentPartPr>
              <p14:xfrm>
                <a:off x="4590727" y="3162060"/>
                <a:ext cx="147600" cy="10080"/>
              </p14:xfrm>
            </p:contentPart>
          </mc:Choice>
          <mc:Fallback xmlns="">
            <p:pic>
              <p:nvPicPr>
                <p:cNvPr id="62" name="Encre 61">
                  <a:extLst>
                    <a:ext uri="{FF2B5EF4-FFF2-40B4-BE49-F238E27FC236}">
                      <a16:creationId xmlns:a16="http://schemas.microsoft.com/office/drawing/2014/main" id="{ABC4FF06-934C-C637-6C0F-52215B42B21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586407" y="3157740"/>
                  <a:ext cx="156240" cy="1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63" name="Encre 62">
                  <a:extLst>
                    <a:ext uri="{FF2B5EF4-FFF2-40B4-BE49-F238E27FC236}">
                      <a16:creationId xmlns:a16="http://schemas.microsoft.com/office/drawing/2014/main" id="{25851973-57B9-7B72-10C3-AFA09965E122}"/>
                    </a:ext>
                  </a:extLst>
                </p14:cNvPr>
                <p14:cNvContentPartPr/>
                <p14:nvPr/>
              </p14:nvContentPartPr>
              <p14:xfrm>
                <a:off x="4633567" y="3123900"/>
                <a:ext cx="69120" cy="93960"/>
              </p14:xfrm>
            </p:contentPart>
          </mc:Choice>
          <mc:Fallback xmlns="">
            <p:pic>
              <p:nvPicPr>
                <p:cNvPr id="63" name="Encre 62">
                  <a:extLst>
                    <a:ext uri="{FF2B5EF4-FFF2-40B4-BE49-F238E27FC236}">
                      <a16:creationId xmlns:a16="http://schemas.microsoft.com/office/drawing/2014/main" id="{25851973-57B9-7B72-10C3-AFA09965E122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629247" y="3119580"/>
                  <a:ext cx="77760" cy="1026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65" name="ZoneTexte 64">
            <a:extLst>
              <a:ext uri="{FF2B5EF4-FFF2-40B4-BE49-F238E27FC236}">
                <a16:creationId xmlns:a16="http://schemas.microsoft.com/office/drawing/2014/main" id="{E3203758-A94E-C3BA-2763-24A33A233298}"/>
              </a:ext>
            </a:extLst>
          </p:cNvPr>
          <p:cNvSpPr txBox="1"/>
          <p:nvPr/>
        </p:nvSpPr>
        <p:spPr>
          <a:xfrm>
            <a:off x="5991877" y="3687474"/>
            <a:ext cx="7010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>
                <a:solidFill>
                  <a:schemeClr val="accent3">
                    <a:lumMod val="50000"/>
                  </a:schemeClr>
                </a:solidFill>
              </a:rPr>
              <a:t>5R-PWPS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1BDB9B6D-1625-7486-4C5C-7F51BD007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30EF361-4AE3-1470-E695-809D77900786}"/>
              </a:ext>
            </a:extLst>
          </p:cNvPr>
          <p:cNvSpPr txBox="1"/>
          <p:nvPr/>
        </p:nvSpPr>
        <p:spPr>
          <a:xfrm>
            <a:off x="391003" y="916029"/>
            <a:ext cx="2601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noProof="0" dirty="0">
                <a:solidFill>
                  <a:schemeClr val="accent5"/>
                </a:solidFill>
              </a:rPr>
              <a:t>Tracing for WPS pillars :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785AD7-58C8-5E56-E848-F8B4E61E0F23}"/>
              </a:ext>
            </a:extLst>
          </p:cNvPr>
          <p:cNvSpPr txBox="1"/>
          <p:nvPr/>
        </p:nvSpPr>
        <p:spPr>
          <a:xfrm>
            <a:off x="391003" y="1275606"/>
            <a:ext cx="20207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i="1" noProof="0" dirty="0">
                <a:sym typeface="Wingdings" panose="05000000000000000000" pitchFamily="2" charset="2"/>
              </a:rPr>
              <a:t>Traced on the floor : </a:t>
            </a:r>
            <a:r>
              <a:rPr lang="en-GB" sz="1200" noProof="0" dirty="0"/>
              <a:t>One cross for each pillar</a:t>
            </a:r>
          </a:p>
          <a:p>
            <a:pPr algn="just"/>
            <a:endParaRPr lang="en-GB" sz="1200" noProof="0" dirty="0">
              <a:sym typeface="Wingdings" panose="05000000000000000000" pitchFamily="2" charset="2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A086B0C-78D9-BA4E-E42E-3362646CE604}"/>
              </a:ext>
            </a:extLst>
          </p:cNvPr>
          <p:cNvGrpSpPr/>
          <p:nvPr/>
        </p:nvGrpSpPr>
        <p:grpSpPr>
          <a:xfrm>
            <a:off x="573665" y="2266469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8" name="Encre 7">
                  <a:extLst>
                    <a:ext uri="{FF2B5EF4-FFF2-40B4-BE49-F238E27FC236}">
                      <a16:creationId xmlns:a16="http://schemas.microsoft.com/office/drawing/2014/main" id="{FE33A62E-9D99-37B7-A7DC-1BFE0EC27C78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57" name="Encre 56">
                  <a:extLst>
                    <a:ext uri="{FF2B5EF4-FFF2-40B4-BE49-F238E27FC236}">
                      <a16:creationId xmlns:a16="http://schemas.microsoft.com/office/drawing/2014/main" id="{5AD8C1CF-64BB-9DBF-3076-929308CECACE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0" name="Encre 9">
                  <a:extLst>
                    <a:ext uri="{FF2B5EF4-FFF2-40B4-BE49-F238E27FC236}">
                      <a16:creationId xmlns:a16="http://schemas.microsoft.com/office/drawing/2014/main" id="{6D493BDE-3E12-AF41-A3C7-203F6CB5A502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58" name="Encre 57">
                  <a:extLst>
                    <a:ext uri="{FF2B5EF4-FFF2-40B4-BE49-F238E27FC236}">
                      <a16:creationId xmlns:a16="http://schemas.microsoft.com/office/drawing/2014/main" id="{238B90B5-D4F3-6B0D-4B96-B9526DAB9FA9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9B130909-7DEE-6B4A-97ED-088D6F13512C}"/>
              </a:ext>
            </a:extLst>
          </p:cNvPr>
          <p:cNvGrpSpPr/>
          <p:nvPr/>
        </p:nvGrpSpPr>
        <p:grpSpPr>
          <a:xfrm>
            <a:off x="525425" y="2619892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2" name="Encre 11">
                  <a:extLst>
                    <a:ext uri="{FF2B5EF4-FFF2-40B4-BE49-F238E27FC236}">
                      <a16:creationId xmlns:a16="http://schemas.microsoft.com/office/drawing/2014/main" id="{F51B9C30-E350-3EB8-8169-21B9FB85E859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60" name="Encre 59">
                  <a:extLst>
                    <a:ext uri="{FF2B5EF4-FFF2-40B4-BE49-F238E27FC236}">
                      <a16:creationId xmlns:a16="http://schemas.microsoft.com/office/drawing/2014/main" id="{94FE4670-381F-C672-F5D1-1FE7249AC5C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3" name="Encre 12">
                  <a:extLst>
                    <a:ext uri="{FF2B5EF4-FFF2-40B4-BE49-F238E27FC236}">
                      <a16:creationId xmlns:a16="http://schemas.microsoft.com/office/drawing/2014/main" id="{2FD70F19-8F8C-064A-F64E-C51EC190FE68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61" name="Encre 60">
                  <a:extLst>
                    <a:ext uri="{FF2B5EF4-FFF2-40B4-BE49-F238E27FC236}">
                      <a16:creationId xmlns:a16="http://schemas.microsoft.com/office/drawing/2014/main" id="{88907ABE-9597-1429-A9DC-D7B181DA6598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4" name="TextBox 32">
            <a:extLst>
              <a:ext uri="{FF2B5EF4-FFF2-40B4-BE49-F238E27FC236}">
                <a16:creationId xmlns:a16="http://schemas.microsoft.com/office/drawing/2014/main" id="{12175969-604C-3A0F-8D71-89CABD194D6B}"/>
              </a:ext>
            </a:extLst>
          </p:cNvPr>
          <p:cNvSpPr txBox="1"/>
          <p:nvPr/>
        </p:nvSpPr>
        <p:spPr>
          <a:xfrm>
            <a:off x="743894" y="2189181"/>
            <a:ext cx="499880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bg2"/>
                </a:solidFill>
                <a:latin typeface="Aptos" panose="02110004020202020204"/>
              </a:rPr>
              <a:t>HPA</a:t>
            </a:r>
          </a:p>
        </p:txBody>
      </p:sp>
      <p:sp>
        <p:nvSpPr>
          <p:cNvPr id="15" name="TextBox 32">
            <a:extLst>
              <a:ext uri="{FF2B5EF4-FFF2-40B4-BE49-F238E27FC236}">
                <a16:creationId xmlns:a16="http://schemas.microsoft.com/office/drawing/2014/main" id="{3556D670-479E-9F23-C0EE-0D825C860C97}"/>
              </a:ext>
            </a:extLst>
          </p:cNvPr>
          <p:cNvSpPr txBox="1"/>
          <p:nvPr/>
        </p:nvSpPr>
        <p:spPr>
          <a:xfrm>
            <a:off x="735665" y="2538071"/>
            <a:ext cx="988284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6"/>
                </a:solidFill>
                <a:latin typeface="Aptos" panose="02110004020202020204"/>
              </a:rPr>
              <a:t>Integration</a:t>
            </a:r>
          </a:p>
        </p:txBody>
      </p:sp>
    </p:spTree>
    <p:extLst>
      <p:ext uri="{BB962C8B-B14F-4D97-AF65-F5344CB8AC3E}">
        <p14:creationId xmlns:p14="http://schemas.microsoft.com/office/powerpoint/2010/main" val="850162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BF839-8028-89B5-022C-D9DAE20E0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1881215E-CD82-D9D0-FFEB-6936A669D40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</a:blip>
          <a:srcRect t="4880" b="1739"/>
          <a:stretch/>
        </p:blipFill>
        <p:spPr>
          <a:xfrm>
            <a:off x="2568346" y="617212"/>
            <a:ext cx="5369453" cy="412738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11167D-7006-174D-6C24-78D95D6E4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17</a:t>
            </a:fld>
            <a:endParaRPr lang="en-GB" noProof="0" dirty="0"/>
          </a:p>
        </p:txBody>
      </p:sp>
      <p:cxnSp>
        <p:nvCxnSpPr>
          <p:cNvPr id="8" name="Straight Arrow Connector 9">
            <a:extLst>
              <a:ext uri="{FF2B5EF4-FFF2-40B4-BE49-F238E27FC236}">
                <a16:creationId xmlns:a16="http://schemas.microsoft.com/office/drawing/2014/main" id="{26B21702-680A-833B-C835-A51E2A809472}"/>
              </a:ext>
            </a:extLst>
          </p:cNvPr>
          <p:cNvCxnSpPr>
            <a:cxnSpLocks/>
          </p:cNvCxnSpPr>
          <p:nvPr/>
        </p:nvCxnSpPr>
        <p:spPr>
          <a:xfrm>
            <a:off x="2923639" y="905270"/>
            <a:ext cx="0" cy="658368"/>
          </a:xfrm>
          <a:prstGeom prst="straightConnector1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13">
            <a:extLst>
              <a:ext uri="{FF2B5EF4-FFF2-40B4-BE49-F238E27FC236}">
                <a16:creationId xmlns:a16="http://schemas.microsoft.com/office/drawing/2014/main" id="{2E2FF9EA-4702-A829-AB95-08391A094A47}"/>
              </a:ext>
            </a:extLst>
          </p:cNvPr>
          <p:cNvSpPr txBox="1"/>
          <p:nvPr/>
        </p:nvSpPr>
        <p:spPr>
          <a:xfrm>
            <a:off x="2923639" y="905270"/>
            <a:ext cx="773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110004020202020204"/>
              </a:rPr>
              <a:t>Local Vertical</a:t>
            </a:r>
          </a:p>
        </p:txBody>
      </p:sp>
      <p:sp>
        <p:nvSpPr>
          <p:cNvPr id="20" name="TextBox 32">
            <a:extLst>
              <a:ext uri="{FF2B5EF4-FFF2-40B4-BE49-F238E27FC236}">
                <a16:creationId xmlns:a16="http://schemas.microsoft.com/office/drawing/2014/main" id="{E27133A4-CBC6-3A29-D49E-3D3B011AB36B}"/>
              </a:ext>
            </a:extLst>
          </p:cNvPr>
          <p:cNvSpPr txBox="1"/>
          <p:nvPr/>
        </p:nvSpPr>
        <p:spPr>
          <a:xfrm>
            <a:off x="4352857" y="4403721"/>
            <a:ext cx="841897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5R-SDXF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36C0EE8-C801-8EC0-25B0-6570EB479551}"/>
              </a:ext>
            </a:extLst>
          </p:cNvPr>
          <p:cNvSpPr txBox="1">
            <a:spLocks/>
          </p:cNvSpPr>
          <p:nvPr/>
        </p:nvSpPr>
        <p:spPr>
          <a:xfrm>
            <a:off x="614400" y="9516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WP6a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0C32E1-2DA3-F4D0-7130-6BC149A61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28" name="TextBox 32">
            <a:extLst>
              <a:ext uri="{FF2B5EF4-FFF2-40B4-BE49-F238E27FC236}">
                <a16:creationId xmlns:a16="http://schemas.microsoft.com/office/drawing/2014/main" id="{4265FF78-CB47-2889-8020-E774AB111D49}"/>
              </a:ext>
            </a:extLst>
          </p:cNvPr>
          <p:cNvSpPr txBox="1"/>
          <p:nvPr/>
        </p:nvSpPr>
        <p:spPr>
          <a:xfrm>
            <a:off x="5163043" y="4415056"/>
            <a:ext cx="743665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5R-DXF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1" name="Encre 40">
                <a:extLst>
                  <a:ext uri="{FF2B5EF4-FFF2-40B4-BE49-F238E27FC236}">
                    <a16:creationId xmlns:a16="http://schemas.microsoft.com/office/drawing/2014/main" id="{21185541-984F-8223-0765-1270320207F4}"/>
                  </a:ext>
                </a:extLst>
              </p14:cNvPr>
              <p14:cNvContentPartPr/>
              <p14:nvPr/>
            </p14:nvContentPartPr>
            <p14:xfrm>
              <a:off x="4646530" y="3248432"/>
              <a:ext cx="213120" cy="123840"/>
            </p14:xfrm>
          </p:contentPart>
        </mc:Choice>
        <mc:Fallback xmlns="">
          <p:pic>
            <p:nvPicPr>
              <p:cNvPr id="41" name="Encre 40">
                <a:extLst>
                  <a:ext uri="{FF2B5EF4-FFF2-40B4-BE49-F238E27FC236}">
                    <a16:creationId xmlns:a16="http://schemas.microsoft.com/office/drawing/2014/main" id="{21185541-984F-8223-0765-1270320207F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40410" y="3242312"/>
                <a:ext cx="225360" cy="13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3" name="Encre 42">
                <a:extLst>
                  <a:ext uri="{FF2B5EF4-FFF2-40B4-BE49-F238E27FC236}">
                    <a16:creationId xmlns:a16="http://schemas.microsoft.com/office/drawing/2014/main" id="{E536FBBF-4179-6DBC-F677-A3CDB739C52E}"/>
                  </a:ext>
                </a:extLst>
              </p14:cNvPr>
              <p14:cNvContentPartPr/>
              <p14:nvPr/>
            </p14:nvContentPartPr>
            <p14:xfrm>
              <a:off x="4670650" y="3224312"/>
              <a:ext cx="144720" cy="149760"/>
            </p14:xfrm>
          </p:contentPart>
        </mc:Choice>
        <mc:Fallback xmlns="">
          <p:pic>
            <p:nvPicPr>
              <p:cNvPr id="43" name="Encre 42">
                <a:extLst>
                  <a:ext uri="{FF2B5EF4-FFF2-40B4-BE49-F238E27FC236}">
                    <a16:creationId xmlns:a16="http://schemas.microsoft.com/office/drawing/2014/main" id="{E536FBBF-4179-6DBC-F677-A3CDB739C52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64530" y="3218192"/>
                <a:ext cx="15696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46" name="Groupe 45">
            <a:extLst>
              <a:ext uri="{FF2B5EF4-FFF2-40B4-BE49-F238E27FC236}">
                <a16:creationId xmlns:a16="http://schemas.microsoft.com/office/drawing/2014/main" id="{95B9E354-96B0-7A5A-1B0F-7C7DAE3E6F62}"/>
              </a:ext>
            </a:extLst>
          </p:cNvPr>
          <p:cNvGrpSpPr/>
          <p:nvPr/>
        </p:nvGrpSpPr>
        <p:grpSpPr>
          <a:xfrm>
            <a:off x="5382730" y="2011472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44" name="Encre 43">
                  <a:extLst>
                    <a:ext uri="{FF2B5EF4-FFF2-40B4-BE49-F238E27FC236}">
                      <a16:creationId xmlns:a16="http://schemas.microsoft.com/office/drawing/2014/main" id="{AD556028-DE9E-3797-28E1-DD8985EE7881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44" name="Encre 43">
                  <a:extLst>
                    <a:ext uri="{FF2B5EF4-FFF2-40B4-BE49-F238E27FC236}">
                      <a16:creationId xmlns:a16="http://schemas.microsoft.com/office/drawing/2014/main" id="{AD556028-DE9E-3797-28E1-DD8985EE7881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45" name="Encre 44">
                  <a:extLst>
                    <a:ext uri="{FF2B5EF4-FFF2-40B4-BE49-F238E27FC236}">
                      <a16:creationId xmlns:a16="http://schemas.microsoft.com/office/drawing/2014/main" id="{2D38F67D-057C-23BD-266A-99C0D61952A3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45" name="Encre 44">
                  <a:extLst>
                    <a:ext uri="{FF2B5EF4-FFF2-40B4-BE49-F238E27FC236}">
                      <a16:creationId xmlns:a16="http://schemas.microsoft.com/office/drawing/2014/main" id="{2D38F67D-057C-23BD-266A-99C0D61952A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AAC80E1E-F094-B7BC-C630-CC53B3B24796}"/>
              </a:ext>
            </a:extLst>
          </p:cNvPr>
          <p:cNvGrpSpPr/>
          <p:nvPr/>
        </p:nvGrpSpPr>
        <p:grpSpPr>
          <a:xfrm>
            <a:off x="471009" y="1549450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57" name="Encre 56">
                  <a:extLst>
                    <a:ext uri="{FF2B5EF4-FFF2-40B4-BE49-F238E27FC236}">
                      <a16:creationId xmlns:a16="http://schemas.microsoft.com/office/drawing/2014/main" id="{5AD8C1CF-64BB-9DBF-3076-929308CECACE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57" name="Encre 56">
                  <a:extLst>
                    <a:ext uri="{FF2B5EF4-FFF2-40B4-BE49-F238E27FC236}">
                      <a16:creationId xmlns:a16="http://schemas.microsoft.com/office/drawing/2014/main" id="{5AD8C1CF-64BB-9DBF-3076-929308CECACE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58" name="Encre 57">
                  <a:extLst>
                    <a:ext uri="{FF2B5EF4-FFF2-40B4-BE49-F238E27FC236}">
                      <a16:creationId xmlns:a16="http://schemas.microsoft.com/office/drawing/2014/main" id="{238B90B5-D4F3-6B0D-4B96-B9526DAB9FA9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58" name="Encre 57">
                  <a:extLst>
                    <a:ext uri="{FF2B5EF4-FFF2-40B4-BE49-F238E27FC236}">
                      <a16:creationId xmlns:a16="http://schemas.microsoft.com/office/drawing/2014/main" id="{238B90B5-D4F3-6B0D-4B96-B9526DAB9FA9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06F60D3A-1D53-9F1E-61DC-1C2D90E447BC}"/>
              </a:ext>
            </a:extLst>
          </p:cNvPr>
          <p:cNvGrpSpPr/>
          <p:nvPr/>
        </p:nvGrpSpPr>
        <p:grpSpPr>
          <a:xfrm>
            <a:off x="422769" y="1902873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60" name="Encre 59">
                  <a:extLst>
                    <a:ext uri="{FF2B5EF4-FFF2-40B4-BE49-F238E27FC236}">
                      <a16:creationId xmlns:a16="http://schemas.microsoft.com/office/drawing/2014/main" id="{94FE4670-381F-C672-F5D1-1FE7249AC5C3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60" name="Encre 59">
                  <a:extLst>
                    <a:ext uri="{FF2B5EF4-FFF2-40B4-BE49-F238E27FC236}">
                      <a16:creationId xmlns:a16="http://schemas.microsoft.com/office/drawing/2014/main" id="{94FE4670-381F-C672-F5D1-1FE7249AC5C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1" name="Encre 60">
                  <a:extLst>
                    <a:ext uri="{FF2B5EF4-FFF2-40B4-BE49-F238E27FC236}">
                      <a16:creationId xmlns:a16="http://schemas.microsoft.com/office/drawing/2014/main" id="{88907ABE-9597-1429-A9DC-D7B181DA6598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61" name="Encre 60">
                  <a:extLst>
                    <a:ext uri="{FF2B5EF4-FFF2-40B4-BE49-F238E27FC236}">
                      <a16:creationId xmlns:a16="http://schemas.microsoft.com/office/drawing/2014/main" id="{88907ABE-9597-1429-A9DC-D7B181DA6598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62" name="TextBox 32">
            <a:extLst>
              <a:ext uri="{FF2B5EF4-FFF2-40B4-BE49-F238E27FC236}">
                <a16:creationId xmlns:a16="http://schemas.microsoft.com/office/drawing/2014/main" id="{6E815853-5CAC-44A3-EF0B-27E446C28D3F}"/>
              </a:ext>
            </a:extLst>
          </p:cNvPr>
          <p:cNvSpPr txBox="1"/>
          <p:nvPr/>
        </p:nvSpPr>
        <p:spPr>
          <a:xfrm>
            <a:off x="641238" y="1472162"/>
            <a:ext cx="622286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bg2"/>
                </a:solidFill>
                <a:latin typeface="Aptos" panose="02110004020202020204"/>
              </a:rPr>
              <a:t>WP6a</a:t>
            </a:r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50A73504-F57F-FB3A-C696-CED14A34F107}"/>
              </a:ext>
            </a:extLst>
          </p:cNvPr>
          <p:cNvCxnSpPr>
            <a:cxnSpLocks/>
          </p:cNvCxnSpPr>
          <p:nvPr/>
        </p:nvCxnSpPr>
        <p:spPr>
          <a:xfrm flipV="1">
            <a:off x="2568346" y="4313760"/>
            <a:ext cx="5349023" cy="53032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32">
            <a:extLst>
              <a:ext uri="{FF2B5EF4-FFF2-40B4-BE49-F238E27FC236}">
                <a16:creationId xmlns:a16="http://schemas.microsoft.com/office/drawing/2014/main" id="{805A6E9A-7AA7-069E-E41C-BCAE2CBAE661}"/>
              </a:ext>
            </a:extLst>
          </p:cNvPr>
          <p:cNvSpPr txBox="1"/>
          <p:nvPr/>
        </p:nvSpPr>
        <p:spPr>
          <a:xfrm>
            <a:off x="633009" y="1821052"/>
            <a:ext cx="988284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6"/>
                </a:solidFill>
                <a:latin typeface="Aptos" panose="02110004020202020204"/>
              </a:rPr>
              <a:t>Integration</a:t>
            </a:r>
          </a:p>
        </p:txBody>
      </p: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DFD40779-D577-EE9C-4B93-51471D783384}"/>
              </a:ext>
            </a:extLst>
          </p:cNvPr>
          <p:cNvCxnSpPr/>
          <p:nvPr/>
        </p:nvCxnSpPr>
        <p:spPr>
          <a:xfrm flipH="1">
            <a:off x="2767655" y="2931790"/>
            <a:ext cx="432048" cy="0"/>
          </a:xfrm>
          <a:prstGeom prst="straightConnector1">
            <a:avLst/>
          </a:prstGeom>
          <a:ln w="9525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TextBox 32">
            <a:extLst>
              <a:ext uri="{FF2B5EF4-FFF2-40B4-BE49-F238E27FC236}">
                <a16:creationId xmlns:a16="http://schemas.microsoft.com/office/drawing/2014/main" id="{0346FF89-622B-6144-E7CE-14491AB30D3D}"/>
              </a:ext>
            </a:extLst>
          </p:cNvPr>
          <p:cNvSpPr txBox="1"/>
          <p:nvPr/>
        </p:nvSpPr>
        <p:spPr>
          <a:xfrm>
            <a:off x="2532954" y="2908327"/>
            <a:ext cx="1332416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100" noProof="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110004020202020204"/>
              </a:rPr>
              <a:t>Connexion to DCM</a:t>
            </a:r>
          </a:p>
        </p:txBody>
      </p: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014F12B0-8068-B3CE-7164-8FFCDAAA4A1D}"/>
              </a:ext>
            </a:extLst>
          </p:cNvPr>
          <p:cNvCxnSpPr>
            <a:cxnSpLocks/>
          </p:cNvCxnSpPr>
          <p:nvPr/>
        </p:nvCxnSpPr>
        <p:spPr>
          <a:xfrm>
            <a:off x="5454115" y="2067694"/>
            <a:ext cx="0" cy="2304256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7">
            <a:extLst>
              <a:ext uri="{FF2B5EF4-FFF2-40B4-BE49-F238E27FC236}">
                <a16:creationId xmlns:a16="http://schemas.microsoft.com/office/drawing/2014/main" id="{692C0026-D2AD-C99E-49F5-AC352208E6AB}"/>
              </a:ext>
            </a:extLst>
          </p:cNvPr>
          <p:cNvCxnSpPr>
            <a:cxnSpLocks/>
          </p:cNvCxnSpPr>
          <p:nvPr/>
        </p:nvCxnSpPr>
        <p:spPr>
          <a:xfrm>
            <a:off x="4749017" y="3291830"/>
            <a:ext cx="0" cy="1080120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D6184529-CB8A-5E3D-AB52-62A28C8B38FA}"/>
              </a:ext>
            </a:extLst>
          </p:cNvPr>
          <p:cNvGrpSpPr/>
          <p:nvPr/>
        </p:nvGrpSpPr>
        <p:grpSpPr>
          <a:xfrm>
            <a:off x="4646530" y="4348182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0" name="Encre 49">
                  <a:extLst>
                    <a:ext uri="{FF2B5EF4-FFF2-40B4-BE49-F238E27FC236}">
                      <a16:creationId xmlns:a16="http://schemas.microsoft.com/office/drawing/2014/main" id="{6C87490D-DE10-889C-431F-E5CA3F0CE214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6C87490D-DE10-889C-431F-E5CA3F0CE214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1" name="Encre 50">
                  <a:extLst>
                    <a:ext uri="{FF2B5EF4-FFF2-40B4-BE49-F238E27FC236}">
                      <a16:creationId xmlns:a16="http://schemas.microsoft.com/office/drawing/2014/main" id="{FB30AB30-79EB-6F62-D8A9-5ED1C17E7082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1" name="Encre 50">
                  <a:extLst>
                    <a:ext uri="{FF2B5EF4-FFF2-40B4-BE49-F238E27FC236}">
                      <a16:creationId xmlns:a16="http://schemas.microsoft.com/office/drawing/2014/main" id="{FB30AB30-79EB-6F62-D8A9-5ED1C17E7082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B3AFDC57-E1B8-FC16-DDB5-A120F6B20D56}"/>
              </a:ext>
            </a:extLst>
          </p:cNvPr>
          <p:cNvGrpSpPr/>
          <p:nvPr/>
        </p:nvGrpSpPr>
        <p:grpSpPr>
          <a:xfrm>
            <a:off x="5374810" y="4299942"/>
            <a:ext cx="181440" cy="189360"/>
            <a:chOff x="4693737" y="4244552"/>
            <a:chExt cx="181440" cy="189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53" name="Encre 52">
                  <a:extLst>
                    <a:ext uri="{FF2B5EF4-FFF2-40B4-BE49-F238E27FC236}">
                      <a16:creationId xmlns:a16="http://schemas.microsoft.com/office/drawing/2014/main" id="{492D8C80-9F0C-0CBF-4F66-56B1E18033BA}"/>
                    </a:ext>
                  </a:extLst>
                </p14:cNvPr>
                <p14:cNvContentPartPr/>
                <p14:nvPr/>
              </p14:nvContentPartPr>
              <p14:xfrm>
                <a:off x="4711377" y="4316552"/>
                <a:ext cx="161280" cy="7920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492D8C80-9F0C-0CBF-4F66-56B1E18033BA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705257" y="4310432"/>
                  <a:ext cx="173520" cy="9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54" name="Encre 53">
                  <a:extLst>
                    <a:ext uri="{FF2B5EF4-FFF2-40B4-BE49-F238E27FC236}">
                      <a16:creationId xmlns:a16="http://schemas.microsoft.com/office/drawing/2014/main" id="{4B1C7BBD-24AA-F835-2BD9-B1CFC4EE6C2B}"/>
                    </a:ext>
                  </a:extLst>
                </p14:cNvPr>
                <p14:cNvContentPartPr/>
                <p14:nvPr/>
              </p14:nvContentPartPr>
              <p14:xfrm>
                <a:off x="4693737" y="4244552"/>
                <a:ext cx="181440" cy="189360"/>
              </p14:xfrm>
            </p:contentPart>
          </mc:Choice>
          <mc:Fallback xmlns="">
            <p:pic>
              <p:nvPicPr>
                <p:cNvPr id="54" name="Encre 53">
                  <a:extLst>
                    <a:ext uri="{FF2B5EF4-FFF2-40B4-BE49-F238E27FC236}">
                      <a16:creationId xmlns:a16="http://schemas.microsoft.com/office/drawing/2014/main" id="{4B1C7BBD-24AA-F835-2BD9-B1CFC4EE6C2B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687617" y="4238432"/>
                  <a:ext cx="193680" cy="2016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71" name="TextBox 32">
            <a:extLst>
              <a:ext uri="{FF2B5EF4-FFF2-40B4-BE49-F238E27FC236}">
                <a16:creationId xmlns:a16="http://schemas.microsoft.com/office/drawing/2014/main" id="{04DFBAAA-74B5-0CC1-040F-4AA7E13F98CC}"/>
              </a:ext>
            </a:extLst>
          </p:cNvPr>
          <p:cNvSpPr txBox="1"/>
          <p:nvPr/>
        </p:nvSpPr>
        <p:spPr>
          <a:xfrm>
            <a:off x="7203278" y="4264947"/>
            <a:ext cx="761747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10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Beamline</a:t>
            </a:r>
            <a:endParaRPr lang="en-GB" sz="1350" noProof="0" dirty="0">
              <a:solidFill>
                <a:schemeClr val="accent3">
                  <a:lumMod val="50000"/>
                </a:schemeClr>
              </a:solidFill>
              <a:latin typeface="Aptos" panose="02110004020202020204"/>
            </a:endParaRP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50F04369-07AE-3FF9-1584-33F67049DA64}"/>
              </a:ext>
            </a:extLst>
          </p:cNvPr>
          <p:cNvSpPr txBox="1"/>
          <p:nvPr/>
        </p:nvSpPr>
        <p:spPr>
          <a:xfrm>
            <a:off x="290405" y="985486"/>
            <a:ext cx="2601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noProof="0" dirty="0">
                <a:solidFill>
                  <a:schemeClr val="accent5"/>
                </a:solidFill>
              </a:rPr>
              <a:t>Tracing for DXF installation :</a:t>
            </a:r>
          </a:p>
        </p:txBody>
      </p: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id="{F9589CDF-FEDC-F103-8D2C-3737A12F7BFE}"/>
              </a:ext>
            </a:extLst>
          </p:cNvPr>
          <p:cNvCxnSpPr/>
          <p:nvPr/>
        </p:nvCxnSpPr>
        <p:spPr>
          <a:xfrm flipH="1">
            <a:off x="3131840" y="4568768"/>
            <a:ext cx="432048" cy="0"/>
          </a:xfrm>
          <a:prstGeom prst="straightConnector1">
            <a:avLst/>
          </a:prstGeom>
          <a:ln w="9525">
            <a:solidFill>
              <a:schemeClr val="accent5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4" name="TextBox 32">
            <a:extLst>
              <a:ext uri="{FF2B5EF4-FFF2-40B4-BE49-F238E27FC236}">
                <a16:creationId xmlns:a16="http://schemas.microsoft.com/office/drawing/2014/main" id="{DEE5FDF1-46FE-78FE-7E42-0DD2FC10BEAF}"/>
              </a:ext>
            </a:extLst>
          </p:cNvPr>
          <p:cNvSpPr txBox="1"/>
          <p:nvPr/>
        </p:nvSpPr>
        <p:spPr>
          <a:xfrm>
            <a:off x="2820760" y="4436089"/>
            <a:ext cx="303288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100" noProof="0" dirty="0">
                <a:solidFill>
                  <a:schemeClr val="accent5"/>
                </a:solidFill>
                <a:latin typeface="Aptos" panose="02110004020202020204"/>
              </a:rPr>
              <a:t>IP</a:t>
            </a:r>
          </a:p>
        </p:txBody>
      </p:sp>
    </p:spTree>
    <p:extLst>
      <p:ext uri="{BB962C8B-B14F-4D97-AF65-F5344CB8AC3E}">
        <p14:creationId xmlns:p14="http://schemas.microsoft.com/office/powerpoint/2010/main" val="81550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/>
      <p:bldP spid="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3D531856-FD83-0945-047C-1F58662821C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85000"/>
          </a:blip>
          <a:srcRect l="5355"/>
          <a:stretch/>
        </p:blipFill>
        <p:spPr>
          <a:xfrm>
            <a:off x="2555776" y="636956"/>
            <a:ext cx="5832648" cy="3720686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CF108CB-FD64-1B1F-6367-EEFA21D7D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1D4261D3-403D-7322-366E-1A3D940C367B}"/>
              </a:ext>
            </a:extLst>
          </p:cNvPr>
          <p:cNvSpPr txBox="1"/>
          <p:nvPr/>
        </p:nvSpPr>
        <p:spPr>
          <a:xfrm>
            <a:off x="2771800" y="2054033"/>
            <a:ext cx="75588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GB" sz="12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110004020202020204"/>
              </a:rPr>
              <a:t>Local Vertical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E9210AEA-9D55-69BE-1396-2225D2990039}"/>
              </a:ext>
            </a:extLst>
          </p:cNvPr>
          <p:cNvSpPr txBox="1"/>
          <p:nvPr/>
        </p:nvSpPr>
        <p:spPr>
          <a:xfrm>
            <a:off x="2621334" y="3327074"/>
            <a:ext cx="995785" cy="300082"/>
          </a:xfrm>
          <a:prstGeom prst="rect">
            <a:avLst/>
          </a:prstGeom>
          <a:solidFill>
            <a:schemeClr val="bg1">
              <a:lumMod val="85000"/>
              <a:alpha val="4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5R-RDFMB</a:t>
            </a: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C0FC017B-BF3E-6F64-2D67-CD9FA9F0B363}"/>
              </a:ext>
            </a:extLst>
          </p:cNvPr>
          <p:cNvSpPr txBox="1"/>
          <p:nvPr/>
        </p:nvSpPr>
        <p:spPr>
          <a:xfrm>
            <a:off x="6324003" y="3019578"/>
            <a:ext cx="994183" cy="300082"/>
          </a:xfrm>
          <a:prstGeom prst="rect">
            <a:avLst/>
          </a:prstGeom>
          <a:solidFill>
            <a:schemeClr val="bg1">
              <a:lumMod val="85000"/>
              <a:alpha val="4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5R-RDFMA</a:t>
            </a:r>
          </a:p>
        </p:txBody>
      </p: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8D3ECC6B-A785-78DF-3161-0A700F2FB668}"/>
              </a:ext>
            </a:extLst>
          </p:cNvPr>
          <p:cNvCxnSpPr>
            <a:cxnSpLocks/>
          </p:cNvCxnSpPr>
          <p:nvPr/>
        </p:nvCxnSpPr>
        <p:spPr>
          <a:xfrm flipH="1">
            <a:off x="2498798" y="3252551"/>
            <a:ext cx="5832648" cy="576183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25">
            <a:extLst>
              <a:ext uri="{FF2B5EF4-FFF2-40B4-BE49-F238E27FC236}">
                <a16:creationId xmlns:a16="http://schemas.microsoft.com/office/drawing/2014/main" id="{C84F463A-B8CA-3070-3757-C2621FED005B}"/>
              </a:ext>
            </a:extLst>
          </p:cNvPr>
          <p:cNvSpPr txBox="1"/>
          <p:nvPr/>
        </p:nvSpPr>
        <p:spPr>
          <a:xfrm>
            <a:off x="6273610" y="3585333"/>
            <a:ext cx="1001749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5R-SDFM1</a:t>
            </a:r>
          </a:p>
        </p:txBody>
      </p:sp>
      <p:sp>
        <p:nvSpPr>
          <p:cNvPr id="17" name="TextBox 27">
            <a:extLst>
              <a:ext uri="{FF2B5EF4-FFF2-40B4-BE49-F238E27FC236}">
                <a16:creationId xmlns:a16="http://schemas.microsoft.com/office/drawing/2014/main" id="{95EF63C3-D792-A49E-F5C1-1BAE8260E109}"/>
              </a:ext>
            </a:extLst>
          </p:cNvPr>
          <p:cNvSpPr txBox="1"/>
          <p:nvPr/>
        </p:nvSpPr>
        <p:spPr>
          <a:xfrm>
            <a:off x="5335113" y="3627156"/>
            <a:ext cx="978601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5R-SDFM2</a:t>
            </a:r>
          </a:p>
        </p:txBody>
      </p:sp>
      <p:sp>
        <p:nvSpPr>
          <p:cNvPr id="18" name="TextBox 28">
            <a:extLst>
              <a:ext uri="{FF2B5EF4-FFF2-40B4-BE49-F238E27FC236}">
                <a16:creationId xmlns:a16="http://schemas.microsoft.com/office/drawing/2014/main" id="{837F7F2F-2F90-856A-2F75-E07797DC62D7}"/>
              </a:ext>
            </a:extLst>
          </p:cNvPr>
          <p:cNvSpPr txBox="1"/>
          <p:nvPr/>
        </p:nvSpPr>
        <p:spPr>
          <a:xfrm>
            <a:off x="4287980" y="3764310"/>
            <a:ext cx="978601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5R-SDFM3</a:t>
            </a:r>
          </a:p>
        </p:txBody>
      </p:sp>
      <p:sp>
        <p:nvSpPr>
          <p:cNvPr id="19" name="TextBox 29">
            <a:extLst>
              <a:ext uri="{FF2B5EF4-FFF2-40B4-BE49-F238E27FC236}">
                <a16:creationId xmlns:a16="http://schemas.microsoft.com/office/drawing/2014/main" id="{7F054B8F-4E3C-40E0-CA39-9B5E40B207E1}"/>
              </a:ext>
            </a:extLst>
          </p:cNvPr>
          <p:cNvSpPr txBox="1"/>
          <p:nvPr/>
        </p:nvSpPr>
        <p:spPr>
          <a:xfrm>
            <a:off x="3109837" y="3823734"/>
            <a:ext cx="978601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5R-SDFM4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093BD983-AE08-C60B-0684-6999F5F79AD0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WP6a</a:t>
            </a:r>
          </a:p>
        </p:txBody>
      </p:sp>
      <p:sp>
        <p:nvSpPr>
          <p:cNvPr id="37" name="Footer Placeholder 1">
            <a:extLst>
              <a:ext uri="{FF2B5EF4-FFF2-40B4-BE49-F238E27FC236}">
                <a16:creationId xmlns:a16="http://schemas.microsoft.com/office/drawing/2014/main" id="{C3EE0723-02F7-3F41-B748-D330999B7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F59BDC7-49FE-ED1A-0731-A6291B11BFC8}"/>
              </a:ext>
            </a:extLst>
          </p:cNvPr>
          <p:cNvSpPr txBox="1"/>
          <p:nvPr/>
        </p:nvSpPr>
        <p:spPr>
          <a:xfrm>
            <a:off x="290405" y="985486"/>
            <a:ext cx="2601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noProof="0" dirty="0">
                <a:solidFill>
                  <a:schemeClr val="accent5"/>
                </a:solidFill>
              </a:rPr>
              <a:t>Tracing for DFM installation :</a:t>
            </a:r>
          </a:p>
        </p:txBody>
      </p: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3F9D11E0-8477-54E1-0305-B879CB55AF7D}"/>
              </a:ext>
            </a:extLst>
          </p:cNvPr>
          <p:cNvGrpSpPr/>
          <p:nvPr/>
        </p:nvGrpSpPr>
        <p:grpSpPr>
          <a:xfrm>
            <a:off x="534127" y="1491430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49" name="Encre 48">
                  <a:extLst>
                    <a:ext uri="{FF2B5EF4-FFF2-40B4-BE49-F238E27FC236}">
                      <a16:creationId xmlns:a16="http://schemas.microsoft.com/office/drawing/2014/main" id="{05A1E533-7ED6-E9CB-42F9-86C6DC3C3B56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05A1E533-7ED6-E9CB-42F9-86C6DC3C3B5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50" name="Encre 49">
                  <a:extLst>
                    <a:ext uri="{FF2B5EF4-FFF2-40B4-BE49-F238E27FC236}">
                      <a16:creationId xmlns:a16="http://schemas.microsoft.com/office/drawing/2014/main" id="{B6A28C26-75D9-B938-12AA-2417637FA2E7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B6A28C26-75D9-B938-12AA-2417637FA2E7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905CB91A-EB32-32EC-6600-62FEB91126BD}"/>
              </a:ext>
            </a:extLst>
          </p:cNvPr>
          <p:cNvGrpSpPr/>
          <p:nvPr/>
        </p:nvGrpSpPr>
        <p:grpSpPr>
          <a:xfrm>
            <a:off x="485887" y="1844853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54" name="TextBox 32">
            <a:extLst>
              <a:ext uri="{FF2B5EF4-FFF2-40B4-BE49-F238E27FC236}">
                <a16:creationId xmlns:a16="http://schemas.microsoft.com/office/drawing/2014/main" id="{6856AC89-F469-939A-8811-DF3F54DD656A}"/>
              </a:ext>
            </a:extLst>
          </p:cNvPr>
          <p:cNvSpPr txBox="1"/>
          <p:nvPr/>
        </p:nvSpPr>
        <p:spPr>
          <a:xfrm>
            <a:off x="704356" y="1414142"/>
            <a:ext cx="622286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bg2"/>
                </a:solidFill>
                <a:latin typeface="Aptos" panose="02110004020202020204"/>
              </a:rPr>
              <a:t>WP6a</a:t>
            </a:r>
          </a:p>
        </p:txBody>
      </p:sp>
      <p:sp>
        <p:nvSpPr>
          <p:cNvPr id="55" name="TextBox 32">
            <a:extLst>
              <a:ext uri="{FF2B5EF4-FFF2-40B4-BE49-F238E27FC236}">
                <a16:creationId xmlns:a16="http://schemas.microsoft.com/office/drawing/2014/main" id="{4EAD6EBC-79B5-1BC7-1EBE-A7039A1E4019}"/>
              </a:ext>
            </a:extLst>
          </p:cNvPr>
          <p:cNvSpPr txBox="1"/>
          <p:nvPr/>
        </p:nvSpPr>
        <p:spPr>
          <a:xfrm>
            <a:off x="696127" y="1763032"/>
            <a:ext cx="988284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6"/>
                </a:solidFill>
                <a:latin typeface="Aptos" panose="02110004020202020204"/>
              </a:rPr>
              <a:t>Integration</a:t>
            </a:r>
          </a:p>
        </p:txBody>
      </p:sp>
      <p:cxnSp>
        <p:nvCxnSpPr>
          <p:cNvPr id="56" name="Straight Arrow Connector 9">
            <a:extLst>
              <a:ext uri="{FF2B5EF4-FFF2-40B4-BE49-F238E27FC236}">
                <a16:creationId xmlns:a16="http://schemas.microsoft.com/office/drawing/2014/main" id="{32E04572-38FA-4C91-21E5-67E1D537F6B3}"/>
              </a:ext>
            </a:extLst>
          </p:cNvPr>
          <p:cNvCxnSpPr>
            <a:cxnSpLocks/>
          </p:cNvCxnSpPr>
          <p:nvPr/>
        </p:nvCxnSpPr>
        <p:spPr>
          <a:xfrm>
            <a:off x="2773342" y="1955682"/>
            <a:ext cx="0" cy="658368"/>
          </a:xfrm>
          <a:prstGeom prst="straightConnector1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14">
            <a:extLst>
              <a:ext uri="{FF2B5EF4-FFF2-40B4-BE49-F238E27FC236}">
                <a16:creationId xmlns:a16="http://schemas.microsoft.com/office/drawing/2014/main" id="{73D00DD2-85D4-809B-076C-5EB45EF56756}"/>
              </a:ext>
            </a:extLst>
          </p:cNvPr>
          <p:cNvCxnSpPr>
            <a:cxnSpLocks/>
          </p:cNvCxnSpPr>
          <p:nvPr/>
        </p:nvCxnSpPr>
        <p:spPr>
          <a:xfrm>
            <a:off x="3597012" y="1950939"/>
            <a:ext cx="61223" cy="1745751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14">
            <a:extLst>
              <a:ext uri="{FF2B5EF4-FFF2-40B4-BE49-F238E27FC236}">
                <a16:creationId xmlns:a16="http://schemas.microsoft.com/office/drawing/2014/main" id="{FE1AE4ED-7CD9-EF17-E28C-91C95143EC87}"/>
              </a:ext>
            </a:extLst>
          </p:cNvPr>
          <p:cNvCxnSpPr>
            <a:cxnSpLocks/>
          </p:cNvCxnSpPr>
          <p:nvPr/>
        </p:nvCxnSpPr>
        <p:spPr>
          <a:xfrm>
            <a:off x="6171527" y="1656984"/>
            <a:ext cx="55259" cy="1800700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14">
            <a:extLst>
              <a:ext uri="{FF2B5EF4-FFF2-40B4-BE49-F238E27FC236}">
                <a16:creationId xmlns:a16="http://schemas.microsoft.com/office/drawing/2014/main" id="{73C98CBA-1FAD-314A-F2CC-47891258A0B5}"/>
              </a:ext>
            </a:extLst>
          </p:cNvPr>
          <p:cNvCxnSpPr>
            <a:cxnSpLocks/>
          </p:cNvCxnSpPr>
          <p:nvPr/>
        </p:nvCxnSpPr>
        <p:spPr>
          <a:xfrm>
            <a:off x="3704262" y="1441274"/>
            <a:ext cx="64655" cy="2339197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14">
            <a:extLst>
              <a:ext uri="{FF2B5EF4-FFF2-40B4-BE49-F238E27FC236}">
                <a16:creationId xmlns:a16="http://schemas.microsoft.com/office/drawing/2014/main" id="{D4FC1637-BAC6-CD4C-2ADA-DD80A395CED9}"/>
              </a:ext>
            </a:extLst>
          </p:cNvPr>
          <p:cNvCxnSpPr>
            <a:cxnSpLocks/>
          </p:cNvCxnSpPr>
          <p:nvPr/>
        </p:nvCxnSpPr>
        <p:spPr>
          <a:xfrm>
            <a:off x="4721397" y="1364196"/>
            <a:ext cx="64655" cy="2339197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14">
            <a:extLst>
              <a:ext uri="{FF2B5EF4-FFF2-40B4-BE49-F238E27FC236}">
                <a16:creationId xmlns:a16="http://schemas.microsoft.com/office/drawing/2014/main" id="{72C65F8C-40E1-BCF7-3DF9-54A7DF8C8409}"/>
              </a:ext>
            </a:extLst>
          </p:cNvPr>
          <p:cNvCxnSpPr>
            <a:cxnSpLocks/>
          </p:cNvCxnSpPr>
          <p:nvPr/>
        </p:nvCxnSpPr>
        <p:spPr>
          <a:xfrm>
            <a:off x="5752491" y="1236257"/>
            <a:ext cx="64655" cy="2339197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14">
            <a:extLst>
              <a:ext uri="{FF2B5EF4-FFF2-40B4-BE49-F238E27FC236}">
                <a16:creationId xmlns:a16="http://schemas.microsoft.com/office/drawing/2014/main" id="{00E21C8D-2084-A501-E28E-3DC636D6962A}"/>
              </a:ext>
            </a:extLst>
          </p:cNvPr>
          <p:cNvCxnSpPr>
            <a:cxnSpLocks/>
          </p:cNvCxnSpPr>
          <p:nvPr/>
        </p:nvCxnSpPr>
        <p:spPr>
          <a:xfrm>
            <a:off x="6210987" y="1210288"/>
            <a:ext cx="64655" cy="2339197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4BE04ADB-8062-5941-13C2-6B0923824DB0}"/>
              </a:ext>
            </a:extLst>
          </p:cNvPr>
          <p:cNvGrpSpPr/>
          <p:nvPr/>
        </p:nvGrpSpPr>
        <p:grpSpPr>
          <a:xfrm>
            <a:off x="3516502" y="1877742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67" name="Encre 66">
                  <a:extLst>
                    <a:ext uri="{FF2B5EF4-FFF2-40B4-BE49-F238E27FC236}">
                      <a16:creationId xmlns:a16="http://schemas.microsoft.com/office/drawing/2014/main" id="{C327FFAC-F235-4687-265C-3EFCE4168AA6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67" name="Encre 66">
                  <a:extLst>
                    <a:ext uri="{FF2B5EF4-FFF2-40B4-BE49-F238E27FC236}">
                      <a16:creationId xmlns:a16="http://schemas.microsoft.com/office/drawing/2014/main" id="{C327FFAC-F235-4687-265C-3EFCE4168AA6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68" name="Encre 67">
                  <a:extLst>
                    <a:ext uri="{FF2B5EF4-FFF2-40B4-BE49-F238E27FC236}">
                      <a16:creationId xmlns:a16="http://schemas.microsoft.com/office/drawing/2014/main" id="{77504535-4B76-2861-22DB-A831A784D039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68" name="Encre 67">
                  <a:extLst>
                    <a:ext uri="{FF2B5EF4-FFF2-40B4-BE49-F238E27FC236}">
                      <a16:creationId xmlns:a16="http://schemas.microsoft.com/office/drawing/2014/main" id="{77504535-4B76-2861-22DB-A831A784D039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5B1B15AA-3E0A-99DD-FE33-4F4660C051C0}"/>
              </a:ext>
            </a:extLst>
          </p:cNvPr>
          <p:cNvGrpSpPr/>
          <p:nvPr/>
        </p:nvGrpSpPr>
        <p:grpSpPr>
          <a:xfrm>
            <a:off x="3620980" y="1340258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70" name="Encre 69">
                  <a:extLst>
                    <a:ext uri="{FF2B5EF4-FFF2-40B4-BE49-F238E27FC236}">
                      <a16:creationId xmlns:a16="http://schemas.microsoft.com/office/drawing/2014/main" id="{EB20B3A1-CC42-1E2B-ED8B-12A000F75B4A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70" name="Encre 69">
                  <a:extLst>
                    <a:ext uri="{FF2B5EF4-FFF2-40B4-BE49-F238E27FC236}">
                      <a16:creationId xmlns:a16="http://schemas.microsoft.com/office/drawing/2014/main" id="{EB20B3A1-CC42-1E2B-ED8B-12A000F75B4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71" name="Encre 70">
                  <a:extLst>
                    <a:ext uri="{FF2B5EF4-FFF2-40B4-BE49-F238E27FC236}">
                      <a16:creationId xmlns:a16="http://schemas.microsoft.com/office/drawing/2014/main" id="{FDFD205C-9843-0F86-33CF-455C7B4CD189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71" name="Encre 70">
                  <a:extLst>
                    <a:ext uri="{FF2B5EF4-FFF2-40B4-BE49-F238E27FC236}">
                      <a16:creationId xmlns:a16="http://schemas.microsoft.com/office/drawing/2014/main" id="{FDFD205C-9843-0F86-33CF-455C7B4CD189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CA49BDCA-6B7A-03B7-0CE8-4C03C45EEDE8}"/>
              </a:ext>
            </a:extLst>
          </p:cNvPr>
          <p:cNvGrpSpPr/>
          <p:nvPr/>
        </p:nvGrpSpPr>
        <p:grpSpPr>
          <a:xfrm>
            <a:off x="4655819" y="1266342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73" name="Encre 72">
                  <a:extLst>
                    <a:ext uri="{FF2B5EF4-FFF2-40B4-BE49-F238E27FC236}">
                      <a16:creationId xmlns:a16="http://schemas.microsoft.com/office/drawing/2014/main" id="{20F184B4-C97A-41E6-EB0A-5F9ED0420202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73" name="Encre 72">
                  <a:extLst>
                    <a:ext uri="{FF2B5EF4-FFF2-40B4-BE49-F238E27FC236}">
                      <a16:creationId xmlns:a16="http://schemas.microsoft.com/office/drawing/2014/main" id="{20F184B4-C97A-41E6-EB0A-5F9ED042020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74" name="Encre 73">
                  <a:extLst>
                    <a:ext uri="{FF2B5EF4-FFF2-40B4-BE49-F238E27FC236}">
                      <a16:creationId xmlns:a16="http://schemas.microsoft.com/office/drawing/2014/main" id="{25C4E9ED-1285-CDF0-F5BB-7076BC45AC0D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74" name="Encre 73">
                  <a:extLst>
                    <a:ext uri="{FF2B5EF4-FFF2-40B4-BE49-F238E27FC236}">
                      <a16:creationId xmlns:a16="http://schemas.microsoft.com/office/drawing/2014/main" id="{25C4E9ED-1285-CDF0-F5BB-7076BC45AC0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upe 74">
            <a:extLst>
              <a:ext uri="{FF2B5EF4-FFF2-40B4-BE49-F238E27FC236}">
                <a16:creationId xmlns:a16="http://schemas.microsoft.com/office/drawing/2014/main" id="{E58EF265-A4E1-EF6A-A967-65E768786CF0}"/>
              </a:ext>
            </a:extLst>
          </p:cNvPr>
          <p:cNvGrpSpPr/>
          <p:nvPr/>
        </p:nvGrpSpPr>
        <p:grpSpPr>
          <a:xfrm>
            <a:off x="5671121" y="1172428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76" name="Encre 75">
                  <a:extLst>
                    <a:ext uri="{FF2B5EF4-FFF2-40B4-BE49-F238E27FC236}">
                      <a16:creationId xmlns:a16="http://schemas.microsoft.com/office/drawing/2014/main" id="{206C36C5-2E53-2D93-0DD8-5A93904BA51E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76" name="Encre 75">
                  <a:extLst>
                    <a:ext uri="{FF2B5EF4-FFF2-40B4-BE49-F238E27FC236}">
                      <a16:creationId xmlns:a16="http://schemas.microsoft.com/office/drawing/2014/main" id="{206C36C5-2E53-2D93-0DD8-5A93904BA51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77" name="Encre 76">
                  <a:extLst>
                    <a:ext uri="{FF2B5EF4-FFF2-40B4-BE49-F238E27FC236}">
                      <a16:creationId xmlns:a16="http://schemas.microsoft.com/office/drawing/2014/main" id="{445A871A-4753-BD6E-B746-B58991B26736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77" name="Encre 76">
                  <a:extLst>
                    <a:ext uri="{FF2B5EF4-FFF2-40B4-BE49-F238E27FC236}">
                      <a16:creationId xmlns:a16="http://schemas.microsoft.com/office/drawing/2014/main" id="{445A871A-4753-BD6E-B746-B58991B26736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42295178-4DC8-3C25-64B7-F409884C2EA6}"/>
              </a:ext>
            </a:extLst>
          </p:cNvPr>
          <p:cNvGrpSpPr/>
          <p:nvPr/>
        </p:nvGrpSpPr>
        <p:grpSpPr>
          <a:xfrm>
            <a:off x="6139100" y="1146751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79" name="Encre 78">
                  <a:extLst>
                    <a:ext uri="{FF2B5EF4-FFF2-40B4-BE49-F238E27FC236}">
                      <a16:creationId xmlns:a16="http://schemas.microsoft.com/office/drawing/2014/main" id="{156DF0FF-6F3E-AB8A-7BF0-0B69593E0C80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79" name="Encre 78">
                  <a:extLst>
                    <a:ext uri="{FF2B5EF4-FFF2-40B4-BE49-F238E27FC236}">
                      <a16:creationId xmlns:a16="http://schemas.microsoft.com/office/drawing/2014/main" id="{156DF0FF-6F3E-AB8A-7BF0-0B69593E0C8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80" name="Encre 79">
                  <a:extLst>
                    <a:ext uri="{FF2B5EF4-FFF2-40B4-BE49-F238E27FC236}">
                      <a16:creationId xmlns:a16="http://schemas.microsoft.com/office/drawing/2014/main" id="{9C22DC5A-36A7-5CB1-3C97-5FE157C506A6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80" name="Encre 79">
                  <a:extLst>
                    <a:ext uri="{FF2B5EF4-FFF2-40B4-BE49-F238E27FC236}">
                      <a16:creationId xmlns:a16="http://schemas.microsoft.com/office/drawing/2014/main" id="{9C22DC5A-36A7-5CB1-3C97-5FE157C506A6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1" name="Groupe 80">
            <a:extLst>
              <a:ext uri="{FF2B5EF4-FFF2-40B4-BE49-F238E27FC236}">
                <a16:creationId xmlns:a16="http://schemas.microsoft.com/office/drawing/2014/main" id="{03A76EF9-142D-F385-D3C1-B242C42DB1F4}"/>
              </a:ext>
            </a:extLst>
          </p:cNvPr>
          <p:cNvGrpSpPr/>
          <p:nvPr/>
        </p:nvGrpSpPr>
        <p:grpSpPr>
          <a:xfrm>
            <a:off x="6103692" y="1596935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82" name="Encre 81">
                  <a:extLst>
                    <a:ext uri="{FF2B5EF4-FFF2-40B4-BE49-F238E27FC236}">
                      <a16:creationId xmlns:a16="http://schemas.microsoft.com/office/drawing/2014/main" id="{C5345FBA-C768-A46A-7373-6D69869B9484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82" name="Encre 81">
                  <a:extLst>
                    <a:ext uri="{FF2B5EF4-FFF2-40B4-BE49-F238E27FC236}">
                      <a16:creationId xmlns:a16="http://schemas.microsoft.com/office/drawing/2014/main" id="{C5345FBA-C768-A46A-7373-6D69869B948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83" name="Encre 82">
                  <a:extLst>
                    <a:ext uri="{FF2B5EF4-FFF2-40B4-BE49-F238E27FC236}">
                      <a16:creationId xmlns:a16="http://schemas.microsoft.com/office/drawing/2014/main" id="{25E0D496-E632-1CB7-D161-1DC77F7EBDBE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83" name="Encre 82">
                  <a:extLst>
                    <a:ext uri="{FF2B5EF4-FFF2-40B4-BE49-F238E27FC236}">
                      <a16:creationId xmlns:a16="http://schemas.microsoft.com/office/drawing/2014/main" id="{25E0D496-E632-1CB7-D161-1DC77F7EBDB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A97FDE46-7F5B-DB30-9AE7-A79FBB4CE95F}"/>
              </a:ext>
            </a:extLst>
          </p:cNvPr>
          <p:cNvGrpSpPr/>
          <p:nvPr/>
        </p:nvGrpSpPr>
        <p:grpSpPr>
          <a:xfrm>
            <a:off x="3685963" y="3725790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85" name="Encre 84">
                  <a:extLst>
                    <a:ext uri="{FF2B5EF4-FFF2-40B4-BE49-F238E27FC236}">
                      <a16:creationId xmlns:a16="http://schemas.microsoft.com/office/drawing/2014/main" id="{0DEBF2E8-58CE-E52E-4A9E-5C141F40947A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85" name="Encre 84">
                  <a:extLst>
                    <a:ext uri="{FF2B5EF4-FFF2-40B4-BE49-F238E27FC236}">
                      <a16:creationId xmlns:a16="http://schemas.microsoft.com/office/drawing/2014/main" id="{0DEBF2E8-58CE-E52E-4A9E-5C141F40947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86" name="Encre 85">
                  <a:extLst>
                    <a:ext uri="{FF2B5EF4-FFF2-40B4-BE49-F238E27FC236}">
                      <a16:creationId xmlns:a16="http://schemas.microsoft.com/office/drawing/2014/main" id="{54D28D4E-2877-62EF-8160-D6BD35C1DF6B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86" name="Encre 85">
                  <a:extLst>
                    <a:ext uri="{FF2B5EF4-FFF2-40B4-BE49-F238E27FC236}">
                      <a16:creationId xmlns:a16="http://schemas.microsoft.com/office/drawing/2014/main" id="{54D28D4E-2877-62EF-8160-D6BD35C1DF6B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7" name="Groupe 86">
            <a:extLst>
              <a:ext uri="{FF2B5EF4-FFF2-40B4-BE49-F238E27FC236}">
                <a16:creationId xmlns:a16="http://schemas.microsoft.com/office/drawing/2014/main" id="{79003FF0-D504-2548-54CB-E4442354934F}"/>
              </a:ext>
            </a:extLst>
          </p:cNvPr>
          <p:cNvGrpSpPr/>
          <p:nvPr/>
        </p:nvGrpSpPr>
        <p:grpSpPr>
          <a:xfrm>
            <a:off x="4702146" y="3645826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88" name="Encre 87">
                  <a:extLst>
                    <a:ext uri="{FF2B5EF4-FFF2-40B4-BE49-F238E27FC236}">
                      <a16:creationId xmlns:a16="http://schemas.microsoft.com/office/drawing/2014/main" id="{F7867068-8260-677C-FCC8-692760C52C9A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88" name="Encre 87">
                  <a:extLst>
                    <a:ext uri="{FF2B5EF4-FFF2-40B4-BE49-F238E27FC236}">
                      <a16:creationId xmlns:a16="http://schemas.microsoft.com/office/drawing/2014/main" id="{F7867068-8260-677C-FCC8-692760C52C9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89" name="Encre 88">
                  <a:extLst>
                    <a:ext uri="{FF2B5EF4-FFF2-40B4-BE49-F238E27FC236}">
                      <a16:creationId xmlns:a16="http://schemas.microsoft.com/office/drawing/2014/main" id="{44074372-9DA2-C833-99D0-11BA11E12465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89" name="Encre 88">
                  <a:extLst>
                    <a:ext uri="{FF2B5EF4-FFF2-40B4-BE49-F238E27FC236}">
                      <a16:creationId xmlns:a16="http://schemas.microsoft.com/office/drawing/2014/main" id="{44074372-9DA2-C833-99D0-11BA11E1246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0" name="Groupe 89">
            <a:extLst>
              <a:ext uri="{FF2B5EF4-FFF2-40B4-BE49-F238E27FC236}">
                <a16:creationId xmlns:a16="http://schemas.microsoft.com/office/drawing/2014/main" id="{8DB009FD-D6B1-FD7D-CA85-18B89406C95D}"/>
              </a:ext>
            </a:extLst>
          </p:cNvPr>
          <p:cNvGrpSpPr/>
          <p:nvPr/>
        </p:nvGrpSpPr>
        <p:grpSpPr>
          <a:xfrm>
            <a:off x="5725594" y="3529299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91" name="Encre 90">
                  <a:extLst>
                    <a:ext uri="{FF2B5EF4-FFF2-40B4-BE49-F238E27FC236}">
                      <a16:creationId xmlns:a16="http://schemas.microsoft.com/office/drawing/2014/main" id="{412BEBDB-DA2B-62BE-3B95-E51755C74273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91" name="Encre 90">
                  <a:extLst>
                    <a:ext uri="{FF2B5EF4-FFF2-40B4-BE49-F238E27FC236}">
                      <a16:creationId xmlns:a16="http://schemas.microsoft.com/office/drawing/2014/main" id="{412BEBDB-DA2B-62BE-3B95-E51755C74273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92" name="Encre 91">
                  <a:extLst>
                    <a:ext uri="{FF2B5EF4-FFF2-40B4-BE49-F238E27FC236}">
                      <a16:creationId xmlns:a16="http://schemas.microsoft.com/office/drawing/2014/main" id="{EC82DC0B-2E5F-BAFE-ABF8-5DDCB4FDC701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92" name="Encre 91">
                  <a:extLst>
                    <a:ext uri="{FF2B5EF4-FFF2-40B4-BE49-F238E27FC236}">
                      <a16:creationId xmlns:a16="http://schemas.microsoft.com/office/drawing/2014/main" id="{EC82DC0B-2E5F-BAFE-ABF8-5DDCB4FDC701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3" name="Groupe 92">
            <a:extLst>
              <a:ext uri="{FF2B5EF4-FFF2-40B4-BE49-F238E27FC236}">
                <a16:creationId xmlns:a16="http://schemas.microsoft.com/office/drawing/2014/main" id="{3636E950-ED33-52EA-34A1-544B692C537B}"/>
              </a:ext>
            </a:extLst>
          </p:cNvPr>
          <p:cNvGrpSpPr/>
          <p:nvPr/>
        </p:nvGrpSpPr>
        <p:grpSpPr>
          <a:xfrm>
            <a:off x="6201586" y="3509386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94" name="Encre 93">
                  <a:extLst>
                    <a:ext uri="{FF2B5EF4-FFF2-40B4-BE49-F238E27FC236}">
                      <a16:creationId xmlns:a16="http://schemas.microsoft.com/office/drawing/2014/main" id="{410CB4D2-A9B2-FE78-F933-C4645FF28698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94" name="Encre 93">
                  <a:extLst>
                    <a:ext uri="{FF2B5EF4-FFF2-40B4-BE49-F238E27FC236}">
                      <a16:creationId xmlns:a16="http://schemas.microsoft.com/office/drawing/2014/main" id="{410CB4D2-A9B2-FE78-F933-C4645FF28698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95" name="Encre 94">
                  <a:extLst>
                    <a:ext uri="{FF2B5EF4-FFF2-40B4-BE49-F238E27FC236}">
                      <a16:creationId xmlns:a16="http://schemas.microsoft.com/office/drawing/2014/main" id="{4F6700E9-594F-5EB0-F97E-B7B5B9B8AD73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95" name="Encre 94">
                  <a:extLst>
                    <a:ext uri="{FF2B5EF4-FFF2-40B4-BE49-F238E27FC236}">
                      <a16:creationId xmlns:a16="http://schemas.microsoft.com/office/drawing/2014/main" id="{4F6700E9-594F-5EB0-F97E-B7B5B9B8AD7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8" name="Groupe 97">
            <a:extLst>
              <a:ext uri="{FF2B5EF4-FFF2-40B4-BE49-F238E27FC236}">
                <a16:creationId xmlns:a16="http://schemas.microsoft.com/office/drawing/2014/main" id="{C279804D-644F-F3AC-518B-01A581C4D78F}"/>
              </a:ext>
            </a:extLst>
          </p:cNvPr>
          <p:cNvGrpSpPr/>
          <p:nvPr/>
        </p:nvGrpSpPr>
        <p:grpSpPr>
          <a:xfrm>
            <a:off x="3553997" y="3627870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99" name="Encre 98">
                  <a:extLst>
                    <a:ext uri="{FF2B5EF4-FFF2-40B4-BE49-F238E27FC236}">
                      <a16:creationId xmlns:a16="http://schemas.microsoft.com/office/drawing/2014/main" id="{680CA8AE-6B62-9E05-966A-558F3339294B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99" name="Encre 98">
                  <a:extLst>
                    <a:ext uri="{FF2B5EF4-FFF2-40B4-BE49-F238E27FC236}">
                      <a16:creationId xmlns:a16="http://schemas.microsoft.com/office/drawing/2014/main" id="{680CA8AE-6B62-9E05-966A-558F3339294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00" name="Encre 99">
                  <a:extLst>
                    <a:ext uri="{FF2B5EF4-FFF2-40B4-BE49-F238E27FC236}">
                      <a16:creationId xmlns:a16="http://schemas.microsoft.com/office/drawing/2014/main" id="{2C0F6ED5-A096-BD6C-1C38-52CD30367B01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100" name="Encre 99">
                  <a:extLst>
                    <a:ext uri="{FF2B5EF4-FFF2-40B4-BE49-F238E27FC236}">
                      <a16:creationId xmlns:a16="http://schemas.microsoft.com/office/drawing/2014/main" id="{2C0F6ED5-A096-BD6C-1C38-52CD30367B01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1" name="Groupe 100">
            <a:extLst>
              <a:ext uri="{FF2B5EF4-FFF2-40B4-BE49-F238E27FC236}">
                <a16:creationId xmlns:a16="http://schemas.microsoft.com/office/drawing/2014/main" id="{CBC39FB9-B89E-867B-D18B-BEC45B2691B7}"/>
              </a:ext>
            </a:extLst>
          </p:cNvPr>
          <p:cNvGrpSpPr/>
          <p:nvPr/>
        </p:nvGrpSpPr>
        <p:grpSpPr>
          <a:xfrm>
            <a:off x="6129971" y="3409557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02" name="Encre 101">
                  <a:extLst>
                    <a:ext uri="{FF2B5EF4-FFF2-40B4-BE49-F238E27FC236}">
                      <a16:creationId xmlns:a16="http://schemas.microsoft.com/office/drawing/2014/main" id="{131621DE-15A0-060F-1B1D-14CD11B401C0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102" name="Encre 101">
                  <a:extLst>
                    <a:ext uri="{FF2B5EF4-FFF2-40B4-BE49-F238E27FC236}">
                      <a16:creationId xmlns:a16="http://schemas.microsoft.com/office/drawing/2014/main" id="{131621DE-15A0-060F-1B1D-14CD11B401C0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03" name="Encre 102">
                  <a:extLst>
                    <a:ext uri="{FF2B5EF4-FFF2-40B4-BE49-F238E27FC236}">
                      <a16:creationId xmlns:a16="http://schemas.microsoft.com/office/drawing/2014/main" id="{7E6D4C66-C827-F9CB-98DC-6395A921AF6C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103" name="Encre 102">
                  <a:extLst>
                    <a:ext uri="{FF2B5EF4-FFF2-40B4-BE49-F238E27FC236}">
                      <a16:creationId xmlns:a16="http://schemas.microsoft.com/office/drawing/2014/main" id="{7E6D4C66-C827-F9CB-98DC-6395A921AF6C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04" name="TextBox 32">
            <a:extLst>
              <a:ext uri="{FF2B5EF4-FFF2-40B4-BE49-F238E27FC236}">
                <a16:creationId xmlns:a16="http://schemas.microsoft.com/office/drawing/2014/main" id="{F152DF45-98F2-AFE6-958D-2752C2423282}"/>
              </a:ext>
            </a:extLst>
          </p:cNvPr>
          <p:cNvSpPr txBox="1"/>
          <p:nvPr/>
        </p:nvSpPr>
        <p:spPr>
          <a:xfrm>
            <a:off x="5018222" y="2812081"/>
            <a:ext cx="356188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100" noProof="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110004020202020204"/>
              </a:rPr>
              <a:t>D2</a:t>
            </a:r>
          </a:p>
        </p:txBody>
      </p:sp>
      <p:cxnSp>
        <p:nvCxnSpPr>
          <p:cNvPr id="106" name="Connecteur droit avec flèche 105">
            <a:extLst>
              <a:ext uri="{FF2B5EF4-FFF2-40B4-BE49-F238E27FC236}">
                <a16:creationId xmlns:a16="http://schemas.microsoft.com/office/drawing/2014/main" id="{770565BD-5A22-A5B5-784F-2C435721CD54}"/>
              </a:ext>
            </a:extLst>
          </p:cNvPr>
          <p:cNvCxnSpPr>
            <a:cxnSpLocks/>
          </p:cNvCxnSpPr>
          <p:nvPr/>
        </p:nvCxnSpPr>
        <p:spPr>
          <a:xfrm flipV="1">
            <a:off x="7596776" y="3690568"/>
            <a:ext cx="374938" cy="11043"/>
          </a:xfrm>
          <a:prstGeom prst="straightConnector1">
            <a:avLst/>
          </a:prstGeom>
          <a:ln w="9525">
            <a:solidFill>
              <a:schemeClr val="accent5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7" name="TextBox 32">
            <a:extLst>
              <a:ext uri="{FF2B5EF4-FFF2-40B4-BE49-F238E27FC236}">
                <a16:creationId xmlns:a16="http://schemas.microsoft.com/office/drawing/2014/main" id="{BDDB4B64-42D3-7A4E-272B-E37345027647}"/>
              </a:ext>
            </a:extLst>
          </p:cNvPr>
          <p:cNvSpPr txBox="1"/>
          <p:nvPr/>
        </p:nvSpPr>
        <p:spPr>
          <a:xfrm>
            <a:off x="7974267" y="3553541"/>
            <a:ext cx="303288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100" noProof="0" dirty="0">
                <a:solidFill>
                  <a:schemeClr val="accent5"/>
                </a:solidFill>
                <a:latin typeface="Aptos" panose="02110004020202020204"/>
              </a:rPr>
              <a:t>IP</a:t>
            </a:r>
          </a:p>
        </p:txBody>
      </p:sp>
    </p:spTree>
    <p:extLst>
      <p:ext uri="{BB962C8B-B14F-4D97-AF65-F5344CB8AC3E}">
        <p14:creationId xmlns:p14="http://schemas.microsoft.com/office/powerpoint/2010/main" val="114145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6" grpId="0"/>
      <p:bldP spid="17" grpId="0"/>
      <p:bldP spid="18" grpId="0"/>
      <p:bldP spid="19" grpId="0"/>
      <p:bldP spid="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423D4-B6A7-37CF-25BE-B82BACBFE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B6D8F-2DC9-6670-5667-4F8B5F582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4C43EE3-5723-CDEF-9E15-763CF1D6A05C}"/>
              </a:ext>
            </a:extLst>
          </p:cNvPr>
          <p:cNvSpPr txBox="1">
            <a:spLocks/>
          </p:cNvSpPr>
          <p:nvPr/>
        </p:nvSpPr>
        <p:spPr>
          <a:xfrm>
            <a:off x="614400" y="95166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WP6a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2D71783-0803-E96C-997A-188BF49C9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A75B4A3C-1169-8DBF-76C4-7C0CE8E17003}"/>
              </a:ext>
            </a:extLst>
          </p:cNvPr>
          <p:cNvSpPr txBox="1"/>
          <p:nvPr/>
        </p:nvSpPr>
        <p:spPr>
          <a:xfrm>
            <a:off x="290405" y="985486"/>
            <a:ext cx="2601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noProof="0" dirty="0">
                <a:solidFill>
                  <a:schemeClr val="accent5"/>
                </a:solidFill>
              </a:rPr>
              <a:t>Tracing for DXF installation :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CB2085E-DC3C-FAEC-EBA8-91666423F4E8}"/>
              </a:ext>
            </a:extLst>
          </p:cNvPr>
          <p:cNvSpPr txBox="1"/>
          <p:nvPr/>
        </p:nvSpPr>
        <p:spPr>
          <a:xfrm>
            <a:off x="251520" y="2728630"/>
            <a:ext cx="2601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noProof="0" dirty="0">
                <a:solidFill>
                  <a:schemeClr val="accent5"/>
                </a:solidFill>
              </a:rPr>
              <a:t>Tracing for DFM installation :</a:t>
            </a:r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A3475A25-C09D-752F-14C2-0A590DEEA225}"/>
              </a:ext>
            </a:extLst>
          </p:cNvPr>
          <p:cNvSpPr txBox="1">
            <a:spLocks/>
          </p:cNvSpPr>
          <p:nvPr/>
        </p:nvSpPr>
        <p:spPr>
          <a:xfrm>
            <a:off x="4701451" y="4371950"/>
            <a:ext cx="3888904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noProof="0" dirty="0">
                <a:solidFill>
                  <a:schemeClr val="accent5"/>
                </a:solidFill>
              </a:rPr>
              <a:t>Diagrams by Rita Perez Martinez in WP6a tracing questionnaire 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E9DBF39-F5D4-9F8B-10FD-EDCF2A2338D9}"/>
              </a:ext>
            </a:extLst>
          </p:cNvPr>
          <p:cNvCxnSpPr/>
          <p:nvPr/>
        </p:nvCxnSpPr>
        <p:spPr>
          <a:xfrm>
            <a:off x="2771800" y="2139702"/>
            <a:ext cx="3240360" cy="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7DFA82A9-3911-DC20-34AA-8E473A31E3B8}"/>
              </a:ext>
            </a:extLst>
          </p:cNvPr>
          <p:cNvGrpSpPr/>
          <p:nvPr/>
        </p:nvGrpSpPr>
        <p:grpSpPr>
          <a:xfrm>
            <a:off x="3290911" y="1707654"/>
            <a:ext cx="720080" cy="720080"/>
            <a:chOff x="614400" y="1491372"/>
            <a:chExt cx="720080" cy="720080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89BBE5B-72D1-C138-09AF-C0E41B20B76C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445252FF-FE1B-EB06-F297-507EE6959A58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4D4D538A-5E87-AA0D-E4B9-52BC55CB340E}"/>
              </a:ext>
            </a:extLst>
          </p:cNvPr>
          <p:cNvSpPr txBox="1"/>
          <p:nvPr/>
        </p:nvSpPr>
        <p:spPr>
          <a:xfrm>
            <a:off x="5257800" y="1703101"/>
            <a:ext cx="84587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noProof="0" dirty="0"/>
              <a:t>5R-SDXF</a:t>
            </a:r>
            <a:endParaRPr lang="en-GB" sz="1400" noProof="0" dirty="0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77F5298A-E1D1-573A-4247-556299764E11}"/>
              </a:ext>
            </a:extLst>
          </p:cNvPr>
          <p:cNvGrpSpPr/>
          <p:nvPr/>
        </p:nvGrpSpPr>
        <p:grpSpPr>
          <a:xfrm>
            <a:off x="4950025" y="1635646"/>
            <a:ext cx="720080" cy="720080"/>
            <a:chOff x="614400" y="1491372"/>
            <a:chExt cx="720080" cy="720080"/>
          </a:xfrm>
        </p:grpSpPr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0FC460F-DB8F-85C6-701A-F644B05E28E0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5A665BA5-12CF-0784-35C1-38279D7F711A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67217E6D-FB60-74E7-E18A-B911E9809301}"/>
              </a:ext>
            </a:extLst>
          </p:cNvPr>
          <p:cNvSpPr txBox="1"/>
          <p:nvPr/>
        </p:nvSpPr>
        <p:spPr>
          <a:xfrm>
            <a:off x="3625659" y="1799999"/>
            <a:ext cx="84587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noProof="0" dirty="0"/>
              <a:t>5R-DXF</a:t>
            </a:r>
            <a:endParaRPr lang="en-GB" sz="1400" noProof="0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0396177-81E2-392E-0CAE-0CB804BBB56D}"/>
              </a:ext>
            </a:extLst>
          </p:cNvPr>
          <p:cNvSpPr txBox="1"/>
          <p:nvPr/>
        </p:nvSpPr>
        <p:spPr>
          <a:xfrm>
            <a:off x="3104640" y="3248528"/>
            <a:ext cx="1033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bg2"/>
                </a:solidFill>
              </a:rPr>
              <a:t>5R-RDFMB</a:t>
            </a:r>
            <a:endParaRPr lang="en-GB" sz="1400" noProof="0" dirty="0">
              <a:solidFill>
                <a:schemeClr val="bg2"/>
              </a:solidFill>
            </a:endParaRP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15BAB5D0-A52A-180F-AE22-A4251470E5B8}"/>
              </a:ext>
            </a:extLst>
          </p:cNvPr>
          <p:cNvGrpSpPr/>
          <p:nvPr/>
        </p:nvGrpSpPr>
        <p:grpSpPr>
          <a:xfrm>
            <a:off x="2796865" y="3147814"/>
            <a:ext cx="720080" cy="720080"/>
            <a:chOff x="614400" y="1491372"/>
            <a:chExt cx="720080" cy="720080"/>
          </a:xfrm>
        </p:grpSpPr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B7F4F134-8FF5-3138-CAB4-3432CB94AB42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3C07687B-CBEB-018D-9780-9B0C8820E133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97E1D986-A206-78E5-38F6-EA954EC694E0}"/>
              </a:ext>
            </a:extLst>
          </p:cNvPr>
          <p:cNvSpPr txBox="1"/>
          <p:nvPr/>
        </p:nvSpPr>
        <p:spPr>
          <a:xfrm>
            <a:off x="5880085" y="3277645"/>
            <a:ext cx="1033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bg2"/>
                </a:solidFill>
              </a:rPr>
              <a:t>5R-RDFMA</a:t>
            </a:r>
            <a:endParaRPr lang="en-GB" sz="1400" noProof="0" dirty="0">
              <a:solidFill>
                <a:schemeClr val="bg2"/>
              </a:solidFill>
            </a:endParaRP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736B8B81-09A0-9938-93C0-6A1FB37DCD30}"/>
              </a:ext>
            </a:extLst>
          </p:cNvPr>
          <p:cNvGrpSpPr/>
          <p:nvPr/>
        </p:nvGrpSpPr>
        <p:grpSpPr>
          <a:xfrm>
            <a:off x="5553401" y="3147814"/>
            <a:ext cx="720080" cy="720080"/>
            <a:chOff x="614400" y="1491372"/>
            <a:chExt cx="720080" cy="720080"/>
          </a:xfrm>
        </p:grpSpPr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1DB4DB0E-AB0A-6117-226D-CF5FA97BC2FE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0F77969C-39F5-6DEF-629D-F7E10DD65B7B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9E55F71D-FB0E-94B3-5554-D052401E7B8E}"/>
              </a:ext>
            </a:extLst>
          </p:cNvPr>
          <p:cNvSpPr txBox="1"/>
          <p:nvPr/>
        </p:nvSpPr>
        <p:spPr>
          <a:xfrm>
            <a:off x="3104640" y="3788020"/>
            <a:ext cx="1033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bg2"/>
                </a:solidFill>
              </a:rPr>
              <a:t>5R-SDFM4</a:t>
            </a:r>
            <a:endParaRPr lang="en-GB" sz="1400" noProof="0" dirty="0">
              <a:solidFill>
                <a:schemeClr val="bg2"/>
              </a:solidFill>
            </a:endParaRPr>
          </a:p>
        </p:txBody>
      </p: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FA902B36-A74A-6FF3-74AA-172E1964B89F}"/>
              </a:ext>
            </a:extLst>
          </p:cNvPr>
          <p:cNvGrpSpPr/>
          <p:nvPr/>
        </p:nvGrpSpPr>
        <p:grpSpPr>
          <a:xfrm>
            <a:off x="2796375" y="3662531"/>
            <a:ext cx="720080" cy="720080"/>
            <a:chOff x="614400" y="1491372"/>
            <a:chExt cx="720080" cy="720080"/>
          </a:xfrm>
        </p:grpSpPr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292E4412-9A6D-E56C-C051-CA6723319DF5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6C0D2EE6-0E7B-E950-7142-7151AE279A33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910972C4-B374-58C7-373B-7CCD55303912}"/>
              </a:ext>
            </a:extLst>
          </p:cNvPr>
          <p:cNvSpPr txBox="1"/>
          <p:nvPr/>
        </p:nvSpPr>
        <p:spPr>
          <a:xfrm>
            <a:off x="4223958" y="3796375"/>
            <a:ext cx="1033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bg2"/>
                </a:solidFill>
              </a:rPr>
              <a:t>5R-SDFM3</a:t>
            </a:r>
            <a:endParaRPr lang="en-GB" sz="1400" noProof="0" dirty="0">
              <a:solidFill>
                <a:schemeClr val="bg2"/>
              </a:solidFill>
            </a:endParaRP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7CBD6EA5-1A24-90FB-A6AB-C69CBD086A73}"/>
              </a:ext>
            </a:extLst>
          </p:cNvPr>
          <p:cNvGrpSpPr/>
          <p:nvPr/>
        </p:nvGrpSpPr>
        <p:grpSpPr>
          <a:xfrm>
            <a:off x="3915693" y="3670886"/>
            <a:ext cx="720080" cy="720080"/>
            <a:chOff x="614400" y="1491372"/>
            <a:chExt cx="720080" cy="720080"/>
          </a:xfrm>
        </p:grpSpPr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68CAAAAD-0118-1849-4024-4906CAAFAF33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70B6320C-4B34-7048-9819-4A4E93F4E686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ZoneTexte 48">
            <a:extLst>
              <a:ext uri="{FF2B5EF4-FFF2-40B4-BE49-F238E27FC236}">
                <a16:creationId xmlns:a16="http://schemas.microsoft.com/office/drawing/2014/main" id="{38553B03-A38F-9EE1-C5CC-0A54EC3DED99}"/>
              </a:ext>
            </a:extLst>
          </p:cNvPr>
          <p:cNvSpPr txBox="1"/>
          <p:nvPr/>
        </p:nvSpPr>
        <p:spPr>
          <a:xfrm>
            <a:off x="5396520" y="4001339"/>
            <a:ext cx="1033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bg2"/>
                </a:solidFill>
              </a:rPr>
              <a:t>5R-SDFM2</a:t>
            </a:r>
            <a:endParaRPr lang="en-GB" sz="1050" noProof="0" dirty="0">
              <a:solidFill>
                <a:schemeClr val="bg2"/>
              </a:solidFill>
            </a:endParaRPr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2A0E873B-7576-BD5E-3760-14D19DC5A3B5}"/>
              </a:ext>
            </a:extLst>
          </p:cNvPr>
          <p:cNvGrpSpPr/>
          <p:nvPr/>
        </p:nvGrpSpPr>
        <p:grpSpPr>
          <a:xfrm>
            <a:off x="5097090" y="3670886"/>
            <a:ext cx="720080" cy="720080"/>
            <a:chOff x="614400" y="1491372"/>
            <a:chExt cx="720080" cy="720080"/>
          </a:xfrm>
        </p:grpSpPr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756C9201-138F-01FF-A890-F2B30E9A5693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C4B8FBF6-8AE3-DA7F-D106-9FF9F9CA76E6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ZoneTexte 52">
            <a:extLst>
              <a:ext uri="{FF2B5EF4-FFF2-40B4-BE49-F238E27FC236}">
                <a16:creationId xmlns:a16="http://schemas.microsoft.com/office/drawing/2014/main" id="{E4FF874B-EF48-CFEC-DEE6-2901C8DE44FF}"/>
              </a:ext>
            </a:extLst>
          </p:cNvPr>
          <p:cNvSpPr txBox="1"/>
          <p:nvPr/>
        </p:nvSpPr>
        <p:spPr>
          <a:xfrm>
            <a:off x="5880085" y="3815572"/>
            <a:ext cx="10338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bg2"/>
                </a:solidFill>
              </a:rPr>
              <a:t>5R-SDFM1</a:t>
            </a:r>
            <a:endParaRPr lang="en-GB" sz="1400" noProof="0" dirty="0">
              <a:solidFill>
                <a:schemeClr val="bg2"/>
              </a:solidFill>
            </a:endParaRPr>
          </a:p>
        </p:txBody>
      </p: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B9AB9F45-0604-6062-CF05-958B63668CC9}"/>
              </a:ext>
            </a:extLst>
          </p:cNvPr>
          <p:cNvGrpSpPr/>
          <p:nvPr/>
        </p:nvGrpSpPr>
        <p:grpSpPr>
          <a:xfrm>
            <a:off x="5553401" y="3670886"/>
            <a:ext cx="720080" cy="720080"/>
            <a:chOff x="614400" y="1491372"/>
            <a:chExt cx="720080" cy="720080"/>
          </a:xfrm>
        </p:grpSpPr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10928255-63CD-8531-E107-4BA6E45D8B42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>
              <a:extLst>
                <a:ext uri="{FF2B5EF4-FFF2-40B4-BE49-F238E27FC236}">
                  <a16:creationId xmlns:a16="http://schemas.microsoft.com/office/drawing/2014/main" id="{C1714FE3-27B4-4E2D-DE48-710B004A01F1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71426C62-5260-4FB3-8C93-A3A487C267A3}"/>
              </a:ext>
            </a:extLst>
          </p:cNvPr>
          <p:cNvCxnSpPr>
            <a:cxnSpLocks/>
          </p:cNvCxnSpPr>
          <p:nvPr/>
        </p:nvCxnSpPr>
        <p:spPr>
          <a:xfrm>
            <a:off x="2744964" y="3723878"/>
            <a:ext cx="3600890" cy="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id="{76827D26-5209-1AE9-1BDB-EA59A16F150D}"/>
              </a:ext>
            </a:extLst>
          </p:cNvPr>
          <p:cNvCxnSpPr/>
          <p:nvPr/>
        </p:nvCxnSpPr>
        <p:spPr>
          <a:xfrm flipV="1">
            <a:off x="2699792" y="1920838"/>
            <a:ext cx="0" cy="21602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ZoneTexte 60">
            <a:extLst>
              <a:ext uri="{FF2B5EF4-FFF2-40B4-BE49-F238E27FC236}">
                <a16:creationId xmlns:a16="http://schemas.microsoft.com/office/drawing/2014/main" id="{0DAE1891-4638-5B39-0661-B966AD316C72}"/>
              </a:ext>
            </a:extLst>
          </p:cNvPr>
          <p:cNvSpPr txBox="1"/>
          <p:nvPr/>
        </p:nvSpPr>
        <p:spPr>
          <a:xfrm>
            <a:off x="2102785" y="1920838"/>
            <a:ext cx="7176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3-5 mm</a:t>
            </a:r>
          </a:p>
        </p:txBody>
      </p: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714FD464-BA45-9F4B-9961-0A785CAAA527}"/>
              </a:ext>
            </a:extLst>
          </p:cNvPr>
          <p:cNvCxnSpPr/>
          <p:nvPr/>
        </p:nvCxnSpPr>
        <p:spPr>
          <a:xfrm flipV="1">
            <a:off x="2657463" y="3507854"/>
            <a:ext cx="0" cy="21602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ZoneTexte 62">
            <a:extLst>
              <a:ext uri="{FF2B5EF4-FFF2-40B4-BE49-F238E27FC236}">
                <a16:creationId xmlns:a16="http://schemas.microsoft.com/office/drawing/2014/main" id="{6729AF93-2B10-FAF3-C5A4-CA039D8F5C6F}"/>
              </a:ext>
            </a:extLst>
          </p:cNvPr>
          <p:cNvSpPr txBox="1"/>
          <p:nvPr/>
        </p:nvSpPr>
        <p:spPr>
          <a:xfrm>
            <a:off x="2060456" y="3565543"/>
            <a:ext cx="7176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 mm</a:t>
            </a:r>
          </a:p>
        </p:txBody>
      </p:sp>
    </p:spTree>
    <p:extLst>
      <p:ext uri="{BB962C8B-B14F-4D97-AF65-F5344CB8AC3E}">
        <p14:creationId xmlns:p14="http://schemas.microsoft.com/office/powerpoint/2010/main" val="3785023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EA73B1-DD61-E545-B701-9E0688699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Support of BE-GM for HL-LHC installation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01F124-4562-03E2-0188-1C08D1737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89673C50-D4A7-3AC4-3FE8-B1FAC3FB192A}"/>
              </a:ext>
            </a:extLst>
          </p:cNvPr>
          <p:cNvSpPr txBox="1">
            <a:spLocks/>
          </p:cNvSpPr>
          <p:nvPr/>
        </p:nvSpPr>
        <p:spPr>
          <a:xfrm>
            <a:off x="642969" y="987574"/>
            <a:ext cx="8244896" cy="36724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600" dirty="0"/>
              <a:t>HL-LHC installation will present significant challenges, given the participation of multiple equipment owners and the tight installation tolerances.</a:t>
            </a:r>
          </a:p>
          <a:p>
            <a:pPr algn="l">
              <a:lnSpc>
                <a:spcPct val="20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600" b="1" noProof="0" dirty="0"/>
              <a:t>Avoid</a:t>
            </a:r>
            <a:r>
              <a:rPr lang="en-GB" sz="1600" noProof="0" dirty="0"/>
              <a:t> any interferences between equipment and delays in the installation</a:t>
            </a:r>
          </a:p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600" dirty="0"/>
              <a:t>In response to the HL-LHC project’s request, the BE-GM group proposes to offer its support for the tracing of non-beam elements (out of the BE-GM mandate).</a:t>
            </a:r>
          </a:p>
          <a:p>
            <a:pPr lvl="1" algn="l"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400" noProof="0" dirty="0"/>
              <a:t>Significant </a:t>
            </a:r>
            <a:r>
              <a:rPr lang="en-GB" sz="1400" b="1" noProof="0" dirty="0"/>
              <a:t>increase</a:t>
            </a:r>
            <a:r>
              <a:rPr lang="en-GB" sz="1400" noProof="0" dirty="0"/>
              <a:t> of the tracing requirements</a:t>
            </a:r>
          </a:p>
          <a:p>
            <a:pPr lvl="1"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400" dirty="0"/>
              <a:t>Need to define a new workflow &amp; </a:t>
            </a:r>
            <a:r>
              <a:rPr lang="en-GB" sz="1400" b="1" noProof="0" dirty="0"/>
              <a:t>Automatise</a:t>
            </a:r>
            <a:r>
              <a:rPr lang="en-GB" sz="1400" noProof="0" dirty="0"/>
              <a:t> the tracing process that is today still done manually</a:t>
            </a:r>
          </a:p>
          <a:p>
            <a:pPr lvl="1" algn="l"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400" noProof="0" dirty="0"/>
              <a:t>Assure an </a:t>
            </a:r>
            <a:r>
              <a:rPr lang="en-GB" sz="1400" b="1" noProof="0" dirty="0"/>
              <a:t>efficient and accurate tracing </a:t>
            </a:r>
            <a:r>
              <a:rPr lang="en-GB" sz="1400" noProof="0" dirty="0"/>
              <a:t>for an </a:t>
            </a:r>
            <a:r>
              <a:rPr lang="en-GB" sz="1400" b="1" noProof="0" dirty="0"/>
              <a:t>efficient and accurate installation</a:t>
            </a:r>
          </a:p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</a:rPr>
              <a:t>Equipment owners are responsible for supplying their input and are required to ensure the quality control of the data they provide.</a:t>
            </a:r>
            <a:endParaRPr lang="en-GB" sz="1600" noProof="0" dirty="0">
              <a:solidFill>
                <a:srgbClr val="FF0000"/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6AA8CFBF-8A5D-8ABB-6278-3E2E149C8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</p:spTree>
    <p:extLst>
      <p:ext uri="{BB962C8B-B14F-4D97-AF65-F5344CB8AC3E}">
        <p14:creationId xmlns:p14="http://schemas.microsoft.com/office/powerpoint/2010/main" val="1817717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207CD-DA0C-67D7-EE0B-FBA66883A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EAECC8-07A4-B5C6-7F0E-1FCDA5266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A50275E-B96D-96A3-2547-2F8606C789E7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TE-CRG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F6F8B12-C839-12B6-D9B1-E2CABAAF42B0}"/>
              </a:ext>
            </a:extLst>
          </p:cNvPr>
          <p:cNvSpPr txBox="1"/>
          <p:nvPr/>
        </p:nvSpPr>
        <p:spPr>
          <a:xfrm>
            <a:off x="-41850" y="1036843"/>
            <a:ext cx="3744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noProof="0" dirty="0"/>
              <a:t>Tracing for QXL external supports 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413CF42-02E0-5BBD-E876-5DBA9C0234F1}"/>
              </a:ext>
            </a:extLst>
          </p:cNvPr>
          <p:cNvSpPr txBox="1"/>
          <p:nvPr/>
        </p:nvSpPr>
        <p:spPr>
          <a:xfrm>
            <a:off x="255787" y="1395543"/>
            <a:ext cx="333355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i="1" noProof="0" dirty="0">
                <a:sym typeface="Wingdings" panose="05000000000000000000" pitchFamily="2" charset="2"/>
              </a:rPr>
              <a:t>Traced : </a:t>
            </a:r>
            <a:r>
              <a:rPr lang="en-GB" sz="1200" noProof="0" dirty="0">
                <a:sym typeface="Wingdings" panose="05000000000000000000" pitchFamily="2" charset="2"/>
              </a:rPr>
              <a:t>Beamline vertical projection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i="1" noProof="0" dirty="0">
                <a:sym typeface="Wingdings" panose="05000000000000000000" pitchFamily="2" charset="2"/>
              </a:rPr>
              <a:t>Traced : </a:t>
            </a:r>
            <a:r>
              <a:rPr lang="en-GB" sz="1200" noProof="0" dirty="0">
                <a:sym typeface="Wingdings" panose="05000000000000000000" pitchFamily="2" charset="2"/>
              </a:rPr>
              <a:t>Reference DCUM points from IP every 5 m</a:t>
            </a:r>
          </a:p>
          <a:p>
            <a:endParaRPr lang="en-GB" sz="1200" i="1" noProof="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i="1" noProof="0" dirty="0"/>
              <a:t>Measured by the robot and provided in digital format : </a:t>
            </a:r>
            <a:r>
              <a:rPr lang="en-GB" sz="1200" noProof="0" dirty="0"/>
              <a:t>∆z in mm Theoretical floor – Real measured floor </a:t>
            </a:r>
            <a:r>
              <a:rPr lang="en-GB" sz="1200" noProof="0" dirty="0">
                <a:sym typeface="Wingdings" panose="05000000000000000000" pitchFamily="2" charset="2"/>
              </a:rPr>
              <a:t>of the tunnel at the DCUM points</a:t>
            </a:r>
          </a:p>
          <a:p>
            <a:r>
              <a:rPr lang="en-GB" sz="1200" b="1" noProof="0" dirty="0">
                <a:sym typeface="Wingdings" panose="05000000000000000000" pitchFamily="2" charset="2"/>
              </a:rPr>
              <a:t>+</a:t>
            </a:r>
            <a:r>
              <a:rPr lang="en-GB" sz="1200" noProof="0" dirty="0">
                <a:sym typeface="Wingdings" panose="05000000000000000000" pitchFamily="2" charset="2"/>
              </a:rPr>
              <a:t> </a:t>
            </a:r>
            <a:r>
              <a:rPr lang="en-GB" sz="1200" i="1" noProof="0" dirty="0">
                <a:sym typeface="Wingdings" panose="05000000000000000000" pitchFamily="2" charset="2"/>
              </a:rPr>
              <a:t>possibility to use the scan of the tunnel </a:t>
            </a:r>
            <a:r>
              <a:rPr lang="en-GB" sz="1200" noProof="0" dirty="0">
                <a:sym typeface="Wingdings" panose="05000000000000000000" pitchFamily="2" charset="2"/>
              </a:rPr>
              <a:t>done by BE-GM</a:t>
            </a:r>
          </a:p>
        </p:txBody>
      </p:sp>
      <p:pic>
        <p:nvPicPr>
          <p:cNvPr id="44" name="Picture 4" descr="A circular object with different colored lines&#10;&#10;AI-generated content may be incorrect.">
            <a:extLst>
              <a:ext uri="{FF2B5EF4-FFF2-40B4-BE49-F238E27FC236}">
                <a16:creationId xmlns:a16="http://schemas.microsoft.com/office/drawing/2014/main" id="{9BC65741-0494-50B6-131C-55164AE1E50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rcRect l="16851" t="2065" r="30270" b="20936"/>
          <a:stretch/>
        </p:blipFill>
        <p:spPr>
          <a:xfrm>
            <a:off x="3491879" y="555526"/>
            <a:ext cx="4824537" cy="3960440"/>
          </a:xfrm>
          <a:prstGeom prst="rect">
            <a:avLst/>
          </a:prstGeom>
        </p:spPr>
      </p:pic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47DEFB64-0EF4-F1C5-367F-D3C6535F1CAF}"/>
              </a:ext>
            </a:extLst>
          </p:cNvPr>
          <p:cNvCxnSpPr>
            <a:cxnSpLocks/>
          </p:cNvCxnSpPr>
          <p:nvPr/>
        </p:nvCxnSpPr>
        <p:spPr>
          <a:xfrm flipH="1">
            <a:off x="4504201" y="4009089"/>
            <a:ext cx="2895600" cy="1038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B79B5B66-42C6-80A9-0FEE-3579FE68C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4B0A78FC-4B03-0818-1A5F-1EFCFD947C2E}"/>
              </a:ext>
            </a:extLst>
          </p:cNvPr>
          <p:cNvCxnSpPr>
            <a:cxnSpLocks/>
          </p:cNvCxnSpPr>
          <p:nvPr/>
        </p:nvCxnSpPr>
        <p:spPr>
          <a:xfrm flipV="1">
            <a:off x="5647834" y="3479978"/>
            <a:ext cx="119063" cy="542925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50ADCF5C-E5EA-C80A-3CB3-0D3385E436E4}"/>
              </a:ext>
            </a:extLst>
          </p:cNvPr>
          <p:cNvSpPr txBox="1"/>
          <p:nvPr/>
        </p:nvSpPr>
        <p:spPr>
          <a:xfrm>
            <a:off x="5349202" y="4034655"/>
            <a:ext cx="7340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>
                <a:solidFill>
                  <a:schemeClr val="accent2">
                    <a:lumMod val="75000"/>
                  </a:schemeClr>
                </a:solidFill>
              </a:rPr>
              <a:t>Beam line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D3D1488-0BDD-8811-9065-882D77018F06}"/>
              </a:ext>
            </a:extLst>
          </p:cNvPr>
          <p:cNvSpPr txBox="1"/>
          <p:nvPr/>
        </p:nvSpPr>
        <p:spPr>
          <a:xfrm>
            <a:off x="6310002" y="3633801"/>
            <a:ext cx="825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noProof="0" dirty="0">
                <a:solidFill>
                  <a:schemeClr val="accent2">
                    <a:lumMod val="75000"/>
                  </a:schemeClr>
                </a:solidFill>
              </a:rPr>
              <a:t>IP5 DCUM 45.000 m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7B65D67-48DD-FA96-BE8B-C745627E2DFB}"/>
              </a:ext>
            </a:extLst>
          </p:cNvPr>
          <p:cNvCxnSpPr>
            <a:cxnSpLocks/>
          </p:cNvCxnSpPr>
          <p:nvPr/>
        </p:nvCxnSpPr>
        <p:spPr>
          <a:xfrm>
            <a:off x="6229354" y="3152268"/>
            <a:ext cx="147862" cy="0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AEF46A4-160D-2374-368E-D059D4B73A62}"/>
              </a:ext>
            </a:extLst>
          </p:cNvPr>
          <p:cNvCxnSpPr>
            <a:cxnSpLocks/>
          </p:cNvCxnSpPr>
          <p:nvPr/>
        </p:nvCxnSpPr>
        <p:spPr>
          <a:xfrm>
            <a:off x="6239112" y="3079036"/>
            <a:ext cx="97808" cy="135318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9559CFF6-3A53-7052-2954-5CC72A4EC258}"/>
              </a:ext>
            </a:extLst>
          </p:cNvPr>
          <p:cNvCxnSpPr>
            <a:cxnSpLocks/>
          </p:cNvCxnSpPr>
          <p:nvPr/>
        </p:nvCxnSpPr>
        <p:spPr>
          <a:xfrm flipV="1">
            <a:off x="6562123" y="3639901"/>
            <a:ext cx="462950" cy="7501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B382C57-DADE-D67B-2645-367EB4D648B6}"/>
              </a:ext>
            </a:extLst>
          </p:cNvPr>
          <p:cNvCxnSpPr>
            <a:cxnSpLocks/>
          </p:cNvCxnSpPr>
          <p:nvPr/>
        </p:nvCxnSpPr>
        <p:spPr>
          <a:xfrm>
            <a:off x="6662872" y="3496157"/>
            <a:ext cx="265293" cy="263043"/>
          </a:xfrm>
          <a:prstGeom prst="line">
            <a:avLst/>
          </a:prstGeom>
          <a:ln w="9525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F35EB90E-8BD1-3647-A770-A2A776BF0881}"/>
              </a:ext>
            </a:extLst>
          </p:cNvPr>
          <p:cNvCxnSpPr>
            <a:cxnSpLocks/>
          </p:cNvCxnSpPr>
          <p:nvPr/>
        </p:nvCxnSpPr>
        <p:spPr>
          <a:xfrm flipH="1">
            <a:off x="4214121" y="2806628"/>
            <a:ext cx="1352550" cy="585788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69C35F94-1553-F76A-6C3D-570D37744DF0}"/>
              </a:ext>
            </a:extLst>
          </p:cNvPr>
          <p:cNvCxnSpPr>
            <a:cxnSpLocks/>
          </p:cNvCxnSpPr>
          <p:nvPr/>
        </p:nvCxnSpPr>
        <p:spPr>
          <a:xfrm flipV="1">
            <a:off x="4384572" y="3352843"/>
            <a:ext cx="0" cy="743531"/>
          </a:xfrm>
          <a:prstGeom prst="straightConnector1">
            <a:avLst/>
          </a:prstGeom>
          <a:ln w="9525"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C2771518-92DB-6F94-93DD-E1C7CC67A6AE}"/>
              </a:ext>
            </a:extLst>
          </p:cNvPr>
          <p:cNvSpPr txBox="1"/>
          <p:nvPr/>
        </p:nvSpPr>
        <p:spPr>
          <a:xfrm>
            <a:off x="4355603" y="3464413"/>
            <a:ext cx="866776" cy="45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88" noProof="0" dirty="0">
                <a:solidFill>
                  <a:schemeClr val="accent2">
                    <a:lumMod val="75000"/>
                  </a:schemeClr>
                </a:solidFill>
              </a:rPr>
              <a:t>Beam height</a:t>
            </a:r>
          </a:p>
          <a:p>
            <a:r>
              <a:rPr lang="en-GB" sz="788" noProof="0" dirty="0">
                <a:solidFill>
                  <a:schemeClr val="accent2">
                    <a:lumMod val="75000"/>
                  </a:schemeClr>
                </a:solidFill>
              </a:rPr>
              <a:t>Follows the tunnel slope</a:t>
            </a:r>
          </a:p>
        </p:txBody>
      </p:sp>
    </p:spTree>
    <p:extLst>
      <p:ext uri="{BB962C8B-B14F-4D97-AF65-F5344CB8AC3E}">
        <p14:creationId xmlns:p14="http://schemas.microsoft.com/office/powerpoint/2010/main" val="23060217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BADD6B-BCB2-12FE-2BD2-708E3C2A0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9FC037E0-EC45-B9E4-1BF3-5D29041FD8A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l="4405" t="5369" r="4099" b="4000"/>
          <a:stretch/>
        </p:blipFill>
        <p:spPr>
          <a:xfrm>
            <a:off x="5007016" y="1036842"/>
            <a:ext cx="3671968" cy="346706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EDDB45-B5D6-617F-C0AB-805460C9C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4B29DCF-92B7-B91D-EE7E-3972C458B85D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TE-CRG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1A03DBA-4E96-35E3-C3BE-3439CF28479F}"/>
              </a:ext>
            </a:extLst>
          </p:cNvPr>
          <p:cNvSpPr txBox="1"/>
          <p:nvPr/>
        </p:nvSpPr>
        <p:spPr>
          <a:xfrm>
            <a:off x="-108520" y="1036843"/>
            <a:ext cx="3744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noProof="0" dirty="0"/>
              <a:t>Tracing for QXL sub-assemblies 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4B66992-C9C4-5D86-E821-351E198615AA}"/>
              </a:ext>
            </a:extLst>
          </p:cNvPr>
          <p:cNvSpPr txBox="1"/>
          <p:nvPr/>
        </p:nvSpPr>
        <p:spPr>
          <a:xfrm>
            <a:off x="323528" y="1427889"/>
            <a:ext cx="435084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i="1" noProof="0" dirty="0">
                <a:sym typeface="Wingdings" panose="05000000000000000000" pitchFamily="2" charset="2"/>
              </a:rPr>
              <a:t>Traced : </a:t>
            </a:r>
            <a:r>
              <a:rPr lang="en-GB" sz="1200" noProof="0" dirty="0">
                <a:sym typeface="Wingdings" panose="05000000000000000000" pitchFamily="2" charset="2"/>
              </a:rPr>
              <a:t>offset and projected vacuum vessel flange at extremities </a:t>
            </a:r>
            <a:r>
              <a:rPr lang="en-GB" sz="1200" noProof="0" dirty="0">
                <a:solidFill>
                  <a:srgbClr val="92D050"/>
                </a:solidFill>
                <a:sym typeface="Wingdings" panose="05000000000000000000" pitchFamily="2" charset="2"/>
              </a:rPr>
              <a:t>(1) </a:t>
            </a:r>
            <a:r>
              <a:rPr lang="en-GB" sz="1200" noProof="0" dirty="0">
                <a:sym typeface="Wingdings" panose="05000000000000000000" pitchFamily="2" charset="2"/>
              </a:rPr>
              <a:t>and </a:t>
            </a:r>
            <a:r>
              <a:rPr lang="en-GB" sz="1200" noProof="0" dirty="0">
                <a:solidFill>
                  <a:srgbClr val="92D050"/>
                </a:solidFill>
                <a:sym typeface="Wingdings" panose="05000000000000000000" pitchFamily="2" charset="2"/>
              </a:rPr>
              <a:t>(3)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i="1" noProof="0" dirty="0">
                <a:sym typeface="Wingdings" panose="05000000000000000000" pitchFamily="2" charset="2"/>
              </a:rPr>
              <a:t>Traced : </a:t>
            </a:r>
            <a:r>
              <a:rPr lang="en-GB" sz="1200" noProof="0" dirty="0">
                <a:sym typeface="Wingdings" panose="05000000000000000000" pitchFamily="2" charset="2"/>
              </a:rPr>
              <a:t>offset and projected jumper interface vacuum vessel flange </a:t>
            </a:r>
            <a:r>
              <a:rPr lang="en-GB" sz="1200" noProof="0" dirty="0">
                <a:solidFill>
                  <a:srgbClr val="92D050"/>
                </a:solidFill>
                <a:sym typeface="Wingdings" panose="05000000000000000000" pitchFamily="2" charset="2"/>
              </a:rPr>
              <a:t>(2)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n-GB" sz="1200" noProof="0" dirty="0">
              <a:sym typeface="Wingdings" panose="05000000000000000000" pitchFamily="2" charset="2"/>
            </a:endParaRPr>
          </a:p>
          <a:p>
            <a:pPr algn="just"/>
            <a:r>
              <a:rPr lang="en-GB" sz="1200" i="1" noProof="0" dirty="0">
                <a:sym typeface="Wingdings" panose="05000000000000000000" pitchFamily="2" charset="2"/>
              </a:rPr>
              <a:t>For each of these 3 points :</a:t>
            </a:r>
            <a:endParaRPr lang="en-GB" sz="1200" kern="100" noProof="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i="1" noProof="0" dirty="0"/>
              <a:t>Provided in digital format : </a:t>
            </a:r>
            <a:r>
              <a:rPr lang="en-GB" sz="1200" noProof="0" dirty="0"/>
              <a:t>∆z in mm</a:t>
            </a:r>
          </a:p>
          <a:p>
            <a:r>
              <a:rPr lang="en-GB" sz="1200" noProof="0" dirty="0"/>
              <a:t> Theoretical floor – Real measured floor </a:t>
            </a:r>
            <a:r>
              <a:rPr lang="en-GB" sz="1200" noProof="0" dirty="0">
                <a:sym typeface="Wingdings" panose="05000000000000000000" pitchFamily="2" charset="2"/>
              </a:rPr>
              <a:t>of the tunnel of the points above.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</a:t>
            </a:r>
            <a:r>
              <a:rPr lang="en-GB" sz="1200" i="1" noProof="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Traced :</a:t>
            </a:r>
            <a:r>
              <a:rPr lang="en-GB" sz="1200" noProof="0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 value of the offset defined by TE-CRG</a:t>
            </a:r>
            <a:r>
              <a:rPr lang="en-GB" sz="1200" noProof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n-GB" sz="1200" noProof="0" dirty="0">
              <a:sym typeface="Wingdings" panose="05000000000000000000" pitchFamily="2" charset="2"/>
            </a:endParaRP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F962B6E6-FB2F-7606-9B5E-5BCB5A324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Encre 1">
                <a:extLst>
                  <a:ext uri="{FF2B5EF4-FFF2-40B4-BE49-F238E27FC236}">
                    <a16:creationId xmlns:a16="http://schemas.microsoft.com/office/drawing/2014/main" id="{ADC510E5-2383-AE09-3BC8-09BD57FE6B09}"/>
                  </a:ext>
                </a:extLst>
              </p14:cNvPr>
              <p14:cNvContentPartPr/>
              <p14:nvPr/>
            </p14:nvContentPartPr>
            <p14:xfrm>
              <a:off x="5787716" y="2512120"/>
              <a:ext cx="110520" cy="360"/>
            </p14:xfrm>
          </p:contentPart>
        </mc:Choice>
        <mc:Fallback xmlns="">
          <p:pic>
            <p:nvPicPr>
              <p:cNvPr id="2" name="Encre 1">
                <a:extLst>
                  <a:ext uri="{FF2B5EF4-FFF2-40B4-BE49-F238E27FC236}">
                    <a16:creationId xmlns:a16="http://schemas.microsoft.com/office/drawing/2014/main" id="{ADC510E5-2383-AE09-3BC8-09BD57FE6B0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81596" y="2506000"/>
                <a:ext cx="12276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0" name="Encre 19">
                <a:extLst>
                  <a:ext uri="{FF2B5EF4-FFF2-40B4-BE49-F238E27FC236}">
                    <a16:creationId xmlns:a16="http://schemas.microsoft.com/office/drawing/2014/main" id="{45765854-F72C-D806-7744-B343FFDCB314}"/>
                  </a:ext>
                </a:extLst>
              </p14:cNvPr>
              <p14:cNvContentPartPr/>
              <p14:nvPr/>
            </p14:nvContentPartPr>
            <p14:xfrm>
              <a:off x="5837756" y="2461720"/>
              <a:ext cx="10800" cy="95040"/>
            </p14:xfrm>
          </p:contentPart>
        </mc:Choice>
        <mc:Fallback xmlns="">
          <p:pic>
            <p:nvPicPr>
              <p:cNvPr id="20" name="Encre 19">
                <a:extLst>
                  <a:ext uri="{FF2B5EF4-FFF2-40B4-BE49-F238E27FC236}">
                    <a16:creationId xmlns:a16="http://schemas.microsoft.com/office/drawing/2014/main" id="{45765854-F72C-D806-7744-B343FFDCB31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831636" y="2455600"/>
                <a:ext cx="23040" cy="107280"/>
              </a:xfrm>
              <a:prstGeom prst="rect">
                <a:avLst/>
              </a:prstGeom>
            </p:spPr>
          </p:pic>
        </mc:Fallback>
      </mc:AlternateContent>
      <p:grpSp>
        <p:nvGrpSpPr>
          <p:cNvPr id="31" name="Groupe 30">
            <a:extLst>
              <a:ext uri="{FF2B5EF4-FFF2-40B4-BE49-F238E27FC236}">
                <a16:creationId xmlns:a16="http://schemas.microsoft.com/office/drawing/2014/main" id="{6342E4FB-7BC3-7C57-FE46-189F8ADF757B}"/>
              </a:ext>
            </a:extLst>
          </p:cNvPr>
          <p:cNvGrpSpPr/>
          <p:nvPr/>
        </p:nvGrpSpPr>
        <p:grpSpPr>
          <a:xfrm>
            <a:off x="6782396" y="3044560"/>
            <a:ext cx="115200" cy="95400"/>
            <a:chOff x="6782396" y="3044560"/>
            <a:chExt cx="115200" cy="9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9" name="Encre 28">
                  <a:extLst>
                    <a:ext uri="{FF2B5EF4-FFF2-40B4-BE49-F238E27FC236}">
                      <a16:creationId xmlns:a16="http://schemas.microsoft.com/office/drawing/2014/main" id="{AA8C4F0F-D82C-2BD2-1BC5-3524256FB9C0}"/>
                    </a:ext>
                  </a:extLst>
                </p14:cNvPr>
                <p14:cNvContentPartPr/>
                <p14:nvPr/>
              </p14:nvContentPartPr>
              <p14:xfrm>
                <a:off x="6782396" y="3084520"/>
                <a:ext cx="115200" cy="5760"/>
              </p14:xfrm>
            </p:contentPart>
          </mc:Choice>
          <mc:Fallback xmlns="">
            <p:pic>
              <p:nvPicPr>
                <p:cNvPr id="29" name="Encre 28">
                  <a:extLst>
                    <a:ext uri="{FF2B5EF4-FFF2-40B4-BE49-F238E27FC236}">
                      <a16:creationId xmlns:a16="http://schemas.microsoft.com/office/drawing/2014/main" id="{AA8C4F0F-D82C-2BD2-1BC5-3524256FB9C0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776276" y="3078400"/>
                  <a:ext cx="1274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0" name="Encre 29">
                  <a:extLst>
                    <a:ext uri="{FF2B5EF4-FFF2-40B4-BE49-F238E27FC236}">
                      <a16:creationId xmlns:a16="http://schemas.microsoft.com/office/drawing/2014/main" id="{FB7C0A8A-1AA3-9AE6-6D76-B49D8F704325}"/>
                    </a:ext>
                  </a:extLst>
                </p14:cNvPr>
                <p14:cNvContentPartPr/>
                <p14:nvPr/>
              </p14:nvContentPartPr>
              <p14:xfrm>
                <a:off x="6832796" y="3044560"/>
                <a:ext cx="5400" cy="95400"/>
              </p14:xfrm>
            </p:contentPart>
          </mc:Choice>
          <mc:Fallback xmlns="">
            <p:pic>
              <p:nvPicPr>
                <p:cNvPr id="30" name="Encre 29">
                  <a:extLst>
                    <a:ext uri="{FF2B5EF4-FFF2-40B4-BE49-F238E27FC236}">
                      <a16:creationId xmlns:a16="http://schemas.microsoft.com/office/drawing/2014/main" id="{FB7C0A8A-1AA3-9AE6-6D76-B49D8F704325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826676" y="3038440"/>
                  <a:ext cx="17640" cy="107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2" name="Encre 31">
                <a:extLst>
                  <a:ext uri="{FF2B5EF4-FFF2-40B4-BE49-F238E27FC236}">
                    <a16:creationId xmlns:a16="http://schemas.microsoft.com/office/drawing/2014/main" id="{76E01B4C-FE36-0D94-8DB4-74DBE17E3738}"/>
                  </a:ext>
                </a:extLst>
              </p14:cNvPr>
              <p14:cNvContentPartPr/>
              <p14:nvPr/>
            </p14:nvContentPartPr>
            <p14:xfrm>
              <a:off x="7832516" y="3692560"/>
              <a:ext cx="140400" cy="10440"/>
            </p14:xfrm>
          </p:contentPart>
        </mc:Choice>
        <mc:Fallback xmlns="">
          <p:pic>
            <p:nvPicPr>
              <p:cNvPr id="32" name="Encre 31">
                <a:extLst>
                  <a:ext uri="{FF2B5EF4-FFF2-40B4-BE49-F238E27FC236}">
                    <a16:creationId xmlns:a16="http://schemas.microsoft.com/office/drawing/2014/main" id="{76E01B4C-FE36-0D94-8DB4-74DBE17E373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826396" y="3686440"/>
                <a:ext cx="152640" cy="2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55" name="Encre 54">
                <a:extLst>
                  <a:ext uri="{FF2B5EF4-FFF2-40B4-BE49-F238E27FC236}">
                    <a16:creationId xmlns:a16="http://schemas.microsoft.com/office/drawing/2014/main" id="{36F876A4-DCF5-A8CE-5308-A8AB105F4238}"/>
                  </a:ext>
                </a:extLst>
              </p14:cNvPr>
              <p14:cNvContentPartPr/>
              <p14:nvPr/>
            </p14:nvContentPartPr>
            <p14:xfrm>
              <a:off x="7892636" y="3647200"/>
              <a:ext cx="360" cy="90360"/>
            </p14:xfrm>
          </p:contentPart>
        </mc:Choice>
        <mc:Fallback xmlns="">
          <p:pic>
            <p:nvPicPr>
              <p:cNvPr id="55" name="Encre 54">
                <a:extLst>
                  <a:ext uri="{FF2B5EF4-FFF2-40B4-BE49-F238E27FC236}">
                    <a16:creationId xmlns:a16="http://schemas.microsoft.com/office/drawing/2014/main" id="{36F876A4-DCF5-A8CE-5308-A8AB105F4238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886516" y="3641080"/>
                <a:ext cx="12600" cy="102600"/>
              </a:xfrm>
              <a:prstGeom prst="rect">
                <a:avLst/>
              </a:prstGeom>
            </p:spPr>
          </p:pic>
        </mc:Fallback>
      </mc:AlternateContent>
      <p:grpSp>
        <p:nvGrpSpPr>
          <p:cNvPr id="56" name="Groupe 55">
            <a:extLst>
              <a:ext uri="{FF2B5EF4-FFF2-40B4-BE49-F238E27FC236}">
                <a16:creationId xmlns:a16="http://schemas.microsoft.com/office/drawing/2014/main" id="{3A0555B3-2F08-587C-7836-DC04CDBDB499}"/>
              </a:ext>
            </a:extLst>
          </p:cNvPr>
          <p:cNvGrpSpPr/>
          <p:nvPr/>
        </p:nvGrpSpPr>
        <p:grpSpPr>
          <a:xfrm>
            <a:off x="7210083" y="1012207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7" name="Encre 56">
                  <a:extLst>
                    <a:ext uri="{FF2B5EF4-FFF2-40B4-BE49-F238E27FC236}">
                      <a16:creationId xmlns:a16="http://schemas.microsoft.com/office/drawing/2014/main" id="{299E12B5-9A9F-51BC-F76F-A3EC65DB4CCB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05A1E533-7ED6-E9CB-42F9-86C6DC3C3B5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8" name="Encre 57">
                  <a:extLst>
                    <a:ext uri="{FF2B5EF4-FFF2-40B4-BE49-F238E27FC236}">
                      <a16:creationId xmlns:a16="http://schemas.microsoft.com/office/drawing/2014/main" id="{A4F50AC5-810E-4EA8-9A2E-2D4E12ABC489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B6A28C26-75D9-B938-12AA-2417637FA2E7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E45FA6EB-ECF4-9197-60A6-519AA1FD1BCE}"/>
              </a:ext>
            </a:extLst>
          </p:cNvPr>
          <p:cNvGrpSpPr/>
          <p:nvPr/>
        </p:nvGrpSpPr>
        <p:grpSpPr>
          <a:xfrm>
            <a:off x="7161843" y="1365630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60" name="Encre 59">
                  <a:extLst>
                    <a:ext uri="{FF2B5EF4-FFF2-40B4-BE49-F238E27FC236}">
                      <a16:creationId xmlns:a16="http://schemas.microsoft.com/office/drawing/2014/main" id="{75271E68-F3DE-62D8-FE9C-F830112F17A6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61" name="Encre 60">
                  <a:extLst>
                    <a:ext uri="{FF2B5EF4-FFF2-40B4-BE49-F238E27FC236}">
                      <a16:creationId xmlns:a16="http://schemas.microsoft.com/office/drawing/2014/main" id="{246FC22D-C5A6-51F9-9F21-125354039E26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62" name="TextBox 32">
            <a:extLst>
              <a:ext uri="{FF2B5EF4-FFF2-40B4-BE49-F238E27FC236}">
                <a16:creationId xmlns:a16="http://schemas.microsoft.com/office/drawing/2014/main" id="{995DFE97-7BB1-6DD8-E131-4FA7CE091201}"/>
              </a:ext>
            </a:extLst>
          </p:cNvPr>
          <p:cNvSpPr txBox="1"/>
          <p:nvPr/>
        </p:nvSpPr>
        <p:spPr>
          <a:xfrm>
            <a:off x="7380312" y="934919"/>
            <a:ext cx="769250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bg2"/>
                </a:solidFill>
                <a:latin typeface="Aptos" panose="02110004020202020204"/>
              </a:rPr>
              <a:t>TE-CRG</a:t>
            </a:r>
          </a:p>
        </p:txBody>
      </p:sp>
      <p:sp>
        <p:nvSpPr>
          <p:cNvPr id="63" name="TextBox 32">
            <a:extLst>
              <a:ext uri="{FF2B5EF4-FFF2-40B4-BE49-F238E27FC236}">
                <a16:creationId xmlns:a16="http://schemas.microsoft.com/office/drawing/2014/main" id="{8D820B1A-17E4-C092-FF7C-89A960958BA0}"/>
              </a:ext>
            </a:extLst>
          </p:cNvPr>
          <p:cNvSpPr txBox="1"/>
          <p:nvPr/>
        </p:nvSpPr>
        <p:spPr>
          <a:xfrm>
            <a:off x="7372083" y="1283809"/>
            <a:ext cx="988284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6"/>
                </a:solidFill>
                <a:latin typeface="Aptos" panose="02110004020202020204"/>
              </a:rPr>
              <a:t>Integration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67" name="Encre 66">
                <a:extLst>
                  <a:ext uri="{FF2B5EF4-FFF2-40B4-BE49-F238E27FC236}">
                    <a16:creationId xmlns:a16="http://schemas.microsoft.com/office/drawing/2014/main" id="{A736ABEE-BA6D-E6DA-2960-C8EB467788ED}"/>
                  </a:ext>
                </a:extLst>
              </p14:cNvPr>
              <p14:cNvContentPartPr/>
              <p14:nvPr/>
            </p14:nvContentPartPr>
            <p14:xfrm>
              <a:off x="5998676" y="1863400"/>
              <a:ext cx="165600" cy="6120"/>
            </p14:xfrm>
          </p:contentPart>
        </mc:Choice>
        <mc:Fallback xmlns="">
          <p:pic>
            <p:nvPicPr>
              <p:cNvPr id="67" name="Encre 66">
                <a:extLst>
                  <a:ext uri="{FF2B5EF4-FFF2-40B4-BE49-F238E27FC236}">
                    <a16:creationId xmlns:a16="http://schemas.microsoft.com/office/drawing/2014/main" id="{A736ABEE-BA6D-E6DA-2960-C8EB467788ED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992556" y="1857280"/>
                <a:ext cx="177840" cy="1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68" name="Encre 67">
                <a:extLst>
                  <a:ext uri="{FF2B5EF4-FFF2-40B4-BE49-F238E27FC236}">
                    <a16:creationId xmlns:a16="http://schemas.microsoft.com/office/drawing/2014/main" id="{0AB209FD-A1D8-8082-1FCB-491696737B0A}"/>
                  </a:ext>
                </a:extLst>
              </p14:cNvPr>
              <p14:cNvContentPartPr/>
              <p14:nvPr/>
            </p14:nvContentPartPr>
            <p14:xfrm>
              <a:off x="6078956" y="1808320"/>
              <a:ext cx="14400" cy="131760"/>
            </p14:xfrm>
          </p:contentPart>
        </mc:Choice>
        <mc:Fallback xmlns="">
          <p:pic>
            <p:nvPicPr>
              <p:cNvPr id="68" name="Encre 67">
                <a:extLst>
                  <a:ext uri="{FF2B5EF4-FFF2-40B4-BE49-F238E27FC236}">
                    <a16:creationId xmlns:a16="http://schemas.microsoft.com/office/drawing/2014/main" id="{0AB209FD-A1D8-8082-1FCB-491696737B0A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072836" y="1802200"/>
                <a:ext cx="26640" cy="144000"/>
              </a:xfrm>
              <a:prstGeom prst="rect">
                <a:avLst/>
              </a:prstGeom>
            </p:spPr>
          </p:pic>
        </mc:Fallback>
      </mc:AlternateContent>
      <p:grpSp>
        <p:nvGrpSpPr>
          <p:cNvPr id="73" name="Groupe 72">
            <a:extLst>
              <a:ext uri="{FF2B5EF4-FFF2-40B4-BE49-F238E27FC236}">
                <a16:creationId xmlns:a16="http://schemas.microsoft.com/office/drawing/2014/main" id="{355C5C95-E429-3EA5-18A4-E00EBA6A44EE}"/>
              </a:ext>
            </a:extLst>
          </p:cNvPr>
          <p:cNvGrpSpPr/>
          <p:nvPr/>
        </p:nvGrpSpPr>
        <p:grpSpPr>
          <a:xfrm>
            <a:off x="5782676" y="1934320"/>
            <a:ext cx="155520" cy="145440"/>
            <a:chOff x="5782676" y="1934320"/>
            <a:chExt cx="155520" cy="145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70" name="Encre 69">
                  <a:extLst>
                    <a:ext uri="{FF2B5EF4-FFF2-40B4-BE49-F238E27FC236}">
                      <a16:creationId xmlns:a16="http://schemas.microsoft.com/office/drawing/2014/main" id="{15B50879-C913-4EE2-47AB-6D7E95B0C1C1}"/>
                    </a:ext>
                  </a:extLst>
                </p14:cNvPr>
                <p14:cNvContentPartPr/>
                <p14:nvPr/>
              </p14:nvContentPartPr>
              <p14:xfrm>
                <a:off x="5782676" y="2004520"/>
                <a:ext cx="155520" cy="10440"/>
              </p14:xfrm>
            </p:contentPart>
          </mc:Choice>
          <mc:Fallback xmlns="">
            <p:pic>
              <p:nvPicPr>
                <p:cNvPr id="70" name="Encre 69">
                  <a:extLst>
                    <a:ext uri="{FF2B5EF4-FFF2-40B4-BE49-F238E27FC236}">
                      <a16:creationId xmlns:a16="http://schemas.microsoft.com/office/drawing/2014/main" id="{15B50879-C913-4EE2-47AB-6D7E95B0C1C1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776556" y="1998400"/>
                  <a:ext cx="16776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72" name="Encre 71">
                  <a:extLst>
                    <a:ext uri="{FF2B5EF4-FFF2-40B4-BE49-F238E27FC236}">
                      <a16:creationId xmlns:a16="http://schemas.microsoft.com/office/drawing/2014/main" id="{914BE7B3-CDA4-2899-DF4B-7E1B8C6E8643}"/>
                    </a:ext>
                  </a:extLst>
                </p14:cNvPr>
                <p14:cNvContentPartPr/>
                <p14:nvPr/>
              </p14:nvContentPartPr>
              <p14:xfrm>
                <a:off x="5847836" y="1934320"/>
                <a:ext cx="360" cy="145440"/>
              </p14:xfrm>
            </p:contentPart>
          </mc:Choice>
          <mc:Fallback xmlns="">
            <p:pic>
              <p:nvPicPr>
                <p:cNvPr id="72" name="Encre 71">
                  <a:extLst>
                    <a:ext uri="{FF2B5EF4-FFF2-40B4-BE49-F238E27FC236}">
                      <a16:creationId xmlns:a16="http://schemas.microsoft.com/office/drawing/2014/main" id="{914BE7B3-CDA4-2899-DF4B-7E1B8C6E8643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841716" y="1928200"/>
                  <a:ext cx="12600" cy="157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6" name="Groupe 85">
            <a:extLst>
              <a:ext uri="{FF2B5EF4-FFF2-40B4-BE49-F238E27FC236}">
                <a16:creationId xmlns:a16="http://schemas.microsoft.com/office/drawing/2014/main" id="{20505DAB-EB05-6BA2-001C-C00E700FA642}"/>
              </a:ext>
            </a:extLst>
          </p:cNvPr>
          <p:cNvGrpSpPr/>
          <p:nvPr/>
        </p:nvGrpSpPr>
        <p:grpSpPr>
          <a:xfrm>
            <a:off x="6767276" y="2145280"/>
            <a:ext cx="245880" cy="200520"/>
            <a:chOff x="6767276" y="2145280"/>
            <a:chExt cx="245880" cy="200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81" name="Encre 80">
                  <a:extLst>
                    <a:ext uri="{FF2B5EF4-FFF2-40B4-BE49-F238E27FC236}">
                      <a16:creationId xmlns:a16="http://schemas.microsoft.com/office/drawing/2014/main" id="{A8FB89F7-064A-112A-C50C-5C5E8E8B2D79}"/>
                    </a:ext>
                  </a:extLst>
                </p14:cNvPr>
                <p14:cNvContentPartPr/>
                <p14:nvPr/>
              </p14:nvContentPartPr>
              <p14:xfrm>
                <a:off x="6897956" y="2195320"/>
                <a:ext cx="115200" cy="6120"/>
              </p14:xfrm>
            </p:contentPart>
          </mc:Choice>
          <mc:Fallback xmlns="">
            <p:pic>
              <p:nvPicPr>
                <p:cNvPr id="81" name="Encre 80">
                  <a:extLst>
                    <a:ext uri="{FF2B5EF4-FFF2-40B4-BE49-F238E27FC236}">
                      <a16:creationId xmlns:a16="http://schemas.microsoft.com/office/drawing/2014/main" id="{A8FB89F7-064A-112A-C50C-5C5E8E8B2D7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6891836" y="2189200"/>
                  <a:ext cx="127440" cy="1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82" name="Encre 81">
                  <a:extLst>
                    <a:ext uri="{FF2B5EF4-FFF2-40B4-BE49-F238E27FC236}">
                      <a16:creationId xmlns:a16="http://schemas.microsoft.com/office/drawing/2014/main" id="{2E2492B2-CD83-4785-7B1F-FA97D4355E8A}"/>
                    </a:ext>
                  </a:extLst>
                </p14:cNvPr>
                <p14:cNvContentPartPr/>
                <p14:nvPr/>
              </p14:nvContentPartPr>
              <p14:xfrm>
                <a:off x="6963476" y="2145280"/>
                <a:ext cx="8280" cy="102240"/>
              </p14:xfrm>
            </p:contentPart>
          </mc:Choice>
          <mc:Fallback xmlns="">
            <p:pic>
              <p:nvPicPr>
                <p:cNvPr id="82" name="Encre 81">
                  <a:extLst>
                    <a:ext uri="{FF2B5EF4-FFF2-40B4-BE49-F238E27FC236}">
                      <a16:creationId xmlns:a16="http://schemas.microsoft.com/office/drawing/2014/main" id="{2E2492B2-CD83-4785-7B1F-FA97D4355E8A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957356" y="2139160"/>
                  <a:ext cx="2052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84" name="Encre 83">
                  <a:extLst>
                    <a:ext uri="{FF2B5EF4-FFF2-40B4-BE49-F238E27FC236}">
                      <a16:creationId xmlns:a16="http://schemas.microsoft.com/office/drawing/2014/main" id="{9782229E-704F-9399-6A8D-7B4EFCD26373}"/>
                    </a:ext>
                  </a:extLst>
                </p14:cNvPr>
                <p14:cNvContentPartPr/>
                <p14:nvPr/>
              </p14:nvContentPartPr>
              <p14:xfrm>
                <a:off x="6767276" y="2275600"/>
                <a:ext cx="120600" cy="10440"/>
              </p14:xfrm>
            </p:contentPart>
          </mc:Choice>
          <mc:Fallback xmlns="">
            <p:pic>
              <p:nvPicPr>
                <p:cNvPr id="84" name="Encre 83">
                  <a:extLst>
                    <a:ext uri="{FF2B5EF4-FFF2-40B4-BE49-F238E27FC236}">
                      <a16:creationId xmlns:a16="http://schemas.microsoft.com/office/drawing/2014/main" id="{9782229E-704F-9399-6A8D-7B4EFCD26373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761156" y="2269480"/>
                  <a:ext cx="13284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85" name="Encre 84">
                  <a:extLst>
                    <a:ext uri="{FF2B5EF4-FFF2-40B4-BE49-F238E27FC236}">
                      <a16:creationId xmlns:a16="http://schemas.microsoft.com/office/drawing/2014/main" id="{C0F66CEF-8C1E-4EB6-1505-51E1A2AFB236}"/>
                    </a:ext>
                  </a:extLst>
                </p14:cNvPr>
                <p14:cNvContentPartPr/>
                <p14:nvPr/>
              </p14:nvContentPartPr>
              <p14:xfrm>
                <a:off x="6832796" y="2220520"/>
                <a:ext cx="5400" cy="125280"/>
              </p14:xfrm>
            </p:contentPart>
          </mc:Choice>
          <mc:Fallback xmlns="">
            <p:pic>
              <p:nvPicPr>
                <p:cNvPr id="85" name="Encre 84">
                  <a:extLst>
                    <a:ext uri="{FF2B5EF4-FFF2-40B4-BE49-F238E27FC236}">
                      <a16:creationId xmlns:a16="http://schemas.microsoft.com/office/drawing/2014/main" id="{C0F66CEF-8C1E-4EB6-1505-51E1A2AFB236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6826676" y="2214400"/>
                  <a:ext cx="17640" cy="137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6B3FB2F7-E8F9-F49B-F652-725DF841D3B2}"/>
              </a:ext>
            </a:extLst>
          </p:cNvPr>
          <p:cNvGrpSpPr/>
          <p:nvPr/>
        </p:nvGrpSpPr>
        <p:grpSpPr>
          <a:xfrm>
            <a:off x="7827476" y="2989120"/>
            <a:ext cx="388800" cy="286200"/>
            <a:chOff x="7827476" y="2989120"/>
            <a:chExt cx="388800" cy="286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87" name="Encre 86">
                  <a:extLst>
                    <a:ext uri="{FF2B5EF4-FFF2-40B4-BE49-F238E27FC236}">
                      <a16:creationId xmlns:a16="http://schemas.microsoft.com/office/drawing/2014/main" id="{D35B9595-35FC-CA1C-16F2-F1C7707BBE39}"/>
                    </a:ext>
                  </a:extLst>
                </p14:cNvPr>
                <p14:cNvContentPartPr/>
                <p14:nvPr/>
              </p14:nvContentPartPr>
              <p14:xfrm>
                <a:off x="8063636" y="3029440"/>
                <a:ext cx="152640" cy="38880"/>
              </p14:xfrm>
            </p:contentPart>
          </mc:Choice>
          <mc:Fallback xmlns="">
            <p:pic>
              <p:nvPicPr>
                <p:cNvPr id="87" name="Encre 86">
                  <a:extLst>
                    <a:ext uri="{FF2B5EF4-FFF2-40B4-BE49-F238E27FC236}">
                      <a16:creationId xmlns:a16="http://schemas.microsoft.com/office/drawing/2014/main" id="{D35B9595-35FC-CA1C-16F2-F1C7707BBE39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8057516" y="3023320"/>
                  <a:ext cx="16488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88" name="Encre 87">
                  <a:extLst>
                    <a:ext uri="{FF2B5EF4-FFF2-40B4-BE49-F238E27FC236}">
                      <a16:creationId xmlns:a16="http://schemas.microsoft.com/office/drawing/2014/main" id="{7C65A071-7334-C23D-5B4E-FB02FA3E098D}"/>
                    </a:ext>
                  </a:extLst>
                </p14:cNvPr>
                <p14:cNvContentPartPr/>
                <p14:nvPr/>
              </p14:nvContentPartPr>
              <p14:xfrm>
                <a:off x="8129516" y="2989120"/>
                <a:ext cx="10080" cy="105840"/>
              </p14:xfrm>
            </p:contentPart>
          </mc:Choice>
          <mc:Fallback xmlns="">
            <p:pic>
              <p:nvPicPr>
                <p:cNvPr id="88" name="Encre 87">
                  <a:extLst>
                    <a:ext uri="{FF2B5EF4-FFF2-40B4-BE49-F238E27FC236}">
                      <a16:creationId xmlns:a16="http://schemas.microsoft.com/office/drawing/2014/main" id="{7C65A071-7334-C23D-5B4E-FB02FA3E098D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8123396" y="2983000"/>
                  <a:ext cx="22320" cy="11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90" name="Encre 89">
                  <a:extLst>
                    <a:ext uri="{FF2B5EF4-FFF2-40B4-BE49-F238E27FC236}">
                      <a16:creationId xmlns:a16="http://schemas.microsoft.com/office/drawing/2014/main" id="{2F0D7A92-4947-6B15-38F0-80C044BDF31A}"/>
                    </a:ext>
                  </a:extLst>
                </p14:cNvPr>
                <p14:cNvContentPartPr/>
                <p14:nvPr/>
              </p14:nvContentPartPr>
              <p14:xfrm>
                <a:off x="7827476" y="3199360"/>
                <a:ext cx="180720" cy="11880"/>
              </p14:xfrm>
            </p:contentPart>
          </mc:Choice>
          <mc:Fallback xmlns="">
            <p:pic>
              <p:nvPicPr>
                <p:cNvPr id="90" name="Encre 89">
                  <a:extLst>
                    <a:ext uri="{FF2B5EF4-FFF2-40B4-BE49-F238E27FC236}">
                      <a16:creationId xmlns:a16="http://schemas.microsoft.com/office/drawing/2014/main" id="{2F0D7A92-4947-6B15-38F0-80C044BDF31A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7821356" y="3193240"/>
                  <a:ext cx="19296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91" name="Encre 90">
                  <a:extLst>
                    <a:ext uri="{FF2B5EF4-FFF2-40B4-BE49-F238E27FC236}">
                      <a16:creationId xmlns:a16="http://schemas.microsoft.com/office/drawing/2014/main" id="{7D47E68C-BC56-F7ED-0398-507C51067DB4}"/>
                    </a:ext>
                  </a:extLst>
                </p14:cNvPr>
                <p14:cNvContentPartPr/>
                <p14:nvPr/>
              </p14:nvContentPartPr>
              <p14:xfrm>
                <a:off x="7887956" y="3129880"/>
                <a:ext cx="5400" cy="145440"/>
              </p14:xfrm>
            </p:contentPart>
          </mc:Choice>
          <mc:Fallback xmlns="">
            <p:pic>
              <p:nvPicPr>
                <p:cNvPr id="91" name="Encre 90">
                  <a:extLst>
                    <a:ext uri="{FF2B5EF4-FFF2-40B4-BE49-F238E27FC236}">
                      <a16:creationId xmlns:a16="http://schemas.microsoft.com/office/drawing/2014/main" id="{7D47E68C-BC56-F7ED-0398-507C51067DB4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7881836" y="3123760"/>
                  <a:ext cx="17640" cy="157680"/>
                </a:xfrm>
                <a:prstGeom prst="rect">
                  <a:avLst/>
                </a:prstGeom>
              </p:spPr>
            </p:pic>
          </mc:Fallback>
        </mc:AlternateContent>
      </p:grp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B1019D4D-C2BB-4CD1-3FB9-42F05402DDDE}"/>
              </a:ext>
            </a:extLst>
          </p:cNvPr>
          <p:cNvCxnSpPr>
            <a:cxnSpLocks/>
          </p:cNvCxnSpPr>
          <p:nvPr/>
        </p:nvCxnSpPr>
        <p:spPr>
          <a:xfrm flipH="1">
            <a:off x="5724128" y="1741168"/>
            <a:ext cx="354828" cy="198912"/>
          </a:xfrm>
          <a:prstGeom prst="straightConnector1">
            <a:avLst/>
          </a:prstGeom>
          <a:ln w="9525">
            <a:solidFill>
              <a:srgbClr val="00B0F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ZoneTexte 95">
            <a:extLst>
              <a:ext uri="{FF2B5EF4-FFF2-40B4-BE49-F238E27FC236}">
                <a16:creationId xmlns:a16="http://schemas.microsoft.com/office/drawing/2014/main" id="{6BE8C865-C615-7F4E-10DE-B327E18F9B09}"/>
              </a:ext>
            </a:extLst>
          </p:cNvPr>
          <p:cNvSpPr txBox="1"/>
          <p:nvPr/>
        </p:nvSpPr>
        <p:spPr>
          <a:xfrm>
            <a:off x="4882661" y="4381612"/>
            <a:ext cx="36517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/>
              </a:rPr>
              <a:t>Diagram from Fabio Merli presentation on QXL tracing needs</a:t>
            </a:r>
            <a:endParaRPr lang="en-GB" sz="1000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2EFE326-9C97-3844-288A-D43F9DBA12E5}"/>
              </a:ext>
            </a:extLst>
          </p:cNvPr>
          <p:cNvCxnSpPr>
            <a:cxnSpLocks/>
          </p:cNvCxnSpPr>
          <p:nvPr/>
        </p:nvCxnSpPr>
        <p:spPr>
          <a:xfrm>
            <a:off x="5724128" y="2556760"/>
            <a:ext cx="2091828" cy="1218463"/>
          </a:xfrm>
          <a:prstGeom prst="line">
            <a:avLst/>
          </a:prstGeom>
          <a:ln w="2857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338727F-7152-BA42-51B1-0A76607F6D12}"/>
              </a:ext>
            </a:extLst>
          </p:cNvPr>
          <p:cNvCxnSpPr>
            <a:cxnSpLocks/>
          </p:cNvCxnSpPr>
          <p:nvPr/>
        </p:nvCxnSpPr>
        <p:spPr>
          <a:xfrm>
            <a:off x="5659324" y="2535559"/>
            <a:ext cx="2088232" cy="1239126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32">
            <a:extLst>
              <a:ext uri="{FF2B5EF4-FFF2-40B4-BE49-F238E27FC236}">
                <a16:creationId xmlns:a16="http://schemas.microsoft.com/office/drawing/2014/main" id="{CDC8E0C8-B323-56C0-11DD-4CC3C2C8EA6A}"/>
              </a:ext>
            </a:extLst>
          </p:cNvPr>
          <p:cNvSpPr txBox="1"/>
          <p:nvPr/>
        </p:nvSpPr>
        <p:spPr>
          <a:xfrm>
            <a:off x="901693" y="3647200"/>
            <a:ext cx="4668429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GB" sz="1350" b="1" noProof="0" dirty="0">
                <a:solidFill>
                  <a:schemeClr val="bg2"/>
                </a:solidFill>
                <a:latin typeface="Aptos" panose="02110004020202020204"/>
              </a:rPr>
              <a:t>The tracing robot can not trace in the gutter or ‘caniveau’ : the points will need to be offset</a:t>
            </a:r>
          </a:p>
        </p:txBody>
      </p:sp>
      <p:pic>
        <p:nvPicPr>
          <p:cNvPr id="18" name="Picture 4" descr="HP SitePrint with Topcon LN-150 - GeoShack - North America's Largest ...">
            <a:extLst>
              <a:ext uri="{FF2B5EF4-FFF2-40B4-BE49-F238E27FC236}">
                <a16:creationId xmlns:a16="http://schemas.microsoft.com/office/drawing/2014/main" id="{A06C3E08-1FE5-0000-DC0E-E53D34B08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0800" y="3616437"/>
            <a:ext cx="916366" cy="61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32">
            <a:extLst>
              <a:ext uri="{FF2B5EF4-FFF2-40B4-BE49-F238E27FC236}">
                <a16:creationId xmlns:a16="http://schemas.microsoft.com/office/drawing/2014/main" id="{40EF8586-D856-73FC-C2AC-43A4E32F1338}"/>
              </a:ext>
            </a:extLst>
          </p:cNvPr>
          <p:cNvSpPr txBox="1"/>
          <p:nvPr/>
        </p:nvSpPr>
        <p:spPr>
          <a:xfrm>
            <a:off x="901693" y="4069523"/>
            <a:ext cx="466842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GB" sz="1000" noProof="0" dirty="0">
                <a:solidFill>
                  <a:schemeClr val="bg2"/>
                </a:solidFill>
                <a:latin typeface="Aptos" panose="02110004020202020204"/>
              </a:rPr>
              <a:t>Offset between the theoretical and the real gutter to be checked</a:t>
            </a:r>
          </a:p>
        </p:txBody>
      </p:sp>
    </p:spTree>
    <p:extLst>
      <p:ext uri="{BB962C8B-B14F-4D97-AF65-F5344CB8AC3E}">
        <p14:creationId xmlns:p14="http://schemas.microsoft.com/office/powerpoint/2010/main" val="1435630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97D2E70-2876-79CE-3704-606C5DEE2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03" y="771550"/>
            <a:ext cx="7894395" cy="2119924"/>
          </a:xfrm>
          <a:prstGeom prst="rect">
            <a:avLst/>
          </a:prstGeom>
        </p:spPr>
      </p:pic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22689FE5-5430-ABAF-F9EF-D484F5CCC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586188"/>
              </p:ext>
            </p:extLst>
          </p:nvPr>
        </p:nvGraphicFramePr>
        <p:xfrm>
          <a:off x="467544" y="789097"/>
          <a:ext cx="2364605" cy="701040"/>
        </p:xfrm>
        <a:graphic>
          <a:graphicData uri="http://schemas.openxmlformats.org/drawingml/2006/table">
            <a:tbl>
              <a:tblPr/>
              <a:tblGrid>
                <a:gridCol w="2364605">
                  <a:extLst>
                    <a:ext uri="{9D8B030D-6E8A-4147-A177-3AD203B41FA5}">
                      <a16:colId xmlns:a16="http://schemas.microsoft.com/office/drawing/2014/main" val="3136646086"/>
                    </a:ext>
                  </a:extLst>
                </a:gridCol>
              </a:tblGrid>
              <a:tr h="204939">
                <a:tc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 marL="68580" marR="68580" marT="34290" marB="34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5296270"/>
                  </a:ext>
                </a:extLst>
              </a:tr>
              <a:tr h="997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GB" sz="900" b="0" u="none" strike="noStrike" noProof="0" dirty="0">
                          <a:solidFill>
                            <a:srgbClr val="467886"/>
                          </a:solidFill>
                          <a:effectLst/>
                          <a:latin typeface="Helvetica Neue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https://edms.cern.ch/document/2678695/AA</a:t>
                      </a:r>
                      <a:endParaRPr lang="en-GB" sz="900" b="0" noProof="0" dirty="0">
                        <a:effectLst/>
                        <a:latin typeface="Helvetica Neue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3531302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pPr algn="l"/>
                      <a:endParaRPr lang="en-GB" sz="1400" noProof="0" dirty="0">
                        <a:effectLst/>
                        <a:latin typeface="Helvetica Neue"/>
                      </a:endParaRPr>
                    </a:p>
                  </a:txBody>
                  <a:tcPr marL="68580" marR="68580" marT="34290" marB="342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7573982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F6D96A68-432E-41E3-FEB0-14DD10BEDE7D}"/>
              </a:ext>
            </a:extLst>
          </p:cNvPr>
          <p:cNvSpPr txBox="1"/>
          <p:nvPr/>
        </p:nvSpPr>
        <p:spPr>
          <a:xfrm>
            <a:off x="370699" y="852609"/>
            <a:ext cx="4803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/>
              </a:rPr>
              <a:t>Drawing extracted from the HL-LHC QXL Layout IP1R, this diagram has no scale. </a:t>
            </a:r>
            <a:endParaRPr lang="en-GB" sz="1000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F8A0A7F-51E1-8C49-18A2-EED586A78779}"/>
              </a:ext>
            </a:extLst>
          </p:cNvPr>
          <p:cNvSpPr txBox="1"/>
          <p:nvPr/>
        </p:nvSpPr>
        <p:spPr>
          <a:xfrm>
            <a:off x="7524328" y="903389"/>
            <a:ext cx="8567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noProof="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Local Vertical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AC7E8B31-F2D3-840F-6BCC-5DC9467DAE51}"/>
              </a:ext>
            </a:extLst>
          </p:cNvPr>
          <p:cNvCxnSpPr>
            <a:cxnSpLocks/>
          </p:cNvCxnSpPr>
          <p:nvPr/>
        </p:nvCxnSpPr>
        <p:spPr>
          <a:xfrm>
            <a:off x="564356" y="2590763"/>
            <a:ext cx="817245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 16" descr="Une image contenant texte, ligne, diagramme, Police&#10;&#10;Le contenu généré par l’IA peut être incorrect.">
            <a:extLst>
              <a:ext uri="{FF2B5EF4-FFF2-40B4-BE49-F238E27FC236}">
                <a16:creationId xmlns:a16="http://schemas.microsoft.com/office/drawing/2014/main" id="{B8E3EC5E-9EE4-6EF5-B608-BAB930159D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12" r="3298" b="33495"/>
          <a:stretch/>
        </p:blipFill>
        <p:spPr>
          <a:xfrm>
            <a:off x="1166787" y="3291830"/>
            <a:ext cx="7090762" cy="461865"/>
          </a:xfrm>
          <a:prstGeom prst="rect">
            <a:avLst/>
          </a:prstGeom>
        </p:spPr>
      </p:pic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952CA32-E118-AC93-C94D-9CB43C88B80D}"/>
              </a:ext>
            </a:extLst>
          </p:cNvPr>
          <p:cNvCxnSpPr>
            <a:cxnSpLocks/>
          </p:cNvCxnSpPr>
          <p:nvPr/>
        </p:nvCxnSpPr>
        <p:spPr>
          <a:xfrm>
            <a:off x="7513197" y="2154727"/>
            <a:ext cx="2028" cy="436036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316AE6B2-F491-53D6-2E77-E4047435E47F}"/>
              </a:ext>
            </a:extLst>
          </p:cNvPr>
          <p:cNvCxnSpPr>
            <a:cxnSpLocks/>
          </p:cNvCxnSpPr>
          <p:nvPr/>
        </p:nvCxnSpPr>
        <p:spPr>
          <a:xfrm flipH="1">
            <a:off x="5079206" y="2154727"/>
            <a:ext cx="370" cy="436036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99CD29FA-AA4C-2D02-E958-693D3B6249C5}"/>
              </a:ext>
            </a:extLst>
          </p:cNvPr>
          <p:cNvCxnSpPr>
            <a:cxnSpLocks/>
          </p:cNvCxnSpPr>
          <p:nvPr/>
        </p:nvCxnSpPr>
        <p:spPr>
          <a:xfrm>
            <a:off x="3536156" y="2154727"/>
            <a:ext cx="0" cy="436036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0533727D-6483-A468-6D68-72DF1DD3A714}"/>
              </a:ext>
            </a:extLst>
          </p:cNvPr>
          <p:cNvCxnSpPr>
            <a:cxnSpLocks/>
          </p:cNvCxnSpPr>
          <p:nvPr/>
        </p:nvCxnSpPr>
        <p:spPr>
          <a:xfrm>
            <a:off x="1478756" y="2154727"/>
            <a:ext cx="0" cy="436036"/>
          </a:xfrm>
          <a:prstGeom prst="line">
            <a:avLst/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A797E315-5923-D67B-0572-114925B34A0A}"/>
              </a:ext>
            </a:extLst>
          </p:cNvPr>
          <p:cNvGrpSpPr/>
          <p:nvPr/>
        </p:nvGrpSpPr>
        <p:grpSpPr>
          <a:xfrm>
            <a:off x="1407161" y="2547743"/>
            <a:ext cx="128790" cy="103140"/>
            <a:chOff x="1876215" y="4276515"/>
            <a:chExt cx="171720" cy="137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32" name="Encre 31">
                  <a:extLst>
                    <a:ext uri="{FF2B5EF4-FFF2-40B4-BE49-F238E27FC236}">
                      <a16:creationId xmlns:a16="http://schemas.microsoft.com/office/drawing/2014/main" id="{7EEDC4AE-785F-ACE6-B07A-58200C10B588}"/>
                    </a:ext>
                  </a:extLst>
                </p14:cNvPr>
                <p14:cNvContentPartPr/>
                <p14:nvPr/>
              </p14:nvContentPartPr>
              <p14:xfrm>
                <a:off x="1876215" y="4295595"/>
                <a:ext cx="157320" cy="118440"/>
              </p14:xfrm>
            </p:contentPart>
          </mc:Choice>
          <mc:Fallback xmlns="">
            <p:pic>
              <p:nvPicPr>
                <p:cNvPr id="32" name="Encre 31">
                  <a:extLst>
                    <a:ext uri="{FF2B5EF4-FFF2-40B4-BE49-F238E27FC236}">
                      <a16:creationId xmlns:a16="http://schemas.microsoft.com/office/drawing/2014/main" id="{7EEDC4AE-785F-ACE6-B07A-58200C10B588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870095" y="4289475"/>
                  <a:ext cx="169560" cy="13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3" name="Encre 32">
                  <a:extLst>
                    <a:ext uri="{FF2B5EF4-FFF2-40B4-BE49-F238E27FC236}">
                      <a16:creationId xmlns:a16="http://schemas.microsoft.com/office/drawing/2014/main" id="{95CC1559-450C-D11F-7C01-AF97029B913A}"/>
                    </a:ext>
                  </a:extLst>
                </p14:cNvPr>
                <p14:cNvContentPartPr/>
                <p14:nvPr/>
              </p14:nvContentPartPr>
              <p14:xfrm>
                <a:off x="1927335" y="4276515"/>
                <a:ext cx="120600" cy="133200"/>
              </p14:xfrm>
            </p:contentPart>
          </mc:Choice>
          <mc:Fallback xmlns="">
            <p:pic>
              <p:nvPicPr>
                <p:cNvPr id="33" name="Encre 32">
                  <a:extLst>
                    <a:ext uri="{FF2B5EF4-FFF2-40B4-BE49-F238E27FC236}">
                      <a16:creationId xmlns:a16="http://schemas.microsoft.com/office/drawing/2014/main" id="{95CC1559-450C-D11F-7C01-AF97029B913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921215" y="4270395"/>
                  <a:ext cx="132840" cy="145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1C44154E-A04A-FD6F-F0C1-D88E13F07898}"/>
              </a:ext>
            </a:extLst>
          </p:cNvPr>
          <p:cNvGrpSpPr/>
          <p:nvPr/>
        </p:nvGrpSpPr>
        <p:grpSpPr>
          <a:xfrm>
            <a:off x="3471581" y="2526413"/>
            <a:ext cx="114750" cy="115830"/>
            <a:chOff x="4628775" y="4248075"/>
            <a:chExt cx="153000" cy="154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5" name="Encre 34">
                  <a:extLst>
                    <a:ext uri="{FF2B5EF4-FFF2-40B4-BE49-F238E27FC236}">
                      <a16:creationId xmlns:a16="http://schemas.microsoft.com/office/drawing/2014/main" id="{A34066C1-1217-0DBC-DD8A-1837FB00F248}"/>
                    </a:ext>
                  </a:extLst>
                </p14:cNvPr>
                <p14:cNvContentPartPr/>
                <p14:nvPr/>
              </p14:nvContentPartPr>
              <p14:xfrm>
                <a:off x="4628775" y="4276515"/>
                <a:ext cx="146160" cy="120960"/>
              </p14:xfrm>
            </p:contentPart>
          </mc:Choice>
          <mc:Fallback xmlns="">
            <p:pic>
              <p:nvPicPr>
                <p:cNvPr id="35" name="Encre 34">
                  <a:extLst>
                    <a:ext uri="{FF2B5EF4-FFF2-40B4-BE49-F238E27FC236}">
                      <a16:creationId xmlns:a16="http://schemas.microsoft.com/office/drawing/2014/main" id="{A34066C1-1217-0DBC-DD8A-1837FB00F24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622655" y="4270395"/>
                  <a:ext cx="15840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6" name="Encre 35">
                  <a:extLst>
                    <a:ext uri="{FF2B5EF4-FFF2-40B4-BE49-F238E27FC236}">
                      <a16:creationId xmlns:a16="http://schemas.microsoft.com/office/drawing/2014/main" id="{4B53228F-AB28-CA46-804E-71379A6F7B6A}"/>
                    </a:ext>
                  </a:extLst>
                </p14:cNvPr>
                <p14:cNvContentPartPr/>
                <p14:nvPr/>
              </p14:nvContentPartPr>
              <p14:xfrm>
                <a:off x="4632015" y="4248075"/>
                <a:ext cx="149760" cy="15444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4B53228F-AB28-CA46-804E-71379A6F7B6A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625895" y="4241955"/>
                  <a:ext cx="162000" cy="16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9029DB37-3CAD-E190-ED13-F4F314287BBF}"/>
              </a:ext>
            </a:extLst>
          </p:cNvPr>
          <p:cNvGrpSpPr/>
          <p:nvPr/>
        </p:nvGrpSpPr>
        <p:grpSpPr>
          <a:xfrm>
            <a:off x="5012741" y="2547743"/>
            <a:ext cx="144450" cy="104490"/>
            <a:chOff x="6683655" y="4276515"/>
            <a:chExt cx="192600" cy="139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8" name="Encre 37">
                  <a:extLst>
                    <a:ext uri="{FF2B5EF4-FFF2-40B4-BE49-F238E27FC236}">
                      <a16:creationId xmlns:a16="http://schemas.microsoft.com/office/drawing/2014/main" id="{F720112D-D5A6-D3BD-FD6E-F23BBF195EEB}"/>
                    </a:ext>
                  </a:extLst>
                </p14:cNvPr>
                <p14:cNvContentPartPr/>
                <p14:nvPr/>
              </p14:nvContentPartPr>
              <p14:xfrm>
                <a:off x="6695895" y="4286235"/>
                <a:ext cx="180360" cy="128880"/>
              </p14:xfrm>
            </p:contentPart>
          </mc:Choice>
          <mc:Fallback xmlns="">
            <p:pic>
              <p:nvPicPr>
                <p:cNvPr id="38" name="Encre 37">
                  <a:extLst>
                    <a:ext uri="{FF2B5EF4-FFF2-40B4-BE49-F238E27FC236}">
                      <a16:creationId xmlns:a16="http://schemas.microsoft.com/office/drawing/2014/main" id="{F720112D-D5A6-D3BD-FD6E-F23BBF195EEB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689775" y="4280115"/>
                  <a:ext cx="192600" cy="14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9" name="Encre 38">
                  <a:extLst>
                    <a:ext uri="{FF2B5EF4-FFF2-40B4-BE49-F238E27FC236}">
                      <a16:creationId xmlns:a16="http://schemas.microsoft.com/office/drawing/2014/main" id="{65C088B8-7CF5-857B-470E-294277931D7F}"/>
                    </a:ext>
                  </a:extLst>
                </p14:cNvPr>
                <p14:cNvContentPartPr/>
                <p14:nvPr/>
              </p14:nvContentPartPr>
              <p14:xfrm>
                <a:off x="6683655" y="4276515"/>
                <a:ext cx="183960" cy="139320"/>
              </p14:xfrm>
            </p:contentPart>
          </mc:Choice>
          <mc:Fallback xmlns="">
            <p:pic>
              <p:nvPicPr>
                <p:cNvPr id="39" name="Encre 38">
                  <a:extLst>
                    <a:ext uri="{FF2B5EF4-FFF2-40B4-BE49-F238E27FC236}">
                      <a16:creationId xmlns:a16="http://schemas.microsoft.com/office/drawing/2014/main" id="{65C088B8-7CF5-857B-470E-294277931D7F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677535" y="4270395"/>
                  <a:ext cx="196200" cy="151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C3D8A97D-49C6-D473-075B-A5532F8513B1}"/>
              </a:ext>
            </a:extLst>
          </p:cNvPr>
          <p:cNvGrpSpPr/>
          <p:nvPr/>
        </p:nvGrpSpPr>
        <p:grpSpPr>
          <a:xfrm>
            <a:off x="7441661" y="2547743"/>
            <a:ext cx="150120" cy="119340"/>
            <a:chOff x="9922215" y="4276515"/>
            <a:chExt cx="200160" cy="159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1" name="Encre 40">
                  <a:extLst>
                    <a:ext uri="{FF2B5EF4-FFF2-40B4-BE49-F238E27FC236}">
                      <a16:creationId xmlns:a16="http://schemas.microsoft.com/office/drawing/2014/main" id="{B77E9B74-4A38-5FCC-C689-22AAEBB27448}"/>
                    </a:ext>
                  </a:extLst>
                </p14:cNvPr>
                <p14:cNvContentPartPr/>
                <p14:nvPr/>
              </p14:nvContentPartPr>
              <p14:xfrm>
                <a:off x="9972255" y="4295595"/>
                <a:ext cx="150120" cy="137160"/>
              </p14:xfrm>
            </p:contentPart>
          </mc:Choice>
          <mc:Fallback xmlns="">
            <p:pic>
              <p:nvPicPr>
                <p:cNvPr id="41" name="Encre 40">
                  <a:extLst>
                    <a:ext uri="{FF2B5EF4-FFF2-40B4-BE49-F238E27FC236}">
                      <a16:creationId xmlns:a16="http://schemas.microsoft.com/office/drawing/2014/main" id="{B77E9B74-4A38-5FCC-C689-22AAEBB2744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9966135" y="4289475"/>
                  <a:ext cx="16236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2" name="Encre 41">
                  <a:extLst>
                    <a:ext uri="{FF2B5EF4-FFF2-40B4-BE49-F238E27FC236}">
                      <a16:creationId xmlns:a16="http://schemas.microsoft.com/office/drawing/2014/main" id="{5D41C14D-FF7A-AFB5-59FC-7CF4F7759CBA}"/>
                    </a:ext>
                  </a:extLst>
                </p14:cNvPr>
                <p14:cNvContentPartPr/>
                <p14:nvPr/>
              </p14:nvContentPartPr>
              <p14:xfrm>
                <a:off x="9922215" y="4276515"/>
                <a:ext cx="193680" cy="159120"/>
              </p14:xfrm>
            </p:contentPart>
          </mc:Choice>
          <mc:Fallback xmlns="">
            <p:pic>
              <p:nvPicPr>
                <p:cNvPr id="42" name="Encre 41">
                  <a:extLst>
                    <a:ext uri="{FF2B5EF4-FFF2-40B4-BE49-F238E27FC236}">
                      <a16:creationId xmlns:a16="http://schemas.microsoft.com/office/drawing/2014/main" id="{5D41C14D-FF7A-AFB5-59FC-7CF4F7759CB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916095" y="4270395"/>
                  <a:ext cx="205920" cy="1713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90BE2BBC-6B3A-5C29-ED9B-82F94E7DE3EE}"/>
              </a:ext>
            </a:extLst>
          </p:cNvPr>
          <p:cNvSpPr txBox="1"/>
          <p:nvPr/>
        </p:nvSpPr>
        <p:spPr>
          <a:xfrm>
            <a:off x="840073" y="2656702"/>
            <a:ext cx="1183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/>
                </a:solidFill>
              </a:rPr>
              <a:t>1R-QXLBB_E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BE7CA01B-6384-2503-76B4-67739873CA0C}"/>
              </a:ext>
            </a:extLst>
          </p:cNvPr>
          <p:cNvSpPr txBox="1"/>
          <p:nvPr/>
        </p:nvSpPr>
        <p:spPr>
          <a:xfrm>
            <a:off x="3334647" y="2656702"/>
            <a:ext cx="1252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/>
                </a:solidFill>
              </a:rPr>
              <a:t>1R-QXLBB_S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263DDE8-09A6-9211-D177-E842EB149ED3}"/>
              </a:ext>
            </a:extLst>
          </p:cNvPr>
          <p:cNvSpPr txBox="1"/>
          <p:nvPr/>
        </p:nvSpPr>
        <p:spPr>
          <a:xfrm>
            <a:off x="4712168" y="2673173"/>
            <a:ext cx="1183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/>
                </a:solidFill>
              </a:rPr>
              <a:t>1R-QXLCB_E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13078923-E757-4BB7-2649-427E85DDC3AB}"/>
              </a:ext>
            </a:extLst>
          </p:cNvPr>
          <p:cNvSpPr txBox="1"/>
          <p:nvPr/>
        </p:nvSpPr>
        <p:spPr>
          <a:xfrm>
            <a:off x="7359508" y="2693516"/>
            <a:ext cx="1135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/>
                </a:solidFill>
              </a:rPr>
              <a:t>1R-QXLCB_S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729FA924-EC43-7D1B-0EAE-56787BA30855}"/>
              </a:ext>
            </a:extLst>
          </p:cNvPr>
          <p:cNvSpPr txBox="1"/>
          <p:nvPr/>
        </p:nvSpPr>
        <p:spPr>
          <a:xfrm>
            <a:off x="260726" y="3581876"/>
            <a:ext cx="8383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/>
              <a:t>Gutter edge</a:t>
            </a: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71EE3229-5897-9901-FCF8-29741196BE97}"/>
              </a:ext>
            </a:extLst>
          </p:cNvPr>
          <p:cNvCxnSpPr>
            <a:cxnSpLocks/>
          </p:cNvCxnSpPr>
          <p:nvPr/>
        </p:nvCxnSpPr>
        <p:spPr>
          <a:xfrm>
            <a:off x="679894" y="3864593"/>
            <a:ext cx="7654639" cy="0"/>
          </a:xfrm>
          <a:prstGeom prst="line">
            <a:avLst/>
          </a:prstGeom>
          <a:ln w="9525">
            <a:solidFill>
              <a:schemeClr val="tx2">
                <a:lumMod val="20000"/>
                <a:lumOff val="8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>
            <a:extLst>
              <a:ext uri="{FF2B5EF4-FFF2-40B4-BE49-F238E27FC236}">
                <a16:creationId xmlns:a16="http://schemas.microsoft.com/office/drawing/2014/main" id="{ACC1D2CC-2CF5-7022-ED63-5CC49B265414}"/>
              </a:ext>
            </a:extLst>
          </p:cNvPr>
          <p:cNvCxnSpPr>
            <a:cxnSpLocks/>
          </p:cNvCxnSpPr>
          <p:nvPr/>
        </p:nvCxnSpPr>
        <p:spPr>
          <a:xfrm>
            <a:off x="683568" y="3795886"/>
            <a:ext cx="765096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ZoneTexte 65">
            <a:extLst>
              <a:ext uri="{FF2B5EF4-FFF2-40B4-BE49-F238E27FC236}">
                <a16:creationId xmlns:a16="http://schemas.microsoft.com/office/drawing/2014/main" id="{7004CFC9-94C4-ECA7-F27C-8560D9AD87AF}"/>
              </a:ext>
            </a:extLst>
          </p:cNvPr>
          <p:cNvSpPr txBox="1"/>
          <p:nvPr/>
        </p:nvSpPr>
        <p:spPr>
          <a:xfrm>
            <a:off x="2451330" y="3967811"/>
            <a:ext cx="37414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Offset points </a:t>
            </a:r>
            <a:r>
              <a:rPr lang="en-GB" sz="1050" b="1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at least 30 cm </a:t>
            </a:r>
            <a:r>
              <a:rPr lang="en-GB" sz="105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from the ‘caniveau’ edge</a:t>
            </a:r>
          </a:p>
        </p:txBody>
      </p: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4B4D89A7-76FA-5C5D-0FA0-981B5B86D9EC}"/>
              </a:ext>
            </a:extLst>
          </p:cNvPr>
          <p:cNvCxnSpPr>
            <a:cxnSpLocks/>
          </p:cNvCxnSpPr>
          <p:nvPr/>
        </p:nvCxnSpPr>
        <p:spPr>
          <a:xfrm>
            <a:off x="1335926" y="3522762"/>
            <a:ext cx="0" cy="336329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A64AF8F3-1C3D-9AFE-D450-6A8598370D04}"/>
              </a:ext>
            </a:extLst>
          </p:cNvPr>
          <p:cNvGrpSpPr/>
          <p:nvPr/>
        </p:nvGrpSpPr>
        <p:grpSpPr>
          <a:xfrm>
            <a:off x="1304930" y="3813596"/>
            <a:ext cx="61290" cy="86400"/>
            <a:chOff x="2054036" y="5554311"/>
            <a:chExt cx="8172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86" name="Encre 85">
                  <a:extLst>
                    <a:ext uri="{FF2B5EF4-FFF2-40B4-BE49-F238E27FC236}">
                      <a16:creationId xmlns:a16="http://schemas.microsoft.com/office/drawing/2014/main" id="{0F0E6C12-B277-DDCF-FFD2-6C741B51C741}"/>
                    </a:ext>
                  </a:extLst>
                </p14:cNvPr>
                <p14:cNvContentPartPr/>
                <p14:nvPr/>
              </p14:nvContentPartPr>
              <p14:xfrm>
                <a:off x="2054036" y="5554311"/>
                <a:ext cx="80280" cy="101880"/>
              </p14:xfrm>
            </p:contentPart>
          </mc:Choice>
          <mc:Fallback xmlns="">
            <p:pic>
              <p:nvPicPr>
                <p:cNvPr id="86" name="Encre 85">
                  <a:extLst>
                    <a:ext uri="{FF2B5EF4-FFF2-40B4-BE49-F238E27FC236}">
                      <a16:creationId xmlns:a16="http://schemas.microsoft.com/office/drawing/2014/main" id="{0F0E6C12-B277-DDCF-FFD2-6C741B51C74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049716" y="5549991"/>
                  <a:ext cx="8892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87" name="Encre 86">
                  <a:extLst>
                    <a:ext uri="{FF2B5EF4-FFF2-40B4-BE49-F238E27FC236}">
                      <a16:creationId xmlns:a16="http://schemas.microsoft.com/office/drawing/2014/main" id="{B914E28E-4DB0-CC83-F3A0-64E16E053253}"/>
                    </a:ext>
                  </a:extLst>
                </p14:cNvPr>
                <p14:cNvContentPartPr/>
                <p14:nvPr/>
              </p14:nvContentPartPr>
              <p14:xfrm>
                <a:off x="2064116" y="5561151"/>
                <a:ext cx="71640" cy="108360"/>
              </p14:xfrm>
            </p:contentPart>
          </mc:Choice>
          <mc:Fallback xmlns="">
            <p:pic>
              <p:nvPicPr>
                <p:cNvPr id="87" name="Encre 86">
                  <a:extLst>
                    <a:ext uri="{FF2B5EF4-FFF2-40B4-BE49-F238E27FC236}">
                      <a16:creationId xmlns:a16="http://schemas.microsoft.com/office/drawing/2014/main" id="{B914E28E-4DB0-CC83-F3A0-64E16E05325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059796" y="5556831"/>
                  <a:ext cx="80280" cy="117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1" name="Groupe 90">
            <a:extLst>
              <a:ext uri="{FF2B5EF4-FFF2-40B4-BE49-F238E27FC236}">
                <a16:creationId xmlns:a16="http://schemas.microsoft.com/office/drawing/2014/main" id="{4FCC9E47-D25C-628F-9358-C53136B7B176}"/>
              </a:ext>
            </a:extLst>
          </p:cNvPr>
          <p:cNvGrpSpPr/>
          <p:nvPr/>
        </p:nvGrpSpPr>
        <p:grpSpPr>
          <a:xfrm>
            <a:off x="5178687" y="3830418"/>
            <a:ext cx="78570" cy="89640"/>
            <a:chOff x="4712996" y="5561151"/>
            <a:chExt cx="104760" cy="11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89" name="Encre 88">
                  <a:extLst>
                    <a:ext uri="{FF2B5EF4-FFF2-40B4-BE49-F238E27FC236}">
                      <a16:creationId xmlns:a16="http://schemas.microsoft.com/office/drawing/2014/main" id="{13DB3485-2672-8EFA-6166-C96C55094C58}"/>
                    </a:ext>
                  </a:extLst>
                </p14:cNvPr>
                <p14:cNvContentPartPr/>
                <p14:nvPr/>
              </p14:nvContentPartPr>
              <p14:xfrm>
                <a:off x="4735676" y="5561151"/>
                <a:ext cx="78840" cy="106920"/>
              </p14:xfrm>
            </p:contentPart>
          </mc:Choice>
          <mc:Fallback xmlns="">
            <p:pic>
              <p:nvPicPr>
                <p:cNvPr id="89" name="Encre 88">
                  <a:extLst>
                    <a:ext uri="{FF2B5EF4-FFF2-40B4-BE49-F238E27FC236}">
                      <a16:creationId xmlns:a16="http://schemas.microsoft.com/office/drawing/2014/main" id="{13DB3485-2672-8EFA-6166-C96C55094C58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731356" y="5556831"/>
                  <a:ext cx="87480" cy="11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90" name="Encre 89">
                  <a:extLst>
                    <a:ext uri="{FF2B5EF4-FFF2-40B4-BE49-F238E27FC236}">
                      <a16:creationId xmlns:a16="http://schemas.microsoft.com/office/drawing/2014/main" id="{0B048402-D000-43D1-3B73-01738980E6E3}"/>
                    </a:ext>
                  </a:extLst>
                </p14:cNvPr>
                <p14:cNvContentPartPr/>
                <p14:nvPr/>
              </p14:nvContentPartPr>
              <p14:xfrm>
                <a:off x="4712996" y="5561151"/>
                <a:ext cx="104760" cy="119520"/>
              </p14:xfrm>
            </p:contentPart>
          </mc:Choice>
          <mc:Fallback xmlns="">
            <p:pic>
              <p:nvPicPr>
                <p:cNvPr id="90" name="Encre 89">
                  <a:extLst>
                    <a:ext uri="{FF2B5EF4-FFF2-40B4-BE49-F238E27FC236}">
                      <a16:creationId xmlns:a16="http://schemas.microsoft.com/office/drawing/2014/main" id="{0B048402-D000-43D1-3B73-01738980E6E3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708676" y="5556831"/>
                  <a:ext cx="113400" cy="1281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D499FE0-6A09-8309-792F-50FB5C23032E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TE-CRG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4E715A9F-5EF7-913E-4069-8DDF3DA69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en-GB" noProof="0" smtClean="0"/>
              <a:pPr/>
              <a:t>22</a:t>
            </a:fld>
            <a:endParaRPr lang="en-GB" noProof="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8D93D7D-3FDF-E443-4CEC-A5CD41F749D8}"/>
              </a:ext>
            </a:extLst>
          </p:cNvPr>
          <p:cNvSpPr txBox="1"/>
          <p:nvPr/>
        </p:nvSpPr>
        <p:spPr>
          <a:xfrm>
            <a:off x="28237" y="598866"/>
            <a:ext cx="3744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noProof="0" dirty="0"/>
              <a:t>Tracing for QXL sub-assemblies :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408806F-06F1-D369-4C95-DCD4139A1D82}"/>
              </a:ext>
            </a:extLst>
          </p:cNvPr>
          <p:cNvSpPr txBox="1"/>
          <p:nvPr/>
        </p:nvSpPr>
        <p:spPr>
          <a:xfrm>
            <a:off x="564356" y="1624738"/>
            <a:ext cx="1443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noProof="0" dirty="0"/>
              <a:t>Side view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8645A89-DEC9-EFDE-CAE0-57689402EC97}"/>
              </a:ext>
            </a:extLst>
          </p:cNvPr>
          <p:cNvSpPr txBox="1"/>
          <p:nvPr/>
        </p:nvSpPr>
        <p:spPr>
          <a:xfrm>
            <a:off x="607213" y="3060493"/>
            <a:ext cx="1443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noProof="0" dirty="0"/>
              <a:t>Top view</a:t>
            </a:r>
          </a:p>
        </p:txBody>
      </p: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F48325E3-A1BF-A036-B11B-B5D0F317BBA3}"/>
              </a:ext>
            </a:extLst>
          </p:cNvPr>
          <p:cNvGrpSpPr/>
          <p:nvPr/>
        </p:nvGrpSpPr>
        <p:grpSpPr>
          <a:xfrm>
            <a:off x="2508676" y="1786087"/>
            <a:ext cx="14040" cy="793080"/>
            <a:chOff x="2508676" y="1824224"/>
            <a:chExt cx="14040" cy="793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52" name="Encre 51">
                  <a:extLst>
                    <a:ext uri="{FF2B5EF4-FFF2-40B4-BE49-F238E27FC236}">
                      <a16:creationId xmlns:a16="http://schemas.microsoft.com/office/drawing/2014/main" id="{3D0EB446-C23F-01E6-AFBE-A6F8799B8BA8}"/>
                    </a:ext>
                  </a:extLst>
                </p14:cNvPr>
                <p14:cNvContentPartPr/>
                <p14:nvPr/>
              </p14:nvContentPartPr>
              <p14:xfrm>
                <a:off x="2508676" y="1824224"/>
                <a:ext cx="5040" cy="8064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3D0EB446-C23F-01E6-AFBE-A6F8799B8BA8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502556" y="1818104"/>
                  <a:ext cx="17280" cy="9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53" name="Encre 52">
                  <a:extLst>
                    <a:ext uri="{FF2B5EF4-FFF2-40B4-BE49-F238E27FC236}">
                      <a16:creationId xmlns:a16="http://schemas.microsoft.com/office/drawing/2014/main" id="{58890A7B-7C8D-98D7-88E0-D0924B6BFFD4}"/>
                    </a:ext>
                  </a:extLst>
                </p14:cNvPr>
                <p14:cNvContentPartPr/>
                <p14:nvPr/>
              </p14:nvContentPartPr>
              <p14:xfrm>
                <a:off x="2513356" y="1949864"/>
                <a:ext cx="3600" cy="860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58890A7B-7C8D-98D7-88E0-D0924B6BFFD4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2507236" y="1943744"/>
                  <a:ext cx="15840" cy="9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54" name="Encre 53">
                  <a:extLst>
                    <a:ext uri="{FF2B5EF4-FFF2-40B4-BE49-F238E27FC236}">
                      <a16:creationId xmlns:a16="http://schemas.microsoft.com/office/drawing/2014/main" id="{0A6A3B9A-814B-DD75-516E-15FE4582F0A9}"/>
                    </a:ext>
                  </a:extLst>
                </p14:cNvPr>
                <p14:cNvContentPartPr/>
                <p14:nvPr/>
              </p14:nvContentPartPr>
              <p14:xfrm>
                <a:off x="2517676" y="2110424"/>
                <a:ext cx="360" cy="82440"/>
              </p14:xfrm>
            </p:contentPart>
          </mc:Choice>
          <mc:Fallback xmlns="">
            <p:pic>
              <p:nvPicPr>
                <p:cNvPr id="54" name="Encre 53">
                  <a:extLst>
                    <a:ext uri="{FF2B5EF4-FFF2-40B4-BE49-F238E27FC236}">
                      <a16:creationId xmlns:a16="http://schemas.microsoft.com/office/drawing/2014/main" id="{0A6A3B9A-814B-DD75-516E-15FE4582F0A9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2511556" y="2104304"/>
                  <a:ext cx="12600" cy="9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55" name="Encre 54">
                  <a:extLst>
                    <a:ext uri="{FF2B5EF4-FFF2-40B4-BE49-F238E27FC236}">
                      <a16:creationId xmlns:a16="http://schemas.microsoft.com/office/drawing/2014/main" id="{D2D8C693-371F-207C-5C32-CB666BE00C66}"/>
                    </a:ext>
                  </a:extLst>
                </p14:cNvPr>
                <p14:cNvContentPartPr/>
                <p14:nvPr/>
              </p14:nvContentPartPr>
              <p14:xfrm>
                <a:off x="2517676" y="2257664"/>
                <a:ext cx="5040" cy="90720"/>
              </p14:xfrm>
            </p:contentPart>
          </mc:Choice>
          <mc:Fallback xmlns="">
            <p:pic>
              <p:nvPicPr>
                <p:cNvPr id="55" name="Encre 54">
                  <a:extLst>
                    <a:ext uri="{FF2B5EF4-FFF2-40B4-BE49-F238E27FC236}">
                      <a16:creationId xmlns:a16="http://schemas.microsoft.com/office/drawing/2014/main" id="{D2D8C693-371F-207C-5C32-CB666BE00C66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511556" y="2251544"/>
                  <a:ext cx="17280" cy="10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58" name="Encre 57">
                  <a:extLst>
                    <a:ext uri="{FF2B5EF4-FFF2-40B4-BE49-F238E27FC236}">
                      <a16:creationId xmlns:a16="http://schemas.microsoft.com/office/drawing/2014/main" id="{FB3BA996-3CFA-79DF-5F09-784A9464B160}"/>
                    </a:ext>
                  </a:extLst>
                </p14:cNvPr>
                <p14:cNvContentPartPr/>
                <p14:nvPr/>
              </p14:nvContentPartPr>
              <p14:xfrm>
                <a:off x="2517676" y="2409224"/>
                <a:ext cx="360" cy="69120"/>
              </p14:xfrm>
            </p:contentPart>
          </mc:Choice>
          <mc:Fallback xmlns="">
            <p:pic>
              <p:nvPicPr>
                <p:cNvPr id="58" name="Encre 57">
                  <a:extLst>
                    <a:ext uri="{FF2B5EF4-FFF2-40B4-BE49-F238E27FC236}">
                      <a16:creationId xmlns:a16="http://schemas.microsoft.com/office/drawing/2014/main" id="{FB3BA996-3CFA-79DF-5F09-784A9464B16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511556" y="2403104"/>
                  <a:ext cx="1260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61" name="Encre 60">
                  <a:extLst>
                    <a:ext uri="{FF2B5EF4-FFF2-40B4-BE49-F238E27FC236}">
                      <a16:creationId xmlns:a16="http://schemas.microsoft.com/office/drawing/2014/main" id="{CE740C59-F7EE-E628-E9DF-44C81E9216E1}"/>
                    </a:ext>
                  </a:extLst>
                </p14:cNvPr>
                <p14:cNvContentPartPr/>
                <p14:nvPr/>
              </p14:nvContentPartPr>
              <p14:xfrm>
                <a:off x="2513356" y="2530544"/>
                <a:ext cx="360" cy="86760"/>
              </p14:xfrm>
            </p:contentPart>
          </mc:Choice>
          <mc:Fallback xmlns="">
            <p:pic>
              <p:nvPicPr>
                <p:cNvPr id="61" name="Encre 60">
                  <a:extLst>
                    <a:ext uri="{FF2B5EF4-FFF2-40B4-BE49-F238E27FC236}">
                      <a16:creationId xmlns:a16="http://schemas.microsoft.com/office/drawing/2014/main" id="{CE740C59-F7EE-E628-E9DF-44C81E9216E1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2507236" y="2524424"/>
                  <a:ext cx="12600" cy="99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71" name="Encre 70">
                <a:extLst>
                  <a:ext uri="{FF2B5EF4-FFF2-40B4-BE49-F238E27FC236}">
                    <a16:creationId xmlns:a16="http://schemas.microsoft.com/office/drawing/2014/main" id="{113D496D-E540-6FBE-CB5C-4FCC13A18348}"/>
                  </a:ext>
                </a:extLst>
              </p14:cNvPr>
              <p14:cNvContentPartPr/>
              <p14:nvPr/>
            </p14:nvContentPartPr>
            <p14:xfrm>
              <a:off x="6632116" y="1790407"/>
              <a:ext cx="7200" cy="84240"/>
            </p14:xfrm>
          </p:contentPart>
        </mc:Choice>
        <mc:Fallback xmlns="">
          <p:pic>
            <p:nvPicPr>
              <p:cNvPr id="71" name="Encre 70">
                <a:extLst>
                  <a:ext uri="{FF2B5EF4-FFF2-40B4-BE49-F238E27FC236}">
                    <a16:creationId xmlns:a16="http://schemas.microsoft.com/office/drawing/2014/main" id="{113D496D-E540-6FBE-CB5C-4FCC13A18348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6627436" y="1785727"/>
                <a:ext cx="16200" cy="9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72" name="Encre 71">
                <a:extLst>
                  <a:ext uri="{FF2B5EF4-FFF2-40B4-BE49-F238E27FC236}">
                    <a16:creationId xmlns:a16="http://schemas.microsoft.com/office/drawing/2014/main" id="{9EA2F49A-8B3D-C9E7-82ED-918AD6932102}"/>
                  </a:ext>
                </a:extLst>
              </p14:cNvPr>
              <p14:cNvContentPartPr/>
              <p14:nvPr/>
            </p14:nvContentPartPr>
            <p14:xfrm>
              <a:off x="6630316" y="1938007"/>
              <a:ext cx="360" cy="68400"/>
            </p14:xfrm>
          </p:contentPart>
        </mc:Choice>
        <mc:Fallback xmlns="">
          <p:pic>
            <p:nvPicPr>
              <p:cNvPr id="72" name="Encre 71">
                <a:extLst>
                  <a:ext uri="{FF2B5EF4-FFF2-40B4-BE49-F238E27FC236}">
                    <a16:creationId xmlns:a16="http://schemas.microsoft.com/office/drawing/2014/main" id="{9EA2F49A-8B3D-C9E7-82ED-918AD6932102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6625636" y="1933327"/>
                <a:ext cx="9360" cy="77400"/>
              </a:xfrm>
              <a:prstGeom prst="rect">
                <a:avLst/>
              </a:prstGeom>
            </p:spPr>
          </p:pic>
        </mc:Fallback>
      </mc:AlternateContent>
      <p:grpSp>
        <p:nvGrpSpPr>
          <p:cNvPr id="83" name="Groupe 82">
            <a:extLst>
              <a:ext uri="{FF2B5EF4-FFF2-40B4-BE49-F238E27FC236}">
                <a16:creationId xmlns:a16="http://schemas.microsoft.com/office/drawing/2014/main" id="{0036879E-87AA-FC1B-E79F-BF66FE740A40}"/>
              </a:ext>
            </a:extLst>
          </p:cNvPr>
          <p:cNvGrpSpPr/>
          <p:nvPr/>
        </p:nvGrpSpPr>
        <p:grpSpPr>
          <a:xfrm>
            <a:off x="6625636" y="2085247"/>
            <a:ext cx="5040" cy="510840"/>
            <a:chOff x="6625636" y="2123384"/>
            <a:chExt cx="5040" cy="510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73" name="Encre 72">
                  <a:extLst>
                    <a:ext uri="{FF2B5EF4-FFF2-40B4-BE49-F238E27FC236}">
                      <a16:creationId xmlns:a16="http://schemas.microsoft.com/office/drawing/2014/main" id="{7B7664E5-3194-F732-719A-33ADAB69F6B3}"/>
                    </a:ext>
                  </a:extLst>
                </p14:cNvPr>
                <p14:cNvContentPartPr/>
                <p14:nvPr/>
              </p14:nvContentPartPr>
              <p14:xfrm>
                <a:off x="6625636" y="2123384"/>
                <a:ext cx="4680" cy="73800"/>
              </p14:xfrm>
            </p:contentPart>
          </mc:Choice>
          <mc:Fallback xmlns="">
            <p:pic>
              <p:nvPicPr>
                <p:cNvPr id="73" name="Encre 72">
                  <a:extLst>
                    <a:ext uri="{FF2B5EF4-FFF2-40B4-BE49-F238E27FC236}">
                      <a16:creationId xmlns:a16="http://schemas.microsoft.com/office/drawing/2014/main" id="{7B7664E5-3194-F732-719A-33ADAB69F6B3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619516" y="2117264"/>
                  <a:ext cx="16920" cy="8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74" name="Encre 73">
                  <a:extLst>
                    <a:ext uri="{FF2B5EF4-FFF2-40B4-BE49-F238E27FC236}">
                      <a16:creationId xmlns:a16="http://schemas.microsoft.com/office/drawing/2014/main" id="{5CF9E338-F704-4A2D-7451-348E014BF58E}"/>
                    </a:ext>
                  </a:extLst>
                </p14:cNvPr>
                <p14:cNvContentPartPr/>
                <p14:nvPr/>
              </p14:nvContentPartPr>
              <p14:xfrm>
                <a:off x="6625996" y="2270624"/>
                <a:ext cx="360" cy="77760"/>
              </p14:xfrm>
            </p:contentPart>
          </mc:Choice>
          <mc:Fallback xmlns="">
            <p:pic>
              <p:nvPicPr>
                <p:cNvPr id="74" name="Encre 73">
                  <a:extLst>
                    <a:ext uri="{FF2B5EF4-FFF2-40B4-BE49-F238E27FC236}">
                      <a16:creationId xmlns:a16="http://schemas.microsoft.com/office/drawing/2014/main" id="{5CF9E338-F704-4A2D-7451-348E014BF58E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6619876" y="2264504"/>
                  <a:ext cx="12600" cy="9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76" name="Encre 75">
                  <a:extLst>
                    <a:ext uri="{FF2B5EF4-FFF2-40B4-BE49-F238E27FC236}">
                      <a16:creationId xmlns:a16="http://schemas.microsoft.com/office/drawing/2014/main" id="{EF1A8F49-B183-8EE4-AD96-69F9FF17C6EA}"/>
                    </a:ext>
                  </a:extLst>
                </p14:cNvPr>
                <p14:cNvContentPartPr/>
                <p14:nvPr/>
              </p14:nvContentPartPr>
              <p14:xfrm>
                <a:off x="6625996" y="2400584"/>
                <a:ext cx="360" cy="69120"/>
              </p14:xfrm>
            </p:contentPart>
          </mc:Choice>
          <mc:Fallback xmlns="">
            <p:pic>
              <p:nvPicPr>
                <p:cNvPr id="76" name="Encre 75">
                  <a:extLst>
                    <a:ext uri="{FF2B5EF4-FFF2-40B4-BE49-F238E27FC236}">
                      <a16:creationId xmlns:a16="http://schemas.microsoft.com/office/drawing/2014/main" id="{EF1A8F49-B183-8EE4-AD96-69F9FF17C6EA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619876" y="2394464"/>
                  <a:ext cx="1260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78" name="Encre 77">
                  <a:extLst>
                    <a:ext uri="{FF2B5EF4-FFF2-40B4-BE49-F238E27FC236}">
                      <a16:creationId xmlns:a16="http://schemas.microsoft.com/office/drawing/2014/main" id="{E03D0ECF-30EA-4CE8-9A2D-A51B11552569}"/>
                    </a:ext>
                  </a:extLst>
                </p14:cNvPr>
                <p14:cNvContentPartPr/>
                <p14:nvPr/>
              </p14:nvContentPartPr>
              <p14:xfrm>
                <a:off x="6630316" y="2521904"/>
                <a:ext cx="360" cy="52200"/>
              </p14:xfrm>
            </p:contentPart>
          </mc:Choice>
          <mc:Fallback xmlns="">
            <p:pic>
              <p:nvPicPr>
                <p:cNvPr id="78" name="Encre 77">
                  <a:extLst>
                    <a:ext uri="{FF2B5EF4-FFF2-40B4-BE49-F238E27FC236}">
                      <a16:creationId xmlns:a16="http://schemas.microsoft.com/office/drawing/2014/main" id="{E03D0ECF-30EA-4CE8-9A2D-A51B11552569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6624196" y="2515784"/>
                  <a:ext cx="12600" cy="6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81" name="Encre 80">
                  <a:extLst>
                    <a:ext uri="{FF2B5EF4-FFF2-40B4-BE49-F238E27FC236}">
                      <a16:creationId xmlns:a16="http://schemas.microsoft.com/office/drawing/2014/main" id="{DFAE0C3F-96EC-5C13-B4C9-028F1271C72F}"/>
                    </a:ext>
                  </a:extLst>
                </p14:cNvPr>
                <p14:cNvContentPartPr/>
                <p14:nvPr/>
              </p14:nvContentPartPr>
              <p14:xfrm>
                <a:off x="6625996" y="2604344"/>
                <a:ext cx="360" cy="29880"/>
              </p14:xfrm>
            </p:contentPart>
          </mc:Choice>
          <mc:Fallback xmlns="">
            <p:pic>
              <p:nvPicPr>
                <p:cNvPr id="81" name="Encre 80">
                  <a:extLst>
                    <a:ext uri="{FF2B5EF4-FFF2-40B4-BE49-F238E27FC236}">
                      <a16:creationId xmlns:a16="http://schemas.microsoft.com/office/drawing/2014/main" id="{DFAE0C3F-96EC-5C13-B4C9-028F1271C72F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6619876" y="2598224"/>
                  <a:ext cx="12600" cy="42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8" name="Groupe 97">
            <a:extLst>
              <a:ext uri="{FF2B5EF4-FFF2-40B4-BE49-F238E27FC236}">
                <a16:creationId xmlns:a16="http://schemas.microsoft.com/office/drawing/2014/main" id="{2216735F-7997-D1C1-04D7-5200CA6A705D}"/>
              </a:ext>
            </a:extLst>
          </p:cNvPr>
          <p:cNvGrpSpPr/>
          <p:nvPr/>
        </p:nvGrpSpPr>
        <p:grpSpPr>
          <a:xfrm>
            <a:off x="2461973" y="2531813"/>
            <a:ext cx="114750" cy="115830"/>
            <a:chOff x="4628775" y="4248075"/>
            <a:chExt cx="153000" cy="154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01" name="Encre 100">
                  <a:extLst>
                    <a:ext uri="{FF2B5EF4-FFF2-40B4-BE49-F238E27FC236}">
                      <a16:creationId xmlns:a16="http://schemas.microsoft.com/office/drawing/2014/main" id="{C542FFB0-15E7-1C0B-2570-D49A7DFABD25}"/>
                    </a:ext>
                  </a:extLst>
                </p14:cNvPr>
                <p14:cNvContentPartPr/>
                <p14:nvPr/>
              </p14:nvContentPartPr>
              <p14:xfrm>
                <a:off x="4628775" y="4276515"/>
                <a:ext cx="146160" cy="120960"/>
              </p14:xfrm>
            </p:contentPart>
          </mc:Choice>
          <mc:Fallback xmlns="">
            <p:pic>
              <p:nvPicPr>
                <p:cNvPr id="35" name="Encre 34">
                  <a:extLst>
                    <a:ext uri="{FF2B5EF4-FFF2-40B4-BE49-F238E27FC236}">
                      <a16:creationId xmlns:a16="http://schemas.microsoft.com/office/drawing/2014/main" id="{A34066C1-1217-0DBC-DD8A-1837FB00F24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622655" y="4270395"/>
                  <a:ext cx="15840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102" name="Encre 101">
                  <a:extLst>
                    <a:ext uri="{FF2B5EF4-FFF2-40B4-BE49-F238E27FC236}">
                      <a16:creationId xmlns:a16="http://schemas.microsoft.com/office/drawing/2014/main" id="{8963D563-5942-2875-8563-58C0982FF522}"/>
                    </a:ext>
                  </a:extLst>
                </p14:cNvPr>
                <p14:cNvContentPartPr/>
                <p14:nvPr/>
              </p14:nvContentPartPr>
              <p14:xfrm>
                <a:off x="4632015" y="4248075"/>
                <a:ext cx="149760" cy="15444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4B53228F-AB28-CA46-804E-71379A6F7B6A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625895" y="4241955"/>
                  <a:ext cx="162000" cy="16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2EC4F9F6-AB53-308F-6CCA-2FE25A873138}"/>
              </a:ext>
            </a:extLst>
          </p:cNvPr>
          <p:cNvGrpSpPr/>
          <p:nvPr/>
        </p:nvGrpSpPr>
        <p:grpSpPr>
          <a:xfrm>
            <a:off x="6592691" y="2532848"/>
            <a:ext cx="114750" cy="115830"/>
            <a:chOff x="4628775" y="4248075"/>
            <a:chExt cx="153000" cy="154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04" name="Encre 103">
                  <a:extLst>
                    <a:ext uri="{FF2B5EF4-FFF2-40B4-BE49-F238E27FC236}">
                      <a16:creationId xmlns:a16="http://schemas.microsoft.com/office/drawing/2014/main" id="{62DAE1C9-80BC-DBBA-288C-8A74D33BF96E}"/>
                    </a:ext>
                  </a:extLst>
                </p14:cNvPr>
                <p14:cNvContentPartPr/>
                <p14:nvPr/>
              </p14:nvContentPartPr>
              <p14:xfrm>
                <a:off x="4628775" y="4276515"/>
                <a:ext cx="146160" cy="120960"/>
              </p14:xfrm>
            </p:contentPart>
          </mc:Choice>
          <mc:Fallback xmlns="">
            <p:pic>
              <p:nvPicPr>
                <p:cNvPr id="35" name="Encre 34">
                  <a:extLst>
                    <a:ext uri="{FF2B5EF4-FFF2-40B4-BE49-F238E27FC236}">
                      <a16:creationId xmlns:a16="http://schemas.microsoft.com/office/drawing/2014/main" id="{A34066C1-1217-0DBC-DD8A-1837FB00F24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622655" y="4270395"/>
                  <a:ext cx="15840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105" name="Encre 104">
                  <a:extLst>
                    <a:ext uri="{FF2B5EF4-FFF2-40B4-BE49-F238E27FC236}">
                      <a16:creationId xmlns:a16="http://schemas.microsoft.com/office/drawing/2014/main" id="{720674BB-B7F7-93C6-FA75-9050F8709FFD}"/>
                    </a:ext>
                  </a:extLst>
                </p14:cNvPr>
                <p14:cNvContentPartPr/>
                <p14:nvPr/>
              </p14:nvContentPartPr>
              <p14:xfrm>
                <a:off x="4632015" y="4248075"/>
                <a:ext cx="149760" cy="15444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4B53228F-AB28-CA46-804E-71379A6F7B6A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625895" y="4241955"/>
                  <a:ext cx="162000" cy="166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06" name="ZoneTexte 105">
            <a:extLst>
              <a:ext uri="{FF2B5EF4-FFF2-40B4-BE49-F238E27FC236}">
                <a16:creationId xmlns:a16="http://schemas.microsoft.com/office/drawing/2014/main" id="{5F27F419-B7F3-B024-5636-BAEF8BBC4892}"/>
              </a:ext>
            </a:extLst>
          </p:cNvPr>
          <p:cNvSpPr txBox="1"/>
          <p:nvPr/>
        </p:nvSpPr>
        <p:spPr>
          <a:xfrm>
            <a:off x="2213713" y="2652400"/>
            <a:ext cx="1110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/>
                </a:solidFill>
              </a:rPr>
              <a:t>1R-QXLBB_J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id="{DB0FC813-D46E-D636-0365-EBC65678AAC8}"/>
              </a:ext>
            </a:extLst>
          </p:cNvPr>
          <p:cNvSpPr txBox="1"/>
          <p:nvPr/>
        </p:nvSpPr>
        <p:spPr>
          <a:xfrm>
            <a:off x="6089289" y="2686448"/>
            <a:ext cx="1129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/>
                </a:solidFill>
              </a:rPr>
              <a:t>1R-QXLCB_J</a:t>
            </a:r>
          </a:p>
        </p:txBody>
      </p:sp>
      <p:grpSp>
        <p:nvGrpSpPr>
          <p:cNvPr id="108" name="Groupe 107">
            <a:extLst>
              <a:ext uri="{FF2B5EF4-FFF2-40B4-BE49-F238E27FC236}">
                <a16:creationId xmlns:a16="http://schemas.microsoft.com/office/drawing/2014/main" id="{9A116023-46DF-296D-C413-8E2FCAA0417E}"/>
              </a:ext>
            </a:extLst>
          </p:cNvPr>
          <p:cNvGrpSpPr/>
          <p:nvPr/>
        </p:nvGrpSpPr>
        <p:grpSpPr>
          <a:xfrm>
            <a:off x="3529773" y="3809621"/>
            <a:ext cx="61290" cy="86400"/>
            <a:chOff x="2054036" y="5554311"/>
            <a:chExt cx="8172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09" name="Encre 108">
                  <a:extLst>
                    <a:ext uri="{FF2B5EF4-FFF2-40B4-BE49-F238E27FC236}">
                      <a16:creationId xmlns:a16="http://schemas.microsoft.com/office/drawing/2014/main" id="{D2C3A400-4553-86AA-4B01-D58965790D6F}"/>
                    </a:ext>
                  </a:extLst>
                </p14:cNvPr>
                <p14:cNvContentPartPr/>
                <p14:nvPr/>
              </p14:nvContentPartPr>
              <p14:xfrm>
                <a:off x="2054036" y="5554311"/>
                <a:ext cx="80280" cy="101880"/>
              </p14:xfrm>
            </p:contentPart>
          </mc:Choice>
          <mc:Fallback xmlns="">
            <p:pic>
              <p:nvPicPr>
                <p:cNvPr id="86" name="Encre 85">
                  <a:extLst>
                    <a:ext uri="{FF2B5EF4-FFF2-40B4-BE49-F238E27FC236}">
                      <a16:creationId xmlns:a16="http://schemas.microsoft.com/office/drawing/2014/main" id="{0F0E6C12-B277-DDCF-FFD2-6C741B51C74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049716" y="5549991"/>
                  <a:ext cx="8892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110" name="Encre 109">
                  <a:extLst>
                    <a:ext uri="{FF2B5EF4-FFF2-40B4-BE49-F238E27FC236}">
                      <a16:creationId xmlns:a16="http://schemas.microsoft.com/office/drawing/2014/main" id="{2AA223E3-2A0C-43B2-9FDC-3BA98CBBD534}"/>
                    </a:ext>
                  </a:extLst>
                </p14:cNvPr>
                <p14:cNvContentPartPr/>
                <p14:nvPr/>
              </p14:nvContentPartPr>
              <p14:xfrm>
                <a:off x="2064116" y="5561151"/>
                <a:ext cx="71640" cy="108360"/>
              </p14:xfrm>
            </p:contentPart>
          </mc:Choice>
          <mc:Fallback xmlns="">
            <p:pic>
              <p:nvPicPr>
                <p:cNvPr id="87" name="Encre 86">
                  <a:extLst>
                    <a:ext uri="{FF2B5EF4-FFF2-40B4-BE49-F238E27FC236}">
                      <a16:creationId xmlns:a16="http://schemas.microsoft.com/office/drawing/2014/main" id="{B914E28E-4DB0-CC83-F3A0-64E16E05325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059796" y="5556831"/>
                  <a:ext cx="80280" cy="117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1" name="Groupe 110">
            <a:extLst>
              <a:ext uri="{FF2B5EF4-FFF2-40B4-BE49-F238E27FC236}">
                <a16:creationId xmlns:a16="http://schemas.microsoft.com/office/drawing/2014/main" id="{CD50F111-561D-CBD3-8EA9-3E1BBE40938D}"/>
              </a:ext>
            </a:extLst>
          </p:cNvPr>
          <p:cNvGrpSpPr/>
          <p:nvPr/>
        </p:nvGrpSpPr>
        <p:grpSpPr>
          <a:xfrm>
            <a:off x="7796737" y="3828316"/>
            <a:ext cx="61290" cy="86400"/>
            <a:chOff x="2054036" y="5554311"/>
            <a:chExt cx="8172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112" name="Encre 111">
                  <a:extLst>
                    <a:ext uri="{FF2B5EF4-FFF2-40B4-BE49-F238E27FC236}">
                      <a16:creationId xmlns:a16="http://schemas.microsoft.com/office/drawing/2014/main" id="{8612ADFD-A3B3-8F8A-0153-7FA00C134254}"/>
                    </a:ext>
                  </a:extLst>
                </p14:cNvPr>
                <p14:cNvContentPartPr/>
                <p14:nvPr/>
              </p14:nvContentPartPr>
              <p14:xfrm>
                <a:off x="2054036" y="5554311"/>
                <a:ext cx="80280" cy="101880"/>
              </p14:xfrm>
            </p:contentPart>
          </mc:Choice>
          <mc:Fallback xmlns="">
            <p:pic>
              <p:nvPicPr>
                <p:cNvPr id="86" name="Encre 85">
                  <a:extLst>
                    <a:ext uri="{FF2B5EF4-FFF2-40B4-BE49-F238E27FC236}">
                      <a16:creationId xmlns:a16="http://schemas.microsoft.com/office/drawing/2014/main" id="{0F0E6C12-B277-DDCF-FFD2-6C741B51C74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049716" y="5549991"/>
                  <a:ext cx="8892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113" name="Encre 112">
                  <a:extLst>
                    <a:ext uri="{FF2B5EF4-FFF2-40B4-BE49-F238E27FC236}">
                      <a16:creationId xmlns:a16="http://schemas.microsoft.com/office/drawing/2014/main" id="{CEC636F8-AE53-8C24-6F33-BE4559E5BBA2}"/>
                    </a:ext>
                  </a:extLst>
                </p14:cNvPr>
                <p14:cNvContentPartPr/>
                <p14:nvPr/>
              </p14:nvContentPartPr>
              <p14:xfrm>
                <a:off x="2064116" y="5561151"/>
                <a:ext cx="71640" cy="108360"/>
              </p14:xfrm>
            </p:contentPart>
          </mc:Choice>
          <mc:Fallback xmlns="">
            <p:pic>
              <p:nvPicPr>
                <p:cNvPr id="87" name="Encre 86">
                  <a:extLst>
                    <a:ext uri="{FF2B5EF4-FFF2-40B4-BE49-F238E27FC236}">
                      <a16:creationId xmlns:a16="http://schemas.microsoft.com/office/drawing/2014/main" id="{B914E28E-4DB0-CC83-F3A0-64E16E05325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059796" y="5556831"/>
                  <a:ext cx="80280" cy="117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CEE9FE4F-B0B6-4B71-E546-5F7B1F7AF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E311801-5B0A-526F-722D-CB8126A94351}"/>
              </a:ext>
            </a:extLst>
          </p:cNvPr>
          <p:cNvGrpSpPr/>
          <p:nvPr/>
        </p:nvGrpSpPr>
        <p:grpSpPr>
          <a:xfrm>
            <a:off x="1406241" y="2059819"/>
            <a:ext cx="128790" cy="103140"/>
            <a:chOff x="1876215" y="4276515"/>
            <a:chExt cx="171720" cy="137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1" name="Encre 10">
                  <a:extLst>
                    <a:ext uri="{FF2B5EF4-FFF2-40B4-BE49-F238E27FC236}">
                      <a16:creationId xmlns:a16="http://schemas.microsoft.com/office/drawing/2014/main" id="{BDCE166C-DB98-9C89-F29B-9417D138C9B7}"/>
                    </a:ext>
                  </a:extLst>
                </p14:cNvPr>
                <p14:cNvContentPartPr/>
                <p14:nvPr/>
              </p14:nvContentPartPr>
              <p14:xfrm>
                <a:off x="1876215" y="4295595"/>
                <a:ext cx="157320" cy="118440"/>
              </p14:xfrm>
            </p:contentPart>
          </mc:Choice>
          <mc:Fallback xmlns="">
            <p:pic>
              <p:nvPicPr>
                <p:cNvPr id="32" name="Encre 31">
                  <a:extLst>
                    <a:ext uri="{FF2B5EF4-FFF2-40B4-BE49-F238E27FC236}">
                      <a16:creationId xmlns:a16="http://schemas.microsoft.com/office/drawing/2014/main" id="{7EEDC4AE-785F-ACE6-B07A-58200C10B588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870095" y="4289475"/>
                  <a:ext cx="169560" cy="13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2" name="Encre 11">
                  <a:extLst>
                    <a:ext uri="{FF2B5EF4-FFF2-40B4-BE49-F238E27FC236}">
                      <a16:creationId xmlns:a16="http://schemas.microsoft.com/office/drawing/2014/main" id="{E8B23BF1-1C6A-15B4-83BB-DFAB6BD9CB6C}"/>
                    </a:ext>
                  </a:extLst>
                </p14:cNvPr>
                <p14:cNvContentPartPr/>
                <p14:nvPr/>
              </p14:nvContentPartPr>
              <p14:xfrm>
                <a:off x="1927335" y="4276515"/>
                <a:ext cx="120600" cy="133200"/>
              </p14:xfrm>
            </p:contentPart>
          </mc:Choice>
          <mc:Fallback xmlns="">
            <p:pic>
              <p:nvPicPr>
                <p:cNvPr id="33" name="Encre 32">
                  <a:extLst>
                    <a:ext uri="{FF2B5EF4-FFF2-40B4-BE49-F238E27FC236}">
                      <a16:creationId xmlns:a16="http://schemas.microsoft.com/office/drawing/2014/main" id="{95CC1559-450C-D11F-7C01-AF97029B913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921215" y="4270395"/>
                  <a:ext cx="132840" cy="145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951A0502-C809-7A62-7A54-63B8557E1C4D}"/>
              </a:ext>
            </a:extLst>
          </p:cNvPr>
          <p:cNvGrpSpPr/>
          <p:nvPr/>
        </p:nvGrpSpPr>
        <p:grpSpPr>
          <a:xfrm>
            <a:off x="3485483" y="2062287"/>
            <a:ext cx="114750" cy="115830"/>
            <a:chOff x="4628775" y="4248075"/>
            <a:chExt cx="153000" cy="154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21" name="Encre 20">
                  <a:extLst>
                    <a:ext uri="{FF2B5EF4-FFF2-40B4-BE49-F238E27FC236}">
                      <a16:creationId xmlns:a16="http://schemas.microsoft.com/office/drawing/2014/main" id="{38BB83E7-7B52-6FFB-DC00-AD235407F6FF}"/>
                    </a:ext>
                  </a:extLst>
                </p14:cNvPr>
                <p14:cNvContentPartPr/>
                <p14:nvPr/>
              </p14:nvContentPartPr>
              <p14:xfrm>
                <a:off x="4628775" y="4276515"/>
                <a:ext cx="146160" cy="120960"/>
              </p14:xfrm>
            </p:contentPart>
          </mc:Choice>
          <mc:Fallback xmlns="">
            <p:pic>
              <p:nvPicPr>
                <p:cNvPr id="35" name="Encre 34">
                  <a:extLst>
                    <a:ext uri="{FF2B5EF4-FFF2-40B4-BE49-F238E27FC236}">
                      <a16:creationId xmlns:a16="http://schemas.microsoft.com/office/drawing/2014/main" id="{A34066C1-1217-0DBC-DD8A-1837FB00F24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622655" y="4270395"/>
                  <a:ext cx="15840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25" name="Encre 24">
                  <a:extLst>
                    <a:ext uri="{FF2B5EF4-FFF2-40B4-BE49-F238E27FC236}">
                      <a16:creationId xmlns:a16="http://schemas.microsoft.com/office/drawing/2014/main" id="{E0DD26E3-6EB0-8E67-BE8B-4C8B6A955E40}"/>
                    </a:ext>
                  </a:extLst>
                </p14:cNvPr>
                <p14:cNvContentPartPr/>
                <p14:nvPr/>
              </p14:nvContentPartPr>
              <p14:xfrm>
                <a:off x="4632015" y="4248075"/>
                <a:ext cx="149760" cy="15444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4B53228F-AB28-CA46-804E-71379A6F7B6A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625895" y="4241955"/>
                  <a:ext cx="162000" cy="16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F0E08212-E088-F805-28DA-70F203DAC34C}"/>
              </a:ext>
            </a:extLst>
          </p:cNvPr>
          <p:cNvGrpSpPr/>
          <p:nvPr/>
        </p:nvGrpSpPr>
        <p:grpSpPr>
          <a:xfrm>
            <a:off x="4998885" y="2079261"/>
            <a:ext cx="144450" cy="104490"/>
            <a:chOff x="6683655" y="4276515"/>
            <a:chExt cx="192600" cy="139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27" name="Encre 26">
                  <a:extLst>
                    <a:ext uri="{FF2B5EF4-FFF2-40B4-BE49-F238E27FC236}">
                      <a16:creationId xmlns:a16="http://schemas.microsoft.com/office/drawing/2014/main" id="{CBF152BE-D97B-565A-75B1-C1A249DEDFF8}"/>
                    </a:ext>
                  </a:extLst>
                </p14:cNvPr>
                <p14:cNvContentPartPr/>
                <p14:nvPr/>
              </p14:nvContentPartPr>
              <p14:xfrm>
                <a:off x="6695895" y="4286235"/>
                <a:ext cx="180360" cy="128880"/>
              </p14:xfrm>
            </p:contentPart>
          </mc:Choice>
          <mc:Fallback xmlns="">
            <p:pic>
              <p:nvPicPr>
                <p:cNvPr id="38" name="Encre 37">
                  <a:extLst>
                    <a:ext uri="{FF2B5EF4-FFF2-40B4-BE49-F238E27FC236}">
                      <a16:creationId xmlns:a16="http://schemas.microsoft.com/office/drawing/2014/main" id="{F720112D-D5A6-D3BD-FD6E-F23BBF195EEB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689775" y="4280115"/>
                  <a:ext cx="192600" cy="14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28" name="Encre 27">
                  <a:extLst>
                    <a:ext uri="{FF2B5EF4-FFF2-40B4-BE49-F238E27FC236}">
                      <a16:creationId xmlns:a16="http://schemas.microsoft.com/office/drawing/2014/main" id="{97D0254B-16D6-6F22-2EA1-C10520F523FD}"/>
                    </a:ext>
                  </a:extLst>
                </p14:cNvPr>
                <p14:cNvContentPartPr/>
                <p14:nvPr/>
              </p14:nvContentPartPr>
              <p14:xfrm>
                <a:off x="6683655" y="4276515"/>
                <a:ext cx="183960" cy="139320"/>
              </p14:xfrm>
            </p:contentPart>
          </mc:Choice>
          <mc:Fallback xmlns="">
            <p:pic>
              <p:nvPicPr>
                <p:cNvPr id="39" name="Encre 38">
                  <a:extLst>
                    <a:ext uri="{FF2B5EF4-FFF2-40B4-BE49-F238E27FC236}">
                      <a16:creationId xmlns:a16="http://schemas.microsoft.com/office/drawing/2014/main" id="{65C088B8-7CF5-857B-470E-294277931D7F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677535" y="4270395"/>
                  <a:ext cx="196200" cy="151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6AB8F48D-052A-4122-4A6B-2794ADDC2B52}"/>
              </a:ext>
            </a:extLst>
          </p:cNvPr>
          <p:cNvGrpSpPr/>
          <p:nvPr/>
        </p:nvGrpSpPr>
        <p:grpSpPr>
          <a:xfrm>
            <a:off x="7441661" y="2054610"/>
            <a:ext cx="150120" cy="119340"/>
            <a:chOff x="9922215" y="4276515"/>
            <a:chExt cx="200160" cy="159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30" name="Encre 29">
                  <a:extLst>
                    <a:ext uri="{FF2B5EF4-FFF2-40B4-BE49-F238E27FC236}">
                      <a16:creationId xmlns:a16="http://schemas.microsoft.com/office/drawing/2014/main" id="{90690BC8-61CB-99EE-3B8F-CD8B8E18954A}"/>
                    </a:ext>
                  </a:extLst>
                </p14:cNvPr>
                <p14:cNvContentPartPr/>
                <p14:nvPr/>
              </p14:nvContentPartPr>
              <p14:xfrm>
                <a:off x="9972255" y="4295595"/>
                <a:ext cx="150120" cy="137160"/>
              </p14:xfrm>
            </p:contentPart>
          </mc:Choice>
          <mc:Fallback xmlns="">
            <p:pic>
              <p:nvPicPr>
                <p:cNvPr id="41" name="Encre 40">
                  <a:extLst>
                    <a:ext uri="{FF2B5EF4-FFF2-40B4-BE49-F238E27FC236}">
                      <a16:creationId xmlns:a16="http://schemas.microsoft.com/office/drawing/2014/main" id="{B77E9B74-4A38-5FCC-C689-22AAEBB2744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9966135" y="4289475"/>
                  <a:ext cx="16236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31" name="Encre 30">
                  <a:extLst>
                    <a:ext uri="{FF2B5EF4-FFF2-40B4-BE49-F238E27FC236}">
                      <a16:creationId xmlns:a16="http://schemas.microsoft.com/office/drawing/2014/main" id="{4B141D51-76F8-3024-E466-540C1E9F9DAE}"/>
                    </a:ext>
                  </a:extLst>
                </p14:cNvPr>
                <p14:cNvContentPartPr/>
                <p14:nvPr/>
              </p14:nvContentPartPr>
              <p14:xfrm>
                <a:off x="9922215" y="4276515"/>
                <a:ext cx="193680" cy="159120"/>
              </p14:xfrm>
            </p:contentPart>
          </mc:Choice>
          <mc:Fallback xmlns="">
            <p:pic>
              <p:nvPicPr>
                <p:cNvPr id="42" name="Encre 41">
                  <a:extLst>
                    <a:ext uri="{FF2B5EF4-FFF2-40B4-BE49-F238E27FC236}">
                      <a16:creationId xmlns:a16="http://schemas.microsoft.com/office/drawing/2014/main" id="{5D41C14D-FF7A-AFB5-59FC-7CF4F7759CB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916095" y="4270395"/>
                  <a:ext cx="205920" cy="171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22A4A588-CE62-3E84-E6E3-2D4A9F9A5C48}"/>
              </a:ext>
            </a:extLst>
          </p:cNvPr>
          <p:cNvGrpSpPr/>
          <p:nvPr/>
        </p:nvGrpSpPr>
        <p:grpSpPr>
          <a:xfrm>
            <a:off x="2445348" y="1735613"/>
            <a:ext cx="114750" cy="115830"/>
            <a:chOff x="4628775" y="4248075"/>
            <a:chExt cx="153000" cy="154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51" name="Encre 50">
                  <a:extLst>
                    <a:ext uri="{FF2B5EF4-FFF2-40B4-BE49-F238E27FC236}">
                      <a16:creationId xmlns:a16="http://schemas.microsoft.com/office/drawing/2014/main" id="{7E739D1A-39A2-4699-8D8E-1985CFFB04B6}"/>
                    </a:ext>
                  </a:extLst>
                </p14:cNvPr>
                <p14:cNvContentPartPr/>
                <p14:nvPr/>
              </p14:nvContentPartPr>
              <p14:xfrm>
                <a:off x="4628775" y="4276515"/>
                <a:ext cx="146160" cy="120960"/>
              </p14:xfrm>
            </p:contentPart>
          </mc:Choice>
          <mc:Fallback xmlns="">
            <p:pic>
              <p:nvPicPr>
                <p:cNvPr id="35" name="Encre 34">
                  <a:extLst>
                    <a:ext uri="{FF2B5EF4-FFF2-40B4-BE49-F238E27FC236}">
                      <a16:creationId xmlns:a16="http://schemas.microsoft.com/office/drawing/2014/main" id="{A34066C1-1217-0DBC-DD8A-1837FB00F24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622655" y="4270395"/>
                  <a:ext cx="15840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6" name="Encre 55">
                  <a:extLst>
                    <a:ext uri="{FF2B5EF4-FFF2-40B4-BE49-F238E27FC236}">
                      <a16:creationId xmlns:a16="http://schemas.microsoft.com/office/drawing/2014/main" id="{8F35D9F5-3111-FB4E-0963-E836902EDCC9}"/>
                    </a:ext>
                  </a:extLst>
                </p14:cNvPr>
                <p14:cNvContentPartPr/>
                <p14:nvPr/>
              </p14:nvContentPartPr>
              <p14:xfrm>
                <a:off x="4632015" y="4248075"/>
                <a:ext cx="149760" cy="15444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4B53228F-AB28-CA46-804E-71379A6F7B6A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625895" y="4241955"/>
                  <a:ext cx="162000" cy="16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235A81CE-3C87-7DAB-9298-E950A0CE1B27}"/>
              </a:ext>
            </a:extLst>
          </p:cNvPr>
          <p:cNvGrpSpPr/>
          <p:nvPr/>
        </p:nvGrpSpPr>
        <p:grpSpPr>
          <a:xfrm>
            <a:off x="6568261" y="1718221"/>
            <a:ext cx="114750" cy="115830"/>
            <a:chOff x="4628775" y="4248075"/>
            <a:chExt cx="153000" cy="154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59" name="Encre 58">
                  <a:extLst>
                    <a:ext uri="{FF2B5EF4-FFF2-40B4-BE49-F238E27FC236}">
                      <a16:creationId xmlns:a16="http://schemas.microsoft.com/office/drawing/2014/main" id="{52B5578D-930F-A990-EFC7-F878E0D1CA0B}"/>
                    </a:ext>
                  </a:extLst>
                </p14:cNvPr>
                <p14:cNvContentPartPr/>
                <p14:nvPr/>
              </p14:nvContentPartPr>
              <p14:xfrm>
                <a:off x="4628775" y="4276515"/>
                <a:ext cx="146160" cy="120960"/>
              </p14:xfrm>
            </p:contentPart>
          </mc:Choice>
          <mc:Fallback xmlns="">
            <p:pic>
              <p:nvPicPr>
                <p:cNvPr id="35" name="Encre 34">
                  <a:extLst>
                    <a:ext uri="{FF2B5EF4-FFF2-40B4-BE49-F238E27FC236}">
                      <a16:creationId xmlns:a16="http://schemas.microsoft.com/office/drawing/2014/main" id="{A34066C1-1217-0DBC-DD8A-1837FB00F24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622655" y="4270395"/>
                  <a:ext cx="158400" cy="13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64" name="Encre 63">
                  <a:extLst>
                    <a:ext uri="{FF2B5EF4-FFF2-40B4-BE49-F238E27FC236}">
                      <a16:creationId xmlns:a16="http://schemas.microsoft.com/office/drawing/2014/main" id="{1BEBD48E-3BE2-08B6-C82C-DFEB11C79E13}"/>
                    </a:ext>
                  </a:extLst>
                </p14:cNvPr>
                <p14:cNvContentPartPr/>
                <p14:nvPr/>
              </p14:nvContentPartPr>
              <p14:xfrm>
                <a:off x="4632015" y="4248075"/>
                <a:ext cx="149760" cy="15444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4B53228F-AB28-CA46-804E-71379A6F7B6A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625895" y="4241955"/>
                  <a:ext cx="162000" cy="16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upe 74">
            <a:extLst>
              <a:ext uri="{FF2B5EF4-FFF2-40B4-BE49-F238E27FC236}">
                <a16:creationId xmlns:a16="http://schemas.microsoft.com/office/drawing/2014/main" id="{7D230BE4-3BE7-E389-199F-A1FCB53AF5E8}"/>
              </a:ext>
            </a:extLst>
          </p:cNvPr>
          <p:cNvGrpSpPr/>
          <p:nvPr/>
        </p:nvGrpSpPr>
        <p:grpSpPr>
          <a:xfrm>
            <a:off x="5574284" y="779856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77" name="Encre 76">
                  <a:extLst>
                    <a:ext uri="{FF2B5EF4-FFF2-40B4-BE49-F238E27FC236}">
                      <a16:creationId xmlns:a16="http://schemas.microsoft.com/office/drawing/2014/main" id="{76107448-C985-FF72-8C50-90E6D819EE64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05A1E533-7ED6-E9CB-42F9-86C6DC3C3B56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80" name="Encre 79">
                  <a:extLst>
                    <a:ext uri="{FF2B5EF4-FFF2-40B4-BE49-F238E27FC236}">
                      <a16:creationId xmlns:a16="http://schemas.microsoft.com/office/drawing/2014/main" id="{D3339802-75E4-EFD0-7D4A-6651CFE2C1E7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B6A28C26-75D9-B938-12AA-2417637FA2E7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9" name="Groupe 98">
            <a:extLst>
              <a:ext uri="{FF2B5EF4-FFF2-40B4-BE49-F238E27FC236}">
                <a16:creationId xmlns:a16="http://schemas.microsoft.com/office/drawing/2014/main" id="{997D9C56-FE21-B286-CF21-5BBB11ADBC84}"/>
              </a:ext>
            </a:extLst>
          </p:cNvPr>
          <p:cNvGrpSpPr/>
          <p:nvPr/>
        </p:nvGrpSpPr>
        <p:grpSpPr>
          <a:xfrm>
            <a:off x="5526044" y="1133279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00" name="Encre 99">
                  <a:extLst>
                    <a:ext uri="{FF2B5EF4-FFF2-40B4-BE49-F238E27FC236}">
                      <a16:creationId xmlns:a16="http://schemas.microsoft.com/office/drawing/2014/main" id="{D4D5F923-568B-B248-A0C6-84F04DC24C10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114" name="Encre 113">
                  <a:extLst>
                    <a:ext uri="{FF2B5EF4-FFF2-40B4-BE49-F238E27FC236}">
                      <a16:creationId xmlns:a16="http://schemas.microsoft.com/office/drawing/2014/main" id="{F44D75DD-9F8F-607E-74B3-41AC1E1A60E7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15" name="TextBox 32">
            <a:extLst>
              <a:ext uri="{FF2B5EF4-FFF2-40B4-BE49-F238E27FC236}">
                <a16:creationId xmlns:a16="http://schemas.microsoft.com/office/drawing/2014/main" id="{1CEF6167-6BA0-2152-0AB9-412F420B2273}"/>
              </a:ext>
            </a:extLst>
          </p:cNvPr>
          <p:cNvSpPr txBox="1"/>
          <p:nvPr/>
        </p:nvSpPr>
        <p:spPr>
          <a:xfrm>
            <a:off x="5744513" y="702568"/>
            <a:ext cx="769250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bg2"/>
                </a:solidFill>
                <a:latin typeface="Aptos" panose="02110004020202020204"/>
              </a:rPr>
              <a:t>TE-CRG</a:t>
            </a:r>
          </a:p>
        </p:txBody>
      </p:sp>
      <p:sp>
        <p:nvSpPr>
          <p:cNvPr id="116" name="TextBox 32">
            <a:extLst>
              <a:ext uri="{FF2B5EF4-FFF2-40B4-BE49-F238E27FC236}">
                <a16:creationId xmlns:a16="http://schemas.microsoft.com/office/drawing/2014/main" id="{BF5AA65B-C60C-21D3-7B28-969F5CA2CDD3}"/>
              </a:ext>
            </a:extLst>
          </p:cNvPr>
          <p:cNvSpPr txBox="1"/>
          <p:nvPr/>
        </p:nvSpPr>
        <p:spPr>
          <a:xfrm>
            <a:off x="5736284" y="1051458"/>
            <a:ext cx="988284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6"/>
                </a:solidFill>
                <a:latin typeface="Aptos" panose="02110004020202020204"/>
              </a:rPr>
              <a:t>Integration</a:t>
            </a:r>
          </a:p>
        </p:txBody>
      </p:sp>
      <p:cxnSp>
        <p:nvCxnSpPr>
          <p:cNvPr id="117" name="Straight Arrow Connector 9">
            <a:extLst>
              <a:ext uri="{FF2B5EF4-FFF2-40B4-BE49-F238E27FC236}">
                <a16:creationId xmlns:a16="http://schemas.microsoft.com/office/drawing/2014/main" id="{2A0ED802-86E2-9FA6-D3E1-B08F0ABECABE}"/>
              </a:ext>
            </a:extLst>
          </p:cNvPr>
          <p:cNvCxnSpPr>
            <a:cxnSpLocks/>
          </p:cNvCxnSpPr>
          <p:nvPr/>
        </p:nvCxnSpPr>
        <p:spPr>
          <a:xfrm>
            <a:off x="8440587" y="699542"/>
            <a:ext cx="0" cy="658368"/>
          </a:xfrm>
          <a:prstGeom prst="straightConnector1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>
            <a:extLst>
              <a:ext uri="{FF2B5EF4-FFF2-40B4-BE49-F238E27FC236}">
                <a16:creationId xmlns:a16="http://schemas.microsoft.com/office/drawing/2014/main" id="{342B66EF-A61F-0176-5287-F2187AB163AE}"/>
              </a:ext>
            </a:extLst>
          </p:cNvPr>
          <p:cNvCxnSpPr>
            <a:cxnSpLocks/>
          </p:cNvCxnSpPr>
          <p:nvPr/>
        </p:nvCxnSpPr>
        <p:spPr>
          <a:xfrm>
            <a:off x="516447" y="3949803"/>
            <a:ext cx="8208912" cy="0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avec flèche 125">
            <a:extLst>
              <a:ext uri="{FF2B5EF4-FFF2-40B4-BE49-F238E27FC236}">
                <a16:creationId xmlns:a16="http://schemas.microsoft.com/office/drawing/2014/main" id="{C978B23C-5B72-F5A9-FFE5-EB2D796DD4B0}"/>
              </a:ext>
            </a:extLst>
          </p:cNvPr>
          <p:cNvCxnSpPr>
            <a:cxnSpLocks/>
          </p:cNvCxnSpPr>
          <p:nvPr/>
        </p:nvCxnSpPr>
        <p:spPr>
          <a:xfrm>
            <a:off x="1478756" y="3749566"/>
            <a:ext cx="0" cy="141003"/>
          </a:xfrm>
          <a:prstGeom prst="straightConnector1">
            <a:avLst/>
          </a:prstGeom>
          <a:ln w="6350">
            <a:solidFill>
              <a:srgbClr val="00B0F0"/>
            </a:solidFill>
            <a:headEnd type="triangle" w="sm" len="sm"/>
            <a:tailEnd type="triangle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Connecteur droit 133">
            <a:extLst>
              <a:ext uri="{FF2B5EF4-FFF2-40B4-BE49-F238E27FC236}">
                <a16:creationId xmlns:a16="http://schemas.microsoft.com/office/drawing/2014/main" id="{1C4CA72C-99B5-F146-8D73-DAA77382F735}"/>
              </a:ext>
            </a:extLst>
          </p:cNvPr>
          <p:cNvCxnSpPr>
            <a:cxnSpLocks/>
          </p:cNvCxnSpPr>
          <p:nvPr/>
        </p:nvCxnSpPr>
        <p:spPr>
          <a:xfrm>
            <a:off x="3560418" y="3520467"/>
            <a:ext cx="0" cy="336329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Connecteur droit 134">
            <a:extLst>
              <a:ext uri="{FF2B5EF4-FFF2-40B4-BE49-F238E27FC236}">
                <a16:creationId xmlns:a16="http://schemas.microsoft.com/office/drawing/2014/main" id="{2351840F-DDA4-D8D7-2311-434DF7117E7F}"/>
              </a:ext>
            </a:extLst>
          </p:cNvPr>
          <p:cNvCxnSpPr>
            <a:cxnSpLocks/>
          </p:cNvCxnSpPr>
          <p:nvPr/>
        </p:nvCxnSpPr>
        <p:spPr>
          <a:xfrm>
            <a:off x="5220072" y="3522762"/>
            <a:ext cx="0" cy="336329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135">
            <a:extLst>
              <a:ext uri="{FF2B5EF4-FFF2-40B4-BE49-F238E27FC236}">
                <a16:creationId xmlns:a16="http://schemas.microsoft.com/office/drawing/2014/main" id="{28B248D5-5C6D-BAB9-7202-E111284BF630}"/>
              </a:ext>
            </a:extLst>
          </p:cNvPr>
          <p:cNvCxnSpPr>
            <a:cxnSpLocks/>
          </p:cNvCxnSpPr>
          <p:nvPr/>
        </p:nvCxnSpPr>
        <p:spPr>
          <a:xfrm>
            <a:off x="7827382" y="3520467"/>
            <a:ext cx="0" cy="344126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TextBox 32">
            <a:extLst>
              <a:ext uri="{FF2B5EF4-FFF2-40B4-BE49-F238E27FC236}">
                <a16:creationId xmlns:a16="http://schemas.microsoft.com/office/drawing/2014/main" id="{EC9219AE-2664-33D0-D1CA-4846690F301F}"/>
              </a:ext>
            </a:extLst>
          </p:cNvPr>
          <p:cNvSpPr txBox="1"/>
          <p:nvPr/>
        </p:nvSpPr>
        <p:spPr>
          <a:xfrm>
            <a:off x="7908281" y="3913136"/>
            <a:ext cx="655949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90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Beamline</a:t>
            </a:r>
            <a:endParaRPr lang="en-GB" sz="1350" noProof="0" dirty="0">
              <a:solidFill>
                <a:schemeClr val="accent3">
                  <a:lumMod val="50000"/>
                </a:schemeClr>
              </a:solidFill>
              <a:latin typeface="Aptos" panose="02110004020202020204"/>
            </a:endParaRPr>
          </a:p>
        </p:txBody>
      </p:sp>
      <p:cxnSp>
        <p:nvCxnSpPr>
          <p:cNvPr id="143" name="Connecteur droit avec flèche 142">
            <a:extLst>
              <a:ext uri="{FF2B5EF4-FFF2-40B4-BE49-F238E27FC236}">
                <a16:creationId xmlns:a16="http://schemas.microsoft.com/office/drawing/2014/main" id="{87BF2397-65D3-289E-9ECF-4BA98F26A5F7}"/>
              </a:ext>
            </a:extLst>
          </p:cNvPr>
          <p:cNvCxnSpPr>
            <a:cxnSpLocks/>
          </p:cNvCxnSpPr>
          <p:nvPr/>
        </p:nvCxnSpPr>
        <p:spPr>
          <a:xfrm flipH="1">
            <a:off x="1225948" y="3514408"/>
            <a:ext cx="12576" cy="324496"/>
          </a:xfrm>
          <a:prstGeom prst="straightConnector1">
            <a:avLst/>
          </a:prstGeom>
          <a:ln w="9525">
            <a:solidFill>
              <a:srgbClr val="00B0F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6" name="Groupe 145">
            <a:extLst>
              <a:ext uri="{FF2B5EF4-FFF2-40B4-BE49-F238E27FC236}">
                <a16:creationId xmlns:a16="http://schemas.microsoft.com/office/drawing/2014/main" id="{0EC53F3A-28D5-ECC4-992A-5167D23DA9D1}"/>
              </a:ext>
            </a:extLst>
          </p:cNvPr>
          <p:cNvGrpSpPr/>
          <p:nvPr/>
        </p:nvGrpSpPr>
        <p:grpSpPr>
          <a:xfrm>
            <a:off x="1316617" y="3468088"/>
            <a:ext cx="61290" cy="86400"/>
            <a:chOff x="2054036" y="5554311"/>
            <a:chExt cx="8172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47" name="Encre 146">
                  <a:extLst>
                    <a:ext uri="{FF2B5EF4-FFF2-40B4-BE49-F238E27FC236}">
                      <a16:creationId xmlns:a16="http://schemas.microsoft.com/office/drawing/2014/main" id="{B08F9671-18C1-6929-4C3E-859219239885}"/>
                    </a:ext>
                  </a:extLst>
                </p14:cNvPr>
                <p14:cNvContentPartPr/>
                <p14:nvPr/>
              </p14:nvContentPartPr>
              <p14:xfrm>
                <a:off x="2054036" y="5554311"/>
                <a:ext cx="80280" cy="101880"/>
              </p14:xfrm>
            </p:contentPart>
          </mc:Choice>
          <mc:Fallback xmlns="">
            <p:pic>
              <p:nvPicPr>
                <p:cNvPr id="86" name="Encre 85">
                  <a:extLst>
                    <a:ext uri="{FF2B5EF4-FFF2-40B4-BE49-F238E27FC236}">
                      <a16:creationId xmlns:a16="http://schemas.microsoft.com/office/drawing/2014/main" id="{0F0E6C12-B277-DDCF-FFD2-6C741B51C74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049716" y="5549991"/>
                  <a:ext cx="8892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148" name="Encre 147">
                  <a:extLst>
                    <a:ext uri="{FF2B5EF4-FFF2-40B4-BE49-F238E27FC236}">
                      <a16:creationId xmlns:a16="http://schemas.microsoft.com/office/drawing/2014/main" id="{1BACDB5B-DD9F-2D30-A876-E33F4BC995D5}"/>
                    </a:ext>
                  </a:extLst>
                </p14:cNvPr>
                <p14:cNvContentPartPr/>
                <p14:nvPr/>
              </p14:nvContentPartPr>
              <p14:xfrm>
                <a:off x="2064116" y="5561151"/>
                <a:ext cx="71640" cy="108360"/>
              </p14:xfrm>
            </p:contentPart>
          </mc:Choice>
          <mc:Fallback xmlns="">
            <p:pic>
              <p:nvPicPr>
                <p:cNvPr id="87" name="Encre 86">
                  <a:extLst>
                    <a:ext uri="{FF2B5EF4-FFF2-40B4-BE49-F238E27FC236}">
                      <a16:creationId xmlns:a16="http://schemas.microsoft.com/office/drawing/2014/main" id="{B914E28E-4DB0-CC83-F3A0-64E16E05325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059796" y="5556831"/>
                  <a:ext cx="80280" cy="117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9" name="Groupe 148">
            <a:extLst>
              <a:ext uri="{FF2B5EF4-FFF2-40B4-BE49-F238E27FC236}">
                <a16:creationId xmlns:a16="http://schemas.microsoft.com/office/drawing/2014/main" id="{DD894250-B7CB-E946-0950-F8C7493CE9A9}"/>
              </a:ext>
            </a:extLst>
          </p:cNvPr>
          <p:cNvGrpSpPr/>
          <p:nvPr/>
        </p:nvGrpSpPr>
        <p:grpSpPr>
          <a:xfrm>
            <a:off x="5174935" y="3474859"/>
            <a:ext cx="78570" cy="89640"/>
            <a:chOff x="4712996" y="5561151"/>
            <a:chExt cx="104760" cy="11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50" name="Encre 149">
                  <a:extLst>
                    <a:ext uri="{FF2B5EF4-FFF2-40B4-BE49-F238E27FC236}">
                      <a16:creationId xmlns:a16="http://schemas.microsoft.com/office/drawing/2014/main" id="{AE074B7C-CD38-B685-8ECD-DE905296BBA0}"/>
                    </a:ext>
                  </a:extLst>
                </p14:cNvPr>
                <p14:cNvContentPartPr/>
                <p14:nvPr/>
              </p14:nvContentPartPr>
              <p14:xfrm>
                <a:off x="4735676" y="5561151"/>
                <a:ext cx="78840" cy="106920"/>
              </p14:xfrm>
            </p:contentPart>
          </mc:Choice>
          <mc:Fallback xmlns="">
            <p:pic>
              <p:nvPicPr>
                <p:cNvPr id="89" name="Encre 88">
                  <a:extLst>
                    <a:ext uri="{FF2B5EF4-FFF2-40B4-BE49-F238E27FC236}">
                      <a16:creationId xmlns:a16="http://schemas.microsoft.com/office/drawing/2014/main" id="{13DB3485-2672-8EFA-6166-C96C55094C58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731356" y="5556831"/>
                  <a:ext cx="87480" cy="11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151" name="Encre 150">
                  <a:extLst>
                    <a:ext uri="{FF2B5EF4-FFF2-40B4-BE49-F238E27FC236}">
                      <a16:creationId xmlns:a16="http://schemas.microsoft.com/office/drawing/2014/main" id="{57E74ABA-59A0-E31E-AB4B-33192434D7DA}"/>
                    </a:ext>
                  </a:extLst>
                </p14:cNvPr>
                <p14:cNvContentPartPr/>
                <p14:nvPr/>
              </p14:nvContentPartPr>
              <p14:xfrm>
                <a:off x="4712996" y="5561151"/>
                <a:ext cx="104760" cy="119520"/>
              </p14:xfrm>
            </p:contentPart>
          </mc:Choice>
          <mc:Fallback xmlns="">
            <p:pic>
              <p:nvPicPr>
                <p:cNvPr id="90" name="Encre 89">
                  <a:extLst>
                    <a:ext uri="{FF2B5EF4-FFF2-40B4-BE49-F238E27FC236}">
                      <a16:creationId xmlns:a16="http://schemas.microsoft.com/office/drawing/2014/main" id="{0B048402-D000-43D1-3B73-01738980E6E3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708676" y="5556831"/>
                  <a:ext cx="113400" cy="12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2" name="Groupe 151">
            <a:extLst>
              <a:ext uri="{FF2B5EF4-FFF2-40B4-BE49-F238E27FC236}">
                <a16:creationId xmlns:a16="http://schemas.microsoft.com/office/drawing/2014/main" id="{FAB11B0F-CBB5-DC36-48A7-397FAED56B9F}"/>
              </a:ext>
            </a:extLst>
          </p:cNvPr>
          <p:cNvGrpSpPr/>
          <p:nvPr/>
        </p:nvGrpSpPr>
        <p:grpSpPr>
          <a:xfrm>
            <a:off x="3526970" y="3484482"/>
            <a:ext cx="61290" cy="86400"/>
            <a:chOff x="2054036" y="5554311"/>
            <a:chExt cx="8172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153" name="Encre 152">
                  <a:extLst>
                    <a:ext uri="{FF2B5EF4-FFF2-40B4-BE49-F238E27FC236}">
                      <a16:creationId xmlns:a16="http://schemas.microsoft.com/office/drawing/2014/main" id="{540F29D0-3E70-913A-AB69-837C0ADAE278}"/>
                    </a:ext>
                  </a:extLst>
                </p14:cNvPr>
                <p14:cNvContentPartPr/>
                <p14:nvPr/>
              </p14:nvContentPartPr>
              <p14:xfrm>
                <a:off x="2054036" y="5554311"/>
                <a:ext cx="80280" cy="101880"/>
              </p14:xfrm>
            </p:contentPart>
          </mc:Choice>
          <mc:Fallback xmlns="">
            <p:pic>
              <p:nvPicPr>
                <p:cNvPr id="86" name="Encre 85">
                  <a:extLst>
                    <a:ext uri="{FF2B5EF4-FFF2-40B4-BE49-F238E27FC236}">
                      <a16:creationId xmlns:a16="http://schemas.microsoft.com/office/drawing/2014/main" id="{0F0E6C12-B277-DDCF-FFD2-6C741B51C74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049716" y="5549991"/>
                  <a:ext cx="8892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154" name="Encre 153">
                  <a:extLst>
                    <a:ext uri="{FF2B5EF4-FFF2-40B4-BE49-F238E27FC236}">
                      <a16:creationId xmlns:a16="http://schemas.microsoft.com/office/drawing/2014/main" id="{5C2ADB44-0143-594B-C9B0-43C38A78B929}"/>
                    </a:ext>
                  </a:extLst>
                </p14:cNvPr>
                <p14:cNvContentPartPr/>
                <p14:nvPr/>
              </p14:nvContentPartPr>
              <p14:xfrm>
                <a:off x="2064116" y="5561151"/>
                <a:ext cx="71640" cy="108360"/>
              </p14:xfrm>
            </p:contentPart>
          </mc:Choice>
          <mc:Fallback xmlns="">
            <p:pic>
              <p:nvPicPr>
                <p:cNvPr id="87" name="Encre 86">
                  <a:extLst>
                    <a:ext uri="{FF2B5EF4-FFF2-40B4-BE49-F238E27FC236}">
                      <a16:creationId xmlns:a16="http://schemas.microsoft.com/office/drawing/2014/main" id="{B914E28E-4DB0-CC83-F3A0-64E16E05325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059796" y="5556831"/>
                  <a:ext cx="80280" cy="117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5" name="Groupe 154">
            <a:extLst>
              <a:ext uri="{FF2B5EF4-FFF2-40B4-BE49-F238E27FC236}">
                <a16:creationId xmlns:a16="http://schemas.microsoft.com/office/drawing/2014/main" id="{33CF56A6-0568-4536-0640-C4E6FC326C51}"/>
              </a:ext>
            </a:extLst>
          </p:cNvPr>
          <p:cNvGrpSpPr/>
          <p:nvPr/>
        </p:nvGrpSpPr>
        <p:grpSpPr>
          <a:xfrm>
            <a:off x="7822074" y="3473218"/>
            <a:ext cx="61290" cy="86400"/>
            <a:chOff x="2054036" y="5554311"/>
            <a:chExt cx="81720" cy="115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56" name="Encre 155">
                  <a:extLst>
                    <a:ext uri="{FF2B5EF4-FFF2-40B4-BE49-F238E27FC236}">
                      <a16:creationId xmlns:a16="http://schemas.microsoft.com/office/drawing/2014/main" id="{70756731-3180-3F1A-43A3-99CCCB5901F3}"/>
                    </a:ext>
                  </a:extLst>
                </p14:cNvPr>
                <p14:cNvContentPartPr/>
                <p14:nvPr/>
              </p14:nvContentPartPr>
              <p14:xfrm>
                <a:off x="2054036" y="5554311"/>
                <a:ext cx="80280" cy="101880"/>
              </p14:xfrm>
            </p:contentPart>
          </mc:Choice>
          <mc:Fallback xmlns="">
            <p:pic>
              <p:nvPicPr>
                <p:cNvPr id="86" name="Encre 85">
                  <a:extLst>
                    <a:ext uri="{FF2B5EF4-FFF2-40B4-BE49-F238E27FC236}">
                      <a16:creationId xmlns:a16="http://schemas.microsoft.com/office/drawing/2014/main" id="{0F0E6C12-B277-DDCF-FFD2-6C741B51C74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049716" y="5549991"/>
                  <a:ext cx="8892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157" name="Encre 156">
                  <a:extLst>
                    <a:ext uri="{FF2B5EF4-FFF2-40B4-BE49-F238E27FC236}">
                      <a16:creationId xmlns:a16="http://schemas.microsoft.com/office/drawing/2014/main" id="{7930A1F2-D055-71EC-B661-3EC27BAE0573}"/>
                    </a:ext>
                  </a:extLst>
                </p14:cNvPr>
                <p14:cNvContentPartPr/>
                <p14:nvPr/>
              </p14:nvContentPartPr>
              <p14:xfrm>
                <a:off x="2064116" y="5561151"/>
                <a:ext cx="71640" cy="108360"/>
              </p14:xfrm>
            </p:contentPart>
          </mc:Choice>
          <mc:Fallback xmlns="">
            <p:pic>
              <p:nvPicPr>
                <p:cNvPr id="87" name="Encre 86">
                  <a:extLst>
                    <a:ext uri="{FF2B5EF4-FFF2-40B4-BE49-F238E27FC236}">
                      <a16:creationId xmlns:a16="http://schemas.microsoft.com/office/drawing/2014/main" id="{B914E28E-4DB0-CC83-F3A0-64E16E05325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059796" y="5556831"/>
                  <a:ext cx="80280" cy="117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58" name="ZoneTexte 157">
            <a:extLst>
              <a:ext uri="{FF2B5EF4-FFF2-40B4-BE49-F238E27FC236}">
                <a16:creationId xmlns:a16="http://schemas.microsoft.com/office/drawing/2014/main" id="{95C2CE4A-4AA7-FA20-D70A-8797C7D414B2}"/>
              </a:ext>
            </a:extLst>
          </p:cNvPr>
          <p:cNvSpPr txBox="1"/>
          <p:nvPr/>
        </p:nvSpPr>
        <p:spPr>
          <a:xfrm>
            <a:off x="853138" y="2835321"/>
            <a:ext cx="1443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2"/>
                </a:solidFill>
              </a:rPr>
              <a:t>Offset 350 mm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01F073AE-950E-08F1-53E3-10966071AEBD}"/>
              </a:ext>
            </a:extLst>
          </p:cNvPr>
          <p:cNvSpPr txBox="1"/>
          <p:nvPr/>
        </p:nvSpPr>
        <p:spPr>
          <a:xfrm>
            <a:off x="1451221" y="3621933"/>
            <a:ext cx="86016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noProof="0" dirty="0">
                <a:solidFill>
                  <a:srgbClr val="00B0F0"/>
                </a:solidFill>
              </a:rPr>
              <a:t>min 30 cm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6869DCCD-8163-1E4A-E9ED-319F824D2F10}"/>
              </a:ext>
            </a:extLst>
          </p:cNvPr>
          <p:cNvSpPr txBox="1"/>
          <p:nvPr/>
        </p:nvSpPr>
        <p:spPr>
          <a:xfrm>
            <a:off x="2231673" y="2835321"/>
            <a:ext cx="1443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2"/>
                </a:solidFill>
              </a:rPr>
              <a:t>Offset 350 </a:t>
            </a:r>
            <a:r>
              <a:rPr lang="en-GB" sz="1000" dirty="0">
                <a:solidFill>
                  <a:schemeClr val="accent2"/>
                </a:solidFill>
              </a:rPr>
              <a:t>m</a:t>
            </a:r>
            <a:r>
              <a:rPr lang="en-GB" sz="1000" noProof="0" dirty="0">
                <a:solidFill>
                  <a:schemeClr val="accent2"/>
                </a:solidFill>
              </a:rPr>
              <a:t>m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C4A04FF-A5BB-9185-F0FB-7F37B3AE9EE9}"/>
              </a:ext>
            </a:extLst>
          </p:cNvPr>
          <p:cNvSpPr txBox="1"/>
          <p:nvPr/>
        </p:nvSpPr>
        <p:spPr>
          <a:xfrm>
            <a:off x="3358739" y="2842976"/>
            <a:ext cx="1443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2"/>
                </a:solidFill>
              </a:rPr>
              <a:t>Offset 350 </a:t>
            </a:r>
            <a:r>
              <a:rPr lang="en-GB" sz="1000" dirty="0">
                <a:solidFill>
                  <a:schemeClr val="accent2"/>
                </a:solidFill>
              </a:rPr>
              <a:t>m</a:t>
            </a:r>
            <a:r>
              <a:rPr lang="en-GB" sz="1000" noProof="0" dirty="0">
                <a:solidFill>
                  <a:schemeClr val="accent2"/>
                </a:solidFill>
              </a:rPr>
              <a:t>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32DE8CA-8C26-BC0E-BE5F-655705FB040A}"/>
              </a:ext>
            </a:extLst>
          </p:cNvPr>
          <p:cNvSpPr txBox="1"/>
          <p:nvPr/>
        </p:nvSpPr>
        <p:spPr>
          <a:xfrm>
            <a:off x="4730398" y="2860983"/>
            <a:ext cx="1443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2"/>
                </a:solidFill>
              </a:rPr>
              <a:t>Offset 350 </a:t>
            </a:r>
            <a:r>
              <a:rPr lang="en-GB" sz="1000" dirty="0">
                <a:solidFill>
                  <a:schemeClr val="accent2"/>
                </a:solidFill>
              </a:rPr>
              <a:t>m</a:t>
            </a:r>
            <a:r>
              <a:rPr lang="en-GB" sz="1000" noProof="0" dirty="0">
                <a:solidFill>
                  <a:schemeClr val="accent2"/>
                </a:solidFill>
              </a:rPr>
              <a:t>m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C26E4E6E-969D-999D-25F1-B6A2C87857E3}"/>
              </a:ext>
            </a:extLst>
          </p:cNvPr>
          <p:cNvSpPr txBox="1"/>
          <p:nvPr/>
        </p:nvSpPr>
        <p:spPr>
          <a:xfrm>
            <a:off x="6108815" y="2866485"/>
            <a:ext cx="1443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2"/>
                </a:solidFill>
              </a:rPr>
              <a:t>Offset 350 mm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C1DDEED1-707C-C72C-3A54-7C75574AAE6F}"/>
              </a:ext>
            </a:extLst>
          </p:cNvPr>
          <p:cNvSpPr txBox="1"/>
          <p:nvPr/>
        </p:nvSpPr>
        <p:spPr>
          <a:xfrm>
            <a:off x="7382941" y="2878980"/>
            <a:ext cx="1443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2"/>
                </a:solidFill>
              </a:rPr>
              <a:t>Offset 350 </a:t>
            </a:r>
            <a:r>
              <a:rPr lang="en-GB" sz="1000" dirty="0">
                <a:solidFill>
                  <a:schemeClr val="accent2"/>
                </a:solidFill>
              </a:rPr>
              <a:t>m</a:t>
            </a:r>
            <a:r>
              <a:rPr lang="en-GB" sz="1000" noProof="0" dirty="0">
                <a:solidFill>
                  <a:schemeClr val="accent2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25453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106" grpId="0"/>
      <p:bldP spid="107" grpId="0"/>
      <p:bldP spid="116" grpId="0"/>
      <p:bldP spid="158" grpId="0"/>
      <p:bldP spid="160" grpId="0"/>
      <p:bldP spid="9" grpId="0"/>
      <p:bldP spid="16" grpId="0"/>
      <p:bldP spid="49" grpId="0"/>
      <p:bldP spid="6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04E96CC-6ED1-79E0-5E17-B520509110A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565" t="2870" r="10404" b="13844"/>
          <a:stretch/>
        </p:blipFill>
        <p:spPr>
          <a:xfrm>
            <a:off x="5220072" y="908034"/>
            <a:ext cx="3140451" cy="3516027"/>
          </a:xfrm>
          <a:prstGeom prst="rect">
            <a:avLst/>
          </a:prstGeom>
        </p:spPr>
      </p:pic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2044F211-21C5-EF6B-E359-FB6B863BC68C}"/>
              </a:ext>
            </a:extLst>
          </p:cNvPr>
          <p:cNvCxnSpPr>
            <a:cxnSpLocks/>
          </p:cNvCxnSpPr>
          <p:nvPr/>
        </p:nvCxnSpPr>
        <p:spPr>
          <a:xfrm flipH="1">
            <a:off x="6516216" y="805300"/>
            <a:ext cx="274082" cy="2546743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569127BA-5D10-D04D-4B1D-36BB25D547BD}"/>
              </a:ext>
            </a:extLst>
          </p:cNvPr>
          <p:cNvSpPr txBox="1"/>
          <p:nvPr/>
        </p:nvSpPr>
        <p:spPr>
          <a:xfrm>
            <a:off x="6790297" y="880626"/>
            <a:ext cx="16670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Central axis of the real core 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0E4EF108-3FF8-87B1-9430-04B137F7EAC3}"/>
              </a:ext>
            </a:extLst>
          </p:cNvPr>
          <p:cNvCxnSpPr>
            <a:cxnSpLocks/>
          </p:cNvCxnSpPr>
          <p:nvPr/>
        </p:nvCxnSpPr>
        <p:spPr>
          <a:xfrm>
            <a:off x="8440918" y="276008"/>
            <a:ext cx="0" cy="691885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E3A6BBC3-1488-61E8-30E9-E0031A88E169}"/>
              </a:ext>
            </a:extLst>
          </p:cNvPr>
          <p:cNvSpPr txBox="1"/>
          <p:nvPr/>
        </p:nvSpPr>
        <p:spPr>
          <a:xfrm>
            <a:off x="7593452" y="368034"/>
            <a:ext cx="832549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50" b="1" noProof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Local Vertical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A7D96CB-985C-7797-E98A-1C3C9F82AA14}"/>
              </a:ext>
            </a:extLst>
          </p:cNvPr>
          <p:cNvSpPr txBox="1"/>
          <p:nvPr/>
        </p:nvSpPr>
        <p:spPr>
          <a:xfrm>
            <a:off x="7235725" y="1727520"/>
            <a:ext cx="1283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accent1"/>
                </a:solidFill>
              </a:rPr>
              <a:t>Offset value defined by TE-CRG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C67185A9-1A42-5230-06EC-2E4564EAB0E8}"/>
              </a:ext>
            </a:extLst>
          </p:cNvPr>
          <p:cNvCxnSpPr>
            <a:cxnSpLocks/>
          </p:cNvCxnSpPr>
          <p:nvPr/>
        </p:nvCxnSpPr>
        <p:spPr>
          <a:xfrm flipH="1">
            <a:off x="6750100" y="1829156"/>
            <a:ext cx="374006" cy="3665"/>
          </a:xfrm>
          <a:prstGeom prst="straightConnector1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F40B55A4-9A2F-4FCE-2CC2-14F843A116C0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TE-CRG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6562DF56-F044-8FE6-316F-5658BBD4B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en-GB" noProof="0" smtClean="0"/>
              <a:pPr/>
              <a:t>23</a:t>
            </a:fld>
            <a:endParaRPr lang="en-GB" noProof="0" dirty="0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D8D94A7A-AE6E-3DCB-CCBF-862CB0DEC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B055172-EA91-DBA8-849B-F637AFF895A3}"/>
              </a:ext>
            </a:extLst>
          </p:cNvPr>
          <p:cNvSpPr txBox="1"/>
          <p:nvPr/>
        </p:nvSpPr>
        <p:spPr>
          <a:xfrm>
            <a:off x="28237" y="598866"/>
            <a:ext cx="3744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noProof="0" dirty="0"/>
              <a:t>Tracing for tee axis installation :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C8F23257-83A6-8E79-A8A6-C6B823467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2337" y="2144305"/>
            <a:ext cx="3299743" cy="204838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58B0EC33-E4A6-DD91-3631-AD00EF7C25FB}"/>
              </a:ext>
            </a:extLst>
          </p:cNvPr>
          <p:cNvSpPr txBox="1"/>
          <p:nvPr/>
        </p:nvSpPr>
        <p:spPr>
          <a:xfrm>
            <a:off x="4716016" y="4445632"/>
            <a:ext cx="38218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/>
              </a:rPr>
              <a:t>Diagrams from Fabio Merli presentation on QXL tracing needs</a:t>
            </a:r>
            <a:endParaRPr lang="en-GB" sz="1000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F0BDA7A4-3A4D-8DA7-41DB-3D7757C8C0B7}"/>
              </a:ext>
            </a:extLst>
          </p:cNvPr>
          <p:cNvCxnSpPr>
            <a:cxnSpLocks/>
          </p:cNvCxnSpPr>
          <p:nvPr/>
        </p:nvCxnSpPr>
        <p:spPr>
          <a:xfrm>
            <a:off x="6693476" y="818785"/>
            <a:ext cx="16426" cy="2559100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A43B251D-E7F4-B41D-9D69-9A235731411D}"/>
              </a:ext>
            </a:extLst>
          </p:cNvPr>
          <p:cNvSpPr txBox="1"/>
          <p:nvPr/>
        </p:nvSpPr>
        <p:spPr>
          <a:xfrm>
            <a:off x="4652083" y="834773"/>
            <a:ext cx="2097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noProof="0" dirty="0">
                <a:solidFill>
                  <a:schemeClr val="accent1"/>
                </a:solidFill>
              </a:rPr>
              <a:t>Central axis of the theoretical core </a:t>
            </a:r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2385864D-141C-4A60-DD88-C5DC7E6F674A}"/>
              </a:ext>
            </a:extLst>
          </p:cNvPr>
          <p:cNvCxnSpPr>
            <a:cxnSpLocks/>
          </p:cNvCxnSpPr>
          <p:nvPr/>
        </p:nvCxnSpPr>
        <p:spPr>
          <a:xfrm flipH="1">
            <a:off x="6782856" y="1707557"/>
            <a:ext cx="414106" cy="0"/>
          </a:xfrm>
          <a:prstGeom prst="straightConnector1">
            <a:avLst/>
          </a:prstGeom>
          <a:ln w="9525">
            <a:solidFill>
              <a:schemeClr val="accent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731CA481-61BD-1665-3D2B-C337FD1E63CD}"/>
              </a:ext>
            </a:extLst>
          </p:cNvPr>
          <p:cNvGrpSpPr/>
          <p:nvPr/>
        </p:nvGrpSpPr>
        <p:grpSpPr>
          <a:xfrm>
            <a:off x="7188403" y="3374343"/>
            <a:ext cx="141842" cy="9792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38" name="Encre 37">
                  <a:extLst>
                    <a:ext uri="{FF2B5EF4-FFF2-40B4-BE49-F238E27FC236}">
                      <a16:creationId xmlns:a16="http://schemas.microsoft.com/office/drawing/2014/main" id="{67EC54CB-3EF0-1A95-18DF-E96F9A6DBC36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39" name="Encre 38">
                  <a:extLst>
                    <a:ext uri="{FF2B5EF4-FFF2-40B4-BE49-F238E27FC236}">
                      <a16:creationId xmlns:a16="http://schemas.microsoft.com/office/drawing/2014/main" id="{1E99A135-D968-ADAC-DAC5-2B36FBFAD3BF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E3D919D0-B8CA-09DF-B547-9DCC441269D0}"/>
              </a:ext>
            </a:extLst>
          </p:cNvPr>
          <p:cNvGrpSpPr/>
          <p:nvPr/>
        </p:nvGrpSpPr>
        <p:grpSpPr>
          <a:xfrm>
            <a:off x="7072430" y="3293284"/>
            <a:ext cx="141842" cy="9792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3" name="Encre 42">
                  <a:extLst>
                    <a:ext uri="{FF2B5EF4-FFF2-40B4-BE49-F238E27FC236}">
                      <a16:creationId xmlns:a16="http://schemas.microsoft.com/office/drawing/2014/main" id="{B9F2D5B7-A837-1D58-93DD-D2568CB08687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44" name="Encre 43">
                  <a:extLst>
                    <a:ext uri="{FF2B5EF4-FFF2-40B4-BE49-F238E27FC236}">
                      <a16:creationId xmlns:a16="http://schemas.microsoft.com/office/drawing/2014/main" id="{D951FCDB-06E5-F537-18E9-0B32421A7F1F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1077F5F7-9B26-A19E-AF6D-B7291E816765}"/>
              </a:ext>
            </a:extLst>
          </p:cNvPr>
          <p:cNvSpPr/>
          <p:nvPr/>
        </p:nvSpPr>
        <p:spPr>
          <a:xfrm>
            <a:off x="7432882" y="3219822"/>
            <a:ext cx="579076" cy="1969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A531A1CD-513D-BCC7-EED9-806B7A705495}"/>
              </a:ext>
            </a:extLst>
          </p:cNvPr>
          <p:cNvSpPr txBox="1"/>
          <p:nvPr/>
        </p:nvSpPr>
        <p:spPr>
          <a:xfrm>
            <a:off x="7282774" y="3332267"/>
            <a:ext cx="5287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accent3">
                    <a:lumMod val="50000"/>
                  </a:schemeClr>
                </a:solidFill>
              </a:rPr>
              <a:t>5L-TC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ABB58B61-9EF5-1D42-94A0-4A56B5BD949E}"/>
              </a:ext>
            </a:extLst>
          </p:cNvPr>
          <p:cNvSpPr txBox="1"/>
          <p:nvPr/>
        </p:nvSpPr>
        <p:spPr>
          <a:xfrm>
            <a:off x="7188403" y="3205513"/>
            <a:ext cx="5287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accent3">
                    <a:lumMod val="50000"/>
                  </a:schemeClr>
                </a:solidFill>
              </a:rPr>
              <a:t>5L-RC</a:t>
            </a:r>
          </a:p>
        </p:txBody>
      </p: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A4C3FA71-483D-0BCB-6C82-3C9721A1321E}"/>
              </a:ext>
            </a:extLst>
          </p:cNvPr>
          <p:cNvCxnSpPr/>
          <p:nvPr/>
        </p:nvCxnSpPr>
        <p:spPr>
          <a:xfrm flipV="1">
            <a:off x="4139952" y="2144305"/>
            <a:ext cx="1800200" cy="93150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EF3F67A1-F80A-70A1-49AF-F3EA8C3FC9EF}"/>
              </a:ext>
            </a:extLst>
          </p:cNvPr>
          <p:cNvSpPr txBox="1"/>
          <p:nvPr/>
        </p:nvSpPr>
        <p:spPr>
          <a:xfrm>
            <a:off x="467544" y="985851"/>
            <a:ext cx="437123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i="1" noProof="0" dirty="0">
                <a:sym typeface="Wingdings" panose="05000000000000000000" pitchFamily="2" charset="2"/>
              </a:rPr>
              <a:t>Traced : </a:t>
            </a:r>
            <a:r>
              <a:rPr lang="en-GB" sz="1200" noProof="0" dirty="0">
                <a:sym typeface="Wingdings" panose="05000000000000000000" pitchFamily="2" charset="2"/>
              </a:rPr>
              <a:t>Beamline vertical projection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i="1" noProof="0" dirty="0">
                <a:sym typeface="Wingdings" panose="05000000000000000000" pitchFamily="2" charset="2"/>
              </a:rPr>
              <a:t>Traced : Theoretical centre of the UL-LHC core</a:t>
            </a:r>
          </a:p>
          <a:p>
            <a:r>
              <a:rPr lang="en-GB" sz="1200" i="1" noProof="0" dirty="0">
                <a:sym typeface="Wingdings" panose="05000000000000000000" pitchFamily="2" charset="2"/>
              </a:rPr>
              <a:t>Offset defined by TE-CRG and following the tracing workflow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200" i="1" noProof="0" dirty="0">
                <a:sym typeface="Wingdings" panose="05000000000000000000" pitchFamily="2" charset="2"/>
              </a:rPr>
              <a:t>Traced : Real centre of the UL-LHC core</a:t>
            </a:r>
          </a:p>
          <a:p>
            <a:r>
              <a:rPr lang="en-GB" sz="1200" i="1" noProof="0" dirty="0">
                <a:sym typeface="Wingdings" panose="05000000000000000000" pitchFamily="2" charset="2"/>
              </a:rPr>
              <a:t>Procedure to measure the real cores to be defined by BE-GM</a:t>
            </a:r>
            <a:endParaRPr lang="en-GB" sz="1200" noProof="0" dirty="0">
              <a:sym typeface="Wingdings" panose="05000000000000000000" pitchFamily="2" charset="2"/>
            </a:endParaRPr>
          </a:p>
          <a:p>
            <a:endParaRPr lang="en-GB" sz="1200" i="1" noProof="0" dirty="0">
              <a:sym typeface="Wingdings" panose="05000000000000000000" pitchFamily="2" charset="2"/>
            </a:endParaRPr>
          </a:p>
          <a:p>
            <a:pPr algn="just"/>
            <a:endParaRPr lang="en-GB" sz="1200" noProof="0" dirty="0">
              <a:sym typeface="Wingdings" panose="05000000000000000000" pitchFamily="2" charset="2"/>
            </a:endParaRPr>
          </a:p>
        </p:txBody>
      </p: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08EF20F3-B526-4DF3-0CB1-9C2B23BAEA16}"/>
              </a:ext>
            </a:extLst>
          </p:cNvPr>
          <p:cNvGrpSpPr/>
          <p:nvPr/>
        </p:nvGrpSpPr>
        <p:grpSpPr>
          <a:xfrm>
            <a:off x="6626080" y="1779685"/>
            <a:ext cx="97860" cy="67557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54" name="Encre 53">
                  <a:extLst>
                    <a:ext uri="{FF2B5EF4-FFF2-40B4-BE49-F238E27FC236}">
                      <a16:creationId xmlns:a16="http://schemas.microsoft.com/office/drawing/2014/main" id="{8CBD99DD-3EBE-28D6-3939-9AA21D1335BC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55" name="Encre 54">
                  <a:extLst>
                    <a:ext uri="{FF2B5EF4-FFF2-40B4-BE49-F238E27FC236}">
                      <a16:creationId xmlns:a16="http://schemas.microsoft.com/office/drawing/2014/main" id="{4DDBCC4C-4166-9AD7-A7E4-C442FC7D3DB8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4091178A-FCDB-DFCB-BB55-E2795C6F1EC4}"/>
              </a:ext>
            </a:extLst>
          </p:cNvPr>
          <p:cNvGrpSpPr/>
          <p:nvPr/>
        </p:nvGrpSpPr>
        <p:grpSpPr>
          <a:xfrm>
            <a:off x="6658990" y="1684097"/>
            <a:ext cx="115653" cy="79841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57" name="Encre 56">
                  <a:extLst>
                    <a:ext uri="{FF2B5EF4-FFF2-40B4-BE49-F238E27FC236}">
                      <a16:creationId xmlns:a16="http://schemas.microsoft.com/office/drawing/2014/main" id="{9F6D83CD-6A09-0599-646D-1F798D19ADF9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8" name="Encre 57">
                  <a:extLst>
                    <a:ext uri="{FF2B5EF4-FFF2-40B4-BE49-F238E27FC236}">
                      <a16:creationId xmlns:a16="http://schemas.microsoft.com/office/drawing/2014/main" id="{40B7C096-AB73-AC8B-FFA3-82FB59D51006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32FC5D9A-3841-1C97-4A42-B88241459A16}"/>
              </a:ext>
            </a:extLst>
          </p:cNvPr>
          <p:cNvCxnSpPr>
            <a:cxnSpLocks/>
          </p:cNvCxnSpPr>
          <p:nvPr/>
        </p:nvCxnSpPr>
        <p:spPr>
          <a:xfrm flipH="1">
            <a:off x="4072573" y="2575951"/>
            <a:ext cx="87603" cy="1286603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15C4B0D5-00D7-0BE9-DA56-89CF89B232A2}"/>
              </a:ext>
            </a:extLst>
          </p:cNvPr>
          <p:cNvCxnSpPr>
            <a:cxnSpLocks/>
          </p:cNvCxnSpPr>
          <p:nvPr/>
        </p:nvCxnSpPr>
        <p:spPr>
          <a:xfrm>
            <a:off x="4107878" y="2601122"/>
            <a:ext cx="7398" cy="1338780"/>
          </a:xfrm>
          <a:prstGeom prst="line">
            <a:avLst/>
          </a:prstGeom>
          <a:ln w="9525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9551FDA2-5AFB-02E3-A478-E6BBF14C16AF}"/>
              </a:ext>
            </a:extLst>
          </p:cNvPr>
          <p:cNvGrpSpPr/>
          <p:nvPr/>
        </p:nvGrpSpPr>
        <p:grpSpPr>
          <a:xfrm>
            <a:off x="4028515" y="2556100"/>
            <a:ext cx="117749" cy="81288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7" name="Encre 66">
                  <a:extLst>
                    <a:ext uri="{FF2B5EF4-FFF2-40B4-BE49-F238E27FC236}">
                      <a16:creationId xmlns:a16="http://schemas.microsoft.com/office/drawing/2014/main" id="{E5BE64C3-D112-BEF5-28C9-213699E931E2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68" name="Encre 67">
                  <a:extLst>
                    <a:ext uri="{FF2B5EF4-FFF2-40B4-BE49-F238E27FC236}">
                      <a16:creationId xmlns:a16="http://schemas.microsoft.com/office/drawing/2014/main" id="{F5FAEE54-0670-E28D-0CFB-9663F0B5BCCE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FC629AA1-B627-9E13-2CCD-774D4CC16E5D}"/>
              </a:ext>
            </a:extLst>
          </p:cNvPr>
          <p:cNvGrpSpPr/>
          <p:nvPr/>
        </p:nvGrpSpPr>
        <p:grpSpPr>
          <a:xfrm>
            <a:off x="4081077" y="3866342"/>
            <a:ext cx="117749" cy="81288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70" name="Encre 69">
                  <a:extLst>
                    <a:ext uri="{FF2B5EF4-FFF2-40B4-BE49-F238E27FC236}">
                      <a16:creationId xmlns:a16="http://schemas.microsoft.com/office/drawing/2014/main" id="{33F9A230-1BF3-3509-BC58-3B4B121178A6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71" name="Encre 70">
                  <a:extLst>
                    <a:ext uri="{FF2B5EF4-FFF2-40B4-BE49-F238E27FC236}">
                      <a16:creationId xmlns:a16="http://schemas.microsoft.com/office/drawing/2014/main" id="{1CA52AD2-65F2-2862-9FE5-9C7E7B67CBD6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upe 74">
            <a:extLst>
              <a:ext uri="{FF2B5EF4-FFF2-40B4-BE49-F238E27FC236}">
                <a16:creationId xmlns:a16="http://schemas.microsoft.com/office/drawing/2014/main" id="{7C0505E2-1DDE-1472-F24D-8AE16AFC5145}"/>
              </a:ext>
            </a:extLst>
          </p:cNvPr>
          <p:cNvGrpSpPr/>
          <p:nvPr/>
        </p:nvGrpSpPr>
        <p:grpSpPr>
          <a:xfrm>
            <a:off x="4090194" y="2579560"/>
            <a:ext cx="107835" cy="74443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76" name="Encre 75">
                  <a:extLst>
                    <a:ext uri="{FF2B5EF4-FFF2-40B4-BE49-F238E27FC236}">
                      <a16:creationId xmlns:a16="http://schemas.microsoft.com/office/drawing/2014/main" id="{F561D8E5-D499-B887-71CC-88251CCD2345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77" name="Encre 76">
                  <a:extLst>
                    <a:ext uri="{FF2B5EF4-FFF2-40B4-BE49-F238E27FC236}">
                      <a16:creationId xmlns:a16="http://schemas.microsoft.com/office/drawing/2014/main" id="{7FC00810-38E0-A6B3-4E47-2CBD6DAEFCD3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745800B3-50A0-413C-1922-F61EE20DC084}"/>
              </a:ext>
            </a:extLst>
          </p:cNvPr>
          <p:cNvGrpSpPr/>
          <p:nvPr/>
        </p:nvGrpSpPr>
        <p:grpSpPr>
          <a:xfrm>
            <a:off x="4006897" y="3812457"/>
            <a:ext cx="107835" cy="74443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79" name="Encre 78">
                  <a:extLst>
                    <a:ext uri="{FF2B5EF4-FFF2-40B4-BE49-F238E27FC236}">
                      <a16:creationId xmlns:a16="http://schemas.microsoft.com/office/drawing/2014/main" id="{E32DC881-673F-A06B-7C0A-80E8CA23DD33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80" name="Encre 79">
                  <a:extLst>
                    <a:ext uri="{FF2B5EF4-FFF2-40B4-BE49-F238E27FC236}">
                      <a16:creationId xmlns:a16="http://schemas.microsoft.com/office/drawing/2014/main" id="{470AB738-79C3-69FD-1AA0-063B23CF991D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494F6F80-1FEB-6019-ABC1-F2F1A88FA5D3}"/>
              </a:ext>
            </a:extLst>
          </p:cNvPr>
          <p:cNvCxnSpPr>
            <a:cxnSpLocks/>
          </p:cNvCxnSpPr>
          <p:nvPr/>
        </p:nvCxnSpPr>
        <p:spPr>
          <a:xfrm>
            <a:off x="7133396" y="1843525"/>
            <a:ext cx="3898" cy="1453437"/>
          </a:xfrm>
          <a:prstGeom prst="line">
            <a:avLst/>
          </a:prstGeom>
          <a:ln w="12700">
            <a:solidFill>
              <a:schemeClr val="accent5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AB17CD2-06B4-A499-54C8-B5186DFB9901}"/>
              </a:ext>
            </a:extLst>
          </p:cNvPr>
          <p:cNvCxnSpPr>
            <a:cxnSpLocks/>
          </p:cNvCxnSpPr>
          <p:nvPr/>
        </p:nvCxnSpPr>
        <p:spPr>
          <a:xfrm>
            <a:off x="7251026" y="1741512"/>
            <a:ext cx="8298" cy="1675221"/>
          </a:xfrm>
          <a:prstGeom prst="line">
            <a:avLst/>
          </a:prstGeom>
          <a:ln w="12700"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6EAE05A8-E7B5-39BB-AAE0-1AE7B46DFF4E}"/>
              </a:ext>
            </a:extLst>
          </p:cNvPr>
          <p:cNvGrpSpPr/>
          <p:nvPr/>
        </p:nvGrpSpPr>
        <p:grpSpPr>
          <a:xfrm>
            <a:off x="7201497" y="1662367"/>
            <a:ext cx="115653" cy="79841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0" name="Encre 19">
                  <a:extLst>
                    <a:ext uri="{FF2B5EF4-FFF2-40B4-BE49-F238E27FC236}">
                      <a16:creationId xmlns:a16="http://schemas.microsoft.com/office/drawing/2014/main" id="{C581CCA6-D283-9B28-EEDC-1CE00DAECB61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21" name="Encre 20">
                  <a:extLst>
                    <a:ext uri="{FF2B5EF4-FFF2-40B4-BE49-F238E27FC236}">
                      <a16:creationId xmlns:a16="http://schemas.microsoft.com/office/drawing/2014/main" id="{CBBF078D-155F-6253-6F65-EFF2DCED7578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169959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FE0CBB5-3F1D-FE33-561F-3A0D40A43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24</a:t>
            </a:fld>
            <a:endParaRPr lang="en-GB" noProof="0" dirty="0"/>
          </a:p>
        </p:txBody>
      </p:sp>
      <p:pic>
        <p:nvPicPr>
          <p:cNvPr id="4" name="Picture 5" descr="A circular object with different colored objects&#10;&#10;AI-generated content may be incorrect.">
            <a:extLst>
              <a:ext uri="{FF2B5EF4-FFF2-40B4-BE49-F238E27FC236}">
                <a16:creationId xmlns:a16="http://schemas.microsoft.com/office/drawing/2014/main" id="{44C634F4-FB57-814A-B9CA-C68756C4E5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327" t="3800" r="33426" b="8673"/>
          <a:stretch/>
        </p:blipFill>
        <p:spPr>
          <a:xfrm>
            <a:off x="2442948" y="579534"/>
            <a:ext cx="4649329" cy="4152456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03FD77D-5E74-655C-4D52-CCE8CE973FCF}"/>
              </a:ext>
            </a:extLst>
          </p:cNvPr>
          <p:cNvCxnSpPr>
            <a:cxnSpLocks/>
          </p:cNvCxnSpPr>
          <p:nvPr/>
        </p:nvCxnSpPr>
        <p:spPr>
          <a:xfrm flipH="1">
            <a:off x="3413785" y="3490178"/>
            <a:ext cx="184116" cy="93248"/>
          </a:xfrm>
          <a:prstGeom prst="straightConnector1">
            <a:avLst/>
          </a:prstGeom>
          <a:ln w="9525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7913960-763D-84C7-D729-A7F026EE7F1E}"/>
              </a:ext>
            </a:extLst>
          </p:cNvPr>
          <p:cNvSpPr txBox="1"/>
          <p:nvPr/>
        </p:nvSpPr>
        <p:spPr>
          <a:xfrm>
            <a:off x="3597900" y="1671356"/>
            <a:ext cx="668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latin typeface="Aptos" panose="02110004020202020204"/>
              </a:rPr>
              <a:t>Local Vertical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2207498-54A9-5613-4CFD-DC1D117B25D5}"/>
              </a:ext>
            </a:extLst>
          </p:cNvPr>
          <p:cNvCxnSpPr>
            <a:cxnSpLocks/>
          </p:cNvCxnSpPr>
          <p:nvPr/>
        </p:nvCxnSpPr>
        <p:spPr>
          <a:xfrm>
            <a:off x="4710283" y="1066005"/>
            <a:ext cx="4716" cy="2748304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B5112DEA-5D39-C453-FD96-4095031F2FC8}"/>
              </a:ext>
            </a:extLst>
          </p:cNvPr>
          <p:cNvSpPr txBox="1"/>
          <p:nvPr/>
        </p:nvSpPr>
        <p:spPr>
          <a:xfrm>
            <a:off x="4895061" y="3586793"/>
            <a:ext cx="105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Beginning pillar </a:t>
            </a:r>
          </a:p>
          <a:p>
            <a:pPr defTabSz="685800"/>
            <a:r>
              <a:rPr lang="en-GB" sz="900" b="1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5R-TAXNSA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93EB49A9-5158-48D2-F577-7B4536A10CC6}"/>
              </a:ext>
            </a:extLst>
          </p:cNvPr>
          <p:cNvCxnSpPr>
            <a:cxnSpLocks/>
          </p:cNvCxnSpPr>
          <p:nvPr/>
        </p:nvCxnSpPr>
        <p:spPr>
          <a:xfrm>
            <a:off x="5146541" y="1993580"/>
            <a:ext cx="7613" cy="1442266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EEEAF2A1-CBF0-4E95-ED20-46EFAB772912}"/>
              </a:ext>
            </a:extLst>
          </p:cNvPr>
          <p:cNvSpPr txBox="1"/>
          <p:nvPr/>
        </p:nvSpPr>
        <p:spPr>
          <a:xfrm>
            <a:off x="5204918" y="3299933"/>
            <a:ext cx="1000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End pillar </a:t>
            </a:r>
          </a:p>
          <a:p>
            <a:pPr defTabSz="685800"/>
            <a:r>
              <a:rPr lang="en-GB" sz="900" b="1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5R-TAXNSB</a:t>
            </a: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E8FCFA3D-CFDC-DC82-6531-7252E6132358}"/>
              </a:ext>
            </a:extLst>
          </p:cNvPr>
          <p:cNvCxnSpPr>
            <a:cxnSpLocks/>
          </p:cNvCxnSpPr>
          <p:nvPr/>
        </p:nvCxnSpPr>
        <p:spPr>
          <a:xfrm flipH="1">
            <a:off x="5369105" y="2768035"/>
            <a:ext cx="75599" cy="241626"/>
          </a:xfrm>
          <a:prstGeom prst="straightConnector1">
            <a:avLst/>
          </a:prstGeom>
          <a:ln w="9525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EEAD2E34-9888-C1E3-DA05-B12C7A951E71}"/>
              </a:ext>
            </a:extLst>
          </p:cNvPr>
          <p:cNvSpPr txBox="1"/>
          <p:nvPr/>
        </p:nvSpPr>
        <p:spPr>
          <a:xfrm>
            <a:off x="5281615" y="2970071"/>
            <a:ext cx="326179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825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110004020202020204"/>
              </a:rPr>
              <a:t>IP</a:t>
            </a: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00AF6698-F454-771D-F371-212333218715}"/>
              </a:ext>
            </a:extLst>
          </p:cNvPr>
          <p:cNvSpPr txBox="1">
            <a:spLocks/>
          </p:cNvSpPr>
          <p:nvPr/>
        </p:nvSpPr>
        <p:spPr>
          <a:xfrm>
            <a:off x="828464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EN-HE</a:t>
            </a:r>
          </a:p>
        </p:txBody>
      </p:sp>
      <p:sp>
        <p:nvSpPr>
          <p:cNvPr id="44" name="Footer Placeholder 1">
            <a:extLst>
              <a:ext uri="{FF2B5EF4-FFF2-40B4-BE49-F238E27FC236}">
                <a16:creationId xmlns:a16="http://schemas.microsoft.com/office/drawing/2014/main" id="{A3B7053B-F03E-6C0B-FF10-D72A205F6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grpSp>
        <p:nvGrpSpPr>
          <p:cNvPr id="82" name="Groupe 81">
            <a:extLst>
              <a:ext uri="{FF2B5EF4-FFF2-40B4-BE49-F238E27FC236}">
                <a16:creationId xmlns:a16="http://schemas.microsoft.com/office/drawing/2014/main" id="{3E5071FF-9073-3DAA-BED0-43DEB98B5571}"/>
              </a:ext>
            </a:extLst>
          </p:cNvPr>
          <p:cNvGrpSpPr/>
          <p:nvPr/>
        </p:nvGrpSpPr>
        <p:grpSpPr>
          <a:xfrm>
            <a:off x="801995" y="1220028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83" name="Encre 82">
                  <a:extLst>
                    <a:ext uri="{FF2B5EF4-FFF2-40B4-BE49-F238E27FC236}">
                      <a16:creationId xmlns:a16="http://schemas.microsoft.com/office/drawing/2014/main" id="{0EE41C69-E1AA-1A14-06B4-083D10E902A2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05A1E533-7ED6-E9CB-42F9-86C6DC3C3B56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84" name="Encre 83">
                  <a:extLst>
                    <a:ext uri="{FF2B5EF4-FFF2-40B4-BE49-F238E27FC236}">
                      <a16:creationId xmlns:a16="http://schemas.microsoft.com/office/drawing/2014/main" id="{DC259F06-D13B-FB27-1E30-D71A62B2A9EA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B6A28C26-75D9-B938-12AA-2417637FA2E7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5" name="Groupe 84">
            <a:extLst>
              <a:ext uri="{FF2B5EF4-FFF2-40B4-BE49-F238E27FC236}">
                <a16:creationId xmlns:a16="http://schemas.microsoft.com/office/drawing/2014/main" id="{5F972CF5-EF02-594D-F97C-B78FB6BDD92E}"/>
              </a:ext>
            </a:extLst>
          </p:cNvPr>
          <p:cNvGrpSpPr/>
          <p:nvPr/>
        </p:nvGrpSpPr>
        <p:grpSpPr>
          <a:xfrm>
            <a:off x="760396" y="1573451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86" name="Encre 85">
                  <a:extLst>
                    <a:ext uri="{FF2B5EF4-FFF2-40B4-BE49-F238E27FC236}">
                      <a16:creationId xmlns:a16="http://schemas.microsoft.com/office/drawing/2014/main" id="{92333505-CEA8-ACD9-68E4-44175A2CCB5C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87" name="Encre 86">
                  <a:extLst>
                    <a:ext uri="{FF2B5EF4-FFF2-40B4-BE49-F238E27FC236}">
                      <a16:creationId xmlns:a16="http://schemas.microsoft.com/office/drawing/2014/main" id="{98775978-9668-F423-C90D-89C4C625477C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88" name="TextBox 32">
            <a:extLst>
              <a:ext uri="{FF2B5EF4-FFF2-40B4-BE49-F238E27FC236}">
                <a16:creationId xmlns:a16="http://schemas.microsoft.com/office/drawing/2014/main" id="{2E30704C-5A6F-4109-0137-F04B24A4710C}"/>
              </a:ext>
            </a:extLst>
          </p:cNvPr>
          <p:cNvSpPr txBox="1"/>
          <p:nvPr/>
        </p:nvSpPr>
        <p:spPr>
          <a:xfrm>
            <a:off x="978865" y="1142740"/>
            <a:ext cx="679994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bg2"/>
                </a:solidFill>
                <a:latin typeface="Aptos" panose="02110004020202020204"/>
              </a:rPr>
              <a:t>EN-HE</a:t>
            </a:r>
          </a:p>
        </p:txBody>
      </p:sp>
      <p:sp>
        <p:nvSpPr>
          <p:cNvPr id="89" name="TextBox 32">
            <a:extLst>
              <a:ext uri="{FF2B5EF4-FFF2-40B4-BE49-F238E27FC236}">
                <a16:creationId xmlns:a16="http://schemas.microsoft.com/office/drawing/2014/main" id="{4BD58A7D-CE47-F028-76DA-C224F013D9D2}"/>
              </a:ext>
            </a:extLst>
          </p:cNvPr>
          <p:cNvSpPr txBox="1"/>
          <p:nvPr/>
        </p:nvSpPr>
        <p:spPr>
          <a:xfrm>
            <a:off x="970636" y="1491630"/>
            <a:ext cx="988284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accent6"/>
                </a:solidFill>
                <a:latin typeface="Aptos" panose="02110004020202020204"/>
              </a:rPr>
              <a:t>Integration</a:t>
            </a:r>
          </a:p>
        </p:txBody>
      </p:sp>
      <p:grpSp>
        <p:nvGrpSpPr>
          <p:cNvPr id="90" name="Groupe 89">
            <a:extLst>
              <a:ext uri="{FF2B5EF4-FFF2-40B4-BE49-F238E27FC236}">
                <a16:creationId xmlns:a16="http://schemas.microsoft.com/office/drawing/2014/main" id="{AF66C7A1-57A2-9AFC-5175-D839292F359D}"/>
              </a:ext>
            </a:extLst>
          </p:cNvPr>
          <p:cNvGrpSpPr/>
          <p:nvPr/>
        </p:nvGrpSpPr>
        <p:grpSpPr>
          <a:xfrm>
            <a:off x="4639759" y="986860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91" name="Encre 90">
                  <a:extLst>
                    <a:ext uri="{FF2B5EF4-FFF2-40B4-BE49-F238E27FC236}">
                      <a16:creationId xmlns:a16="http://schemas.microsoft.com/office/drawing/2014/main" id="{63496034-4F20-AFAE-3EAC-AB5EE0B7E146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05A1E533-7ED6-E9CB-42F9-86C6DC3C3B56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92" name="Encre 91">
                  <a:extLst>
                    <a:ext uri="{FF2B5EF4-FFF2-40B4-BE49-F238E27FC236}">
                      <a16:creationId xmlns:a16="http://schemas.microsoft.com/office/drawing/2014/main" id="{EA757388-CA9C-9BF0-3A8E-952B0243E249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B6A28C26-75D9-B938-12AA-2417637FA2E7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3" name="Groupe 92">
            <a:extLst>
              <a:ext uri="{FF2B5EF4-FFF2-40B4-BE49-F238E27FC236}">
                <a16:creationId xmlns:a16="http://schemas.microsoft.com/office/drawing/2014/main" id="{0708AAA5-3F1B-AB45-19B7-844BE8306C42}"/>
              </a:ext>
            </a:extLst>
          </p:cNvPr>
          <p:cNvGrpSpPr/>
          <p:nvPr/>
        </p:nvGrpSpPr>
        <p:grpSpPr>
          <a:xfrm>
            <a:off x="5073764" y="1924714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94" name="Encre 93">
                  <a:extLst>
                    <a:ext uri="{FF2B5EF4-FFF2-40B4-BE49-F238E27FC236}">
                      <a16:creationId xmlns:a16="http://schemas.microsoft.com/office/drawing/2014/main" id="{9F0143A5-11A6-BC81-5B0A-0FDBF33BFA57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05A1E533-7ED6-E9CB-42F9-86C6DC3C3B56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95" name="Encre 94">
                  <a:extLst>
                    <a:ext uri="{FF2B5EF4-FFF2-40B4-BE49-F238E27FC236}">
                      <a16:creationId xmlns:a16="http://schemas.microsoft.com/office/drawing/2014/main" id="{B9A04508-4ADC-71F4-D414-FCF58E5D44E4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B6A28C26-75D9-B938-12AA-2417637FA2E7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33059C95-7972-C66D-FDA3-F700E044BA35}"/>
              </a:ext>
            </a:extLst>
          </p:cNvPr>
          <p:cNvGrpSpPr/>
          <p:nvPr/>
        </p:nvGrpSpPr>
        <p:grpSpPr>
          <a:xfrm>
            <a:off x="4639759" y="3731816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97" name="Encre 96">
                  <a:extLst>
                    <a:ext uri="{FF2B5EF4-FFF2-40B4-BE49-F238E27FC236}">
                      <a16:creationId xmlns:a16="http://schemas.microsoft.com/office/drawing/2014/main" id="{44E05BEF-FE3A-CD8F-1CEA-3066E7D5DF64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98" name="Encre 97">
                  <a:extLst>
                    <a:ext uri="{FF2B5EF4-FFF2-40B4-BE49-F238E27FC236}">
                      <a16:creationId xmlns:a16="http://schemas.microsoft.com/office/drawing/2014/main" id="{94BF7EE5-0186-0B6D-E3A6-9E0D10FC4597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9" name="Groupe 98">
            <a:extLst>
              <a:ext uri="{FF2B5EF4-FFF2-40B4-BE49-F238E27FC236}">
                <a16:creationId xmlns:a16="http://schemas.microsoft.com/office/drawing/2014/main" id="{C4619FAF-6C07-4026-FA59-696B7E26244B}"/>
              </a:ext>
            </a:extLst>
          </p:cNvPr>
          <p:cNvGrpSpPr/>
          <p:nvPr/>
        </p:nvGrpSpPr>
        <p:grpSpPr>
          <a:xfrm>
            <a:off x="5060160" y="3385263"/>
            <a:ext cx="197640" cy="136440"/>
            <a:chOff x="3965457" y="4292792"/>
            <a:chExt cx="197640" cy="136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00" name="Encre 99">
                  <a:extLst>
                    <a:ext uri="{FF2B5EF4-FFF2-40B4-BE49-F238E27FC236}">
                      <a16:creationId xmlns:a16="http://schemas.microsoft.com/office/drawing/2014/main" id="{443BECC6-5EC7-B5F6-5ABA-AE956FA459EF}"/>
                    </a:ext>
                  </a:extLst>
                </p14:cNvPr>
                <p14:cNvContentPartPr/>
                <p14:nvPr/>
              </p14:nvContentPartPr>
              <p14:xfrm>
                <a:off x="3965457" y="4331312"/>
                <a:ext cx="197640" cy="8532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F6F2069C-DC53-956D-723A-0F7478804602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3959337" y="4325192"/>
                  <a:ext cx="20988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101" name="Encre 100">
                  <a:extLst>
                    <a:ext uri="{FF2B5EF4-FFF2-40B4-BE49-F238E27FC236}">
                      <a16:creationId xmlns:a16="http://schemas.microsoft.com/office/drawing/2014/main" id="{091C6144-5245-B260-FFB4-963815DBEE02}"/>
                    </a:ext>
                  </a:extLst>
                </p14:cNvPr>
                <p14:cNvContentPartPr/>
                <p14:nvPr/>
              </p14:nvContentPartPr>
              <p14:xfrm>
                <a:off x="3990657" y="4292792"/>
                <a:ext cx="148320" cy="1364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96636D11-A284-FF99-553B-FDEFBE470932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3984537" y="4286672"/>
                  <a:ext cx="160560" cy="1486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03" name="ZoneTexte 102">
            <a:extLst>
              <a:ext uri="{FF2B5EF4-FFF2-40B4-BE49-F238E27FC236}">
                <a16:creationId xmlns:a16="http://schemas.microsoft.com/office/drawing/2014/main" id="{BF1EE787-4D54-3E8C-923C-9C17707F2482}"/>
              </a:ext>
            </a:extLst>
          </p:cNvPr>
          <p:cNvSpPr txBox="1"/>
          <p:nvPr/>
        </p:nvSpPr>
        <p:spPr>
          <a:xfrm>
            <a:off x="179512" y="631585"/>
            <a:ext cx="310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noProof="0" dirty="0"/>
              <a:t>Tracing for TAXN mini-crane :</a:t>
            </a:r>
          </a:p>
        </p:txBody>
      </p:sp>
      <p:cxnSp>
        <p:nvCxnSpPr>
          <p:cNvPr id="121" name="Connecteur droit avec flèche 120">
            <a:extLst>
              <a:ext uri="{FF2B5EF4-FFF2-40B4-BE49-F238E27FC236}">
                <a16:creationId xmlns:a16="http://schemas.microsoft.com/office/drawing/2014/main" id="{D5DB6A90-E3AA-7D36-B418-9A280BCBEDFE}"/>
              </a:ext>
            </a:extLst>
          </p:cNvPr>
          <p:cNvCxnSpPr>
            <a:cxnSpLocks/>
          </p:cNvCxnSpPr>
          <p:nvPr/>
        </p:nvCxnSpPr>
        <p:spPr>
          <a:xfrm flipH="1">
            <a:off x="3597900" y="1758692"/>
            <a:ext cx="1" cy="548592"/>
          </a:xfrm>
          <a:prstGeom prst="straightConnector1">
            <a:avLst/>
          </a:prstGeom>
          <a:ln w="9525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ZoneTexte 122">
            <a:extLst>
              <a:ext uri="{FF2B5EF4-FFF2-40B4-BE49-F238E27FC236}">
                <a16:creationId xmlns:a16="http://schemas.microsoft.com/office/drawing/2014/main" id="{506D7B2A-AA60-F800-6584-98FCFD313A92}"/>
              </a:ext>
            </a:extLst>
          </p:cNvPr>
          <p:cNvSpPr txBox="1"/>
          <p:nvPr/>
        </p:nvSpPr>
        <p:spPr>
          <a:xfrm>
            <a:off x="3180203" y="3490178"/>
            <a:ext cx="6685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110004020202020204"/>
              </a:rPr>
              <a:t>IP</a:t>
            </a:r>
          </a:p>
        </p:txBody>
      </p:sp>
    </p:spTree>
    <p:extLst>
      <p:ext uri="{BB962C8B-B14F-4D97-AF65-F5344CB8AC3E}">
        <p14:creationId xmlns:p14="http://schemas.microsoft.com/office/powerpoint/2010/main" val="121067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8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CD6D5-7A63-1BB6-6875-E1A81E1324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D84F315-79CE-96F7-0F2A-F91CD627D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EA13C639-FA7D-ED11-2F80-A19BC7EFFBBF}"/>
              </a:ext>
            </a:extLst>
          </p:cNvPr>
          <p:cNvSpPr txBox="1">
            <a:spLocks/>
          </p:cNvSpPr>
          <p:nvPr/>
        </p:nvSpPr>
        <p:spPr>
          <a:xfrm>
            <a:off x="828464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EN-HE</a:t>
            </a:r>
          </a:p>
        </p:txBody>
      </p:sp>
      <p:sp>
        <p:nvSpPr>
          <p:cNvPr id="44" name="Footer Placeholder 1">
            <a:extLst>
              <a:ext uri="{FF2B5EF4-FFF2-40B4-BE49-F238E27FC236}">
                <a16:creationId xmlns:a16="http://schemas.microsoft.com/office/drawing/2014/main" id="{579DF2E6-8B4E-EEB1-6F03-2CCAAA1C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EAC7605-99F7-ABD4-8352-839836202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81" y="1481072"/>
            <a:ext cx="4111576" cy="214341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3E850B8-484B-8F98-E7F4-B90F2002E7A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11"/>
          <a:stretch/>
        </p:blipFill>
        <p:spPr>
          <a:xfrm>
            <a:off x="4844827" y="1470701"/>
            <a:ext cx="3845247" cy="2153783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4AB93338-1850-7BBC-1638-05ECB008F64F}"/>
              </a:ext>
            </a:extLst>
          </p:cNvPr>
          <p:cNvSpPr txBox="1"/>
          <p:nvPr/>
        </p:nvSpPr>
        <p:spPr>
          <a:xfrm>
            <a:off x="2656044" y="1447169"/>
            <a:ext cx="1073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noProof="0" dirty="0">
                <a:solidFill>
                  <a:schemeClr val="tx2">
                    <a:lumMod val="40000"/>
                    <a:lumOff val="60000"/>
                  </a:schemeClr>
                </a:solidFill>
                <a:latin typeface="Aptos" panose="02110004020202020204"/>
              </a:rPr>
              <a:t>Beginning pillar </a:t>
            </a:r>
          </a:p>
          <a:p>
            <a:pPr defTabSz="685800"/>
            <a:r>
              <a:rPr lang="en-GB" sz="900" b="1" noProof="0" dirty="0">
                <a:solidFill>
                  <a:schemeClr val="tx2">
                    <a:lumMod val="40000"/>
                    <a:lumOff val="60000"/>
                  </a:schemeClr>
                </a:solidFill>
                <a:latin typeface="Aptos" panose="02110004020202020204"/>
              </a:rPr>
              <a:t>5R-TAXNSA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622A14B-753F-EB7D-B126-7E234E28F0FA}"/>
              </a:ext>
            </a:extLst>
          </p:cNvPr>
          <p:cNvSpPr txBox="1"/>
          <p:nvPr/>
        </p:nvSpPr>
        <p:spPr>
          <a:xfrm>
            <a:off x="591600" y="2257369"/>
            <a:ext cx="9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noProof="0" dirty="0">
                <a:solidFill>
                  <a:schemeClr val="tx2">
                    <a:lumMod val="40000"/>
                    <a:lumOff val="60000"/>
                  </a:schemeClr>
                </a:solidFill>
                <a:latin typeface="Aptos" panose="02110004020202020204"/>
              </a:rPr>
              <a:t>End pillar </a:t>
            </a:r>
          </a:p>
          <a:p>
            <a:pPr defTabSz="685800"/>
            <a:r>
              <a:rPr lang="en-GB" sz="900" b="1" noProof="0" dirty="0">
                <a:solidFill>
                  <a:schemeClr val="tx2">
                    <a:lumMod val="40000"/>
                    <a:lumOff val="60000"/>
                  </a:schemeClr>
                </a:solidFill>
                <a:latin typeface="Aptos" panose="02110004020202020204"/>
              </a:rPr>
              <a:t>5R-TAXNSB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FCD5486-D2AF-B53E-F0BE-353D01833890}"/>
              </a:ext>
            </a:extLst>
          </p:cNvPr>
          <p:cNvSpPr txBox="1"/>
          <p:nvPr/>
        </p:nvSpPr>
        <p:spPr>
          <a:xfrm>
            <a:off x="453926" y="1156381"/>
            <a:ext cx="1677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050" i="1" noProof="0" dirty="0">
                <a:solidFill>
                  <a:prstClr val="black"/>
                </a:solidFill>
                <a:latin typeface="+mj-lt"/>
              </a:rPr>
              <a:t>Mini-crane design 1 :</a:t>
            </a:r>
          </a:p>
          <a:p>
            <a:pPr defTabSz="685800"/>
            <a:endParaRPr lang="en-GB" sz="1350" noProof="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5F66539-D19A-D2A5-5C40-8523B67FA10D}"/>
              </a:ext>
            </a:extLst>
          </p:cNvPr>
          <p:cNvSpPr txBox="1"/>
          <p:nvPr/>
        </p:nvSpPr>
        <p:spPr>
          <a:xfrm>
            <a:off x="4844827" y="1120665"/>
            <a:ext cx="1771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GB" sz="1050" i="1" noProof="0" dirty="0">
                <a:solidFill>
                  <a:prstClr val="black"/>
                </a:solidFill>
                <a:latin typeface="+mj-lt"/>
              </a:rPr>
              <a:t>Mini-crane design 2 :</a:t>
            </a:r>
          </a:p>
          <a:p>
            <a:pPr defTabSz="685800"/>
            <a:endParaRPr lang="en-GB" sz="1350" noProof="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C7CF6AE9-5095-AEA1-17ED-F0E405B651DB}"/>
              </a:ext>
            </a:extLst>
          </p:cNvPr>
          <p:cNvSpPr txBox="1"/>
          <p:nvPr/>
        </p:nvSpPr>
        <p:spPr>
          <a:xfrm>
            <a:off x="5759887" y="1420833"/>
            <a:ext cx="1153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noProof="0" dirty="0">
                <a:solidFill>
                  <a:schemeClr val="tx2">
                    <a:lumMod val="40000"/>
                    <a:lumOff val="60000"/>
                  </a:schemeClr>
                </a:solidFill>
                <a:latin typeface="Aptos" panose="02110004020202020204"/>
              </a:rPr>
              <a:t>End pillars </a:t>
            </a:r>
          </a:p>
          <a:p>
            <a:pPr defTabSz="685800"/>
            <a:r>
              <a:rPr lang="en-GB" sz="900" b="1" noProof="0" dirty="0">
                <a:solidFill>
                  <a:schemeClr val="tx2">
                    <a:lumMod val="40000"/>
                    <a:lumOff val="60000"/>
                  </a:schemeClr>
                </a:solidFill>
                <a:latin typeface="Aptos" panose="02110004020202020204"/>
              </a:rPr>
              <a:t>5L-TAXNSC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D81D8FAD-3A4B-F95C-4CE0-D40B5A05821F}"/>
              </a:ext>
            </a:extLst>
          </p:cNvPr>
          <p:cNvSpPr txBox="1"/>
          <p:nvPr/>
        </p:nvSpPr>
        <p:spPr>
          <a:xfrm>
            <a:off x="6444208" y="3151209"/>
            <a:ext cx="1153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noProof="0" dirty="0">
                <a:solidFill>
                  <a:schemeClr val="tx2">
                    <a:lumMod val="40000"/>
                    <a:lumOff val="60000"/>
                  </a:schemeClr>
                </a:solidFill>
                <a:latin typeface="Aptos" panose="02110004020202020204"/>
              </a:rPr>
              <a:t>Beginning pillars 2 </a:t>
            </a:r>
          </a:p>
          <a:p>
            <a:pPr defTabSz="685800"/>
            <a:r>
              <a:rPr lang="en-GB" sz="900" b="1" noProof="0" dirty="0">
                <a:solidFill>
                  <a:schemeClr val="tx2">
                    <a:lumMod val="40000"/>
                    <a:lumOff val="60000"/>
                  </a:schemeClr>
                </a:solidFill>
                <a:latin typeface="Aptos" panose="02110004020202020204"/>
              </a:rPr>
              <a:t>5L-TAXNSB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9F3B2B4C-7E48-7F8A-EA5F-2A79B348CCB4}"/>
              </a:ext>
            </a:extLst>
          </p:cNvPr>
          <p:cNvSpPr txBox="1"/>
          <p:nvPr/>
        </p:nvSpPr>
        <p:spPr>
          <a:xfrm>
            <a:off x="7729300" y="2323044"/>
            <a:ext cx="111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noProof="0" dirty="0">
                <a:solidFill>
                  <a:schemeClr val="tx2">
                    <a:lumMod val="40000"/>
                    <a:lumOff val="60000"/>
                  </a:schemeClr>
                </a:solidFill>
                <a:latin typeface="Aptos" panose="02110004020202020204"/>
              </a:rPr>
              <a:t>Beginning pillars </a:t>
            </a:r>
          </a:p>
          <a:p>
            <a:pPr defTabSz="685800"/>
            <a:r>
              <a:rPr lang="en-GB" sz="900" b="1" noProof="0" dirty="0">
                <a:solidFill>
                  <a:schemeClr val="tx2">
                    <a:lumMod val="40000"/>
                    <a:lumOff val="60000"/>
                  </a:schemeClr>
                </a:solidFill>
                <a:latin typeface="Aptos" panose="02110004020202020204"/>
              </a:rPr>
              <a:t>5L-TAXNSA</a:t>
            </a:r>
          </a:p>
        </p:txBody>
      </p: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BC3249D5-F7E0-CC88-7786-0E02370F0207}"/>
              </a:ext>
            </a:extLst>
          </p:cNvPr>
          <p:cNvGrpSpPr/>
          <p:nvPr/>
        </p:nvGrpSpPr>
        <p:grpSpPr>
          <a:xfrm>
            <a:off x="955272" y="2626701"/>
            <a:ext cx="191139" cy="186969"/>
            <a:chOff x="731217" y="1616912"/>
            <a:chExt cx="177840" cy="144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46" name="Encre 45">
                  <a:extLst>
                    <a:ext uri="{FF2B5EF4-FFF2-40B4-BE49-F238E27FC236}">
                      <a16:creationId xmlns:a16="http://schemas.microsoft.com/office/drawing/2014/main" id="{C5EE29C2-D098-43B6-5109-F3F7864CC586}"/>
                    </a:ext>
                  </a:extLst>
                </p14:cNvPr>
                <p14:cNvContentPartPr/>
                <p14:nvPr/>
              </p14:nvContentPartPr>
              <p14:xfrm>
                <a:off x="731217" y="1688192"/>
                <a:ext cx="177840" cy="5760"/>
              </p14:xfrm>
            </p:contentPart>
          </mc:Choice>
          <mc:Fallback xmlns="">
            <p:pic>
              <p:nvPicPr>
                <p:cNvPr id="46" name="Encre 45">
                  <a:extLst>
                    <a:ext uri="{FF2B5EF4-FFF2-40B4-BE49-F238E27FC236}">
                      <a16:creationId xmlns:a16="http://schemas.microsoft.com/office/drawing/2014/main" id="{C5EE29C2-D098-43B6-5109-F3F7864CC586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25523" y="1683296"/>
                  <a:ext cx="189227" cy="1555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47" name="Encre 46">
                  <a:extLst>
                    <a:ext uri="{FF2B5EF4-FFF2-40B4-BE49-F238E27FC236}">
                      <a16:creationId xmlns:a16="http://schemas.microsoft.com/office/drawing/2014/main" id="{74A38188-57DB-36E7-09BD-7B61F322831A}"/>
                    </a:ext>
                  </a:extLst>
                </p14:cNvPr>
                <p14:cNvContentPartPr/>
                <p14:nvPr/>
              </p14:nvContentPartPr>
              <p14:xfrm>
                <a:off x="812577" y="1616912"/>
                <a:ext cx="10080" cy="144720"/>
              </p14:xfrm>
            </p:contentPart>
          </mc:Choice>
          <mc:Fallback xmlns="">
            <p:pic>
              <p:nvPicPr>
                <p:cNvPr id="47" name="Encre 46">
                  <a:extLst>
                    <a:ext uri="{FF2B5EF4-FFF2-40B4-BE49-F238E27FC236}">
                      <a16:creationId xmlns:a16="http://schemas.microsoft.com/office/drawing/2014/main" id="{74A38188-57DB-36E7-09BD-7B61F322831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06865" y="1612172"/>
                  <a:ext cx="21504" cy="15420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CDF297E0-2A6E-5A6A-D5A4-D9EE39F72BB2}"/>
              </a:ext>
            </a:extLst>
          </p:cNvPr>
          <p:cNvGrpSpPr/>
          <p:nvPr/>
        </p:nvGrpSpPr>
        <p:grpSpPr>
          <a:xfrm>
            <a:off x="3659061" y="1522855"/>
            <a:ext cx="160185" cy="159063"/>
            <a:chOff x="2824977" y="784232"/>
            <a:chExt cx="149040" cy="123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49" name="Encre 48">
                  <a:extLst>
                    <a:ext uri="{FF2B5EF4-FFF2-40B4-BE49-F238E27FC236}">
                      <a16:creationId xmlns:a16="http://schemas.microsoft.com/office/drawing/2014/main" id="{75F9A16B-C152-3591-7D80-9091CE776955}"/>
                    </a:ext>
                  </a:extLst>
                </p14:cNvPr>
                <p14:cNvContentPartPr/>
                <p14:nvPr/>
              </p14:nvContentPartPr>
              <p14:xfrm>
                <a:off x="2824977" y="846512"/>
                <a:ext cx="149040" cy="576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75F9A16B-C152-3591-7D80-9091CE77695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819283" y="841616"/>
                  <a:ext cx="160427" cy="1555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50" name="Encre 49">
                  <a:extLst>
                    <a:ext uri="{FF2B5EF4-FFF2-40B4-BE49-F238E27FC236}">
                      <a16:creationId xmlns:a16="http://schemas.microsoft.com/office/drawing/2014/main" id="{CA52F991-8B8C-F4A8-DF35-5C00B9CB6504}"/>
                    </a:ext>
                  </a:extLst>
                </p14:cNvPr>
                <p14:cNvContentPartPr/>
                <p14:nvPr/>
              </p14:nvContentPartPr>
              <p14:xfrm>
                <a:off x="2891577" y="784232"/>
                <a:ext cx="2880" cy="12312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CA52F991-8B8C-F4A8-DF35-5C00B9CB6504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886137" y="779486"/>
                  <a:ext cx="13760" cy="132612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E85A5FBB-FE5A-00CD-92F4-CC18B9794D0D}"/>
              </a:ext>
            </a:extLst>
          </p:cNvPr>
          <p:cNvGrpSpPr/>
          <p:nvPr/>
        </p:nvGrpSpPr>
        <p:grpSpPr>
          <a:xfrm>
            <a:off x="5526746" y="1521277"/>
            <a:ext cx="227971" cy="230275"/>
            <a:chOff x="967017" y="2767112"/>
            <a:chExt cx="197280" cy="177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52" name="Encre 51">
                  <a:extLst>
                    <a:ext uri="{FF2B5EF4-FFF2-40B4-BE49-F238E27FC236}">
                      <a16:creationId xmlns:a16="http://schemas.microsoft.com/office/drawing/2014/main" id="{4364C51D-0716-2854-8CA1-E6B03DFAE6AF}"/>
                    </a:ext>
                  </a:extLst>
                </p14:cNvPr>
                <p14:cNvContentPartPr/>
                <p14:nvPr/>
              </p14:nvContentPartPr>
              <p14:xfrm>
                <a:off x="967017" y="2848832"/>
                <a:ext cx="197280" cy="36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4364C51D-0716-2854-8CA1-E6B03DFAE6A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61719" y="2842712"/>
                  <a:ext cx="207876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53" name="Encre 52">
                  <a:extLst>
                    <a:ext uri="{FF2B5EF4-FFF2-40B4-BE49-F238E27FC236}">
                      <a16:creationId xmlns:a16="http://schemas.microsoft.com/office/drawing/2014/main" id="{3560F171-3915-AAA1-F62C-7D9E3665DAA4}"/>
                    </a:ext>
                  </a:extLst>
                </p14:cNvPr>
                <p14:cNvContentPartPr/>
                <p14:nvPr/>
              </p14:nvContentPartPr>
              <p14:xfrm>
                <a:off x="1053417" y="2767112"/>
                <a:ext cx="7560" cy="177840"/>
              </p14:xfrm>
            </p:contentPart>
          </mc:Choice>
          <mc:Fallback xmlns="">
            <p:pic>
              <p:nvPicPr>
                <p:cNvPr id="53" name="Encre 52">
                  <a:extLst>
                    <a:ext uri="{FF2B5EF4-FFF2-40B4-BE49-F238E27FC236}">
                      <a16:creationId xmlns:a16="http://schemas.microsoft.com/office/drawing/2014/main" id="{3560F171-3915-AAA1-F62C-7D9E3665DAA4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48062" y="2762381"/>
                  <a:ext cx="18270" cy="18730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6" name="Groupe 75">
            <a:extLst>
              <a:ext uri="{FF2B5EF4-FFF2-40B4-BE49-F238E27FC236}">
                <a16:creationId xmlns:a16="http://schemas.microsoft.com/office/drawing/2014/main" id="{32D7E0A1-6161-1762-EF3B-6F5F5252561B}"/>
              </a:ext>
            </a:extLst>
          </p:cNvPr>
          <p:cNvGrpSpPr/>
          <p:nvPr/>
        </p:nvGrpSpPr>
        <p:grpSpPr>
          <a:xfrm>
            <a:off x="8005603" y="2718790"/>
            <a:ext cx="279972" cy="224215"/>
            <a:chOff x="3007857" y="3753872"/>
            <a:chExt cx="242280" cy="173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74" name="Encre 73">
                  <a:extLst>
                    <a:ext uri="{FF2B5EF4-FFF2-40B4-BE49-F238E27FC236}">
                      <a16:creationId xmlns:a16="http://schemas.microsoft.com/office/drawing/2014/main" id="{D0DE8A5E-3B43-A2D3-B19C-CC72BD3D1287}"/>
                    </a:ext>
                  </a:extLst>
                </p14:cNvPr>
                <p14:cNvContentPartPr/>
                <p14:nvPr/>
              </p14:nvContentPartPr>
              <p14:xfrm>
                <a:off x="3007857" y="3829832"/>
                <a:ext cx="242280" cy="6120"/>
              </p14:xfrm>
            </p:contentPart>
          </mc:Choice>
          <mc:Fallback xmlns="">
            <p:pic>
              <p:nvPicPr>
                <p:cNvPr id="74" name="Encre 73">
                  <a:extLst>
                    <a:ext uri="{FF2B5EF4-FFF2-40B4-BE49-F238E27FC236}">
                      <a16:creationId xmlns:a16="http://schemas.microsoft.com/office/drawing/2014/main" id="{D0DE8A5E-3B43-A2D3-B19C-CC72BD3D1287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002563" y="3824878"/>
                  <a:ext cx="252868" cy="1602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75" name="Encre 74">
                  <a:extLst>
                    <a:ext uri="{FF2B5EF4-FFF2-40B4-BE49-F238E27FC236}">
                      <a16:creationId xmlns:a16="http://schemas.microsoft.com/office/drawing/2014/main" id="{DD859DF7-1F51-B281-395C-12F76CC6A6ED}"/>
                    </a:ext>
                  </a:extLst>
                </p14:cNvPr>
                <p14:cNvContentPartPr/>
                <p14:nvPr/>
              </p14:nvContentPartPr>
              <p14:xfrm>
                <a:off x="3108657" y="3753872"/>
                <a:ext cx="360" cy="173160"/>
              </p14:xfrm>
            </p:contentPart>
          </mc:Choice>
          <mc:Fallback xmlns="">
            <p:pic>
              <p:nvPicPr>
                <p:cNvPr id="75" name="Encre 74">
                  <a:extLst>
                    <a:ext uri="{FF2B5EF4-FFF2-40B4-BE49-F238E27FC236}">
                      <a16:creationId xmlns:a16="http://schemas.microsoft.com/office/drawing/2014/main" id="{DD859DF7-1F51-B281-395C-12F76CC6A6E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102537" y="3749139"/>
                  <a:ext cx="12600" cy="182625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22F11F7A-E34E-D60E-D40A-F419E9C96067}"/>
              </a:ext>
            </a:extLst>
          </p:cNvPr>
          <p:cNvGrpSpPr/>
          <p:nvPr/>
        </p:nvGrpSpPr>
        <p:grpSpPr>
          <a:xfrm>
            <a:off x="7673568" y="2834528"/>
            <a:ext cx="227971" cy="230275"/>
            <a:chOff x="967017" y="2767112"/>
            <a:chExt cx="197280" cy="177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1" name="Encre 10">
                  <a:extLst>
                    <a:ext uri="{FF2B5EF4-FFF2-40B4-BE49-F238E27FC236}">
                      <a16:creationId xmlns:a16="http://schemas.microsoft.com/office/drawing/2014/main" id="{62751620-B90A-4911-3E34-B20624612F56}"/>
                    </a:ext>
                  </a:extLst>
                </p14:cNvPr>
                <p14:cNvContentPartPr/>
                <p14:nvPr/>
              </p14:nvContentPartPr>
              <p14:xfrm>
                <a:off x="967017" y="2848832"/>
                <a:ext cx="197280" cy="360"/>
              </p14:xfrm>
            </p:contentPart>
          </mc:Choice>
          <mc:Fallback xmlns="">
            <p:pic>
              <p:nvPicPr>
                <p:cNvPr id="11" name="Encre 10">
                  <a:extLst>
                    <a:ext uri="{FF2B5EF4-FFF2-40B4-BE49-F238E27FC236}">
                      <a16:creationId xmlns:a16="http://schemas.microsoft.com/office/drawing/2014/main" id="{62751620-B90A-4911-3E34-B20624612F56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61719" y="2842712"/>
                  <a:ext cx="207876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" name="Encre 11">
                  <a:extLst>
                    <a:ext uri="{FF2B5EF4-FFF2-40B4-BE49-F238E27FC236}">
                      <a16:creationId xmlns:a16="http://schemas.microsoft.com/office/drawing/2014/main" id="{DFD8B36C-3C13-7949-6968-05A0C9403E73}"/>
                    </a:ext>
                  </a:extLst>
                </p14:cNvPr>
                <p14:cNvContentPartPr/>
                <p14:nvPr/>
              </p14:nvContentPartPr>
              <p14:xfrm>
                <a:off x="1053417" y="2767112"/>
                <a:ext cx="7560" cy="177840"/>
              </p14:xfrm>
            </p:contentPart>
          </mc:Choice>
          <mc:Fallback xmlns="">
            <p:pic>
              <p:nvPicPr>
                <p:cNvPr id="12" name="Encre 11">
                  <a:extLst>
                    <a:ext uri="{FF2B5EF4-FFF2-40B4-BE49-F238E27FC236}">
                      <a16:creationId xmlns:a16="http://schemas.microsoft.com/office/drawing/2014/main" id="{DFD8B36C-3C13-7949-6968-05A0C9403E73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048062" y="2762381"/>
                  <a:ext cx="18270" cy="187303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CE03453B-33B6-1898-7A02-5BCF9A43FDB7}"/>
              </a:ext>
            </a:extLst>
          </p:cNvPr>
          <p:cNvSpPr txBox="1"/>
          <p:nvPr/>
        </p:nvSpPr>
        <p:spPr>
          <a:xfrm>
            <a:off x="179512" y="631585"/>
            <a:ext cx="310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noProof="0" dirty="0"/>
              <a:t>Tracing for TAXN mini-crane :</a:t>
            </a:r>
          </a:p>
        </p:txBody>
      </p:sp>
    </p:spTree>
    <p:extLst>
      <p:ext uri="{BB962C8B-B14F-4D97-AF65-F5344CB8AC3E}">
        <p14:creationId xmlns:p14="http://schemas.microsoft.com/office/powerpoint/2010/main" val="5965144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8C9C74E-71E7-CB67-7FA3-060F85563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26</a:t>
            </a:fld>
            <a:endParaRPr lang="en-GB" noProof="0" dirty="0"/>
          </a:p>
        </p:txBody>
      </p:sp>
      <p:pic>
        <p:nvPicPr>
          <p:cNvPr id="80" name="Image 79" descr="Une image contenant diagramme, Plan, Dessin technique, schématique&#10;&#10;Le contenu généré par l’IA peut être incorrect.">
            <a:extLst>
              <a:ext uri="{FF2B5EF4-FFF2-40B4-BE49-F238E27FC236}">
                <a16:creationId xmlns:a16="http://schemas.microsoft.com/office/drawing/2014/main" id="{1972E10E-1EEF-59E7-09C9-50EF167A226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90"/>
          <a:stretch/>
        </p:blipFill>
        <p:spPr>
          <a:xfrm>
            <a:off x="5781151" y="931497"/>
            <a:ext cx="3265649" cy="1500091"/>
          </a:xfrm>
          <a:prstGeom prst="rect">
            <a:avLst/>
          </a:prstGeom>
        </p:spPr>
      </p:pic>
      <p:pic>
        <p:nvPicPr>
          <p:cNvPr id="81" name="Image 80" descr="Une image contenant Modèle réduit, capture d’écran, Modélisation 3D&#10;&#10;Le contenu généré par l’IA peut être incorrect.">
            <a:extLst>
              <a:ext uri="{FF2B5EF4-FFF2-40B4-BE49-F238E27FC236}">
                <a16:creationId xmlns:a16="http://schemas.microsoft.com/office/drawing/2014/main" id="{1DE73083-ACE0-CCC6-203D-A50978801EB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2" r="13622"/>
          <a:stretch/>
        </p:blipFill>
        <p:spPr>
          <a:xfrm>
            <a:off x="569819" y="1006126"/>
            <a:ext cx="5254510" cy="3504640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3F964B37-43C1-AE1B-62B1-52CBCE41ACBE}"/>
              </a:ext>
            </a:extLst>
          </p:cNvPr>
          <p:cNvCxnSpPr>
            <a:cxnSpLocks/>
          </p:cNvCxnSpPr>
          <p:nvPr/>
        </p:nvCxnSpPr>
        <p:spPr>
          <a:xfrm flipV="1">
            <a:off x="1249149" y="2293331"/>
            <a:ext cx="2368669" cy="1335644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7D664A26-B348-9C15-9A3F-56180CC717FD}"/>
              </a:ext>
            </a:extLst>
          </p:cNvPr>
          <p:cNvCxnSpPr>
            <a:cxnSpLocks/>
          </p:cNvCxnSpPr>
          <p:nvPr/>
        </p:nvCxnSpPr>
        <p:spPr>
          <a:xfrm flipV="1">
            <a:off x="1702987" y="2532059"/>
            <a:ext cx="2331689" cy="1271976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DCC5562D-6D5D-DB15-53E2-335BCB393DC8}"/>
              </a:ext>
            </a:extLst>
          </p:cNvPr>
          <p:cNvCxnSpPr>
            <a:cxnSpLocks/>
          </p:cNvCxnSpPr>
          <p:nvPr/>
        </p:nvCxnSpPr>
        <p:spPr>
          <a:xfrm flipV="1">
            <a:off x="2372971" y="2862493"/>
            <a:ext cx="2123387" cy="1154427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BC7EA3BA-C7F2-7068-70D2-6A9834C8B488}"/>
              </a:ext>
            </a:extLst>
          </p:cNvPr>
          <p:cNvCxnSpPr>
            <a:cxnSpLocks/>
          </p:cNvCxnSpPr>
          <p:nvPr/>
        </p:nvCxnSpPr>
        <p:spPr>
          <a:xfrm flipV="1">
            <a:off x="2909605" y="3133562"/>
            <a:ext cx="1946462" cy="1056661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6DEB1C37-770E-29A6-B874-B3ACD3F7AEFC}"/>
              </a:ext>
            </a:extLst>
          </p:cNvPr>
          <p:cNvCxnSpPr>
            <a:cxnSpLocks/>
          </p:cNvCxnSpPr>
          <p:nvPr/>
        </p:nvCxnSpPr>
        <p:spPr>
          <a:xfrm>
            <a:off x="179512" y="3291430"/>
            <a:ext cx="4468132" cy="1475833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738546A6-6015-B8B1-4B8C-370AEBCE6D5C}"/>
              </a:ext>
            </a:extLst>
          </p:cNvPr>
          <p:cNvCxnSpPr>
            <a:cxnSpLocks/>
          </p:cNvCxnSpPr>
          <p:nvPr/>
        </p:nvCxnSpPr>
        <p:spPr>
          <a:xfrm>
            <a:off x="722473" y="2165610"/>
            <a:ext cx="5101855" cy="1663349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88" name="ZoneTexte 87">
            <a:extLst>
              <a:ext uri="{FF2B5EF4-FFF2-40B4-BE49-F238E27FC236}">
                <a16:creationId xmlns:a16="http://schemas.microsoft.com/office/drawing/2014/main" id="{A25D88FA-F69B-E834-E684-4B54168431B0}"/>
              </a:ext>
            </a:extLst>
          </p:cNvPr>
          <p:cNvSpPr txBox="1"/>
          <p:nvPr/>
        </p:nvSpPr>
        <p:spPr>
          <a:xfrm rot="1108553">
            <a:off x="59084" y="3478934"/>
            <a:ext cx="14746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prstClr val="black"/>
                </a:solidFill>
                <a:latin typeface="Aptos" panose="02110004020202020204"/>
              </a:rPr>
              <a:t>Tunnel extremity</a:t>
            </a:r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id="{7955E72D-4343-1B53-FF2E-788D2F2214DF}"/>
              </a:ext>
            </a:extLst>
          </p:cNvPr>
          <p:cNvSpPr txBox="1"/>
          <p:nvPr/>
        </p:nvSpPr>
        <p:spPr>
          <a:xfrm rot="1108553">
            <a:off x="795002" y="2194945"/>
            <a:ext cx="14746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prstClr val="black"/>
                </a:solidFill>
                <a:latin typeface="Aptos" panose="02110004020202020204"/>
              </a:rPr>
              <a:t>Tunnel extremity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338F4FD0-1E78-1389-A1BF-116DE089F682}"/>
              </a:ext>
            </a:extLst>
          </p:cNvPr>
          <p:cNvSpPr txBox="1"/>
          <p:nvPr/>
        </p:nvSpPr>
        <p:spPr>
          <a:xfrm rot="19811523">
            <a:off x="2814813" y="2311679"/>
            <a:ext cx="7212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rgbClr val="E8E8E8">
                    <a:lumMod val="50000"/>
                  </a:srgbClr>
                </a:solidFill>
                <a:latin typeface="Aptos" panose="02110004020202020204"/>
              </a:rPr>
              <a:t>Rail axis</a:t>
            </a:r>
          </a:p>
        </p:txBody>
      </p:sp>
      <p:cxnSp>
        <p:nvCxnSpPr>
          <p:cNvPr id="91" name="Connecteur droit avec flèche 90">
            <a:extLst>
              <a:ext uri="{FF2B5EF4-FFF2-40B4-BE49-F238E27FC236}">
                <a16:creationId xmlns:a16="http://schemas.microsoft.com/office/drawing/2014/main" id="{6745BDE2-871F-1E95-9984-0C63D7235531}"/>
              </a:ext>
            </a:extLst>
          </p:cNvPr>
          <p:cNvCxnSpPr>
            <a:cxnSpLocks/>
          </p:cNvCxnSpPr>
          <p:nvPr/>
        </p:nvCxnSpPr>
        <p:spPr>
          <a:xfrm flipV="1">
            <a:off x="1278029" y="3487529"/>
            <a:ext cx="273933" cy="15015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92" name="ZoneTexte 91">
            <a:extLst>
              <a:ext uri="{FF2B5EF4-FFF2-40B4-BE49-F238E27FC236}">
                <a16:creationId xmlns:a16="http://schemas.microsoft.com/office/drawing/2014/main" id="{C47CEDAE-7B95-5210-EE62-07AD9067397E}"/>
              </a:ext>
            </a:extLst>
          </p:cNvPr>
          <p:cNvSpPr txBox="1"/>
          <p:nvPr/>
        </p:nvSpPr>
        <p:spPr>
          <a:xfrm rot="19811523">
            <a:off x="1363008" y="3435646"/>
            <a:ext cx="6478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Aptos" panose="02110004020202020204"/>
              </a:rPr>
              <a:t>30 cm</a:t>
            </a:r>
          </a:p>
        </p:txBody>
      </p:sp>
      <p:cxnSp>
        <p:nvCxnSpPr>
          <p:cNvPr id="93" name="Connecteur droit avec flèche 92">
            <a:extLst>
              <a:ext uri="{FF2B5EF4-FFF2-40B4-BE49-F238E27FC236}">
                <a16:creationId xmlns:a16="http://schemas.microsoft.com/office/drawing/2014/main" id="{932309DD-3B26-2FE1-E808-442B58494850}"/>
              </a:ext>
            </a:extLst>
          </p:cNvPr>
          <p:cNvCxnSpPr>
            <a:cxnSpLocks/>
          </p:cNvCxnSpPr>
          <p:nvPr/>
        </p:nvCxnSpPr>
        <p:spPr>
          <a:xfrm flipV="1">
            <a:off x="1754298" y="3657338"/>
            <a:ext cx="273933" cy="15015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63E62BBF-30C4-876B-B7B0-4FB5CF999C09}"/>
              </a:ext>
            </a:extLst>
          </p:cNvPr>
          <p:cNvCxnSpPr>
            <a:cxnSpLocks/>
          </p:cNvCxnSpPr>
          <p:nvPr/>
        </p:nvCxnSpPr>
        <p:spPr>
          <a:xfrm flipV="1">
            <a:off x="2440945" y="3867703"/>
            <a:ext cx="273933" cy="15015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58335598-6951-086F-B55A-474C6A0D06D7}"/>
              </a:ext>
            </a:extLst>
          </p:cNvPr>
          <p:cNvCxnSpPr>
            <a:cxnSpLocks/>
          </p:cNvCxnSpPr>
          <p:nvPr/>
        </p:nvCxnSpPr>
        <p:spPr>
          <a:xfrm flipV="1">
            <a:off x="2976587" y="4047095"/>
            <a:ext cx="273933" cy="15015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96" name="Connecteur droit avec flèche 95">
            <a:extLst>
              <a:ext uri="{FF2B5EF4-FFF2-40B4-BE49-F238E27FC236}">
                <a16:creationId xmlns:a16="http://schemas.microsoft.com/office/drawing/2014/main" id="{1F7AA068-6F17-965A-AA18-82A4EA1015F5}"/>
              </a:ext>
            </a:extLst>
          </p:cNvPr>
          <p:cNvCxnSpPr>
            <a:cxnSpLocks/>
          </p:cNvCxnSpPr>
          <p:nvPr/>
        </p:nvCxnSpPr>
        <p:spPr>
          <a:xfrm flipV="1">
            <a:off x="2364263" y="2817560"/>
            <a:ext cx="273933" cy="15015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97" name="Connecteur droit avec flèche 96">
            <a:extLst>
              <a:ext uri="{FF2B5EF4-FFF2-40B4-BE49-F238E27FC236}">
                <a16:creationId xmlns:a16="http://schemas.microsoft.com/office/drawing/2014/main" id="{7377798C-0176-4DA4-CA28-B9671C232DA0}"/>
              </a:ext>
            </a:extLst>
          </p:cNvPr>
          <p:cNvCxnSpPr>
            <a:cxnSpLocks/>
          </p:cNvCxnSpPr>
          <p:nvPr/>
        </p:nvCxnSpPr>
        <p:spPr>
          <a:xfrm flipV="1">
            <a:off x="2872831" y="2974931"/>
            <a:ext cx="273933" cy="15015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98" name="Connecteur droit avec flèche 97">
            <a:extLst>
              <a:ext uri="{FF2B5EF4-FFF2-40B4-BE49-F238E27FC236}">
                <a16:creationId xmlns:a16="http://schemas.microsoft.com/office/drawing/2014/main" id="{D21547E2-2D1F-2361-F091-FBABC7282DD7}"/>
              </a:ext>
            </a:extLst>
          </p:cNvPr>
          <p:cNvCxnSpPr>
            <a:cxnSpLocks/>
          </p:cNvCxnSpPr>
          <p:nvPr/>
        </p:nvCxnSpPr>
        <p:spPr>
          <a:xfrm flipV="1">
            <a:off x="3532653" y="3187679"/>
            <a:ext cx="273933" cy="15015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D021EFF7-61B6-7599-65DB-ECC1F22F7DB1}"/>
              </a:ext>
            </a:extLst>
          </p:cNvPr>
          <p:cNvCxnSpPr>
            <a:cxnSpLocks/>
          </p:cNvCxnSpPr>
          <p:nvPr/>
        </p:nvCxnSpPr>
        <p:spPr>
          <a:xfrm flipV="1">
            <a:off x="4077564" y="3376812"/>
            <a:ext cx="273933" cy="150152"/>
          </a:xfrm>
          <a:prstGeom prst="straightConnector1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  <a:headEnd type="triangle"/>
            <a:tailEnd type="triangle"/>
          </a:ln>
          <a:effectLst/>
        </p:spPr>
      </p:cxnSp>
      <p:grpSp>
        <p:nvGrpSpPr>
          <p:cNvPr id="100" name="Groupe 99">
            <a:extLst>
              <a:ext uri="{FF2B5EF4-FFF2-40B4-BE49-F238E27FC236}">
                <a16:creationId xmlns:a16="http://schemas.microsoft.com/office/drawing/2014/main" id="{2D5D378F-D38C-40B4-1220-B029E858CCCA}"/>
              </a:ext>
            </a:extLst>
          </p:cNvPr>
          <p:cNvGrpSpPr/>
          <p:nvPr/>
        </p:nvGrpSpPr>
        <p:grpSpPr>
          <a:xfrm>
            <a:off x="2255063" y="2907239"/>
            <a:ext cx="227610" cy="197640"/>
            <a:chOff x="6310995" y="3854685"/>
            <a:chExt cx="30348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01" name="Encre 100">
                  <a:extLst>
                    <a:ext uri="{FF2B5EF4-FFF2-40B4-BE49-F238E27FC236}">
                      <a16:creationId xmlns:a16="http://schemas.microsoft.com/office/drawing/2014/main" id="{55518E3D-C19C-01F6-30DA-B6C67E369EFB}"/>
                    </a:ext>
                  </a:extLst>
                </p14:cNvPr>
                <p14:cNvContentPartPr/>
                <p14:nvPr/>
              </p14:nvContentPartPr>
              <p14:xfrm>
                <a:off x="6310995" y="3956205"/>
                <a:ext cx="303480" cy="60120"/>
              </p14:xfrm>
            </p:contentPart>
          </mc:Choice>
          <mc:Fallback xmlns="">
            <p:pic>
              <p:nvPicPr>
                <p:cNvPr id="72" name="Encre 71">
                  <a:extLst>
                    <a:ext uri="{FF2B5EF4-FFF2-40B4-BE49-F238E27FC236}">
                      <a16:creationId xmlns:a16="http://schemas.microsoft.com/office/drawing/2014/main" id="{DF87C44E-D56F-0F48-EC27-2BD54D3D8B6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04875" y="3950085"/>
                  <a:ext cx="31572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02" name="Encre 101">
                  <a:extLst>
                    <a:ext uri="{FF2B5EF4-FFF2-40B4-BE49-F238E27FC236}">
                      <a16:creationId xmlns:a16="http://schemas.microsoft.com/office/drawing/2014/main" id="{626D4696-0CB1-8FAF-65A2-A6C8BC62B300}"/>
                    </a:ext>
                  </a:extLst>
                </p14:cNvPr>
                <p14:cNvContentPartPr/>
                <p14:nvPr/>
              </p14:nvContentPartPr>
              <p14:xfrm>
                <a:off x="6409275" y="3854685"/>
                <a:ext cx="45360" cy="263520"/>
              </p14:xfrm>
            </p:contentPart>
          </mc:Choice>
          <mc:Fallback xmlns="">
            <p:pic>
              <p:nvPicPr>
                <p:cNvPr id="73" name="Encre 72">
                  <a:extLst>
                    <a:ext uri="{FF2B5EF4-FFF2-40B4-BE49-F238E27FC236}">
                      <a16:creationId xmlns:a16="http://schemas.microsoft.com/office/drawing/2014/main" id="{65DC611B-9F3A-0226-2187-41CB3DF7895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03155" y="3848565"/>
                  <a:ext cx="57600" cy="27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A339FD72-AA27-13B5-FA3E-E14DE2FDFE9B}"/>
              </a:ext>
            </a:extLst>
          </p:cNvPr>
          <p:cNvGrpSpPr/>
          <p:nvPr/>
        </p:nvGrpSpPr>
        <p:grpSpPr>
          <a:xfrm>
            <a:off x="1484594" y="3347928"/>
            <a:ext cx="227610" cy="197640"/>
            <a:chOff x="6310995" y="3854685"/>
            <a:chExt cx="30348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4" name="Encre 103">
                  <a:extLst>
                    <a:ext uri="{FF2B5EF4-FFF2-40B4-BE49-F238E27FC236}">
                      <a16:creationId xmlns:a16="http://schemas.microsoft.com/office/drawing/2014/main" id="{A1DD468F-214D-0BCE-A1FB-42D7FAD70616}"/>
                    </a:ext>
                  </a:extLst>
                </p14:cNvPr>
                <p14:cNvContentPartPr/>
                <p14:nvPr/>
              </p14:nvContentPartPr>
              <p14:xfrm>
                <a:off x="6310995" y="3956205"/>
                <a:ext cx="303480" cy="60120"/>
              </p14:xfrm>
            </p:contentPart>
          </mc:Choice>
          <mc:Fallback xmlns="">
            <p:pic>
              <p:nvPicPr>
                <p:cNvPr id="76" name="Encre 75">
                  <a:extLst>
                    <a:ext uri="{FF2B5EF4-FFF2-40B4-BE49-F238E27FC236}">
                      <a16:creationId xmlns:a16="http://schemas.microsoft.com/office/drawing/2014/main" id="{B1DEFF3F-9C11-C6C8-069B-C9AFE77A480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04875" y="3950085"/>
                  <a:ext cx="31572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5" name="Encre 104">
                  <a:extLst>
                    <a:ext uri="{FF2B5EF4-FFF2-40B4-BE49-F238E27FC236}">
                      <a16:creationId xmlns:a16="http://schemas.microsoft.com/office/drawing/2014/main" id="{4EB024EB-CB6C-96BD-4328-8ACB523F5C77}"/>
                    </a:ext>
                  </a:extLst>
                </p14:cNvPr>
                <p14:cNvContentPartPr/>
                <p14:nvPr/>
              </p14:nvContentPartPr>
              <p14:xfrm>
                <a:off x="6409275" y="3854685"/>
                <a:ext cx="45360" cy="263520"/>
              </p14:xfrm>
            </p:contentPart>
          </mc:Choice>
          <mc:Fallback xmlns="">
            <p:pic>
              <p:nvPicPr>
                <p:cNvPr id="77" name="Encre 76">
                  <a:extLst>
                    <a:ext uri="{FF2B5EF4-FFF2-40B4-BE49-F238E27FC236}">
                      <a16:creationId xmlns:a16="http://schemas.microsoft.com/office/drawing/2014/main" id="{DA468549-8ADD-18E1-F15D-B01CFB49A42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03155" y="3848565"/>
                  <a:ext cx="57600" cy="27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6" name="Groupe 105">
            <a:extLst>
              <a:ext uri="{FF2B5EF4-FFF2-40B4-BE49-F238E27FC236}">
                <a16:creationId xmlns:a16="http://schemas.microsoft.com/office/drawing/2014/main" id="{4A8FA133-DC77-9527-0978-9AABB95951F9}"/>
              </a:ext>
            </a:extLst>
          </p:cNvPr>
          <p:cNvGrpSpPr/>
          <p:nvPr/>
        </p:nvGrpSpPr>
        <p:grpSpPr>
          <a:xfrm>
            <a:off x="1948168" y="3511413"/>
            <a:ext cx="227610" cy="197640"/>
            <a:chOff x="6310995" y="3854685"/>
            <a:chExt cx="30348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7" name="Encre 106">
                  <a:extLst>
                    <a:ext uri="{FF2B5EF4-FFF2-40B4-BE49-F238E27FC236}">
                      <a16:creationId xmlns:a16="http://schemas.microsoft.com/office/drawing/2014/main" id="{1286EADE-B85F-C1E3-A1E2-50F0644BE09D}"/>
                    </a:ext>
                  </a:extLst>
                </p14:cNvPr>
                <p14:cNvContentPartPr/>
                <p14:nvPr/>
              </p14:nvContentPartPr>
              <p14:xfrm>
                <a:off x="6310995" y="3956205"/>
                <a:ext cx="303480" cy="60120"/>
              </p14:xfrm>
            </p:contentPart>
          </mc:Choice>
          <mc:Fallback xmlns="">
            <p:pic>
              <p:nvPicPr>
                <p:cNvPr id="79" name="Encre 78">
                  <a:extLst>
                    <a:ext uri="{FF2B5EF4-FFF2-40B4-BE49-F238E27FC236}">
                      <a16:creationId xmlns:a16="http://schemas.microsoft.com/office/drawing/2014/main" id="{2E851B1E-F29C-8E16-C934-199E6F2E564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04875" y="3950085"/>
                  <a:ext cx="31572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8" name="Encre 107">
                  <a:extLst>
                    <a:ext uri="{FF2B5EF4-FFF2-40B4-BE49-F238E27FC236}">
                      <a16:creationId xmlns:a16="http://schemas.microsoft.com/office/drawing/2014/main" id="{19059EF6-A9A0-E356-EEF1-E9044BDD9737}"/>
                    </a:ext>
                  </a:extLst>
                </p14:cNvPr>
                <p14:cNvContentPartPr/>
                <p14:nvPr/>
              </p14:nvContentPartPr>
              <p14:xfrm>
                <a:off x="6409275" y="3854685"/>
                <a:ext cx="45360" cy="263520"/>
              </p14:xfrm>
            </p:contentPart>
          </mc:Choice>
          <mc:Fallback xmlns="">
            <p:pic>
              <p:nvPicPr>
                <p:cNvPr id="80" name="Encre 79">
                  <a:extLst>
                    <a:ext uri="{FF2B5EF4-FFF2-40B4-BE49-F238E27FC236}">
                      <a16:creationId xmlns:a16="http://schemas.microsoft.com/office/drawing/2014/main" id="{A265FF15-A92B-C17D-2F27-E92A99A11FE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03155" y="3848565"/>
                  <a:ext cx="57600" cy="27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9" name="Groupe 108">
            <a:extLst>
              <a:ext uri="{FF2B5EF4-FFF2-40B4-BE49-F238E27FC236}">
                <a16:creationId xmlns:a16="http://schemas.microsoft.com/office/drawing/2014/main" id="{DD8BC5FD-834B-9496-AD85-12E9E7BB9CD2}"/>
              </a:ext>
            </a:extLst>
          </p:cNvPr>
          <p:cNvGrpSpPr/>
          <p:nvPr/>
        </p:nvGrpSpPr>
        <p:grpSpPr>
          <a:xfrm>
            <a:off x="2747411" y="3092301"/>
            <a:ext cx="227610" cy="197640"/>
            <a:chOff x="6310995" y="3854685"/>
            <a:chExt cx="30348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10" name="Encre 109">
                  <a:extLst>
                    <a:ext uri="{FF2B5EF4-FFF2-40B4-BE49-F238E27FC236}">
                      <a16:creationId xmlns:a16="http://schemas.microsoft.com/office/drawing/2014/main" id="{ACF41290-114A-0562-DA48-556597AA6AFF}"/>
                    </a:ext>
                  </a:extLst>
                </p14:cNvPr>
                <p14:cNvContentPartPr/>
                <p14:nvPr/>
              </p14:nvContentPartPr>
              <p14:xfrm>
                <a:off x="6310995" y="3956205"/>
                <a:ext cx="303480" cy="60120"/>
              </p14:xfrm>
            </p:contentPart>
          </mc:Choice>
          <mc:Fallback xmlns="">
            <p:pic>
              <p:nvPicPr>
                <p:cNvPr id="82" name="Encre 81">
                  <a:extLst>
                    <a:ext uri="{FF2B5EF4-FFF2-40B4-BE49-F238E27FC236}">
                      <a16:creationId xmlns:a16="http://schemas.microsoft.com/office/drawing/2014/main" id="{A947C94C-4E8D-BE34-46D3-DB5BCAF651E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04875" y="3950085"/>
                  <a:ext cx="31572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11" name="Encre 110">
                  <a:extLst>
                    <a:ext uri="{FF2B5EF4-FFF2-40B4-BE49-F238E27FC236}">
                      <a16:creationId xmlns:a16="http://schemas.microsoft.com/office/drawing/2014/main" id="{F00147F2-EB9B-DFB7-C8EE-29941A1B55D5}"/>
                    </a:ext>
                  </a:extLst>
                </p14:cNvPr>
                <p14:cNvContentPartPr/>
                <p14:nvPr/>
              </p14:nvContentPartPr>
              <p14:xfrm>
                <a:off x="6409275" y="3854685"/>
                <a:ext cx="45360" cy="263520"/>
              </p14:xfrm>
            </p:contentPart>
          </mc:Choice>
          <mc:Fallback xmlns="">
            <p:pic>
              <p:nvPicPr>
                <p:cNvPr id="83" name="Encre 82">
                  <a:extLst>
                    <a:ext uri="{FF2B5EF4-FFF2-40B4-BE49-F238E27FC236}">
                      <a16:creationId xmlns:a16="http://schemas.microsoft.com/office/drawing/2014/main" id="{85B016E3-DFDB-3918-1154-57C31B1F24B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03155" y="3848565"/>
                  <a:ext cx="57600" cy="27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2" name="Groupe 111">
            <a:extLst>
              <a:ext uri="{FF2B5EF4-FFF2-40B4-BE49-F238E27FC236}">
                <a16:creationId xmlns:a16="http://schemas.microsoft.com/office/drawing/2014/main" id="{25C22482-D1DE-804B-FF6E-BD7A4C9CA412}"/>
              </a:ext>
            </a:extLst>
          </p:cNvPr>
          <p:cNvGrpSpPr/>
          <p:nvPr/>
        </p:nvGrpSpPr>
        <p:grpSpPr>
          <a:xfrm>
            <a:off x="2664247" y="3707729"/>
            <a:ext cx="227610" cy="197640"/>
            <a:chOff x="6310995" y="3854685"/>
            <a:chExt cx="30348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13" name="Encre 112">
                  <a:extLst>
                    <a:ext uri="{FF2B5EF4-FFF2-40B4-BE49-F238E27FC236}">
                      <a16:creationId xmlns:a16="http://schemas.microsoft.com/office/drawing/2014/main" id="{7C87836A-854E-D59F-BF80-FA50CE58C78D}"/>
                    </a:ext>
                  </a:extLst>
                </p14:cNvPr>
                <p14:cNvContentPartPr/>
                <p14:nvPr/>
              </p14:nvContentPartPr>
              <p14:xfrm>
                <a:off x="6310995" y="3956205"/>
                <a:ext cx="303480" cy="60120"/>
              </p14:xfrm>
            </p:contentPart>
          </mc:Choice>
          <mc:Fallback xmlns="">
            <p:pic>
              <p:nvPicPr>
                <p:cNvPr id="85" name="Encre 84">
                  <a:extLst>
                    <a:ext uri="{FF2B5EF4-FFF2-40B4-BE49-F238E27FC236}">
                      <a16:creationId xmlns:a16="http://schemas.microsoft.com/office/drawing/2014/main" id="{5DA40F6F-FEBE-5C62-7E7B-D4D8603391AD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04875" y="3950085"/>
                  <a:ext cx="31572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14" name="Encre 113">
                  <a:extLst>
                    <a:ext uri="{FF2B5EF4-FFF2-40B4-BE49-F238E27FC236}">
                      <a16:creationId xmlns:a16="http://schemas.microsoft.com/office/drawing/2014/main" id="{B9119574-B0CD-0175-414E-26B0B5B42F99}"/>
                    </a:ext>
                  </a:extLst>
                </p14:cNvPr>
                <p14:cNvContentPartPr/>
                <p14:nvPr/>
              </p14:nvContentPartPr>
              <p14:xfrm>
                <a:off x="6409275" y="3854685"/>
                <a:ext cx="45360" cy="263520"/>
              </p14:xfrm>
            </p:contentPart>
          </mc:Choice>
          <mc:Fallback xmlns="">
            <p:pic>
              <p:nvPicPr>
                <p:cNvPr id="86" name="Encre 85">
                  <a:extLst>
                    <a:ext uri="{FF2B5EF4-FFF2-40B4-BE49-F238E27FC236}">
                      <a16:creationId xmlns:a16="http://schemas.microsoft.com/office/drawing/2014/main" id="{812C835F-F357-505A-1377-FB62C717486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03155" y="3848565"/>
                  <a:ext cx="57600" cy="27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5" name="Groupe 114">
            <a:extLst>
              <a:ext uri="{FF2B5EF4-FFF2-40B4-BE49-F238E27FC236}">
                <a16:creationId xmlns:a16="http://schemas.microsoft.com/office/drawing/2014/main" id="{8F0F2F14-4EAE-4602-C599-9E7D6A848020}"/>
              </a:ext>
            </a:extLst>
          </p:cNvPr>
          <p:cNvGrpSpPr/>
          <p:nvPr/>
        </p:nvGrpSpPr>
        <p:grpSpPr>
          <a:xfrm>
            <a:off x="3405694" y="3287390"/>
            <a:ext cx="227610" cy="197640"/>
            <a:chOff x="6310995" y="3854685"/>
            <a:chExt cx="30348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16" name="Encre 115">
                  <a:extLst>
                    <a:ext uri="{FF2B5EF4-FFF2-40B4-BE49-F238E27FC236}">
                      <a16:creationId xmlns:a16="http://schemas.microsoft.com/office/drawing/2014/main" id="{66D41CEF-7397-9DD9-EC5A-807E17DD1565}"/>
                    </a:ext>
                  </a:extLst>
                </p14:cNvPr>
                <p14:cNvContentPartPr/>
                <p14:nvPr/>
              </p14:nvContentPartPr>
              <p14:xfrm>
                <a:off x="6310995" y="3956205"/>
                <a:ext cx="303480" cy="60120"/>
              </p14:xfrm>
            </p:contentPart>
          </mc:Choice>
          <mc:Fallback xmlns="">
            <p:pic>
              <p:nvPicPr>
                <p:cNvPr id="88" name="Encre 87">
                  <a:extLst>
                    <a:ext uri="{FF2B5EF4-FFF2-40B4-BE49-F238E27FC236}">
                      <a16:creationId xmlns:a16="http://schemas.microsoft.com/office/drawing/2014/main" id="{87FE6D0A-623A-FE11-04B8-2CE71378BD4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04875" y="3950085"/>
                  <a:ext cx="31572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17" name="Encre 116">
                  <a:extLst>
                    <a:ext uri="{FF2B5EF4-FFF2-40B4-BE49-F238E27FC236}">
                      <a16:creationId xmlns:a16="http://schemas.microsoft.com/office/drawing/2014/main" id="{D4752A88-C2FD-3703-0245-59042A0CC13D}"/>
                    </a:ext>
                  </a:extLst>
                </p14:cNvPr>
                <p14:cNvContentPartPr/>
                <p14:nvPr/>
              </p14:nvContentPartPr>
              <p14:xfrm>
                <a:off x="6409275" y="3854685"/>
                <a:ext cx="45360" cy="263520"/>
              </p14:xfrm>
            </p:contentPart>
          </mc:Choice>
          <mc:Fallback xmlns="">
            <p:pic>
              <p:nvPicPr>
                <p:cNvPr id="89" name="Encre 88">
                  <a:extLst>
                    <a:ext uri="{FF2B5EF4-FFF2-40B4-BE49-F238E27FC236}">
                      <a16:creationId xmlns:a16="http://schemas.microsoft.com/office/drawing/2014/main" id="{F25A0B23-4033-E24B-7056-F07FF646AC2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03155" y="3848565"/>
                  <a:ext cx="57600" cy="27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8" name="Groupe 117">
            <a:extLst>
              <a:ext uri="{FF2B5EF4-FFF2-40B4-BE49-F238E27FC236}">
                <a16:creationId xmlns:a16="http://schemas.microsoft.com/office/drawing/2014/main" id="{4D45F035-A652-E201-44C7-9C3FC82BE434}"/>
              </a:ext>
            </a:extLst>
          </p:cNvPr>
          <p:cNvGrpSpPr/>
          <p:nvPr/>
        </p:nvGrpSpPr>
        <p:grpSpPr>
          <a:xfrm>
            <a:off x="3195414" y="3877413"/>
            <a:ext cx="227610" cy="197640"/>
            <a:chOff x="6310995" y="3854685"/>
            <a:chExt cx="30348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19" name="Encre 118">
                  <a:extLst>
                    <a:ext uri="{FF2B5EF4-FFF2-40B4-BE49-F238E27FC236}">
                      <a16:creationId xmlns:a16="http://schemas.microsoft.com/office/drawing/2014/main" id="{E1578B00-4A74-E20D-BC1B-7B4C4FAAF713}"/>
                    </a:ext>
                  </a:extLst>
                </p14:cNvPr>
                <p14:cNvContentPartPr/>
                <p14:nvPr/>
              </p14:nvContentPartPr>
              <p14:xfrm>
                <a:off x="6310995" y="3956205"/>
                <a:ext cx="303480" cy="60120"/>
              </p14:xfrm>
            </p:contentPart>
          </mc:Choice>
          <mc:Fallback xmlns="">
            <p:pic>
              <p:nvPicPr>
                <p:cNvPr id="91" name="Encre 90">
                  <a:extLst>
                    <a:ext uri="{FF2B5EF4-FFF2-40B4-BE49-F238E27FC236}">
                      <a16:creationId xmlns:a16="http://schemas.microsoft.com/office/drawing/2014/main" id="{6EF29F79-A66B-4966-891B-E9DE35DC7C6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04875" y="3950085"/>
                  <a:ext cx="31572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20" name="Encre 119">
                  <a:extLst>
                    <a:ext uri="{FF2B5EF4-FFF2-40B4-BE49-F238E27FC236}">
                      <a16:creationId xmlns:a16="http://schemas.microsoft.com/office/drawing/2014/main" id="{48F8FED1-F996-EDC6-8D98-71B67D245549}"/>
                    </a:ext>
                  </a:extLst>
                </p14:cNvPr>
                <p14:cNvContentPartPr/>
                <p14:nvPr/>
              </p14:nvContentPartPr>
              <p14:xfrm>
                <a:off x="6409275" y="3854685"/>
                <a:ext cx="45360" cy="263520"/>
              </p14:xfrm>
            </p:contentPart>
          </mc:Choice>
          <mc:Fallback xmlns="">
            <p:pic>
              <p:nvPicPr>
                <p:cNvPr id="92" name="Encre 91">
                  <a:extLst>
                    <a:ext uri="{FF2B5EF4-FFF2-40B4-BE49-F238E27FC236}">
                      <a16:creationId xmlns:a16="http://schemas.microsoft.com/office/drawing/2014/main" id="{38312854-1BE4-EA3E-8880-675D57687FB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03155" y="3848565"/>
                  <a:ext cx="57600" cy="27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1" name="Groupe 120">
            <a:extLst>
              <a:ext uri="{FF2B5EF4-FFF2-40B4-BE49-F238E27FC236}">
                <a16:creationId xmlns:a16="http://schemas.microsoft.com/office/drawing/2014/main" id="{6B200C26-E3CD-2C67-E0E2-5ECCA89ABB6B}"/>
              </a:ext>
            </a:extLst>
          </p:cNvPr>
          <p:cNvGrpSpPr/>
          <p:nvPr/>
        </p:nvGrpSpPr>
        <p:grpSpPr>
          <a:xfrm>
            <a:off x="3941918" y="3457211"/>
            <a:ext cx="227610" cy="197640"/>
            <a:chOff x="6310995" y="3854685"/>
            <a:chExt cx="30348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22" name="Encre 121">
                  <a:extLst>
                    <a:ext uri="{FF2B5EF4-FFF2-40B4-BE49-F238E27FC236}">
                      <a16:creationId xmlns:a16="http://schemas.microsoft.com/office/drawing/2014/main" id="{610EC7C8-9924-6407-35C8-AE604EE6F455}"/>
                    </a:ext>
                  </a:extLst>
                </p14:cNvPr>
                <p14:cNvContentPartPr/>
                <p14:nvPr/>
              </p14:nvContentPartPr>
              <p14:xfrm>
                <a:off x="6310995" y="3956205"/>
                <a:ext cx="303480" cy="60120"/>
              </p14:xfrm>
            </p:contentPart>
          </mc:Choice>
          <mc:Fallback xmlns="">
            <p:pic>
              <p:nvPicPr>
                <p:cNvPr id="94" name="Encre 93">
                  <a:extLst>
                    <a:ext uri="{FF2B5EF4-FFF2-40B4-BE49-F238E27FC236}">
                      <a16:creationId xmlns:a16="http://schemas.microsoft.com/office/drawing/2014/main" id="{ADD9841A-8999-961F-5A78-B954FA6E597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304875" y="3950085"/>
                  <a:ext cx="315720" cy="7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23" name="Encre 122">
                  <a:extLst>
                    <a:ext uri="{FF2B5EF4-FFF2-40B4-BE49-F238E27FC236}">
                      <a16:creationId xmlns:a16="http://schemas.microsoft.com/office/drawing/2014/main" id="{DEB3DA5F-E6CE-CFD8-11FA-7E05D532A01D}"/>
                    </a:ext>
                  </a:extLst>
                </p14:cNvPr>
                <p14:cNvContentPartPr/>
                <p14:nvPr/>
              </p14:nvContentPartPr>
              <p14:xfrm>
                <a:off x="6409275" y="3854685"/>
                <a:ext cx="45360" cy="263520"/>
              </p14:xfrm>
            </p:contentPart>
          </mc:Choice>
          <mc:Fallback xmlns="">
            <p:pic>
              <p:nvPicPr>
                <p:cNvPr id="95" name="Encre 94">
                  <a:extLst>
                    <a:ext uri="{FF2B5EF4-FFF2-40B4-BE49-F238E27FC236}">
                      <a16:creationId xmlns:a16="http://schemas.microsoft.com/office/drawing/2014/main" id="{EA1E632A-D840-D75D-6BFF-045E0FF497D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03155" y="3848565"/>
                  <a:ext cx="57600" cy="2757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24" name="ZoneTexte 123">
            <a:extLst>
              <a:ext uri="{FF2B5EF4-FFF2-40B4-BE49-F238E27FC236}">
                <a16:creationId xmlns:a16="http://schemas.microsoft.com/office/drawing/2014/main" id="{265D4C83-2A0A-A3E8-2685-40AA4C98BAF3}"/>
              </a:ext>
            </a:extLst>
          </p:cNvPr>
          <p:cNvSpPr txBox="1"/>
          <p:nvPr/>
        </p:nvSpPr>
        <p:spPr>
          <a:xfrm rot="19811523">
            <a:off x="4102331" y="3390016"/>
            <a:ext cx="579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Aptos" panose="02110004020202020204"/>
              </a:rPr>
              <a:t>30 cm</a:t>
            </a:r>
          </a:p>
        </p:txBody>
      </p:sp>
      <p:sp>
        <p:nvSpPr>
          <p:cNvPr id="125" name="ZoneTexte 124">
            <a:extLst>
              <a:ext uri="{FF2B5EF4-FFF2-40B4-BE49-F238E27FC236}">
                <a16:creationId xmlns:a16="http://schemas.microsoft.com/office/drawing/2014/main" id="{A2ADA90E-6C2B-2655-0FA9-78EDBED5E7C8}"/>
              </a:ext>
            </a:extLst>
          </p:cNvPr>
          <p:cNvSpPr txBox="1"/>
          <p:nvPr/>
        </p:nvSpPr>
        <p:spPr>
          <a:xfrm>
            <a:off x="888425" y="3200128"/>
            <a:ext cx="7965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5R-S1R1A</a:t>
            </a:r>
          </a:p>
        </p:txBody>
      </p:sp>
      <p:sp>
        <p:nvSpPr>
          <p:cNvPr id="126" name="ZoneTexte 125">
            <a:extLst>
              <a:ext uri="{FF2B5EF4-FFF2-40B4-BE49-F238E27FC236}">
                <a16:creationId xmlns:a16="http://schemas.microsoft.com/office/drawing/2014/main" id="{F8A2C63F-7493-D3AC-7080-C5F2CEBC6858}"/>
              </a:ext>
            </a:extLst>
          </p:cNvPr>
          <p:cNvSpPr txBox="1"/>
          <p:nvPr/>
        </p:nvSpPr>
        <p:spPr>
          <a:xfrm>
            <a:off x="1647253" y="2767934"/>
            <a:ext cx="7972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5R-S1R1B</a:t>
            </a:r>
          </a:p>
        </p:txBody>
      </p:sp>
      <p:sp>
        <p:nvSpPr>
          <p:cNvPr id="127" name="ZoneTexte 126">
            <a:extLst>
              <a:ext uri="{FF2B5EF4-FFF2-40B4-BE49-F238E27FC236}">
                <a16:creationId xmlns:a16="http://schemas.microsoft.com/office/drawing/2014/main" id="{2941ACC6-9AE1-1F49-42E5-5913BD224732}"/>
              </a:ext>
            </a:extLst>
          </p:cNvPr>
          <p:cNvSpPr txBox="1"/>
          <p:nvPr/>
        </p:nvSpPr>
        <p:spPr>
          <a:xfrm>
            <a:off x="2048028" y="3425232"/>
            <a:ext cx="8382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5R-S1R2A</a:t>
            </a:r>
          </a:p>
        </p:txBody>
      </p:sp>
      <p:sp>
        <p:nvSpPr>
          <p:cNvPr id="128" name="ZoneTexte 127">
            <a:extLst>
              <a:ext uri="{FF2B5EF4-FFF2-40B4-BE49-F238E27FC236}">
                <a16:creationId xmlns:a16="http://schemas.microsoft.com/office/drawing/2014/main" id="{D59A9535-420A-BE20-F804-FC82F36C2EE4}"/>
              </a:ext>
            </a:extLst>
          </p:cNvPr>
          <p:cNvSpPr txBox="1"/>
          <p:nvPr/>
        </p:nvSpPr>
        <p:spPr>
          <a:xfrm>
            <a:off x="2099040" y="3107829"/>
            <a:ext cx="8479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5R-S1R2B</a:t>
            </a:r>
          </a:p>
        </p:txBody>
      </p:sp>
      <p:sp>
        <p:nvSpPr>
          <p:cNvPr id="129" name="ZoneTexte 128">
            <a:extLst>
              <a:ext uri="{FF2B5EF4-FFF2-40B4-BE49-F238E27FC236}">
                <a16:creationId xmlns:a16="http://schemas.microsoft.com/office/drawing/2014/main" id="{575554A2-1F1E-D417-44E5-3E5060733C2E}"/>
              </a:ext>
            </a:extLst>
          </p:cNvPr>
          <p:cNvSpPr txBox="1"/>
          <p:nvPr/>
        </p:nvSpPr>
        <p:spPr>
          <a:xfrm>
            <a:off x="2721470" y="3586999"/>
            <a:ext cx="8255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5R-S2R1A</a:t>
            </a:r>
          </a:p>
        </p:txBody>
      </p:sp>
      <p:sp>
        <p:nvSpPr>
          <p:cNvPr id="130" name="ZoneTexte 129">
            <a:extLst>
              <a:ext uri="{FF2B5EF4-FFF2-40B4-BE49-F238E27FC236}">
                <a16:creationId xmlns:a16="http://schemas.microsoft.com/office/drawing/2014/main" id="{2293B937-6663-BD74-3CBF-1BC7B0681636}"/>
              </a:ext>
            </a:extLst>
          </p:cNvPr>
          <p:cNvSpPr txBox="1"/>
          <p:nvPr/>
        </p:nvSpPr>
        <p:spPr>
          <a:xfrm>
            <a:off x="2771977" y="3308415"/>
            <a:ext cx="8479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5R-S2R1B</a:t>
            </a:r>
          </a:p>
        </p:txBody>
      </p:sp>
      <p:sp>
        <p:nvSpPr>
          <p:cNvPr id="131" name="ZoneTexte 130">
            <a:extLst>
              <a:ext uri="{FF2B5EF4-FFF2-40B4-BE49-F238E27FC236}">
                <a16:creationId xmlns:a16="http://schemas.microsoft.com/office/drawing/2014/main" id="{89ED23F6-A9DC-8C1A-8FCE-30D82749AB4A}"/>
              </a:ext>
            </a:extLst>
          </p:cNvPr>
          <p:cNvSpPr txBox="1"/>
          <p:nvPr/>
        </p:nvSpPr>
        <p:spPr>
          <a:xfrm>
            <a:off x="3339159" y="3776655"/>
            <a:ext cx="8628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5R-S2R2A</a:t>
            </a:r>
          </a:p>
        </p:txBody>
      </p:sp>
      <p:sp>
        <p:nvSpPr>
          <p:cNvPr id="132" name="ZoneTexte 131">
            <a:extLst>
              <a:ext uri="{FF2B5EF4-FFF2-40B4-BE49-F238E27FC236}">
                <a16:creationId xmlns:a16="http://schemas.microsoft.com/office/drawing/2014/main" id="{3F307891-74B7-ABFC-5FBD-4348AA6E7822}"/>
              </a:ext>
            </a:extLst>
          </p:cNvPr>
          <p:cNvSpPr txBox="1"/>
          <p:nvPr/>
        </p:nvSpPr>
        <p:spPr>
          <a:xfrm>
            <a:off x="3951760" y="3580771"/>
            <a:ext cx="8628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050" noProof="0" dirty="0">
                <a:solidFill>
                  <a:schemeClr val="accent3">
                    <a:lumMod val="50000"/>
                  </a:schemeClr>
                </a:solidFill>
                <a:latin typeface="Aptos" panose="02110004020202020204"/>
              </a:rPr>
              <a:t>5R-S2R2B</a:t>
            </a:r>
          </a:p>
        </p:txBody>
      </p:sp>
      <p:cxnSp>
        <p:nvCxnSpPr>
          <p:cNvPr id="133" name="Connecteur droit 132">
            <a:extLst>
              <a:ext uri="{FF2B5EF4-FFF2-40B4-BE49-F238E27FC236}">
                <a16:creationId xmlns:a16="http://schemas.microsoft.com/office/drawing/2014/main" id="{901765A6-3538-7007-6D5E-8776E0693290}"/>
              </a:ext>
            </a:extLst>
          </p:cNvPr>
          <p:cNvCxnSpPr>
            <a:cxnSpLocks/>
          </p:cNvCxnSpPr>
          <p:nvPr/>
        </p:nvCxnSpPr>
        <p:spPr>
          <a:xfrm>
            <a:off x="5960710" y="2382781"/>
            <a:ext cx="2906528" cy="0"/>
          </a:xfrm>
          <a:prstGeom prst="line">
            <a:avLst/>
          </a:prstGeom>
          <a:noFill/>
          <a:ln w="2857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</p:cxnSp>
      <p:sp>
        <p:nvSpPr>
          <p:cNvPr id="134" name="ZoneTexte 133">
            <a:extLst>
              <a:ext uri="{FF2B5EF4-FFF2-40B4-BE49-F238E27FC236}">
                <a16:creationId xmlns:a16="http://schemas.microsoft.com/office/drawing/2014/main" id="{C4AA2C72-F1E5-73ED-7EF0-49E6DD63252E}"/>
              </a:ext>
            </a:extLst>
          </p:cNvPr>
          <p:cNvSpPr txBox="1"/>
          <p:nvPr/>
        </p:nvSpPr>
        <p:spPr>
          <a:xfrm>
            <a:off x="7945435" y="2375864"/>
            <a:ext cx="14746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noProof="0" dirty="0">
                <a:solidFill>
                  <a:prstClr val="black"/>
                </a:solidFill>
                <a:latin typeface="Aptos" panose="02110004020202020204"/>
              </a:rPr>
              <a:t>Tunnel extremity</a:t>
            </a:r>
          </a:p>
        </p:txBody>
      </p:sp>
      <p:cxnSp>
        <p:nvCxnSpPr>
          <p:cNvPr id="135" name="Connecteur droit avec flèche 134">
            <a:extLst>
              <a:ext uri="{FF2B5EF4-FFF2-40B4-BE49-F238E27FC236}">
                <a16:creationId xmlns:a16="http://schemas.microsoft.com/office/drawing/2014/main" id="{6B81116E-B835-BD8D-FEBE-1E4B4FEA78C6}"/>
              </a:ext>
            </a:extLst>
          </p:cNvPr>
          <p:cNvCxnSpPr>
            <a:cxnSpLocks/>
          </p:cNvCxnSpPr>
          <p:nvPr/>
        </p:nvCxnSpPr>
        <p:spPr>
          <a:xfrm flipV="1">
            <a:off x="6655473" y="2207399"/>
            <a:ext cx="0" cy="170709"/>
          </a:xfrm>
          <a:prstGeom prst="straightConnector1">
            <a:avLst/>
          </a:prstGeom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36" name="ZoneTexte 135">
            <a:extLst>
              <a:ext uri="{FF2B5EF4-FFF2-40B4-BE49-F238E27FC236}">
                <a16:creationId xmlns:a16="http://schemas.microsoft.com/office/drawing/2014/main" id="{B6592A9C-E487-867E-7380-EF107EC7EC1E}"/>
              </a:ext>
            </a:extLst>
          </p:cNvPr>
          <p:cNvSpPr txBox="1"/>
          <p:nvPr/>
        </p:nvSpPr>
        <p:spPr>
          <a:xfrm>
            <a:off x="6176003" y="2153416"/>
            <a:ext cx="5133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90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Aptos" panose="02110004020202020204"/>
              </a:rPr>
              <a:t>30 cm</a:t>
            </a:r>
          </a:p>
        </p:txBody>
      </p:sp>
      <p:grpSp>
        <p:nvGrpSpPr>
          <p:cNvPr id="137" name="Groupe 136">
            <a:extLst>
              <a:ext uri="{FF2B5EF4-FFF2-40B4-BE49-F238E27FC236}">
                <a16:creationId xmlns:a16="http://schemas.microsoft.com/office/drawing/2014/main" id="{1DB4B47C-5BDF-760B-C60B-8511A0386A84}"/>
              </a:ext>
            </a:extLst>
          </p:cNvPr>
          <p:cNvGrpSpPr/>
          <p:nvPr/>
        </p:nvGrpSpPr>
        <p:grpSpPr>
          <a:xfrm>
            <a:off x="6695516" y="2153416"/>
            <a:ext cx="108000" cy="77490"/>
            <a:chOff x="1219155" y="2665245"/>
            <a:chExt cx="144000" cy="103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38" name="Encre 137">
                  <a:extLst>
                    <a:ext uri="{FF2B5EF4-FFF2-40B4-BE49-F238E27FC236}">
                      <a16:creationId xmlns:a16="http://schemas.microsoft.com/office/drawing/2014/main" id="{E4BE6A69-0407-8251-0C7F-79DAA9080EB7}"/>
                    </a:ext>
                  </a:extLst>
                </p14:cNvPr>
                <p14:cNvContentPartPr/>
                <p14:nvPr/>
              </p14:nvContentPartPr>
              <p14:xfrm>
                <a:off x="1219155" y="2695125"/>
                <a:ext cx="144000" cy="65160"/>
              </p14:xfrm>
            </p:contentPart>
          </mc:Choice>
          <mc:Fallback xmlns="">
            <p:pic>
              <p:nvPicPr>
                <p:cNvPr id="115" name="Encre 114">
                  <a:extLst>
                    <a:ext uri="{FF2B5EF4-FFF2-40B4-BE49-F238E27FC236}">
                      <a16:creationId xmlns:a16="http://schemas.microsoft.com/office/drawing/2014/main" id="{9CF89739-4A7E-BF05-EF7F-815F6C5B73B2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213035" y="2689005"/>
                  <a:ext cx="15624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39" name="Encre 138">
                  <a:extLst>
                    <a:ext uri="{FF2B5EF4-FFF2-40B4-BE49-F238E27FC236}">
                      <a16:creationId xmlns:a16="http://schemas.microsoft.com/office/drawing/2014/main" id="{BE90C0C3-3F68-F451-3FA6-236BA4522F5C}"/>
                    </a:ext>
                  </a:extLst>
                </p14:cNvPr>
                <p14:cNvContentPartPr/>
                <p14:nvPr/>
              </p14:nvContentPartPr>
              <p14:xfrm>
                <a:off x="1226715" y="2665245"/>
                <a:ext cx="82440" cy="103320"/>
              </p14:xfrm>
            </p:contentPart>
          </mc:Choice>
          <mc:Fallback xmlns="">
            <p:pic>
              <p:nvPicPr>
                <p:cNvPr id="116" name="Encre 115">
                  <a:extLst>
                    <a:ext uri="{FF2B5EF4-FFF2-40B4-BE49-F238E27FC236}">
                      <a16:creationId xmlns:a16="http://schemas.microsoft.com/office/drawing/2014/main" id="{D9354A54-B665-7816-EB10-41AA5603B51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220595" y="2659125"/>
                  <a:ext cx="94680" cy="115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0" name="Groupe 139">
            <a:extLst>
              <a:ext uri="{FF2B5EF4-FFF2-40B4-BE49-F238E27FC236}">
                <a16:creationId xmlns:a16="http://schemas.microsoft.com/office/drawing/2014/main" id="{B03F63F0-DD98-7442-5245-9F31AD1F227F}"/>
              </a:ext>
            </a:extLst>
          </p:cNvPr>
          <p:cNvGrpSpPr/>
          <p:nvPr/>
        </p:nvGrpSpPr>
        <p:grpSpPr>
          <a:xfrm>
            <a:off x="7003436" y="2159985"/>
            <a:ext cx="108000" cy="77490"/>
            <a:chOff x="1219155" y="2665245"/>
            <a:chExt cx="144000" cy="103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41" name="Encre 140">
                  <a:extLst>
                    <a:ext uri="{FF2B5EF4-FFF2-40B4-BE49-F238E27FC236}">
                      <a16:creationId xmlns:a16="http://schemas.microsoft.com/office/drawing/2014/main" id="{1DD2FDEC-1A09-7A5B-7994-E4A6B660EEF0}"/>
                    </a:ext>
                  </a:extLst>
                </p14:cNvPr>
                <p14:cNvContentPartPr/>
                <p14:nvPr/>
              </p14:nvContentPartPr>
              <p14:xfrm>
                <a:off x="1219155" y="2695125"/>
                <a:ext cx="144000" cy="65160"/>
              </p14:xfrm>
            </p:contentPart>
          </mc:Choice>
          <mc:Fallback xmlns="">
            <p:pic>
              <p:nvPicPr>
                <p:cNvPr id="119" name="Encre 118">
                  <a:extLst>
                    <a:ext uri="{FF2B5EF4-FFF2-40B4-BE49-F238E27FC236}">
                      <a16:creationId xmlns:a16="http://schemas.microsoft.com/office/drawing/2014/main" id="{2FA074DB-BE0B-3CA2-B17B-794113AB480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213035" y="2689005"/>
                  <a:ext cx="15624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42" name="Encre 141">
                  <a:extLst>
                    <a:ext uri="{FF2B5EF4-FFF2-40B4-BE49-F238E27FC236}">
                      <a16:creationId xmlns:a16="http://schemas.microsoft.com/office/drawing/2014/main" id="{6211385B-7A73-2510-3B8E-9BF57A71FB87}"/>
                    </a:ext>
                  </a:extLst>
                </p14:cNvPr>
                <p14:cNvContentPartPr/>
                <p14:nvPr/>
              </p14:nvContentPartPr>
              <p14:xfrm>
                <a:off x="1226715" y="2665245"/>
                <a:ext cx="82440" cy="103320"/>
              </p14:xfrm>
            </p:contentPart>
          </mc:Choice>
          <mc:Fallback xmlns="">
            <p:pic>
              <p:nvPicPr>
                <p:cNvPr id="120" name="Encre 119">
                  <a:extLst>
                    <a:ext uri="{FF2B5EF4-FFF2-40B4-BE49-F238E27FC236}">
                      <a16:creationId xmlns:a16="http://schemas.microsoft.com/office/drawing/2014/main" id="{89414A1F-67E7-DA1E-B2AB-DEAC98DEED7A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220595" y="2659125"/>
                  <a:ext cx="94680" cy="115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3" name="Groupe 142">
            <a:extLst>
              <a:ext uri="{FF2B5EF4-FFF2-40B4-BE49-F238E27FC236}">
                <a16:creationId xmlns:a16="http://schemas.microsoft.com/office/drawing/2014/main" id="{A281CCDB-7154-0ADB-CA21-5F9007CD2E38}"/>
              </a:ext>
            </a:extLst>
          </p:cNvPr>
          <p:cNvGrpSpPr/>
          <p:nvPr/>
        </p:nvGrpSpPr>
        <p:grpSpPr>
          <a:xfrm>
            <a:off x="7359974" y="2165411"/>
            <a:ext cx="108000" cy="77490"/>
            <a:chOff x="1219155" y="2665245"/>
            <a:chExt cx="144000" cy="103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44" name="Encre 143">
                  <a:extLst>
                    <a:ext uri="{FF2B5EF4-FFF2-40B4-BE49-F238E27FC236}">
                      <a16:creationId xmlns:a16="http://schemas.microsoft.com/office/drawing/2014/main" id="{DBC52472-780D-D3C1-9116-DEB1D6C69AA7}"/>
                    </a:ext>
                  </a:extLst>
                </p14:cNvPr>
                <p14:cNvContentPartPr/>
                <p14:nvPr/>
              </p14:nvContentPartPr>
              <p14:xfrm>
                <a:off x="1219155" y="2695125"/>
                <a:ext cx="144000" cy="65160"/>
              </p14:xfrm>
            </p:contentPart>
          </mc:Choice>
          <mc:Fallback xmlns="">
            <p:pic>
              <p:nvPicPr>
                <p:cNvPr id="122" name="Encre 121">
                  <a:extLst>
                    <a:ext uri="{FF2B5EF4-FFF2-40B4-BE49-F238E27FC236}">
                      <a16:creationId xmlns:a16="http://schemas.microsoft.com/office/drawing/2014/main" id="{8AA9DAD4-D2ED-C887-0E68-616C2646096C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213035" y="2689005"/>
                  <a:ext cx="15624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45" name="Encre 144">
                  <a:extLst>
                    <a:ext uri="{FF2B5EF4-FFF2-40B4-BE49-F238E27FC236}">
                      <a16:creationId xmlns:a16="http://schemas.microsoft.com/office/drawing/2014/main" id="{A89B9CD6-A946-26B3-54B5-123DC3AB1BD8}"/>
                    </a:ext>
                  </a:extLst>
                </p14:cNvPr>
                <p14:cNvContentPartPr/>
                <p14:nvPr/>
              </p14:nvContentPartPr>
              <p14:xfrm>
                <a:off x="1226715" y="2665245"/>
                <a:ext cx="82440" cy="103320"/>
              </p14:xfrm>
            </p:contentPart>
          </mc:Choice>
          <mc:Fallback xmlns="">
            <p:pic>
              <p:nvPicPr>
                <p:cNvPr id="123" name="Encre 122">
                  <a:extLst>
                    <a:ext uri="{FF2B5EF4-FFF2-40B4-BE49-F238E27FC236}">
                      <a16:creationId xmlns:a16="http://schemas.microsoft.com/office/drawing/2014/main" id="{41083EA2-B81B-AFF8-59B1-F29C0B1053CF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220595" y="2659125"/>
                  <a:ext cx="94680" cy="115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46" name="Groupe 145">
            <a:extLst>
              <a:ext uri="{FF2B5EF4-FFF2-40B4-BE49-F238E27FC236}">
                <a16:creationId xmlns:a16="http://schemas.microsoft.com/office/drawing/2014/main" id="{3E61B3F5-38CD-2A94-4639-DBE433CFBC66}"/>
              </a:ext>
            </a:extLst>
          </p:cNvPr>
          <p:cNvGrpSpPr/>
          <p:nvPr/>
        </p:nvGrpSpPr>
        <p:grpSpPr>
          <a:xfrm>
            <a:off x="7681681" y="2164717"/>
            <a:ext cx="108000" cy="77490"/>
            <a:chOff x="1219155" y="2665245"/>
            <a:chExt cx="144000" cy="103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47" name="Encre 146">
                  <a:extLst>
                    <a:ext uri="{FF2B5EF4-FFF2-40B4-BE49-F238E27FC236}">
                      <a16:creationId xmlns:a16="http://schemas.microsoft.com/office/drawing/2014/main" id="{53167137-5311-E5CB-7123-40B684A9F3D5}"/>
                    </a:ext>
                  </a:extLst>
                </p14:cNvPr>
                <p14:cNvContentPartPr/>
                <p14:nvPr/>
              </p14:nvContentPartPr>
              <p14:xfrm>
                <a:off x="1219155" y="2695125"/>
                <a:ext cx="144000" cy="65160"/>
              </p14:xfrm>
            </p:contentPart>
          </mc:Choice>
          <mc:Fallback xmlns="">
            <p:pic>
              <p:nvPicPr>
                <p:cNvPr id="125" name="Encre 124">
                  <a:extLst>
                    <a:ext uri="{FF2B5EF4-FFF2-40B4-BE49-F238E27FC236}">
                      <a16:creationId xmlns:a16="http://schemas.microsoft.com/office/drawing/2014/main" id="{FD512778-AC28-953C-EBE3-7CEE9273E7B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213035" y="2689005"/>
                  <a:ext cx="15624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48" name="Encre 147">
                  <a:extLst>
                    <a:ext uri="{FF2B5EF4-FFF2-40B4-BE49-F238E27FC236}">
                      <a16:creationId xmlns:a16="http://schemas.microsoft.com/office/drawing/2014/main" id="{E18A0B0D-DA13-34F1-EF3D-E436ACA0B3A7}"/>
                    </a:ext>
                  </a:extLst>
                </p14:cNvPr>
                <p14:cNvContentPartPr/>
                <p14:nvPr/>
              </p14:nvContentPartPr>
              <p14:xfrm>
                <a:off x="1226715" y="2665245"/>
                <a:ext cx="82440" cy="103320"/>
              </p14:xfrm>
            </p:contentPart>
          </mc:Choice>
          <mc:Fallback xmlns="">
            <p:pic>
              <p:nvPicPr>
                <p:cNvPr id="126" name="Encre 125">
                  <a:extLst>
                    <a:ext uri="{FF2B5EF4-FFF2-40B4-BE49-F238E27FC236}">
                      <a16:creationId xmlns:a16="http://schemas.microsoft.com/office/drawing/2014/main" id="{7FF7357C-F1D9-9AFB-920B-88D5727A0A3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220595" y="2659125"/>
                  <a:ext cx="94680" cy="11556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53" name="Title 1">
            <a:extLst>
              <a:ext uri="{FF2B5EF4-FFF2-40B4-BE49-F238E27FC236}">
                <a16:creationId xmlns:a16="http://schemas.microsoft.com/office/drawing/2014/main" id="{47A924AA-327D-5A64-7C06-7C639FF4FE76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EN-HE</a:t>
            </a:r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DDA104A8-B338-BC31-66B3-258CAB7DC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E3E7826-E349-124D-3FB1-D7EB1E962AEC}"/>
              </a:ext>
            </a:extLst>
          </p:cNvPr>
          <p:cNvSpPr txBox="1"/>
          <p:nvPr/>
        </p:nvSpPr>
        <p:spPr>
          <a:xfrm>
            <a:off x="179512" y="631585"/>
            <a:ext cx="310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noProof="0" dirty="0"/>
              <a:t>Tracing for rails in the ‘nose’ area: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FA6B6E7-4716-B7D2-FD22-44CE0504C394}"/>
              </a:ext>
            </a:extLst>
          </p:cNvPr>
          <p:cNvSpPr txBox="1"/>
          <p:nvPr/>
        </p:nvSpPr>
        <p:spPr>
          <a:xfrm>
            <a:off x="5891278" y="2540792"/>
            <a:ext cx="31245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/>
              </a:rPr>
              <a:t>Drawings extracted from ‘</a:t>
            </a:r>
            <a:r>
              <a:rPr lang="en-GB" sz="1050" noProof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MCEW4 - RAILS DE-&amp;INSTALLATION IN THE IT REGION (P1 &amp; P5)’</a:t>
            </a:r>
            <a:endParaRPr lang="en-GB" sz="900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E9D29BC-7DF1-6994-76FF-2BCDDABC7516}"/>
              </a:ext>
            </a:extLst>
          </p:cNvPr>
          <p:cNvSpPr txBox="1"/>
          <p:nvPr/>
        </p:nvSpPr>
        <p:spPr>
          <a:xfrm>
            <a:off x="6374462" y="3511413"/>
            <a:ext cx="24668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noProof="0" dirty="0">
                <a:solidFill>
                  <a:schemeClr val="bg2"/>
                </a:solidFill>
                <a:latin typeface="Helvetica Neue"/>
              </a:rPr>
              <a:t>The tracing robot can not trace less than 20 cm from an obstacle : the points to trace will be offset from the tunnel extremity by 30 cm.</a:t>
            </a:r>
            <a:endParaRPr lang="en-GB" sz="900" noProof="0" dirty="0">
              <a:solidFill>
                <a:schemeClr val="bg2"/>
              </a:solidFill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E916BC53-553D-6A81-7998-3EF26E3E7BB0}"/>
              </a:ext>
            </a:extLst>
          </p:cNvPr>
          <p:cNvGrpSpPr/>
          <p:nvPr/>
        </p:nvGrpSpPr>
        <p:grpSpPr>
          <a:xfrm>
            <a:off x="4841643" y="1156995"/>
            <a:ext cx="162000" cy="155880"/>
            <a:chOff x="4701657" y="2011472"/>
            <a:chExt cx="162000" cy="15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0" name="Encre 9">
                  <a:extLst>
                    <a:ext uri="{FF2B5EF4-FFF2-40B4-BE49-F238E27FC236}">
                      <a16:creationId xmlns:a16="http://schemas.microsoft.com/office/drawing/2014/main" id="{3D9B837E-91A4-6544-BA8D-786A3BEFDF9D}"/>
                    </a:ext>
                  </a:extLst>
                </p14:cNvPr>
                <p14:cNvContentPartPr/>
                <p14:nvPr/>
              </p14:nvContentPartPr>
              <p14:xfrm>
                <a:off x="4701657" y="2021192"/>
                <a:ext cx="162000" cy="12708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05A1E533-7ED6-E9CB-42F9-86C6DC3C3B56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4695537" y="2015072"/>
                  <a:ext cx="174240" cy="13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1" name="Encre 10">
                  <a:extLst>
                    <a:ext uri="{FF2B5EF4-FFF2-40B4-BE49-F238E27FC236}">
                      <a16:creationId xmlns:a16="http://schemas.microsoft.com/office/drawing/2014/main" id="{9FDBDB9E-80EA-153C-1C31-A1F649739458}"/>
                    </a:ext>
                  </a:extLst>
                </p14:cNvPr>
                <p14:cNvContentPartPr/>
                <p14:nvPr/>
              </p14:nvContentPartPr>
              <p14:xfrm>
                <a:off x="4702737" y="2011472"/>
                <a:ext cx="148320" cy="155880"/>
              </p14:xfrm>
            </p:contentPart>
          </mc:Choice>
          <mc:Fallback xmlns="">
            <p:pic>
              <p:nvPicPr>
                <p:cNvPr id="50" name="Encre 49">
                  <a:extLst>
                    <a:ext uri="{FF2B5EF4-FFF2-40B4-BE49-F238E27FC236}">
                      <a16:creationId xmlns:a16="http://schemas.microsoft.com/office/drawing/2014/main" id="{B6A28C26-75D9-B938-12AA-2417637FA2E7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4696617" y="2005352"/>
                  <a:ext cx="160560" cy="1681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2" name="TextBox 32">
            <a:extLst>
              <a:ext uri="{FF2B5EF4-FFF2-40B4-BE49-F238E27FC236}">
                <a16:creationId xmlns:a16="http://schemas.microsoft.com/office/drawing/2014/main" id="{61E236FF-61B8-CE5C-4479-1DDC108AA41D}"/>
              </a:ext>
            </a:extLst>
          </p:cNvPr>
          <p:cNvSpPr txBox="1"/>
          <p:nvPr/>
        </p:nvSpPr>
        <p:spPr>
          <a:xfrm>
            <a:off x="5018513" y="1079707"/>
            <a:ext cx="679994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defTabSz="685800"/>
            <a:r>
              <a:rPr lang="en-GB" sz="1350" noProof="0" dirty="0">
                <a:solidFill>
                  <a:schemeClr val="bg2"/>
                </a:solidFill>
                <a:latin typeface="Aptos" panose="02110004020202020204"/>
              </a:rPr>
              <a:t>EN-HE</a:t>
            </a:r>
          </a:p>
        </p:txBody>
      </p:sp>
      <p:pic>
        <p:nvPicPr>
          <p:cNvPr id="6" name="Picture 4" descr="HP SitePrint with Topcon LN-150 - GeoShack - North America's Largest ...">
            <a:extLst>
              <a:ext uri="{FF2B5EF4-FFF2-40B4-BE49-F238E27FC236}">
                <a16:creationId xmlns:a16="http://schemas.microsoft.com/office/drawing/2014/main" id="{985D3767-A283-1271-52C4-ED42ACB4B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74255" y="3551818"/>
            <a:ext cx="696151" cy="46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09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57BABF9-AAB7-E8CC-A19D-7A5976264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27</a:t>
            </a:fld>
            <a:endParaRPr lang="en-GB" noProof="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F8C733F-F1F4-BA80-10E1-C62BA3E604FC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DCM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E99450-27CC-C8EC-DBEC-28D2355EB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3795886"/>
            <a:ext cx="4175718" cy="104483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A5F61AD-253B-F76E-476D-E0ADF4B976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185"/>
          <a:stretch/>
        </p:blipFill>
        <p:spPr>
          <a:xfrm>
            <a:off x="1115616" y="987001"/>
            <a:ext cx="6912768" cy="268048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0" name="Encre 19">
                <a:extLst>
                  <a:ext uri="{FF2B5EF4-FFF2-40B4-BE49-F238E27FC236}">
                    <a16:creationId xmlns:a16="http://schemas.microsoft.com/office/drawing/2014/main" id="{C4A40BBA-0CBC-5208-BC6E-331CC0AACD65}"/>
                  </a:ext>
                </a:extLst>
              </p14:cNvPr>
              <p14:cNvContentPartPr/>
              <p14:nvPr/>
            </p14:nvContentPartPr>
            <p14:xfrm>
              <a:off x="2744671" y="4200240"/>
              <a:ext cx="5040" cy="204480"/>
            </p14:xfrm>
          </p:contentPart>
        </mc:Choice>
        <mc:Fallback xmlns="">
          <p:pic>
            <p:nvPicPr>
              <p:cNvPr id="20" name="Encre 19">
                <a:extLst>
                  <a:ext uri="{FF2B5EF4-FFF2-40B4-BE49-F238E27FC236}">
                    <a16:creationId xmlns:a16="http://schemas.microsoft.com/office/drawing/2014/main" id="{C4A40BBA-0CBC-5208-BC6E-331CC0AACD6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38551" y="4194120"/>
                <a:ext cx="17280" cy="21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2" name="Encre 21">
                <a:extLst>
                  <a:ext uri="{FF2B5EF4-FFF2-40B4-BE49-F238E27FC236}">
                    <a16:creationId xmlns:a16="http://schemas.microsoft.com/office/drawing/2014/main" id="{707C2CD3-E9C6-8E89-0C3F-4D6D9F111303}"/>
                  </a:ext>
                </a:extLst>
              </p14:cNvPr>
              <p14:cNvContentPartPr/>
              <p14:nvPr/>
            </p14:nvContentPartPr>
            <p14:xfrm>
              <a:off x="4806751" y="4167120"/>
              <a:ext cx="14760" cy="295560"/>
            </p14:xfrm>
          </p:contentPart>
        </mc:Choice>
        <mc:Fallback xmlns="">
          <p:pic>
            <p:nvPicPr>
              <p:cNvPr id="22" name="Encre 21">
                <a:extLst>
                  <a:ext uri="{FF2B5EF4-FFF2-40B4-BE49-F238E27FC236}">
                    <a16:creationId xmlns:a16="http://schemas.microsoft.com/office/drawing/2014/main" id="{707C2CD3-E9C6-8E89-0C3F-4D6D9F11130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00631" y="4161000"/>
                <a:ext cx="27000" cy="30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4" name="Encre 23">
                <a:extLst>
                  <a:ext uri="{FF2B5EF4-FFF2-40B4-BE49-F238E27FC236}">
                    <a16:creationId xmlns:a16="http://schemas.microsoft.com/office/drawing/2014/main" id="{7EA55FCF-2264-2BC1-DEF9-B2613DA4F6FD}"/>
                  </a:ext>
                </a:extLst>
              </p14:cNvPr>
              <p14:cNvContentPartPr/>
              <p14:nvPr/>
            </p14:nvContentPartPr>
            <p14:xfrm>
              <a:off x="5968831" y="4157400"/>
              <a:ext cx="5400" cy="305280"/>
            </p14:xfrm>
          </p:contentPart>
        </mc:Choice>
        <mc:Fallback xmlns="">
          <p:pic>
            <p:nvPicPr>
              <p:cNvPr id="24" name="Encre 23">
                <a:extLst>
                  <a:ext uri="{FF2B5EF4-FFF2-40B4-BE49-F238E27FC236}">
                    <a16:creationId xmlns:a16="http://schemas.microsoft.com/office/drawing/2014/main" id="{7EA55FCF-2264-2BC1-DEF9-B2613DA4F6F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962711" y="4151280"/>
                <a:ext cx="17640" cy="31752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Footer Placeholder 1">
            <a:extLst>
              <a:ext uri="{FF2B5EF4-FFF2-40B4-BE49-F238E27FC236}">
                <a16:creationId xmlns:a16="http://schemas.microsoft.com/office/drawing/2014/main" id="{C7266F5C-6B83-B645-E02F-BD95A3D23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A22B9585-9038-6D76-FBA9-4D436EC4BCF9}"/>
              </a:ext>
            </a:extLst>
          </p:cNvPr>
          <p:cNvCxnSpPr>
            <a:cxnSpLocks/>
          </p:cNvCxnSpPr>
          <p:nvPr/>
        </p:nvCxnSpPr>
        <p:spPr>
          <a:xfrm>
            <a:off x="1228085" y="1105424"/>
            <a:ext cx="0" cy="691885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1A319C19-8AF4-D6BB-069A-ED812D43FEBF}"/>
              </a:ext>
            </a:extLst>
          </p:cNvPr>
          <p:cNvSpPr txBox="1"/>
          <p:nvPr/>
        </p:nvSpPr>
        <p:spPr>
          <a:xfrm>
            <a:off x="395536" y="1105424"/>
            <a:ext cx="832549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50" b="1" noProof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Local Vertical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2" name="Encre 31">
                <a:extLst>
                  <a:ext uri="{FF2B5EF4-FFF2-40B4-BE49-F238E27FC236}">
                    <a16:creationId xmlns:a16="http://schemas.microsoft.com/office/drawing/2014/main" id="{047EB08C-B382-6977-8102-6648C0BAC78C}"/>
                  </a:ext>
                </a:extLst>
              </p14:cNvPr>
              <p14:cNvContentPartPr/>
              <p14:nvPr/>
            </p14:nvContentPartPr>
            <p14:xfrm>
              <a:off x="2621961" y="4292792"/>
              <a:ext cx="265320" cy="5040"/>
            </p14:xfrm>
          </p:contentPart>
        </mc:Choice>
        <mc:Fallback xmlns="">
          <p:pic>
            <p:nvPicPr>
              <p:cNvPr id="32" name="Encre 31">
                <a:extLst>
                  <a:ext uri="{FF2B5EF4-FFF2-40B4-BE49-F238E27FC236}">
                    <a16:creationId xmlns:a16="http://schemas.microsoft.com/office/drawing/2014/main" id="{047EB08C-B382-6977-8102-6648C0BAC78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15841" y="4286672"/>
                <a:ext cx="277560" cy="1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3" name="Encre 32">
                <a:extLst>
                  <a:ext uri="{FF2B5EF4-FFF2-40B4-BE49-F238E27FC236}">
                    <a16:creationId xmlns:a16="http://schemas.microsoft.com/office/drawing/2014/main" id="{FB0C1901-88DF-1625-491C-6CA3A6F01CC1}"/>
                  </a:ext>
                </a:extLst>
              </p14:cNvPr>
              <p14:cNvContentPartPr/>
              <p14:nvPr/>
            </p14:nvContentPartPr>
            <p14:xfrm>
              <a:off x="4681471" y="4295312"/>
              <a:ext cx="265320" cy="5040"/>
            </p14:xfrm>
          </p:contentPart>
        </mc:Choice>
        <mc:Fallback xmlns="">
          <p:pic>
            <p:nvPicPr>
              <p:cNvPr id="33" name="Encre 32">
                <a:extLst>
                  <a:ext uri="{FF2B5EF4-FFF2-40B4-BE49-F238E27FC236}">
                    <a16:creationId xmlns:a16="http://schemas.microsoft.com/office/drawing/2014/main" id="{FB0C1901-88DF-1625-491C-6CA3A6F01CC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75351" y="4289192"/>
                <a:ext cx="277560" cy="1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4" name="Encre 33">
                <a:extLst>
                  <a:ext uri="{FF2B5EF4-FFF2-40B4-BE49-F238E27FC236}">
                    <a16:creationId xmlns:a16="http://schemas.microsoft.com/office/drawing/2014/main" id="{0CF78F0C-8AA9-5E33-ACBF-02EF2023F617}"/>
                  </a:ext>
                </a:extLst>
              </p14:cNvPr>
              <p14:cNvContentPartPr/>
              <p14:nvPr/>
            </p14:nvContentPartPr>
            <p14:xfrm>
              <a:off x="5841571" y="4291112"/>
              <a:ext cx="265320" cy="5040"/>
            </p14:xfrm>
          </p:contentPart>
        </mc:Choice>
        <mc:Fallback xmlns="">
          <p:pic>
            <p:nvPicPr>
              <p:cNvPr id="34" name="Encre 33">
                <a:extLst>
                  <a:ext uri="{FF2B5EF4-FFF2-40B4-BE49-F238E27FC236}">
                    <a16:creationId xmlns:a16="http://schemas.microsoft.com/office/drawing/2014/main" id="{0CF78F0C-8AA9-5E33-ACBF-02EF2023F617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835451" y="4284992"/>
                <a:ext cx="277560" cy="1728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Groupe 36">
            <a:extLst>
              <a:ext uri="{FF2B5EF4-FFF2-40B4-BE49-F238E27FC236}">
                <a16:creationId xmlns:a16="http://schemas.microsoft.com/office/drawing/2014/main" id="{1352F028-D8B0-D8CB-C1FD-525E20342F7D}"/>
              </a:ext>
            </a:extLst>
          </p:cNvPr>
          <p:cNvGrpSpPr/>
          <p:nvPr/>
        </p:nvGrpSpPr>
        <p:grpSpPr>
          <a:xfrm>
            <a:off x="2754621" y="3003478"/>
            <a:ext cx="265320" cy="204480"/>
            <a:chOff x="539552" y="3572409"/>
            <a:chExt cx="265320" cy="204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5" name="Encre 34">
                  <a:extLst>
                    <a:ext uri="{FF2B5EF4-FFF2-40B4-BE49-F238E27FC236}">
                      <a16:creationId xmlns:a16="http://schemas.microsoft.com/office/drawing/2014/main" id="{3CE43066-EDE1-49D0-AD38-D5AC55C66188}"/>
                    </a:ext>
                  </a:extLst>
                </p14:cNvPr>
                <p14:cNvContentPartPr/>
                <p14:nvPr/>
              </p14:nvContentPartPr>
              <p14:xfrm>
                <a:off x="662262" y="3572409"/>
                <a:ext cx="5040" cy="204480"/>
              </p14:xfrm>
            </p:contentPart>
          </mc:Choice>
          <mc:Fallback xmlns="">
            <p:pic>
              <p:nvPicPr>
                <p:cNvPr id="35" name="Encre 34">
                  <a:extLst>
                    <a:ext uri="{FF2B5EF4-FFF2-40B4-BE49-F238E27FC236}">
                      <a16:creationId xmlns:a16="http://schemas.microsoft.com/office/drawing/2014/main" id="{3CE43066-EDE1-49D0-AD38-D5AC55C6618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56142" y="3566289"/>
                  <a:ext cx="17280" cy="21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6" name="Encre 35">
                  <a:extLst>
                    <a:ext uri="{FF2B5EF4-FFF2-40B4-BE49-F238E27FC236}">
                      <a16:creationId xmlns:a16="http://schemas.microsoft.com/office/drawing/2014/main" id="{CC68C84F-3108-8CCA-69AA-80DC9AD1FC11}"/>
                    </a:ext>
                  </a:extLst>
                </p14:cNvPr>
                <p14:cNvContentPartPr/>
                <p14:nvPr/>
              </p14:nvContentPartPr>
              <p14:xfrm>
                <a:off x="539552" y="3664961"/>
                <a:ext cx="265320" cy="504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CC68C84F-3108-8CCA-69AA-80DC9AD1FC11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33432" y="3658841"/>
                  <a:ext cx="277560" cy="17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DB2D426D-8E7B-6AEB-331A-2F570ABFF0E5}"/>
              </a:ext>
            </a:extLst>
          </p:cNvPr>
          <p:cNvGrpSpPr/>
          <p:nvPr/>
        </p:nvGrpSpPr>
        <p:grpSpPr>
          <a:xfrm>
            <a:off x="4594712" y="2993790"/>
            <a:ext cx="265320" cy="204480"/>
            <a:chOff x="539552" y="3572409"/>
            <a:chExt cx="265320" cy="204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9" name="Encre 38">
                  <a:extLst>
                    <a:ext uri="{FF2B5EF4-FFF2-40B4-BE49-F238E27FC236}">
                      <a16:creationId xmlns:a16="http://schemas.microsoft.com/office/drawing/2014/main" id="{FD27957C-DD79-8F2B-13CC-E5AF1D7DCBEF}"/>
                    </a:ext>
                  </a:extLst>
                </p14:cNvPr>
                <p14:cNvContentPartPr/>
                <p14:nvPr/>
              </p14:nvContentPartPr>
              <p14:xfrm>
                <a:off x="662262" y="3572409"/>
                <a:ext cx="5040" cy="204480"/>
              </p14:xfrm>
            </p:contentPart>
          </mc:Choice>
          <mc:Fallback xmlns="">
            <p:pic>
              <p:nvPicPr>
                <p:cNvPr id="39" name="Encre 38">
                  <a:extLst>
                    <a:ext uri="{FF2B5EF4-FFF2-40B4-BE49-F238E27FC236}">
                      <a16:creationId xmlns:a16="http://schemas.microsoft.com/office/drawing/2014/main" id="{FD27957C-DD79-8F2B-13CC-E5AF1D7DCBEF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56142" y="3566289"/>
                  <a:ext cx="17280" cy="21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40" name="Encre 39">
                  <a:extLst>
                    <a:ext uri="{FF2B5EF4-FFF2-40B4-BE49-F238E27FC236}">
                      <a16:creationId xmlns:a16="http://schemas.microsoft.com/office/drawing/2014/main" id="{55766697-E62A-9900-6E7D-58A9D0D7609C}"/>
                    </a:ext>
                  </a:extLst>
                </p14:cNvPr>
                <p14:cNvContentPartPr/>
                <p14:nvPr/>
              </p14:nvContentPartPr>
              <p14:xfrm>
                <a:off x="539552" y="3664961"/>
                <a:ext cx="265320" cy="5040"/>
              </p14:xfrm>
            </p:contentPart>
          </mc:Choice>
          <mc:Fallback xmlns="">
            <p:pic>
              <p:nvPicPr>
                <p:cNvPr id="40" name="Encre 39">
                  <a:extLst>
                    <a:ext uri="{FF2B5EF4-FFF2-40B4-BE49-F238E27FC236}">
                      <a16:creationId xmlns:a16="http://schemas.microsoft.com/office/drawing/2014/main" id="{55766697-E62A-9900-6E7D-58A9D0D7609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33432" y="3658841"/>
                  <a:ext cx="277560" cy="17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2" name="Encre 41">
                <a:extLst>
                  <a:ext uri="{FF2B5EF4-FFF2-40B4-BE49-F238E27FC236}">
                    <a16:creationId xmlns:a16="http://schemas.microsoft.com/office/drawing/2014/main" id="{96B1F537-E31A-03CB-65ED-2F10AE0CC391}"/>
                  </a:ext>
                </a:extLst>
              </p14:cNvPr>
              <p14:cNvContentPartPr/>
              <p14:nvPr/>
            </p14:nvContentPartPr>
            <p14:xfrm>
              <a:off x="5760154" y="2984102"/>
              <a:ext cx="5040" cy="204480"/>
            </p14:xfrm>
          </p:contentPart>
        </mc:Choice>
        <mc:Fallback xmlns="">
          <p:pic>
            <p:nvPicPr>
              <p:cNvPr id="42" name="Encre 41">
                <a:extLst>
                  <a:ext uri="{FF2B5EF4-FFF2-40B4-BE49-F238E27FC236}">
                    <a16:creationId xmlns:a16="http://schemas.microsoft.com/office/drawing/2014/main" id="{96B1F537-E31A-03CB-65ED-2F10AE0CC39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54034" y="2977982"/>
                <a:ext cx="17280" cy="21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43" name="Encre 42">
                <a:extLst>
                  <a:ext uri="{FF2B5EF4-FFF2-40B4-BE49-F238E27FC236}">
                    <a16:creationId xmlns:a16="http://schemas.microsoft.com/office/drawing/2014/main" id="{E8F22967-9944-F441-4EFB-2A2894B2AA7A}"/>
                  </a:ext>
                </a:extLst>
              </p14:cNvPr>
              <p14:cNvContentPartPr/>
              <p14:nvPr/>
            </p14:nvContentPartPr>
            <p14:xfrm>
              <a:off x="5637130" y="3091382"/>
              <a:ext cx="265320" cy="5040"/>
            </p14:xfrm>
          </p:contentPart>
        </mc:Choice>
        <mc:Fallback xmlns="">
          <p:pic>
            <p:nvPicPr>
              <p:cNvPr id="43" name="Encre 42">
                <a:extLst>
                  <a:ext uri="{FF2B5EF4-FFF2-40B4-BE49-F238E27FC236}">
                    <a16:creationId xmlns:a16="http://schemas.microsoft.com/office/drawing/2014/main" id="{E8F22967-9944-F441-4EFB-2A2894B2AA7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631010" y="3085262"/>
                <a:ext cx="277560" cy="1728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D5A09EB9-E9C8-23E6-3915-173A1721C2BD}"/>
              </a:ext>
            </a:extLst>
          </p:cNvPr>
          <p:cNvSpPr txBox="1"/>
          <p:nvPr/>
        </p:nvSpPr>
        <p:spPr>
          <a:xfrm>
            <a:off x="179512" y="631585"/>
            <a:ext cx="310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noProof="0" dirty="0"/>
              <a:t>Tracing for DCM installation :</a:t>
            </a:r>
          </a:p>
        </p:txBody>
      </p:sp>
    </p:spTree>
    <p:extLst>
      <p:ext uri="{BB962C8B-B14F-4D97-AF65-F5344CB8AC3E}">
        <p14:creationId xmlns:p14="http://schemas.microsoft.com/office/powerpoint/2010/main" val="39251316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11A8D-6884-7406-E2C9-00F0CE859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E08032B-F060-CC8C-B942-A2219F9C6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28</a:t>
            </a:fld>
            <a:endParaRPr lang="en-GB" noProof="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A3B5FF-FA23-FDCC-C06A-139A08556BBB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DCM</a:t>
            </a:r>
          </a:p>
        </p:txBody>
      </p:sp>
      <p:sp>
        <p:nvSpPr>
          <p:cNvPr id="25" name="Footer Placeholder 1">
            <a:extLst>
              <a:ext uri="{FF2B5EF4-FFF2-40B4-BE49-F238E27FC236}">
                <a16:creationId xmlns:a16="http://schemas.microsoft.com/office/drawing/2014/main" id="{F5FA4D49-3BF4-DEF2-6833-FC53F1AA7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pic>
        <p:nvPicPr>
          <p:cNvPr id="8" name="Picture 4" descr="A circular object with different colored lines&#10;&#10;AI-generated content may be incorrect.">
            <a:extLst>
              <a:ext uri="{FF2B5EF4-FFF2-40B4-BE49-F238E27FC236}">
                <a16:creationId xmlns:a16="http://schemas.microsoft.com/office/drawing/2014/main" id="{1B3A4379-9899-C657-05B7-8131F653512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</a:blip>
          <a:srcRect l="16851" t="3819" r="30270" b="19536"/>
          <a:stretch/>
        </p:blipFill>
        <p:spPr>
          <a:xfrm>
            <a:off x="2915816" y="675000"/>
            <a:ext cx="4824537" cy="3942310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6E8644A6-7F11-8E73-9555-40426BC47977}"/>
              </a:ext>
            </a:extLst>
          </p:cNvPr>
          <p:cNvCxnSpPr>
            <a:cxnSpLocks/>
          </p:cNvCxnSpPr>
          <p:nvPr/>
        </p:nvCxnSpPr>
        <p:spPr>
          <a:xfrm flipH="1">
            <a:off x="3645466" y="2795510"/>
            <a:ext cx="1352550" cy="585788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EBA12138-B17B-5401-807C-E206F2A04856}"/>
              </a:ext>
            </a:extLst>
          </p:cNvPr>
          <p:cNvCxnSpPr>
            <a:cxnSpLocks/>
          </p:cNvCxnSpPr>
          <p:nvPr/>
        </p:nvCxnSpPr>
        <p:spPr>
          <a:xfrm flipV="1">
            <a:off x="3815917" y="3341725"/>
            <a:ext cx="0" cy="743531"/>
          </a:xfrm>
          <a:prstGeom prst="straightConnector1">
            <a:avLst/>
          </a:prstGeom>
          <a:ln w="9525"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0C960A6A-A405-8E4F-6F7F-0202139FE76B}"/>
              </a:ext>
            </a:extLst>
          </p:cNvPr>
          <p:cNvSpPr txBox="1"/>
          <p:nvPr/>
        </p:nvSpPr>
        <p:spPr>
          <a:xfrm>
            <a:off x="3786948" y="3453295"/>
            <a:ext cx="866776" cy="45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88" noProof="0" dirty="0">
                <a:solidFill>
                  <a:schemeClr val="accent2">
                    <a:lumMod val="75000"/>
                  </a:schemeClr>
                </a:solidFill>
              </a:rPr>
              <a:t>Beam height</a:t>
            </a:r>
          </a:p>
          <a:p>
            <a:r>
              <a:rPr lang="en-GB" sz="788" noProof="0" dirty="0">
                <a:solidFill>
                  <a:schemeClr val="accent2">
                    <a:lumMod val="75000"/>
                  </a:schemeClr>
                </a:solidFill>
              </a:rPr>
              <a:t>Follows the tunnel slope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FE42CC7-166E-21CB-9EBE-8FF3725F7495}"/>
              </a:ext>
            </a:extLst>
          </p:cNvPr>
          <p:cNvSpPr txBox="1"/>
          <p:nvPr/>
        </p:nvSpPr>
        <p:spPr>
          <a:xfrm>
            <a:off x="179512" y="631585"/>
            <a:ext cx="310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u="sng" noProof="0" dirty="0"/>
              <a:t>Tracing for DCM installation :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DA3DF6D1-0C88-7F3A-06B8-290D45B151EB}"/>
              </a:ext>
            </a:extLst>
          </p:cNvPr>
          <p:cNvCxnSpPr>
            <a:cxnSpLocks/>
          </p:cNvCxnSpPr>
          <p:nvPr/>
        </p:nvCxnSpPr>
        <p:spPr>
          <a:xfrm>
            <a:off x="1228085" y="1105424"/>
            <a:ext cx="0" cy="691885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A2136444-5C96-EA1C-F788-51751B91CAC0}"/>
              </a:ext>
            </a:extLst>
          </p:cNvPr>
          <p:cNvSpPr txBox="1"/>
          <p:nvPr/>
        </p:nvSpPr>
        <p:spPr>
          <a:xfrm>
            <a:off x="395536" y="1105424"/>
            <a:ext cx="832549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50" b="1" noProof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Local Vertical</a:t>
            </a:r>
          </a:p>
        </p:txBody>
      </p:sp>
    </p:spTree>
    <p:extLst>
      <p:ext uri="{BB962C8B-B14F-4D97-AF65-F5344CB8AC3E}">
        <p14:creationId xmlns:p14="http://schemas.microsoft.com/office/powerpoint/2010/main" val="20628707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F9734-FC5B-943B-2DDB-5D50F45BE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88F7D7D-E11E-3778-8D12-AB4A74F7A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29</a:t>
            </a:fld>
            <a:endParaRPr lang="en-GB" noProof="0" dirty="0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8CDB2C0F-951D-B7DB-7920-5417F85B8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958FE5-7929-AFEF-9F55-4D83DF9BDC96}"/>
              </a:ext>
            </a:extLst>
          </p:cNvPr>
          <p:cNvSpPr txBox="1">
            <a:spLocks/>
          </p:cNvSpPr>
          <p:nvPr/>
        </p:nvSpPr>
        <p:spPr>
          <a:xfrm>
            <a:off x="509351" y="176094"/>
            <a:ext cx="8136904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Providing the data for tracing: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6419F66-60B0-6EC0-DA52-CE4E28C48662}"/>
              </a:ext>
            </a:extLst>
          </p:cNvPr>
          <p:cNvSpPr txBox="1">
            <a:spLocks/>
          </p:cNvSpPr>
          <p:nvPr/>
        </p:nvSpPr>
        <p:spPr>
          <a:xfrm>
            <a:off x="1527600" y="558373"/>
            <a:ext cx="596704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0" noProof="0" dirty="0"/>
              <a:t>Definition of a new workflow for non-beam components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9C1F29-1DE7-4B42-63EE-D230A2617136}"/>
              </a:ext>
            </a:extLst>
          </p:cNvPr>
          <p:cNvSpPr/>
          <p:nvPr/>
        </p:nvSpPr>
        <p:spPr>
          <a:xfrm>
            <a:off x="966301" y="1222838"/>
            <a:ext cx="1512166" cy="507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 of the points to trace</a:t>
            </a:r>
          </a:p>
          <a:p>
            <a:pPr algn="ctr"/>
            <a:r>
              <a:rPr lang="en-GB" sz="11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local model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B06F6A99-C551-B33A-109C-DC260CEBBF84}"/>
              </a:ext>
            </a:extLst>
          </p:cNvPr>
          <p:cNvSpPr/>
          <p:nvPr/>
        </p:nvSpPr>
        <p:spPr>
          <a:xfrm>
            <a:off x="4804946" y="3875848"/>
            <a:ext cx="985426" cy="41346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noProof="0" dirty="0"/>
              <a:t>SURVEY DB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BF04DD1-D2F0-DDC1-F94E-7973803FEFBF}"/>
              </a:ext>
            </a:extLst>
          </p:cNvPr>
          <p:cNvCxnSpPr>
            <a:cxnSpLocks/>
            <a:stCxn id="86" idx="1"/>
            <a:endCxn id="10" idx="3"/>
          </p:cNvCxnSpPr>
          <p:nvPr/>
        </p:nvCxnSpPr>
        <p:spPr>
          <a:xfrm flipH="1" flipV="1">
            <a:off x="5790372" y="4082579"/>
            <a:ext cx="552416" cy="5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257D567-1440-4A93-72E1-69BFB1CBAAD5}"/>
              </a:ext>
            </a:extLst>
          </p:cNvPr>
          <p:cNvCxnSpPr>
            <a:cxnSpLocks/>
            <a:endCxn id="52" idx="1"/>
          </p:cNvCxnSpPr>
          <p:nvPr/>
        </p:nvCxnSpPr>
        <p:spPr>
          <a:xfrm>
            <a:off x="2683145" y="1774804"/>
            <a:ext cx="371387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4C1FF258-75CA-45E4-F267-F147537E9FE3}"/>
              </a:ext>
            </a:extLst>
          </p:cNvPr>
          <p:cNvCxnSpPr>
            <a:cxnSpLocks/>
            <a:stCxn id="52" idx="3"/>
            <a:endCxn id="22" idx="1"/>
          </p:cNvCxnSpPr>
          <p:nvPr/>
        </p:nvCxnSpPr>
        <p:spPr>
          <a:xfrm flipV="1">
            <a:off x="5220065" y="1774804"/>
            <a:ext cx="447771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87C1C391-00AA-5C00-586C-3DC210DB5D48}"/>
              </a:ext>
            </a:extLst>
          </p:cNvPr>
          <p:cNvSpPr txBox="1"/>
          <p:nvPr/>
        </p:nvSpPr>
        <p:spPr>
          <a:xfrm>
            <a:off x="6379281" y="1049507"/>
            <a:ext cx="1738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0" dirty="0"/>
              <a:t>Integration team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8E380A4-62E4-4255-8F78-768E5602FA3F}"/>
              </a:ext>
            </a:extLst>
          </p:cNvPr>
          <p:cNvSpPr txBox="1"/>
          <p:nvPr/>
        </p:nvSpPr>
        <p:spPr>
          <a:xfrm>
            <a:off x="1447210" y="849149"/>
            <a:ext cx="550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0" dirty="0"/>
              <a:t>E-O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52CA814-0711-EB70-754E-2CE53B71B45A}"/>
              </a:ext>
            </a:extLst>
          </p:cNvPr>
          <p:cNvCxnSpPr>
            <a:cxnSpLocks/>
            <a:stCxn id="21" idx="2"/>
            <a:endCxn id="8" idx="0"/>
          </p:cNvCxnSpPr>
          <p:nvPr/>
        </p:nvCxnSpPr>
        <p:spPr>
          <a:xfrm>
            <a:off x="7200292" y="2848722"/>
            <a:ext cx="1316" cy="2270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3563946E-0359-685A-F164-1B77248D74BE}"/>
              </a:ext>
            </a:extLst>
          </p:cNvPr>
          <p:cNvCxnSpPr>
            <a:cxnSpLocks/>
            <a:stCxn id="22" idx="2"/>
            <a:endCxn id="21" idx="0"/>
          </p:cNvCxnSpPr>
          <p:nvPr/>
        </p:nvCxnSpPr>
        <p:spPr>
          <a:xfrm flipH="1">
            <a:off x="7200292" y="2169218"/>
            <a:ext cx="2632" cy="2402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B5EEE5BB-6B35-D6BD-3BFF-FD95B5172DD0}"/>
              </a:ext>
            </a:extLst>
          </p:cNvPr>
          <p:cNvCxnSpPr>
            <a:cxnSpLocks/>
            <a:endCxn id="7" idx="3"/>
          </p:cNvCxnSpPr>
          <p:nvPr/>
        </p:nvCxnSpPr>
        <p:spPr>
          <a:xfrm flipH="1">
            <a:off x="2478467" y="1476788"/>
            <a:ext cx="2046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53515024-E038-B96B-5FC3-E7FC1238094D}"/>
              </a:ext>
            </a:extLst>
          </p:cNvPr>
          <p:cNvSpPr/>
          <p:nvPr/>
        </p:nvSpPr>
        <p:spPr>
          <a:xfrm>
            <a:off x="3054532" y="1519637"/>
            <a:ext cx="2165533" cy="5103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the data to the Integration team in a to be defined format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05B44FEF-2FD1-4B13-9AE8-45179A075DFF}"/>
              </a:ext>
            </a:extLst>
          </p:cNvPr>
          <p:cNvSpPr txBox="1"/>
          <p:nvPr/>
        </p:nvSpPr>
        <p:spPr>
          <a:xfrm>
            <a:off x="3779313" y="1146785"/>
            <a:ext cx="550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0" dirty="0"/>
              <a:t>E-O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82461E9-7792-F7F3-03F4-9D1E70150621}"/>
              </a:ext>
            </a:extLst>
          </p:cNvPr>
          <p:cNvSpPr/>
          <p:nvPr/>
        </p:nvSpPr>
        <p:spPr>
          <a:xfrm>
            <a:off x="966301" y="1827648"/>
            <a:ext cx="1512166" cy="507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Offset of the points, if necessary,</a:t>
            </a:r>
          </a:p>
          <a:p>
            <a:pPr algn="ctr"/>
            <a:r>
              <a:rPr lang="en-GB" sz="11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local model</a:t>
            </a:r>
          </a:p>
        </p:txBody>
      </p:sp>
      <p:sp>
        <p:nvSpPr>
          <p:cNvPr id="59" name="Rectangle : coins arrondis 58">
            <a:extLst>
              <a:ext uri="{FF2B5EF4-FFF2-40B4-BE49-F238E27FC236}">
                <a16:creationId xmlns:a16="http://schemas.microsoft.com/office/drawing/2014/main" id="{BE8F817B-7897-8F6F-C9E7-3EC37C76C8A3}"/>
              </a:ext>
            </a:extLst>
          </p:cNvPr>
          <p:cNvSpPr/>
          <p:nvPr/>
        </p:nvSpPr>
        <p:spPr>
          <a:xfrm>
            <a:off x="3128932" y="3793207"/>
            <a:ext cx="1370855" cy="578743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noProof="0" dirty="0"/>
              <a:t>ROBOTIC TRACING</a:t>
            </a:r>
          </a:p>
        </p:txBody>
      </p:sp>
      <p:sp>
        <p:nvSpPr>
          <p:cNvPr id="60" name="Rectangle : coins arrondis 59">
            <a:extLst>
              <a:ext uri="{FF2B5EF4-FFF2-40B4-BE49-F238E27FC236}">
                <a16:creationId xmlns:a16="http://schemas.microsoft.com/office/drawing/2014/main" id="{16DC354C-F492-F92D-BA28-15FD97C6EE8B}"/>
              </a:ext>
            </a:extLst>
          </p:cNvPr>
          <p:cNvSpPr/>
          <p:nvPr/>
        </p:nvSpPr>
        <p:spPr>
          <a:xfrm>
            <a:off x="1026961" y="3793207"/>
            <a:ext cx="1656184" cy="578743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noProof="0" dirty="0"/>
              <a:t>∆z : Theoretical floor – Real measured floor</a:t>
            </a:r>
          </a:p>
        </p:txBody>
      </p: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E37E00CF-02A8-32C0-C9CC-424A0218A7BD}"/>
              </a:ext>
            </a:extLst>
          </p:cNvPr>
          <p:cNvCxnSpPr>
            <a:cxnSpLocks/>
            <a:endCxn id="57" idx="3"/>
          </p:cNvCxnSpPr>
          <p:nvPr/>
        </p:nvCxnSpPr>
        <p:spPr>
          <a:xfrm flipH="1">
            <a:off x="2478467" y="2081598"/>
            <a:ext cx="2046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3E66F669-263B-E0FE-442C-D5A9FA0E8DF1}"/>
              </a:ext>
            </a:extLst>
          </p:cNvPr>
          <p:cNvCxnSpPr>
            <a:cxnSpLocks/>
          </p:cNvCxnSpPr>
          <p:nvPr/>
        </p:nvCxnSpPr>
        <p:spPr>
          <a:xfrm>
            <a:off x="2683145" y="1476788"/>
            <a:ext cx="0" cy="6133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B91082DF-3565-4BCE-49C0-28FF7E711E74}"/>
              </a:ext>
            </a:extLst>
          </p:cNvPr>
          <p:cNvSpPr/>
          <p:nvPr/>
        </p:nvSpPr>
        <p:spPr>
          <a:xfrm>
            <a:off x="6342788" y="3825534"/>
            <a:ext cx="1720272" cy="524450"/>
          </a:xfrm>
          <a:prstGeom prst="rect">
            <a:avLst/>
          </a:prstGeom>
          <a:solidFill>
            <a:srgbClr val="FEEAD8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of the points to trace in a .csv file</a:t>
            </a:r>
            <a:endParaRPr lang="en-GB" sz="11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1" name="Connecteur droit avec flèche 90">
            <a:extLst>
              <a:ext uri="{FF2B5EF4-FFF2-40B4-BE49-F238E27FC236}">
                <a16:creationId xmlns:a16="http://schemas.microsoft.com/office/drawing/2014/main" id="{9760BCF7-8BC3-F5AD-6B21-553CDDC8EA7B}"/>
              </a:ext>
            </a:extLst>
          </p:cNvPr>
          <p:cNvCxnSpPr>
            <a:cxnSpLocks/>
            <a:stCxn id="10" idx="1"/>
            <a:endCxn id="59" idx="3"/>
          </p:cNvCxnSpPr>
          <p:nvPr/>
        </p:nvCxnSpPr>
        <p:spPr>
          <a:xfrm flipH="1">
            <a:off x="4499787" y="4082579"/>
            <a:ext cx="30515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6A4BC235-1509-8E84-7EF7-A5777FE115D9}"/>
              </a:ext>
            </a:extLst>
          </p:cNvPr>
          <p:cNvCxnSpPr>
            <a:cxnSpLocks/>
            <a:stCxn id="59" idx="1"/>
            <a:endCxn id="60" idx="3"/>
          </p:cNvCxnSpPr>
          <p:nvPr/>
        </p:nvCxnSpPr>
        <p:spPr>
          <a:xfrm flipH="1">
            <a:off x="2683145" y="4082579"/>
            <a:ext cx="4457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3D245CB7-5AA7-E9F3-5DA4-7866E7D28970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683568" y="4082579"/>
            <a:ext cx="3433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Connecteur droit 101">
            <a:extLst>
              <a:ext uri="{FF2B5EF4-FFF2-40B4-BE49-F238E27FC236}">
                <a16:creationId xmlns:a16="http://schemas.microsoft.com/office/drawing/2014/main" id="{D84FA52A-517E-AC44-14D7-3B13788793D6}"/>
              </a:ext>
            </a:extLst>
          </p:cNvPr>
          <p:cNvCxnSpPr>
            <a:cxnSpLocks/>
          </p:cNvCxnSpPr>
          <p:nvPr/>
        </p:nvCxnSpPr>
        <p:spPr>
          <a:xfrm>
            <a:off x="683568" y="1010590"/>
            <a:ext cx="0" cy="30719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avec flèche 103">
            <a:extLst>
              <a:ext uri="{FF2B5EF4-FFF2-40B4-BE49-F238E27FC236}">
                <a16:creationId xmlns:a16="http://schemas.microsoft.com/office/drawing/2014/main" id="{B3D1371F-F193-320E-2B17-E6ABEDBE0D00}"/>
              </a:ext>
            </a:extLst>
          </p:cNvPr>
          <p:cNvCxnSpPr>
            <a:cxnSpLocks/>
          </p:cNvCxnSpPr>
          <p:nvPr/>
        </p:nvCxnSpPr>
        <p:spPr>
          <a:xfrm>
            <a:off x="683568" y="1006199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5AC9162A-0D27-4656-6535-670F8692503D}"/>
              </a:ext>
            </a:extLst>
          </p:cNvPr>
          <p:cNvSpPr/>
          <p:nvPr/>
        </p:nvSpPr>
        <p:spPr>
          <a:xfrm>
            <a:off x="5940152" y="2409427"/>
            <a:ext cx="2520280" cy="439295"/>
          </a:xfrm>
          <a:prstGeom prst="rect">
            <a:avLst/>
          </a:prstGeom>
          <a:solidFill>
            <a:srgbClr val="FEEAD8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Conversion in CCS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A6BC10D-E787-156A-B356-8F151E09B904}"/>
              </a:ext>
            </a:extLst>
          </p:cNvPr>
          <p:cNvSpPr/>
          <p:nvPr/>
        </p:nvSpPr>
        <p:spPr>
          <a:xfrm>
            <a:off x="5667836" y="1380390"/>
            <a:ext cx="3070175" cy="7888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 projection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Following local gravity and according to the theoretical height of the model 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model with the tunnel slope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16DD35-7537-EBA6-196E-0B46CA2771BF}"/>
              </a:ext>
            </a:extLst>
          </p:cNvPr>
          <p:cNvSpPr/>
          <p:nvPr/>
        </p:nvSpPr>
        <p:spPr>
          <a:xfrm>
            <a:off x="5940152" y="3075806"/>
            <a:ext cx="2522912" cy="5244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</a:t>
            </a:r>
            <a:r>
              <a:rPr lang="en-GB" sz="14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projected points with the E-O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1686B04-347D-E010-4382-BECF651CEC9C}"/>
              </a:ext>
            </a:extLst>
          </p:cNvPr>
          <p:cNvCxnSpPr>
            <a:cxnSpLocks/>
            <a:stCxn id="8" idx="2"/>
            <a:endCxn id="86" idx="0"/>
          </p:cNvCxnSpPr>
          <p:nvPr/>
        </p:nvCxnSpPr>
        <p:spPr>
          <a:xfrm>
            <a:off x="7201608" y="3600255"/>
            <a:ext cx="1316" cy="2252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BA1C6556-A6D8-4FA1-4375-CAF4D27D282D}"/>
              </a:ext>
            </a:extLst>
          </p:cNvPr>
          <p:cNvSpPr txBox="1"/>
          <p:nvPr/>
        </p:nvSpPr>
        <p:spPr>
          <a:xfrm>
            <a:off x="7219466" y="2811868"/>
            <a:ext cx="550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noProof="0" dirty="0"/>
              <a:t>E-O</a:t>
            </a:r>
            <a:endParaRPr lang="en-GB" sz="1400" i="1" noProof="0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CFA9CB0-4854-EABF-32D5-4B41D473BA95}"/>
              </a:ext>
            </a:extLst>
          </p:cNvPr>
          <p:cNvSpPr txBox="1"/>
          <p:nvPr/>
        </p:nvSpPr>
        <p:spPr>
          <a:xfrm>
            <a:off x="7192057" y="3566820"/>
            <a:ext cx="1738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noProof="0" dirty="0"/>
              <a:t>Integration team</a:t>
            </a:r>
          </a:p>
        </p:txBody>
      </p:sp>
    </p:spTree>
    <p:extLst>
      <p:ext uri="{BB962C8B-B14F-4D97-AF65-F5344CB8AC3E}">
        <p14:creationId xmlns:p14="http://schemas.microsoft.com/office/powerpoint/2010/main" val="2691399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61AAA9-4ACE-9BFA-7782-4AD0A9636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1C5889-9663-982D-3A60-51D8C113C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Definition of the tracing requirements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56F12F-CD3B-9979-6AA8-9CE4729FB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584" y="1199225"/>
            <a:ext cx="7657648" cy="2736304"/>
          </a:xfrm>
        </p:spPr>
        <p:txBody>
          <a:bodyPr>
            <a:noAutofit/>
          </a:bodyPr>
          <a:lstStyle/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noProof="0" dirty="0"/>
              <a:t>More than 20 </a:t>
            </a:r>
            <a:r>
              <a:rPr lang="en-GB" sz="1800" dirty="0"/>
              <a:t>d</a:t>
            </a:r>
            <a:r>
              <a:rPr lang="en-GB" sz="1800" noProof="0" dirty="0" err="1"/>
              <a:t>iscussions</a:t>
            </a:r>
            <a:r>
              <a:rPr lang="en-GB" sz="1800" noProof="0" dirty="0"/>
              <a:t> organized with Equipment Owners and teams responsible for the installation</a:t>
            </a:r>
          </a:p>
          <a:p>
            <a:pPr algn="l">
              <a:lnSpc>
                <a:spcPct val="22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noProof="0" dirty="0"/>
              <a:t>Definition of the tracing needs for each of the teams</a:t>
            </a:r>
          </a:p>
          <a:p>
            <a:pPr algn="l">
              <a:lnSpc>
                <a:spcPct val="22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noProof="0" dirty="0"/>
              <a:t>Gathering the inputs</a:t>
            </a:r>
          </a:p>
          <a:p>
            <a:pPr algn="l">
              <a:lnSpc>
                <a:spcPct val="22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b="1" noProof="0" dirty="0"/>
              <a:t>Tracing proposals according to the robotic solution constraints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F42BE2-D5A8-1203-A31B-9D4A9AA22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6F3A1F5C-E583-51B5-ADB9-F97181C74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</p:spTree>
    <p:extLst>
      <p:ext uri="{BB962C8B-B14F-4D97-AF65-F5344CB8AC3E}">
        <p14:creationId xmlns:p14="http://schemas.microsoft.com/office/powerpoint/2010/main" val="5473758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F94173-022C-D23A-CDAE-AEDCB2442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Points to discuss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31E41CC-682C-00A8-4DB9-51DDCFB79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WP15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E0F9BE9-A44C-C62C-68F2-655C46CFB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30</a:t>
            </a:fld>
            <a:endParaRPr lang="en-GB" noProof="0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B3CF79C6-5959-7EE5-6BEC-4972B6B232DB}"/>
              </a:ext>
            </a:extLst>
          </p:cNvPr>
          <p:cNvSpPr txBox="1">
            <a:spLocks/>
          </p:cNvSpPr>
          <p:nvPr/>
        </p:nvSpPr>
        <p:spPr>
          <a:xfrm>
            <a:off x="395536" y="843558"/>
            <a:ext cx="8532000" cy="37444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dirty="0"/>
              <a:t>The deviation of the floor tunnel measured with the 3D scan must be communicated to the Equipment Owners : </a:t>
            </a:r>
            <a:r>
              <a:rPr lang="en-GB" sz="1800" b="1" dirty="0"/>
              <a:t>Analyse will be under the responsibility of the Integration Team ?  </a:t>
            </a:r>
          </a:p>
          <a:p>
            <a:pPr algn="l"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b="1" dirty="0"/>
              <a:t>Data format</a:t>
            </a:r>
            <a:r>
              <a:rPr lang="en-GB" sz="1800" dirty="0"/>
              <a:t> of the E-O input for </a:t>
            </a:r>
            <a:r>
              <a:rPr lang="en-GB" sz="1800" noProof="0" dirty="0"/>
              <a:t>integration team : .csv, .txt, </a:t>
            </a:r>
            <a:r>
              <a:rPr lang="en-GB" sz="1800" noProof="0" dirty="0" err="1"/>
              <a:t>catia</a:t>
            </a:r>
            <a:r>
              <a:rPr lang="en-GB" sz="1800" noProof="0" dirty="0"/>
              <a:t>, </a:t>
            </a:r>
            <a:r>
              <a:rPr lang="en-GB" sz="1800" noProof="0" dirty="0" err="1"/>
              <a:t>dxf</a:t>
            </a:r>
            <a:endParaRPr lang="en-GB" sz="1800" noProof="0" dirty="0"/>
          </a:p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b="1" dirty="0"/>
              <a:t>Validation of the projected point coordinates </a:t>
            </a:r>
            <a:r>
              <a:rPr lang="en-GB" sz="1800" dirty="0"/>
              <a:t>between the integration team and E-O</a:t>
            </a:r>
          </a:p>
          <a:p>
            <a:pPr algn="l"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b="1" dirty="0"/>
              <a:t>Naming</a:t>
            </a:r>
            <a:r>
              <a:rPr lang="en-GB" sz="1800" dirty="0"/>
              <a:t> of the points</a:t>
            </a:r>
          </a:p>
          <a:p>
            <a:pPr algn="l"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dirty="0"/>
              <a:t>Tracing of the </a:t>
            </a:r>
            <a:r>
              <a:rPr lang="en-GB" sz="1800" b="1" dirty="0"/>
              <a:t>absolute DCUM </a:t>
            </a:r>
            <a:r>
              <a:rPr lang="en-GB" sz="1800" dirty="0"/>
              <a:t>every 10 m : </a:t>
            </a:r>
            <a:r>
              <a:rPr lang="en-GB" sz="1800" b="1" dirty="0"/>
              <a:t>any need ? </a:t>
            </a:r>
            <a:r>
              <a:rPr lang="en-GB" sz="1800" dirty="0"/>
              <a:t>The relative DCUM will be marked on the floor </a:t>
            </a:r>
            <a:r>
              <a:rPr lang="en-GB" sz="1800" dirty="0" err="1"/>
              <a:t>w.r.t.</a:t>
            </a:r>
            <a:r>
              <a:rPr lang="en-GB" sz="1800" dirty="0"/>
              <a:t> IP1 / IP5</a:t>
            </a:r>
          </a:p>
          <a:p>
            <a:pPr algn="l">
              <a:lnSpc>
                <a:spcPct val="15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b="1" dirty="0"/>
              <a:t>General feedback </a:t>
            </a:r>
            <a:r>
              <a:rPr lang="en-GB" sz="1800" dirty="0"/>
              <a:t>about the tracing proposals</a:t>
            </a:r>
          </a:p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endParaRPr lang="en-GB" sz="1800" dirty="0"/>
          </a:p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11106304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C0593-DA42-F093-F2F3-B4D29E911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1C641-D233-38F7-5B3E-8126793E2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477" y="1563638"/>
            <a:ext cx="7253398" cy="1475851"/>
          </a:xfrm>
        </p:spPr>
        <p:txBody>
          <a:bodyPr/>
          <a:lstStyle/>
          <a:p>
            <a:r>
              <a:rPr lang="en-GB" dirty="0"/>
              <a:t>Thank you very much </a:t>
            </a:r>
            <a:br>
              <a:rPr lang="en-GB" dirty="0"/>
            </a:br>
            <a:r>
              <a:rPr lang="en-GB" b="0" dirty="0"/>
              <a:t>for your collaboration and the constructive discussions that helped shape this work !</a:t>
            </a:r>
            <a:endParaRPr lang="en-GB" b="0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36E537-AB65-431D-D90C-D2060157F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31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115109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A42B7-9441-B2EE-4AE0-C7EB22EBC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5679CD-F74A-1F93-C439-704A6522F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WP15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292DDE0-24E3-30D0-7A6C-83D64DB0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32</a:t>
            </a:fld>
            <a:endParaRPr lang="en-GB" noProof="0" dirty="0"/>
          </a:p>
        </p:txBody>
      </p:sp>
      <p:pic>
        <p:nvPicPr>
          <p:cNvPr id="8" name="Image 7" descr="Une image contenant texte, graphisme, Graphique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513EF755-840E-83CD-4927-559BF33F3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012" y="339502"/>
            <a:ext cx="3743976" cy="428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99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751BA4-7218-6581-A409-325A9AC86C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62D06B-D536-F056-57FE-280215EFE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Pre-Installation Key Points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13F44C-DCF4-C325-BCA5-95670638D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808" y="1275606"/>
            <a:ext cx="8182992" cy="2304256"/>
          </a:xfrm>
        </p:spPr>
        <p:txBody>
          <a:bodyPr>
            <a:noAutofit/>
          </a:bodyPr>
          <a:lstStyle/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noProof="0" dirty="0"/>
              <a:t>BE-GM will perform a </a:t>
            </a:r>
            <a:r>
              <a:rPr lang="en-GB" sz="1800" b="1" noProof="0" dirty="0"/>
              <a:t>3D scan of the LHC tunnel after deinstallation</a:t>
            </a:r>
            <a:r>
              <a:rPr lang="en-GB" sz="1800" noProof="0" dirty="0"/>
              <a:t>, the result will be provided to the Integration team to </a:t>
            </a:r>
            <a:r>
              <a:rPr lang="en-GB" sz="1800" noProof="0" dirty="0">
                <a:solidFill>
                  <a:srgbClr val="0070C0"/>
                </a:solidFill>
              </a:rPr>
              <a:t>study the offsets between the theoretical tunnel and the real one</a:t>
            </a:r>
            <a:r>
              <a:rPr lang="en-GB" sz="1800" noProof="0" dirty="0"/>
              <a:t>.</a:t>
            </a:r>
          </a:p>
          <a:p>
            <a:pPr algn="l">
              <a:lnSpc>
                <a:spcPct val="20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noProof="0" dirty="0"/>
              <a:t>The tunnel </a:t>
            </a:r>
            <a:r>
              <a:rPr lang="en-GB" sz="1800" b="1" noProof="0" dirty="0"/>
              <a:t>floor will be refurbished </a:t>
            </a:r>
            <a:r>
              <a:rPr lang="en-GB" sz="1800" noProof="0" dirty="0"/>
              <a:t>before tracing</a:t>
            </a:r>
          </a:p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noProof="0" dirty="0"/>
              <a:t>We need a </a:t>
            </a:r>
            <a:r>
              <a:rPr lang="en-GB" sz="1800" b="1" noProof="0" dirty="0"/>
              <a:t>clean and empty </a:t>
            </a:r>
            <a:r>
              <a:rPr lang="en-GB" sz="1800" noProof="0" dirty="0"/>
              <a:t>tunnel to perform an accurate tracing (no coactivity)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E30ADD-9F64-484C-2D9F-2FE171530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EECA6EB3-6E0A-37FC-D9D1-34D6FF0DE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</p:spTree>
    <p:extLst>
      <p:ext uri="{BB962C8B-B14F-4D97-AF65-F5344CB8AC3E}">
        <p14:creationId xmlns:p14="http://schemas.microsoft.com/office/powerpoint/2010/main" val="3608768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E6FB3F-085E-81D6-A1BE-280F08C0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25969" y="3426457"/>
            <a:ext cx="258640" cy="193980"/>
          </a:xfrm>
        </p:spPr>
        <p:txBody>
          <a:bodyPr/>
          <a:lstStyle/>
          <a:p>
            <a:fld id="{BFDCA1C4-9514-7B4F-976F-D92F7E296653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A0B611B-DE7E-1BAC-2230-8BB29B88D0B8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noProof="0" dirty="0"/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45535C2E-031F-0673-920A-D4443BB467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44028" y="446540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7" name="Image 6" descr="Une image contenant jouet&#10;&#10;Le contenu généré par l’IA peut être incorrect.">
            <a:extLst>
              <a:ext uri="{FF2B5EF4-FFF2-40B4-BE49-F238E27FC236}">
                <a16:creationId xmlns:a16="http://schemas.microsoft.com/office/drawing/2014/main" id="{D2E55410-B4A3-50E8-DF44-972B17FBB0E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 l="20753" t="31097" r="57641" b="32370"/>
          <a:stretch>
            <a:fillRect/>
          </a:stretch>
        </p:blipFill>
        <p:spPr>
          <a:xfrm>
            <a:off x="5173813" y="1203598"/>
            <a:ext cx="1998422" cy="34339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89CEEA-600B-842D-F7DE-AD0720A59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501" y="2899909"/>
            <a:ext cx="1247075" cy="124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3726309A-FB1B-5ED4-3622-0CB135AC970A}"/>
              </a:ext>
            </a:extLst>
          </p:cNvPr>
          <p:cNvCxnSpPr>
            <a:cxnSpLocks/>
          </p:cNvCxnSpPr>
          <p:nvPr/>
        </p:nvCxnSpPr>
        <p:spPr>
          <a:xfrm>
            <a:off x="4676337" y="2129540"/>
            <a:ext cx="657327" cy="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10">
            <a:extLst>
              <a:ext uri="{FF2B5EF4-FFF2-40B4-BE49-F238E27FC236}">
                <a16:creationId xmlns:a16="http://schemas.microsoft.com/office/drawing/2014/main" id="{289D1C2A-BDD3-15B3-360D-AED871E9639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5999" y="682805"/>
            <a:ext cx="3050995" cy="305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4D08F60-676C-F79F-73B9-D1E30FEB4F70}"/>
              </a:ext>
            </a:extLst>
          </p:cNvPr>
          <p:cNvSpPr txBox="1"/>
          <p:nvPr/>
        </p:nvSpPr>
        <p:spPr>
          <a:xfrm>
            <a:off x="367472" y="1682457"/>
            <a:ext cx="206957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b="1" noProof="0" dirty="0">
                <a:solidFill>
                  <a:schemeClr val="accent5"/>
                </a:solidFill>
                <a:latin typeface="Arial" panose="020B0604020202020204" pitchFamily="34" charset="0"/>
              </a:rPr>
              <a:t>CAD File :</a:t>
            </a:r>
          </a:p>
          <a:p>
            <a:pPr marL="285750" indent="-285750" algn="l">
              <a:buFontTx/>
              <a:buChar char="-"/>
            </a:pPr>
            <a:r>
              <a:rPr lang="en-GB" sz="1100" noProof="0" dirty="0">
                <a:solidFill>
                  <a:schemeClr val="accent5"/>
                </a:solidFill>
                <a:latin typeface="Arial" panose="020B0604020202020204" pitchFamily="34" charset="0"/>
              </a:rPr>
              <a:t>Network points</a:t>
            </a:r>
          </a:p>
          <a:p>
            <a:pPr marL="285750" indent="-285750" algn="l">
              <a:buFontTx/>
              <a:buChar char="-"/>
            </a:pPr>
            <a:r>
              <a:rPr lang="en-GB" sz="1100" noProof="0" dirty="0">
                <a:solidFill>
                  <a:schemeClr val="accent5"/>
                </a:solidFill>
                <a:latin typeface="Arial" panose="020B0604020202020204" pitchFamily="34" charset="0"/>
              </a:rPr>
              <a:t>Obstacles in the area</a:t>
            </a:r>
          </a:p>
          <a:p>
            <a:pPr marL="285750" indent="-285750" algn="l">
              <a:buFontTx/>
              <a:buChar char="-"/>
            </a:pPr>
            <a:r>
              <a:rPr lang="en-GB" sz="1100" noProof="0" dirty="0">
                <a:solidFill>
                  <a:schemeClr val="accent5"/>
                </a:solidFill>
                <a:latin typeface="Arial" panose="020B0604020202020204" pitchFamily="34" charset="0"/>
              </a:rPr>
              <a:t>Elements to print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E0C2226-076D-0B46-BAF4-65303EA320A3}"/>
              </a:ext>
            </a:extLst>
          </p:cNvPr>
          <p:cNvSpPr txBox="1"/>
          <p:nvPr/>
        </p:nvSpPr>
        <p:spPr>
          <a:xfrm>
            <a:off x="4245006" y="1793945"/>
            <a:ext cx="155423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0" dirty="0">
                <a:solidFill>
                  <a:schemeClr val="accent5"/>
                </a:solidFill>
                <a:latin typeface="Arial" panose="020B0604020202020204" pitchFamily="34" charset="0"/>
              </a:rPr>
              <a:t>Link with Total Station</a:t>
            </a:r>
            <a:endParaRPr lang="en-GB" sz="1100" noProof="0" dirty="0">
              <a:solidFill>
                <a:schemeClr val="accent5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4A7C534-5AF3-A842-60EF-98A234F50B16}"/>
              </a:ext>
            </a:extLst>
          </p:cNvPr>
          <p:cNvSpPr txBox="1"/>
          <p:nvPr/>
        </p:nvSpPr>
        <p:spPr>
          <a:xfrm>
            <a:off x="4036976" y="3070671"/>
            <a:ext cx="171410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0" dirty="0">
                <a:solidFill>
                  <a:schemeClr val="accent5"/>
                </a:solidFill>
                <a:latin typeface="Arial" panose="020B0604020202020204" pitchFamily="34" charset="0"/>
              </a:rPr>
              <a:t>Transmission to the robot</a:t>
            </a:r>
            <a:endParaRPr lang="en-GB" sz="1100" noProof="0" dirty="0">
              <a:solidFill>
                <a:schemeClr val="accent5"/>
              </a:solidFill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643A7102-EE64-AFB8-D69B-BC418A539F9D}"/>
              </a:ext>
            </a:extLst>
          </p:cNvPr>
          <p:cNvCxnSpPr>
            <a:cxnSpLocks/>
          </p:cNvCxnSpPr>
          <p:nvPr/>
        </p:nvCxnSpPr>
        <p:spPr>
          <a:xfrm flipH="1">
            <a:off x="4681384" y="3347652"/>
            <a:ext cx="581463" cy="46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017B9D8B-5B2F-F7F7-E0E7-DBC22AE6F9DF}"/>
              </a:ext>
            </a:extLst>
          </p:cNvPr>
          <p:cNvSpPr txBox="1"/>
          <p:nvPr/>
        </p:nvSpPr>
        <p:spPr>
          <a:xfrm>
            <a:off x="6918691" y="1979283"/>
            <a:ext cx="149194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b="1" noProof="0" dirty="0">
                <a:solidFill>
                  <a:schemeClr val="accent5"/>
                </a:solidFill>
                <a:latin typeface="Arial" panose="020B0604020202020204" pitchFamily="34" charset="0"/>
              </a:rPr>
              <a:t>Set Up Total Station</a:t>
            </a:r>
            <a:endParaRPr lang="en-GB" sz="1200" b="1" noProof="0" dirty="0">
              <a:solidFill>
                <a:schemeClr val="accent5"/>
              </a:solidFill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FBBEF91F-6D76-6722-61B2-573E2209E09D}"/>
              </a:ext>
            </a:extLst>
          </p:cNvPr>
          <p:cNvSpPr txBox="1">
            <a:spLocks/>
          </p:cNvSpPr>
          <p:nvPr/>
        </p:nvSpPr>
        <p:spPr>
          <a:xfrm>
            <a:off x="509351" y="176094"/>
            <a:ext cx="8136904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The robotic tracing system : HP SitePrint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70E211B6-765B-3D29-7E16-9D4120F74CDA}"/>
              </a:ext>
            </a:extLst>
          </p:cNvPr>
          <p:cNvSpPr txBox="1">
            <a:spLocks/>
          </p:cNvSpPr>
          <p:nvPr/>
        </p:nvSpPr>
        <p:spPr>
          <a:xfrm>
            <a:off x="285475" y="654953"/>
            <a:ext cx="3644848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0" noProof="0" dirty="0"/>
              <a:t>How does it work ?</a:t>
            </a:r>
          </a:p>
        </p:txBody>
      </p:sp>
      <p:sp>
        <p:nvSpPr>
          <p:cNvPr id="47" name="Footer Placeholder 1">
            <a:extLst>
              <a:ext uri="{FF2B5EF4-FFF2-40B4-BE49-F238E27FC236}">
                <a16:creationId xmlns:a16="http://schemas.microsoft.com/office/drawing/2014/main" id="{8BFA421D-7763-9FB3-CD28-F3A9733B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9F75B37F-79DC-4851-BA41-0ED36E5D3334}"/>
              </a:ext>
            </a:extLst>
          </p:cNvPr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en-GB" noProof="0" smtClean="0"/>
              <a:pPr/>
              <a:t>5</a:t>
            </a:fld>
            <a:endParaRPr lang="en-GB" noProof="0" dirty="0"/>
          </a:p>
        </p:txBody>
      </p:sp>
      <p:pic>
        <p:nvPicPr>
          <p:cNvPr id="1028" name="Picture 4" descr="HP SitePrint with Topcon LN-150 - GeoShack - North America's Largest ...">
            <a:extLst>
              <a:ext uri="{FF2B5EF4-FFF2-40B4-BE49-F238E27FC236}">
                <a16:creationId xmlns:a16="http://schemas.microsoft.com/office/drawing/2014/main" id="{45CFE57F-BC2A-C953-2383-2CFFE6D14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971765" y="1241118"/>
            <a:ext cx="2552884" cy="170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6726324B-0B18-94D8-9CB9-E7A0EFAFE164}"/>
              </a:ext>
            </a:extLst>
          </p:cNvPr>
          <p:cNvCxnSpPr>
            <a:cxnSpLocks/>
          </p:cNvCxnSpPr>
          <p:nvPr/>
        </p:nvCxnSpPr>
        <p:spPr>
          <a:xfrm flipV="1">
            <a:off x="2107899" y="2092079"/>
            <a:ext cx="289718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85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21B0671-4081-5224-5610-195AFFFB0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59F22332-FDE7-EEAC-78D4-088E6189B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pic>
        <p:nvPicPr>
          <p:cNvPr id="2" name="Video-2025-06-27-10-24-32_6493">
            <a:hlinkClick r:id="" action="ppaction://media"/>
            <a:extLst>
              <a:ext uri="{FF2B5EF4-FFF2-40B4-BE49-F238E27FC236}">
                <a16:creationId xmlns:a16="http://schemas.microsoft.com/office/drawing/2014/main" id="{AFF4B0E9-E6E6-91F0-85D6-A78120FD129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41254" y="364640"/>
            <a:ext cx="7261491" cy="40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92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3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2DA86AE-C665-2DA9-564A-3884608BD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966046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  <a:p>
            <a:endParaRPr lang="en-GB" noProof="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7C380DB-AACF-6E2B-9B42-408391F1D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17" name="Espace réservé du texte 3">
            <a:extLst>
              <a:ext uri="{FF2B5EF4-FFF2-40B4-BE49-F238E27FC236}">
                <a16:creationId xmlns:a16="http://schemas.microsoft.com/office/drawing/2014/main" id="{D1779159-A4C6-70BA-2CB8-8005B3E35FF4}"/>
              </a:ext>
            </a:extLst>
          </p:cNvPr>
          <p:cNvSpPr txBox="1">
            <a:spLocks/>
          </p:cNvSpPr>
          <p:nvPr/>
        </p:nvSpPr>
        <p:spPr>
          <a:xfrm>
            <a:off x="899592" y="333269"/>
            <a:ext cx="2505098" cy="4558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Tracing a line</a:t>
            </a:r>
          </a:p>
        </p:txBody>
      </p:sp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1CF67FBB-1656-A068-E8E7-E33EDDB2288E}"/>
              </a:ext>
            </a:extLst>
          </p:cNvPr>
          <p:cNvSpPr txBox="1">
            <a:spLocks/>
          </p:cNvSpPr>
          <p:nvPr/>
        </p:nvSpPr>
        <p:spPr>
          <a:xfrm>
            <a:off x="685613" y="811265"/>
            <a:ext cx="3463536" cy="4558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 5 m to 80 m from Total Station</a:t>
            </a:r>
          </a:p>
        </p:txBody>
      </p:sp>
      <p:pic>
        <p:nvPicPr>
          <p:cNvPr id="21" name="Image 20" descr="Une image contenant écriture manuscrite, texte&#10;&#10;Le contenu généré par l’IA peut être incorrect.">
            <a:extLst>
              <a:ext uri="{FF2B5EF4-FFF2-40B4-BE49-F238E27FC236}">
                <a16:creationId xmlns:a16="http://schemas.microsoft.com/office/drawing/2014/main" id="{0AD79D81-D989-545D-8E1D-86A9AB43EF9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851" t="33634" r="24348" b="44862"/>
          <a:stretch/>
        </p:blipFill>
        <p:spPr>
          <a:xfrm>
            <a:off x="3997983" y="1408627"/>
            <a:ext cx="2443414" cy="1379147"/>
          </a:xfrm>
          <a:prstGeom prst="rect">
            <a:avLst/>
          </a:prstGeom>
        </p:spPr>
      </p:pic>
      <p:pic>
        <p:nvPicPr>
          <p:cNvPr id="22" name="Image 21" descr="Une image contenant écriture manuscrite, livre&#10;&#10;Le contenu généré par l’IA peut être incorrect.">
            <a:extLst>
              <a:ext uri="{FF2B5EF4-FFF2-40B4-BE49-F238E27FC236}">
                <a16:creationId xmlns:a16="http://schemas.microsoft.com/office/drawing/2014/main" id="{B7F4158E-EFD6-BE85-42CD-C0DCD3013B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878" t="73158" r="38802" b="5324"/>
          <a:stretch/>
        </p:blipFill>
        <p:spPr>
          <a:xfrm>
            <a:off x="6710821" y="1408627"/>
            <a:ext cx="1794116" cy="1379147"/>
          </a:xfrm>
          <a:prstGeom prst="rect">
            <a:avLst/>
          </a:prstGeom>
        </p:spPr>
      </p:pic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19044D18-082E-AA2B-7098-39CE6B79B45F}"/>
              </a:ext>
            </a:extLst>
          </p:cNvPr>
          <p:cNvSpPr txBox="1">
            <a:spLocks/>
          </p:cNvSpPr>
          <p:nvPr/>
        </p:nvSpPr>
        <p:spPr>
          <a:xfrm>
            <a:off x="5125427" y="333269"/>
            <a:ext cx="2505098" cy="4558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Tracing texts </a:t>
            </a:r>
          </a:p>
        </p:txBody>
      </p:sp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5A82E49B-E3B7-431C-1208-E24B70BB3490}"/>
              </a:ext>
            </a:extLst>
          </p:cNvPr>
          <p:cNvSpPr txBox="1">
            <a:spLocks/>
          </p:cNvSpPr>
          <p:nvPr/>
        </p:nvSpPr>
        <p:spPr>
          <a:xfrm>
            <a:off x="5054268" y="780612"/>
            <a:ext cx="3812532" cy="4558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Different inks level and durability</a:t>
            </a:r>
          </a:p>
        </p:txBody>
      </p:sp>
      <p:pic>
        <p:nvPicPr>
          <p:cNvPr id="25" name="Image 24" descr="Une image contenant gris, ligne, carreau, bâtiment&#10;&#10;Le contenu généré par l’IA peut être incorrect.">
            <a:extLst>
              <a:ext uri="{FF2B5EF4-FFF2-40B4-BE49-F238E27FC236}">
                <a16:creationId xmlns:a16="http://schemas.microsoft.com/office/drawing/2014/main" id="{D0337FE2-920D-E8C7-197E-0F8683B106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997" t="24599" b="27060"/>
          <a:stretch/>
        </p:blipFill>
        <p:spPr>
          <a:xfrm>
            <a:off x="650610" y="1408627"/>
            <a:ext cx="2929116" cy="1379147"/>
          </a:xfrm>
          <a:prstGeom prst="rect">
            <a:avLst/>
          </a:prstGeom>
        </p:spPr>
      </p:pic>
      <p:sp>
        <p:nvSpPr>
          <p:cNvPr id="26" name="Espace réservé du texte 2">
            <a:extLst>
              <a:ext uri="{FF2B5EF4-FFF2-40B4-BE49-F238E27FC236}">
                <a16:creationId xmlns:a16="http://schemas.microsoft.com/office/drawing/2014/main" id="{53C63903-17E9-366A-BA06-CAA2F3BAFF55}"/>
              </a:ext>
            </a:extLst>
          </p:cNvPr>
          <p:cNvSpPr txBox="1">
            <a:spLocks/>
          </p:cNvSpPr>
          <p:nvPr/>
        </p:nvSpPr>
        <p:spPr>
          <a:xfrm>
            <a:off x="500482" y="5542841"/>
            <a:ext cx="2805512" cy="4064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60 m in 5 minutes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61C4D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Espace réservé du texte 3">
            <a:extLst>
              <a:ext uri="{FF2B5EF4-FFF2-40B4-BE49-F238E27FC236}">
                <a16:creationId xmlns:a16="http://schemas.microsoft.com/office/drawing/2014/main" id="{D0341D5D-A1E9-D7EF-7B19-0C3E73BFED29}"/>
              </a:ext>
            </a:extLst>
          </p:cNvPr>
          <p:cNvSpPr txBox="1">
            <a:spLocks/>
          </p:cNvSpPr>
          <p:nvPr/>
        </p:nvSpPr>
        <p:spPr>
          <a:xfrm>
            <a:off x="1041409" y="3497484"/>
            <a:ext cx="6215480" cy="4558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Robot’s demonstration in July !</a:t>
            </a:r>
          </a:p>
        </p:txBody>
      </p:sp>
    </p:spTree>
    <p:extLst>
      <p:ext uri="{BB962C8B-B14F-4D97-AF65-F5344CB8AC3E}">
        <p14:creationId xmlns:p14="http://schemas.microsoft.com/office/powerpoint/2010/main" val="4223136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79DBC-8D8E-FBA5-093F-B5F85A966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CB4AE7-9F28-1901-979E-2793FF506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Robotic Solution Constraints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F339CE8-F6CA-6442-F9FE-3F246BBDB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600" y="1025278"/>
            <a:ext cx="8074800" cy="2410568"/>
          </a:xfrm>
        </p:spPr>
        <p:txBody>
          <a:bodyPr>
            <a:noAutofit/>
          </a:bodyPr>
          <a:lstStyle/>
          <a:p>
            <a:pPr algn="l">
              <a:lnSpc>
                <a:spcPct val="20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noProof="0" dirty="0"/>
              <a:t>The robot </a:t>
            </a:r>
            <a:r>
              <a:rPr lang="en-GB" sz="1800" b="1" noProof="0" dirty="0"/>
              <a:t>can not mark in the tunnel gutter </a:t>
            </a:r>
            <a:r>
              <a:rPr lang="en-GB" sz="1800" noProof="0" dirty="0"/>
              <a:t>or ‘caniveau’</a:t>
            </a:r>
          </a:p>
          <a:p>
            <a:pPr algn="l">
              <a:lnSpc>
                <a:spcPct val="20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noProof="0" dirty="0"/>
              <a:t>The robot </a:t>
            </a:r>
            <a:r>
              <a:rPr lang="en-GB" sz="1800" b="1" noProof="0" dirty="0"/>
              <a:t>can not trace closer than 20 cm from an obstacle</a:t>
            </a:r>
          </a:p>
          <a:p>
            <a:pPr algn="l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noProof="0" dirty="0"/>
              <a:t> Some of the required points will need to </a:t>
            </a:r>
            <a:r>
              <a:rPr lang="en-GB" sz="1800" b="1" noProof="0" dirty="0"/>
              <a:t>be offset by a minimum of 30 cm </a:t>
            </a:r>
            <a:r>
              <a:rPr lang="en-GB" sz="1800" noProof="0" dirty="0"/>
              <a:t>to allow a margin</a:t>
            </a:r>
          </a:p>
          <a:p>
            <a:pPr algn="l">
              <a:lnSpc>
                <a:spcPct val="200000"/>
              </a:lnSpc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1800" dirty="0"/>
              <a:t>Marking in 2 or 3 colour categories :</a:t>
            </a:r>
            <a:endParaRPr lang="en-GB" sz="1800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865C110-5B25-7247-85F8-63826D666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6" name="Picture 4" descr="HP SitePrint with Topcon LN-150 - GeoShack - North America's Largest ...">
            <a:extLst>
              <a:ext uri="{FF2B5EF4-FFF2-40B4-BE49-F238E27FC236}">
                <a16:creationId xmlns:a16="http://schemas.microsoft.com/office/drawing/2014/main" id="{E7D82645-CD3D-D6D8-A965-6E17F5F60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39397" y="513453"/>
            <a:ext cx="2552884" cy="170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4BD64150-002E-777C-A794-F7A94B7D3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139EDE8-A9F6-FAA8-3C00-5C815EB3D1DE}"/>
              </a:ext>
            </a:extLst>
          </p:cNvPr>
          <p:cNvSpPr txBox="1">
            <a:spLocks/>
          </p:cNvSpPr>
          <p:nvPr/>
        </p:nvSpPr>
        <p:spPr>
          <a:xfrm>
            <a:off x="1737175" y="3578222"/>
            <a:ext cx="1303063" cy="5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200000"/>
              </a:lnSpc>
              <a:buClr>
                <a:schemeClr val="tx1">
                  <a:lumMod val="50000"/>
                  <a:lumOff val="50000"/>
                </a:schemeClr>
              </a:buClr>
              <a:buNone/>
            </a:pPr>
            <a:r>
              <a:rPr lang="en-GB" sz="1100" dirty="0">
                <a:solidFill>
                  <a:srgbClr val="FF0000"/>
                </a:solidFill>
              </a:rPr>
              <a:t>BEAM Points 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AE1DAA1C-8C00-2D10-4765-B442F35703E6}"/>
              </a:ext>
            </a:extLst>
          </p:cNvPr>
          <p:cNvSpPr txBox="1">
            <a:spLocks/>
          </p:cNvSpPr>
          <p:nvPr/>
        </p:nvSpPr>
        <p:spPr>
          <a:xfrm>
            <a:off x="3635897" y="3578222"/>
            <a:ext cx="1800200" cy="54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200000"/>
              </a:lnSpc>
              <a:buClr>
                <a:schemeClr val="tx1">
                  <a:lumMod val="50000"/>
                  <a:lumOff val="50000"/>
                </a:schemeClr>
              </a:buClr>
              <a:buNone/>
            </a:pPr>
            <a:r>
              <a:rPr lang="en-GB" sz="1100" dirty="0">
                <a:solidFill>
                  <a:schemeClr val="tx1"/>
                </a:solidFill>
              </a:rPr>
              <a:t>NON-BEAM Points 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599E8050-49BE-596B-EF3A-8BE818F9DCD8}"/>
              </a:ext>
            </a:extLst>
          </p:cNvPr>
          <p:cNvSpPr txBox="1">
            <a:spLocks/>
          </p:cNvSpPr>
          <p:nvPr/>
        </p:nvSpPr>
        <p:spPr>
          <a:xfrm>
            <a:off x="5843849" y="3676112"/>
            <a:ext cx="1971218" cy="27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Clr>
                <a:schemeClr val="tx1">
                  <a:lumMod val="50000"/>
                  <a:lumOff val="50000"/>
                </a:schemeClr>
              </a:buClr>
              <a:buNone/>
            </a:pPr>
            <a:r>
              <a:rPr lang="en-GB" sz="1100" dirty="0">
                <a:solidFill>
                  <a:srgbClr val="00B0F0"/>
                </a:solidFill>
              </a:rPr>
              <a:t>NON-BEAM Points on the vault 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14A5871D-43C5-A10C-36F9-264093EF5EAF}"/>
              </a:ext>
            </a:extLst>
          </p:cNvPr>
          <p:cNvGrpSpPr/>
          <p:nvPr/>
        </p:nvGrpSpPr>
        <p:grpSpPr>
          <a:xfrm>
            <a:off x="3182900" y="3568390"/>
            <a:ext cx="720080" cy="720080"/>
            <a:chOff x="614400" y="1491372"/>
            <a:chExt cx="720080" cy="720080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FCC46402-804D-956D-B9CC-F14B08FD1930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D7D327BB-8A7A-2041-2177-6696B561A167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8BE04B8-665E-EF4B-9D71-0025376B49DA}"/>
              </a:ext>
            </a:extLst>
          </p:cNvPr>
          <p:cNvGrpSpPr/>
          <p:nvPr/>
        </p:nvGrpSpPr>
        <p:grpSpPr>
          <a:xfrm>
            <a:off x="1305128" y="3563503"/>
            <a:ext cx="720080" cy="720080"/>
            <a:chOff x="614400" y="1491372"/>
            <a:chExt cx="720080" cy="720080"/>
          </a:xfrm>
        </p:grpSpPr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CA4F9542-D9A2-C4D7-854F-65F8EF93987E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CBE0493E-250B-A769-CCE3-BF31A82C015E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262C0C0F-1C46-F168-056A-098BBAA5F940}"/>
              </a:ext>
            </a:extLst>
          </p:cNvPr>
          <p:cNvGrpSpPr/>
          <p:nvPr/>
        </p:nvGrpSpPr>
        <p:grpSpPr>
          <a:xfrm>
            <a:off x="5365442" y="3563502"/>
            <a:ext cx="720080" cy="720080"/>
            <a:chOff x="614400" y="1491372"/>
            <a:chExt cx="720080" cy="720080"/>
          </a:xfrm>
        </p:grpSpPr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CC1BB319-DC87-3CBE-2258-78784C8554B0}"/>
                </a:ext>
              </a:extLst>
            </p:cNvPr>
            <p:cNvCxnSpPr>
              <a:cxnSpLocks/>
            </p:cNvCxnSpPr>
            <p:nvPr/>
          </p:nvCxnSpPr>
          <p:spPr>
            <a:xfrm>
              <a:off x="973950" y="1491372"/>
              <a:ext cx="490" cy="720080"/>
            </a:xfrm>
            <a:prstGeom prst="line">
              <a:avLst/>
            </a:prstGeom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0C8D29EF-C914-CFED-37E8-6AAA75F651CB}"/>
                </a:ext>
              </a:extLst>
            </p:cNvPr>
            <p:cNvCxnSpPr>
              <a:cxnSpLocks/>
            </p:cNvCxnSpPr>
            <p:nvPr/>
          </p:nvCxnSpPr>
          <p:spPr>
            <a:xfrm>
              <a:off x="614400" y="1851412"/>
              <a:ext cx="720080" cy="0"/>
            </a:xfrm>
            <a:prstGeom prst="line">
              <a:avLst/>
            </a:prstGeom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8311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2151C38-B0C5-C189-AA80-90618F0AD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45FB480E-2567-0E78-AA65-CB7C92384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>
                <a:solidFill>
                  <a:schemeClr val="accent5"/>
                </a:solidFill>
              </a:rPr>
              <a:t>Tracing proposals for HL-LHC Installation – HL-LHC Integration Meeting – 04/07/2025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429871-AF55-1847-9D67-9710E23F9800}"/>
              </a:ext>
            </a:extLst>
          </p:cNvPr>
          <p:cNvSpPr txBox="1">
            <a:spLocks/>
          </p:cNvSpPr>
          <p:nvPr/>
        </p:nvSpPr>
        <p:spPr>
          <a:xfrm>
            <a:off x="509351" y="176094"/>
            <a:ext cx="8136904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Providing the data for tracing: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948000-1CA9-DDF3-3D01-33983BB478CF}"/>
              </a:ext>
            </a:extLst>
          </p:cNvPr>
          <p:cNvSpPr txBox="1">
            <a:spLocks/>
          </p:cNvSpPr>
          <p:nvPr/>
        </p:nvSpPr>
        <p:spPr>
          <a:xfrm>
            <a:off x="1527600" y="558373"/>
            <a:ext cx="596704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0" noProof="0" dirty="0"/>
              <a:t>Definition of a new workflow for non-beam components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37307B-CE58-DF14-4297-773AF6A03CBF}"/>
              </a:ext>
            </a:extLst>
          </p:cNvPr>
          <p:cNvSpPr/>
          <p:nvPr/>
        </p:nvSpPr>
        <p:spPr>
          <a:xfrm>
            <a:off x="966301" y="1222838"/>
            <a:ext cx="1512166" cy="507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 of the points to trace</a:t>
            </a:r>
          </a:p>
          <a:p>
            <a:pPr algn="ctr"/>
            <a:r>
              <a:rPr lang="en-GB" sz="11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local model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E37807E3-CE34-ED39-6D24-EC11169D9D72}"/>
              </a:ext>
            </a:extLst>
          </p:cNvPr>
          <p:cNvSpPr/>
          <p:nvPr/>
        </p:nvSpPr>
        <p:spPr>
          <a:xfrm>
            <a:off x="4804946" y="3875848"/>
            <a:ext cx="985426" cy="41346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noProof="0" dirty="0"/>
              <a:t>SURVEY DB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CD2542C-69E5-26EB-9C49-9B79881B2EE0}"/>
              </a:ext>
            </a:extLst>
          </p:cNvPr>
          <p:cNvCxnSpPr>
            <a:cxnSpLocks/>
            <a:stCxn id="86" idx="1"/>
            <a:endCxn id="10" idx="3"/>
          </p:cNvCxnSpPr>
          <p:nvPr/>
        </p:nvCxnSpPr>
        <p:spPr>
          <a:xfrm flipH="1" flipV="1">
            <a:off x="5790372" y="4082579"/>
            <a:ext cx="552416" cy="5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FD7DA484-41C3-C795-6595-1E884616F2D5}"/>
              </a:ext>
            </a:extLst>
          </p:cNvPr>
          <p:cNvCxnSpPr>
            <a:cxnSpLocks/>
            <a:endCxn id="52" idx="1"/>
          </p:cNvCxnSpPr>
          <p:nvPr/>
        </p:nvCxnSpPr>
        <p:spPr>
          <a:xfrm>
            <a:off x="2683145" y="1774804"/>
            <a:ext cx="371387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8D2B0577-CABA-FB92-17CF-EB2755C11A68}"/>
              </a:ext>
            </a:extLst>
          </p:cNvPr>
          <p:cNvCxnSpPr>
            <a:cxnSpLocks/>
            <a:stCxn id="52" idx="3"/>
            <a:endCxn id="22" idx="1"/>
          </p:cNvCxnSpPr>
          <p:nvPr/>
        </p:nvCxnSpPr>
        <p:spPr>
          <a:xfrm flipV="1">
            <a:off x="5220065" y="1774804"/>
            <a:ext cx="447771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783AC18C-0DA1-4012-5DA9-C4A7EBD756D5}"/>
              </a:ext>
            </a:extLst>
          </p:cNvPr>
          <p:cNvSpPr txBox="1"/>
          <p:nvPr/>
        </p:nvSpPr>
        <p:spPr>
          <a:xfrm>
            <a:off x="6379281" y="1049507"/>
            <a:ext cx="1738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0" dirty="0"/>
              <a:t>Integration team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E156F14-8340-B154-B7B3-F896C1B2B301}"/>
              </a:ext>
            </a:extLst>
          </p:cNvPr>
          <p:cNvSpPr txBox="1"/>
          <p:nvPr/>
        </p:nvSpPr>
        <p:spPr>
          <a:xfrm>
            <a:off x="1447210" y="849149"/>
            <a:ext cx="550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0" dirty="0"/>
              <a:t>E-O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089DBF3D-F0B6-195A-4B4E-CAC1D123A1B8}"/>
              </a:ext>
            </a:extLst>
          </p:cNvPr>
          <p:cNvCxnSpPr>
            <a:cxnSpLocks/>
            <a:stCxn id="21" idx="2"/>
            <a:endCxn id="8" idx="0"/>
          </p:cNvCxnSpPr>
          <p:nvPr/>
        </p:nvCxnSpPr>
        <p:spPr>
          <a:xfrm>
            <a:off x="7200292" y="2848722"/>
            <a:ext cx="1316" cy="2270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DDDBD6BE-4262-8AEB-A82A-D725F8C01022}"/>
              </a:ext>
            </a:extLst>
          </p:cNvPr>
          <p:cNvCxnSpPr>
            <a:cxnSpLocks/>
            <a:stCxn id="22" idx="2"/>
            <a:endCxn id="21" idx="0"/>
          </p:cNvCxnSpPr>
          <p:nvPr/>
        </p:nvCxnSpPr>
        <p:spPr>
          <a:xfrm flipH="1">
            <a:off x="7200292" y="2169218"/>
            <a:ext cx="2632" cy="2402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1B1F3758-A739-A186-2026-EF1BD109DF2C}"/>
              </a:ext>
            </a:extLst>
          </p:cNvPr>
          <p:cNvCxnSpPr>
            <a:cxnSpLocks/>
            <a:endCxn id="7" idx="3"/>
          </p:cNvCxnSpPr>
          <p:nvPr/>
        </p:nvCxnSpPr>
        <p:spPr>
          <a:xfrm flipH="1">
            <a:off x="2478467" y="1476788"/>
            <a:ext cx="2046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70399A0A-A763-8444-2B02-204B7B64EDF1}"/>
              </a:ext>
            </a:extLst>
          </p:cNvPr>
          <p:cNvSpPr/>
          <p:nvPr/>
        </p:nvSpPr>
        <p:spPr>
          <a:xfrm>
            <a:off x="3054532" y="1519637"/>
            <a:ext cx="2165533" cy="5103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the data to the Integration team in a to be defined format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5D9040DB-7526-5740-6AC5-05F0FC86D595}"/>
              </a:ext>
            </a:extLst>
          </p:cNvPr>
          <p:cNvSpPr txBox="1"/>
          <p:nvPr/>
        </p:nvSpPr>
        <p:spPr>
          <a:xfrm>
            <a:off x="3779313" y="1146785"/>
            <a:ext cx="550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noProof="0" dirty="0"/>
              <a:t>E-O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3D0C0FD-4C69-7B60-BE1B-478C6E300067}"/>
              </a:ext>
            </a:extLst>
          </p:cNvPr>
          <p:cNvSpPr/>
          <p:nvPr/>
        </p:nvSpPr>
        <p:spPr>
          <a:xfrm>
            <a:off x="966301" y="1827648"/>
            <a:ext cx="1512166" cy="507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Offset of the points, if necessary,</a:t>
            </a:r>
          </a:p>
          <a:p>
            <a:pPr algn="ctr"/>
            <a:r>
              <a:rPr lang="en-GB" sz="11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local model</a:t>
            </a:r>
          </a:p>
        </p:txBody>
      </p:sp>
      <p:sp>
        <p:nvSpPr>
          <p:cNvPr id="59" name="Rectangle : coins arrondis 58">
            <a:extLst>
              <a:ext uri="{FF2B5EF4-FFF2-40B4-BE49-F238E27FC236}">
                <a16:creationId xmlns:a16="http://schemas.microsoft.com/office/drawing/2014/main" id="{79919CD3-052C-90CC-98E7-48F1ED083005}"/>
              </a:ext>
            </a:extLst>
          </p:cNvPr>
          <p:cNvSpPr/>
          <p:nvPr/>
        </p:nvSpPr>
        <p:spPr>
          <a:xfrm>
            <a:off x="3128932" y="3793207"/>
            <a:ext cx="1370855" cy="578743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noProof="0" dirty="0"/>
              <a:t>ROBOTIC TRACING</a:t>
            </a:r>
          </a:p>
        </p:txBody>
      </p:sp>
      <p:sp>
        <p:nvSpPr>
          <p:cNvPr id="60" name="Rectangle : coins arrondis 59">
            <a:extLst>
              <a:ext uri="{FF2B5EF4-FFF2-40B4-BE49-F238E27FC236}">
                <a16:creationId xmlns:a16="http://schemas.microsoft.com/office/drawing/2014/main" id="{D2563E02-30E6-94F2-AAAD-11CC65B78B02}"/>
              </a:ext>
            </a:extLst>
          </p:cNvPr>
          <p:cNvSpPr/>
          <p:nvPr/>
        </p:nvSpPr>
        <p:spPr>
          <a:xfrm>
            <a:off x="1026961" y="3793207"/>
            <a:ext cx="1656184" cy="578743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noProof="0" dirty="0"/>
              <a:t>∆z : Theoretical floor – Real measured floor</a:t>
            </a:r>
          </a:p>
        </p:txBody>
      </p:sp>
      <p:cxnSp>
        <p:nvCxnSpPr>
          <p:cNvPr id="63" name="Connecteur droit 62">
            <a:extLst>
              <a:ext uri="{FF2B5EF4-FFF2-40B4-BE49-F238E27FC236}">
                <a16:creationId xmlns:a16="http://schemas.microsoft.com/office/drawing/2014/main" id="{135F0EA4-5D81-FBD9-B0BE-73B240D537C5}"/>
              </a:ext>
            </a:extLst>
          </p:cNvPr>
          <p:cNvCxnSpPr>
            <a:cxnSpLocks/>
            <a:endCxn id="57" idx="3"/>
          </p:cNvCxnSpPr>
          <p:nvPr/>
        </p:nvCxnSpPr>
        <p:spPr>
          <a:xfrm flipH="1">
            <a:off x="2478467" y="2081598"/>
            <a:ext cx="2046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Connecteur droit 65">
            <a:extLst>
              <a:ext uri="{FF2B5EF4-FFF2-40B4-BE49-F238E27FC236}">
                <a16:creationId xmlns:a16="http://schemas.microsoft.com/office/drawing/2014/main" id="{BD77B7C8-597E-27F2-6D8F-2F36D1D9BDAE}"/>
              </a:ext>
            </a:extLst>
          </p:cNvPr>
          <p:cNvCxnSpPr>
            <a:cxnSpLocks/>
          </p:cNvCxnSpPr>
          <p:nvPr/>
        </p:nvCxnSpPr>
        <p:spPr>
          <a:xfrm>
            <a:off x="2683145" y="1476788"/>
            <a:ext cx="0" cy="6133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4929F007-4ADA-14E5-E759-6B0BFE1A0E78}"/>
              </a:ext>
            </a:extLst>
          </p:cNvPr>
          <p:cNvSpPr/>
          <p:nvPr/>
        </p:nvSpPr>
        <p:spPr>
          <a:xfrm>
            <a:off x="6342788" y="3825534"/>
            <a:ext cx="1720272" cy="524450"/>
          </a:xfrm>
          <a:prstGeom prst="rect">
            <a:avLst/>
          </a:prstGeom>
          <a:solidFill>
            <a:srgbClr val="FEEAD8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of the points to trace in a .csv file</a:t>
            </a:r>
            <a:endParaRPr lang="en-GB" sz="1100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1" name="Connecteur droit avec flèche 90">
            <a:extLst>
              <a:ext uri="{FF2B5EF4-FFF2-40B4-BE49-F238E27FC236}">
                <a16:creationId xmlns:a16="http://schemas.microsoft.com/office/drawing/2014/main" id="{0748FF58-6F81-97D1-B9AB-5580D33CE048}"/>
              </a:ext>
            </a:extLst>
          </p:cNvPr>
          <p:cNvCxnSpPr>
            <a:cxnSpLocks/>
            <a:stCxn id="10" idx="1"/>
            <a:endCxn id="59" idx="3"/>
          </p:cNvCxnSpPr>
          <p:nvPr/>
        </p:nvCxnSpPr>
        <p:spPr>
          <a:xfrm flipH="1">
            <a:off x="4499787" y="4082579"/>
            <a:ext cx="30515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DBDF0C81-1560-D269-E467-CC419FA6D9E1}"/>
              </a:ext>
            </a:extLst>
          </p:cNvPr>
          <p:cNvCxnSpPr>
            <a:cxnSpLocks/>
            <a:stCxn id="59" idx="1"/>
            <a:endCxn id="60" idx="3"/>
          </p:cNvCxnSpPr>
          <p:nvPr/>
        </p:nvCxnSpPr>
        <p:spPr>
          <a:xfrm flipH="1">
            <a:off x="2683145" y="4082579"/>
            <a:ext cx="4457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51F0D159-70AF-7214-0029-97AB1CF1CD82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683568" y="4082579"/>
            <a:ext cx="3433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Connecteur droit 101">
            <a:extLst>
              <a:ext uri="{FF2B5EF4-FFF2-40B4-BE49-F238E27FC236}">
                <a16:creationId xmlns:a16="http://schemas.microsoft.com/office/drawing/2014/main" id="{832F3EF8-2992-BF6A-B95A-DB7C7D461617}"/>
              </a:ext>
            </a:extLst>
          </p:cNvPr>
          <p:cNvCxnSpPr>
            <a:cxnSpLocks/>
          </p:cNvCxnSpPr>
          <p:nvPr/>
        </p:nvCxnSpPr>
        <p:spPr>
          <a:xfrm>
            <a:off x="683568" y="1010590"/>
            <a:ext cx="0" cy="30719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avec flèche 103">
            <a:extLst>
              <a:ext uri="{FF2B5EF4-FFF2-40B4-BE49-F238E27FC236}">
                <a16:creationId xmlns:a16="http://schemas.microsoft.com/office/drawing/2014/main" id="{1D4C9DA7-63D8-5954-2F8D-DF475ECB9383}"/>
              </a:ext>
            </a:extLst>
          </p:cNvPr>
          <p:cNvCxnSpPr>
            <a:cxnSpLocks/>
          </p:cNvCxnSpPr>
          <p:nvPr/>
        </p:nvCxnSpPr>
        <p:spPr>
          <a:xfrm>
            <a:off x="683568" y="1006199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54FC5916-6CB3-0526-40F1-30084A16CC00}"/>
              </a:ext>
            </a:extLst>
          </p:cNvPr>
          <p:cNvSpPr/>
          <p:nvPr/>
        </p:nvSpPr>
        <p:spPr>
          <a:xfrm>
            <a:off x="5940152" y="2409427"/>
            <a:ext cx="2520280" cy="439295"/>
          </a:xfrm>
          <a:prstGeom prst="rect">
            <a:avLst/>
          </a:prstGeom>
          <a:solidFill>
            <a:srgbClr val="FEEAD8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Conversion in CCS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B9FBD22-D61B-CFA8-0761-0213B17AAF7A}"/>
              </a:ext>
            </a:extLst>
          </p:cNvPr>
          <p:cNvSpPr/>
          <p:nvPr/>
        </p:nvSpPr>
        <p:spPr>
          <a:xfrm>
            <a:off x="5667836" y="1380390"/>
            <a:ext cx="3070175" cy="7888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 projection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Following local gravity and according to the theoretical height of the model 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model with the tunnel slope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45BEE6-D4AE-DE3B-BAB0-5705E6CAC685}"/>
              </a:ext>
            </a:extLst>
          </p:cNvPr>
          <p:cNvSpPr/>
          <p:nvPr/>
        </p:nvSpPr>
        <p:spPr>
          <a:xfrm>
            <a:off x="5940152" y="3075806"/>
            <a:ext cx="2522912" cy="5244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</a:t>
            </a:r>
            <a:r>
              <a:rPr lang="en-GB" sz="140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projected points with the E-O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0A755CE-7EF1-B54C-157E-04A08EF5AB7A}"/>
              </a:ext>
            </a:extLst>
          </p:cNvPr>
          <p:cNvCxnSpPr>
            <a:cxnSpLocks/>
            <a:stCxn id="8" idx="2"/>
            <a:endCxn id="86" idx="0"/>
          </p:cNvCxnSpPr>
          <p:nvPr/>
        </p:nvCxnSpPr>
        <p:spPr>
          <a:xfrm>
            <a:off x="7201608" y="3600255"/>
            <a:ext cx="1316" cy="2252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5712D320-0EBB-D133-2DFF-9B48FE8FF31B}"/>
              </a:ext>
            </a:extLst>
          </p:cNvPr>
          <p:cNvSpPr txBox="1"/>
          <p:nvPr/>
        </p:nvSpPr>
        <p:spPr>
          <a:xfrm>
            <a:off x="7219466" y="2811868"/>
            <a:ext cx="550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noProof="0" dirty="0"/>
              <a:t>E-O</a:t>
            </a:r>
            <a:endParaRPr lang="en-GB" sz="1400" i="1" noProof="0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A19E5795-3AFC-398A-68FA-45D457341C9A}"/>
              </a:ext>
            </a:extLst>
          </p:cNvPr>
          <p:cNvSpPr txBox="1"/>
          <p:nvPr/>
        </p:nvSpPr>
        <p:spPr>
          <a:xfrm>
            <a:off x="7192057" y="3566820"/>
            <a:ext cx="1738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noProof="0" dirty="0"/>
              <a:t>Integration team</a:t>
            </a:r>
          </a:p>
        </p:txBody>
      </p:sp>
    </p:spTree>
    <p:extLst>
      <p:ext uri="{BB962C8B-B14F-4D97-AF65-F5344CB8AC3E}">
        <p14:creationId xmlns:p14="http://schemas.microsoft.com/office/powerpoint/2010/main" val="11338359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AD56BA-2B7C-434F-AA6C-906DAF6E63F1}">
  <ds:schemaRefs>
    <ds:schemaRef ds:uri="http://schemas.microsoft.com/office/2006/metadata/properties"/>
    <ds:schemaRef ds:uri="http://purl.org/dc/elements/1.1/"/>
    <ds:schemaRef ds:uri="8946e33d-fd2f-4ae4-8ee9-d90c129cdf9e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22629</TotalTime>
  <Words>1919</Words>
  <Application>Microsoft Office PowerPoint</Application>
  <PresentationFormat>Affichage à l'écran (16:9)</PresentationFormat>
  <Paragraphs>393</Paragraphs>
  <Slides>32</Slides>
  <Notes>10</Notes>
  <HiddenSlides>0</HiddenSlides>
  <MMClips>1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9" baseType="lpstr">
      <vt:lpstr>Aptos</vt:lpstr>
      <vt:lpstr>Aptos Display</vt:lpstr>
      <vt:lpstr>Arial</vt:lpstr>
      <vt:lpstr>Calibri</vt:lpstr>
      <vt:lpstr>Helvetica Neue</vt:lpstr>
      <vt:lpstr>Wingdings</vt:lpstr>
      <vt:lpstr>Thème Office</vt:lpstr>
      <vt:lpstr>Tracing proposals for non-beam components by BE-GM</vt:lpstr>
      <vt:lpstr>Support of BE-GM for HL-LHC installation</vt:lpstr>
      <vt:lpstr>Definition of the tracing requirements</vt:lpstr>
      <vt:lpstr>Pre-Installation Key Points</vt:lpstr>
      <vt:lpstr>Présentation PowerPoint</vt:lpstr>
      <vt:lpstr>Présentation PowerPoint</vt:lpstr>
      <vt:lpstr>Présentation PowerPoint</vt:lpstr>
      <vt:lpstr>Robotic Solution Constraints</vt:lpstr>
      <vt:lpstr>Présentation PowerPoint</vt:lpstr>
      <vt:lpstr>Non-beam-Components Common References</vt:lpstr>
      <vt:lpstr>Présentation PowerPoint</vt:lpstr>
      <vt:lpstr>Présentation PowerPoint</vt:lpstr>
      <vt:lpstr>Présentation PowerPoint</vt:lpstr>
      <vt:lpstr>Non-beam-Components Specific needs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Points to discuss</vt:lpstr>
      <vt:lpstr>Thank you very much  for your collaboration and the constructive discussions that helped shape this work !</vt:lpstr>
      <vt:lpstr>Présentation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Anna-Sarah Mezzatesta</cp:lastModifiedBy>
  <cp:revision>238</cp:revision>
  <dcterms:created xsi:type="dcterms:W3CDTF">2016-02-12T09:02:01Z</dcterms:created>
  <dcterms:modified xsi:type="dcterms:W3CDTF">2025-07-04T07:55:51Z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