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Londrina Solid" panose="020B0604020202020204" charset="0"/>
      <p:regular r:id="rId24"/>
    </p:embeddedFont>
    <p:embeddedFont>
      <p:font typeface="Londrina Solid Heavy" panose="020B0604020202020204" charset="0"/>
      <p:regular r:id="rId25"/>
    </p:embeddedFont>
    <p:embeddedFont>
      <p:font typeface="TT Masters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71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02.07.2025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מחקר 1:</a:t>
            </a:r>
          </a:p>
          <a:p>
            <a:r>
              <a:rPr lang="en-US"/>
              <a:t>measuring DNA structure with optical super-resolution</a:t>
            </a:r>
          </a:p>
          <a:p>
            <a:r>
              <a:rPr lang="en-US"/>
              <a:t>אנחנו רוצים לבדוק את התגובתיות של חומר בשם כרומוטין, שאחראי ל"קיפול" של ה-DNA בתא.</a:t>
            </a:r>
          </a:p>
          <a:p>
            <a:endParaRPr lang="en-US"/>
          </a:p>
          <a:p>
            <a:r>
              <a:rPr lang="en-US"/>
              <a:t>עקרון הפעולה של לייזר סטד: לייזר STED משתמש בלייזר עירור שמפעיל פלואורופורים, ואז בלייזר שני בצורת טבעת שגורם לפליטה מאולצת ומכבה את ההיקף.</a:t>
            </a:r>
          </a:p>
          <a:p>
            <a:r>
              <a:rPr lang="en-US"/>
              <a:t>רק במרכז, שם עוצמת לייזר הדיכוי אפסית, נותרת פלואורסצנציה שנקלטת בגלאי.</a:t>
            </a:r>
          </a:p>
          <a:p>
            <a:r>
              <a:rPr lang="en-US"/>
              <a:t>כך מתקבל אזור זוהר צר במיוחד שמאפשר הדמיה ברזולוציה ננומטרית.</a:t>
            </a:r>
          </a:p>
          <a:p>
            <a:endParaRPr lang="en-US"/>
          </a:p>
          <a:p>
            <a:r>
              <a:rPr lang="en-US"/>
              <a:t>מחקר 2: </a:t>
            </a:r>
          </a:p>
          <a:p>
            <a:r>
              <a:rPr lang="en-US"/>
              <a:t>בתחום ה-TLS בו אנחנו מנסים למצוא קשר תיאורטי בין הרחבת התיאוריה של פיליפס, ולבין תוצאות ניסוייות של שימוש במימן במערכות מחשוב קוונטי.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מחקר 1:</a:t>
            </a:r>
          </a:p>
          <a:p>
            <a:r>
              <a:rPr lang="en-US"/>
              <a:t>measuring DNA structure with optical super-resolution</a:t>
            </a:r>
          </a:p>
          <a:p>
            <a:r>
              <a:rPr lang="en-US"/>
              <a:t>אנחנו רוצים לבדוק את התגובתיות של חומר בשם כרומוטין, שאחראי ל"קיפול" של ה-DNA בתא.</a:t>
            </a:r>
          </a:p>
          <a:p>
            <a:endParaRPr lang="en-US"/>
          </a:p>
          <a:p>
            <a:r>
              <a:rPr lang="en-US"/>
              <a:t>עקרון הפעולה של לייזר סטד: לייזר STED משתמש בלייזר עירור שמפעיל פלואורופורים, ואז בלייזר שני בצורת טבעת שגורם לפליטה מאולצת ומכבה את ההיקף.</a:t>
            </a:r>
          </a:p>
          <a:p>
            <a:r>
              <a:rPr lang="en-US"/>
              <a:t>רק במרכז, שם עוצמת לייזר הדיכוי אפסית, נותרת פלואורסצנציה שנקלטת בגלאי.</a:t>
            </a:r>
          </a:p>
          <a:p>
            <a:r>
              <a:rPr lang="en-US"/>
              <a:t>כך מתקבל אזור זוהר צר במיוחד שמאפשר הדמיה ברזולוציה ננומטרית.</a:t>
            </a:r>
          </a:p>
          <a:p>
            <a:endParaRPr lang="en-US"/>
          </a:p>
          <a:p>
            <a:r>
              <a:rPr lang="en-US"/>
              <a:t>מחקר 2: </a:t>
            </a:r>
          </a:p>
          <a:p>
            <a:r>
              <a:rPr lang="en-US"/>
              <a:t>בתחום ה-TLS בו אנחנו מנסים למצוא קשר תיאורטי בין הרחבת התיאוריה של פיליפס, ולבין תוצאות ניסוייות של שימוש במימן במערכות מחשוב קוונטי.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שקופית קצת עליי:</a:t>
            </a:r>
          </a:p>
          <a:p>
            <a:r>
              <a:rPr lang="en-US"/>
              <a:t>1. גדלתי בישראל</a:t>
            </a:r>
          </a:p>
          <a:p>
            <a:r>
              <a:rPr lang="en-US"/>
              <a:t>2. אני בכורה, לשתי אחיות ואח. יש לנו שני חתולים.</a:t>
            </a:r>
          </a:p>
          <a:p>
            <a:r>
              <a:rPr lang="en-US"/>
              <a:t>3. אני מאוד אוהבת לטייל, אחרי השירות הצבאי טיילתי 10 חודשים במרכז ובדרום אמריקה.</a:t>
            </a:r>
          </a:p>
          <a:p>
            <a:r>
              <a:rPr lang="en-US"/>
              <a:t>4. אני אוהבת ליזום דברים - למשל פה הרמתי במות פתוחה בבאר שבע, יש לי ארגון התנדבותי בשם האקריות שמונה 200 מתנדבים מתחום הסייברסקיוריטי וכ-2000 משתתפות.</a:t>
            </a:r>
          </a:p>
          <a:p>
            <a:r>
              <a:rPr lang="en-US"/>
              <a:t>.</a:t>
            </a:r>
          </a:p>
          <a:p>
            <a:r>
              <a:rPr lang="en-US"/>
              <a:t>5. למדתי לאחרונה גלישת קייט. אני מחכה לנסות את אגם ז'נבה.</a:t>
            </a:r>
          </a:p>
          <a:p>
            <a:endParaRPr lang="en-US"/>
          </a:p>
          <a:p>
            <a:r>
              <a:rPr lang="en-US"/>
              <a:t>4. בקצרה תחומי העניין המקצועיים שלי בשקופית הבאה.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IDF  - עבודה בתחום הנדסת המכונות, מידול להדפסה תלת מימדית בכל השיטות, FDM RESIN, DLP,METAL</a:t>
            </a:r>
          </a:p>
          <a:p>
            <a:r>
              <a:rPr lang="en-US"/>
              <a:t>עבודה בכל כלי העבודה - מסגרות, נגרות, עיבוד שבבי, חיתוך בלייזר.</a:t>
            </a:r>
          </a:p>
          <a:p>
            <a:r>
              <a:rPr lang="en-US"/>
              <a:t>תכנון והכללת מערכות על רחפנים, עבודה עם ארדואינו וזיווד אלקטרוני עבור מערכות אטומות ונדרשות לעמוד בתקנים צבאיים.</a:t>
            </a:r>
          </a:p>
          <a:p>
            <a:endParaRPr lang="en-US"/>
          </a:p>
          <a:p>
            <a:r>
              <a:rPr lang="en-US"/>
              <a:t>קולפלנט - </a:t>
            </a:r>
          </a:p>
          <a:p>
            <a:r>
              <a:rPr lang="en-US"/>
              <a:t>פיתוח דיו ביולוגי להדפסה תלת מימדית של שתלים בשיטת DLP, עבודה עם תוכנות סלייסינג, סנטוז תרכובות במעבדות,ביצוע מדידות סיבולת ונגיפה למוצרים.</a:t>
            </a:r>
          </a:p>
          <a:p>
            <a:endParaRPr lang="en-US"/>
          </a:p>
          <a:p>
            <a:r>
              <a:rPr lang="en-US"/>
              <a:t>נוסטיק - מתמחה בחברה, בונה צוותים, התעסקתי בתחום איסוף הדאטא לבניית מודל ה-LLM של החברה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IDF  - עבודה בתחום הנדסת המכונות, מידול להדפסה תלת מימדית בכל השיטות, FDM RESIN, DLP,METAL</a:t>
            </a:r>
          </a:p>
          <a:p>
            <a:r>
              <a:rPr lang="en-US"/>
              <a:t>עבודה בכל כלי העבודה - מסגרות, נגרות, עיבוד שבבי, חיתוך בלייזר.</a:t>
            </a:r>
          </a:p>
          <a:p>
            <a:r>
              <a:rPr lang="en-US"/>
              <a:t>תכנון והכללת מערכות על רחפנים, עבודה עם ארדואינו וזיווד אלקטרוני עבור מערכות אטומות ונדרשות לעמוד בתקנים צבאיים.</a:t>
            </a:r>
          </a:p>
          <a:p>
            <a:endParaRPr lang="en-US"/>
          </a:p>
          <a:p>
            <a:r>
              <a:rPr lang="en-US"/>
              <a:t>קולפלנט - </a:t>
            </a:r>
          </a:p>
          <a:p>
            <a:r>
              <a:rPr lang="en-US"/>
              <a:t>פיתוח דיו ביולוגי להדפסה תלת מימדית של שתלים בשיטת DLP, עבודה עם תוכנות סלייסינג, סנטוז תרכובות במעבדות,ביצוע מדידות סיבולת ונגיפה למוצרים.</a:t>
            </a:r>
          </a:p>
          <a:p>
            <a:endParaRPr lang="en-US"/>
          </a:p>
          <a:p>
            <a:r>
              <a:rPr lang="en-US"/>
              <a:t>נוסטיק - מתמחה בחברה, בונה צוותים, התעסקתי בתחום איסוף הדאטא לבניית מודל ה-LLM של החברה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2.svg"/><Relationship Id="rId18" Type="http://schemas.openxmlformats.org/officeDocument/2006/relationships/image" Target="../media/image35.png"/><Relationship Id="rId3" Type="http://schemas.openxmlformats.org/officeDocument/2006/relationships/image" Target="../media/image2.svg"/><Relationship Id="rId21" Type="http://schemas.openxmlformats.org/officeDocument/2006/relationships/image" Target="../media/image38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34.svg"/><Relationship Id="rId2" Type="http://schemas.openxmlformats.org/officeDocument/2006/relationships/image" Target="../media/image1.pn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svg"/><Relationship Id="rId15" Type="http://schemas.openxmlformats.org/officeDocument/2006/relationships/image" Target="../media/image32.svg"/><Relationship Id="rId23" Type="http://schemas.openxmlformats.org/officeDocument/2006/relationships/image" Target="../media/image40.svg"/><Relationship Id="rId10" Type="http://schemas.openxmlformats.org/officeDocument/2006/relationships/image" Target="../media/image19.png"/><Relationship Id="rId19" Type="http://schemas.openxmlformats.org/officeDocument/2006/relationships/image" Target="../media/image36.svg"/><Relationship Id="rId4" Type="http://schemas.openxmlformats.org/officeDocument/2006/relationships/image" Target="../media/image3.png"/><Relationship Id="rId9" Type="http://schemas.openxmlformats.org/officeDocument/2006/relationships/image" Target="../media/image14.svg"/><Relationship Id="rId14" Type="http://schemas.openxmlformats.org/officeDocument/2006/relationships/image" Target="../media/image31.png"/><Relationship Id="rId22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20.sv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5" Type="http://schemas.openxmlformats.org/officeDocument/2006/relationships/image" Target="../media/image41.png"/><Relationship Id="rId10" Type="http://schemas.openxmlformats.org/officeDocument/2006/relationships/image" Target="../media/image14.sv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42.png"/><Relationship Id="rId3" Type="http://schemas.openxmlformats.org/officeDocument/2006/relationships/image" Target="../media/image1.png"/><Relationship Id="rId21" Type="http://schemas.openxmlformats.org/officeDocument/2006/relationships/image" Target="../media/image43.png"/><Relationship Id="rId7" Type="http://schemas.openxmlformats.org/officeDocument/2006/relationships/image" Target="../media/image5.png"/><Relationship Id="rId12" Type="http://schemas.openxmlformats.org/officeDocument/2006/relationships/image" Target="../media/image20.svg"/><Relationship Id="rId1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5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5" Type="http://schemas.openxmlformats.org/officeDocument/2006/relationships/image" Target="../media/image44.png"/><Relationship Id="rId10" Type="http://schemas.openxmlformats.org/officeDocument/2006/relationships/image" Target="../media/image14.svg"/><Relationship Id="rId19" Type="http://schemas.openxmlformats.org/officeDocument/2006/relationships/image" Target="../media/image46.pn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5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20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9.png"/><Relationship Id="rId20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5" Type="http://schemas.openxmlformats.org/officeDocument/2006/relationships/image" Target="../media/image48.png"/><Relationship Id="rId10" Type="http://schemas.openxmlformats.org/officeDocument/2006/relationships/image" Target="../media/image14.svg"/><Relationship Id="rId19" Type="http://schemas.openxmlformats.org/officeDocument/2006/relationships/image" Target="../media/image52.pn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5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20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9.png"/><Relationship Id="rId20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5" Type="http://schemas.openxmlformats.org/officeDocument/2006/relationships/image" Target="../media/image48.png"/><Relationship Id="rId10" Type="http://schemas.openxmlformats.org/officeDocument/2006/relationships/image" Target="../media/image14.svg"/><Relationship Id="rId19" Type="http://schemas.openxmlformats.org/officeDocument/2006/relationships/image" Target="../media/image52.pn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sv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55.gif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svg"/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6.svg"/><Relationship Id="rId5" Type="http://schemas.openxmlformats.org/officeDocument/2006/relationships/image" Target="../media/image4.svg"/><Relationship Id="rId1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0.sv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13.png"/><Relationship Id="rId18" Type="http://schemas.openxmlformats.org/officeDocument/2006/relationships/image" Target="../media/image2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12" Type="http://schemas.openxmlformats.org/officeDocument/2006/relationships/image" Target="../media/image20.svg"/><Relationship Id="rId17" Type="http://schemas.openxmlformats.org/officeDocument/2006/relationships/image" Target="../media/image21.png"/><Relationship Id="rId2" Type="http://schemas.microsoft.com/office/2007/relationships/media" Target="../media/media1.mp4"/><Relationship Id="rId16" Type="http://schemas.openxmlformats.org/officeDocument/2006/relationships/image" Target="../media/image12.svg"/><Relationship Id="rId1" Type="http://schemas.openxmlformats.org/officeDocument/2006/relationships/video" Target="NULL" TargetMode="External"/><Relationship Id="rId6" Type="http://schemas.openxmlformats.org/officeDocument/2006/relationships/image" Target="../media/image2.svg"/><Relationship Id="rId11" Type="http://schemas.openxmlformats.org/officeDocument/2006/relationships/image" Target="../media/image19.pn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10" Type="http://schemas.openxmlformats.org/officeDocument/2006/relationships/image" Target="../media/image6.svg"/><Relationship Id="rId19" Type="http://schemas.openxmlformats.org/officeDocument/2006/relationships/image" Target="../media/image23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5.png"/><Relationship Id="rId1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0.sv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0.svg"/><Relationship Id="rId19" Type="http://schemas.openxmlformats.org/officeDocument/2006/relationships/image" Target="../media/image26.pn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0.svg"/><Relationship Id="rId19" Type="http://schemas.openxmlformats.org/officeDocument/2006/relationships/image" Target="../media/image27.pn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25.png"/><Relationship Id="rId3" Type="http://schemas.openxmlformats.org/officeDocument/2006/relationships/image" Target="../media/image1.png"/><Relationship Id="rId21" Type="http://schemas.openxmlformats.org/officeDocument/2006/relationships/image" Target="../media/image26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2.pn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0.svg"/><Relationship Id="rId19" Type="http://schemas.openxmlformats.org/officeDocument/2006/relationships/image" Target="../media/image27.pn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25.png"/><Relationship Id="rId3" Type="http://schemas.openxmlformats.org/officeDocument/2006/relationships/image" Target="../media/image1.png"/><Relationship Id="rId21" Type="http://schemas.openxmlformats.org/officeDocument/2006/relationships/image" Target="../media/image26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2.pn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23" Type="http://schemas.openxmlformats.org/officeDocument/2006/relationships/image" Target="../media/image30.jpeg"/><Relationship Id="rId10" Type="http://schemas.openxmlformats.org/officeDocument/2006/relationships/image" Target="../media/image20.svg"/><Relationship Id="rId19" Type="http://schemas.openxmlformats.org/officeDocument/2006/relationships/image" Target="../media/image27.png"/><Relationship Id="rId4" Type="http://schemas.openxmlformats.org/officeDocument/2006/relationships/image" Target="../media/image2.svg"/><Relationship Id="rId9" Type="http://schemas.openxmlformats.org/officeDocument/2006/relationships/image" Target="../media/image19.png"/><Relationship Id="rId14" Type="http://schemas.openxmlformats.org/officeDocument/2006/relationships/image" Target="../media/image12.svg"/><Relationship Id="rId2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44000" y="4070177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59464" y="0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7" y="0"/>
                </a:lnTo>
                <a:lnTo>
                  <a:pt x="8150157" y="8150157"/>
                </a:lnTo>
                <a:lnTo>
                  <a:pt x="0" y="81501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20071">
            <a:off x="2322489" y="-210870"/>
            <a:ext cx="14605365" cy="10303421"/>
          </a:xfrm>
          <a:custGeom>
            <a:avLst/>
            <a:gdLst/>
            <a:ahLst/>
            <a:cxnLst/>
            <a:rect l="l" t="t" r="r" b="b"/>
            <a:pathLst>
              <a:path w="14605365" h="10303421">
                <a:moveTo>
                  <a:pt x="0" y="0"/>
                </a:moveTo>
                <a:lnTo>
                  <a:pt x="14605366" y="0"/>
                </a:lnTo>
                <a:lnTo>
                  <a:pt x="14605366" y="10303422"/>
                </a:lnTo>
                <a:lnTo>
                  <a:pt x="0" y="103034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216318">
            <a:off x="14096920" y="1278448"/>
            <a:ext cx="1725041" cy="2071555"/>
          </a:xfrm>
          <a:custGeom>
            <a:avLst/>
            <a:gdLst/>
            <a:ahLst/>
            <a:cxnLst/>
            <a:rect l="l" t="t" r="r" b="b"/>
            <a:pathLst>
              <a:path w="1725041" h="2071555">
                <a:moveTo>
                  <a:pt x="0" y="0"/>
                </a:moveTo>
                <a:lnTo>
                  <a:pt x="1725040" y="0"/>
                </a:lnTo>
                <a:lnTo>
                  <a:pt x="1725040" y="2071555"/>
                </a:lnTo>
                <a:lnTo>
                  <a:pt x="0" y="207155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0332618">
            <a:off x="1464107" y="6651913"/>
            <a:ext cx="2117845" cy="2543263"/>
          </a:xfrm>
          <a:custGeom>
            <a:avLst/>
            <a:gdLst/>
            <a:ahLst/>
            <a:cxnLst/>
            <a:rect l="l" t="t" r="r" b="b"/>
            <a:pathLst>
              <a:path w="2117845" h="2543263">
                <a:moveTo>
                  <a:pt x="0" y="0"/>
                </a:moveTo>
                <a:lnTo>
                  <a:pt x="2117844" y="0"/>
                </a:lnTo>
                <a:lnTo>
                  <a:pt x="2117844" y="2543263"/>
                </a:lnTo>
                <a:lnTo>
                  <a:pt x="0" y="254326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92701" y="6315223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5641845" y="2826881"/>
            <a:ext cx="6895324" cy="3067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145"/>
              </a:lnSpc>
            </a:pPr>
            <a:r>
              <a:rPr lang="en-US" sz="10121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nice to meet you!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055658" y="5979092"/>
            <a:ext cx="6067698" cy="13596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86"/>
              </a:lnSpc>
              <a:spcBef>
                <a:spcPct val="0"/>
              </a:spcBef>
            </a:pPr>
            <a:r>
              <a:rPr lang="en-US" sz="7990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Ori Salomon</a:t>
            </a:r>
          </a:p>
        </p:txBody>
      </p:sp>
      <p:sp>
        <p:nvSpPr>
          <p:cNvPr id="12" name="Freeform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771181" y="444908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6" y="0"/>
                </a:lnTo>
                <a:lnTo>
                  <a:pt x="2648006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920636">
            <a:off x="15100496" y="-450192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0" y="0"/>
                </a:lnTo>
                <a:lnTo>
                  <a:pt x="5503690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594283">
            <a:off x="-2728265" y="5409130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7136" y="218657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760724" y="6878630"/>
            <a:ext cx="1764813" cy="1925887"/>
          </a:xfrm>
          <a:custGeom>
            <a:avLst/>
            <a:gdLst/>
            <a:ahLst/>
            <a:cxnLst/>
            <a:rect l="l" t="t" r="r" b="b"/>
            <a:pathLst>
              <a:path w="1764813" h="1925887">
                <a:moveTo>
                  <a:pt x="0" y="0"/>
                </a:moveTo>
                <a:lnTo>
                  <a:pt x="1764813" y="0"/>
                </a:lnTo>
                <a:lnTo>
                  <a:pt x="1764813" y="1925887"/>
                </a:lnTo>
                <a:lnTo>
                  <a:pt x="0" y="192588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5032997" y="2029769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  <p:sp>
        <p:nvSpPr>
          <p:cNvPr id="12" name="Freeform 12"/>
          <p:cNvSpPr/>
          <p:nvPr/>
        </p:nvSpPr>
        <p:spPr>
          <a:xfrm>
            <a:off x="2383276" y="3856482"/>
            <a:ext cx="3387238" cy="1541193"/>
          </a:xfrm>
          <a:custGeom>
            <a:avLst/>
            <a:gdLst/>
            <a:ahLst/>
            <a:cxnLst/>
            <a:rect l="l" t="t" r="r" b="b"/>
            <a:pathLst>
              <a:path w="3387238" h="1541193">
                <a:moveTo>
                  <a:pt x="0" y="0"/>
                </a:moveTo>
                <a:lnTo>
                  <a:pt x="3387238" y="0"/>
                </a:lnTo>
                <a:lnTo>
                  <a:pt x="3387238" y="1541193"/>
                </a:lnTo>
                <a:lnTo>
                  <a:pt x="0" y="154119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Freeform 13"/>
          <p:cNvSpPr/>
          <p:nvPr/>
        </p:nvSpPr>
        <p:spPr>
          <a:xfrm>
            <a:off x="5101430" y="3856482"/>
            <a:ext cx="3387238" cy="1541193"/>
          </a:xfrm>
          <a:custGeom>
            <a:avLst/>
            <a:gdLst/>
            <a:ahLst/>
            <a:cxnLst/>
            <a:rect l="l" t="t" r="r" b="b"/>
            <a:pathLst>
              <a:path w="3387238" h="1541193">
                <a:moveTo>
                  <a:pt x="0" y="0"/>
                </a:moveTo>
                <a:lnTo>
                  <a:pt x="3387238" y="0"/>
                </a:lnTo>
                <a:lnTo>
                  <a:pt x="3387238" y="1541193"/>
                </a:lnTo>
                <a:lnTo>
                  <a:pt x="0" y="1541193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Freeform 14"/>
          <p:cNvSpPr/>
          <p:nvPr/>
        </p:nvSpPr>
        <p:spPr>
          <a:xfrm>
            <a:off x="7819584" y="3856482"/>
            <a:ext cx="3387238" cy="1541193"/>
          </a:xfrm>
          <a:custGeom>
            <a:avLst/>
            <a:gdLst/>
            <a:ahLst/>
            <a:cxnLst/>
            <a:rect l="l" t="t" r="r" b="b"/>
            <a:pathLst>
              <a:path w="3387238" h="1541193">
                <a:moveTo>
                  <a:pt x="0" y="0"/>
                </a:moveTo>
                <a:lnTo>
                  <a:pt x="3387239" y="0"/>
                </a:lnTo>
                <a:lnTo>
                  <a:pt x="3387239" y="1541193"/>
                </a:lnTo>
                <a:lnTo>
                  <a:pt x="0" y="154119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5" name="Freeform 15"/>
          <p:cNvSpPr/>
          <p:nvPr/>
        </p:nvSpPr>
        <p:spPr>
          <a:xfrm>
            <a:off x="10537739" y="3856482"/>
            <a:ext cx="3387238" cy="1541193"/>
          </a:xfrm>
          <a:custGeom>
            <a:avLst/>
            <a:gdLst/>
            <a:ahLst/>
            <a:cxnLst/>
            <a:rect l="l" t="t" r="r" b="b"/>
            <a:pathLst>
              <a:path w="3387238" h="1541193">
                <a:moveTo>
                  <a:pt x="0" y="0"/>
                </a:moveTo>
                <a:lnTo>
                  <a:pt x="3387238" y="0"/>
                </a:lnTo>
                <a:lnTo>
                  <a:pt x="3387238" y="1541193"/>
                </a:lnTo>
                <a:lnTo>
                  <a:pt x="0" y="1541193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13255893" y="3856482"/>
            <a:ext cx="3387238" cy="1541193"/>
          </a:xfrm>
          <a:custGeom>
            <a:avLst/>
            <a:gdLst/>
            <a:ahLst/>
            <a:cxnLst/>
            <a:rect l="l" t="t" r="r" b="b"/>
            <a:pathLst>
              <a:path w="3387238" h="1541193">
                <a:moveTo>
                  <a:pt x="0" y="0"/>
                </a:moveTo>
                <a:lnTo>
                  <a:pt x="3387238" y="0"/>
                </a:lnTo>
                <a:lnTo>
                  <a:pt x="3387238" y="1541193"/>
                </a:lnTo>
                <a:lnTo>
                  <a:pt x="0" y="1541193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grpSp>
        <p:nvGrpSpPr>
          <p:cNvPr id="17" name="Group 17"/>
          <p:cNvGrpSpPr/>
          <p:nvPr/>
        </p:nvGrpSpPr>
        <p:grpSpPr>
          <a:xfrm>
            <a:off x="2737990" y="5723766"/>
            <a:ext cx="941387" cy="941387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76200" cap="sq">
              <a:solidFill>
                <a:srgbClr val="11468C"/>
              </a:solidFill>
              <a:prstDash val="solid"/>
              <a:miter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45195" tIns="45195" rIns="45195" bIns="45195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5542735" y="5723766"/>
            <a:ext cx="941387" cy="941387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76200" cap="sq">
              <a:solidFill>
                <a:srgbClr val="1D8BC9"/>
              </a:solidFill>
              <a:prstDash val="solid"/>
              <a:miter/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45195" tIns="45195" rIns="45195" bIns="45195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8271813" y="5723766"/>
            <a:ext cx="941387" cy="941387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76200" cap="sq">
              <a:solidFill>
                <a:srgbClr val="2BC5CD"/>
              </a:solidFill>
              <a:prstDash val="solid"/>
              <a:miter/>
            </a:ln>
          </p:spPr>
        </p:sp>
        <p:sp>
          <p:nvSpPr>
            <p:cNvPr id="25" name="TextBox 2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45195" tIns="45195" rIns="45195" bIns="45195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26" name="AutoShape 26"/>
          <p:cNvSpPr/>
          <p:nvPr/>
        </p:nvSpPr>
        <p:spPr>
          <a:xfrm flipV="1">
            <a:off x="3208684" y="5397675"/>
            <a:ext cx="0" cy="326091"/>
          </a:xfrm>
          <a:prstGeom prst="line">
            <a:avLst/>
          </a:prstGeom>
          <a:ln w="38100" cap="flat">
            <a:solidFill>
              <a:srgbClr val="11468C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AutoShape 27"/>
          <p:cNvSpPr/>
          <p:nvPr/>
        </p:nvSpPr>
        <p:spPr>
          <a:xfrm flipV="1">
            <a:off x="6013429" y="5397675"/>
            <a:ext cx="0" cy="326091"/>
          </a:xfrm>
          <a:prstGeom prst="line">
            <a:avLst/>
          </a:prstGeom>
          <a:ln w="38100" cap="flat">
            <a:solidFill>
              <a:srgbClr val="1D8BC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 flipV="1">
            <a:off x="8742506" y="5397675"/>
            <a:ext cx="0" cy="326091"/>
          </a:xfrm>
          <a:prstGeom prst="line">
            <a:avLst/>
          </a:prstGeom>
          <a:ln w="38100" cap="flat">
            <a:solidFill>
              <a:srgbClr val="2BC5CD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9" name="Group 29"/>
          <p:cNvGrpSpPr/>
          <p:nvPr/>
        </p:nvGrpSpPr>
        <p:grpSpPr>
          <a:xfrm>
            <a:off x="11000890" y="5723766"/>
            <a:ext cx="941387" cy="941387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76200" cap="sq">
              <a:solidFill>
                <a:srgbClr val="31BF8A"/>
              </a:solidFill>
              <a:prstDash val="solid"/>
              <a:miter/>
            </a:ln>
          </p:spPr>
        </p:sp>
        <p:sp>
          <p:nvSpPr>
            <p:cNvPr id="31" name="TextBox 31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45195" tIns="45195" rIns="45195" bIns="45195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32" name="AutoShape 32"/>
          <p:cNvSpPr/>
          <p:nvPr/>
        </p:nvSpPr>
        <p:spPr>
          <a:xfrm flipV="1">
            <a:off x="11471584" y="5397675"/>
            <a:ext cx="0" cy="326091"/>
          </a:xfrm>
          <a:prstGeom prst="line">
            <a:avLst/>
          </a:prstGeom>
          <a:ln w="38100" cap="flat">
            <a:solidFill>
              <a:srgbClr val="31BF8A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3" name="Group 33"/>
          <p:cNvGrpSpPr/>
          <p:nvPr/>
        </p:nvGrpSpPr>
        <p:grpSpPr>
          <a:xfrm>
            <a:off x="13729968" y="5723766"/>
            <a:ext cx="941387" cy="941387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76200" cap="sq">
              <a:solidFill>
                <a:srgbClr val="77BF60"/>
              </a:solidFill>
              <a:prstDash val="solid"/>
              <a:miter/>
            </a:ln>
          </p:spPr>
        </p:sp>
        <p:sp>
          <p:nvSpPr>
            <p:cNvPr id="35" name="TextBox 3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45195" tIns="45195" rIns="45195" bIns="45195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36" name="AutoShape 36"/>
          <p:cNvSpPr/>
          <p:nvPr/>
        </p:nvSpPr>
        <p:spPr>
          <a:xfrm flipV="1">
            <a:off x="14200661" y="5397675"/>
            <a:ext cx="0" cy="326091"/>
          </a:xfrm>
          <a:prstGeom prst="line">
            <a:avLst/>
          </a:prstGeom>
          <a:ln w="38100" cap="flat">
            <a:solidFill>
              <a:srgbClr val="77BF6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7" name="TextBox 37"/>
          <p:cNvSpPr txBox="1"/>
          <p:nvPr/>
        </p:nvSpPr>
        <p:spPr>
          <a:xfrm>
            <a:off x="2897133" y="5943096"/>
            <a:ext cx="616424" cy="445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14"/>
              </a:lnSpc>
            </a:pPr>
            <a:r>
              <a:rPr lang="en-US" sz="2581" b="1">
                <a:solidFill>
                  <a:srgbClr val="11468C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2016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684378" y="5943096"/>
            <a:ext cx="658101" cy="445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14"/>
              </a:lnSpc>
            </a:pPr>
            <a:r>
              <a:rPr lang="en-US" sz="2581" b="1">
                <a:solidFill>
                  <a:srgbClr val="1D8BC9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2022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8414490" y="5943096"/>
            <a:ext cx="656032" cy="445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14"/>
              </a:lnSpc>
            </a:pPr>
            <a:r>
              <a:rPr lang="en-US" sz="2581" b="1">
                <a:solidFill>
                  <a:srgbClr val="2BC5CD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2023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1163012" y="5943096"/>
            <a:ext cx="656032" cy="445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14"/>
              </a:lnSpc>
            </a:pPr>
            <a:r>
              <a:rPr lang="en-US" sz="2581" b="1">
                <a:solidFill>
                  <a:srgbClr val="31BF8A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2023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3866152" y="5943096"/>
            <a:ext cx="659788" cy="449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14"/>
              </a:lnSpc>
            </a:pPr>
            <a:r>
              <a:rPr lang="en-US" sz="2581" b="1">
                <a:solidFill>
                  <a:srgbClr val="77BF60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2025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2346640" y="7005391"/>
            <a:ext cx="2129756" cy="1043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Militery service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4671301" y="7005391"/>
            <a:ext cx="3461893" cy="1560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Practical Engineer, Collplant - </a:t>
            </a:r>
          </a:p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BioMed Startup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8071946" y="7005391"/>
            <a:ext cx="1802758" cy="1043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Bachlor of Physics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0429299" y="7005391"/>
            <a:ext cx="2522383" cy="1043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Hackeriot - </a:t>
            </a:r>
          </a:p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Women in Cyber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3158377" y="7005391"/>
            <a:ext cx="2948684" cy="1560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Intern, Knostic - </a:t>
            </a:r>
          </a:p>
          <a:p>
            <a:pPr marL="0" lvl="0" indent="0" algn="l">
              <a:lnSpc>
                <a:spcPts val="4109"/>
              </a:lnSpc>
              <a:spcBef>
                <a:spcPct val="0"/>
              </a:spcBef>
            </a:pPr>
            <a:r>
              <a:rPr lang="en-US" sz="3235" u="none" strike="noStrike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AI Security Startup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920636">
            <a:off x="15100496" y="-450192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0" y="0"/>
                </a:lnTo>
                <a:lnTo>
                  <a:pt x="5503690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594283">
            <a:off x="-2728265" y="5409130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7136" y="218657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566888" y="5802240"/>
            <a:ext cx="1764813" cy="1925887"/>
          </a:xfrm>
          <a:custGeom>
            <a:avLst/>
            <a:gdLst/>
            <a:ahLst/>
            <a:cxnLst/>
            <a:rect l="l" t="t" r="r" b="b"/>
            <a:pathLst>
              <a:path w="1764813" h="1925887">
                <a:moveTo>
                  <a:pt x="0" y="0"/>
                </a:moveTo>
                <a:lnTo>
                  <a:pt x="1764813" y="0"/>
                </a:lnTo>
                <a:lnTo>
                  <a:pt x="1764813" y="1925887"/>
                </a:lnTo>
                <a:lnTo>
                  <a:pt x="0" y="192588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5400000">
            <a:off x="1672636" y="4313537"/>
            <a:ext cx="4939735" cy="2687054"/>
          </a:xfrm>
          <a:custGeom>
            <a:avLst/>
            <a:gdLst/>
            <a:ahLst/>
            <a:cxnLst/>
            <a:rect l="l" t="t" r="r" b="b"/>
            <a:pathLst>
              <a:path w="4939735" h="2687054">
                <a:moveTo>
                  <a:pt x="0" y="0"/>
                </a:moveTo>
                <a:lnTo>
                  <a:pt x="4939735" y="0"/>
                </a:lnTo>
                <a:lnTo>
                  <a:pt x="4939735" y="2687054"/>
                </a:lnTo>
                <a:lnTo>
                  <a:pt x="0" y="2687054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t="-26980" b="-10895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5791265" y="5143500"/>
            <a:ext cx="3594923" cy="2064652"/>
          </a:xfrm>
          <a:custGeom>
            <a:avLst/>
            <a:gdLst/>
            <a:ahLst/>
            <a:cxnLst/>
            <a:rect l="l" t="t" r="r" b="b"/>
            <a:pathLst>
              <a:path w="3594923" h="2064652">
                <a:moveTo>
                  <a:pt x="0" y="0"/>
                </a:moveTo>
                <a:lnTo>
                  <a:pt x="3594923" y="0"/>
                </a:lnTo>
                <a:lnTo>
                  <a:pt x="3594923" y="2064652"/>
                </a:lnTo>
                <a:lnTo>
                  <a:pt x="0" y="2064652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5708131" y="3187197"/>
            <a:ext cx="2134855" cy="2134855"/>
          </a:xfrm>
          <a:custGeom>
            <a:avLst/>
            <a:gdLst/>
            <a:ahLst/>
            <a:cxnLst/>
            <a:rect l="l" t="t" r="r" b="b"/>
            <a:pathLst>
              <a:path w="2134855" h="2134855">
                <a:moveTo>
                  <a:pt x="0" y="0"/>
                </a:moveTo>
                <a:lnTo>
                  <a:pt x="2134855" y="0"/>
                </a:lnTo>
                <a:lnTo>
                  <a:pt x="2134855" y="2134855"/>
                </a:lnTo>
                <a:lnTo>
                  <a:pt x="0" y="213485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3381734" y="2155709"/>
            <a:ext cx="12226303" cy="1262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20"/>
              </a:lnSpc>
              <a:spcBef>
                <a:spcPct val="0"/>
              </a:spcBef>
            </a:pPr>
            <a:r>
              <a:rPr lang="en-US" sz="730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Work Experience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920636">
            <a:off x="15100496" y="-450192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0" y="0"/>
                </a:lnTo>
                <a:lnTo>
                  <a:pt x="5503690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594283">
            <a:off x="-2728265" y="5409130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7136" y="218657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566888" y="5802240"/>
            <a:ext cx="1764813" cy="1925887"/>
          </a:xfrm>
          <a:custGeom>
            <a:avLst/>
            <a:gdLst/>
            <a:ahLst/>
            <a:cxnLst/>
            <a:rect l="l" t="t" r="r" b="b"/>
            <a:pathLst>
              <a:path w="1764813" h="1925887">
                <a:moveTo>
                  <a:pt x="0" y="0"/>
                </a:moveTo>
                <a:lnTo>
                  <a:pt x="1764813" y="0"/>
                </a:lnTo>
                <a:lnTo>
                  <a:pt x="1764813" y="1925887"/>
                </a:lnTo>
                <a:lnTo>
                  <a:pt x="0" y="192588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533295" y="3517834"/>
            <a:ext cx="4302881" cy="2284406"/>
          </a:xfrm>
          <a:custGeom>
            <a:avLst/>
            <a:gdLst/>
            <a:ahLst/>
            <a:cxnLst/>
            <a:rect l="l" t="t" r="r" b="b"/>
            <a:pathLst>
              <a:path w="4302881" h="2284406">
                <a:moveTo>
                  <a:pt x="0" y="0"/>
                </a:moveTo>
                <a:lnTo>
                  <a:pt x="4302881" y="0"/>
                </a:lnTo>
                <a:lnTo>
                  <a:pt x="4302881" y="2284406"/>
                </a:lnTo>
                <a:lnTo>
                  <a:pt x="0" y="228440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t="-5951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602344" y="6106629"/>
            <a:ext cx="2164784" cy="1621498"/>
          </a:xfrm>
          <a:custGeom>
            <a:avLst/>
            <a:gdLst/>
            <a:ahLst/>
            <a:cxnLst/>
            <a:rect l="l" t="t" r="r" b="b"/>
            <a:pathLst>
              <a:path w="2164784" h="1621498">
                <a:moveTo>
                  <a:pt x="0" y="0"/>
                </a:moveTo>
                <a:lnTo>
                  <a:pt x="2164783" y="0"/>
                </a:lnTo>
                <a:lnTo>
                  <a:pt x="2164783" y="1621498"/>
                </a:lnTo>
                <a:lnTo>
                  <a:pt x="0" y="162149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5400000">
            <a:off x="1672636" y="4313537"/>
            <a:ext cx="4939735" cy="2687054"/>
          </a:xfrm>
          <a:custGeom>
            <a:avLst/>
            <a:gdLst/>
            <a:ahLst/>
            <a:cxnLst/>
            <a:rect l="l" t="t" r="r" b="b"/>
            <a:pathLst>
              <a:path w="4939735" h="2687054">
                <a:moveTo>
                  <a:pt x="0" y="0"/>
                </a:moveTo>
                <a:lnTo>
                  <a:pt x="4939735" y="0"/>
                </a:lnTo>
                <a:lnTo>
                  <a:pt x="4939735" y="2687054"/>
                </a:lnTo>
                <a:lnTo>
                  <a:pt x="0" y="2687054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26980" b="-10895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791265" y="5143500"/>
            <a:ext cx="3594923" cy="2064652"/>
          </a:xfrm>
          <a:custGeom>
            <a:avLst/>
            <a:gdLst/>
            <a:ahLst/>
            <a:cxnLst/>
            <a:rect l="l" t="t" r="r" b="b"/>
            <a:pathLst>
              <a:path w="3594923" h="2064652">
                <a:moveTo>
                  <a:pt x="0" y="0"/>
                </a:moveTo>
                <a:lnTo>
                  <a:pt x="3594923" y="0"/>
                </a:lnTo>
                <a:lnTo>
                  <a:pt x="3594923" y="2064652"/>
                </a:lnTo>
                <a:lnTo>
                  <a:pt x="0" y="2064652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9695073" y="7050541"/>
            <a:ext cx="2714384" cy="1076390"/>
          </a:xfrm>
          <a:custGeom>
            <a:avLst/>
            <a:gdLst/>
            <a:ahLst/>
            <a:cxnLst/>
            <a:rect l="l" t="t" r="r" b="b"/>
            <a:pathLst>
              <a:path w="2714384" h="1076390">
                <a:moveTo>
                  <a:pt x="0" y="0"/>
                </a:moveTo>
                <a:lnTo>
                  <a:pt x="2714384" y="0"/>
                </a:lnTo>
                <a:lnTo>
                  <a:pt x="2714384" y="1076390"/>
                </a:lnTo>
                <a:lnTo>
                  <a:pt x="0" y="107639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 b="-48541"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6063405" y="7208152"/>
            <a:ext cx="3050643" cy="1220621"/>
          </a:xfrm>
          <a:custGeom>
            <a:avLst/>
            <a:gdLst/>
            <a:ahLst/>
            <a:cxnLst/>
            <a:rect l="l" t="t" r="r" b="b"/>
            <a:pathLst>
              <a:path w="3050643" h="1220621">
                <a:moveTo>
                  <a:pt x="0" y="0"/>
                </a:moveTo>
                <a:lnTo>
                  <a:pt x="3050643" y="0"/>
                </a:lnTo>
                <a:lnTo>
                  <a:pt x="3050643" y="1220621"/>
                </a:lnTo>
                <a:lnTo>
                  <a:pt x="0" y="122062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t="-30606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5708131" y="3187197"/>
            <a:ext cx="2134855" cy="2134855"/>
          </a:xfrm>
          <a:custGeom>
            <a:avLst/>
            <a:gdLst/>
            <a:ahLst/>
            <a:cxnLst/>
            <a:rect l="l" t="t" r="r" b="b"/>
            <a:pathLst>
              <a:path w="2134855" h="2134855">
                <a:moveTo>
                  <a:pt x="0" y="0"/>
                </a:moveTo>
                <a:lnTo>
                  <a:pt x="2134855" y="0"/>
                </a:lnTo>
                <a:lnTo>
                  <a:pt x="2134855" y="2134855"/>
                </a:lnTo>
                <a:lnTo>
                  <a:pt x="0" y="2134855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3381734" y="2155709"/>
            <a:ext cx="12226303" cy="1262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20"/>
              </a:lnSpc>
              <a:spcBef>
                <a:spcPct val="0"/>
              </a:spcBef>
            </a:pPr>
            <a:r>
              <a:rPr lang="en-US" sz="730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Work Experience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920636">
            <a:off x="15100496" y="-450192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0" y="0"/>
                </a:lnTo>
                <a:lnTo>
                  <a:pt x="5503690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594283">
            <a:off x="-2728265" y="5409130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7136" y="218657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566888" y="5802240"/>
            <a:ext cx="1764813" cy="1925887"/>
          </a:xfrm>
          <a:custGeom>
            <a:avLst/>
            <a:gdLst/>
            <a:ahLst/>
            <a:cxnLst/>
            <a:rect l="l" t="t" r="r" b="b"/>
            <a:pathLst>
              <a:path w="1764813" h="1925887">
                <a:moveTo>
                  <a:pt x="0" y="0"/>
                </a:moveTo>
                <a:lnTo>
                  <a:pt x="1764813" y="0"/>
                </a:lnTo>
                <a:lnTo>
                  <a:pt x="1764813" y="1925887"/>
                </a:lnTo>
                <a:lnTo>
                  <a:pt x="0" y="192588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254973" y="3653049"/>
            <a:ext cx="2651066" cy="2265927"/>
          </a:xfrm>
          <a:custGeom>
            <a:avLst/>
            <a:gdLst/>
            <a:ahLst/>
            <a:cxnLst/>
            <a:rect l="l" t="t" r="r" b="b"/>
            <a:pathLst>
              <a:path w="2651066" h="2265927">
                <a:moveTo>
                  <a:pt x="0" y="0"/>
                </a:moveTo>
                <a:lnTo>
                  <a:pt x="2651066" y="0"/>
                </a:lnTo>
                <a:lnTo>
                  <a:pt x="2651066" y="2265927"/>
                </a:lnTo>
                <a:lnTo>
                  <a:pt x="0" y="226592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t="-44207" b="-11788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344472" y="3555210"/>
            <a:ext cx="2739472" cy="4286363"/>
          </a:xfrm>
          <a:custGeom>
            <a:avLst/>
            <a:gdLst/>
            <a:ahLst/>
            <a:cxnLst/>
            <a:rect l="l" t="t" r="r" b="b"/>
            <a:pathLst>
              <a:path w="2739472" h="4286363">
                <a:moveTo>
                  <a:pt x="0" y="0"/>
                </a:moveTo>
                <a:lnTo>
                  <a:pt x="2739472" y="0"/>
                </a:lnTo>
                <a:lnTo>
                  <a:pt x="2739472" y="4286364"/>
                </a:lnTo>
                <a:lnTo>
                  <a:pt x="0" y="4286364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t="-6071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7184442" y="3653049"/>
            <a:ext cx="3919116" cy="1915224"/>
          </a:xfrm>
          <a:custGeom>
            <a:avLst/>
            <a:gdLst/>
            <a:ahLst/>
            <a:cxnLst/>
            <a:rect l="l" t="t" r="r" b="b"/>
            <a:pathLst>
              <a:path w="3919116" h="1915224">
                <a:moveTo>
                  <a:pt x="0" y="0"/>
                </a:moveTo>
                <a:lnTo>
                  <a:pt x="3919116" y="0"/>
                </a:lnTo>
                <a:lnTo>
                  <a:pt x="3919116" y="1915223"/>
                </a:lnTo>
                <a:lnTo>
                  <a:pt x="0" y="1915223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7095553" y="5419377"/>
            <a:ext cx="4169504" cy="3189670"/>
          </a:xfrm>
          <a:custGeom>
            <a:avLst/>
            <a:gdLst/>
            <a:ahLst/>
            <a:cxnLst/>
            <a:rect l="l" t="t" r="r" b="b"/>
            <a:pathLst>
              <a:path w="4169504" h="3189670">
                <a:moveTo>
                  <a:pt x="0" y="0"/>
                </a:moveTo>
                <a:lnTo>
                  <a:pt x="4169504" y="0"/>
                </a:lnTo>
                <a:lnTo>
                  <a:pt x="4169504" y="3189671"/>
                </a:lnTo>
                <a:lnTo>
                  <a:pt x="0" y="318967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254973" y="5918976"/>
            <a:ext cx="2749851" cy="2690072"/>
          </a:xfrm>
          <a:custGeom>
            <a:avLst/>
            <a:gdLst/>
            <a:ahLst/>
            <a:cxnLst/>
            <a:rect l="l" t="t" r="r" b="b"/>
            <a:pathLst>
              <a:path w="2749851" h="2690072">
                <a:moveTo>
                  <a:pt x="0" y="0"/>
                </a:moveTo>
                <a:lnTo>
                  <a:pt x="2749851" y="0"/>
                </a:lnTo>
                <a:lnTo>
                  <a:pt x="2749851" y="2690072"/>
                </a:lnTo>
                <a:lnTo>
                  <a:pt x="0" y="2690072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4906039" y="3668310"/>
            <a:ext cx="2097955" cy="2250666"/>
          </a:xfrm>
          <a:custGeom>
            <a:avLst/>
            <a:gdLst/>
            <a:ahLst/>
            <a:cxnLst/>
            <a:rect l="l" t="t" r="r" b="b"/>
            <a:pathLst>
              <a:path w="2097955" h="2250666">
                <a:moveTo>
                  <a:pt x="0" y="0"/>
                </a:moveTo>
                <a:lnTo>
                  <a:pt x="2097955" y="0"/>
                </a:lnTo>
                <a:lnTo>
                  <a:pt x="2097955" y="2250666"/>
                </a:lnTo>
                <a:lnTo>
                  <a:pt x="0" y="2250666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l="-2031" b="-26810"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3381734" y="2155709"/>
            <a:ext cx="12226303" cy="1262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20"/>
              </a:lnSpc>
              <a:spcBef>
                <a:spcPct val="0"/>
              </a:spcBef>
            </a:pPr>
            <a:r>
              <a:rPr lang="en-US" sz="730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Academic Experience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6920636">
            <a:off x="15100496" y="-450192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0" y="0"/>
                </a:lnTo>
                <a:lnTo>
                  <a:pt x="5503690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3594283">
            <a:off x="-2728265" y="5409130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57136" y="218657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566888" y="5802240"/>
            <a:ext cx="1764813" cy="1925887"/>
          </a:xfrm>
          <a:custGeom>
            <a:avLst/>
            <a:gdLst/>
            <a:ahLst/>
            <a:cxnLst/>
            <a:rect l="l" t="t" r="r" b="b"/>
            <a:pathLst>
              <a:path w="1764813" h="1925887">
                <a:moveTo>
                  <a:pt x="0" y="0"/>
                </a:moveTo>
                <a:lnTo>
                  <a:pt x="1764813" y="0"/>
                </a:lnTo>
                <a:lnTo>
                  <a:pt x="1764813" y="1925887"/>
                </a:lnTo>
                <a:lnTo>
                  <a:pt x="0" y="192588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254973" y="3653049"/>
            <a:ext cx="2651066" cy="2265927"/>
          </a:xfrm>
          <a:custGeom>
            <a:avLst/>
            <a:gdLst/>
            <a:ahLst/>
            <a:cxnLst/>
            <a:rect l="l" t="t" r="r" b="b"/>
            <a:pathLst>
              <a:path w="2651066" h="2265927">
                <a:moveTo>
                  <a:pt x="0" y="0"/>
                </a:moveTo>
                <a:lnTo>
                  <a:pt x="2651066" y="0"/>
                </a:lnTo>
                <a:lnTo>
                  <a:pt x="2651066" y="2265927"/>
                </a:lnTo>
                <a:lnTo>
                  <a:pt x="0" y="226592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t="-44207" b="-11788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344472" y="3294971"/>
            <a:ext cx="2739472" cy="4546602"/>
          </a:xfrm>
          <a:custGeom>
            <a:avLst/>
            <a:gdLst/>
            <a:ahLst/>
            <a:cxnLst/>
            <a:rect l="l" t="t" r="r" b="b"/>
            <a:pathLst>
              <a:path w="2739472" h="4546602">
                <a:moveTo>
                  <a:pt x="0" y="0"/>
                </a:moveTo>
                <a:lnTo>
                  <a:pt x="2739472" y="0"/>
                </a:lnTo>
                <a:lnTo>
                  <a:pt x="2739472" y="4546603"/>
                </a:lnTo>
                <a:lnTo>
                  <a:pt x="0" y="4546603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7184442" y="3653049"/>
            <a:ext cx="3919116" cy="1915224"/>
          </a:xfrm>
          <a:custGeom>
            <a:avLst/>
            <a:gdLst/>
            <a:ahLst/>
            <a:cxnLst/>
            <a:rect l="l" t="t" r="r" b="b"/>
            <a:pathLst>
              <a:path w="3919116" h="1915224">
                <a:moveTo>
                  <a:pt x="0" y="0"/>
                </a:moveTo>
                <a:lnTo>
                  <a:pt x="3919116" y="0"/>
                </a:lnTo>
                <a:lnTo>
                  <a:pt x="3919116" y="1915223"/>
                </a:lnTo>
                <a:lnTo>
                  <a:pt x="0" y="1915223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7095553" y="5419377"/>
            <a:ext cx="4169504" cy="3189670"/>
          </a:xfrm>
          <a:custGeom>
            <a:avLst/>
            <a:gdLst/>
            <a:ahLst/>
            <a:cxnLst/>
            <a:rect l="l" t="t" r="r" b="b"/>
            <a:pathLst>
              <a:path w="4169504" h="3189670">
                <a:moveTo>
                  <a:pt x="0" y="0"/>
                </a:moveTo>
                <a:lnTo>
                  <a:pt x="4169504" y="0"/>
                </a:lnTo>
                <a:lnTo>
                  <a:pt x="4169504" y="3189671"/>
                </a:lnTo>
                <a:lnTo>
                  <a:pt x="0" y="318967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2254973" y="5918976"/>
            <a:ext cx="2749851" cy="2690072"/>
          </a:xfrm>
          <a:custGeom>
            <a:avLst/>
            <a:gdLst/>
            <a:ahLst/>
            <a:cxnLst/>
            <a:rect l="l" t="t" r="r" b="b"/>
            <a:pathLst>
              <a:path w="2749851" h="2690072">
                <a:moveTo>
                  <a:pt x="0" y="0"/>
                </a:moveTo>
                <a:lnTo>
                  <a:pt x="2749851" y="0"/>
                </a:lnTo>
                <a:lnTo>
                  <a:pt x="2749851" y="2690072"/>
                </a:lnTo>
                <a:lnTo>
                  <a:pt x="0" y="2690072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4906039" y="3668310"/>
            <a:ext cx="2097955" cy="2250666"/>
          </a:xfrm>
          <a:custGeom>
            <a:avLst/>
            <a:gdLst/>
            <a:ahLst/>
            <a:cxnLst/>
            <a:rect l="l" t="t" r="r" b="b"/>
            <a:pathLst>
              <a:path w="2097955" h="2250666">
                <a:moveTo>
                  <a:pt x="0" y="0"/>
                </a:moveTo>
                <a:lnTo>
                  <a:pt x="2097955" y="0"/>
                </a:lnTo>
                <a:lnTo>
                  <a:pt x="2097955" y="2250666"/>
                </a:lnTo>
                <a:lnTo>
                  <a:pt x="0" y="2250666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l="-2031" b="-26810"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3381734" y="2155709"/>
            <a:ext cx="12226303" cy="1262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220"/>
              </a:lnSpc>
              <a:spcBef>
                <a:spcPct val="0"/>
              </a:spcBef>
            </a:pPr>
            <a:r>
              <a:rPr lang="en-US" sz="730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Academic Experience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304592" y="-825142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379188" y="4536768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7" y="0"/>
                </a:lnTo>
                <a:lnTo>
                  <a:pt x="8150157" y="8150157"/>
                </a:lnTo>
                <a:lnTo>
                  <a:pt x="0" y="81501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2167936" y="8231915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7"/>
                </a:lnTo>
                <a:lnTo>
                  <a:pt x="0" y="527353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652513" y="2215964"/>
            <a:ext cx="10982974" cy="1524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396"/>
              </a:lnSpc>
              <a:spcBef>
                <a:spcPct val="0"/>
              </a:spcBef>
            </a:pPr>
            <a:r>
              <a:rPr lang="en-US" sz="8854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MY PROJECT</a:t>
            </a:r>
          </a:p>
        </p:txBody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9674437">
            <a:off x="806188" y="-3029035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5" y="0"/>
                </a:lnTo>
                <a:lnTo>
                  <a:pt x="6322465" y="6058070"/>
                </a:lnTo>
                <a:lnTo>
                  <a:pt x="0" y="605807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5466022" y="4705320"/>
            <a:ext cx="6689188" cy="3906526"/>
          </a:xfrm>
          <a:custGeom>
            <a:avLst/>
            <a:gdLst/>
            <a:ahLst/>
            <a:cxnLst/>
            <a:rect l="l" t="t" r="r" b="b"/>
            <a:pathLst>
              <a:path w="6689188" h="3906526">
                <a:moveTo>
                  <a:pt x="0" y="0"/>
                </a:moveTo>
                <a:lnTo>
                  <a:pt x="6689188" y="0"/>
                </a:lnTo>
                <a:lnTo>
                  <a:pt x="6689188" y="3906526"/>
                </a:lnTo>
                <a:lnTo>
                  <a:pt x="0" y="390652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t="-18463" b="-9959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2713418" y="3683600"/>
            <a:ext cx="13562935" cy="885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11"/>
              </a:lnSpc>
            </a:pPr>
            <a:r>
              <a:rPr lang="en-US" sz="5441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Gas monitoring sensors and real-time visualisation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2204713" y="4366990"/>
            <a:ext cx="2461725" cy="2104775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4507609" y="2144800"/>
            <a:ext cx="9974553" cy="1443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60"/>
              </a:lnSpc>
              <a:spcBef>
                <a:spcPct val="0"/>
              </a:spcBef>
            </a:pPr>
            <a:r>
              <a:rPr lang="en-US" sz="840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How can you help?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298838" y="5637334"/>
            <a:ext cx="6732521" cy="6405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96"/>
              </a:lnSpc>
            </a:pPr>
            <a:r>
              <a:rPr lang="en-US" sz="4013" b="1">
                <a:solidFill>
                  <a:srgbClr val="FFC200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GAS SITUATION IS UNCLEAR?</a:t>
            </a:r>
          </a:p>
          <a:p>
            <a:pPr algn="just">
              <a:lnSpc>
                <a:spcPts val="5096"/>
              </a:lnSpc>
            </a:pPr>
            <a:endParaRPr lang="en-US" sz="4013" b="1">
              <a:solidFill>
                <a:srgbClr val="FFC200"/>
              </a:solidFill>
              <a:latin typeface="Londrina Solid Heavy"/>
              <a:ea typeface="Londrina Solid Heavy"/>
              <a:cs typeface="Londrina Solid Heavy"/>
              <a:sym typeface="Londrina Solid Heavy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424441" y="7200975"/>
            <a:ext cx="6732521" cy="6405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96"/>
              </a:lnSpc>
            </a:pPr>
            <a:r>
              <a:rPr lang="en-US" sz="4013" b="1">
                <a:solidFill>
                  <a:srgbClr val="141313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YOUR RESULTS DOESNT ADD UP?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249319" y="3864726"/>
            <a:ext cx="6732521" cy="1278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96"/>
              </a:lnSpc>
            </a:pPr>
            <a:r>
              <a:rPr lang="en-US" sz="4013" b="1">
                <a:solidFill>
                  <a:srgbClr val="1F9EAF"/>
                </a:solidFill>
                <a:latin typeface="Londrina Solid Heavy"/>
                <a:ea typeface="Londrina Solid Heavy"/>
                <a:cs typeface="Londrina Solid Heavy"/>
                <a:sym typeface="Londrina Solid Heavy"/>
              </a:rPr>
              <a:t>THE SENSORS SYSTEM CAN BE BETTER FOR YOU?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44000" y="4070177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59464" y="0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7" y="0"/>
                </a:lnTo>
                <a:lnTo>
                  <a:pt x="8150157" y="8150157"/>
                </a:lnTo>
                <a:lnTo>
                  <a:pt x="0" y="81501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216318">
            <a:off x="15228812" y="2321986"/>
            <a:ext cx="1725041" cy="2071555"/>
          </a:xfrm>
          <a:custGeom>
            <a:avLst/>
            <a:gdLst/>
            <a:ahLst/>
            <a:cxnLst/>
            <a:rect l="l" t="t" r="r" b="b"/>
            <a:pathLst>
              <a:path w="1725041" h="2071555">
                <a:moveTo>
                  <a:pt x="0" y="0"/>
                </a:moveTo>
                <a:lnTo>
                  <a:pt x="1725041" y="0"/>
                </a:lnTo>
                <a:lnTo>
                  <a:pt x="1725041" y="2071556"/>
                </a:lnTo>
                <a:lnTo>
                  <a:pt x="0" y="20715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0332618">
            <a:off x="738438" y="4760017"/>
            <a:ext cx="2117845" cy="2543263"/>
          </a:xfrm>
          <a:custGeom>
            <a:avLst/>
            <a:gdLst/>
            <a:ahLst/>
            <a:cxnLst/>
            <a:rect l="l" t="t" r="r" b="b"/>
            <a:pathLst>
              <a:path w="2117845" h="2543263">
                <a:moveTo>
                  <a:pt x="0" y="0"/>
                </a:moveTo>
                <a:lnTo>
                  <a:pt x="2117844" y="0"/>
                </a:lnTo>
                <a:lnTo>
                  <a:pt x="2117844" y="2543263"/>
                </a:lnTo>
                <a:lnTo>
                  <a:pt x="0" y="254326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415657">
            <a:off x="2365421" y="131620"/>
            <a:ext cx="14605365" cy="10303421"/>
          </a:xfrm>
          <a:custGeom>
            <a:avLst/>
            <a:gdLst/>
            <a:ahLst/>
            <a:cxnLst/>
            <a:rect l="l" t="t" r="r" b="b"/>
            <a:pathLst>
              <a:path w="14605365" h="10303421">
                <a:moveTo>
                  <a:pt x="0" y="0"/>
                </a:moveTo>
                <a:lnTo>
                  <a:pt x="14605365" y="0"/>
                </a:lnTo>
                <a:lnTo>
                  <a:pt x="14605365" y="10303422"/>
                </a:lnTo>
                <a:lnTo>
                  <a:pt x="0" y="1030342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27784" y="2836536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2"/>
                </a:lnTo>
                <a:lnTo>
                  <a:pt x="0" y="179169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19464" y="4672192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3744533" y="3906320"/>
            <a:ext cx="10798933" cy="245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908"/>
              </a:lnSpc>
              <a:spcBef>
                <a:spcPct val="0"/>
              </a:spcBef>
            </a:pPr>
            <a:r>
              <a:rPr lang="en-US" sz="14220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31917" y="4671302"/>
            <a:ext cx="4033295" cy="1686651"/>
          </a:xfrm>
          <a:custGeom>
            <a:avLst/>
            <a:gdLst/>
            <a:ahLst/>
            <a:cxnLst/>
            <a:rect l="l" t="t" r="r" b="b"/>
            <a:pathLst>
              <a:path w="4033295" h="1686651">
                <a:moveTo>
                  <a:pt x="0" y="0"/>
                </a:moveTo>
                <a:lnTo>
                  <a:pt x="4033295" y="0"/>
                </a:lnTo>
                <a:lnTo>
                  <a:pt x="4033295" y="1686651"/>
                </a:lnTo>
                <a:lnTo>
                  <a:pt x="0" y="16866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49681" y="4671302"/>
            <a:ext cx="4033295" cy="1686651"/>
          </a:xfrm>
          <a:custGeom>
            <a:avLst/>
            <a:gdLst/>
            <a:ahLst/>
            <a:cxnLst/>
            <a:rect l="l" t="t" r="r" b="b"/>
            <a:pathLst>
              <a:path w="4033295" h="1686651">
                <a:moveTo>
                  <a:pt x="0" y="0"/>
                </a:moveTo>
                <a:lnTo>
                  <a:pt x="4033295" y="0"/>
                </a:lnTo>
                <a:lnTo>
                  <a:pt x="4033295" y="1686651"/>
                </a:lnTo>
                <a:lnTo>
                  <a:pt x="0" y="168665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71321" y="4671302"/>
            <a:ext cx="4033295" cy="1686651"/>
          </a:xfrm>
          <a:custGeom>
            <a:avLst/>
            <a:gdLst/>
            <a:ahLst/>
            <a:cxnLst/>
            <a:rect l="l" t="t" r="r" b="b"/>
            <a:pathLst>
              <a:path w="4033295" h="1686651">
                <a:moveTo>
                  <a:pt x="0" y="0"/>
                </a:moveTo>
                <a:lnTo>
                  <a:pt x="4033295" y="0"/>
                </a:lnTo>
                <a:lnTo>
                  <a:pt x="4033295" y="1686651"/>
                </a:lnTo>
                <a:lnTo>
                  <a:pt x="0" y="16866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5069302" y="1947845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Contents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796407" y="4953649"/>
            <a:ext cx="3904316" cy="1007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277"/>
              </a:lnSpc>
              <a:spcBef>
                <a:spcPct val="0"/>
              </a:spcBef>
            </a:pPr>
            <a:r>
              <a:rPr lang="en-US" sz="5912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1. About Me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450085" y="5076825"/>
            <a:ext cx="3904316" cy="6981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17"/>
              </a:lnSpc>
              <a:spcBef>
                <a:spcPct val="0"/>
              </a:spcBef>
            </a:pPr>
            <a:r>
              <a:rPr lang="en-US" sz="4012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2. Work Experience</a:t>
            </a:r>
          </a:p>
        </p:txBody>
      </p:sp>
      <p:sp>
        <p:nvSpPr>
          <p:cNvPr id="13" name="Freeform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0332618">
            <a:off x="162582" y="7080006"/>
            <a:ext cx="2117845" cy="2543263"/>
          </a:xfrm>
          <a:custGeom>
            <a:avLst/>
            <a:gdLst/>
            <a:ahLst/>
            <a:cxnLst/>
            <a:rect l="l" t="t" r="r" b="b"/>
            <a:pathLst>
              <a:path w="2117845" h="2543263">
                <a:moveTo>
                  <a:pt x="0" y="0"/>
                </a:moveTo>
                <a:lnTo>
                  <a:pt x="2117845" y="0"/>
                </a:lnTo>
                <a:lnTo>
                  <a:pt x="2117845" y="2543264"/>
                </a:lnTo>
                <a:lnTo>
                  <a:pt x="0" y="254326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777254" y="874810"/>
            <a:ext cx="2117845" cy="2543263"/>
          </a:xfrm>
          <a:custGeom>
            <a:avLst/>
            <a:gdLst/>
            <a:ahLst/>
            <a:cxnLst/>
            <a:rect l="l" t="t" r="r" b="b"/>
            <a:pathLst>
              <a:path w="2117845" h="2543263">
                <a:moveTo>
                  <a:pt x="0" y="0"/>
                </a:moveTo>
                <a:lnTo>
                  <a:pt x="2117844" y="0"/>
                </a:lnTo>
                <a:lnTo>
                  <a:pt x="2117844" y="2543263"/>
                </a:lnTo>
                <a:lnTo>
                  <a:pt x="0" y="254326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2090775" y="4953649"/>
            <a:ext cx="3904316" cy="945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17"/>
              </a:lnSpc>
              <a:spcBef>
                <a:spcPct val="0"/>
              </a:spcBef>
            </a:pPr>
            <a:r>
              <a:rPr lang="en-US" sz="5512">
                <a:solidFill>
                  <a:srgbClr val="000000"/>
                </a:solidFill>
                <a:latin typeface="Londrina Solid"/>
                <a:ea typeface="Londrina Solid"/>
                <a:cs typeface="Londrina Solid"/>
                <a:sym typeface="Londrina Solid"/>
              </a:rPr>
              <a:t>3. my project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-36073" t="-79137" r="-19796" b="-13794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  <p:pic>
        <p:nvPicPr>
          <p:cNvPr id="14" name="Picture 1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910" end="13565.374"/>
                </p14:media>
              </p:ext>
            </p:extLst>
          </p:nvPr>
        </p:nvPicPr>
        <p:blipFill>
          <a:blip r:embed="rId19"/>
          <a:srcRect/>
          <a:stretch>
            <a:fillRect/>
          </a:stretch>
        </p:blipFill>
        <p:spPr>
          <a:xfrm>
            <a:off x="27514" y="3955260"/>
            <a:ext cx="2691219" cy="475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 mute="1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21729" y="8111935"/>
            <a:ext cx="5290765" cy="2377484"/>
          </a:xfrm>
          <a:custGeom>
            <a:avLst/>
            <a:gdLst/>
            <a:ahLst/>
            <a:cxnLst/>
            <a:rect l="l" t="t" r="r" b="b"/>
            <a:pathLst>
              <a:path w="5290765" h="2377484">
                <a:moveTo>
                  <a:pt x="0" y="0"/>
                </a:moveTo>
                <a:lnTo>
                  <a:pt x="5290765" y="0"/>
                </a:lnTo>
                <a:lnTo>
                  <a:pt x="5290765" y="2377485"/>
                </a:lnTo>
                <a:lnTo>
                  <a:pt x="0" y="23774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17011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608388" y="6560558"/>
            <a:ext cx="4575056" cy="2562031"/>
          </a:xfrm>
          <a:custGeom>
            <a:avLst/>
            <a:gdLst/>
            <a:ahLst/>
            <a:cxnLst/>
            <a:rect l="l" t="t" r="r" b="b"/>
            <a:pathLst>
              <a:path w="4575056" h="2562031">
                <a:moveTo>
                  <a:pt x="0" y="0"/>
                </a:moveTo>
                <a:lnTo>
                  <a:pt x="4575056" y="0"/>
                </a:lnTo>
                <a:lnTo>
                  <a:pt x="4575056" y="2562031"/>
                </a:lnTo>
                <a:lnTo>
                  <a:pt x="0" y="256203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21729" y="8111935"/>
            <a:ext cx="5290765" cy="2377484"/>
          </a:xfrm>
          <a:custGeom>
            <a:avLst/>
            <a:gdLst/>
            <a:ahLst/>
            <a:cxnLst/>
            <a:rect l="l" t="t" r="r" b="b"/>
            <a:pathLst>
              <a:path w="5290765" h="2377484">
                <a:moveTo>
                  <a:pt x="0" y="0"/>
                </a:moveTo>
                <a:lnTo>
                  <a:pt x="5290765" y="0"/>
                </a:lnTo>
                <a:lnTo>
                  <a:pt x="5290765" y="2377485"/>
                </a:lnTo>
                <a:lnTo>
                  <a:pt x="0" y="23774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17011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608388" y="6560558"/>
            <a:ext cx="4575056" cy="2562031"/>
          </a:xfrm>
          <a:custGeom>
            <a:avLst/>
            <a:gdLst/>
            <a:ahLst/>
            <a:cxnLst/>
            <a:rect l="l" t="t" r="r" b="b"/>
            <a:pathLst>
              <a:path w="4575056" h="2562031">
                <a:moveTo>
                  <a:pt x="0" y="0"/>
                </a:moveTo>
                <a:lnTo>
                  <a:pt x="4575056" y="0"/>
                </a:lnTo>
                <a:lnTo>
                  <a:pt x="4575056" y="2562031"/>
                </a:lnTo>
                <a:lnTo>
                  <a:pt x="0" y="256203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2382342" y="1003549"/>
            <a:ext cx="5527104" cy="2670565"/>
          </a:xfrm>
          <a:custGeom>
            <a:avLst/>
            <a:gdLst/>
            <a:ahLst/>
            <a:cxnLst/>
            <a:rect l="l" t="t" r="r" b="b"/>
            <a:pathLst>
              <a:path w="5527104" h="2670565">
                <a:moveTo>
                  <a:pt x="0" y="0"/>
                </a:moveTo>
                <a:lnTo>
                  <a:pt x="5527104" y="0"/>
                </a:lnTo>
                <a:lnTo>
                  <a:pt x="5527104" y="2670564"/>
                </a:lnTo>
                <a:lnTo>
                  <a:pt x="0" y="2670564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 l="-3686" r="-3686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21729" y="8111935"/>
            <a:ext cx="5290765" cy="2377484"/>
          </a:xfrm>
          <a:custGeom>
            <a:avLst/>
            <a:gdLst/>
            <a:ahLst/>
            <a:cxnLst/>
            <a:rect l="l" t="t" r="r" b="b"/>
            <a:pathLst>
              <a:path w="5290765" h="2377484">
                <a:moveTo>
                  <a:pt x="0" y="0"/>
                </a:moveTo>
                <a:lnTo>
                  <a:pt x="5290765" y="0"/>
                </a:lnTo>
                <a:lnTo>
                  <a:pt x="5290765" y="2377485"/>
                </a:lnTo>
                <a:lnTo>
                  <a:pt x="0" y="23774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17011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608388" y="6560558"/>
            <a:ext cx="4575056" cy="2562031"/>
          </a:xfrm>
          <a:custGeom>
            <a:avLst/>
            <a:gdLst/>
            <a:ahLst/>
            <a:cxnLst/>
            <a:rect l="l" t="t" r="r" b="b"/>
            <a:pathLst>
              <a:path w="4575056" h="2562031">
                <a:moveTo>
                  <a:pt x="0" y="0"/>
                </a:moveTo>
                <a:lnTo>
                  <a:pt x="4575056" y="0"/>
                </a:lnTo>
                <a:lnTo>
                  <a:pt x="4575056" y="2562031"/>
                </a:lnTo>
                <a:lnTo>
                  <a:pt x="0" y="256203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2571108" y="3955260"/>
            <a:ext cx="4392889" cy="2376481"/>
          </a:xfrm>
          <a:custGeom>
            <a:avLst/>
            <a:gdLst/>
            <a:ahLst/>
            <a:cxnLst/>
            <a:rect l="l" t="t" r="r" b="b"/>
            <a:pathLst>
              <a:path w="4392889" h="2376481">
                <a:moveTo>
                  <a:pt x="0" y="0"/>
                </a:moveTo>
                <a:lnTo>
                  <a:pt x="4392889" y="0"/>
                </a:lnTo>
                <a:lnTo>
                  <a:pt x="4392889" y="2376480"/>
                </a:lnTo>
                <a:lnTo>
                  <a:pt x="0" y="237648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2382342" y="1003549"/>
            <a:ext cx="5527104" cy="2670565"/>
          </a:xfrm>
          <a:custGeom>
            <a:avLst/>
            <a:gdLst/>
            <a:ahLst/>
            <a:cxnLst/>
            <a:rect l="l" t="t" r="r" b="b"/>
            <a:pathLst>
              <a:path w="5527104" h="2670565">
                <a:moveTo>
                  <a:pt x="0" y="0"/>
                </a:moveTo>
                <a:lnTo>
                  <a:pt x="5527104" y="0"/>
                </a:lnTo>
                <a:lnTo>
                  <a:pt x="5527104" y="2670564"/>
                </a:lnTo>
                <a:lnTo>
                  <a:pt x="0" y="2670564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l="-3686" r="-3686"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21729" y="8111935"/>
            <a:ext cx="5290765" cy="2377484"/>
          </a:xfrm>
          <a:custGeom>
            <a:avLst/>
            <a:gdLst/>
            <a:ahLst/>
            <a:cxnLst/>
            <a:rect l="l" t="t" r="r" b="b"/>
            <a:pathLst>
              <a:path w="5290765" h="2377484">
                <a:moveTo>
                  <a:pt x="0" y="0"/>
                </a:moveTo>
                <a:lnTo>
                  <a:pt x="5290765" y="0"/>
                </a:lnTo>
                <a:lnTo>
                  <a:pt x="5290765" y="2377485"/>
                </a:lnTo>
                <a:lnTo>
                  <a:pt x="0" y="23774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17011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608388" y="6560558"/>
            <a:ext cx="4575056" cy="2562031"/>
          </a:xfrm>
          <a:custGeom>
            <a:avLst/>
            <a:gdLst/>
            <a:ahLst/>
            <a:cxnLst/>
            <a:rect l="l" t="t" r="r" b="b"/>
            <a:pathLst>
              <a:path w="4575056" h="2562031">
                <a:moveTo>
                  <a:pt x="0" y="0"/>
                </a:moveTo>
                <a:lnTo>
                  <a:pt x="4575056" y="0"/>
                </a:lnTo>
                <a:lnTo>
                  <a:pt x="4575056" y="2562031"/>
                </a:lnTo>
                <a:lnTo>
                  <a:pt x="0" y="256203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2571108" y="3955260"/>
            <a:ext cx="4392889" cy="2376481"/>
          </a:xfrm>
          <a:custGeom>
            <a:avLst/>
            <a:gdLst/>
            <a:ahLst/>
            <a:cxnLst/>
            <a:rect l="l" t="t" r="r" b="b"/>
            <a:pathLst>
              <a:path w="4392889" h="2376481">
                <a:moveTo>
                  <a:pt x="0" y="0"/>
                </a:moveTo>
                <a:lnTo>
                  <a:pt x="4392889" y="0"/>
                </a:lnTo>
                <a:lnTo>
                  <a:pt x="4392889" y="2376480"/>
                </a:lnTo>
                <a:lnTo>
                  <a:pt x="0" y="237648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4247912" y="6331740"/>
            <a:ext cx="3580591" cy="2378007"/>
          </a:xfrm>
          <a:custGeom>
            <a:avLst/>
            <a:gdLst/>
            <a:ahLst/>
            <a:cxnLst/>
            <a:rect l="l" t="t" r="r" b="b"/>
            <a:pathLst>
              <a:path w="3580591" h="2378007">
                <a:moveTo>
                  <a:pt x="0" y="0"/>
                </a:moveTo>
                <a:lnTo>
                  <a:pt x="3580591" y="0"/>
                </a:lnTo>
                <a:lnTo>
                  <a:pt x="3580591" y="2378007"/>
                </a:lnTo>
                <a:lnTo>
                  <a:pt x="0" y="2378007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t="-44704" b="-56057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2382342" y="1003549"/>
            <a:ext cx="5527104" cy="2670565"/>
          </a:xfrm>
          <a:custGeom>
            <a:avLst/>
            <a:gdLst/>
            <a:ahLst/>
            <a:cxnLst/>
            <a:rect l="l" t="t" r="r" b="b"/>
            <a:pathLst>
              <a:path w="5527104" h="2670565">
                <a:moveTo>
                  <a:pt x="0" y="0"/>
                </a:moveTo>
                <a:lnTo>
                  <a:pt x="5527104" y="0"/>
                </a:lnTo>
                <a:lnTo>
                  <a:pt x="5527104" y="2670564"/>
                </a:lnTo>
                <a:lnTo>
                  <a:pt x="0" y="2670564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 l="-3686" r="-3686"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49037">
            <a:off x="-1462694" y="-4724504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3"/>
                </a:lnTo>
                <a:lnTo>
                  <a:pt x="0" y="202877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86464">
            <a:off x="-1462694" y="-5000382"/>
            <a:ext cx="21915158" cy="20287763"/>
          </a:xfrm>
          <a:custGeom>
            <a:avLst/>
            <a:gdLst/>
            <a:ahLst/>
            <a:cxnLst/>
            <a:rect l="l" t="t" r="r" b="b"/>
            <a:pathLst>
              <a:path w="21915158" h="20287763">
                <a:moveTo>
                  <a:pt x="0" y="0"/>
                </a:moveTo>
                <a:lnTo>
                  <a:pt x="21915159" y="0"/>
                </a:lnTo>
                <a:lnTo>
                  <a:pt x="21915159" y="20287764"/>
                </a:lnTo>
                <a:lnTo>
                  <a:pt x="0" y="2028776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44472" y="3418073"/>
            <a:ext cx="6983408" cy="6983408"/>
          </a:xfrm>
          <a:custGeom>
            <a:avLst/>
            <a:gdLst/>
            <a:ahLst/>
            <a:cxnLst/>
            <a:rect l="l" t="t" r="r" b="b"/>
            <a:pathLst>
              <a:path w="6983408" h="6983408">
                <a:moveTo>
                  <a:pt x="0" y="0"/>
                </a:moveTo>
                <a:lnTo>
                  <a:pt x="6983408" y="0"/>
                </a:lnTo>
                <a:lnTo>
                  <a:pt x="6983408" y="6983408"/>
                </a:lnTo>
                <a:lnTo>
                  <a:pt x="0" y="69834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910603" y="-308584"/>
            <a:ext cx="8150157" cy="8150157"/>
          </a:xfrm>
          <a:custGeom>
            <a:avLst/>
            <a:gdLst/>
            <a:ahLst/>
            <a:cxnLst/>
            <a:rect l="l" t="t" r="r" b="b"/>
            <a:pathLst>
              <a:path w="8150157" h="8150157">
                <a:moveTo>
                  <a:pt x="0" y="0"/>
                </a:moveTo>
                <a:lnTo>
                  <a:pt x="8150158" y="0"/>
                </a:lnTo>
                <a:lnTo>
                  <a:pt x="8150158" y="8150158"/>
                </a:lnTo>
                <a:lnTo>
                  <a:pt x="0" y="81501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-1701690">
            <a:off x="13568362" y="7764713"/>
            <a:ext cx="5503690" cy="5273536"/>
          </a:xfrm>
          <a:custGeom>
            <a:avLst/>
            <a:gdLst/>
            <a:ahLst/>
            <a:cxnLst/>
            <a:rect l="l" t="t" r="r" b="b"/>
            <a:pathLst>
              <a:path w="5503690" h="5273536">
                <a:moveTo>
                  <a:pt x="0" y="0"/>
                </a:moveTo>
                <a:lnTo>
                  <a:pt x="5503691" y="0"/>
                </a:lnTo>
                <a:lnTo>
                  <a:pt x="5503691" y="5273536"/>
                </a:lnTo>
                <a:lnTo>
                  <a:pt x="0" y="527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107" y="1705533"/>
            <a:ext cx="17296396" cy="7233038"/>
          </a:xfrm>
          <a:custGeom>
            <a:avLst/>
            <a:gdLst/>
            <a:ahLst/>
            <a:cxnLst/>
            <a:rect l="l" t="t" r="r" b="b"/>
            <a:pathLst>
              <a:path w="17296396" h="7233038">
                <a:moveTo>
                  <a:pt x="0" y="0"/>
                </a:moveTo>
                <a:lnTo>
                  <a:pt x="17296396" y="0"/>
                </a:lnTo>
                <a:lnTo>
                  <a:pt x="17296396" y="7233038"/>
                </a:lnTo>
                <a:lnTo>
                  <a:pt x="0" y="72330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98403">
            <a:off x="-1660379" y="-2258247"/>
            <a:ext cx="6322464" cy="6058070"/>
          </a:xfrm>
          <a:custGeom>
            <a:avLst/>
            <a:gdLst/>
            <a:ahLst/>
            <a:cxnLst/>
            <a:rect l="l" t="t" r="r" b="b"/>
            <a:pathLst>
              <a:path w="6322464" h="6058070">
                <a:moveTo>
                  <a:pt x="0" y="0"/>
                </a:moveTo>
                <a:lnTo>
                  <a:pt x="6322464" y="0"/>
                </a:lnTo>
                <a:lnTo>
                  <a:pt x="6322464" y="6058071"/>
                </a:lnTo>
                <a:lnTo>
                  <a:pt x="0" y="605807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22635" y="1626382"/>
            <a:ext cx="1641841" cy="1791691"/>
          </a:xfrm>
          <a:custGeom>
            <a:avLst/>
            <a:gdLst/>
            <a:ahLst/>
            <a:cxnLst/>
            <a:rect l="l" t="t" r="r" b="b"/>
            <a:pathLst>
              <a:path w="1641841" h="1791691">
                <a:moveTo>
                  <a:pt x="0" y="0"/>
                </a:moveTo>
                <a:lnTo>
                  <a:pt x="1641841" y="0"/>
                </a:lnTo>
                <a:lnTo>
                  <a:pt x="1641841" y="1791691"/>
                </a:lnTo>
                <a:lnTo>
                  <a:pt x="0" y="179169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39995" y="6909777"/>
            <a:ext cx="2648005" cy="2889689"/>
          </a:xfrm>
          <a:custGeom>
            <a:avLst/>
            <a:gdLst/>
            <a:ahLst/>
            <a:cxnLst/>
            <a:rect l="l" t="t" r="r" b="b"/>
            <a:pathLst>
              <a:path w="2648005" h="2889689">
                <a:moveTo>
                  <a:pt x="0" y="0"/>
                </a:moveTo>
                <a:lnTo>
                  <a:pt x="2648005" y="0"/>
                </a:lnTo>
                <a:lnTo>
                  <a:pt x="2648005" y="2889689"/>
                </a:lnTo>
                <a:lnTo>
                  <a:pt x="0" y="288968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7171931" y="3856482"/>
            <a:ext cx="5408448" cy="4254931"/>
          </a:xfrm>
          <a:custGeom>
            <a:avLst/>
            <a:gdLst/>
            <a:ahLst/>
            <a:cxnLst/>
            <a:rect l="l" t="t" r="r" b="b"/>
            <a:pathLst>
              <a:path w="5408448" h="4254931">
                <a:moveTo>
                  <a:pt x="0" y="0"/>
                </a:moveTo>
                <a:lnTo>
                  <a:pt x="5408448" y="0"/>
                </a:lnTo>
                <a:lnTo>
                  <a:pt x="5408448" y="4254931"/>
                </a:lnTo>
                <a:lnTo>
                  <a:pt x="0" y="425493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16204" t="-36883" r="-2714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2709209" y="3856482"/>
            <a:ext cx="4462722" cy="2704076"/>
          </a:xfrm>
          <a:custGeom>
            <a:avLst/>
            <a:gdLst/>
            <a:ahLst/>
            <a:cxnLst/>
            <a:rect l="l" t="t" r="r" b="b"/>
            <a:pathLst>
              <a:path w="4462722" h="2704076">
                <a:moveTo>
                  <a:pt x="0" y="0"/>
                </a:moveTo>
                <a:lnTo>
                  <a:pt x="4462722" y="0"/>
                </a:lnTo>
                <a:lnTo>
                  <a:pt x="4462722" y="2704076"/>
                </a:lnTo>
                <a:lnTo>
                  <a:pt x="0" y="270407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36073" t="-79137" r="-19796" b="-13794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6721729" y="8111935"/>
            <a:ext cx="5290765" cy="2377484"/>
          </a:xfrm>
          <a:custGeom>
            <a:avLst/>
            <a:gdLst/>
            <a:ahLst/>
            <a:cxnLst/>
            <a:rect l="l" t="t" r="r" b="b"/>
            <a:pathLst>
              <a:path w="5290765" h="2377484">
                <a:moveTo>
                  <a:pt x="0" y="0"/>
                </a:moveTo>
                <a:lnTo>
                  <a:pt x="5290765" y="0"/>
                </a:lnTo>
                <a:lnTo>
                  <a:pt x="5290765" y="2377485"/>
                </a:lnTo>
                <a:lnTo>
                  <a:pt x="0" y="2377485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t="-17011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608388" y="6560558"/>
            <a:ext cx="4575056" cy="2562031"/>
          </a:xfrm>
          <a:custGeom>
            <a:avLst/>
            <a:gdLst/>
            <a:ahLst/>
            <a:cxnLst/>
            <a:rect l="l" t="t" r="r" b="b"/>
            <a:pathLst>
              <a:path w="4575056" h="2562031">
                <a:moveTo>
                  <a:pt x="0" y="0"/>
                </a:moveTo>
                <a:lnTo>
                  <a:pt x="4575056" y="0"/>
                </a:lnTo>
                <a:lnTo>
                  <a:pt x="4575056" y="2562031"/>
                </a:lnTo>
                <a:lnTo>
                  <a:pt x="0" y="2562031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2571108" y="3955260"/>
            <a:ext cx="4392889" cy="2376481"/>
          </a:xfrm>
          <a:custGeom>
            <a:avLst/>
            <a:gdLst/>
            <a:ahLst/>
            <a:cxnLst/>
            <a:rect l="l" t="t" r="r" b="b"/>
            <a:pathLst>
              <a:path w="4392889" h="2376481">
                <a:moveTo>
                  <a:pt x="0" y="0"/>
                </a:moveTo>
                <a:lnTo>
                  <a:pt x="4392889" y="0"/>
                </a:lnTo>
                <a:lnTo>
                  <a:pt x="4392889" y="2376480"/>
                </a:lnTo>
                <a:lnTo>
                  <a:pt x="0" y="237648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4247912" y="6331740"/>
            <a:ext cx="3580591" cy="2378007"/>
          </a:xfrm>
          <a:custGeom>
            <a:avLst/>
            <a:gdLst/>
            <a:ahLst/>
            <a:cxnLst/>
            <a:rect l="l" t="t" r="r" b="b"/>
            <a:pathLst>
              <a:path w="3580591" h="2378007">
                <a:moveTo>
                  <a:pt x="0" y="0"/>
                </a:moveTo>
                <a:lnTo>
                  <a:pt x="3580591" y="0"/>
                </a:lnTo>
                <a:lnTo>
                  <a:pt x="3580591" y="2378007"/>
                </a:lnTo>
                <a:lnTo>
                  <a:pt x="0" y="2378007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t="-44704" b="-56057"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2382342" y="1003549"/>
            <a:ext cx="5527104" cy="2670565"/>
          </a:xfrm>
          <a:custGeom>
            <a:avLst/>
            <a:gdLst/>
            <a:ahLst/>
            <a:cxnLst/>
            <a:rect l="l" t="t" r="r" b="b"/>
            <a:pathLst>
              <a:path w="5527104" h="2670565">
                <a:moveTo>
                  <a:pt x="0" y="0"/>
                </a:moveTo>
                <a:lnTo>
                  <a:pt x="5527104" y="0"/>
                </a:lnTo>
                <a:lnTo>
                  <a:pt x="5527104" y="2670564"/>
                </a:lnTo>
                <a:lnTo>
                  <a:pt x="0" y="2670564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 l="-3686" r="-3686"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5032997" y="2138806"/>
            <a:ext cx="8222006" cy="1717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TT Masters"/>
                <a:ea typeface="TT Masters"/>
                <a:cs typeface="TT Masters"/>
                <a:sym typeface="TT Masters"/>
              </a:rPr>
              <a:t>About me</a:t>
            </a:r>
          </a:p>
        </p:txBody>
      </p:sp>
      <p:sp>
        <p:nvSpPr>
          <p:cNvPr id="19" name="Freeform 19"/>
          <p:cNvSpPr/>
          <p:nvPr/>
        </p:nvSpPr>
        <p:spPr>
          <a:xfrm>
            <a:off x="1920257" y="1177111"/>
            <a:ext cx="3958658" cy="2579859"/>
          </a:xfrm>
          <a:custGeom>
            <a:avLst/>
            <a:gdLst/>
            <a:ahLst/>
            <a:cxnLst/>
            <a:rect l="l" t="t" r="r" b="b"/>
            <a:pathLst>
              <a:path w="3958658" h="2579859">
                <a:moveTo>
                  <a:pt x="0" y="0"/>
                </a:moveTo>
                <a:lnTo>
                  <a:pt x="3958658" y="0"/>
                </a:lnTo>
                <a:lnTo>
                  <a:pt x="3958658" y="2579859"/>
                </a:lnTo>
                <a:lnTo>
                  <a:pt x="0" y="2579859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 t="-5500" b="-9582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1868425" y="7934349"/>
            <a:ext cx="2773157" cy="2725001"/>
          </a:xfrm>
          <a:custGeom>
            <a:avLst/>
            <a:gdLst/>
            <a:ahLst/>
            <a:cxnLst/>
            <a:rect l="l" t="t" r="r" b="b"/>
            <a:pathLst>
              <a:path w="2773157" h="2725001">
                <a:moveTo>
                  <a:pt x="0" y="0"/>
                </a:moveTo>
                <a:lnTo>
                  <a:pt x="2773156" y="0"/>
                </a:lnTo>
                <a:lnTo>
                  <a:pt x="2773156" y="2725001"/>
                </a:lnTo>
                <a:lnTo>
                  <a:pt x="0" y="2725001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 l="-7134" t="-6125" r="-9494" b="-52128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1187</Words>
  <Application>Microsoft Office PowerPoint</Application>
  <PresentationFormat>מותאם אישית</PresentationFormat>
  <Paragraphs>159</Paragraphs>
  <Slides>17</Slides>
  <Notes>11</Notes>
  <HiddenSlides>0</HiddenSlides>
  <MMClips>1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17</vt:i4>
      </vt:variant>
    </vt:vector>
  </HeadingPairs>
  <TitlesOfParts>
    <vt:vector size="23" baseType="lpstr">
      <vt:lpstr>TT Masters</vt:lpstr>
      <vt:lpstr>Arial</vt:lpstr>
      <vt:lpstr>Calibri</vt:lpstr>
      <vt:lpstr>Londrina Solid</vt:lpstr>
      <vt:lpstr>Londrina Solid Heavy</vt:lpstr>
      <vt:lpstr>Office Theme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Nice to meet you!</dc:title>
  <cp:lastModifiedBy>User</cp:lastModifiedBy>
  <cp:revision>3</cp:revision>
  <dcterms:created xsi:type="dcterms:W3CDTF">2006-08-16T00:00:00Z</dcterms:created>
  <dcterms:modified xsi:type="dcterms:W3CDTF">2025-07-02T20:58:55Z</dcterms:modified>
  <dc:identifier>DAGr2UkdRKc</dc:identifier>
</cp:coreProperties>
</file>