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notesSlides/notesSlide5.xml" ContentType="application/vnd.openxmlformats-officedocument.presentationml.notesSlide+xml"/>
  <Override PartName="/ppt/ink/ink5.xml" ContentType="application/inkml+xml"/>
  <Override PartName="/ppt/ink/ink6.xml" ContentType="application/inkml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ppt/ink/ink12.xml" ContentType="application/inkml+xml"/>
  <Override PartName="/ppt/ink/ink13.xml" ContentType="application/inkml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ink/ink14.xml" ContentType="application/inkml+xml"/>
  <Override PartName="/ppt/ink/ink15.xml" ContentType="application/inkml+xml"/>
  <Override PartName="/ppt/ink/ink16.xml" ContentType="application/inkml+xml"/>
  <Override PartName="/ppt/ink/ink17.xml" ContentType="application/inkml+xml"/>
  <Override PartName="/ppt/ink/ink18.xml" ContentType="application/inkml+xml"/>
  <Override PartName="/ppt/ink/ink19.xml" ContentType="application/inkml+xml"/>
  <Override PartName="/ppt/ink/ink20.xml" ContentType="application/inkml+xml"/>
  <Override PartName="/ppt/ink/ink21.xml" ContentType="application/inkml+xml"/>
  <Override PartName="/ppt/ink/ink22.xml" ContentType="application/inkml+xml"/>
  <Override PartName="/ppt/ink/ink23.xml" ContentType="application/inkml+xml"/>
  <Override PartName="/ppt/ink/ink24.xml" ContentType="application/inkml+xml"/>
  <Override PartName="/ppt/ink/ink25.xml" ContentType="application/inkml+xml"/>
  <Override PartName="/ppt/ink/ink26.xml" ContentType="application/inkml+xml"/>
  <Override PartName="/ppt/notesSlides/notesSlide11.xml" ContentType="application/vnd.openxmlformats-officedocument.presentationml.notesSlide+xml"/>
  <Override PartName="/ppt/ink/ink27.xml" ContentType="application/inkml+xml"/>
  <Override PartName="/ppt/notesSlides/notesSlide12.xml" ContentType="application/vnd.openxmlformats-officedocument.presentationml.notesSlide+xml"/>
  <Override PartName="/ppt/ink/ink28.xml" ContentType="application/inkml+xml"/>
  <Override PartName="/ppt/notesSlides/notesSlide13.xml" ContentType="application/vnd.openxmlformats-officedocument.presentationml.notesSlide+xml"/>
  <Override PartName="/ppt/ink/ink29.xml" ContentType="application/inkml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ink/ink30.xml" ContentType="application/inkml+xml"/>
  <Override PartName="/ppt/ink/ink31.xml" ContentType="application/inkml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2" showSpecialPlsOnTitleSld="0" strictFirstAndLastChars="0" embedTrueTypeFonts="1" saveSubsetFonts="1" autoCompressPictures="0">
  <p:sldMasterIdLst>
    <p:sldMasterId id="2147483708" r:id="rId1"/>
    <p:sldMasterId id="2147483709" r:id="rId2"/>
  </p:sldMasterIdLst>
  <p:notesMasterIdLst>
    <p:notesMasterId r:id="rId20"/>
  </p:notesMasterIdLst>
  <p:sldIdLst>
    <p:sldId id="256" r:id="rId3"/>
    <p:sldId id="350" r:id="rId4"/>
    <p:sldId id="354" r:id="rId5"/>
    <p:sldId id="355" r:id="rId6"/>
    <p:sldId id="332" r:id="rId7"/>
    <p:sldId id="352" r:id="rId8"/>
    <p:sldId id="353" r:id="rId9"/>
    <p:sldId id="358" r:id="rId10"/>
    <p:sldId id="360" r:id="rId11"/>
    <p:sldId id="345" r:id="rId12"/>
    <p:sldId id="359" r:id="rId13"/>
    <p:sldId id="357" r:id="rId14"/>
    <p:sldId id="361" r:id="rId15"/>
    <p:sldId id="266" r:id="rId16"/>
    <p:sldId id="363" r:id="rId17"/>
    <p:sldId id="261" r:id="rId18"/>
    <p:sldId id="362" r:id="rId19"/>
  </p:sldIdLst>
  <p:sldSz cx="10080625" cy="5670550"/>
  <p:notesSz cx="7559675" cy="10691813"/>
  <p:embeddedFontLst>
    <p:embeddedFont>
      <p:font typeface="Noto Sans" panose="020B0502040504020204" pitchFamily="34" charset="0"/>
      <p:regular r:id="rId21"/>
      <p:bold r:id="rId22"/>
      <p:italic r:id="rId23"/>
      <p:boldItalic r:id="rId24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1FF07"/>
    <a:srgbClr val="FF40FF"/>
    <a:srgbClr val="0432FF"/>
    <a:srgbClr val="A14BA2"/>
    <a:srgbClr val="BB3A9B"/>
    <a:srgbClr val="FF6A0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413"/>
    <p:restoredTop sz="87975"/>
  </p:normalViewPr>
  <p:slideViewPr>
    <p:cSldViewPr snapToGrid="0">
      <p:cViewPr>
        <p:scale>
          <a:sx n="129" d="100"/>
          <a:sy n="129" d="100"/>
        </p:scale>
        <p:origin x="1176" y="4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viewProps" Target="viewProps.xml"/><Relationship Id="rId3" Type="http://schemas.openxmlformats.org/officeDocument/2006/relationships/slide" Target="slides/slide1.xml"/><Relationship Id="rId21" Type="http://schemas.openxmlformats.org/officeDocument/2006/relationships/font" Target="fonts/font1.fntdata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font" Target="fonts/font4.fntdata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font" Target="fonts/font3.fntdata"/><Relationship Id="rId28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font" Target="fonts/font2.fntdata"/><Relationship Id="rId27" Type="http://schemas.openxmlformats.org/officeDocument/2006/relationships/theme" Target="theme/theme1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11-24T14:14:31.951"/>
    </inkml:context>
    <inkml:brush xml:id="br0">
      <inkml:brushProperty name="width" value="0.1" units="cm"/>
      <inkml:brushProperty name="height" value="0.1" units="cm"/>
      <inkml:brushProperty name="color" value="#E71224"/>
    </inkml:brush>
  </inkml:definitions>
  <inkml:trace contextRef="#ctx0" brushRef="#br0">1 847 24575,'0'-10'0,"2"-5"0,-1 7 0,2-4 0,-3 6 0,2 3 0,-1-3 0,2 3 0,0-4 0,0 1 0,1 0 0,1-1 0,-4 1 0,4 0 0,-4 0 0,4 2 0,-4-2 0,5 6 0,-6-6 0,3 3 0,0-1 0,-3-1 0,6 1 0,-5-2 0,1-1 0,1 1 0,-2 0 0,4 0 0,-4-1 0,2 1 0,0 0 0,-3-1 0,6 1 0,-6 0 0,6 0 0,-5-1 0,4 4 0,-4-3 0,4 3 0,-4-4 0,4 4 0,-1 0 0,2 6 0,-2 0 0,1 1 0,-2-2 0,1 1 0,1-2 0,-1 4 0,2-4 0,-3 5 0,3-6 0,-5 6 0,4-6 0,-1 3 0,-1 0 0,3-2 0,-6 4 0,6-4 0,-6 4 0,6-4 0,-3 5 0,4-3 0,-4 3 0,2-2 0,-4 1 0,5-4 0,-6 4 0,6-4 0,-5 4 0,1-1 0,1 2 0,-2 0 0,4 0 0,-4 1 0,2-1 0,-1 0 0,-1 0 0,2 0 0,0 1 0,-3-1 0,3 0 0,-3 0 0,3-2 0,-3 1 0,3-1 0,-3 2 0,3-3 0,-2 3 0,1-3 0,1 1 0,-2 1 0,2-2 0,-3 4 0,2-4 0,-1 3 0,5-3 0,-6 3 0,3 0 0,0 1 0,-3-1 0,3 0 0,0 0 0,-2 0 0,1 1 0,-2-1 0,3 0 0,-2 0 0,2 0 0,-3 0 0,0 1 0,0-1 0,0 0 0,0 0 0,0 0 0,0 1 0,0-1 0,0 0 0,0 0 0,0 0 0,0 1 0,0-1 0,0 0 0,0 0 0,0 0 0,0 0 0,0 1 0,0-1 0,0 0 0,0 0 0,0 0 0,0 1 0,0-1 0,0 0 0,0 0 0,2-2 0,-1 1 0,2-1 0,-1 2 0,-1 0 0,2 0 0,-3 0 0,0 3 0,3-2 0,-3 2 0,3-3 0,0 1 0,-2-1 0,4 3 0,-4-2 0,1 2 0,1-6 0,-2 2 0,2-1 0,-1-1 0,-1 3 0,2-3 0,0 3 0,-3 1 0,6-4 0,-6 3 0,3-3 0,-3 3 0,3-2 0,-2 1 0,1-1 0,1-1 0,-2 3 0,4-6 0,-1 3 0,-1 0 0,3-3 0,-3 3 0,3-3 0,1 3 0,-1-2 0,0 1 0,0-2 0,0 3 0,0-2 0,1 2 0,-1-3 0,-3 2 0,3-1 0,-3 2 0,3-3 0,1 0 0,-4-3 0,0-3 0,0-4 0,-3 0 0,3-2 0,-3 2 0,0 1 0,0-3 0,3 2 0,-3-3 0,3 4 0,-3-3 0,0 5 0,0-5 0,0 2 0,0-3 0,0 4 0,3 0 0,-2 2 0,1 1 0,-2-3 0,0 2 0,0-5 0,3 5 0,-2-2 0,2 3 0,-1-1 0,-1 1 0,2 0 0,-3-1 0,2-2 0,-1 2 0,2-2 0,0 0 0,-3-1 0,3 1 0,0-1 0,-2 1 0,4 2 0,-4-2 0,1 3 0,1 0 0,-2-1 0,2-2 0,-3 2 0,2 1 0,-1-2 0,2 3 0,-3-4 0,0 3 0,3 0 0,-3-1 0,3 1 0,-3 0 0,0 0 0,0-1 0,0 1 0,0 0 0,0-3 0,0-1 0,3-3 0,-3 1 0,6 2 0,-5-2 0,1 5 0,-2-2 0,3 5 0,-2-1 0,2 1 0,-3-2 0,0 0 0,0-1 0,0 1 0,0 0 0,0-1 0,0 1 0,0 0 0,0 0 0,0-1 0,0 1 0,0 0 0,0-1 0,0 1 0,2 0 0,-1 0 0,2-4 0,-3 3 0,0-2 0,3 3 0,-3 0 0,3-1 0,-3 1 0,0 0 0,3 0 0,-3-1 0,3-2 0,-3 2 0,0-2 0,3 3 0,-2 0 0,1-1 0,-2 1 0,3-3 0,-2 2 0,2-2 0,-3 2 0,0 1 0,0 0 0,2-3 0,-1 2 0,4 0 0,-4-1 0,2 4 0,0-5 0,-3 3 0,3-1 0,-3 1 0,3 2 0,-2-1 0,1 1 0,1-2 0,-2 0 0,1-1 0,-2 1 0,3 3 0,-2-3 0,2 3 0,-1-1 0,-1-2 0,2 3 0,0-1 0,-3-1 0,6 4 0,-6-4 0,6 4 0,-5-5 0,4 6 0,-1-6 0,2 5 0,-3-4 0,3 4 0,-3-2 0,1 0 0,1 3 0,-4-6 0,4 5 0,-4 1 0,4 1 0,-1 7 0,3 4 0,-4 7 0,4-6 0,-3 8 0,0-15 0,-1 8 0,-3-8 0,3 0 0,-2 0 0,4 1 0,-4-1 0,1 0 0,-2 0 0,0 0 0,0 1 0,0 2 0,3-3 0,-2 3 0,2 0 0,-3-2 0,0 5 0,0-5 0,0 2 0,0-3 0,0 0 0,0 0 0,2 1 0,-1-1 0,2 0 0,-3 0 0,0 3 0,0-2 0,0 2 0,0 0 0,0-2 0,3 2 0,-3-3 0,3 3 0,-3-2 0,0 2 0,0-3 0,0 3 0,3-2 0,-3 5 0,3-5 0,-3 4 0,0-1 0,0 3 0,0-4 0,0 3 0,0-2 0,0-1 0,0 3 0,0 3 0,0-4 0,0 6 0,0-8 0,0 9 0,0-7 0,0 5 0,0-6 0,0 3 0,0-1 0,0-2 0,0 9 0,0-7 0,0 5 0,0-8 0,0-2 0,0-1 0,0 0 0,0 0 0,0 0 0,0 0 0,0 1 0,0-1 0,0 0 0,0 0 0,0 0 0,0 3 0,0 1 0,0 3 0,0-4 0,0 3 0,0-2 0,0-1 0,0 3 0,0-2 0,0 2 0,0-2 0,3-1 0,-2-3 0,1 0 0,-2 1 0,0-1 0,0 0 0,0 0 0,0 0 0,3 1 0,-2-1 0,2 3 0,-3-2 0,0 2 0,0-3 0,0 0 0,0 0 0,2 0 0,-1 1 0,2-1 0,-3 0 0,0 0 0,0 0 0,0 0 0,0 1 0,0-1 0,3 3 0,-3-2 0,3 2 0,-3-3 0,0 3 0,0-2 0,0 2 0,3-3 0,-3 0 0,3 0 0,-3 0 0,0 1 0,0 2 0,3-5 0,-2 4 0,1-4 0,-2 2 0,0 0 0,0 0 0,0 0 0,3 3 0,-2-2 0,2 2 0,-3-3 0,0 1 0,0 2 0,2-3 0,-1 3 0,2-2 0,-3 4 0,0-3 0,2 1 0,-1-4 0,2-1 0,-3 2 0,0 0 0,3-2 0,-3 1 0,3-1 0,-3 2 0,0 0 0,0 0 0,3 0 0,-2 0 0,1 1 0,-2-1 0,3 0 0,-2 0 0,4-2 0,-4 1 0,4-4 0,-1 4 0,2-1 0,-3 2 0,3-3 0,-5 3 0,1-3 0,1 1 0,-2 1 0,4-4 0,-4 5 0,5-6 0,-3-3 0,7-9 0,3-2 0,-1-3 0,0 7 0,-6 1 0,0 3 0,-2-1 0,1 4 0,-1-3 0,-1 3 0,2-1 0,-4-1 0,5 1 0,-6-2 0,6 0 0,-5-1 0,1-2 0,1 2 0,-2-5 0,4 5 0,-4-5 0,2 5 0,-1-2 0,-1 3 0,5-6 0,-6 5 0,3-5 0,0 5 0,-3 1 0,3 0 0,-3-1 0,0 1 0,0 0 0,0 0 0,0-1 0,0 1 0,0 0 0,3-3 0,-2 2 0,1-5 0,-2 5 0,0-5 0,0 2 0,3 0 0,-2-2 0,2 5 0,-3-2 0,2 0 0,-1 2 0,2-5 0,-3 2 0,3 1 0,-3-6 0,3 5 0,-3-3 0,0 4 0,0 0 0,0 2 0,0-2 0,0 2 0,3-2 0,-3 2 0,3-2 0,-3 3 0,0-3 0,0 2 0,0-2 0,0 0 0,0 2 0,0-5 0,0 5 0,0-2 0,0 2 0,0-2 0,0 2 0,0-2 0,0 0 0,0 2 0,0-2 0,0 3 0,0-3 0,3 2 0,-2-2 0,1 2 0,-2 1 0,0 0 0,0-1 0,0 1 0,0-3 0,0 2 0,0-5 0,0 5 0,3-5 0,-2 2 0,2-2 0,-3-1 0,0 3 0,0 1 0,0-8 0,0 6 0,0-10 0,0 4 0,0 6 0,0-6 0,0 7 0,0-3 0,0 1 0,2-1 0,-1-2 0,2 1 0,-3-1 0,0 5 0,0 1 0,0 3 0,0-3 0,0 2 0,0-2 0,0 0 0,0 2 0,0-2 0,0 2 0,0-2 0,0 2 0,0-2 0,0 3 0,0-1 0,0 1 0,0 0 0,0 0 0,0-1 0,0 1 0,2 3 0,-1-3 0,2 2 0,-3-2 0,0 0 0,0 0 0,0-1 0,0 1 0,0 0 0,0-1 0,0-2 0,0 2 0,0-2 0,0 3 0,0-3 0,0 2 0,0-5 0,3 5 0,-3-2 0,3 3 0,-3-4 0,0 3 0,0-2 0,0 3 0,0 0 0,0-1 0,0 1 0,0 0 0,0 0 0,0-1 0,0 1 0,0 0 0,0-1 0,3 1 0,-2 0 0,1 0 0,-2-1 0,0 1 0,0 0 0,0-3 0,0-1 0,0 0 0,0 1 0,3 3 0,-2-1 0,1-2 0,-2 2 0,3-5 0,-2 5 0,2-5 0,-3 5 0,0-2 0,0 3 0,2 0 0,-1-1 0,2 1 0,-3 0 0,0 0 0,0-1 0,0 1 0,0 0 0,3 2 0,-3-1 0,3 1 0,-3-2 0,3 2 0,-3-1 0,3 1 0,0-2 0,-2 0 0,1-1 0,1 4 0,-2-3 0,4 6 0,-1-3 0,2 3 0,-3 2 0,3-1 0,-3 2 0,4-3 0,-1 0 0,0 0 0,-3 3 0,3-3 0,-3 3 0,1 0 0,1-2 0,-1 1 0,-1 1 0,3-2 0,-6 4 0,6-4 0,-5 4 0,4-4 0,-4 5 0,4-3 0,-1 3 0,2 0 0,-3 1 0,3-1 0,-6 0 0,6-3 0,-5 3 0,1-3 0,1 4 0,-2-1 0,4 0 0,-4 0 0,5 0 0,-6 0 0,3 1 0,0-1 0,-3 0 0,3 0 0,0 0 0,-2 1 0,1 2 0,-2-3 0,0 6 0,3-5 0,-2 2 0,2-3 0,-3 0 0,0 1 0,2-1 0,-1 0 0,2 0 0,-3 0 0,0 1 0,2 2 0,-1 0 0,2 1 0,-3-1 0,0-3 0,0 0 0,0 0 0,0 1 0,0 2 0,0-2 0,0 4 0,0-4 0,0 2 0,0 0 0,0 1 0,0-1 0,0 0 0,0-2 0,0-1 0,0 0 0,0 0 0,0 0 0,0 1 0,0-1 0,0 0 0,0 0 0,0 3 0,0 1 0,0-1 0,0 3 0,0-5 0,0 2 0,0 0 0,0 1 0,0 2 0,0-2 0,0-1 0,0 0 0,0-2 0,0 2 0,0 0 0,0-2 0,0 2 0,0-3 0,0 0 0,0 0 0,0 0 0,0 1 0,0-1 0,0 0 0,0 0 0,0 0 0,-3 1 0,2 1 0,-1-1 0,2 2 0,0 0 0,0-2 0,0 5 0,0-5 0,0 5 0,0-5 0,0 2 0,0 0 0,0-3 0,0 3 0,0 0 0,0 1 0,0 3 0,0-4 0,0 3 0,0-2 0,0-1 0,0 0 0,0 0 0,0 6 0,0-1 0,0 3 0,0-4 0,0 4 0,0-6 0,0 11 0,0-11 0,0 7 0,0-6 0,0-2 0,0-1 0,0-3 0,0 0 0,0 0 0,0 0 0,0 1 0,0-1 0,0 0 0,0 6 0,0-5 0,0 5 0,0-6 0,0 3 0,0-2 0,0 5 0,0-5 0,0 2 0,0 0 0,0-2 0,0 4 0,0-1 0,0 3 0,0-1 0,0 6 0,0-5 0,0 5 0,0-6 0,0 6 0,0 1 0,0-1 0,0 5 0,0-4 0,0 4 0,0 1 0,0 0 0,0-8 0,0 6 0,0-11 0,0 6 0,0-4 0,0-4 0,0 0 0,0-2 0,0-1 0,0 0 0,0 0 0,0 0 0,0 1 0,0 7 0,0-6 0,0 9 0,0-8 0,0 1 0,0-1 0,0-3 0,0 0 0,0 0 0,0 1 0,0-1 0,0 0 0,0 0 0,0 0 0,0 1 0,0-1 0,2-3 0,-1 3 0,5-3 0,-6 3 0,6 1 0,-6-1 0,6-3 0,-5 3 0,1-3 0,1 1 0,-2 1 0,4-4 0,-4 4 0,2-1 0,-1-1 0,-1 3 0,5-6 0,-3 3 0,6-3 0,-2 0 0,5-3 0,-3 0 0,4-4 0,-3 4 0,1-3 0,-4 3 0,2-3 0,-3 2 0,3-2 0,-2 3 0,2-3 0,-3-1 0,1 4 0,-1-3 0,0 3 0,-3-4 0,3 1 0,-5 0 0,7-3 0,-4-1 0,5 0 0,-6-2 0,3 3 0,-3-4 0,4-5 0,-3 5 0,3-10 0,-6 4 0,2 0 0,-3 4 0,0 6 0,0 3 0,0 0 0,0-1 0,0 1 0,0 0 0,0-3 0,0 2 0,0-2 0,0-1 0,-2 3 0,1-2 0,-2 3 0,3 0 0,-3-1 0,3 1 0,-3-3 0,0 2 0,2-5 0,-2 2 0,3 1 0,0-3 0,0 2 0,0-3 0,0 4 0,-2-3 0,1 2 0,-2 0 0,3 1 0,0 3 0,0-3 0,0-4 0,0 0 0,0-3 0,0 7 0,0-3 0,0 2 0,0-8 0,0 7 0,0-14 0,0 9 0,3-6 0,-2-1 0,1 5 0,1-1 0,-2-4 0,2 9 0,-1-9 0,-1 9 0,2-1 0,-1 3 0,-1 2 0,2-3 0,0 4 0,-3-3 0,3 2 0,-3 0 0,3-5 0,-2 8 0,1-5 0,-2 5 0,3-2 0,-2 2 0,1-2 0,-2 3 0,0 0 0,0-3 0,0 2 0,3-5 0,-2 2 0,2-3 0,-1 4 0,-1-1 0,2 1 0,-3 0 0,3-4 0,-3 0 0,3 4 0,-3-3 0,0 5 0,3-5 0,-3 5 0,3-2 0,0 0 0,-2 2 0,1-2 0,1 2 0,-2 1 0,2 0 0,-1 2 0,-1-1 0,2 1 0,-3-2 0,3 0 0,0-1 0,0-2 0,3 2 0,-3-2 0,4 3 0,-4-1 0,2 1 0,-4 0 0,5 2 0,-6-1 0,6 4 0,-5-5 0,4 6 0,-4 0 0,4 0 0,-4 6 0,4 0 0,-1 1 0,2 2 0,-3-3 0,3 0 0,-5 1 0,4-4 0,-4 3 0,2-3 0,-1 0 0,-1 3 0,5-3 0,-6 4 0,3-1 0,0-3 0,-3 3 0,3-3 0,0 1 0,-2 1 0,1-2 0,1 4 0,-2-1 0,4-3 0,-4 3 0,2-3 0,-3 3 0,2 1 0,-1 2 0,5-3 0,-6 3 0,3 0 0,0-4 0,-2 3 0,1-2 0,-2 1 0,0 2 0,0-3 0,0 0 0,3 1 0,-2-1 0,1 3 0,-2-2 0,0 2 0,3-3 0,-2 0 0,2 0 0,-1 0 0,-1 1 0,2-1 0,-3 0 0,3 0 0,-3 0 0,3 0 0,-3 1 0,3-1 0,-3 0 0,3 0 0,-3 0 0,0 1 0,0-1 0,0 0 0,0 0 0,0 0 0,0 3 0,0-2 0,0 2 0,0-3 0,0 1 0,0-1 0,0 0 0,0 0 0,0 0 0,0 1 0,3-1 0,-2 0 0,1 0 0,-2 0 0,0 0 0,0 1 0,0-1 0,0 0 0,0 0 0,0 0 0,0 1 0,0-1 0,3 0 0,-2 0 0,2 0 0,-3 1 0,2-4 0,-1 2 0,5-4 0,-3 2 0,0 0 0,3 0 0,-3 1 0,4 1 0,-1-2 0,0 4 0,0-4 0,-2 3 0,1-6 0,-4 6 0,4-6 0,-4 6 0,4-5 0,-1 1 0,-1 1 0,3-2 0,-3 2 0,3-3 0,1 0 0,-4-3 0,3-1 0,-3-5 0,3 2 0,0-2 0,1 3 0,-4 0 0,3 2 0,-6-2 0,3 3 0,0-1 0,-3-1 0,6 1 0,-5-2 0,4 0 0,-4-1 0,4 1 0,-4 0 0,2 0 0,-1-1 0,-1 1 0,2 0 0,0 2 0,-3-1 0,3 1 0,-3-2 0,0 0 0,0-1 0,3 4 0,-2-3 0,1 3 0,-2-4 0,3 1 0,-2 0 0,1-1 0,-2 1 0,3 3 0,-2-3 0,2 3 0,-1-6 0,-1 2 0,5-3 0,-6 4 0,3 0 0,0 0 0,-3-1 0,6 4 0,-5-3 0,1 3 0,1-1 0,-2-1 0,4 4 0,-4-5 0,5 6 0,-6-6 0,6 5 0,-6-4 0,6 4 0,-5-5 0,4 6 0,-4-6 0,4 5 0,-1-1 0,2 4 0,0-1 0,0 2 0,0 0 0,1-3 0,2 3 0,0-3 0,9 0 0,-7 0 0,6 0 0,-3-4 0,0 4 0,9-4 0,-5 4 0,6 0 0,-5 0 0,3 0 0,-3 0 0,-3 0 0,1 0 0,-7 0 0,-1 0 0,0 0 0,-5-3 0,-4 2 0,-7-1 0,3-1 0,-4-1 0,7-2 0,-4 3 0,4-3 0,-5 5 0,6-4 0,-6 4 0,2-5 0,-2 6 0,3-6 0,-3 5 0,5-4 0,-4 1 0,4-2 0,-5 3 0,6-3 0,-3 2 0,0 1 0,2-3 0,-4 6 0,4-6 0,-2 3 0,1-1 0,1 1 0,-2 3 0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11-24T15:21:51.523"/>
    </inkml:context>
    <inkml:brush xml:id="br0">
      <inkml:brushProperty name="width" value="0.035" units="cm"/>
      <inkml:brushProperty name="height" value="0.035" units="cm"/>
      <inkml:brushProperty name="color" value="#E71224"/>
    </inkml:brush>
  </inkml:definitions>
  <inkml:trace contextRef="#ctx0" brushRef="#br0">243 13 24575,'-6'0'0,"2"-3"0,-2 3 0,3-3 0,-3 3 0,-1-3 0,-2 2 0,-1-1 0,1 2 0,-3 0 0,5 2 0,-2-1 0,2 2 0,-2-3 0,5 2 0,-4-1 0,4 5 0,-2-6 0,0 3 0,-1-3 0,1 3 0,0-2 0,-1 1 0,1 1 0,0-2 0,0 4 0,-1-4 0,1 2 0,0-1 0,-1-1 0,1 2 0,0 0 0,0-3 0,-1 3 0,4 0 0,-3-3 0,3 3 0,2-3 0,-1 0 0,5 0 0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11-24T15:21:53.118"/>
    </inkml:context>
    <inkml:brush xml:id="br0">
      <inkml:brushProperty name="width" value="0.035" units="cm"/>
      <inkml:brushProperty name="height" value="0.035" units="cm"/>
      <inkml:brushProperty name="color" value="#E71224"/>
    </inkml:brush>
  </inkml:definitions>
  <inkml:trace contextRef="#ctx0" brushRef="#br0">0 1 24575,'6'2'0,"0"-1"0,1 5 0,-1-3 0,0 1 0,-3 1 0,3-4 0,-3 1 0,1 1 0,1-2 0,-4 4 0,5-4 0,-6 5 0,6-6 0,-6 6 0,6-6 0,-5 6 0,4-3 0,-4 4 0,4-4 0,-1 3 0,-1-3 0,3 3 0,-6 0 0,6-2 0,-5 1 0,4-4 0,-4 4 0,4-4 0,-4 5 0,4-6 0,-1 6 0,2-5 0,-3 4 0,3-4 0,-3 1 0,1-2 0,-1 0 0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11-24T15:21:56.667"/>
    </inkml:context>
    <inkml:brush xml:id="br0">
      <inkml:brushProperty name="width" value="0.035" units="cm"/>
      <inkml:brushProperty name="height" value="0.035" units="cm"/>
      <inkml:brushProperty name="color" value="#E71224"/>
    </inkml:brush>
  </inkml:definitions>
  <inkml:trace contextRef="#ctx0" brushRef="#br0">0 0 24575,'7'3'0,"-4"0"0,3 11 0,-2-6 0,0 6 0,2 0 0,-2-5 0,3 7 0,-4-9 0,0 2 0,-3-3 0,3-2 0,-2 1 0,1-1 0,-2 2 0,3 3 0,-2-2 0,1 5 0,-2-3 0,0 1 0,0-1 0,0-3 0,0 0 0,0 1 0,0-1 0,0 0 0,0 0 0,0 0 0,0 1 0,0-1 0,0 3 0,0-2 0,3 2 0,-2-3 0,2 6 0,-3-5 0,0 5 0,2-3 0,-1-2 0,2 2 0,-3-3 0,0 0 0,0 0 0,0 0 0,0 1 0,0-1 0,0 0 0,0 0 0,0 0 0,0 1 0,0-1 0,0 0 0,0 0 0,0 0 0,0 1 0,0-1 0,0 0 0,0 0 0,0 0 0,0 0 0,0 1 0,0-1 0,0 0 0,0 0 0,-3 0 0,2 1 0,-1 2 0,2-3 0,0 3 0,0-2 0,0-1 0,0 0 0,0 0 0,0 3 0,0-2 0,0 2 0,0 0 0,0-2 0,0 2 0,0-3 0,0 0 0,0 0 0,0 1 0,0-1 0,0 0 0,0 0 0,2-2 0,-1 1 0,2-1 0,-3 2 0,0 0 0,0 0 0,0 0 0,0 1 0,0-1 0,0 0 0,0 0 0,0 0 0,0 3 0,0 1 0,0 2 0,0-2 0,0-1 0,0-3 0,0 0 0,0 1 0,0-1 0,0 0 0,-3 0 0,2 0 0,-2 1 0,3-1 0,-2 0 0,1 0 0,-2 3 0,3-2 0,0 5 0,-3-5 0,3 2 0,-3-3 0,0 3 0,2-2 0,-1 2 0,2-3 0,0 0 0,0 0 0,-3 0 0,2 1 0,-2-1 0,3 0 0,0 0 0,0 0 0,0-2 0,0-1 0</inkml:trace>
</inkml:ink>
</file>

<file path=ppt/ink/ink1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11-24T15:21:59.044"/>
    </inkml:context>
    <inkml:brush xml:id="br0">
      <inkml:brushProperty name="width" value="0.035" units="cm"/>
      <inkml:brushProperty name="height" value="0.035" units="cm"/>
      <inkml:brushProperty name="color" value="#E71224"/>
    </inkml:brush>
  </inkml:definitions>
  <inkml:trace contextRef="#ctx0" brushRef="#br0">89 1 24575,'-3'6'0,"-3"3"0,1-2 0,-3 2 0,5 0 0,-1-2 0,-2 2 0,3 0 0,-3-3 0,-1 6 0,4-5 0,-3 2 0,3 0 0,-1-2 0,-1-1 0,4 0 0,-2-3 0,3 3 0,-3-2 0,3 1 0,-6-4 0,5-1 0,-1-4 0,2-2 0,0 0 0,2-1 0,-1 1 0,5 0 0,-3 0 0,0-1 0,3 4 0,-3-3 0,1 3 0,1-1 0,-1 1 0,-1 1 0,3 1 0,-3-5 0,3 6 0,0-6 0,1 5 0,-1-1 0,0 2 0,0 0 0,0 0 0,1 0 0,-1 2 0,0-1 0,0 4 0,0-4 0,1 5 0,-1-6 0,0 6 0,0-5 0,-2 4 0,1-4 0,-2 4 0,4-4 0,-4 4 0,3-4 0,-3 2 0,0 0 0,3-3 0,-3 6 0,4-6 0,-4 6 0,3-5 0,-3 4 0,3-4 0,0 2 0,-2-1 0,1-1 0,-1 2 0,-1 0 0,3-3 0,-6 3 0,3-3 0</inkml:trace>
</inkml:ink>
</file>

<file path=ppt/ink/ink1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11-24T15:23:59.999"/>
    </inkml:context>
    <inkml:brush xml:id="br0">
      <inkml:brushProperty name="width" value="0.035" units="cm"/>
      <inkml:brushProperty name="height" value="0.035" units="cm"/>
      <inkml:brushProperty name="color" value="#E71224"/>
    </inkml:brush>
  </inkml:definitions>
  <inkml:trace contextRef="#ctx0" brushRef="#br0">0 1388 24575,'0'-44'0,"3"7"0,-2 31 0,4 3 0,-4-3 0,4 2 0,-1-2 0,2 0 0,0 2 0,0-1 0,0 1 0,-2-2 0,1 2 0,-1 2 0,-1-1 0,3 2 0,-6-4 0,6 4 0,-5-5 0,4 6 0,-4-6 0,4 5 0,-4-4 0,4 4 0,-1-5 0,2 6 0,-2-6 0,1 5 0,-4-4 0,4 4 0,-4-4 0,4 4 0,-1-5 0,2 6 0,-3-6 0,3 5 0,0-4 0,1 1 0,2-2 0,-3 0 0,3-1 0,-2 4 0,2-3 0,-5 3 0,1-1 0,-2 1 0,4 1 0,-1 1 0,0-2 0,0 0 0,0 0 0,3-1 0,-2-1 0,2 1 0,-3 1 0,1 0 0,-4 0 0,3 2 0,-6-4 0,6 4 0,-3-2 0,3 1 0,1-2 0,-1 1 0,0 0 0,3 0 0,-2 2 0,2-4 0,-3 4 0,0-2 0,0 0 0,1 3 0,-1-3 0,0 0 0,3 0 0,3-4 0,-1 1 0,3 2 0,-4-1 0,2 1 0,6-3 0,-7 4 0,6-4 0,-8 4 0,1-1 0,2-4 0,-3 6 0,1-6 0,-1 7 0,-3-4 0,0 4 0,-2-5 0,1 6 0,-1-6 0,2 3 0,3-4 0,-2 4 0,-1-3 0,2 3 0,-3-3 0,4-1 0,0 1 0,-3 2 0,3-1 0,-2 1 0,-1-2 0,3 0 0,-2-1 0,4 1 0,-4-3 0,2 2 0,0-2 0,-2 3 0,2-1 0,-3 1 0,1 0 0,-1 0 0,3-4 0,0 3 0,1-4 0,5 1 0,-5-3 0,2 3 0,-3 1 0,-2 3 0,-1 0 0,0-1 0,0 1 0,0 0 0,-2 0 0,1-1 0,-1 1 0,2 0 0,-3-1 0,3-2 0,-3-1 0,7-13 0,-3 8 0,4-13 0,-5 14 0,1-4 0,-1 6 0,1-6 0,-3 4 0,2-3 0,-3 4 0,1 3 0,-2 1 0,4 0 0,-5 2 0,5-2 0,-3 0 0,-3 2 0,6-5 0,-5 5 0,7-5 0,-7-3 0,7 4 0,-4-6 0,-1 10 0,0-2 0,0 3 0,-2 0 0,1-1 0,1-2 0,0 2 0,1-2 0,-1 3 0,-1 2 0,-1-1 0,2 1 0,0-2 0,-3 0 0,6-1 0,-6 1 0,3 0 0,-3 0 0,3 2 0,-2-2 0,1 3 0,1-3 0,-2-1 0,4 1 0,-4 0 0,5-1 0,-6-2 0,6 2 0,-6-2 0,3 3 0,-3 0 0,3 2 0,-2-1 0,1 1 0,-2-2 0,3 2 0,-2-1 0,2 1 0,-3-2 0,0 0 0,2-1 0,-1 1 0,2 0 0,-1-1 0,-1 1 0,2 0 0,-3 0 0,3-1 0,-3 1 0,3 0 0,-3-3 0,0 2 0,0-2 0,0 2 0,0 1 0,0 0 0,0-1 0,3 4 0,-2-3 0,1 3 0,-4 5 0,-5-1 0,-20 23 0,10-14 0,-13 13 0,12-15 0,7 1 0,0-2 0,5-4 0,8 0 0,4-9 0,2 2 0,4-5 0,-6 3 0,0 2 0,-2-1 0,1 4 0,-2-2 0,4 3 0,-4-3 0,3 3 0,-3-3 0,0 0 0,3 2 0,-5-4 0,4 4 0,-4-4 0,4 4 0,-4-5 0,5 6 0,-6-6 0,6 5 0,-6-4 0,6 4 0,-3-5 0,4 6 0,-1-6 0,0 5 0,-3-4 0,0 7 0,-3-2 0,0 9 0,0-2 0,3 2 0,-2 0 0,1-2 0,-2 2 0,0-3 0,3 1 0,-2-1 0,1 3 0,-2-2 0,3 2 0,-2-3 0,4 0 0,-4 0 0,2 0 0,-3 1 0,3-1 0,-3 0 0,3 0 0,0-2 0,-3 1 0,3-1 0,0 2 0,-2 0 0,1 0 0,1-2 0,-2-2 0,2-2 0</inkml:trace>
</inkml:ink>
</file>

<file path=ppt/ink/ink1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11-24T15:24:00"/>
    </inkml:context>
    <inkml:brush xml:id="br0">
      <inkml:brushProperty name="width" value="0.035" units="cm"/>
      <inkml:brushProperty name="height" value="0.035" units="cm"/>
      <inkml:brushProperty name="color" value="#E71224"/>
    </inkml:brush>
  </inkml:definitions>
  <inkml:trace contextRef="#ctx0" brushRef="#br0">338 1865 24575,'-3'-9'0,"-4"-6"0,1-13 0,2 7 0,-5-11 0,8 19 0,-2-5 0,3 8 0,0 1 0,0 3 0,0-1 0,0 1 0,0 0 0,0 0 0,0-1 0,0 1 0,0 0 0,2 2 0,-1-1 0,2 1 0,-3-2 0,0-1 0,3 1 0,-3 0 0,3 0 0,0-3 0,-2 2 0,1-3 0,1 4 0,-2 0 0,1 0 0,-2-1 0,0 1 0,3 0 0,-2-1 0,2 1 0,-3 0 0,0-1 0,2 4 0,-1-3 0,2 3 0,-3-3 0,0-1 0,3 1 0,-3 0 0,3-1 0,-3 1 0,3 0 0,-3 0 0,3-1 0,0 1 0,-2 0 0,1-3 0,1 2 0,-2-5 0,4 5 0,-4-2 0,2 2 0,-3 1 0,3 0 0,-3-3 0,6 2 0,-6-2 0,6 2 0,-5 1 0,1 0 0,-2-1 0,3 1 0,-2 0 0,2-3 0,-1 2 0,-1-2 0,2 2 0,-3 1 0,2-3 0,-1 2 0,2-2 0,0-3 0,-3 1 0,6-1 0,-5 0 0,1 5 0,1-5 0,-2 2 0,1 0 0,-2 1 0,3 6 0,-2-3 0,2 3 0,-3-3 0,0-1 0,0 1 0,0 0 0,2-3 0,-1 2 0,2-3 0,-3 4 0,0-3 0,0-1 0,-3-2 0,2 2 0,-1-2 0,-1 2 0,2-2 0,-2 2 0,0 1 0,0-3 0,-1 1 0,-1-1 0,4 0 0,-4 5 0,4-2 0,-5 2 0,6 1 0,-6 0 0,2-3 0,1 2 0,-3-5 0,6 2 0,-6-2 0,3 2 0,-4-2 0,1 2 0,-3-5 0,1-4 0,-4 3 0,4-7 0,-2 9 0,-1-8 0,3 3 0,-3 0 0,4 1 0,1 11 0,-1-4 0,1 4 0,0-6 0,-1 1 0,1-1 0,0 4 0,0-3 0,2 5 0,-2-2 0,6 2 0,-6-2 0,3 2 0,-1-2 0,-1 3 0,4-1 0,-5 1 0,3-3 0,-1-1 0,-1 1 0,4-1 0,-2 4 0,0-3 0,3 2 0,-6-5 0,5 2 0,-4-2 0,4-4 0,-4 6 0,4-2 0,-5 3 0,6-1 0,-6-2 0,5-1 0,-4 3 0,4-2 0,-2 5 0,0-2 0,3 3 0,-3 0 0,0-1 0,2 1 0,-1-3 0,-1-1 0,2-2 0,-2 2 0,3-2 0,-3 2 0,3 0 0,-3-2 0,3 3 0,0-1 0,0 1 0,0 2 0,0 1 0,0 0 0,0 0 0,0-1 0,-3 4 0,2-3 0,-1 3 0,2-4 0,0 1 0,0 0 0,0-1 0,0-2 0,0 0 0,-3-1 0,2-2 0,-2 2 0,3 0 0,0 1 0,0 3 0,0 0 0,-2 5 0,-5 4 0,-4 12 0,-2-4 0,2 6 0,2-10 0,2 2 0,1-3 0,0 0 0,-1 0 0,1 0 0,3-5 0,0-2 0,6-8 0,0-1 0,3-2 0,-2 2 0,1 1 0,-4 3 0,2-1 0,-1 1 0,-1 0 0,5 2 0,0-1 0,1 4 0,2-5 0,-3 6 0,-3-6 0,3 5 0,-3-1 0,3 2 0,1 0 0,-1 0 0,-3 2 0,0 2 0,-3 2 0,0 0 0,3-2 0,-3 1 0,6-1 0,-5 2 0,1 0 0,1-3 0,-2 3 0,4-3 0,-4 3 0,4-2 0,-4 1 0,5-4 0,-6 5 0,6-6 0,-5 6 0,4-6 0,-4 6 0,4-5 0,-4 4 0,4-4 0,-4 4 0,5-4 0,-6 5 0,3-6 0,-3 3 0</inkml:trace>
</inkml:ink>
</file>

<file path=ppt/ink/ink1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11-24T15:24:00.001"/>
    </inkml:context>
    <inkml:brush xml:id="br0">
      <inkml:brushProperty name="width" value="0.035" units="cm"/>
      <inkml:brushProperty name="height" value="0.035" units="cm"/>
      <inkml:brushProperty name="color" value="#E71224"/>
    </inkml:brush>
  </inkml:definitions>
  <inkml:trace contextRef="#ctx0" brushRef="#br0">177 0 24575,'-6'7'0,"-12"11"0,-4 3 0,1 0 0,-2 5 0,16-18 0,-6 9 0,8-10 0,-3-1 0,7 0 0,-4-3 0,4 6 0,-2-2 0,3 2 0,0 0 0,0 1 0,0-1 0,0 0 0,0-2 0,0-1 0,0 0 0,0 0 0,0 0 0,0 1 0,0-1 0,0 0 0,0 0 0,0 0 0,0 1 0,0-1 0,0 0 0,0 0 0,0 0 0,0 0 0,0 1 0,0-1 0,0 0 0,0 0 0,0 0 0,0 1 0,0-1 0,0 0 0,0 0 0,-3-2 0,3 1 0,-3-1 0,3 2 0,-3-3 0,2 3 0,-4-3 0,4 3 0,-4 0 0,4 1 0,-2-1 0,0-3 0,3 3 0,-3-3 0,3 3 0,-3-2 0,2 1 0,-4-4 0,4 2 0,-2-3 0</inkml:trace>
</inkml:ink>
</file>

<file path=ppt/ink/ink1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11-24T15:24:00.002"/>
    </inkml:context>
    <inkml:brush xml:id="br0">
      <inkml:brushProperty name="width" value="0.035" units="cm"/>
      <inkml:brushProperty name="height" value="0.035" units="cm"/>
      <inkml:brushProperty name="color" value="#E71224"/>
    </inkml:brush>
  </inkml:definitions>
  <inkml:trace contextRef="#ctx0" brushRef="#br0">243 13 24575,'-6'0'0,"2"-3"0,-2 3 0,3-3 0,-3 3 0,-1-3 0,-2 2 0,-1-1 0,1 2 0,-3 0 0,5 2 0,-2-1 0,2 2 0,-2-3 0,5 2 0,-4-1 0,4 5 0,-2-6 0,0 3 0,-1-3 0,1 3 0,0-2 0,-1 1 0,1 1 0,0-2 0,0 4 0,-1-4 0,1 2 0,0-1 0,-1-1 0,1 2 0,0 0 0,0-3 0,-1 3 0,4 0 0,-3-3 0,3 3 0,2-3 0,-1 0 0,5 0 0</inkml:trace>
</inkml:ink>
</file>

<file path=ppt/ink/ink1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11-24T15:24:00.003"/>
    </inkml:context>
    <inkml:brush xml:id="br0">
      <inkml:brushProperty name="width" value="0.035" units="cm"/>
      <inkml:brushProperty name="height" value="0.035" units="cm"/>
      <inkml:brushProperty name="color" value="#E71224"/>
    </inkml:brush>
  </inkml:definitions>
  <inkml:trace contextRef="#ctx0" brushRef="#br0">0 1 24575,'6'2'0,"0"-1"0,1 5 0,-1-3 0,0 1 0,-3 1 0,3-4 0,-3 1 0,1 1 0,1-2 0,-4 4 0,5-4 0,-6 5 0,6-6 0,-6 6 0,6-6 0,-5 6 0,4-3 0,-4 4 0,4-4 0,-1 3 0,-1-3 0,3 3 0,-6 0 0,6-2 0,-5 1 0,4-4 0,-4 4 0,4-4 0,-4 5 0,4-6 0,-1 6 0,2-5 0,-3 4 0,3-4 0,-3 1 0,1-2 0,-1 0 0</inkml:trace>
</inkml:ink>
</file>

<file path=ppt/ink/ink1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11-24T15:24:00.004"/>
    </inkml:context>
    <inkml:brush xml:id="br0">
      <inkml:brushProperty name="width" value="0.035" units="cm"/>
      <inkml:brushProperty name="height" value="0.035" units="cm"/>
      <inkml:brushProperty name="color" value="#E71224"/>
    </inkml:brush>
  </inkml:definitions>
  <inkml:trace contextRef="#ctx0" brushRef="#br0">0 0 24575,'7'3'0,"-4"0"0,3 11 0,-2-6 0,0 6 0,2 0 0,-2-5 0,3 7 0,-4-9 0,0 2 0,-3-3 0,3-2 0,-2 1 0,1-1 0,-2 2 0,3 3 0,-2-2 0,1 5 0,-2-3 0,0 1 0,0-1 0,0-3 0,0 0 0,0 1 0,0-1 0,0 0 0,0 0 0,0 0 0,0 1 0,0-1 0,0 3 0,0-2 0,3 2 0,-2-3 0,2 6 0,-3-5 0,0 5 0,2-3 0,-1-2 0,2 2 0,-3-3 0,0 0 0,0 0 0,0 0 0,0 1 0,0-1 0,0 0 0,0 0 0,0 0 0,0 1 0,0-1 0,0 0 0,0 0 0,0 0 0,0 1 0,0-1 0,0 0 0,0 0 0,0 0 0,0 0 0,0 1 0,0-1 0,0 0 0,0 0 0,-3 0 0,2 1 0,-1 2 0,2-3 0,0 3 0,0-2 0,0-1 0,0 0 0,0 0 0,0 3 0,0-2 0,0 2 0,0 0 0,0-2 0,0 2 0,0-3 0,0 0 0,0 0 0,0 1 0,0-1 0,0 0 0,0 0 0,2-2 0,-1 1 0,2-1 0,-3 2 0,0 0 0,0 0 0,0 0 0,0 1 0,0-1 0,0 0 0,0 0 0,0 0 0,0 3 0,0 1 0,0 2 0,0-2 0,0-1 0,0-3 0,0 0 0,0 1 0,0-1 0,0 0 0,-3 0 0,2 0 0,-2 1 0,3-1 0,-2 0 0,1 0 0,-2 3 0,3-2 0,0 5 0,-3-5 0,3 2 0,-3-3 0,0 3 0,2-2 0,-1 2 0,2-3 0,0 0 0,0 0 0,-3 0 0,2 1 0,-2-1 0,3 0 0,0 0 0,0 0 0,0-2 0,0-1 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11-24T14:14:34.605"/>
    </inkml:context>
    <inkml:brush xml:id="br0">
      <inkml:brushProperty name="width" value="0.1" units="cm"/>
      <inkml:brushProperty name="height" value="0.1" units="cm"/>
      <inkml:brushProperty name="color" value="#E71224"/>
    </inkml:brush>
  </inkml:definitions>
  <inkml:trace contextRef="#ctx0" brushRef="#br0">120 1 24575,'-13'2'0,"1"2"0,-1 2 0,3 0 0,1-2 0,3 1 0,0-4 0,-1 2 0,4-1 0,-3 2 0,3 2 0,-1 0 0,-1-2 0,1 1 0,-2-1 0,0 2 0,2-3 0,1 0 0</inkml:trace>
</inkml:ink>
</file>

<file path=ppt/ink/ink2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11-24T15:24:00.005"/>
    </inkml:context>
    <inkml:brush xml:id="br0">
      <inkml:brushProperty name="width" value="0.035" units="cm"/>
      <inkml:brushProperty name="height" value="0.035" units="cm"/>
      <inkml:brushProperty name="color" value="#E71224"/>
    </inkml:brush>
  </inkml:definitions>
  <inkml:trace contextRef="#ctx0" brushRef="#br0">89 1 24575,'-3'6'0,"-3"3"0,1-2 0,-3 2 0,5 0 0,-1-2 0,-2 2 0,3 0 0,-3-3 0,-1 6 0,4-5 0,-3 2 0,3 0 0,-1-2 0,-1-1 0,4 0 0,-2-3 0,3 3 0,-3-2 0,3 1 0,-6-4 0,5-1 0,-1-4 0,2-2 0,0 0 0,2-1 0,-1 1 0,5 0 0,-3 0 0,0-1 0,3 4 0,-3-3 0,1 3 0,1-1 0,-1 1 0,-1 1 0,3 1 0,-3-5 0,3 6 0,0-6 0,1 5 0,-1-1 0,0 2 0,0 0 0,0 0 0,1 0 0,-1 2 0,0-1 0,0 4 0,0-4 0,1 5 0,-1-6 0,0 6 0,0-5 0,-2 4 0,1-4 0,-2 4 0,4-4 0,-4 4 0,3-4 0,-3 2 0,0 0 0,3-3 0,-3 6 0,4-6 0,-4 6 0,3-5 0,-3 4 0,3-4 0,0 2 0,-2-1 0,1-1 0,-1 2 0,-1 0 0,3-3 0,-6 3 0,3-3 0</inkml:trace>
</inkml:ink>
</file>

<file path=ppt/ink/ink2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11-24T15:26:44.408"/>
    </inkml:context>
    <inkml:brush xml:id="br0">
      <inkml:brushProperty name="width" value="0.035" units="cm"/>
      <inkml:brushProperty name="height" value="0.035" units="cm"/>
      <inkml:brushProperty name="color" value="#FFFFFF"/>
    </inkml:brush>
  </inkml:definitions>
  <inkml:trace contextRef="#ctx0" brushRef="#br0">1363 1 24575,'-9'0'0,"-6"0"0,-13 5 0,2-4 0,-2 7 0,-4-8 0,16 3 0,-11 0 0,15-3 0,-1 6 0,3-5 0,1 1 0,3-2 0,2 3 0,-1-2 0,1 2 0,-2-1 0,-3 2 0,-1-1 0,0 3 0,1-3 0,3 3 0,0-2 0,-1-1 0,4-1 0,-3-1 0,3 4 0,-4-1 0,1 2 0,-3 0 0,-1 0 0,0 1 0,1-1 0,3 0 0,0 0 0,-1-2 0,1 1 0,0-1 0,0 2 0,-1 0 0,1 0 0,0-2 0,2 1 0,-1-1 0,1 2 0,-2 0 0,0 0 0,-1 0 0,1 0 0,2 1 0,-4-1 0,4 0 0,-5 0 0,2 0 0,4 1 0,-3-1 0,3 0 0,-3 0 0,2 0 0,-4 3 0,4-2 0,-6 2 0,4 0 0,0-2 0,2 2 0,-1-3 0,1 0 0,-2 1 0,0-1 0,2 0 0,-1-3 0,4 3 0,-5-3 0,3 4 0,-4-1 0,1 0 0,0 3 0,0-5 0,-1 4 0,-2-1 0,-1 5 0,1-2 0,-3 5 0,8-8 0,-5 5 0,3-6 0,2 3 0,-5-2 0,6 4 0,-4-3 0,1 7 0,0-6 0,0 1 0,-1 2 0,1-3 0,0 1 0,-1 2 0,1-5 0,0 2 0,2 0 0,-1 0 0,1 4 0,-2-1 0,0 1 0,-1-4 0,1 3 0,-1 3 0,3-4 0,-2 6 0,2-8 0,-3 9 0,4-4 0,-4 0 0,4-2 0,-3-2 0,2 2 0,-2-2 0,6-1 0,-6-3 0,5 0 0,-4-2 0,4 1 0,-4 1 0,4 4 0,-5 3 0,3-6 0,-3 4 0,-2 1 0,2 1 0,-1 5 0,1-6 0,-1 1 0,4-4 0,-3 3 0,3-2 0,-1 0 0,-2 6 0,2-7 0,0 7 0,-2-6 0,6 0 0,-6 2 0,3-3 0,-4 4 0,1-1 0,2 1 0,-1-1 0,4-2 0,-4 2 0,1-3 0,1 1 0,-3-1 0,5-3 0,-2 0 0,1 3 0,1 1 0,-2 0 0,3 1 0,-3-6 0,3 6 0,-3-4 0,0 5 0,2 1 0,-1-1 0,-1 1 0,2-1 0,-4 0 0,4 1 0,-2 4 0,-1 2 0,0 5 0,-5 9 0,4-12 0,-4 11 0,5-14 0,-1 1 0,-2 4 0,3-4 0,-6 13 0,1 4 0,-6 19 0,8-25 0,-5 11 0,6-16 0,-3 1 0,-1 17 0,1-17 0,0 7 0,-6-4 0,9-12 0,-7 11 0,2-3 0,5 1 0,-7 7 0,9-17 0,0 6 0,-2-11 0,5 3 0,-6 12 0,3-13 0,-6 25 0,4-26 0,2 10 0,-2-12 0,3 3 0,-1-4 0,1 0 0,3 0 0,0-2 0,-5 19 0,0-8 0,0 7 0,-3-3 0,5-14 0,-1 6 0,1-7 0,3-1 0,-3-3 0,2 0 0,-2-3 0</inkml:trace>
</inkml:ink>
</file>

<file path=ppt/ink/ink2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11-24T15:26:51.076"/>
    </inkml:context>
    <inkml:brush xml:id="br0">
      <inkml:brushProperty name="width" value="0.035" units="cm"/>
      <inkml:brushProperty name="height" value="0.035" units="cm"/>
      <inkml:brushProperty name="color" value="#FFFFFF"/>
    </inkml:brush>
  </inkml:definitions>
  <inkml:trace contextRef="#ctx0" brushRef="#br0">155 192 24575,'-3'-4'0,"0"2"0,-4-1 0,1-1 0,0-2 0,-3 0 0,2-1 0,-2 4 0,5-3 0,-4 0 0,4-4 0,-5 0 0,2 1 0,4 0 0,-3 2 0,5-2 0,-4 3 0,4 0 0,-4 2 0,4-2 0,-5 3 0,3-3 0,-1-1 0,-1 4 0,4-3 0,-5 3 0,6-4 0,-6 1 0,5 0 0,-4 2 0,4-1 0,-5 4 0,6-5 0,-6 6 0,5-6 0,1 8 0,4-1 0,5 5 0,-2 0 0,2 0 0,0 1 0,-2-4 0,2 3 0,-3-3 0,0 0 0,-3 3 0,6-5 0,-5 4 0,8-1 0,-8 2 0,4-3 0,-7 3 0,4-6 0,-4 6 0,4-5 0,-4 4 0,5-4 0,-6 4 0,6-4 0,-6 4 0,3-1 0,0-1 0,-2 3 0,1-3 0,-2 3 0,3 1 0,-2-1 0,2 0 0,-1-3 0,-1 3 0,-1-5 0,-1 4 0,-4-4 0,4 4 0,-5-4 0,6 4 0,-6 2 0,3 0 0,-1 2 0,-2 0 0,6-3 0,-3 3 0,3-2 0,-3-1 0,2 0 0,-1 0 0,-1 0 0,2 1 0,-2-1 0,1-3 0,1 3 0,-5-3 0,6 3 0,-3 1 0,0-1 0,2 0 0,-4 0 0,4 0 0,-2 0 0,3 1 0,-3-1 0,3 0 0,-3 0 0,0-2 0,0-2 0,-1-4 0,-2 1 0,6-5 0,-6 6 0,5-6 0,-4 5 0,4-4 0,-4 4 0,4-5 0,-5 6 0,6-6 0,-6 5 0,5-4 0,-4 1 0,4-2 0,-2 0 0,3-1 0,0 1 0,0 0 0,0 0 0,-3-1 0,3 1 0,-3 0 0,3-1 0,0 1 0,0 0 0,0 0 0,0-1 0,0 1 0,0 0 0,0-1 0,0 1 0,0 0 0,0-1 0,0 1 0,0 0 0,0 0 0,0-1 0,0 1 0,0 0 0,0-1 0,0 1 0,3 0 0,-3 0 0,3-1 0,0 4 0,0 0 0,3 3 0,-2 3 0,1-3 0,-4 6 0,5-5 0,-3 1 0,0 1 0,3-2 0,-8 1 0,4-4 0,-8 1 0,6-5 0,-6 6 0,5-6 0,-1 8 0,4-4 0,-1 8 0,4-6 0,-4 6 0,5-6 0,-6 6 0,3-3 0,-3 4 0,0 2 0,0-3 0,0 3 0,0-2 0,0-1 0,0 0 0,0 0 0,0 0 0,0 1 0,0-1 0,0 0 0,0 0 0,0 0 0,-3-2 0,3 1 0,-3-1 0,0-1 0,0-3 0,-4-3 0,1-4 0,0 4 0,2-3 0,-1 5 0,4-4 0,-2 1 0,0 1 0,3-3 0,-3 3 0,0-1 0,2-1 0,-2 1 0,3-2 0,0 0 0,0-1 0,0 1 0,0 0 0,0-1 0,0 1 0,0 0 0,0 0 0,0-1 0,0 1 0,3 2 0,-2-1 0,2 1 0,-3-2 0,0 0 0,0-1 0,0 1 0,2 3 0,2 0 0,2 6 0,0-3 0,-2 6 0,1-5 0,-1 4 0,2-4 0,-3 4 0,3-4 0,-6 4 0,6-1 0,-5 2 0,4 0 0,-4 0 0,2 1 0,-3-1 0,0 0 0,0 0 0,0 0 0,0 3 0,0-2 0,0 2 0,-3-3 0,2 1 0,-2-1 0,3 0 0,0 0 0,0-2 0,0-2 0</inkml:trace>
</inkml:ink>
</file>

<file path=ppt/ink/ink2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11-24T15:26:54.413"/>
    </inkml:context>
    <inkml:brush xml:id="br0">
      <inkml:brushProperty name="width" value="0.035" units="cm"/>
      <inkml:brushProperty name="height" value="0.035" units="cm"/>
      <inkml:brushProperty name="color" value="#FFFFFF"/>
    </inkml:brush>
  </inkml:definitions>
  <inkml:trace contextRef="#ctx0" brushRef="#br0">0 1 24575,'9'0'0,"6"7"0,13-1 0,16 14 0,12 0 0,-9-2 0,22 7 0,-43-16 0,33 14 0,-38-14 0,7 7 0,-6-7 0,-8 0 0,4 1 0,-1-3 0,2 7 0,0-6 0,-2 2 0,-4-1 0,-1-2 0,1 5 0,-1-5 0,0 4 0,-2-4 0,2 2 0,7 10 0,3-3 0,-1 7 0,-4-9 0,-8-3 0,-2-4 0,2 5 0,1 3 0,-2-4 0,14 15 0,-5 0 0,14 15 0,0 7 0,-6-11 0,1 0 0,-10-14 0,-4-4 0,-2-1 0,-1-6 0,0 15 0,1-11 0,-2 11 0,-2-15 0,1 1 0,-4-4 0,3 3 0,-3-5 0,4 10 0,0-1 0,4 13 0,-6-12 0,11 20 0,-11-24 0,6 11 0,-6-12 0,-1-3 0,5 4 0,-5-3 0,5 6 0,-6-7 0,4 7 0,0-3 0,0 5 0,-4-1 0,6 0 0,-4 1 0,2-8 0,0 12 0,-3-6 0,4 8 0,-4-8 0,3 6 0,1-6 0,1 8 0,-1-6 0,-1 5 0,-3-12 0,0 6 0,5 0 0,-4 3 0,8 1 0,-5 2 0,1-12 0,-1 10 0,1-4 0,-4-1 0,4 6 0,-5-6 0,3 3 0,1 4 0,1 5 0,-1-2 0,0 2 0,-3-6 0,4-3 0,-7 5 0,8-6 0,-9 5 0,6 5 0,-3-7 0,2 11 0,2-19 0,-6 5 0,3-6 0,-1 6 0,-1-4 0,4 3 0,-3-7 0,1-1 0,-4 0 0,4-2 0,0 9 0,-2-5 0,3 7 0,-5-6 0,2 6 0,0-4 0,0 3 0,1-4 0,2 4 0,-2 2 0,1 5 0,2-1 0,-7-4 0,9 4 0,-7-12 0,3 4 0,-2-9 0,-2 0 0,2 0 0,-3 1 0,2-1 0,-1 3 0,2-2 0,-1 2 0,-1 0 0,5-5 0,-6 4 0,3-4 0,0 2 0,-2 0 0,1 0 0,-2 0 0,3-2 0,-2 1 0,1-4 0,-2 2 0</inkml:trace>
</inkml:ink>
</file>

<file path=ppt/ink/ink2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11-24T15:27:01.780"/>
    </inkml:context>
    <inkml:brush xml:id="br0">
      <inkml:brushProperty name="width" value="0.035" units="cm"/>
      <inkml:brushProperty name="height" value="0.035" units="cm"/>
      <inkml:brushProperty name="color" value="#FFFFFF"/>
    </inkml:brush>
  </inkml:definitions>
  <inkml:trace contextRef="#ctx0" brushRef="#br0">7 115 24575,'0'6'0,"0"17"0,0-9 0,0 9 0,0-11 0,0-2 0,0 2 0,3-2 0,-3-1 0,3 0 0,-6-8 0,2 1 0,-4-8 0,4-3 0,-2-1 0,3-2 0,0-1 0,0 3 0,0-2 0,0 5 0,3-5 0,-2 5 0,2-2 0,-1 6 0,-1-3 0,2 3 0,-3-4 0,0 1 0,0 0 0,2 2 0,-1-4 0,2 4 0,-3-5 0,0 2 0,3 1 0,-3 0 0,3-1 0,0 1 0,-2 0 0,1 0 0,1 2 0,-2-2 0,4 6 0,-4-6 0,2 3 0,-1-4 0,-1 1 0,5 3 0,-3 0 0,6 3 0,-2 3 0,2-3 0,-3 3 0,0-3 0,0 3 0,1-3 0,-1 3 0,0-3 0,0 0 0,0 0 0,1 0 0,-1 0 0,0 3 0,0-2 0,0 1 0,1-2 0,-1 0 0,0 0 0,-5 3 0,1 1 0,-11 5 0,2 0 0,-3 1 0,1 2 0,3-8 0,0 7 0,2-7 0,-1 2 0,1 0 0,-2-3 0,0 3 0,-1-2 0,4 1 0,-3-4 0,3 2 0,-1 0 0,-1 0 0,1 0 0,1 3 0,-3-5 0,2 4 0,-2-1 0,3 2 0,-3-3 0,5 3 0,-1-3 0,-1 1 0,2 1 0,-4-2 0,4 4 0,-5-4 0,6 3 0,-6-3 0,5 3 0,-4-2 0,4 1 0,-2-1 0,0-1 0,3 3 0,-6-6 0,5 0 0,-1-3 0,2-4 0,0 1 0,2 0 0,-1 0 0,2-1 0,-1 1 0,-1 0 0,5 2 0,-6-1 0,6 1 0,-5-2 0,4 2 0,-4-1 0,4 4 0,-4-5 0,4 3 0,-1-3 0,-1-1 0,3 4 0,-6-3 0,6 5 0,-5-4 0,4 4 0,-4-4 0,4 4 0,-4-5 0,2 3 0,0-1 0,-3-1 0,3 1 0,0 1 0,0 0 0,1 6 0,1-3 0,-4 6 0,4-5 0,-1 1 0,-1 1 0,3 0 0,-6 4 0,3-1 0,-3 0 0,0 0 0,0 0 0,0 1 0,0-1 0,0 0 0,0 0 0,-3 0 0,3 1 0,-6-1 0,5 0 0,-1 0 0,-1-2 0,2 1 0,-5-4 0,3 1 0,-3-2 0,2-2 0,-1 1 0,4-5 0,-5 6 0,6 0 0,-6 3 0,5 3 0,-4 0 0,1-2 0,1 1 0,0-1 0,0-1 0,2 3 0,-1-3 0,-1 1 0,2 1 0,-5-1 0,3 2 0,-3 0 0,-3 3 0,2-5 0,0-1 0,5-10 0,2 0 0,0-2 0,2 6 0,-1-3 0,4 3 0,-4-4 0,5 4 0,-3-3 0,3 6 0,-2-6 0,1 5 0,-1-4 0,2 4 0,3-5 0,1 3 0,2-1 0,-5-1 0,4 4 0,-4-4 0,3 1 0,1 1 0,-4 0 0,2 3 0,-5-3 0,-2 0 0,1-4 0,1 4 0,2-3 0,0 3 0,0-4 0,-2 1 0,-2 0 0,1 2 0,-2-1 0,2 1 0,-1 1 0,-1-3 0,4 3 0,-4-4 0,5 4 0,-6-3 0,3 3 0,0-4 0,-2 1 0,1 0 0,-2 0 0,-3 2 0,0 1 0,-1 0 0,-1 3 0,1-3 0,-2 0 0,0 2 0,-1-4 0,1 4 0,3-4 0,-3 4 0,3-2 0,-4 3 0,4-3 0,-3 3 0,3-3 0,-4 3 0,1 0 0,0 0 0,0 0 0,-1 0 0,1 0 0,0 0 0,-1 0 0,1 0 0,0 2 0,-1 2 0,1 5 0,-3-2 0,2 2 0,-2-6 0,6 3 0,0-3 0,0 1 0,5-2 0,-1-2 0,2 0 0,0 0 0</inkml:trace>
</inkml:ink>
</file>

<file path=ppt/ink/ink2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11-24T15:27:02.107"/>
    </inkml:context>
    <inkml:brush xml:id="br0">
      <inkml:brushProperty name="width" value="0.035" units="cm"/>
      <inkml:brushProperty name="height" value="0.035" units="cm"/>
      <inkml:brushProperty name="color" value="#FFFFFF"/>
    </inkml:brush>
  </inkml:definitions>
  <inkml:trace contextRef="#ctx0" brushRef="#br0">0 0 24575,'0'0'0</inkml:trace>
</inkml:ink>
</file>

<file path=ppt/ink/ink2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11-24T15:27:03.293"/>
    </inkml:context>
    <inkml:brush xml:id="br0">
      <inkml:brushProperty name="width" value="0.035" units="cm"/>
      <inkml:brushProperty name="height" value="0.035" units="cm"/>
      <inkml:brushProperty name="color" value="#FFFFFF"/>
    </inkml:brush>
  </inkml:definitions>
  <inkml:trace contextRef="#ctx0" brushRef="#br0">0 1 24575,'7'0'0,"-1"0"0,0 0 0,0 0 0,0 0 0,0 0 0,1 0 0,-4 2 0,3-1 0,-3 2 0,3-3 0,0 0 0,1 0 0,-1 0 0,-3 0 0,0 0 0</inkml:trace>
</inkml:ink>
</file>

<file path=ppt/ink/ink2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11-24T15:27:24.236"/>
    </inkml:context>
    <inkml:brush xml:id="br0">
      <inkml:brushProperty name="width" value="0.035" units="cm"/>
      <inkml:brushProperty name="height" value="0.035" units="cm"/>
      <inkml:brushProperty name="color" value="#FFFFFF"/>
    </inkml:brush>
  </inkml:definitions>
  <inkml:trace contextRef="#ctx0" brushRef="#br0">1 1 24575,'0'0'0</inkml:trace>
</inkml:ink>
</file>

<file path=ppt/ink/ink2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11-24T15:06:32.436"/>
    </inkml:context>
    <inkml:brush xml:id="br0">
      <inkml:brushProperty name="width" value="0.035" units="cm"/>
      <inkml:brushProperty name="height" value="0.035" units="cm"/>
      <inkml:brushProperty name="color" value="#FF0000"/>
    </inkml:brush>
  </inkml:definitions>
  <inkml:trace contextRef="#ctx0" brushRef="#br0">1 9517 24575,'3'0'0,"1"0"0,4 0 0,2 0 0,-1 0 0,4 0 0,-8 0 0,4 0 0,-5 0 0,2 0 0,-3 0 0,1 0 0,0 0 0,-1 0 0,1 0 0,-1 0 0,1 0 0,0 0 0,-1 0 0,1 0 0,-1 0 0,1 0 0,0 0 0,-4 0 0,1-1 0,-4-1 0,1 0 0,0-2 0,-1 4 0,2-3 0,0 1 0,1-2 0,-2 2 0,2-1 0,-2 1 0,2-2 0,0 0 0,0 1 0,0-1 0,0 0 0,0 1 0,0-1 0,0 0 0,0 1 0,0-1 0,0 0 0,0 1 0,0-1 0,0 0 0,0 0 0,0 1 0,0-1 0,0 0 0,0 1 0,0-1 0,0 0 0,0 1 0,0-1 0,0 0 0,0 1 0,0-1 0,0 0 0,0-1 0,0 1 0,0-1 0,0 1 0,0 0 0,0 1 0,0-1 0,0 0 0,0-1 0,0-4 0,0 1 0,0-2 0,0-1 0,0 5 0,0-2 0,0 4 0,2-1 0,-2 1 0,2-2 0,-2 3 0,1-3 0,0 2 0,0-1 0,-1 0 0,0 1 0,0-3 0,0 1 0,0-2 0,0 1 0,0 1 0,0 1 0,0 1 0,0 1 0,0-1 0,0-1 0,0 1 0,0-2 0,0 3 0,0-1 0,0 0 0,0 1 0,0-1 0,0 0 0,0 1 0,0-1 0,0 0 0,0-1 0,-1-1 0,0-1 0,-1 1 0,1 1 0,0 1 0,0-1 0,1 1 0,0-2 0,-2 3 0,2-1 0,-2 0 0,2 1 0,0-3 0,-2 1 0,2-3 0,-3 1 0,2 1 0,-2-4 0,2 4 0,-1-8 0,0 8 0,2-7 0,-3 8 0,2-5 0,0 5 0,-1 1 0,2-3 0,-4 5 0,4-4 0,-2 3 0,2-1 0,0 0 0,0 1 0,0-1 0,0 0 0,-1 2 0,0-1 0,0-1 0,-1 0 0,2-1 0,-2 1 0,2 0 0,0 1 0,-2-1 0,2 0 0,-2 1 0,2-1 0,0 0 0,0 1 0,0-3 0,0 2 0,0-3 0,0 2 0,0-3 0,0 3 0,0-1 0,0 3 0,0-1 0,0 0 0,0 0 0,0 1 0,0-1 0,0 0 0,0 1 0,0-3 0,2 1 0,-2-1 0,2 1 0,-2-1 0,0 2 0,2 1 0,-2-1 0,2 2 0,-2-1 0,0-1 0,0 0 0,1 1 0,8-33 0,-4 25 0,10-34 0,-10 34 0,3-4 0,-4 7 0,-2 4 0,-1 1 0,-1-1 0,2 2 0,-2-1 0,2 1 0,-1-2 0,1-1 0,0 1 0,2-2 0,-4 3 0,2-1 0,-1 2 0,0-1 0,0 0 0,-1 0 0,2 1 0,-2-1 0,4 0 0,-4 0 0,2-1 0,-1 2 0,0-1 0,2 1 0,-3-2 0,3 0 0,-2 1 0,2-1 0,-3 0 0,4 1 0,-4-1 0,3 0 0,-2 1 0,2-1 0,-3 0 0,2 1 0,-1 1 0,0-2 0,2 2 0,-3-1 0,2-1 0,-2 0 0,2 2 0,-2-1 0,2 1 0,-2-2 0,1 0 0,0 1 0,0-1 0,-1 0 0,0 1 0,0-1 0,0 0 0,0 1 0,0-1 0,0 0 0,0 1 0,0-1 0,0 0 0,0 1 0,0-3 0,0 2 0,0-1 0,0 1 0,0 0 0,0 1 0,0-1 0,0-1 0,0 1 0,0-2 0,0 3 0,0-3 0,-1 2 0,0-3 0,0 3 0,1-3 0,-2 3 0,2-1 0,-2 0 0,2 0 0,0 0 0,-2 0 0,2 1 0,-2-3 0,2 1 0,0 0 0,0 1 0,0 1 0,-1-1 0,0 1 0,0-3 0,1 3 0,0-3 0,-2 1 0,2-1 0,-2-1 0,0 3 0,2-2 0,-3 1 0,2 0 0,0 1 0,1 0 0,0 1 0,0-2 0,-2 3 0,2-3 0,-2 2 0,2-3 0,0 3 0,0-1 0,0 1 0,0 0 0,0 1 0,-2-1 0,2 0 0,-2-1 0,2-1 0,0 1 0,0-1 0,0 3 0,0-3 0,0 2 0,0-1 0,0 1 0,0 1 0,0-4 0,0 2 0,0-2 0,0 3 0,0-1 0,0-1 0,-1 1 0,0-2 0,-2-1 0,2 2 0,0-2 0,1 2 0,-2-1 0,2-1 0,-2 2 0,1 0 0,-2-2 0,1 2 0,1-3 0,-1 5 0,2-1 0,-2 0 0,0 2 0,2-3 0,-3 2 0,2-2 0,0 1 0,-1-1 0,2 2 0,-2-1 0,2 1 0,-2-1 0,2 1 0,-2-3 0,1 4 0,0-3 0,0 3 0,1-2 0,0 0 0,-2 1 0,2-2 0,-2 3 0,2-1 0,0-1 0,-2 1 0,2-3 0,-2 2 0,2 0 0,0 1 0,0 1 0,0-1 0,0 0 0,-1-3 0,0 3 0,0-3 0,1 3 0,0 1 0,0-1 0,0 0 0,0 1 0,0-1 0,0 0 0,0 1 0,0-1 0,0 0 0,0 1 0,0-1 0,0 0 0,0 0 0,0 1 0,0-1 0,0 0 0,0 1 0,0-1 0,-2 2 0,2-1 0,-2 1 0,2-2 0,0 0 0,0 1 0,0-1 0,0 0 0,0 1 0,0-1 0,0 0 0,0-4 0,0 2 0,-2-5 0,2 6 0,-2-1 0,2 1 0,0 1 0,0-2 0,0 3 0,0-1 0,0 0 0,0 1 0,0-1 0,0 0 0,-1 2 0,0-1 0,0 1 0,1-2 0,0 1 0,0-1 0,0 0 0,0 1 0,0-1 0,0 0 0,0 1 0,0-1 0,0 0 0,1 1 0,0-1 0,0-1 0,1-1 0,-2 0 0,3 1 0,-2-1 0,2 1 0,-3-3 0,4-2 0,-2 2 0,2-2 0,0 2 0,0 1 0,-2 1 0,1-1 0,-1 1 0,0 1 0,1-2 0,-3 3 0,4-3 0,-2 4 0,0-2 0,-1 3 0,-1-1 0,2 1 0,-2-2 0,2 2 0,-2-1 0,2 1 0,-2-2 0,3 2 0,-2-1 0,0-1 0,1 2 0,-2-1 0,2 1 0,-1-2 0,0 0 0,2 0 0,-1-1 0,2-1 0,-1 1 0,-1-1 0,1 3 0,-1-3 0,0 2 0,2-1 0,-4 1 0,3 1 0,-2-1 0,2 2 0,-1-5 0,3 4 0,-2-5 0,1 4 0,-2-2 0,2 1 0,0 1 0,-1-1 0,1 1 0,-2 0 0,3-1 0,-3 1 0,3-3 0,-1 3 0,0-3 0,1 3 0,1-5 0,1 5 0,-1-5 0,-1 5 0,-2-1 0,1 1 0,-2 0 0,1 2 0,-1-1 0,0 1 0,1 0 0,-2-1 0,2 2 0,-1-2 0,3 1 0,-1-2 0,2 1 0,-3 1 0,1-2 0,-1 2 0,3-1 0,-2-1 0,1 0 0,-1 2 0,-1-1 0,1 3 0,0-4 0,-1 2 0,1-1 0,-1 0 0,-1 0 0,2 3 0,-2-2 0,1 1 0,1-2 0,-1 1 0,1-1 0,0 3 0,-1-4 0,1 4 0,0-3 0,-1 2 0,1-2 0,-1 3 0,1-2 0,-2 0 0,0 0 0,-1 0 0,6 1 0,-2 1 0,3-2 0,-5 2 0,1-2 0,0 2 0,-1 0 0,1 0 0,0 0 0,-1 0 0,1-2 0,-1 2 0,-1-3 0,0 1 0,-2-4 0,2 1 0,0-3 0,0 1 0,1 1 0,-3-1 0,3 5 0,-1-5 0,2 3 0,-2-2 0,1 1 0,-2 1 0,2-1 0,-1 1 0,0-1 0,1-1 0,-1 1 0,2-3 0,-1 4 0,1-2 0,0 2 0,-2-2 0,1 1 0,-1 1 0,2 0 0,-1-3 0,-1 3 0,1-2 0,-1 1 0,0 3 0,2-5 0,-2 1 0,1 1 0,2-6 0,0 5 0,-2-5 0,0 5 0,-1 0 0,0 0 0,2 0 0,-4 1 0,5-4 0,-3 3 0,3-3 0,-3 2 0,2 1 0,-2 0 0,3-1 0,-1 2 0,1 0 0,-1-1 0,1 0 0,-1 0 0,1-1 0,-1 3 0,0 1 0,-1-1 0,1-1 0,-1 1 0,3-2 0,-2 3 0,1-1 0,0 0 0,-1-1 0,3 2 0,-3-3 0,3 3 0,-1-2 0,1 0 0,2 1 0,-3 0 0,1 1 0,-2 1 0,-1 0 0,1-2 0,-1 2 0,1 0 0,-1 1 0,0-1 0,-1 2 0,-1-2 0,0 0 0,1 0 0,-1 0 0,0-1 0,2 3 0,-2-4 0,1 2 0,1 0 0,-1-3 0,3 3 0,-2-3 0,1 1 0,0 0 0,-1 1 0,2 0 0,-3 0 0,1 1 0,-1 0 0,1 0 0,-2 1 0,1 0 0,1 0 0,0 1 0,1-2 0,-3 0 0,1 0 0,-2-1 0,0 1 0,1-2 0,0-1 0,2-1 0,-1 2 0,-1-3 0,1 5 0,-1-3 0,2 1 0,-2 0 0,0 1 0,-1 1 0,0-2 0,0 2 0,1 0 0,-2-1 0,4 1 0,-4-2 0,3 0 0,-2 1 0,2-1 0,-1 0 0,0 1 0,1-1 0,-1 0 0,0 1 0,1-1 0,-1 0 0,2-1 0,0-1 0,-1 1 0,-1-1 0,3 1 0,-3 1 0,11-9 0,-4-2 0,5 0 0,-2-9 0,1 9 0,-3-4 0,3 5 0,-6 1 0,0 5 0,0-3 0,-2 4 0,-3 1 0,3 1 0,-4 1 0,4 1 0,-3-1 0,0 0 0,-1 1 0,1 1 0,0-2 0,0 2 0,1 0 0,-3-1 0,4 1 0,-4-2 0,3-1 0,-1 2 0,2-2 0,0 2 0,-1-3 0,1 2 0,-1-3 0,1 5 0,0-3 0,-2 1 0,1 0 0,-1-1 0,0 1 0,1-1 0,-1 1 0,2 0 0,-2 1 0,1-3 0,-1 2 0,2-3 0,-1 3 0,-1-1 0,1 1 0,-2 0 0,2 1 0,-1-1 0,0 0 0,1-1 0,-1 1 0,2-3 0,0 3 0,-1-3 0,1 3 0,-1-3 0,1 3 0,0-3 0,-2 3 0,1-3 0,-1 1 0,1 0 0,1 1 0,-2 0 0,1 1 0,-1-3 0,2 3 0,-2-2 0,1 1 0,-2 1 0,2 0 0,-3 1 0,2 1 0,-1 0 0,1-1 0,4 0 0,18-6 0,-9 3 0,26-8 0,-24 10 0,7-5 0,-13 7 0,2-3 0,-6 3 0,1 0 0,-6 0 0,1 2 0,-1-2 0,2 1 0,1 0 0,1-2 0,-1 1 0,2-2 0,-1 2 0,3-1 0,-1 1 0,-1 0 0,-2-1 0,0 2 0,-2-2 0,2 3 0,-3-2 0,1 0 0,-1 0 0,6-2 0,-5 0 0,7 2 0,-4-1 0,-1 1 0,1-2 0,-3 2 0,1-1 0,-1 2 0,-1-2 0,2 2 0,-2-2 0,1 1 0,3-3 0,-1 1 0,3-3 0,-3 3 0,2-3 0,-3 3 0,3-2 0,-3 1 0,3 1 0,-3-1 0,3 1 0,-5 0 0,3 2 0,-5-1 0,4 3 0,-2-2 0,0 0 0,1 0 0,4-2 0,-1 0 0,12-1 0,-5 0 0,6 0 0,-5 0 0,-3 1 0,-1 2 0,-3-2 0,-1 4 0,1-5 0,-1 4 0,-1-5 0,1 3 0,-1-2 0,-1 3 0,1-2 0,-1 2 0,1 0 0,-3-1 0,3 1 0,-3 0 0,2-1 0,-1 1 0,1-2 0,0 0 0,1 1 0,-1-1 0,3 0 0,-3 1 0,3-3 0,-2 2 0,1-1 0,1 0 0,-1 0 0,-1 0 0,1 0 0,-1 1 0,4-6 0,-3 6 0,5-8 0,-6 10 0,2-8 0,-3 8 0,3-5 0,-3 3 0,2-1 0,-3-1 0,4-1 0,-3 1 0,2-1 0,-1 2 0,-3-1 0,3 0 0,-1 1 0,1-1 0,-1 1 0,1-3 0,1 1 0,-1 0 0,1-1 0,1 1 0,-1-3 0,2 2 0,0-3 0,-2 5 0,2-3 0,3-3 0,5-7 0,4-1 0,-3 1 0,-6 8 0,-3 1 0,-2 4 0,1-1 0,-1-4 0,-1 5 0,1-4 0,-2 6 0,1-2 0,-1 1 0,0 1 0,-2-1 0,1 1 0,-1 0 0,3-1 0,-1-1 0,1 1 0,-3-1 0,2 1 0,-1-1 0,4-4 0,0 2 0,8-11 0,-5 9 0,2-4 0,-4 4 0,3-2 0,-3 0 0,10-6 0,-10 7 0,10-8 0,-10 7 0,10-6 0,-11 9 0,6-7 0,-4 5 0,-1 0 0,-1 3 0,1-2 0,-2 0 0,1 1 0,1-1 0,-4 4 0,4-3 0,-1-1 0,2 0 0,-2 1 0,-2 2 0,1 2 0,-2-3 0,2 1 0,1-3 0,1 1 0,-2-1 0,-1 4 0,3-9 0,1 7 0,3-11 0,-2 10 0,-1-5 0,0 3 0,-1 0 0,6-10 0,-5 10 0,4-8 0,-7 12 0,0 0 0,-2 1 0,2-1 0,-3 3 0,-1-1 0,2 1 0,-2 0 0,0 0 0,1 2 0,-3-1 0,3 1 0,-2-2 0,2 1 0,-1 1 0,0-3 0,1 2 0,-1-2 0,2 1 0,-2 1 0,1-1 0,-1 0 0,0-1 0,1 1 0,-1-1 0,2 1 0,-2 0 0,1 2 0,-2-1 0,2 1 0,-3-2 0,4 2 0,-4-1 0,3 1 0,-1-2 0,2 0 0,-1-1 0,1-1 0,0 2 0,0-5 0,-1 6 0,1-6 0,0 4 0,0-1 0,1-1 0,-1-3 0,3 2 0,-2-6 0,2 6 0,0-5 0,-1 5 0,9-13 0,-9 8 0,15-15 0,-11 7 0,5-7 0,-3 2 0,-2 0 0,1 5 0,-1-4 0,-3 10 0,2-10 0,-3 5 0,4-6 0,0-6 0,-2 0 0,3-1 0,-4 1 0,3 1 0,-2-7 0,0 9 0,-1-11 0,-3 18 0,3-10 0,2-11 0,-4 13 0,3-3 0,-8 9 0,4 14 0,-4-10 0,4 9 0,-4-2 0,4 5 0,-4-2 0,4-1 0,-4 0 0,4 2 0,-4 1 0,2 4 0,-1-1 0,0-1 0,2 0 0,-3 1 0,2 0 0,0-1 0,-2 0 0,4-4 0,-2 4 0,0-7 0,2 2 0,-2-3 0,3 3 0,-3-3 0,4 3 0,-3-3 0,3 0 0,-3 0 0,0 3 0,-3-3 0,4 3 0,-4-3 0,4 3 0,-3 1 0,2 0 0,0-1 0,-1-10 0,0 10 0,0-8 0,-1 5 0,1 1 0,0-5 0,-1 10 0,1-6 0,0 3 0,-2-3 0,2-3 0,0 2 0,-1-7 0,4-4 0,-4 4 0,4-3 0,-4 11 0,1 0 0,0 0 0,-1 0 0,1 0 0,-2 0 0,0 3 0,0-2 0,2 2 0,-2-3 0,2-6 0,0 4 0,-1-4 0,1 6 0,-2 3 0,0-8 0,0 7 0,1-5 0,0-1 0,0 6 0,1-11 0,-2 8 0,2-2 0,-2 6 0,3-8 0,-2 7 0,2-3 0,-3-8 0,0 9 0,2-11 0,-2 9 0,2 7 0,-2-4 0,0 6 0,2-6 0,-1 2 0,1 2 0,-2-4 0,0 8 0,0-5 0,0 4 0,0-1 0,0 1 0,0-4 0,0 4 0,1-4 0,0 2 0,0 1 0,1-3 0,-1-1 0,1 0 0,-2-3 0,0 6 0,2-5 0,-1-3 0,1 0 0,-2 0 0,0 6 0,0-1 0,0 3 0,0-5 0,0 2 0,0 0 0,0 1 0,0 2 0,0 3 0,0-2 0,0-1 0,-2 0 0,2-1 0,-2 2 0,2 0 0,0 1 0,-2-1 0,2 1 0,-3-6 0,2-4 0,0-1 0,-1 0 0,2 7 0,-2-6 0,0 4 0,1-13 0,-3-2 0,4 8 0,-5-11 0,4 17 0,-5-11 0,5 3 0,-4 0 0,5 2 0,-2 5 0,0 0 0,-1-3 0,1-3 0,-1 1 0,1-5 0,1 11 0,-2-5 0,1 7 0,1-3 0,-1 2 0,2-1 0,-2 2 0,2 0 0,-2 1 0,2 3 0,-2-1 0,1 1 0,0 1 0,1-1 0,-2 3 0,0-5 0,0 5 0,0-5 0,1 4 0,0-1 0,-2-1 0,3 3 0,-2-3 0,0-5 0,0 5 0,-1-9 0,0 6 0,2-1 0,-3-2 0,3 5 0,-3-5 0,4 1 0,-4 1 0,4-2 0,-2 7 0,0-13 0,-1 8 0,-1-9 0,1 0 0,-1 5 0,3-1 0,-3 2 0,4 6 0,-4-5 0,1 2 0,-4-9 0,4 4 0,-3-4 0,2 1 0,0 3 0,-2-3 0,0 0 0,1-2 0,-8-22 0,8 13 0,-8-18 0,9 20 0,-3-3 0,0-1 0,1 5 0,2-4 0,-2 5 0,3 5 0,0-4 0,0 10 0,1-4 0,2 8 0,-2-8 0,2 7 0,-2-8 0,1 9 0,-1-2 0,2 2 0,0-3 0,0 0 0,0 3 0,0-2 0,0 5 0,0-3 0,0 4 0,0 0 0,0-4 0,0 5 0,0-7 0,0 8 0,0-8 0,0 9 0,0-9 0,0 8 0,0-8 0,0 3 0,0-1 0,0 1 0,0 2 0,0-2 0,0-1 0,0 0 0,0-2 0,0 6 0,0-6 0,0 4 0,0-1 0,0 1 0,0 0 0,0-2 0,0 1 0,0-2 0,0 7 0,0-8 0,0 7 0,0-5 0,0 4 0,0-3 0,0 3 0,0-3 0,0 2 0,0 1 0,-2-6 0,2 6 0,-2-3 0,2 4 0,0-1 0,0 1 0,0-1 0,0 1 0,0-1 0,0 3 0,0-4 0,0 3 0,0-2 0,0 2 0,0 1 0,0-2 0,0 1 0,0 1 0,0-3 0,0 3 0,-1-1 0,0 1 0,0 0 0,1 1 0,0-1 0,-2-1 0,2 0 0,-2 0 0,2 1 0,0 1 0,0-1 0,0-1 0,0 1 0,0-2 0,0 1 0,0 1 0,-2-3 0,2 3 0,-2-5 0,2 3 0,0-3 0,-1 5 0,0-1 0,0 3 0,1-2 0,0 1 0,0-1 0,0 0 0,0 1 0,0-1 0,0 0 0,0 1 0,0-1 0,0 0 0,0 1 0,0-1 0,0 0 0,0 1 0,0-1 0,0 0 0,0 1 0,0-1 0,0 0 0,0 1 0,1-1 0,0 0 0,0 0 0,-1 1 0,2 1 0,-2-2 0,2 2 0,0 0 0,-2-1 0,2 1 0,-1 0 0,0-1 0,2 2 0,-1 0 0,1 1 0,1 0 0,0-2 0,-1 2 0,1-2 0,-1 2 0,1 0 0,0 0 0,-1 0 0,-1 2 0,2-2 0,-2 2 0,0-1 0,1 0 0,-3 2 0,3-3 0,-2 4 0,2-4 0,-3 3 0,4-2 0,-4 2 0,2-1 0,-1 0 0,0 1 0,0-1 0,1 2 0,-2-1 0,2 1 0,0-1 0,-2 1 0,2 0 0,-2-1 0,1-1 0,0 2 0,0-2 0,-1 1 0,0 1 0,0-1 0,2 1 0,-2 0 0,2-1 0,-2 1 0,0 0 0,0-1 0,0 1 0,0 1 0,0-1 0,0 1 0,0-1 0,0 0 0,0-1 0,0 1 0,0-1 0,0 3 0,0-2 0,0 1 0,0-2 0,0 1 0,0 1 0,0 1 0,0 0 0,0 1 0,0-3 0,0 1 0,0-2 0,0 1 0,0 0 0,0-1 0,0 1 0,0 0 0,0-1 0,0 1 0,0-1 0,0 1 0,0 0 0,0-1 0,0 1 0,0 0 0,0-1 0,0 1 0,0-1 0,0 1 0,0 0 0,0-1 0,0 1 0,0 0 0,0-1 0,0 1 0,1-1 0,0 1 0,0 0 0,-1-1 0,0 1 0,0-1 0,0 1 0,0 0 0,0-1 0,0 1 0,0 0 0,0-1 0,0 2 0,0 1 0,0 0 0,0-1 0,0-1 0,0-1 0,0 3 0,0-1 0,0 1 0,0-1 0,0 0 0,0-1 0,0 3 0,0-1 0,0 0 0,0 0 0,0-1 0,2 1 0,-2-2 0,2 2 0,-2-3 0,0 1 0,0 0 0,0-1 0,0 1 0,0-1 0,0 1 0,0 0 0,0 1 0,0-1 0,0 3 0,0-3 0,0 3 0,0-3 0,0 1 0,0-1 0,0-1 0,0 1 0,0 0 0,0-1 0,2-1 0,-2 1 0,2-1 0,-2 2 0,0 0 0,0-1 0,0 1 0,0-1 0,0 1 0,1-2 0,0 1 0,0-1 0,-1 2 0,0 0 0,0-1 0,0 1 0,0-1 0,0 1 0,0 0 0,2 1 0,-2-1 0,2 3 0,-2-3 0,0 3 0,0-2 0,0 1 0,1 1 0,0-3 0,0 1 0,-1-1 0,0-1 0,0 1 0,2-2 0,-1 1 0,0-1 0,-1 2 0,0 0 0,0-1 0,2 1 0,-2 1 0,2-1 0,-2 1 0,0-1 0,0 0 0,0-1 0,1 2 0,0 0 0,0 0 0,-1 0 0,0 1 0,0 1 0,0-1 0,0 1 0,0-3 0,0 2 0,0 0 0,0 1 0,0 1 0,0-1 0,0 2 0,0-1 0,0-1 0,0-2 0,2 2 0,-2-3 0,2 3 0,-2-3 0,0 0 0,0-1 0,0 1 0,0-1 0,0 1 0,0 0 0,0-1 0,0 1 0,0 0 0,0-1 0,0 1 0,0-1 0,0 1 0,0 0 0,0 1 0,0 1 0,0-1 0,0 0 0,0 1 0,0-2 0,2 3 0,-2-3 0,2 3 0,-2-3 0,0 1 0,0-2 0,0 1 0,0 0 0,0 1 0,0-1 0,0 3 0,0-3 0,0 3 0,0-3 0,0 3 0,0-2 0,0 1 0,0-1 0,0 1 0,0-1 0,0 1 0,0 1 0,0-3 0,0 1 0,0-1 0,0-1 0,0 1 0,0-1 0,0 1 0,0 0 0,0-1 0,0 1 0,0 0 0,0-1 0,0 1 0,0-1 0,0 1 0,0 0 0,0-1 0,0 1 0,0 0 0,0-1 0,1 1 0,0-1 0,0 1 0,-1 0 0,2-1 0,-2 1 0,2-1 0,-2 1 0,0 0 0,1-2 0,0 1 0,0-1 0,1 2 0,-2-1 0,4 1 0,-4 1 0,3-1 0,-2 3 0,0-3 0,1 5 0,0-3 0,0 1 0,1-2 0,-2-1 0,0 1 0,1-1 0,-2 1 0,3-1 0,-2 0 0,0-1 0,-1 1 0,2-1 0,-2 1 0,2 0 0,-2-1 0,2 2 0,-2-1 0,2 2 0,-1-3 0,0 1 0,0 0 0,1-1 0,-2 1 0,2-1 0,-1 1 0,0 0 0,1-1 0,-1 1 0,0 0 0,0-1 0,1 1 0,-2 1 0,2-1 0,-1 1 0,0-1 0,0 0 0,1-1 0,-2 1 0,2-1 0,-2 1 0,2 0 0,-2-1 0,2 1 0,-1-1 0,0 1 0,0 0 0,1-1 0,-2 1 0,3-2 0,-2 1 0,0-1 0,-1 2 0,2-1 0,-2 1 0,2 0 0,0-2 0,-2 1 0,3-1 0,-2 2 0,0-1 0,1 1 0,-2-1 0,2 1 0,-2 0 0,2-1 0,-2 1 0,3 1 0,-2-1 0,0 3 0,1-1 0,-2-1 0,3 2 0,-2-1 0,0 1 0,1 1 0,0-1 0,2 0 0,-2 0 0,1-1 0,-3-1 0,2-1 0,-2 0 0,1-1 0,0 1 0,1-1 0,-1 1 0,0 0 0,0-1 0,-1 1 0,0 0 0,0-1 0,0 1 0,2-1 0,-2 1 0,2 1 0,-2 1 0,1 1 0,0 1 0,0-1 0,-1-1 0,2 3 0,-1-4 0,1 5 0,-2-6 0,0 1 0,0-1 0,2 1 0,-2-1 0,2 1 0,-2-1 0,0 1 0,0 1 0,0 0 0,0 0 0,0-1 0,0 1 0,1-2 0,0 2 0,0-3 0,-1 1 0,0 0 0,0-1 0,0 2 0,0-1 0,0 2 0,2-3 0,-2 1 0,2 1 0,-2-1 0,0 1 0,0 1 0,0-2 0,0 1 0,1-1 0,0-1 0,0 1 0,-1-1 0,0 1 0,0 1 0,0-1 0,0 2 0,0-1 0,0-1 0,0 1 0,0-1 0,0-1 0,2 1 0,-2 0 0,2-1 0,-2 1 0,0-1 0,0 1 0,0 0 0,2-1 0,-2 1 0,2 0 0,-2-1 0,0 1 0,1-2 0,0 1 0,0-1 0,-1 2 0,0-1 0,2 1 0,-2-1 0,2 1 0,-2 0 0,0-1 0,2 1 0,-2 0 0,2 1 0,-2-1 0,0 1 0,0-1 0,0-1 0,0 1 0,1 0 0,0-1 0,0 1 0,-1-1 0,0 1 0,0 0 0,0-1 0,0 1 0,2 1 0,-2-1 0,2 5 0,-2-5 0,1 3 0,0-2 0,0-1 0,-1 2 0,0-3 0,0 1 0,2-1 0,-2 3 0,2-1 0,-2 3 0,0-3 0,0 2 0,2-3 0,-2 3 0,2-3 0,-2 1 0,0 4 0,0-3 0,0 5 0,0-1 0,0-4 0,0 7 0,0-6 0,0 3 0,0-4 0,0 3 0,0 1 0,2 4 0,-2-4 0,2-2 0,-2-3 0,0-1 0,0 3 0,0-3 0,0 1 0,0-1 0,0 0 0,2 1 0,-2-1 0,2 1 0,-2 0 0,0-1 0,0 3 0,2-1 0,-2 0 0,2 0 0,-2-2 0,0 2 0,0-3 0,0 3 0,1-2 0,0 3 0,0-3 0,-1 1 0,0-2 0,0 1 0,2 1 0,-2-1 0,2 2 0,-2-3 0,0 4 0,0-3 0,1 3 0,0-3 0,0 0 0,-1-1 0,0 1 0,0-1 0,0 1 0,0 0 0,0-1 0,2 1 0,-2 0 0,2-1 0,-2 1 0,0 1 0,2-1 0,-2 1 0,2-1 0,-2 0 0,0-1 0,0 1 0,0-1 0,0 1 0,0 1 0,0-1 0,0 3 0,1-3 0,0 1 0,0 1 0,-1-1 0,0 1 0,0 1 0,0-3 0,0 3 0,0-1 0,0-1 0,0 2 0,0-3 0,0 3 0,0-3 0,0 3 0,0-1 0,0 3 0,0-3 0,0 2 0,0-4 0,0 3 0,0-1 0,0 1 0,0 0 0,0 1 0,0-1 0,2 0 0,-2-1 0,2 1 0,-2-3 0,0 3 0,0-3 0,0 3 0,0 1 0,0 1 0,1 0 0,0-3 0,0 0 0,-1 0 0,0-1 0,0-1 0,0 1 0,0-1 0,2 4 0,-2-2 0,2 2 0,-2-1 0,0-3 0,0 1 0,0-1 0,0-1 0,0 1 0,0-1 0,0 1 0,0 0 0,0-1 0,0 1 0,2 1 0,-2 1 0,2 1 0,-2 0 0,0-1 0,0-1 0,0 1 0,0-2 0,0 2 0,0 0 0,0 3 0,0-1 0,-2 1 0,2-2 0,-2-1 0,2 0 0,0 0 0,0 1 0,-2 4 0,2-5 0,-2 5 0,2-6 0,0 1 0,-1 1 0,0-3 0,0 1 0,1-1 0,0 1 0,0 1 0,0 1 0,0 3 0,0-1 0,0 0 0,0-3 0,0 0 0,0 1 0,0 2 0,0-1 0,-2-1 0,2-1 0,-2-3 0,2 2 0,0-1 0,0 2 0,0-3 0,0 1 0,0 0 0,0-1 0,0 1 0,0-1 0,0 3 0,0-2 0,0 1 0,0 0 0,0-1 0,0 3 0,0-3 0,0 3 0,-2-3 0,2 3 0,-2-1 0,2-1 0,-1 2 0,0-1 0,0 1 0,-1 3 0,1-3 0,-1 6 0,0-4 0,0 2 0,-1 2 0,-1-2 0,4 3 0,-4-3 0,2 8 0,0-11 0,-3 11 0,5-12 0,-4 6 0,3-7 0,-1 4 0,0-1 0,2-3 0,-3 4 0,2-5 0,0 1 0,0-1 0,1 1 0,0-1 0,0 1 0,-2 1 0,2 0 0,-2-1 0,0 1 0,2-3 0,-2 1 0,2-1 0,0 3 0,0-3 0,0 4 0,-1-3 0,0 2 0,0-2 0,1-1 0,0 3 0,-2-3 0,2 3 0,-2-3 0,2 1 0,0 0 0,-2-1 0,2 3 0,-2-3 0,2 1 0,0-1 0,0 1 0,0-1 0,0 3 0,0-3 0,-1 2 0,0-3 0,0 2 0,1 1 0,0 1 0,0-1 0,0 1 0,-2-1 0,2 1 0,-2 3 0,2-1 0,-2 1 0,2-3 0,-2 1 0,2-1 0,-1 0 0,0 4 0,-2 0 0,3 3 0,-2 0 0,2 0 0,-2-3 0,2 2 0,-2-2 0,0 3 0,2-3 0,-2 2 0,0 0 0,1 1 0,-3 2 0,3-5 0,-1-1 0,2-3 0,-1 0 0,0-1 0,0 1 0,1-1 0,-2 7 0,2-1 0,-2 1 0,2-5 0,0-3 0,0 1 0,-2 1 0,2-1 0,-2 0 0,2-1 0,-1 0 0,0 0 0,0 1 0,1-1 0,0 5 0,-2-5 0,1 5 0,0-6 0,-1 6 0,2-4 0,-2 3 0,1-2 0,0-1 0,-2 1 0,2-1 0,-2-1 0,3-1 0,-2 1 0,0 1 0,2-1 0,-3 1 0,2-1 0,-2-1 0,3 3 0,-4-2 0,4 1 0,-3 1 0,1-1 0,0 1 0,0 0 0,-1 5 0,2-5 0,-4 5 0,5-8 0,-4 3 0,4-3 0,-2 3 0,1-3 0,0 1 0,0-1 0,1-1 0,-2 1 0,2 0 0,-2 1 0,0-1 0,0 3 0,0-2 0,1 1 0,-1-1 0,2-1 0,-2 0 0,2-1 0,0 1 0,-2-1 0,2 1 0,-2 1 0,1-1 0,0 3 0,-2-3 0,2 1 0,-2-1 0,3 0 0,-2-1 0,1 6 0,-2-4 0,1 5 0,-1-5 0,3 3 0,-2-1 0,1 0 0,0 1 0,-2-3 0,2 1 0,-2-3 0,3 2 0,-4-1 0,4 2 0,-2-1 0,1-1 0,0 1 0,0-1 0,-1-1 0,2 1 0,-2 0 0,0-1 0,2 1 0,-2 0 0,1 1 0,-1 0 0,0 1 0,-2-1 0,4-1 0,-2 0 0,1-1 0,0 3 0,-2-2 0,3 1 0,-4-2 0,4 1 0,-3 0 0,2 1 0,-2 1 0,3-1 0,-4 0 0,4-1 0,-3 0 0,2-1 0,-2 3 0,1-1 0,0 1 0,-1 1 0,1-2 0,-1 1 0,0 1 0,3-1 0,-3-1 0,2 1 0,-1-3 0,1 1 0,0-1 0,-2 1 0,3 0 0,-2 1 0,0-1 0,2 1 0,-2-1 0,1-1 0,-1 1 0,0 0 0,0-1 0,0 1 0,0 1 0,0-1 0,-1 1 0,3 1 0,-4-4 0,4 5 0,-3-5 0,2 3 0,-2-1 0,1 1 0,0-1 0,-1 3 0,1-4 0,-2 1 0,2 0 0,0 0 0,1 1 0,-1-1 0,0 0 0,-2-1 0,2 2 0,-1 1 0,0 0 0,0-1 0,1 0 0,-2-1 0,1 2 0,1-1 0,-2-1 0,2 3 0,-1-3 0,1 1 0,-2-1 0,2 1 0,-3 2 0,3-1 0,-3 1 0,4-3 0,-2 1 0,1-1 0,-2 1 0,2-1 0,-1-1 0,1 1 0,0 0 0,-1-1 0,1 1 0,0 0 0,-2-1 0,4 1 0,-3-1 0,1 1 0,-2 1 0,0-1 0,0 2 0,1-3 0,-1 1 0,0 1 0,1-1 0,-3 3 0,4-3 0,-5 3 0,5-3 0,-3 3 0,1-5 0,0 5 0,1-5 0,1 3 0,-2 1 0,2-2 0,-1 1 0,1-1 0,-2-1 0,2 1 0,-1 1 0,-1-1 0,0 1 0,0-1 0,2 0 0,-1-1 0,1 1 0,-3 1 0,2-1 0,0 1 0,1-1 0,0-2 0,0 3 0,-1-4 0,1 3 0,0-2 0,-1 1 0,2 0 0,-2-1 0,3 1 0,-4 1 0,2 0 0,-1-1 0,-1 1 0,2-1 0,-1 1 0,1 0 0,-2 1 0,0-1 0,1 3 0,-1-3 0,0 1 0,2-1 0,-3-1 0,4 1 0,-5 3 0,3-3 0,-2 3 0,1-2 0,-1-1 0,1 3 0,-1-1 0,1 0 0,0 1 0,1-3 0,-1 1 0,0 0 0,1-1 0,-1 1 0,0 1 0,1-4 0,0 3 0,0-3 0,1 3 0,-2-1 0,2 1 0,-1-1 0,3 0 0,-4-2 0,2 1 0,0-1 0,-3 2 0,3-1 0,-2 1 0,1-1 0,1 1 0,-2 0 0,1-1 0,-1 2 0,0 0 0,1 1 0,-1-3 0,0 3 0,1-3 0,-1 2 0,0 0 0,1-1 0,-1 2 0,0-3 0,-1 4 0,1-3 0,-2 3 0,3-1 0,-1-2 0,0 1 0,2-2 0,-1-1 0,1 2 0,-2-1 0,1 1 0,-1 2 0,2-3 0,-1 1 0,1-1 0,-2 1 0,0 0 0,2-1 0,-1 1 0,1 0 0,-2-1 0,-1 2 0,1 1 0,-2 0 0,1 1 0,-1-2 0,1 1 0,-1 1 0,1-2 0,1 1 0,0-1 0,1-1 0,1 0 0,-2-1 0,1 1 0,-1 0 0,2-1 0,-1 1 0,1-2 0,-2 3 0,0-3 0,1 2 0,0-1 0,-1-1 0,3 2 0,-4-1 0,3 1 0,-2-1 0,0 1 0,1 1 0,-1-2 0,2 2 0,-3-2 0,3 1 0,-4 1 0,4-1 0,-1-2 0,1 3 0,-2-3 0,1 4 0,-1-3 0,0 1 0,1-1 0,-1 1 0,0 1 0,-1-1 0,-1 3 0,-1-3 0,3 1 0,-3-1 0,5 0 0,-4-1 0,3 3 0,-1-4 0,0 3 0,1-3 0,1 1 0,-2-1 0,2 2 0,-1-2 0,-1 3 0,0-1 0,-1 1 0,1-1 0,-1 1 0,-1-1 0,2 3 0,-3-3 0,3 0 0,0 1 0,1-3 0,-1 3 0,0-1 0,-1-1 0,1-1 0,1 2 0,-3-1 0,2 1 0,-1 2 0,1-4 0,1 2 0,-1-1 0,0 0 0,1 1 0,-1-2 0,0 1 0,0 1 0,2 0 0,-2-1 0,1 1 0,-4-1 0,3 1 0,-1 0 0,-1 1 0,2-1 0,-1 1 0,1-1 0,1-1 0,-1 1 0,-1 0 0,1 1 0,-3-1 0,4 1 0,-2-1 0,3-1 0,-3 1 0,1 0 0,-2-1 0,3 1 0,-1 0 0,-1 1 0,1-1 0,-3 1 0,4-1 0,-3-1 0,3 1 0,0 0 0,-2-1 0,2 1 0,-2-1 0,1 1 0,-1 0 0,1-1 0,-2 1 0,3 0 0,-1-2 0,0 1 0,1-1 0,-3 3 0,1-1 0,-1 0 0,1 1 0,-1-3 0,1 3 0,-1-1 0,-3 1 0,3-1 0,-3 3 0,3-5 0,1 3 0,1-3 0,1 2 0,-1-1 0,-1 1 0,2 0 0,-3-1 0,2 1 0,0 0 0,-3-1 0,5 1 0,-4-1 0,3 1 0,-3 0 0,2-1 0,-3 3 0,1-2 0,1 1 0,-1 0 0,1-1 0,-1 1 0,-1-1 0,1 0 0,1-1 0,0 1 0,-1-1 0,0 1 0,1 0 0,1-2 0,1 1 0,-1-1 0,-1 2 0,0-2 0,0 1 0,1-1 0,-3 1 0,3 1 0,-5-2 0,7 1 0,-3-2 0,3 2 0,-2-3 0,2 4 0,-1-4 0,1 2 0,-2-2 0,2 1 0,-1 0 0,1 0 0,-2-1 0,1 2 0,-3-2 0,2 2 0,-3-1 0,3 0 0,-1 0 0,1 1 0,0-2 0,1 2 0,-1-2 0,0 0 0,1 0 0,-1 0 0,2 2 0,-1-2 0,1 2 0,-2-2 0,0 1 0,-1 0 0,1 0 0,-1-1 0,1 0 0,0 0 0,1 0 0,-6 2 0,4-1 0,-7 3 0,2-2 0,-1 1 0,1 1 0,2-2 0,3 0 0,-1-1 0,3 1 0,-1-2 0,0 2 0,1-2 0,1 2 0,-2-2 0,2 2 0,-1-1 0,-3 1 0,2 0 0,-3 1 0,3-1 0,-3 2 0,3 0 0,-3-1 0,1 1 0,1 0 0,-1-2 0,3 1 0,-1-1 0,0 1 0,1-1 0,-1 2 0,-1-2 0,1 1 0,-2 1 0,3-1 0,-1 1 0,-1-2 0,1 1 0,-2-2 0,4 2 0,-1-1 0,-1 2 0,-3 1 0,-1-1 0,1 1 0,-3-1 0,5 0 0,-5 2 0,4-4 0,1 3 0,-1-3 0,3 1 0,-1-1 0,0 2 0,1-4 0,1 3 0,-2-2 0,2 2 0,-1-1 0,-1 0 0,2 1 0,-1-2 0,1 2 0,-2-3 0,2 3 0,-1-2 0,2 2 0,-2-3 0,1 4 0,-2-2 0,0 1 0,2 1 0,-1-2 0,1 1 0,0-1 0,-1 0 0,2 1 0,-2-2 0,3 2 0,-4-3 0,4 4 0,-2-2 0,2 1 0,0 1 0,0-1 0,0 1 0,0 0 0,0-1 0,0 1 0,0 0 0,0-1 0,0 1 0,-1-1 0,0 1 0,0 1 0,-1 1 0,2 0 0,-4-1 0,4 0 0,-3-1 0,1 3 0,-2 2 0,0-3 0,2 3 0,1-5 0,-1 1 0,0-1 0,-2 3 0,2-3 0,-1 1 0,1-1 0,0 1 0,-1-1 0,-1 4 0,0-2 0,-2 2 0,3-3 0,1-1 0,-2-1 0,4 1 0,-3-1 0,1 3 0,-2-2 0,0 1 0,2 0 0,-1-2 0,3 2 0,-4-3 0,2 3 0,-1-1 0,-1 1 0,0-1 0,2-1 0,-1 1 0,1 0 0,0-1 0,-1 1 0,1-1 0,-2 1 0,2 0 0,-1-1 0,2 1 0,-2 0 0,1 1 0,-2-3 0,2 3 0,-1-3 0,2 2 0,-2-1 0,1 1 0,-2 0 0,2-1 0,-1 1 0,3-1 0,-4-1 0,4 2 0,-3-4 0,2 3 0,-2-2 0,3 2 0,-4-3 0,4 4 0,-3-2 0,1 1 0,-2-1 0,0 3 0,1-3 0,-1 4 0,0-3 0,1 1 0,-1 0 0,-1-1 0,0 1 0,0-1 0,1 1 0,1 0 0,-3-1 0,4 1 0,-3-1 0,1 3 0,0-4 0,-1 3 0,3-3 0,-1 0 0,2 1 0,-2-2 0,3 2 0,-5-1 0,4 1 0,-6 3 0,5-2 0,-3 1 0,1-1 0,0-1 0,0 1 0,2-1 0,-1 1 0,1-2 0,0 1 0,-1-1 0,2 2 0,-2-2 0,3 1 0,-4-1 0,2 2 0,-1-1 0,1 1 0,-2 0 0,4-1 0,-5 1 0,4 0 0,-4-1 0,3 1 0,-1-1 0,1 1 0,-2 0 0,2-1 0,-1 1 0,1-1 0,-2 1 0,2 0 0,-1-1 0,-1 1 0,2 0 0,-1-2 0,0 1 0,1 0 0,-1 0 0,3 2 0,-4-3 0,2 1 0,-1 1 0,1 0 0,-2-1 0,2 1 0,-1-1 0,-1 3 0,0-2 0,1 1 0,1-1 0,-2-1 0,2 1 0,-1-1 0,1 1 0,-2 0 0,2-1 0,-1 1 0,1 0 0,-2-1 0,2 1 0,0-1 0,-1 3 0,1-4 0,-2 3 0,2-1 0,-1 0 0,2 1 0,-2-2 0,1 1 0,-2 1 0,1-1 0,-1 2 0,0-1 0,1 1 0,-3-1 0,4 0 0,-3 1 0,1-2 0,0 3 0,-1-3 0,1 3 0,2-3 0,-3 1 0,4-2 0,-3-1 0,2 2 0,-1-2 0,2 1 0,-1-1 0,0 2 0,0-2 0,-1 0 0,2 1 0,-2-3 0,3 3 0,-4-1 0,2 0 0,0 2 0,-1-2 0,-1 1 0,0 3 0,-3-1 0,5 1 0,-5-1 0,3 0 0,-1-1 0,-1 2 0,3-1 0,-3-1 0,2 1 0,-1-1 0,1-2 0,0 1 0,1-1 0,-1 2 0,0-1 0,1 1 0,-3 0 0,2-1 0,-1 1 0,1-2 0,1 1 0,1-1 0,-2 0 0,2 1 0,-1-1 0,-1 0 0,2 1 0,-1-2 0,2 2 0,-2-2 0,3 2 0,-4-3 0,2 3 0,-1-2 0,0 2 0,0-3 0,1 2 0,0 0 0,-1-2 0,2 3 0,-2-2 0,3 2 0,-4-3 0,2 2 0,-1-1 0,-1 1 0,2 2 0,-1-2 0,1 1 0,-2-2 0,0 2 0,2-1 0,-1 0 0,1 1 0,-2-1 0,1 3 0,-1-1 0,-1 2 0,1-3 0,-2 1 0,3-2 0,0 1 0,0-2 0,3 2 0,-3-1 0,0 0 0,1 1 0,-1-1 0,1 2 0,-2-1 0,2 1 0,-1 0 0,1 1 0,-2-1 0,1-1 0,-1 2 0,0-2 0,1 4 0,1-3 0,-2 1 0,1-2 0,0 1 0,-2 1 0,3 1 0,-1 0 0,-1-1 0,0-1 0,2-1 0,-1 1 0,2-1 0,-2-1 0,3 2 0,-2-2 0,1 1 0,-2 1 0,0 1 0,-1-1 0,2 1 0,-1-1 0,1 0 0,0 1 0,-2-1 0,4 1 0,-3-3 0,2 1 0,-2-2 0,3 2 0,-2-1 0,2 2 0,-2-1 0,2 3 0,-3-2 0,2 2 0,-2 0 0,3 1 0,-2 1 0,0-3 0,2 2 0,-4 2 0,2-1 0,0 1 0,0 0 0,0-2 0,2 1 0,-2-1 0,1-3 0,0 3 0,0-3 0,1 1 0,0-1 0,-2 1 0,2-1 0,-2 2 0,2-3 0,0 1 0,0-1 0,0 1 0,0 0 0,0-1 0,0 1 0,0 0 0,0-1 0,0 1 0,0-1 0,0 1 0,0 0 0,0-1 0,0 1 0,-2 0 0,2 1 0,-3-1 0,2 3 0,0-2 0,1 3 0,-2-1 0,1 0 0,0-1 0,-1 1 0,2-1 0,-3 1 0,2 0 0,-2 0 0,2-1 0,0 1 0,-1-1 0,2 1 0,-4 0 0,4 1 0,-2-3 0,1 2 0,0-3 0,-2 3 0,3-3 0,-2 1 0,2-1 0,0 0 0,0-1 0,0 1 0,0-1 0,0 1 0,0 0 0,0-1 0,0 1 0,0-1 0,0 1 0,0 0 0,0-1 0,0 1 0,0 0 0,0-1 0,0 1 0,0-1 0,0 1 0,0 0 0,0-1 0,2 1 0,-2 0 0,2-1 0,-2 1 0,1-2 0,0 1 0,0-1 0,-1 2 0,2 1 0,0-1 0,2 1 0,-2-1 0,1-1 0,-3 1 0,3 1 0,-2 1 0,2 0 0,-3-1 0,2 0 0,0-1 0,-2 3 0,2-1 0,-2 1 0,1-1 0,0 1 0,0-2 0,-1 3 0,2-3 0,-2 2 0,2-3 0,-2 1 0,0-1 0,0 0 0,2-1 0,-2 2 0,3 1 0,-2 0 0,0 1 0,-1-2 0,0 3 0,0-3 0,0 1 0,0-1 0,2 1 0,-2 1 0,2 0 0,-2 0 0,0-1 0,0-1 0,0 1 0,0-2 0,0 3 0,0-2 0,0 1 0,0-1 0,0-1 0,0-1 0,0 3 0,0-1 0,0 1 0,0-1 0,0-1 0,0-1 0,0 1 0,0 0 0,0-1 0,0 1 0,0 1 0,0-1 0,0 1 0,0-1 0,0 0 0,0-1 0,0 1 0,0 0 0,0-1 0,0 1 0,0-1 0,0 1 0,0 0 0,0-1 0,0 1 0,0-1 0,0 1 0,0 0 0,0-1 0,0 1 0,0 0 0,0-1 0,0 1 0,0-1 0,0 3 0,0-2 0,1 1 0,0 0 0,0-1 0,-1 3 0,0-1 0,0-1 0,0 2 0,0-3 0,0 3 0,0-3 0,0 2 0,0-3 0,0 1 0,0 1 0,0-1 0,0 1 0,0-1 0,0 1 0,0-1 0,0 3 0,0-3 0,0 1 0,0-1 0,0 1 0,0-1 0,0 2 0,0-3 0,0 1 0,0 1 0,0 2 0,0-1 0,0 6 0,0-6 0,0 4 0,0 1 0,0-5 0,0 2 0,0-4 0,0 1 0,0 1 0,0-1 0,0 1 0,0-1 0,0-1 0,0 1 0,0-1 0,0 0 0,0 1 0,0-1 0,0 1 0,0 0 0,0-1 0,0 3 0,0-3 0,0 3 0,0-1 0,0 1 0,0 0 0,0 1 0,0-3 0,0 7 0,0-2 0,0 0 0,0-1 0,0-4 0,0 1 0,0 1 0,0-1 0,0-1 0,0 0 0,0 2 0,-1-1 0,0 3 0,-2-3 0,1 1 0,0-1 0,-1 0 0,2-2 0,-2 6 0,2-5 0,-3 5 0,2-6 0,-2 6 0,2-6 0,-2 6 0,4-6 0,-3 2 0,1-1 0,0-1 0,-2 1 0,4-1 0,-3-1 0,2 3 0,-2-2 0,2 1 0,-2 0 0,3 1 0,-5 3 0,4-2 0,-4 2 0,5-1 0,-4-1 0,4-1 0,-3 2 0,1-2 0,0 1 0,0 0 0,2-1 0,-2 1 0,2-1 0,-2 1 0,2-1 0,0-1 0,0 0 0,0-1 0,0 0 0,-1 1 0,0-1 0,0 1 0,1-1 0,0-1 0,0 1 0,0 0 0,0-1 0,0 1 0,0 0 0,0-1 0,0 1 0,0 1 0,0-1 0,0 3 0,0-3 0,0 1 0,0 1 0,0-2 0,0 1 0,0-2 0,0 1 0,0 0 0,0 1 0,0-1 0,0 1 0,0-1 0,0-1 0,1 1 0,1 0 0,0-1 0,2-1 0,-4 2 0,2-2 0,-1 0 0,0 1 0,2 0 0,-3 3 0,2 0 0,-1 1 0,0-3 0,2 3 0,-3-2 0,4 3 0,-4-1 0,3 0 0,-1 0 0,0-1 0,0 1 0,0-1 0,0 4 0,0-4 0,0 4 0,0-4 0,0 4 0,0-3 0,-1 3 0,1-4 0,-2-1 0,2 2 0,-2-1 0,0 0 0,0-1 0,0-2 0,0 1 0,0 0 0,0-1 0,0 1 0,0-1 0,0 1 0,0 0 0,0-1 0,0 1 0,0 0 0,0-1 0,-2 1 0,2 1 0,-2-1 0,2 1 0,0-1 0,0 0 0,-1-1 0,0 1 0,0-1 0,1 1 0,0-2 0,0 0 0</inkml:trace>
</inkml:ink>
</file>

<file path=ppt/ink/ink2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11-24T15:27:24.236"/>
    </inkml:context>
    <inkml:brush xml:id="br0">
      <inkml:brushProperty name="width" value="0.035" units="cm"/>
      <inkml:brushProperty name="height" value="0.035" units="cm"/>
      <inkml:brushProperty name="color" value="#FFFFFF"/>
    </inkml:brush>
  </inkml:definitions>
  <inkml:trace contextRef="#ctx0" brushRef="#br0">1 1 24575,'0'0'0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11-25T08:53:20.276"/>
    </inkml:context>
    <inkml:brush xml:id="br0">
      <inkml:brushProperty name="width" value="0.00882" units="cm"/>
      <inkml:brushProperty name="height" value="0.00882" units="cm"/>
      <inkml:brushProperty name="color" value="#E71224"/>
    </inkml:brush>
  </inkml:definitions>
  <inkml:trace contextRef="#ctx0" brushRef="#br0">1 302 24575,'0'-3'0,"1"-3"0,-1 4 0,1-3 0,-1 3 0,1 1 0,-1-1 0,1 1 0,0-2 0,0 1 0,1 0 0,0 0 0,-2 0 0,2-1 0,-2 1 0,2 1 0,-2-1 0,2 2 0,-2-2 0,1 1 0,1-1 0,-2 0 0,2 1 0,-2-1 0,1-1 0,0 1 0,-1 0 0,2 0 0,-2-1 0,1 1 0,0 0 0,-1 0 0,3-1 0,-3 1 0,2 0 0,-2 0 0,2 1 0,-2-2 0,2 2 0,-2-1 0,2 1 0,0 0 0,0 2 0,-1 0 0,1 0 0,-1 0 0,0 0 0,1-1 0,0 2 0,0-1 0,-1 1 0,1-2 0,-2 2 0,2-2 0,-1 1 0,1 0 0,0-1 0,-2 2 0,2-1 0,-2 0 0,2 0 0,-1 1 0,2-1 0,-2 1 0,0-1 0,0 1 0,1-1 0,-2 0 0,2 0 0,-2 0 0,1 1 0,0 0 0,0 0 0,0 0 0,0 1 0,0-1 0,-1 0 0,1 0 0,0 0 0,0 1 0,-1-1 0,1 0 0,-1 0 0,1 0 0,-1-1 0,1 1 0,-1 0 0,1-1 0,0 1 0,-1-1 0,1 1 0,0 0 0,0-1 0,-1 1 0,0-1 0,1 1 0,1-1 0,-2 1 0,1 1 0,0-1 0,-1 0 0,1 0 0,0 1 0,0-1 0,-1 0 0,0 0 0,1 0 0,0 1 0,0-1 0,-1 0 0,0 0 0,0 0 0,0 1 0,0-1 0,0 0 0,0 0 0,0 1 0,0-1 0,0 0 0,0 0 0,0 0 0,0 1 0,0-1 0,0 0 0,0 0 0,0 0 0,0 1 0,0-1 0,0 0 0,0 0 0,0 0 0,0 1 0,0-1 0,0 0 0,0 0 0,1-1 0,-1 1 0,1 0 0,0 0 0,-1 0 0,1 0 0,-1 0 0,0 1 0,1 0 0,-1 0 0,1-1 0,0 1 0,0-1 0,0 1 0,0 0 0,-1 0 0,2-2 0,-2 1 0,1-1 0,0 0 0,-1 1 0,1-1 0,0 2 0,-1-1 0,2-1 0,-2 1 0,1-1 0,-1 1 0,1 0 0,0 0 0,0-1 0,0 0 0,-1 1 0,2-2 0,-1 1 0,0 0 0,1-1 0,-1 1 0,2-1 0,-1 2 0,0-2 0,0 1 0,0-1 0,1 1 0,-1-1 0,0 1 0,0-1 0,-1 1 0,2-1 0,-2 1 0,1-1 0,0 0 0,-1-1 0,0-1 0,1-2 0,-2 1 0,1-1 0,-1 0 0,0 1 0,0-1 0,1 0 0,-1-1 0,1 2 0,-1-1 0,0 1 0,0-1 0,0 1 0,0-2 0,0 2 0,1 0 0,-1 0 0,1 1 0,-1-1 0,0 0 0,0-1 0,1 1 0,-1 0 0,1 1 0,0 0 0,-1-1 0,1 1 0,-1 0 0,1-1 0,0 0 0,0 0 0,0 0 0,-1-1 0,1 1 0,0-1 0,-1 1 0,2 1 0,-2-2 0,1 2 0,0 0 0,-1 0 0,2-2 0,-2 2 0,0 0 0,1-1 0,0 1 0,-1-1 0,0 1 0,1 0 0,-1-1 0,1 1 0,-1 0 0,0 0 0,0-1 0,0 1 0,0 0 0,0-1 0,0-1 0,1 0 0,-1-1 0,2 2 0,-2-1 0,1 1 0,-1 0 0,1 1 0,0 1 0,0-1 0,-1 0 0,0 0 0,0-1 0,0 1 0,0 0 0,0 0 0,0 0 0,0-1 0,0 1 0,0 0 0,0 0 0,0 0 0,0-1 0,0 1 0,0 0 0,1 0 0,0-2 0,-1 2 0,0-2 0,1 2 0,-1 0 0,1 0 0,-1-1 0,0 1 0,1 0 0,-1 0 0,1-2 0,-1 2 0,0-1 0,1 1 0,-1-1 0,1 1 0,-1 0 0,1-1 0,0 0 0,0 0 0,-1 0 0,0 1 0,0 0 0,0-1 0,1 0 0,0 1 0,0-1 0,0 2 0,0-2 0,-1 0 0,1 1 0,-1 0 0,1 0 0,-1 1 0,1-1 0,0 0 0,0 0 0,-1-1 0,0 1 0,1 1 0,0-1 0,0 1 0,0-1 0,-1 0 0,1 1 0,0 0 0,-1-1 0,2 2 0,-2-2 0,2 2 0,-1-3 0,0 3 0,1-2 0,0 2 0,-1-2 0,1 2 0,-1-1 0,1 0 0,-1 1 0,0-2 0,1 1 0,-2 1 0,2 1 0,-1 1 0,2 3 0,-2 1 0,1-1 0,0 3 0,-1-6 0,0 3 0,-1-3 0,1 0 0,0 0 0,0 1 0,0-1 0,-1 0 0,0 0 0,0 0 0,0 1 0,0 0 0,1-1 0,0 1 0,0 0 0,-1 0 0,0 1 0,0-1 0,0 0 0,0-1 0,0 0 0,0 0 0,1 1 0,-1-1 0,1 0 0,-1 0 0,0 1 0,0 0 0,0 0 0,0 0 0,0 0 0,1 0 0,-1-1 0,1 1 0,-1 0 0,0 0 0,0-1 0,0 1 0,1 0 0,-1 1 0,1-1 0,-1 1 0,0-1 0,0 2 0,0-2 0,0 1 0,0 0 0,0-1 0,0 1 0,0 2 0,0-2 0,0 2 0,0-3 0,0 3 0,0-2 0,0 2 0,0-3 0,0 2 0,0-1 0,0 0 0,0 3 0,0-3 0,0 2 0,0-3 0,0 0 0,0-1 0,0 0 0,0 0 0,0 0 0,0 0 0,0 1 0,0-1 0,0 0 0,0 0 0,0 0 0,0 2 0,0-1 0,0 2 0,0-2 0,0 1 0,0 0 0,0-1 0,0 1 0,0 0 0,0 0 0,0 0 0,1-1 0,0-1 0,-1 0 0,0 1 0,0-1 0,0 0 0,0 0 0,0 0 0,2 1 0,-2-1 0,1 1 0,-1 0 0,0 0 0,0-1 0,0 0 0,0 0 0,1 0 0,-1 1 0,1-1 0,-1 0 0,0 0 0,0 0 0,0 1 0,0-1 0,0 0 0,1 1 0,-1 0 0,1 0 0,-1-1 0,0 1 0,0 0 0,0 0 0,1-1 0,-1 0 0,1 1 0,-1-1 0,0 0 0,0 1 0,1-1 0,0 1 0,0-2 0,-1 1 0,0 0 0,0 0 0,0 1 0,1 0 0,-1-1 0,1 2 0,-1-2 0,0 0 0,0 1 0,1-1 0,-1 2 0,1-2 0,-1 2 0,0-1 0,1 0 0,-1-1 0,1-1 0,-1 2 0,0-1 0,1-1 0,-1 1 0,1-1 0,-1 1 0,0 1 0,0-1 0,1 0 0,0 0 0,0 0 0,-1 1 0,1-1 0,-1 0 0,2-1 0,-2 1 0,2-2 0,-1 2 0,1 0 0,0 0 0,0-1 0,-2 1 0,1-1 0,0 0 0,-1 1 0,2-1 0,-2 1 0,2-2 0,-1-1 0,3-4 0,1 0 0,-1-1 0,0 3 0,-2 0 0,1 0 0,-2 1 0,1 1 0,-1-1 0,0 1 0,1-1 0,-2 0 0,2 1 0,-2-1 0,3 0 0,-3-1 0,1 0 0,0 1 0,-1-3 0,2 3 0,-2-2 0,1 1 0,0 0 0,-1 1 0,3-3 0,-3 3 0,1-2 0,0 1 0,-1 1 0,1 0 0,-1-1 0,0 1 0,0 0 0,0 0 0,0-1 0,0 1 0,0 0 0,1-1 0,-1 1 0,1-3 0,-1 3 0,0-3 0,0 2 0,1-1 0,-1 0 0,1 2 0,-1-2 0,1 1 0,-1 1 0,2-3 0,-2 2 0,1 0 0,-1-3 0,1 3 0,-1-2 0,0 2 0,0 0 0,0 0 0,0 0 0,0 0 0,1 0 0,-1 1 0,1-1 0,-1 0 0,0 0 0,0 1 0,0-1 0,0-1 0,0 2 0,0-2 0,0 1 0,0 0 0,0 0 0,0 0 0,0 1 0,0-2 0,0 1 0,0 1 0,0-1 0,0 0 0,0 0 0,1 1 0,-1-1 0,1 0 0,-1 1 0,0 0 0,0-1 0,0 1 0,0-1 0,0 0 0,0-1 0,0 2 0,1-3 0,-1 2 0,1-1 0,-1-1 0,0 1 0,0 1 0,0-3 0,0 2 0,0-3 0,0 1 0,0 2 0,0-2 0,0 2 0,0-1 0,0 1 0,1 0 0,-1-2 0,2 1 0,-2 0 0,0 1 0,0 1 0,0 1 0,0-1 0,0 0 0,0 0 0,0 0 0,0 0 0,0 0 0,0 1 0,0-2 0,0 2 0,0-1 0,0 1 0,0-1 0,0 1 0,0 0 0,0 0 0,0-1 0,0 1 0,0 1 0,1-1 0,0 0 0,-1 0 0,0 0 0,0 0 0,0 0 0,0-1 0,0 1 0,0 0 0,0-1 0,0 0 0,0 0 0,0 1 0,0-1 0,0 0 0,0-1 0,1 1 0,-1 0 0,1 1 0,-1-2 0,0 2 0,0-1 0,0 0 0,0 1 0,0 0 0,0 0 0,0 0 0,0-1 0,0 1 0,0 0 0,0 0 0,0-1 0,1 1 0,-1 0 0,1 0 0,-1-1 0,0 1 0,0 0 0,0-1 0,0-1 0,0 1 0,0-1 0,1 2 0,-1 0 0,1-1 0,-1 0 0,1-1 0,0 1 0,0-1 0,-1 2 0,0-2 0,0 2 0,0 0 0,1 0 0,0-1 0,-1 1 0,0 0 0,0 0 0,0 0 0,0-1 0,1 2 0,-1-1 0,1 1 0,-1-1 0,1 0 0,-1 0 0,1 1 0,0-1 0,-1 0 0,1-1 0,0 2 0,0-1 0,0 2 0,1-1 0,0 1 0,-1 1 0,1-1 0,-1 1 0,2-1 0,-1 0 0,0 0 0,-1 1 0,1-1 0,-1 1 0,1 0 0,-1 0 0,1-1 0,-1 1 0,1 0 0,-2 1 0,2-2 0,-1 2 0,0-2 0,0 2 0,0-1 0,1 1 0,0 1 0,-1-1 0,1 0 0,-2 0 0,2-1 0,-1 2 0,-1-2 0,2 1 0,-2 0 0,2 0 0,-2 1 0,2-1 0,-2 0 0,1 0 0,0 0 0,-1 1 0,1-1 0,0 0 0,0 0 0,0 2 0,-1-2 0,0 2 0,1-2 0,-1 2 0,1-2 0,-1 0 0,0 0 0,1 1 0,-1-1 0,1 0 0,-1 0 0,0 0 0,1 2 0,-1-1 0,1 0 0,-1 1 0,0-2 0,0 0 0,0 0 0,0 1 0,0 0 0,0-1 0,0 2 0,0-1 0,0 0 0,0 0 0,0 1 0,0-1 0,0 0 0,0 0 0,0-1 0,0 0 0,0 0 0,0 0 0,0 1 0,0-1 0,0 0 0,0 0 0,0 1 0,0 1 0,0-1 0,0 1 0,0-1 0,0 0 0,0 0 0,0 1 0,0 0 0,0 0 0,0-1 0,0 0 0,0-1 0,0 2 0,0-1 0,0-1 0,0 2 0,0-2 0,0 0 0,0 0 0,0 0 0,0 1 0,0-1 0,0 0 0,0 0 0,0 0 0,-1 1 0,1 0 0,-1-1 0,1 1 0,0 0 0,0 0 0,0 1 0,0-1 0,0 1 0,0-2 0,0 2 0,0-1 0,0-1 0,0 1 0,0 0 0,0 1 0,0 1 0,0-2 0,0 1 0,0 0 0,0-1 0,0 0 0,0 0 0,0 3 0,0-1 0,0 1 0,0-2 0,0 2 0,0-2 0,0 4 0,0-4 0,0 2 0,0-1 0,0-2 0,0 1 0,0-2 0,0 0 0,0 0 0,0 0 0,0 1 0,0-1 0,0 0 0,0 2 0,0-1 0,0 1 0,0-2 0,0 1 0,0 0 0,0 1 0,0-2 0,0 2 0,0-1 0,0-1 0,0 2 0,0 0 0,0 0 0,0 1 0,0 1 0,0-1 0,0 1 0,0-1 0,0 1 0,0 1 0,0-1 0,0 2 0,0-1 0,0 1 0,0 1 0,0-1 0,0-2 0,0 2 0,0-4 0,0 2 0,0-1 0,0-2 0,0 0 0,0-1 0,0 1 0,0-1 0,0 0 0,0 0 0,0 0 0,0 3 0,0-2 0,0 3 0,0-2 0,0-1 0,0 0 0,0-1 0,0 1 0,0-1 0,0 0 0,0 0 0,0 1 0,0-1 0,0 0 0,0 0 0,0 0 0,1-1 0,-1 2 0,2-2 0,-2 1 0,2 0 0,-2 0 0,3 0 0,-3 0 0,1-1 0,0 0 0,-1 1 0,2-2 0,-2 2 0,1-1 0,0 1 0,-1 0 0,3-2 0,-2 1 0,2-1 0,-1 0 0,3-1 0,-2 0 0,1-2 0,0 2 0,0-1 0,-2 1 0,2-1 0,-2 0 0,1 0 0,-1 1 0,2-1 0,-2-1 0,0 2 0,0-1 0,1 1 0,-2-1 0,1 0 0,-2-1 0,3 0 0,-2 0 0,3-1 0,-3 0 0,1 1 0,-1-2 0,1-1 0,0 1 0,0-3 0,-1 1 0,0 0 0,-1 2 0,0 2 0,0 1 0,0-1 0,0 1 0,0 0 0,0 0 0,0-2 0,0 2 0,0-1 0,0-1 0,-1 2 0,1-2 0,-1 2 0,1 0 0,-2 0 0,2 0 0,-1-2 0,0 2 0,1-2 0,-1 0 0,1 1 0,0-1 0,0 0 0,0-1 0,0 2 0,-1-1 0,1 0 0,-1 1 0,1 0 0,0 0 0,0 0 0,0-1 0,0-1 0,0-1 0,0 3 0,0-1 0,0 0 0,0-2 0,0 2 0,0-5 0,0 3 0,1-2 0,-1 0 0,1 2 0,0-1 0,-1-1 0,1 3 0,0-3 0,-1 3 0,2-1 0,-2 2 0,1 0 0,0 0 0,0 1 0,-1-2 0,1 2 0,-1-1 0,1-1 0,-1 2 0,1-1 0,-1 2 0,1-2 0,-1 2 0,1-1 0,-1 1 0,0-1 0,0 0 0,0 1 0,1-3 0,0 2 0,0-2 0,-1 2 0,1-1 0,0 1 0,-1 0 0,1-2 0,-1 1 0,1 1 0,-1-2 0,0 3 0,1-2 0,-1 1 0,1 0 0,0 0 0,-1 0 0,1 0 0,0 0 0,0 1 0,0 0 0,-1 1 0,1-1 0,0 1 0,-1-2 0,1 1 0,0 0 0,0-1 0,1 0 0,-1 0 0,2 1 0,-2-1 0,1 1 0,-2 0 0,2 1 0,-2-1 0,2 1 0,-1-1 0,0 2 0,0 0 0,0 0 0,0 2 0,1 1 0,-1-1 0,1 1 0,-1-1 0,1 1 0,-1-1 0,0-1 0,0 1 0,0-1 0,0 0 0,-1 2 0,2-2 0,-2 1 0,1 0 0,0-1 0,-1 1 0,1-1 0,0 1 0,0 0 0,-1-1 0,2 1 0,-2 0 0,2-1 0,-2 2 0,1-2 0,-1 1 0,1 0 0,-1 2 0,2-2 0,-2 1 0,1 0 0,0-1 0,0 1 0,0-1 0,-1 0 0,0 2 0,0-2 0,0 0 0,1 0 0,-1 0 0,1 2 0,-1-2 0,0 1 0,1-1 0,-1 1 0,1-1 0,0 0 0,-1 0 0,1 1 0,-1-1 0,1 0 0,-1 0 0,1 0 0,-1 1 0,1-1 0,-1 0 0,2 0 0,-2 0 0,0 1 0,0-1 0,0 0 0,0 0 0,0 0 0,0 1 0,0 0 0,0 0 0,0-1 0,0 1 0,0-1 0,0 0 0,0 0 0,0 0 0,0 1 0,1-1 0,-1 0 0,1 0 0,-1 0 0,0 0 0,0 1 0,0-1 0,0 0 0,0 0 0,0 0 0,0 1 0,0-1 0,1 0 0,-1 0 0,1 1 0,-1-1 0,1-1 0,-1 1 0,2-2 0,-1 1 0,1 0 0,0 0 0,-1 1 0,1 0 0,0-1 0,1 1 0,-1-1 0,-1 1 0,1-2 0,-2 3 0,2-3 0,-2 2 0,2-2 0,0 1 0,-1 0 0,1-1 0,-1 1 0,1-1 0,0 0 0,0-1 0,0 0 0,-1-2 0,1 0 0,0 0 0,1 1 0,-2 0 0,1 0 0,-2 0 0,1 1 0,0-1 0,-1 1 0,2-1 0,-2 0 0,2 0 0,-2 0 0,2-1 0,-1 1 0,0 0 0,-1 0 0,1-1 0,0 1 0,0 1 0,-1-1 0,1 1 0,-1-1 0,0-1 0,0 1 0,1 1 0,-1-1 0,1 1 0,-1-2 0,1 1 0,0 0 0,-1-1 0,0 1 0,1 1 0,0-1 0,0 1 0,-1-2 0,1 0 0,1 0 0,-2 1 0,1-1 0,0 1 0,-1 0 0,2 1 0,-1-1 0,-1 1 0,1-1 0,0 0 0,0 2 0,0-2 0,1 2 0,-2-2 0,2 1 0,-2 0 0,2 0 0,-1-1 0,0 2 0,0-2 0,1 2 0,-1-1 0,1 2 0,0-1 0,0 1 0,1 0 0,-1-1 0,1 1 0,0-1 0,4 0 0,-3 0 0,2 0 0,-1-1 0,0 1 0,3-2 0,-2 2 0,3 0 0,-2 0 0,1 0 0,-2 0 0,0 0 0,0 0 0,-2 0 0,-1 0 0,0 0 0,-2-1 0,-1 1 0,-2-1 0,1 0 0,-2 0 0,2-1 0,0 0 0,0 0 0,-1 2 0,2-2 0,-2 2 0,0-2 0,0 2 0,1-2 0,-1 1 0,2-1 0,-2 1 0,2-1 0,-2 1 0,2-1 0,-2 0 0,1 1 0,1-1 0,-2 2 0,2-2 0,-1 1 0,0-1 0,1 1 0,-1 1 0</inkml:trace>
</inkml:ink>
</file>

<file path=ppt/ink/ink3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11-25T08:54:29.370"/>
    </inkml:context>
    <inkml:brush xml:id="br0">
      <inkml:brushProperty name="width" value="0.00882" units="cm"/>
      <inkml:brushProperty name="height" value="0.00882" units="cm"/>
      <inkml:brushProperty name="color" value="#E71224"/>
    </inkml:brush>
  </inkml:definitions>
  <inkml:trace contextRef="#ctx0" brushRef="#br0">1 302 24575,'0'-3'0,"1"-3"0,-1 4 0,1-3 0,-1 3 0,1 1 0,-1-1 0,1 1 0,0-2 0,0 1 0,1 0 0,0 0 0,-2 0 0,2-1 0,-2 1 0,2 1 0,-2-1 0,2 2 0,-2-2 0,1 1 0,1-1 0,-2 0 0,2 1 0,-2-1 0,1-1 0,0 1 0,-1 0 0,2 0 0,-2-1 0,1 1 0,0 0 0,-1 0 0,3-1 0,-3 1 0,2 0 0,-2 0 0,2 1 0,-2-2 0,2 2 0,-2-1 0,2 1 0,0 0 0,0 2 0,-1 0 0,1 0 0,-1 0 0,0 0 0,1-1 0,0 2 0,0-1 0,-1 1 0,1-2 0,-2 2 0,2-2 0,-1 1 0,1 0 0,0-1 0,-2 2 0,2-1 0,-2 0 0,2 0 0,-1 1 0,2-1 0,-2 1 0,0-1 0,0 1 0,1-1 0,-2 0 0,2 0 0,-2 0 0,1 1 0,0 0 0,0 0 0,0 0 0,0 1 0,0-1 0,-1 0 0,1 0 0,0 0 0,0 1 0,-1-1 0,1 0 0,-1 0 0,1 0 0,-1-1 0,1 1 0,-1 0 0,1-1 0,0 1 0,-1-1 0,1 1 0,0 0 0,0-1 0,-1 1 0,0-1 0,1 1 0,1-1 0,-2 1 0,1 1 0,0-1 0,-1 0 0,1 0 0,0 1 0,0-1 0,-1 0 0,0 0 0,1 0 0,0 1 0,0-1 0,-1 0 0,0 0 0,0 0 0,0 1 0,0-1 0,0 0 0,0 0 0,0 1 0,0-1 0,0 0 0,0 0 0,0 0 0,0 1 0,0-1 0,0 0 0,0 0 0,0 0 0,0 1 0,0-1 0,0 0 0,0 0 0,0 0 0,0 1 0,0-1 0,0 0 0,0 0 0,1-1 0,-1 1 0,1 0 0,0 0 0,-1 0 0,1 0 0,-1 0 0,0 1 0,1 0 0,-1 0 0,1-1 0,0 1 0,0-1 0,0 1 0,0 0 0,-1 0 0,2-2 0,-2 1 0,1-1 0,0 0 0,-1 1 0,1-1 0,0 2 0,-1-1 0,2-1 0,-2 1 0,1-1 0,-1 1 0,1 0 0,0 0 0,0-1 0,0 0 0,-1 1 0,2-2 0,-1 1 0,0 0 0,1-1 0,-1 1 0,2-1 0,-1 2 0,0-2 0,0 1 0,0-1 0,1 1 0,-1-1 0,0 1 0,0-1 0,-1 1 0,2-1 0,-2 1 0,1-1 0,0 0 0,-1-1 0,0-1 0,1-2 0,-2 1 0,1-1 0,-1 0 0,0 1 0,0-1 0,1 0 0,-1-1 0,1 2 0,-1-1 0,0 1 0,0-1 0,0 1 0,0-2 0,0 2 0,1 0 0,-1 0 0,1 1 0,-1-1 0,0 0 0,0-1 0,1 1 0,-1 0 0,1 1 0,0 0 0,-1-1 0,1 1 0,-1 0 0,1-1 0,0 0 0,0 0 0,0 0 0,-1-1 0,1 1 0,0-1 0,-1 1 0,2 1 0,-2-2 0,1 2 0,0 0 0,-1 0 0,2-2 0,-2 2 0,0 0 0,1-1 0,0 1 0,-1-1 0,0 1 0,1 0 0,-1-1 0,1 1 0,-1 0 0,0 0 0,0-1 0,0 1 0,0 0 0,0-1 0,0-1 0,1 0 0,-1-1 0,2 2 0,-2-1 0,1 1 0,-1 0 0,1 1 0,0 1 0,0-1 0,-1 0 0,0 0 0,0-1 0,0 1 0,0 0 0,0 0 0,0 0 0,0-1 0,0 1 0,0 0 0,0 0 0,0 0 0,0-1 0,0 1 0,0 0 0,1 0 0,0-2 0,-1 2 0,0-2 0,1 2 0,-1 0 0,1 0 0,-1-1 0,0 1 0,1 0 0,-1 0 0,1-2 0,-1 2 0,0-1 0,1 1 0,-1-1 0,1 1 0,-1 0 0,1-1 0,0 0 0,0 0 0,-1 0 0,0 1 0,0 0 0,0-1 0,1 0 0,0 1 0,0-1 0,0 2 0,0-2 0,-1 0 0,1 1 0,-1 0 0,1 0 0,-1 1 0,1-1 0,0 0 0,0 0 0,-1-1 0,0 1 0,1 1 0,0-1 0,0 1 0,0-1 0,-1 0 0,1 1 0,0 0 0,-1-1 0,2 2 0,-2-2 0,2 2 0,-1-3 0,0 3 0,1-2 0,0 2 0,-1-2 0,1 2 0,-1-1 0,1 0 0,-1 1 0,0-2 0,1 1 0,-2 1 0,2 1 0,-1 1 0,2 3 0,-2 1 0,1-1 0,0 3 0,-1-6 0,0 3 0,-1-3 0,1 0 0,0 0 0,0 1 0,0-1 0,-1 0 0,0 0 0,0 0 0,0 1 0,0 0 0,1-1 0,0 1 0,0 0 0,-1 0 0,0 1 0,0-1 0,0 0 0,0-1 0,0 0 0,0 0 0,1 1 0,-1-1 0,1 0 0,-1 0 0,0 1 0,0 0 0,0 0 0,0 0 0,0 0 0,1 0 0,-1-1 0,1 1 0,-1 0 0,0 0 0,0-1 0,0 1 0,1 0 0,-1 1 0,1-1 0,-1 1 0,0-1 0,0 2 0,0-2 0,0 1 0,0 0 0,0-1 0,0 1 0,0 2 0,0-2 0,0 2 0,0-3 0,0 3 0,0-2 0,0 2 0,0-3 0,0 2 0,0-1 0,0 0 0,0 3 0,0-3 0,0 2 0,0-3 0,0 0 0,0-1 0,0 0 0,0 0 0,0 0 0,0 0 0,0 1 0,0-1 0,0 0 0,0 0 0,0 0 0,0 2 0,0-1 0,0 2 0,0-2 0,0 1 0,0 0 0,0-1 0,0 1 0,0 0 0,0 0 0,0 0 0,1-1 0,0-1 0,-1 0 0,0 1 0,0-1 0,0 0 0,0 0 0,0 0 0,2 1 0,-2-1 0,1 1 0,-1 0 0,0 0 0,0-1 0,0 0 0,0 0 0,1 0 0,-1 1 0,1-1 0,-1 0 0,0 0 0,0 0 0,0 1 0,0-1 0,0 0 0,1 1 0,-1 0 0,1 0 0,-1-1 0,0 1 0,0 0 0,0 0 0,1-1 0,-1 0 0,1 1 0,-1-1 0,0 0 0,0 1 0,1-1 0,0 1 0,0-2 0,-1 1 0,0 0 0,0 0 0,0 1 0,1 0 0,-1-1 0,1 2 0,-1-2 0,0 0 0,0 1 0,1-1 0,-1 2 0,1-2 0,-1 2 0,0-1 0,1 0 0,-1-1 0,1-1 0,-1 2 0,0-1 0,1-1 0,-1 1 0,1-1 0,-1 1 0,0 1 0,0-1 0,1 0 0,0 0 0,0 0 0,-1 1 0,1-1 0,-1 0 0,2-1 0,-2 1 0,2-2 0,-1 2 0,1 0 0,0 0 0,0-1 0,-2 1 0,1-1 0,0 0 0,-1 1 0,2-1 0,-2 1 0,2-2 0,-1-1 0,3-4 0,1 0 0,-1-1 0,0 3 0,-2 0 0,1 0 0,-2 1 0,1 1 0,-1-1 0,0 1 0,1-1 0,-2 0 0,2 1 0,-2-1 0,3 0 0,-3-1 0,1 0 0,0 1 0,-1-3 0,2 3 0,-2-2 0,1 1 0,0 0 0,-1 1 0,3-3 0,-3 3 0,1-2 0,0 1 0,-1 1 0,1 0 0,-1-1 0,0 1 0,0 0 0,0 0 0,0-1 0,0 1 0,0 0 0,1-1 0,-1 1 0,1-3 0,-1 3 0,0-3 0,0 2 0,1-1 0,-1 0 0,1 2 0,-1-2 0,1 1 0,-1 1 0,2-3 0,-2 2 0,1 0 0,-1-3 0,1 3 0,-1-2 0,0 2 0,0 0 0,0 0 0,0 0 0,0 0 0,1 0 0,-1 1 0,1-1 0,-1 0 0,0 0 0,0 1 0,0-1 0,0-1 0,0 2 0,0-2 0,0 1 0,0 0 0,0 0 0,0 0 0,0 1 0,0-2 0,0 1 0,0 1 0,0-1 0,0 0 0,0 0 0,1 1 0,-1-1 0,1 0 0,-1 1 0,0 0 0,0-1 0,0 1 0,0-1 0,0 0 0,0-1 0,0 2 0,1-3 0,-1 2 0,1-1 0,-1-1 0,0 1 0,0 1 0,0-3 0,0 2 0,0-3 0,0 1 0,0 2 0,0-2 0,0 2 0,0-1 0,0 1 0,1 0 0,-1-2 0,2 1 0,-2 0 0,0 1 0,0 1 0,0 1 0,0-1 0,0 0 0,0 0 0,0 0 0,0 0 0,0 0 0,0 1 0,0-2 0,0 2 0,0-1 0,0 1 0,0-1 0,0 1 0,0 0 0,0 0 0,0-1 0,0 1 0,0 1 0,1-1 0,0 0 0,-1 0 0,0 0 0,0 0 0,0 0 0,0-1 0,0 1 0,0 0 0,0-1 0,0 0 0,0 0 0,0 1 0,0-1 0,0 0 0,0-1 0,1 1 0,-1 0 0,1 1 0,-1-2 0,0 2 0,0-1 0,0 0 0,0 1 0,0 0 0,0 0 0,0 0 0,0-1 0,0 1 0,0 0 0,0 0 0,0-1 0,1 1 0,-1 0 0,1 0 0,-1-1 0,0 1 0,0 0 0,0-1 0,0-1 0,0 1 0,0-1 0,1 2 0,-1 0 0,1-1 0,-1 0 0,1-1 0,0 1 0,0-1 0,-1 2 0,0-2 0,0 2 0,0 0 0,1 0 0,0-1 0,-1 1 0,0 0 0,0 0 0,0 0 0,0-1 0,1 2 0,-1-1 0,1 1 0,-1-1 0,1 0 0,-1 0 0,1 1 0,0-1 0,-1 0 0,1-1 0,0 2 0,0-1 0,0 2 0,1-1 0,0 1 0,-1 1 0,1-1 0,-1 1 0,2-1 0,-1 0 0,0 0 0,-1 1 0,1-1 0,-1 1 0,1 0 0,-1 0 0,1-1 0,-1 1 0,1 0 0,-2 1 0,2-2 0,-1 2 0,0-2 0,0 2 0,0-1 0,1 1 0,0 1 0,-1-1 0,1 0 0,-2 0 0,2-1 0,-1 2 0,-1-2 0,2 1 0,-2 0 0,2 0 0,-2 1 0,2-1 0,-2 0 0,1 0 0,0 0 0,-1 1 0,1-1 0,0 0 0,0 0 0,0 2 0,-1-2 0,0 2 0,1-2 0,-1 2 0,1-2 0,-1 0 0,0 0 0,1 1 0,-1-1 0,1 0 0,-1 0 0,0 0 0,1 2 0,-1-1 0,1 0 0,-1 1 0,0-2 0,0 0 0,0 0 0,0 1 0,0 0 0,0-1 0,0 2 0,0-1 0,0 0 0,0 0 0,0 1 0,0-1 0,0 0 0,0 0 0,0-1 0,0 0 0,0 0 0,0 0 0,0 1 0,0-1 0,0 0 0,0 0 0,0 1 0,0 1 0,0-1 0,0 1 0,0-1 0,0 0 0,0 0 0,0 1 0,0 0 0,0 0 0,0-1 0,0 0 0,0-1 0,0 2 0,0-1 0,0-1 0,0 2 0,0-2 0,0 0 0,0 0 0,0 0 0,0 1 0,0-1 0,0 0 0,0 0 0,0 0 0,-1 1 0,1 0 0,-1-1 0,1 1 0,0 0 0,0 0 0,0 1 0,0-1 0,0 1 0,0-2 0,0 2 0,0-1 0,0-1 0,0 1 0,0 0 0,0 1 0,0 1 0,0-2 0,0 1 0,0 0 0,0-1 0,0 0 0,0 0 0,0 3 0,0-1 0,0 1 0,0-2 0,0 2 0,0-2 0,0 4 0,0-4 0,0 2 0,0-1 0,0-2 0,0 1 0,0-2 0,0 0 0,0 0 0,0 0 0,0 1 0,0-1 0,0 0 0,0 2 0,0-1 0,0 1 0,0-2 0,0 1 0,0 0 0,0 1 0,0-2 0,0 2 0,0-1 0,0-1 0,0 2 0,0 0 0,0 0 0,0 1 0,0 1 0,0-1 0,0 1 0,0-1 0,0 1 0,0 1 0,0-1 0,0 2 0,0-1 0,0 1 0,0 1 0,0-1 0,0-2 0,0 2 0,0-4 0,0 2 0,0-1 0,0-2 0,0 0 0,0-1 0,0 1 0,0-1 0,0 0 0,0 0 0,0 0 0,0 3 0,0-2 0,0 3 0,0-2 0,0-1 0,0 0 0,0-1 0,0 1 0,0-1 0,0 0 0,0 0 0,0 1 0,0-1 0,0 0 0,0 0 0,0 0 0,1-1 0,-1 2 0,2-2 0,-2 1 0,2 0 0,-2 0 0,3 0 0,-3 0 0,1-1 0,0 0 0,-1 1 0,2-2 0,-2 2 0,1-1 0,0 1 0,-1 0 0,3-2 0,-2 1 0,2-1 0,-1 0 0,3-1 0,-2 0 0,1-2 0,0 2 0,0-1 0,-2 1 0,2-1 0,-2 0 0,1 0 0,-1 1 0,2-1 0,-2-1 0,0 2 0,0-1 0,1 1 0,-2-1 0,1 0 0,-2-1 0,3 0 0,-2 0 0,3-1 0,-3 0 0,1 1 0,-1-2 0,1-1 0,0 1 0,0-3 0,-1 1 0,0 0 0,-1 2 0,0 2 0,0 1 0,0-1 0,0 1 0,0 0 0,0 0 0,0-2 0,0 2 0,0-1 0,0-1 0,-1 2 0,1-2 0,-1 2 0,1 0 0,-2 0 0,2 0 0,-1-2 0,0 2 0,1-2 0,-1 0 0,1 1 0,0-1 0,0 0 0,0-1 0,0 2 0,-1-1 0,1 0 0,-1 1 0,1 0 0,0 0 0,0 0 0,0-1 0,0-1 0,0-1 0,0 3 0,0-1 0,0 0 0,0-2 0,0 2 0,0-5 0,0 3 0,1-2 0,-1 0 0,1 2 0,0-1 0,-1-1 0,1 3 0,0-3 0,-1 3 0,2-1 0,-2 2 0,1 0 0,0 0 0,0 1 0,-1-2 0,1 2 0,-1-1 0,1-1 0,-1 2 0,1-1 0,-1 2 0,1-2 0,-1 2 0,1-1 0,-1 1 0,0-1 0,0 0 0,0 1 0,1-3 0,0 2 0,0-2 0,-1 2 0,1-1 0,0 1 0,-1 0 0,1-2 0,-1 1 0,1 1 0,-1-2 0,0 3 0,1-2 0,-1 1 0,1 0 0,0 0 0,-1 0 0,1 0 0,0 0 0,0 1 0,0 0 0,-1 1 0,1-1 0,0 1 0,-1-2 0,1 1 0,0 0 0,0-1 0,1 0 0,-1 0 0,2 1 0,-2-1 0,1 1 0,-2 0 0,2 1 0,-2-1 0,2 1 0,-1-1 0,0 2 0,0 0 0,0 0 0,0 2 0,1 1 0,-1-1 0,1 1 0,-1-1 0,1 1 0,-1-1 0,0-1 0,0 1 0,0-1 0,0 0 0,-1 2 0,2-2 0,-2 1 0,1 0 0,0-1 0,-1 1 0,1-1 0,0 1 0,0 0 0,-1-1 0,2 1 0,-2 0 0,2-1 0,-2 2 0,1-2 0,-1 1 0,1 0 0,-1 2 0,2-2 0,-2 1 0,1 0 0,0-1 0,0 1 0,0-1 0,-1 0 0,0 2 0,0-2 0,0 0 0,1 0 0,-1 0 0,1 2 0,-1-2 0,0 1 0,1-1 0,-1 1 0,1-1 0,0 0 0,-1 0 0,1 1 0,-1-1 0,1 0 0,-1 0 0,1 0 0,-1 1 0,1-1 0,-1 0 0,2 0 0,-2 0 0,0 1 0,0-1 0,0 0 0,0 0 0,0 0 0,0 1 0,0 0 0,0 0 0,0-1 0,0 1 0,0-1 0,0 0 0,0 0 0,0 0 0,0 1 0,1-1 0,-1 0 0,1 0 0,-1 0 0,0 0 0,0 1 0,0-1 0,0 0 0,0 0 0,0 0 0,0 1 0,0-1 0,1 0 0,-1 0 0,1 1 0,-1-1 0,1-1 0,-1 1 0,2-2 0,-1 1 0,1 0 0,0 0 0,-1 1 0,1 0 0,0-1 0,1 1 0,-1-1 0,-1 1 0,1-2 0,-2 3 0,2-3 0,-2 2 0,2-2 0,0 1 0,-1 0 0,1-1 0,-1 1 0,1-1 0,0 0 0,0-1 0,0 0 0,-1-2 0,1 0 0,0 0 0,1 1 0,-2 0 0,1 0 0,-2 0 0,1 1 0,0-1 0,-1 1 0,2-1 0,-2 0 0,2 0 0,-2 0 0,2-1 0,-1 1 0,0 0 0,-1 0 0,1-1 0,0 1 0,0 1 0,-1-1 0,1 1 0,-1-1 0,0-1 0,0 1 0,1 1 0,-1-1 0,1 1 0,-1-2 0,1 1 0,0 0 0,-1-1 0,0 1 0,1 1 0,0-1 0,0 1 0,-1-2 0,1 0 0,1 0 0,-2 1 0,1-1 0,0 1 0,-1 0 0,2 1 0,-1-1 0,-1 1 0,1-1 0,0 0 0,0 2 0,0-2 0,1 2 0,-2-2 0,2 1 0,-2 0 0,2 0 0,-1-1 0,0 2 0,0-2 0,1 2 0,-1-1 0,1 2 0,0-1 0,0 1 0,1 0 0,-1-1 0,1 1 0,0-1 0,4 0 0,-3 0 0,2 0 0,-1-1 0,0 1 0,3-2 0,-2 2 0,3 0 0,-2 0 0,1 0 0,-2 0 0,0 0 0,0 0 0,-2 0 0,-1 0 0,0 0 0,-2-1 0,-1 1 0,-2-1 0,1 0 0,-2 0 0,2-1 0,0 0 0,0 0 0,-1 2 0,2-2 0,-2 2 0,0-2 0,0 2 0,1-2 0,-1 1 0,2-1 0,-2 1 0,2-1 0,-2 1 0,2-1 0,-2 0 0,1 1 0,1-1 0,-2 2 0,2-2 0,-1 1 0,0-1 0,1 1 0,-1 1 0</inkml:trace>
</inkml:ink>
</file>

<file path=ppt/ink/ink3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11-25T08:54:29.371"/>
    </inkml:context>
    <inkml:brush xml:id="br0">
      <inkml:brushProperty name="width" value="0.00882" units="cm"/>
      <inkml:brushProperty name="height" value="0.00882" units="cm"/>
      <inkml:brushProperty name="color" value="#E71224"/>
    </inkml:brush>
  </inkml:definitions>
  <inkml:trace contextRef="#ctx0" brushRef="#br0">43 1 24575,'-5'1'0,"1"0"0,-1 1 0,2 0 0,-1 0 0,2 0 0,0-2 0,0 1 0,1 0 0,-2 0 0,2 1 0,0 0 0,-1 0 0,1 0 0,-1-1 0,-1 1 0,2-1 0,0 0 0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11-25T08:53:20.277"/>
    </inkml:context>
    <inkml:brush xml:id="br0">
      <inkml:brushProperty name="width" value="0.00882" units="cm"/>
      <inkml:brushProperty name="height" value="0.00882" units="cm"/>
      <inkml:brushProperty name="color" value="#E71224"/>
    </inkml:brush>
  </inkml:definitions>
  <inkml:trace contextRef="#ctx0" brushRef="#br0">43 1 24575,'-5'1'0,"1"0"0,-1 1 0,2 0 0,-1 0 0,2 0 0,0-2 0,0 1 0,1 0 0,-2 0 0,2 1 0,0 0 0,-1 0 0,1 0 0,-1-1 0,-1 1 0,2-1 0,0 0 0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11-25T08:54:29.370"/>
    </inkml:context>
    <inkml:brush xml:id="br0">
      <inkml:brushProperty name="width" value="0.00882" units="cm"/>
      <inkml:brushProperty name="height" value="0.00882" units="cm"/>
      <inkml:brushProperty name="color" value="#E71224"/>
    </inkml:brush>
  </inkml:definitions>
  <inkml:trace contextRef="#ctx0" brushRef="#br0">1 302 24575,'0'-3'0,"1"-3"0,-1 4 0,1-3 0,-1 3 0,1 1 0,-1-1 0,1 1 0,0-2 0,0 1 0,1 0 0,0 0 0,-2 0 0,2-1 0,-2 1 0,2 1 0,-2-1 0,2 2 0,-2-2 0,1 1 0,1-1 0,-2 0 0,2 1 0,-2-1 0,1-1 0,0 1 0,-1 0 0,2 0 0,-2-1 0,1 1 0,0 0 0,-1 0 0,3-1 0,-3 1 0,2 0 0,-2 0 0,2 1 0,-2-2 0,2 2 0,-2-1 0,2 1 0,0 0 0,0 2 0,-1 0 0,1 0 0,-1 0 0,0 0 0,1-1 0,0 2 0,0-1 0,-1 1 0,1-2 0,-2 2 0,2-2 0,-1 1 0,1 0 0,0-1 0,-2 2 0,2-1 0,-2 0 0,2 0 0,-1 1 0,2-1 0,-2 1 0,0-1 0,0 1 0,1-1 0,-2 0 0,2 0 0,-2 0 0,1 1 0,0 0 0,0 0 0,0 0 0,0 1 0,0-1 0,-1 0 0,1 0 0,0 0 0,0 1 0,-1-1 0,1 0 0,-1 0 0,1 0 0,-1-1 0,1 1 0,-1 0 0,1-1 0,0 1 0,-1-1 0,1 1 0,0 0 0,0-1 0,-1 1 0,0-1 0,1 1 0,1-1 0,-2 1 0,1 1 0,0-1 0,-1 0 0,1 0 0,0 1 0,0-1 0,-1 0 0,0 0 0,1 0 0,0 1 0,0-1 0,-1 0 0,0 0 0,0 0 0,0 1 0,0-1 0,0 0 0,0 0 0,0 1 0,0-1 0,0 0 0,0 0 0,0 0 0,0 1 0,0-1 0,0 0 0,0 0 0,0 0 0,0 1 0,0-1 0,0 0 0,0 0 0,0 0 0,0 1 0,0-1 0,0 0 0,0 0 0,1-1 0,-1 1 0,1 0 0,0 0 0,-1 0 0,1 0 0,-1 0 0,0 1 0,1 0 0,-1 0 0,1-1 0,0 1 0,0-1 0,0 1 0,0 0 0,-1 0 0,2-2 0,-2 1 0,1-1 0,0 0 0,-1 1 0,1-1 0,0 2 0,-1-1 0,2-1 0,-2 1 0,1-1 0,-1 1 0,1 0 0,0 0 0,0-1 0,0 0 0,-1 1 0,2-2 0,-1 1 0,0 0 0,1-1 0,-1 1 0,2-1 0,-1 2 0,0-2 0,0 1 0,0-1 0,1 1 0,-1-1 0,0 1 0,0-1 0,-1 1 0,2-1 0,-2 1 0,1-1 0,0 0 0,-1-1 0,0-1 0,1-2 0,-2 1 0,1-1 0,-1 0 0,0 1 0,0-1 0,1 0 0,-1-1 0,1 2 0,-1-1 0,0 1 0,0-1 0,0 1 0,0-2 0,0 2 0,1 0 0,-1 0 0,1 1 0,-1-1 0,0 0 0,0-1 0,1 1 0,-1 0 0,1 1 0,0 0 0,-1-1 0,1 1 0,-1 0 0,1-1 0,0 0 0,0 0 0,0 0 0,-1-1 0,1 1 0,0-1 0,-1 1 0,2 1 0,-2-2 0,1 2 0,0 0 0,-1 0 0,2-2 0,-2 2 0,0 0 0,1-1 0,0 1 0,-1-1 0,0 1 0,1 0 0,-1-1 0,1 1 0,-1 0 0,0 0 0,0-1 0,0 1 0,0 0 0,0-1 0,0-1 0,1 0 0,-1-1 0,2 2 0,-2-1 0,1 1 0,-1 0 0,1 1 0,0 1 0,0-1 0,-1 0 0,0 0 0,0-1 0,0 1 0,0 0 0,0 0 0,0 0 0,0-1 0,0 1 0,0 0 0,0 0 0,0 0 0,0-1 0,0 1 0,0 0 0,1 0 0,0-2 0,-1 2 0,0-2 0,1 2 0,-1 0 0,1 0 0,-1-1 0,0 1 0,1 0 0,-1 0 0,1-2 0,-1 2 0,0-1 0,1 1 0,-1-1 0,1 1 0,-1 0 0,1-1 0,0 0 0,0 0 0,-1 0 0,0 1 0,0 0 0,0-1 0,1 0 0,0 1 0,0-1 0,0 2 0,0-2 0,-1 0 0,1 1 0,-1 0 0,1 0 0,-1 1 0,1-1 0,0 0 0,0 0 0,-1-1 0,0 1 0,1 1 0,0-1 0,0 1 0,0-1 0,-1 0 0,1 1 0,0 0 0,-1-1 0,2 2 0,-2-2 0,2 2 0,-1-3 0,0 3 0,1-2 0,0 2 0,-1-2 0,1 2 0,-1-1 0,1 0 0,-1 1 0,0-2 0,1 1 0,-2 1 0,2 1 0,-1 1 0,2 3 0,-2 1 0,1-1 0,0 3 0,-1-6 0,0 3 0,-1-3 0,1 0 0,0 0 0,0 1 0,0-1 0,-1 0 0,0 0 0,0 0 0,0 1 0,0 0 0,1-1 0,0 1 0,0 0 0,-1 0 0,0 1 0,0-1 0,0 0 0,0-1 0,0 0 0,0 0 0,1 1 0,-1-1 0,1 0 0,-1 0 0,0 1 0,0 0 0,0 0 0,0 0 0,0 0 0,1 0 0,-1-1 0,1 1 0,-1 0 0,0 0 0,0-1 0,0 1 0,1 0 0,-1 1 0,1-1 0,-1 1 0,0-1 0,0 2 0,0-2 0,0 1 0,0 0 0,0-1 0,0 1 0,0 2 0,0-2 0,0 2 0,0-3 0,0 3 0,0-2 0,0 2 0,0-3 0,0 2 0,0-1 0,0 0 0,0 3 0,0-3 0,0 2 0,0-3 0,0 0 0,0-1 0,0 0 0,0 0 0,0 0 0,0 0 0,0 1 0,0-1 0,0 0 0,0 0 0,0 0 0,0 2 0,0-1 0,0 2 0,0-2 0,0 1 0,0 0 0,0-1 0,0 1 0,0 0 0,0 0 0,0 0 0,1-1 0,0-1 0,-1 0 0,0 1 0,0-1 0,0 0 0,0 0 0,0 0 0,2 1 0,-2-1 0,1 1 0,-1 0 0,0 0 0,0-1 0,0 0 0,0 0 0,1 0 0,-1 1 0,1-1 0,-1 0 0,0 0 0,0 0 0,0 1 0,0-1 0,0 0 0,1 1 0,-1 0 0,1 0 0,-1-1 0,0 1 0,0 0 0,0 0 0,1-1 0,-1 0 0,1 1 0,-1-1 0,0 0 0,0 1 0,1-1 0,0 1 0,0-2 0,-1 1 0,0 0 0,0 0 0,0 1 0,1 0 0,-1-1 0,1 2 0,-1-2 0,0 0 0,0 1 0,1-1 0,-1 2 0,1-2 0,-1 2 0,0-1 0,1 0 0,-1-1 0,1-1 0,-1 2 0,0-1 0,1-1 0,-1 1 0,1-1 0,-1 1 0,0 1 0,0-1 0,1 0 0,0 0 0,0 0 0,-1 1 0,1-1 0,-1 0 0,2-1 0,-2 1 0,2-2 0,-1 2 0,1 0 0,0 0 0,0-1 0,-2 1 0,1-1 0,0 0 0,-1 1 0,2-1 0,-2 1 0,2-2 0,-1-1 0,3-4 0,1 0 0,-1-1 0,0 3 0,-2 0 0,1 0 0,-2 1 0,1 1 0,-1-1 0,0 1 0,1-1 0,-2 0 0,2 1 0,-2-1 0,3 0 0,-3-1 0,1 0 0,0 1 0,-1-3 0,2 3 0,-2-2 0,1 1 0,0 0 0,-1 1 0,3-3 0,-3 3 0,1-2 0,0 1 0,-1 1 0,1 0 0,-1-1 0,0 1 0,0 0 0,0 0 0,0-1 0,0 1 0,0 0 0,1-1 0,-1 1 0,1-3 0,-1 3 0,0-3 0,0 2 0,1-1 0,-1 0 0,1 2 0,-1-2 0,1 1 0,-1 1 0,2-3 0,-2 2 0,1 0 0,-1-3 0,1 3 0,-1-2 0,0 2 0,0 0 0,0 0 0,0 0 0,0 0 0,1 0 0,-1 1 0,1-1 0,-1 0 0,0 0 0,0 1 0,0-1 0,0-1 0,0 2 0,0-2 0,0 1 0,0 0 0,0 0 0,0 0 0,0 1 0,0-2 0,0 1 0,0 1 0,0-1 0,0 0 0,0 0 0,1 1 0,-1-1 0,1 0 0,-1 1 0,0 0 0,0-1 0,0 1 0,0-1 0,0 0 0,0-1 0,0 2 0,1-3 0,-1 2 0,1-1 0,-1-1 0,0 1 0,0 1 0,0-3 0,0 2 0,0-3 0,0 1 0,0 2 0,0-2 0,0 2 0,0-1 0,0 1 0,1 0 0,-1-2 0,2 1 0,-2 0 0,0 1 0,0 1 0,0 1 0,0-1 0,0 0 0,0 0 0,0 0 0,0 0 0,0 0 0,0 1 0,0-2 0,0 2 0,0-1 0,0 1 0,0-1 0,0 1 0,0 0 0,0 0 0,0-1 0,0 1 0,0 1 0,1-1 0,0 0 0,-1 0 0,0 0 0,0 0 0,0 0 0,0-1 0,0 1 0,0 0 0,0-1 0,0 0 0,0 0 0,0 1 0,0-1 0,0 0 0,0-1 0,1 1 0,-1 0 0,1 1 0,-1-2 0,0 2 0,0-1 0,0 0 0,0 1 0,0 0 0,0 0 0,0 0 0,0-1 0,0 1 0,0 0 0,0 0 0,0-1 0,1 1 0,-1 0 0,1 0 0,-1-1 0,0 1 0,0 0 0,0-1 0,0-1 0,0 1 0,0-1 0,1 2 0,-1 0 0,1-1 0,-1 0 0,1-1 0,0 1 0,0-1 0,-1 2 0,0-2 0,0 2 0,0 0 0,1 0 0,0-1 0,-1 1 0,0 0 0,0 0 0,0 0 0,0-1 0,1 2 0,-1-1 0,1 1 0,-1-1 0,1 0 0,-1 0 0,1 1 0,0-1 0,-1 0 0,1-1 0,0 2 0,0-1 0,0 2 0,1-1 0,0 1 0,-1 1 0,1-1 0,-1 1 0,2-1 0,-1 0 0,0 0 0,-1 1 0,1-1 0,-1 1 0,1 0 0,-1 0 0,1-1 0,-1 1 0,1 0 0,-2 1 0,2-2 0,-1 2 0,0-2 0,0 2 0,0-1 0,1 1 0,0 1 0,-1-1 0,1 0 0,-2 0 0,2-1 0,-1 2 0,-1-2 0,2 1 0,-2 0 0,2 0 0,-2 1 0,2-1 0,-2 0 0,1 0 0,0 0 0,-1 1 0,1-1 0,0 0 0,0 0 0,0 2 0,-1-2 0,0 2 0,1-2 0,-1 2 0,1-2 0,-1 0 0,0 0 0,1 1 0,-1-1 0,1 0 0,-1 0 0,0 0 0,1 2 0,-1-1 0,1 0 0,-1 1 0,0-2 0,0 0 0,0 0 0,0 1 0,0 0 0,0-1 0,0 2 0,0-1 0,0 0 0,0 0 0,0 1 0,0-1 0,0 0 0,0 0 0,0-1 0,0 0 0,0 0 0,0 0 0,0 1 0,0-1 0,0 0 0,0 0 0,0 1 0,0 1 0,0-1 0,0 1 0,0-1 0,0 0 0,0 0 0,0 1 0,0 0 0,0 0 0,0-1 0,0 0 0,0-1 0,0 2 0,0-1 0,0-1 0,0 2 0,0-2 0,0 0 0,0 0 0,0 0 0,0 1 0,0-1 0,0 0 0,0 0 0,0 0 0,-1 1 0,1 0 0,-1-1 0,1 1 0,0 0 0,0 0 0,0 1 0,0-1 0,0 1 0,0-2 0,0 2 0,0-1 0,0-1 0,0 1 0,0 0 0,0 1 0,0 1 0,0-2 0,0 1 0,0 0 0,0-1 0,0 0 0,0 0 0,0 3 0,0-1 0,0 1 0,0-2 0,0 2 0,0-2 0,0 4 0,0-4 0,0 2 0,0-1 0,0-2 0,0 1 0,0-2 0,0 0 0,0 0 0,0 0 0,0 1 0,0-1 0,0 0 0,0 2 0,0-1 0,0 1 0,0-2 0,0 1 0,0 0 0,0 1 0,0-2 0,0 2 0,0-1 0,0-1 0,0 2 0,0 0 0,0 0 0,0 1 0,0 1 0,0-1 0,0 1 0,0-1 0,0 1 0,0 1 0,0-1 0,0 2 0,0-1 0,0 1 0,0 1 0,0-1 0,0-2 0,0 2 0,0-4 0,0 2 0,0-1 0,0-2 0,0 0 0,0-1 0,0 1 0,0-1 0,0 0 0,0 0 0,0 0 0,0 3 0,0-2 0,0 3 0,0-2 0,0-1 0,0 0 0,0-1 0,0 1 0,0-1 0,0 0 0,0 0 0,0 1 0,0-1 0,0 0 0,0 0 0,0 0 0,1-1 0,-1 2 0,2-2 0,-2 1 0,2 0 0,-2 0 0,3 0 0,-3 0 0,1-1 0,0 0 0,-1 1 0,2-2 0,-2 2 0,1-1 0,0 1 0,-1 0 0,3-2 0,-2 1 0,2-1 0,-1 0 0,3-1 0,-2 0 0,1-2 0,0 2 0,0-1 0,-2 1 0,2-1 0,-2 0 0,1 0 0,-1 1 0,2-1 0,-2-1 0,0 2 0,0-1 0,1 1 0,-2-1 0,1 0 0,-2-1 0,3 0 0,-2 0 0,3-1 0,-3 0 0,1 1 0,-1-2 0,1-1 0,0 1 0,0-3 0,-1 1 0,0 0 0,-1 2 0,0 2 0,0 1 0,0-1 0,0 1 0,0 0 0,0 0 0,0-2 0,0 2 0,0-1 0,0-1 0,-1 2 0,1-2 0,-1 2 0,1 0 0,-2 0 0,2 0 0,-1-2 0,0 2 0,1-2 0,-1 0 0,1 1 0,0-1 0,0 0 0,0-1 0,0 2 0,-1-1 0,1 0 0,-1 1 0,1 0 0,0 0 0,0 0 0,0-1 0,0-1 0,0-1 0,0 3 0,0-1 0,0 0 0,0-2 0,0 2 0,0-5 0,0 3 0,1-2 0,-1 0 0,1 2 0,0-1 0,-1-1 0,1 3 0,0-3 0,-1 3 0,2-1 0,-2 2 0,1 0 0,0 0 0,0 1 0,-1-2 0,1 2 0,-1-1 0,1-1 0,-1 2 0,1-1 0,-1 2 0,1-2 0,-1 2 0,1-1 0,-1 1 0,0-1 0,0 0 0,0 1 0,1-3 0,0 2 0,0-2 0,-1 2 0,1-1 0,0 1 0,-1 0 0,1-2 0,-1 1 0,1 1 0,-1-2 0,0 3 0,1-2 0,-1 1 0,1 0 0,0 0 0,-1 0 0,1 0 0,0 0 0,0 1 0,0 0 0,-1 1 0,1-1 0,0 1 0,-1-2 0,1 1 0,0 0 0,0-1 0,1 0 0,-1 0 0,2 1 0,-2-1 0,1 1 0,-2 0 0,2 1 0,-2-1 0,2 1 0,-1-1 0,0 2 0,0 0 0,0 0 0,0 2 0,1 1 0,-1-1 0,1 1 0,-1-1 0,1 1 0,-1-1 0,0-1 0,0 1 0,0-1 0,0 0 0,-1 2 0,2-2 0,-2 1 0,1 0 0,0-1 0,-1 1 0,1-1 0,0 1 0,0 0 0,-1-1 0,2 1 0,-2 0 0,2-1 0,-2 2 0,1-2 0,-1 1 0,1 0 0,-1 2 0,2-2 0,-2 1 0,1 0 0,0-1 0,0 1 0,0-1 0,-1 0 0,0 2 0,0-2 0,0 0 0,1 0 0,-1 0 0,1 2 0,-1-2 0,0 1 0,1-1 0,-1 1 0,1-1 0,0 0 0,-1 0 0,1 1 0,-1-1 0,1 0 0,-1 0 0,1 0 0,-1 1 0,1-1 0,-1 0 0,2 0 0,-2 0 0,0 1 0,0-1 0,0 0 0,0 0 0,0 0 0,0 1 0,0 0 0,0 0 0,0-1 0,0 1 0,0-1 0,0 0 0,0 0 0,0 0 0,0 1 0,1-1 0,-1 0 0,1 0 0,-1 0 0,0 0 0,0 1 0,0-1 0,0 0 0,0 0 0,0 0 0,0 1 0,0-1 0,1 0 0,-1 0 0,1 1 0,-1-1 0,1-1 0,-1 1 0,2-2 0,-1 1 0,1 0 0,0 0 0,-1 1 0,1 0 0,0-1 0,1 1 0,-1-1 0,-1 1 0,1-2 0,-2 3 0,2-3 0,-2 2 0,2-2 0,0 1 0,-1 0 0,1-1 0,-1 1 0,1-1 0,0 0 0,0-1 0,0 0 0,-1-2 0,1 0 0,0 0 0,1 1 0,-2 0 0,1 0 0,-2 0 0,1 1 0,0-1 0,-1 1 0,2-1 0,-2 0 0,2 0 0,-2 0 0,2-1 0,-1 1 0,0 0 0,-1 0 0,1-1 0,0 1 0,0 1 0,-1-1 0,1 1 0,-1-1 0,0-1 0,0 1 0,1 1 0,-1-1 0,1 1 0,-1-2 0,1 1 0,0 0 0,-1-1 0,0 1 0,1 1 0,0-1 0,0 1 0,-1-2 0,1 0 0,1 0 0,-2 1 0,1-1 0,0 1 0,-1 0 0,2 1 0,-1-1 0,-1 1 0,1-1 0,0 0 0,0 2 0,0-2 0,1 2 0,-2-2 0,2 1 0,-2 0 0,2 0 0,-1-1 0,0 2 0,0-2 0,1 2 0,-1-1 0,1 2 0,0-1 0,0 1 0,1 0 0,-1-1 0,1 1 0,0-1 0,4 0 0,-3 0 0,2 0 0,-1-1 0,0 1 0,3-2 0,-2 2 0,3 0 0,-2 0 0,1 0 0,-2 0 0,0 0 0,0 0 0,-2 0 0,-1 0 0,0 0 0,-2-1 0,-1 1 0,-2-1 0,1 0 0,-2 0 0,2-1 0,0 0 0,0 0 0,-1 2 0,2-2 0,-2 2 0,0-2 0,0 2 0,1-2 0,-1 1 0,2-1 0,-2 1 0,2-1 0,-2 1 0,2-1 0,-2 0 0,1 1 0,1-1 0,-2 2 0,2-2 0,-1 1 0,0-1 0,1 1 0,-1 1 0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11-25T08:54:29.371"/>
    </inkml:context>
    <inkml:brush xml:id="br0">
      <inkml:brushProperty name="width" value="0.00882" units="cm"/>
      <inkml:brushProperty name="height" value="0.00882" units="cm"/>
      <inkml:brushProperty name="color" value="#E71224"/>
    </inkml:brush>
  </inkml:definitions>
  <inkml:trace contextRef="#ctx0" brushRef="#br0">43 1 24575,'-5'1'0,"1"0"0,-1 1 0,2 0 0,-1 0 0,2 0 0,0-2 0,0 1 0,1 0 0,-2 0 0,2 1 0,0 0 0,-1 0 0,1 0 0,-1-1 0,-1 1 0,2-1 0,0 0 0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11-24T15:21:39.259"/>
    </inkml:context>
    <inkml:brush xml:id="br0">
      <inkml:brushProperty name="width" value="0.035" units="cm"/>
      <inkml:brushProperty name="height" value="0.035" units="cm"/>
      <inkml:brushProperty name="color" value="#E71224"/>
    </inkml:brush>
  </inkml:definitions>
  <inkml:trace contextRef="#ctx0" brushRef="#br0">0 1388 24575,'0'-44'0,"3"7"0,-2 31 0,4 3 0,-4-3 0,4 2 0,-1-2 0,2 0 0,0 2 0,0-1 0,0 1 0,-2-2 0,1 2 0,-1 2 0,-1-1 0,3 2 0,-6-4 0,6 4 0,-5-5 0,4 6 0,-4-6 0,4 5 0,-4-4 0,4 4 0,-1-5 0,2 6 0,-2-6 0,1 5 0,-4-4 0,4 4 0,-4-4 0,4 4 0,-1-5 0,2 6 0,-3-6 0,3 5 0,0-4 0,1 1 0,2-2 0,-3 0 0,3-1 0,-2 4 0,2-3 0,-5 3 0,1-1 0,-2 1 0,4 1 0,-1 1 0,0-2 0,0 0 0,0 0 0,3-1 0,-2-1 0,2 1 0,-3 1 0,1 0 0,-4 0 0,3 2 0,-6-4 0,6 4 0,-3-2 0,3 1 0,1-2 0,-1 1 0,0 0 0,3 0 0,-2 2 0,2-4 0,-3 4 0,0-2 0,0 0 0,1 3 0,-1-3 0,0 0 0,3 0 0,3-4 0,-1 1 0,3 2 0,-4-1 0,2 1 0,6-3 0,-7 4 0,6-4 0,-8 4 0,1-1 0,2-4 0,-3 6 0,1-6 0,-1 7 0,-3-4 0,0 4 0,-2-5 0,1 6 0,-1-6 0,2 3 0,3-4 0,-2 4 0,-1-3 0,2 3 0,-3-3 0,4-1 0,0 1 0,-3 2 0,3-1 0,-2 1 0,-1-2 0,3 0 0,-2-1 0,4 1 0,-4-3 0,2 2 0,0-2 0,-2 3 0,2-1 0,-3 1 0,1 0 0,-1 0 0,3-4 0,0 3 0,1-4 0,5 1 0,-5-3 0,2 3 0,-3 1 0,-2 3 0,-1 0 0,0-1 0,0 1 0,0 0 0,-2 0 0,1-1 0,-1 1 0,2 0 0,-3-1 0,3-2 0,-3-1 0,7-13 0,-3 8 0,4-13 0,-5 14 0,1-4 0,-1 6 0,1-6 0,-3 4 0,2-3 0,-3 4 0,1 3 0,-2 1 0,4 0 0,-5 2 0,5-2 0,-3 0 0,-3 2 0,6-5 0,-5 5 0,7-5 0,-7-3 0,7 4 0,-4-6 0,-1 10 0,0-2 0,0 3 0,-2 0 0,1-1 0,1-2 0,0 2 0,1-2 0,-1 3 0,-1 2 0,-1-1 0,2 1 0,0-2 0,-3 0 0,6-1 0,-6 1 0,3 0 0,-3 0 0,3 2 0,-2-2 0,1 3 0,1-3 0,-2-1 0,4 1 0,-4 0 0,5-1 0,-6-2 0,6 2 0,-6-2 0,3 3 0,-3 0 0,3 2 0,-2-1 0,1 1 0,-2-2 0,3 2 0,-2-1 0,2 1 0,-3-2 0,0 0 0,2-1 0,-1 1 0,2 0 0,-1-1 0,-1 1 0,2 0 0,-3 0 0,3-1 0,-3 1 0,3 0 0,-3-3 0,0 2 0,0-2 0,0 2 0,0 1 0,0 0 0,0-1 0,3 4 0,-2-3 0,1 3 0,-4 5 0,-5-1 0,-20 23 0,10-14 0,-13 13 0,12-15 0,7 1 0,0-2 0,5-4 0,8 0 0,4-9 0,2 2 0,4-5 0,-6 3 0,0 2 0,-2-1 0,1 4 0,-2-2 0,4 3 0,-4-3 0,3 3 0,-3-3 0,0 0 0,3 2 0,-5-4 0,4 4 0,-4-4 0,4 4 0,-4-5 0,5 6 0,-6-6 0,6 5 0,-6-4 0,6 4 0,-3-5 0,4 6 0,-1-6 0,0 5 0,-3-4 0,0 7 0,-3-2 0,0 9 0,0-2 0,3 2 0,-2 0 0,1-2 0,-2 2 0,0-3 0,3 1 0,-2-1 0,1 3 0,-2-2 0,3 2 0,-2-3 0,4 0 0,-4 0 0,2 0 0,-3 1 0,3-1 0,-3 0 0,3 0 0,0-2 0,-3 1 0,3-1 0,0 2 0,-2 0 0,1 0 0,1-2 0,-2-2 0,2-2 0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11-24T15:21:45.379"/>
    </inkml:context>
    <inkml:brush xml:id="br0">
      <inkml:brushProperty name="width" value="0.035" units="cm"/>
      <inkml:brushProperty name="height" value="0.035" units="cm"/>
      <inkml:brushProperty name="color" value="#E71224"/>
    </inkml:brush>
  </inkml:definitions>
  <inkml:trace contextRef="#ctx0" brushRef="#br0">338 1865 24575,'-3'-9'0,"-4"-6"0,1-13 0,2 7 0,-5-11 0,8 19 0,-2-5 0,3 8 0,0 1 0,0 3 0,0-1 0,0 1 0,0 0 0,0 0 0,0-1 0,0 1 0,0 0 0,2 2 0,-1-1 0,2 1 0,-3-2 0,0-1 0,3 1 0,-3 0 0,3 0 0,0-3 0,-2 2 0,1-3 0,1 4 0,-2 0 0,1 0 0,-2-1 0,0 1 0,3 0 0,-2-1 0,2 1 0,-3 0 0,0-1 0,2 4 0,-1-3 0,2 3 0,-3-3 0,0-1 0,3 1 0,-3 0 0,3-1 0,-3 1 0,3 0 0,-3 0 0,3-1 0,0 1 0,-2 0 0,1-3 0,1 2 0,-2-5 0,4 5 0,-4-2 0,2 2 0,-3 1 0,3 0 0,-3-3 0,6 2 0,-6-2 0,6 2 0,-5 1 0,1 0 0,-2-1 0,3 1 0,-2 0 0,2-3 0,-1 2 0,-1-2 0,2 2 0,-3 1 0,2-3 0,-1 2 0,2-2 0,0-3 0,-3 1 0,6-1 0,-5 0 0,1 5 0,1-5 0,-2 2 0,1 0 0,-2 1 0,3 6 0,-2-3 0,2 3 0,-3-3 0,0-1 0,0 1 0,0 0 0,2-3 0,-1 2 0,2-3 0,-3 4 0,0-3 0,0-1 0,-3-2 0,2 2 0,-1-2 0,-1 2 0,2-2 0,-2 2 0,0 1 0,0-3 0,-1 1 0,-1-1 0,4 0 0,-4 5 0,4-2 0,-5 2 0,6 1 0,-6 0 0,2-3 0,1 2 0,-3-5 0,6 2 0,-6-2 0,3 2 0,-4-2 0,1 2 0,-3-5 0,1-4 0,-4 3 0,4-7 0,-2 9 0,-1-8 0,3 3 0,-3 0 0,4 1 0,1 11 0,-1-4 0,1 4 0,0-6 0,-1 1 0,1-1 0,0 4 0,0-3 0,2 5 0,-2-2 0,6 2 0,-6-2 0,3 2 0,-1-2 0,-1 3 0,4-1 0,-5 1 0,3-3 0,-1-1 0,-1 1 0,4-1 0,-2 4 0,0-3 0,3 2 0,-6-5 0,5 2 0,-4-2 0,4-4 0,-4 6 0,4-2 0,-5 3 0,6-1 0,-6-2 0,5-1 0,-4 3 0,4-2 0,-2 5 0,0-2 0,3 3 0,-3 0 0,0-1 0,2 1 0,-1-3 0,-1-1 0,2-2 0,-2 2 0,3-2 0,-3 2 0,3 0 0,-3-2 0,3 3 0,0-1 0,0 1 0,0 2 0,0 1 0,0 0 0,0 0 0,0-1 0,-3 4 0,2-3 0,-1 3 0,2-4 0,0 1 0,0 0 0,0-1 0,0-2 0,0 0 0,-3-1 0,2-2 0,-2 2 0,3 0 0,0 1 0,0 3 0,0 0 0,-2 5 0,-5 4 0,-4 12 0,-2-4 0,2 6 0,2-10 0,2 2 0,1-3 0,0 0 0,-1 0 0,1 0 0,3-5 0,0-2 0,6-8 0,0-1 0,3-2 0,-2 2 0,1 1 0,-4 3 0,2-1 0,-1 1 0,-1 0 0,5 2 0,0-1 0,1 4 0,2-5 0,-3 6 0,-3-6 0,3 5 0,-3-1 0,3 2 0,1 0 0,-1 0 0,-3 2 0,0 2 0,-3 2 0,0 0 0,3-2 0,-3 1 0,6-1 0,-5 2 0,1 0 0,1-3 0,-2 3 0,4-3 0,-4 3 0,4-2 0,-4 1 0,5-4 0,-6 5 0,6-6 0,-5 6 0,4-6 0,-4 6 0,4-5 0,-4 4 0,4-4 0,-4 4 0,5-4 0,-6 5 0,3-6 0,-3 3 0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11-24T15:21:49.694"/>
    </inkml:context>
    <inkml:brush xml:id="br0">
      <inkml:brushProperty name="width" value="0.035" units="cm"/>
      <inkml:brushProperty name="height" value="0.035" units="cm"/>
      <inkml:brushProperty name="color" value="#E71224"/>
    </inkml:brush>
  </inkml:definitions>
  <inkml:trace contextRef="#ctx0" brushRef="#br0">177 0 24575,'-6'7'0,"-12"11"0,-4 3 0,1 0 0,-2 5 0,16-18 0,-6 9 0,8-10 0,-3-1 0,7 0 0,-4-3 0,4 6 0,-2-2 0,3 2 0,0 0 0,0 1 0,0-1 0,0 0 0,0-2 0,0-1 0,0 0 0,0 0 0,0 0 0,0 1 0,0-1 0,0 0 0,0 0 0,0 0 0,0 1 0,0-1 0,0 0 0,0 0 0,0 0 0,0 0 0,0 1 0,0-1 0,0 0 0,0 0 0,0 0 0,0 1 0,0-1 0,0 0 0,0 0 0,-3-2 0,3 1 0,-3-1 0,3 2 0,-3-3 0,2 3 0,-4-3 0,4 3 0,-4 0 0,4 1 0,-2-1 0,0-3 0,3 3 0,-3-3 0,3 3 0,-3-2 0,2 1 0,-4-4 0,4 2 0,-2-3 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260175" y="801875"/>
            <a:ext cx="5040025" cy="40094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755950" y="5078600"/>
            <a:ext cx="6047725" cy="481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" name="Google Shape;283;p1:notes"/>
          <p:cNvSpPr txBox="1">
            <a:spLocks noGrp="1"/>
          </p:cNvSpPr>
          <p:nvPr>
            <p:ph type="body" idx="1"/>
          </p:nvPr>
        </p:nvSpPr>
        <p:spPr>
          <a:xfrm>
            <a:off x="755950" y="5078600"/>
            <a:ext cx="6047725" cy="4811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284" name="Google Shape;284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217488" y="801688"/>
            <a:ext cx="7126287" cy="40100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F6D4E7D-7CA1-1D99-12B9-F17FF12FB20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07080C9C-5D69-0807-263C-7A19D045274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217488" y="801688"/>
            <a:ext cx="7126287" cy="4010025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4D3D9CFB-9540-BA15-7AEF-ECFFB6118FD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117536544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E695CA1-8B9B-5A02-6417-0C2208F6C8E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7AB129D0-D65F-19D2-AA2D-8AC3AA9AE7A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217488" y="801688"/>
            <a:ext cx="7126287" cy="4010025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EA95931A-E0D8-3A3A-2D14-E6E6E4C63B0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E</a:t>
            </a:r>
            <a:r>
              <a:rPr lang="en-CH" dirty="0"/>
              <a:t>ntanglement fringe visibility </a:t>
            </a:r>
          </a:p>
        </p:txBody>
      </p:sp>
    </p:spTree>
    <p:extLst>
      <p:ext uri="{BB962C8B-B14F-4D97-AF65-F5344CB8AC3E}">
        <p14:creationId xmlns:p14="http://schemas.microsoft.com/office/powerpoint/2010/main" val="194856028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C44DEC5-21A7-6AB5-CF98-714CBCADDED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07674815-DA7E-C668-0539-26EE4E651B9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217488" y="801688"/>
            <a:ext cx="7126287" cy="4010025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495C54AA-B725-6C62-F23D-8572DEB5B1C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410227609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2D765D1-5A68-EDE2-D24C-90264C06B82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EB38CD96-BF9E-6ADD-DF4F-57B473C83FD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217488" y="801688"/>
            <a:ext cx="7126287" cy="4010025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67241F33-06ED-21D5-4244-4D73AC8DA3A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228246499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7">
          <a:extLst>
            <a:ext uri="{FF2B5EF4-FFF2-40B4-BE49-F238E27FC236}">
              <a16:creationId xmlns:a16="http://schemas.microsoft.com/office/drawing/2014/main" id="{34DB84DA-3A4B-562F-7828-7EB5CAB2AD4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8" name="Google Shape;288;p2:notes">
            <a:extLst>
              <a:ext uri="{FF2B5EF4-FFF2-40B4-BE49-F238E27FC236}">
                <a16:creationId xmlns:a16="http://schemas.microsoft.com/office/drawing/2014/main" id="{66D6B7B3-E759-F52F-8968-1521ED917295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755950" y="5078600"/>
            <a:ext cx="6047725" cy="4811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289" name="Google Shape;289;p2:notes">
            <a:extLst>
              <a:ext uri="{FF2B5EF4-FFF2-40B4-BE49-F238E27FC236}">
                <a16:creationId xmlns:a16="http://schemas.microsoft.com/office/drawing/2014/main" id="{81370234-C8D0-F004-E5DA-A55F2F5C57F6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217488" y="801688"/>
            <a:ext cx="7126287" cy="40100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84173596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A60F18D-F390-9069-AB95-0772C3AD080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FF775926-82F5-9707-86D5-802FC705BA0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217488" y="801688"/>
            <a:ext cx="7126287" cy="4010025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A2C712ED-A0D9-1045-E2F3-6E53158FFBB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H" dirty="0"/>
              <a:t>2 node network</a:t>
            </a:r>
          </a:p>
        </p:txBody>
      </p:sp>
    </p:spTree>
    <p:extLst>
      <p:ext uri="{BB962C8B-B14F-4D97-AF65-F5344CB8AC3E}">
        <p14:creationId xmlns:p14="http://schemas.microsoft.com/office/powerpoint/2010/main" val="368454849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0" name="Google Shape;320;p6:notes"/>
          <p:cNvSpPr txBox="1">
            <a:spLocks noGrp="1"/>
          </p:cNvSpPr>
          <p:nvPr>
            <p:ph type="body" idx="1"/>
          </p:nvPr>
        </p:nvSpPr>
        <p:spPr>
          <a:xfrm>
            <a:off x="755950" y="5078600"/>
            <a:ext cx="6047725" cy="4811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321" name="Google Shape;321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217488" y="801688"/>
            <a:ext cx="7126287" cy="40100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DD231B7-146D-C3A3-EADB-76C5239469E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E785D234-0B83-C502-5307-85F79389D4A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217488" y="801688"/>
            <a:ext cx="7126287" cy="4010025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644BA62C-4186-96AD-E427-E9DBE73B9DD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2584203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C6ABA6E-8179-842E-D322-8AFE63CCDAA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40630C8C-D9A6-CC91-8473-1D56F806421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217488" y="801688"/>
            <a:ext cx="7126287" cy="4010025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25772838-F98B-E30E-4EEB-DD71FAF2FD6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E</a:t>
            </a:r>
            <a:r>
              <a:rPr lang="en-CH" dirty="0"/>
              <a:t>speically losses of photons in visible range are great</a:t>
            </a:r>
          </a:p>
          <a:p>
            <a:r>
              <a:rPr lang="en-CH" dirty="0"/>
              <a:t>Single photon wavepackets can be as short as picoseconds, high-accuracy sync is required</a:t>
            </a:r>
          </a:p>
          <a:p>
            <a:r>
              <a:rPr lang="en-GB" dirty="0"/>
              <a:t>C</a:t>
            </a:r>
            <a:r>
              <a:rPr lang="en-CH" dirty="0"/>
              <a:t>hanges in environment, such as temperature increase whic</a:t>
            </a:r>
            <a:r>
              <a:rPr lang="en-GB" dirty="0"/>
              <a:t>h</a:t>
            </a:r>
            <a:r>
              <a:rPr lang="en-CH" dirty="0"/>
              <a:t> results in length increase</a:t>
            </a:r>
          </a:p>
        </p:txBody>
      </p:sp>
    </p:spTree>
    <p:extLst>
      <p:ext uri="{BB962C8B-B14F-4D97-AF65-F5344CB8AC3E}">
        <p14:creationId xmlns:p14="http://schemas.microsoft.com/office/powerpoint/2010/main" val="223652068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C47EEEF-E628-41F8-BDA1-BE944569F10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8D7A9FDF-290C-CCCF-5300-088CEA1D195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217488" y="801688"/>
            <a:ext cx="7126287" cy="4010025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5F47354A-442E-76F6-237A-80755C5E931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marR="0" lvl="0" indent="-298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tabLst/>
              <a:defRPr/>
            </a:pPr>
            <a:r>
              <a:rPr lang="en-GB" dirty="0"/>
              <a:t>White Rabbit is ethernet based , classical optical two-way time transfer protocol, providing sub-ns synchronisation accuracy and picosecond-scale precision</a:t>
            </a:r>
          </a:p>
          <a:p>
            <a:pPr marL="457200" marR="0" lvl="0" indent="-298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tabLst/>
              <a:defRPr/>
            </a:pPr>
            <a:r>
              <a:rPr lang="en-CH" sz="1100" kern="1200" dirty="0">
                <a:solidFill>
                  <a:prstClr val="black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  <a:sym typeface="Wingdings" pitchFamily="2" charset="2"/>
              </a:rPr>
              <a:t>Same fiber = Same environmental conditions</a:t>
            </a:r>
          </a:p>
          <a:p>
            <a:pPr marL="457200" marR="0" lvl="0" indent="-298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tabLst/>
              <a:defRPr/>
            </a:pPr>
            <a:r>
              <a:rPr lang="en-CH" sz="1100" kern="1200" dirty="0">
                <a:solidFill>
                  <a:prstClr val="black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  <a:sym typeface="Wingdings" pitchFamily="2" charset="2"/>
              </a:rPr>
              <a:t> WR for synchronisation &amp; as probe !</a:t>
            </a:r>
            <a:endParaRPr lang="en-GB" dirty="0"/>
          </a:p>
          <a:p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306845898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0AEDBE6-97F5-4B5B-1D89-15AB38D464B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B54FA75A-2770-6DFE-37A1-0C4A7167952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217488" y="801688"/>
            <a:ext cx="7126287" cy="4010025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B64867CE-F166-3B3B-A081-2BB7FE061F3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H" dirty="0"/>
              <a:t>2 node network</a:t>
            </a:r>
          </a:p>
        </p:txBody>
      </p:sp>
    </p:spTree>
    <p:extLst>
      <p:ext uri="{BB962C8B-B14F-4D97-AF65-F5344CB8AC3E}">
        <p14:creationId xmlns:p14="http://schemas.microsoft.com/office/powerpoint/2010/main" val="96546756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2B1684A-953E-048C-B16E-2612131436B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A9AFEB79-C0DD-5ABE-0EF1-1833CE0B2ED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217488" y="801688"/>
            <a:ext cx="7126287" cy="4010025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70040B11-950C-4A47-2902-9697EC95C3E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S</a:t>
            </a:r>
            <a:r>
              <a:rPr lang="en-CH" dirty="0"/>
              <a:t>tart at the beginning… An empty room. </a:t>
            </a:r>
          </a:p>
          <a:p>
            <a:r>
              <a:rPr lang="en-CH" dirty="0"/>
              <a:t>Procuring, arranging , installing and testing all equipment</a:t>
            </a:r>
          </a:p>
          <a:p>
            <a:r>
              <a:rPr lang="en-CH" dirty="0"/>
              <a:t>Interlock installation </a:t>
            </a:r>
          </a:p>
        </p:txBody>
      </p:sp>
    </p:spTree>
    <p:extLst>
      <p:ext uri="{BB962C8B-B14F-4D97-AF65-F5344CB8AC3E}">
        <p14:creationId xmlns:p14="http://schemas.microsoft.com/office/powerpoint/2010/main" val="418119587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D9BBBDE-0358-2F3A-D6D0-6A511C01640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1410B6C4-7B9B-6907-D19E-5CA41984984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217488" y="801688"/>
            <a:ext cx="7126287" cy="4010025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005DAEF-BB00-7F04-CBA1-42101A70FF6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42509589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E0D9789-A70C-E7B7-B819-A0FDB4C5CB9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3C705CEA-210D-A157-DDA9-0D76F20699B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217488" y="801688"/>
            <a:ext cx="7126287" cy="4010025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6AB40886-E116-621B-4022-7DC6DEC6590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255644074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881E947-8B50-8537-8E1B-5CCCDD561BB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4EC7DBC-3D0B-EABD-B533-E5E95556BAC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217488" y="801688"/>
            <a:ext cx="7126287" cy="4010025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98C411F0-C44A-A136-191C-BBC341A7F00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4144379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x">
  <p:cSld name="TITLE_AND_BODY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2"/>
          <p:cNvSpPr txBox="1">
            <a:spLocks noGrp="1"/>
          </p:cNvSpPr>
          <p:nvPr>
            <p:ph type="title"/>
          </p:nvPr>
        </p:nvSpPr>
        <p:spPr>
          <a:xfrm>
            <a:off x="876240" y="456840"/>
            <a:ext cx="8694000" cy="70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" name="Google Shape;13;p2"/>
          <p:cNvSpPr txBox="1">
            <a:spLocks noGrp="1"/>
          </p:cNvSpPr>
          <p:nvPr>
            <p:ph type="subTitle" idx="1"/>
          </p:nvPr>
        </p:nvSpPr>
        <p:spPr>
          <a:xfrm>
            <a:off x="504000" y="1326600"/>
            <a:ext cx="9072000" cy="328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Content over Content" type="objOverTx">
  <p:cSld name="OBJECT_OVER_TEXT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1"/>
          <p:cNvSpPr txBox="1">
            <a:spLocks noGrp="1"/>
          </p:cNvSpPr>
          <p:nvPr>
            <p:ph type="title"/>
          </p:nvPr>
        </p:nvSpPr>
        <p:spPr>
          <a:xfrm>
            <a:off x="876240" y="456840"/>
            <a:ext cx="8694000" cy="70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3" name="Google Shape;43;p11"/>
          <p:cNvSpPr txBox="1">
            <a:spLocks noGrp="1"/>
          </p:cNvSpPr>
          <p:nvPr>
            <p:ph type="body" idx="1"/>
          </p:nvPr>
        </p:nvSpPr>
        <p:spPr>
          <a:xfrm>
            <a:off x="504000" y="1326600"/>
            <a:ext cx="9072000" cy="15685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4" name="Google Shape;44;p11"/>
          <p:cNvSpPr txBox="1">
            <a:spLocks noGrp="1"/>
          </p:cNvSpPr>
          <p:nvPr>
            <p:ph type="body" idx="2"/>
          </p:nvPr>
        </p:nvSpPr>
        <p:spPr>
          <a:xfrm>
            <a:off x="504000" y="3044520"/>
            <a:ext cx="9072000" cy="15685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4 Content" type="fourObj">
  <p:cSld name="FOUR_OBJECTS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12"/>
          <p:cNvSpPr txBox="1">
            <a:spLocks noGrp="1"/>
          </p:cNvSpPr>
          <p:nvPr>
            <p:ph type="title"/>
          </p:nvPr>
        </p:nvSpPr>
        <p:spPr>
          <a:xfrm>
            <a:off x="876240" y="456840"/>
            <a:ext cx="8694000" cy="70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12"/>
          <p:cNvSpPr txBox="1">
            <a:spLocks noGrp="1"/>
          </p:cNvSpPr>
          <p:nvPr>
            <p:ph type="body" idx="1"/>
          </p:nvPr>
        </p:nvSpPr>
        <p:spPr>
          <a:xfrm>
            <a:off x="504000" y="1326600"/>
            <a:ext cx="4426920" cy="15685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12"/>
          <p:cNvSpPr txBox="1">
            <a:spLocks noGrp="1"/>
          </p:cNvSpPr>
          <p:nvPr>
            <p:ph type="body" idx="2"/>
          </p:nvPr>
        </p:nvSpPr>
        <p:spPr>
          <a:xfrm>
            <a:off x="5152680" y="1326600"/>
            <a:ext cx="4426920" cy="15685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9" name="Google Shape;49;p12"/>
          <p:cNvSpPr txBox="1">
            <a:spLocks noGrp="1"/>
          </p:cNvSpPr>
          <p:nvPr>
            <p:ph type="body" idx="3"/>
          </p:nvPr>
        </p:nvSpPr>
        <p:spPr>
          <a:xfrm>
            <a:off x="504000" y="3044520"/>
            <a:ext cx="4426920" cy="15685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0" name="Google Shape;50;p12"/>
          <p:cNvSpPr txBox="1">
            <a:spLocks noGrp="1"/>
          </p:cNvSpPr>
          <p:nvPr>
            <p:ph type="body" idx="4"/>
          </p:nvPr>
        </p:nvSpPr>
        <p:spPr>
          <a:xfrm>
            <a:off x="5152680" y="3044520"/>
            <a:ext cx="4426920" cy="15685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6 Content">
  <p:cSld name="Title, 6 Content">
    <p:spTree>
      <p:nvGrpSpPr>
        <p:cNvPr id="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13"/>
          <p:cNvSpPr txBox="1">
            <a:spLocks noGrp="1"/>
          </p:cNvSpPr>
          <p:nvPr>
            <p:ph type="title"/>
          </p:nvPr>
        </p:nvSpPr>
        <p:spPr>
          <a:xfrm>
            <a:off x="876240" y="456840"/>
            <a:ext cx="8694000" cy="70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13"/>
          <p:cNvSpPr txBox="1">
            <a:spLocks noGrp="1"/>
          </p:cNvSpPr>
          <p:nvPr>
            <p:ph type="body" idx="1"/>
          </p:nvPr>
        </p:nvSpPr>
        <p:spPr>
          <a:xfrm>
            <a:off x="504000" y="1326600"/>
            <a:ext cx="2921040" cy="15685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4" name="Google Shape;54;p13"/>
          <p:cNvSpPr txBox="1">
            <a:spLocks noGrp="1"/>
          </p:cNvSpPr>
          <p:nvPr>
            <p:ph type="body" idx="2"/>
          </p:nvPr>
        </p:nvSpPr>
        <p:spPr>
          <a:xfrm>
            <a:off x="3571560" y="1326600"/>
            <a:ext cx="2921040" cy="15685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5" name="Google Shape;55;p13"/>
          <p:cNvSpPr txBox="1">
            <a:spLocks noGrp="1"/>
          </p:cNvSpPr>
          <p:nvPr>
            <p:ph type="body" idx="3"/>
          </p:nvPr>
        </p:nvSpPr>
        <p:spPr>
          <a:xfrm>
            <a:off x="6639120" y="1326600"/>
            <a:ext cx="2921040" cy="15685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13"/>
          <p:cNvSpPr txBox="1">
            <a:spLocks noGrp="1"/>
          </p:cNvSpPr>
          <p:nvPr>
            <p:ph type="body" idx="4"/>
          </p:nvPr>
        </p:nvSpPr>
        <p:spPr>
          <a:xfrm>
            <a:off x="504000" y="3044520"/>
            <a:ext cx="2921040" cy="15685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7" name="Google Shape;57;p13"/>
          <p:cNvSpPr txBox="1">
            <a:spLocks noGrp="1"/>
          </p:cNvSpPr>
          <p:nvPr>
            <p:ph type="body" idx="5"/>
          </p:nvPr>
        </p:nvSpPr>
        <p:spPr>
          <a:xfrm>
            <a:off x="3571560" y="3044520"/>
            <a:ext cx="2921040" cy="15685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8" name="Google Shape;58;p13"/>
          <p:cNvSpPr txBox="1">
            <a:spLocks noGrp="1"/>
          </p:cNvSpPr>
          <p:nvPr>
            <p:ph type="body" idx="6"/>
          </p:nvPr>
        </p:nvSpPr>
        <p:spPr>
          <a:xfrm>
            <a:off x="6639120" y="3044520"/>
            <a:ext cx="2921040" cy="15685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Content" type="obj">
  <p:cSld name="OBJECT"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17"/>
          <p:cNvSpPr txBox="1">
            <a:spLocks noGrp="1"/>
          </p:cNvSpPr>
          <p:nvPr>
            <p:ph type="title"/>
          </p:nvPr>
        </p:nvSpPr>
        <p:spPr>
          <a:xfrm>
            <a:off x="876240" y="456840"/>
            <a:ext cx="8694000" cy="70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2" name="Google Shape;72;p17"/>
          <p:cNvSpPr txBox="1">
            <a:spLocks noGrp="1"/>
          </p:cNvSpPr>
          <p:nvPr>
            <p:ph type="body" idx="1"/>
          </p:nvPr>
        </p:nvSpPr>
        <p:spPr>
          <a:xfrm>
            <a:off x="504000" y="1326600"/>
            <a:ext cx="9072000" cy="328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9"/>
          <p:cNvSpPr txBox="1">
            <a:spLocks noGrp="1"/>
          </p:cNvSpPr>
          <p:nvPr>
            <p:ph type="title"/>
          </p:nvPr>
        </p:nvSpPr>
        <p:spPr>
          <a:xfrm>
            <a:off x="876240" y="456840"/>
            <a:ext cx="8694000" cy="70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entered Text" type="objOnly">
  <p:cSld name="OBJECT_ONLY"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20"/>
          <p:cNvSpPr txBox="1">
            <a:spLocks noGrp="1"/>
          </p:cNvSpPr>
          <p:nvPr>
            <p:ph type="subTitle" idx="1"/>
          </p:nvPr>
        </p:nvSpPr>
        <p:spPr>
          <a:xfrm>
            <a:off x="876240" y="456840"/>
            <a:ext cx="8694000" cy="32637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2 Content and Content" type="twoObjAndObj">
  <p:cSld name="TWO_OBJECTS_AND_OBJECT"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21"/>
          <p:cNvSpPr txBox="1">
            <a:spLocks noGrp="1"/>
          </p:cNvSpPr>
          <p:nvPr>
            <p:ph type="title"/>
          </p:nvPr>
        </p:nvSpPr>
        <p:spPr>
          <a:xfrm>
            <a:off x="876240" y="456840"/>
            <a:ext cx="8694000" cy="70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3" name="Google Shape;83;p21"/>
          <p:cNvSpPr txBox="1">
            <a:spLocks noGrp="1"/>
          </p:cNvSpPr>
          <p:nvPr>
            <p:ph type="body" idx="1"/>
          </p:nvPr>
        </p:nvSpPr>
        <p:spPr>
          <a:xfrm>
            <a:off x="504000" y="1326600"/>
            <a:ext cx="4426920" cy="15685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4" name="Google Shape;84;p21"/>
          <p:cNvSpPr txBox="1">
            <a:spLocks noGrp="1"/>
          </p:cNvSpPr>
          <p:nvPr>
            <p:ph type="body" idx="2"/>
          </p:nvPr>
        </p:nvSpPr>
        <p:spPr>
          <a:xfrm>
            <a:off x="5152680" y="1326600"/>
            <a:ext cx="4426920" cy="328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5" name="Google Shape;85;p21"/>
          <p:cNvSpPr txBox="1">
            <a:spLocks noGrp="1"/>
          </p:cNvSpPr>
          <p:nvPr>
            <p:ph type="body" idx="3"/>
          </p:nvPr>
        </p:nvSpPr>
        <p:spPr>
          <a:xfrm>
            <a:off x="504000" y="3044520"/>
            <a:ext cx="4426920" cy="15685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Content and 2 Content" type="objAndTwoObj">
  <p:cSld name="OBJECT_AND_TWO_OBJECTS"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22"/>
          <p:cNvSpPr txBox="1">
            <a:spLocks noGrp="1"/>
          </p:cNvSpPr>
          <p:nvPr>
            <p:ph type="title"/>
          </p:nvPr>
        </p:nvSpPr>
        <p:spPr>
          <a:xfrm>
            <a:off x="876240" y="456840"/>
            <a:ext cx="8694000" cy="70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8" name="Google Shape;88;p22"/>
          <p:cNvSpPr txBox="1">
            <a:spLocks noGrp="1"/>
          </p:cNvSpPr>
          <p:nvPr>
            <p:ph type="body" idx="1"/>
          </p:nvPr>
        </p:nvSpPr>
        <p:spPr>
          <a:xfrm>
            <a:off x="504000" y="1326600"/>
            <a:ext cx="4426920" cy="328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9" name="Google Shape;89;p22"/>
          <p:cNvSpPr txBox="1">
            <a:spLocks noGrp="1"/>
          </p:cNvSpPr>
          <p:nvPr>
            <p:ph type="body" idx="2"/>
          </p:nvPr>
        </p:nvSpPr>
        <p:spPr>
          <a:xfrm>
            <a:off x="5152680" y="1326600"/>
            <a:ext cx="4426920" cy="15685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0" name="Google Shape;90;p22"/>
          <p:cNvSpPr txBox="1">
            <a:spLocks noGrp="1"/>
          </p:cNvSpPr>
          <p:nvPr>
            <p:ph type="body" idx="3"/>
          </p:nvPr>
        </p:nvSpPr>
        <p:spPr>
          <a:xfrm>
            <a:off x="5152680" y="3044520"/>
            <a:ext cx="4426920" cy="15685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2 Content over Content" type="twoObjOverTx">
  <p:cSld name="TWO_OBJECTS_OVER_TEXT"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23"/>
          <p:cNvSpPr txBox="1">
            <a:spLocks noGrp="1"/>
          </p:cNvSpPr>
          <p:nvPr>
            <p:ph type="title"/>
          </p:nvPr>
        </p:nvSpPr>
        <p:spPr>
          <a:xfrm>
            <a:off x="876240" y="456840"/>
            <a:ext cx="8694000" cy="70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3" name="Google Shape;93;p23"/>
          <p:cNvSpPr txBox="1">
            <a:spLocks noGrp="1"/>
          </p:cNvSpPr>
          <p:nvPr>
            <p:ph type="body" idx="1"/>
          </p:nvPr>
        </p:nvSpPr>
        <p:spPr>
          <a:xfrm>
            <a:off x="504000" y="1326600"/>
            <a:ext cx="4426920" cy="15685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4" name="Google Shape;94;p23"/>
          <p:cNvSpPr txBox="1">
            <a:spLocks noGrp="1"/>
          </p:cNvSpPr>
          <p:nvPr>
            <p:ph type="body" idx="2"/>
          </p:nvPr>
        </p:nvSpPr>
        <p:spPr>
          <a:xfrm>
            <a:off x="5152680" y="1326600"/>
            <a:ext cx="4426920" cy="15685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5" name="Google Shape;95;p23"/>
          <p:cNvSpPr txBox="1">
            <a:spLocks noGrp="1"/>
          </p:cNvSpPr>
          <p:nvPr>
            <p:ph type="body" idx="3"/>
          </p:nvPr>
        </p:nvSpPr>
        <p:spPr>
          <a:xfrm>
            <a:off x="504000" y="3044520"/>
            <a:ext cx="9072000" cy="15685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Content over Content" type="objOverTx">
  <p:cSld name="OBJECT_OVER_TEXT"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24"/>
          <p:cNvSpPr txBox="1">
            <a:spLocks noGrp="1"/>
          </p:cNvSpPr>
          <p:nvPr>
            <p:ph type="title"/>
          </p:nvPr>
        </p:nvSpPr>
        <p:spPr>
          <a:xfrm>
            <a:off x="876240" y="456840"/>
            <a:ext cx="8694000" cy="70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8" name="Google Shape;98;p24"/>
          <p:cNvSpPr txBox="1">
            <a:spLocks noGrp="1"/>
          </p:cNvSpPr>
          <p:nvPr>
            <p:ph type="body" idx="1"/>
          </p:nvPr>
        </p:nvSpPr>
        <p:spPr>
          <a:xfrm>
            <a:off x="504000" y="1326600"/>
            <a:ext cx="9072000" cy="15685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9" name="Google Shape;99;p24"/>
          <p:cNvSpPr txBox="1">
            <a:spLocks noGrp="1"/>
          </p:cNvSpPr>
          <p:nvPr>
            <p:ph type="body" idx="2"/>
          </p:nvPr>
        </p:nvSpPr>
        <p:spPr>
          <a:xfrm>
            <a:off x="504000" y="3044520"/>
            <a:ext cx="9072000" cy="15685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Slide" type="blank">
  <p:cSld name="BLANK">
    <p:spTree>
      <p:nvGrpSpPr>
        <p:cNvPr id="1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4 Content" type="fourObj">
  <p:cSld name="FOUR_OBJECTS"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25"/>
          <p:cNvSpPr txBox="1">
            <a:spLocks noGrp="1"/>
          </p:cNvSpPr>
          <p:nvPr>
            <p:ph type="title"/>
          </p:nvPr>
        </p:nvSpPr>
        <p:spPr>
          <a:xfrm>
            <a:off x="876240" y="456840"/>
            <a:ext cx="8694000" cy="70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2" name="Google Shape;102;p25"/>
          <p:cNvSpPr txBox="1">
            <a:spLocks noGrp="1"/>
          </p:cNvSpPr>
          <p:nvPr>
            <p:ph type="body" idx="1"/>
          </p:nvPr>
        </p:nvSpPr>
        <p:spPr>
          <a:xfrm>
            <a:off x="504000" y="1326600"/>
            <a:ext cx="4426920" cy="15685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3" name="Google Shape;103;p25"/>
          <p:cNvSpPr txBox="1">
            <a:spLocks noGrp="1"/>
          </p:cNvSpPr>
          <p:nvPr>
            <p:ph type="body" idx="2"/>
          </p:nvPr>
        </p:nvSpPr>
        <p:spPr>
          <a:xfrm>
            <a:off x="5152680" y="1326600"/>
            <a:ext cx="4426920" cy="15685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4" name="Google Shape;104;p25"/>
          <p:cNvSpPr txBox="1">
            <a:spLocks noGrp="1"/>
          </p:cNvSpPr>
          <p:nvPr>
            <p:ph type="body" idx="3"/>
          </p:nvPr>
        </p:nvSpPr>
        <p:spPr>
          <a:xfrm>
            <a:off x="504000" y="3044520"/>
            <a:ext cx="4426920" cy="15685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5" name="Google Shape;105;p25"/>
          <p:cNvSpPr txBox="1">
            <a:spLocks noGrp="1"/>
          </p:cNvSpPr>
          <p:nvPr>
            <p:ph type="body" idx="4"/>
          </p:nvPr>
        </p:nvSpPr>
        <p:spPr>
          <a:xfrm>
            <a:off x="5152680" y="3044520"/>
            <a:ext cx="4426920" cy="15685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6 Content">
  <p:cSld name="Title, 6 Content"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26"/>
          <p:cNvSpPr txBox="1">
            <a:spLocks noGrp="1"/>
          </p:cNvSpPr>
          <p:nvPr>
            <p:ph type="title"/>
          </p:nvPr>
        </p:nvSpPr>
        <p:spPr>
          <a:xfrm>
            <a:off x="876240" y="456840"/>
            <a:ext cx="8694000" cy="70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8" name="Google Shape;108;p26"/>
          <p:cNvSpPr txBox="1">
            <a:spLocks noGrp="1"/>
          </p:cNvSpPr>
          <p:nvPr>
            <p:ph type="body" idx="1"/>
          </p:nvPr>
        </p:nvSpPr>
        <p:spPr>
          <a:xfrm>
            <a:off x="504000" y="1326600"/>
            <a:ext cx="2921040" cy="15685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9" name="Google Shape;109;p26"/>
          <p:cNvSpPr txBox="1">
            <a:spLocks noGrp="1"/>
          </p:cNvSpPr>
          <p:nvPr>
            <p:ph type="body" idx="2"/>
          </p:nvPr>
        </p:nvSpPr>
        <p:spPr>
          <a:xfrm>
            <a:off x="3571560" y="1326600"/>
            <a:ext cx="2921040" cy="15685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0" name="Google Shape;110;p26"/>
          <p:cNvSpPr txBox="1">
            <a:spLocks noGrp="1"/>
          </p:cNvSpPr>
          <p:nvPr>
            <p:ph type="body" idx="3"/>
          </p:nvPr>
        </p:nvSpPr>
        <p:spPr>
          <a:xfrm>
            <a:off x="6639120" y="1326600"/>
            <a:ext cx="2921040" cy="15685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1" name="Google Shape;111;p26"/>
          <p:cNvSpPr txBox="1">
            <a:spLocks noGrp="1"/>
          </p:cNvSpPr>
          <p:nvPr>
            <p:ph type="body" idx="4"/>
          </p:nvPr>
        </p:nvSpPr>
        <p:spPr>
          <a:xfrm>
            <a:off x="504000" y="3044520"/>
            <a:ext cx="2921040" cy="15685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2" name="Google Shape;112;p26"/>
          <p:cNvSpPr txBox="1">
            <a:spLocks noGrp="1"/>
          </p:cNvSpPr>
          <p:nvPr>
            <p:ph type="body" idx="5"/>
          </p:nvPr>
        </p:nvSpPr>
        <p:spPr>
          <a:xfrm>
            <a:off x="3571560" y="3044520"/>
            <a:ext cx="2921040" cy="15685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3" name="Google Shape;113;p26"/>
          <p:cNvSpPr txBox="1">
            <a:spLocks noGrp="1"/>
          </p:cNvSpPr>
          <p:nvPr>
            <p:ph type="body" idx="6"/>
          </p:nvPr>
        </p:nvSpPr>
        <p:spPr>
          <a:xfrm>
            <a:off x="6639120" y="3044520"/>
            <a:ext cx="2921040" cy="15685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Slide" type="blank">
  <p:cSld name="Blank Slide"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188672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Content" type="obj">
  <p:cSld name="OBJECT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4"/>
          <p:cNvSpPr txBox="1">
            <a:spLocks noGrp="1"/>
          </p:cNvSpPr>
          <p:nvPr>
            <p:ph type="title"/>
          </p:nvPr>
        </p:nvSpPr>
        <p:spPr>
          <a:xfrm>
            <a:off x="876240" y="456840"/>
            <a:ext cx="8694000" cy="70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" name="Google Shape;17;p4"/>
          <p:cNvSpPr txBox="1">
            <a:spLocks noGrp="1"/>
          </p:cNvSpPr>
          <p:nvPr>
            <p:ph type="body" idx="1"/>
          </p:nvPr>
        </p:nvSpPr>
        <p:spPr>
          <a:xfrm>
            <a:off x="504000" y="1326600"/>
            <a:ext cx="9072000" cy="328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2 Content" type="twoObj">
  <p:cSld name="TWO_OBJECTS">
    <p:spTree>
      <p:nvGrpSpPr>
        <p:cNvPr id="1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5"/>
          <p:cNvSpPr txBox="1">
            <a:spLocks noGrp="1"/>
          </p:cNvSpPr>
          <p:nvPr>
            <p:ph type="title"/>
          </p:nvPr>
        </p:nvSpPr>
        <p:spPr>
          <a:xfrm>
            <a:off x="876240" y="456840"/>
            <a:ext cx="8694000" cy="70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" name="Google Shape;20;p5"/>
          <p:cNvSpPr txBox="1">
            <a:spLocks noGrp="1"/>
          </p:cNvSpPr>
          <p:nvPr>
            <p:ph type="body" idx="1"/>
          </p:nvPr>
        </p:nvSpPr>
        <p:spPr>
          <a:xfrm>
            <a:off x="504000" y="1326600"/>
            <a:ext cx="4426920" cy="328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" name="Google Shape;21;p5"/>
          <p:cNvSpPr txBox="1">
            <a:spLocks noGrp="1"/>
          </p:cNvSpPr>
          <p:nvPr>
            <p:ph type="body" idx="2"/>
          </p:nvPr>
        </p:nvSpPr>
        <p:spPr>
          <a:xfrm>
            <a:off x="5152680" y="1326600"/>
            <a:ext cx="4426920" cy="328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6"/>
          <p:cNvSpPr txBox="1">
            <a:spLocks noGrp="1"/>
          </p:cNvSpPr>
          <p:nvPr>
            <p:ph type="title"/>
          </p:nvPr>
        </p:nvSpPr>
        <p:spPr>
          <a:xfrm>
            <a:off x="876240" y="456840"/>
            <a:ext cx="8694000" cy="70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entered Text" type="objOnly">
  <p:cSld name="OBJECT_ONLY"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7"/>
          <p:cNvSpPr txBox="1">
            <a:spLocks noGrp="1"/>
          </p:cNvSpPr>
          <p:nvPr>
            <p:ph type="subTitle" idx="1"/>
          </p:nvPr>
        </p:nvSpPr>
        <p:spPr>
          <a:xfrm>
            <a:off x="876240" y="456840"/>
            <a:ext cx="8694000" cy="32637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2 Content and Content" type="twoObjAndObj">
  <p:cSld name="TWO_OBJECTS_AND_OBJECT">
    <p:spTree>
      <p:nvGrpSpPr>
        <p:cNvPr id="1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Google Shape;27;p8"/>
          <p:cNvSpPr txBox="1">
            <a:spLocks noGrp="1"/>
          </p:cNvSpPr>
          <p:nvPr>
            <p:ph type="title"/>
          </p:nvPr>
        </p:nvSpPr>
        <p:spPr>
          <a:xfrm>
            <a:off x="876240" y="456840"/>
            <a:ext cx="8694000" cy="70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8" name="Google Shape;28;p8"/>
          <p:cNvSpPr txBox="1">
            <a:spLocks noGrp="1"/>
          </p:cNvSpPr>
          <p:nvPr>
            <p:ph type="body" idx="1"/>
          </p:nvPr>
        </p:nvSpPr>
        <p:spPr>
          <a:xfrm>
            <a:off x="504000" y="1326600"/>
            <a:ext cx="4426920" cy="15685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8"/>
          <p:cNvSpPr txBox="1">
            <a:spLocks noGrp="1"/>
          </p:cNvSpPr>
          <p:nvPr>
            <p:ph type="body" idx="2"/>
          </p:nvPr>
        </p:nvSpPr>
        <p:spPr>
          <a:xfrm>
            <a:off x="5152680" y="1326600"/>
            <a:ext cx="4426920" cy="328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0" name="Google Shape;30;p8"/>
          <p:cNvSpPr txBox="1">
            <a:spLocks noGrp="1"/>
          </p:cNvSpPr>
          <p:nvPr>
            <p:ph type="body" idx="3"/>
          </p:nvPr>
        </p:nvSpPr>
        <p:spPr>
          <a:xfrm>
            <a:off x="504000" y="3044520"/>
            <a:ext cx="4426920" cy="15685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Content and 2 Content" type="objAndTwoObj">
  <p:cSld name="OBJECT_AND_TWO_OBJECTS"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9"/>
          <p:cNvSpPr txBox="1">
            <a:spLocks noGrp="1"/>
          </p:cNvSpPr>
          <p:nvPr>
            <p:ph type="title"/>
          </p:nvPr>
        </p:nvSpPr>
        <p:spPr>
          <a:xfrm>
            <a:off x="876240" y="456840"/>
            <a:ext cx="8694000" cy="70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3" name="Google Shape;33;p9"/>
          <p:cNvSpPr txBox="1">
            <a:spLocks noGrp="1"/>
          </p:cNvSpPr>
          <p:nvPr>
            <p:ph type="body" idx="1"/>
          </p:nvPr>
        </p:nvSpPr>
        <p:spPr>
          <a:xfrm>
            <a:off x="504000" y="1326600"/>
            <a:ext cx="4426920" cy="328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4" name="Google Shape;34;p9"/>
          <p:cNvSpPr txBox="1">
            <a:spLocks noGrp="1"/>
          </p:cNvSpPr>
          <p:nvPr>
            <p:ph type="body" idx="2"/>
          </p:nvPr>
        </p:nvSpPr>
        <p:spPr>
          <a:xfrm>
            <a:off x="5152680" y="1326600"/>
            <a:ext cx="4426920" cy="15685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9"/>
          <p:cNvSpPr txBox="1">
            <a:spLocks noGrp="1"/>
          </p:cNvSpPr>
          <p:nvPr>
            <p:ph type="body" idx="3"/>
          </p:nvPr>
        </p:nvSpPr>
        <p:spPr>
          <a:xfrm>
            <a:off x="5152680" y="3044520"/>
            <a:ext cx="4426920" cy="15685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2 Content over Content" type="twoObjOverTx">
  <p:cSld name="TWO_OBJECTS_OVER_TEXT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10"/>
          <p:cNvSpPr txBox="1">
            <a:spLocks noGrp="1"/>
          </p:cNvSpPr>
          <p:nvPr>
            <p:ph type="title"/>
          </p:nvPr>
        </p:nvSpPr>
        <p:spPr>
          <a:xfrm>
            <a:off x="876240" y="456840"/>
            <a:ext cx="8694000" cy="70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10"/>
          <p:cNvSpPr txBox="1">
            <a:spLocks noGrp="1"/>
          </p:cNvSpPr>
          <p:nvPr>
            <p:ph type="body" idx="1"/>
          </p:nvPr>
        </p:nvSpPr>
        <p:spPr>
          <a:xfrm>
            <a:off x="504000" y="1326600"/>
            <a:ext cx="4426920" cy="15685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10"/>
          <p:cNvSpPr txBox="1">
            <a:spLocks noGrp="1"/>
          </p:cNvSpPr>
          <p:nvPr>
            <p:ph type="body" idx="2"/>
          </p:nvPr>
        </p:nvSpPr>
        <p:spPr>
          <a:xfrm>
            <a:off x="5152680" y="1326600"/>
            <a:ext cx="4426920" cy="15685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0" name="Google Shape;40;p10"/>
          <p:cNvSpPr txBox="1">
            <a:spLocks noGrp="1"/>
          </p:cNvSpPr>
          <p:nvPr>
            <p:ph type="body" idx="3"/>
          </p:nvPr>
        </p:nvSpPr>
        <p:spPr>
          <a:xfrm>
            <a:off x="504000" y="3044520"/>
            <a:ext cx="9072000" cy="15685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image" Target="../media/image1.jpg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theme" Target="../theme/theme2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oogle Shape;6;p1"/>
          <p:cNvPicPr preferRelativeResize="0"/>
          <p:nvPr/>
        </p:nvPicPr>
        <p:blipFill rotWithShape="1">
          <a:blip r:embed="rId14">
            <a:alphaModFix/>
          </a:blip>
          <a:srcRect/>
          <a:stretch/>
        </p:blipFill>
        <p:spPr>
          <a:xfrm>
            <a:off x="0" y="5229360"/>
            <a:ext cx="10080360" cy="44064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Google Shape;7;p1"/>
          <p:cNvPicPr preferRelativeResize="0"/>
          <p:nvPr/>
        </p:nvPicPr>
        <p:blipFill rotWithShape="1">
          <a:blip r:embed="rId15">
            <a:alphaModFix/>
          </a:blip>
          <a:srcRect/>
          <a:stretch/>
        </p:blipFill>
        <p:spPr>
          <a:xfrm>
            <a:off x="0" y="0"/>
            <a:ext cx="10080360" cy="5670000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Google Shape;8;p1"/>
          <p:cNvSpPr txBox="1">
            <a:spLocks noGrp="1"/>
          </p:cNvSpPr>
          <p:nvPr>
            <p:ph type="title"/>
          </p:nvPr>
        </p:nvSpPr>
        <p:spPr>
          <a:xfrm>
            <a:off x="876240" y="456840"/>
            <a:ext cx="8694000" cy="70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9pPr>
          </a:lstStyle>
          <a:p>
            <a:endParaRPr/>
          </a:p>
        </p:txBody>
      </p:sp>
      <p:pic>
        <p:nvPicPr>
          <p:cNvPr id="9" name="Google Shape;9;p1"/>
          <p:cNvPicPr preferRelativeResize="0"/>
          <p:nvPr/>
        </p:nvPicPr>
        <p:blipFill rotWithShape="1">
          <a:blip r:embed="rId16">
            <a:alphaModFix/>
          </a:blip>
          <a:srcRect/>
          <a:stretch/>
        </p:blipFill>
        <p:spPr>
          <a:xfrm>
            <a:off x="0" y="3842640"/>
            <a:ext cx="5276880" cy="1827720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Google Shape;10;p1"/>
          <p:cNvSpPr txBox="1">
            <a:spLocks noGrp="1"/>
          </p:cNvSpPr>
          <p:nvPr>
            <p:ph type="body" idx="1"/>
          </p:nvPr>
        </p:nvSpPr>
        <p:spPr>
          <a:xfrm>
            <a:off x="504000" y="1326600"/>
            <a:ext cx="9072000" cy="328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hf hdr="0" ftr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" name="Google Shape;60;p14"/>
          <p:cNvPicPr preferRelativeResize="0"/>
          <p:nvPr/>
        </p:nvPicPr>
        <p:blipFill rotWithShape="1">
          <a:blip r:embed="rId12">
            <a:alphaModFix/>
          </a:blip>
          <a:srcRect/>
          <a:stretch/>
        </p:blipFill>
        <p:spPr>
          <a:xfrm>
            <a:off x="0" y="5229360"/>
            <a:ext cx="10080360" cy="440640"/>
          </a:xfrm>
          <a:prstGeom prst="rect">
            <a:avLst/>
          </a:prstGeom>
          <a:noFill/>
          <a:ln>
            <a:noFill/>
          </a:ln>
        </p:spPr>
      </p:pic>
      <p:sp>
        <p:nvSpPr>
          <p:cNvPr id="61" name="Google Shape;61;p14"/>
          <p:cNvSpPr txBox="1">
            <a:spLocks noGrp="1"/>
          </p:cNvSpPr>
          <p:nvPr>
            <p:ph type="body" idx="1"/>
          </p:nvPr>
        </p:nvSpPr>
        <p:spPr>
          <a:xfrm>
            <a:off x="294120" y="1509480"/>
            <a:ext cx="9478080" cy="35974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9pPr>
          </a:lstStyle>
          <a:p>
            <a:endParaRPr/>
          </a:p>
        </p:txBody>
      </p:sp>
      <p:sp>
        <p:nvSpPr>
          <p:cNvPr id="62" name="Google Shape;62;p14"/>
          <p:cNvSpPr txBox="1">
            <a:spLocks noGrp="1"/>
          </p:cNvSpPr>
          <p:nvPr>
            <p:ph type="title"/>
          </p:nvPr>
        </p:nvSpPr>
        <p:spPr>
          <a:xfrm>
            <a:off x="294120" y="302040"/>
            <a:ext cx="9478080" cy="70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9pPr>
          </a:lstStyle>
          <a:p>
            <a:endParaRPr/>
          </a:p>
        </p:txBody>
      </p:sp>
      <p:sp>
        <p:nvSpPr>
          <p:cNvPr id="63" name="Google Shape;63;p14"/>
          <p:cNvSpPr txBox="1">
            <a:spLocks noGrp="1"/>
          </p:cNvSpPr>
          <p:nvPr>
            <p:ph type="dt" idx="10"/>
          </p:nvPr>
        </p:nvSpPr>
        <p:spPr>
          <a:xfrm>
            <a:off x="1627200" y="5255640"/>
            <a:ext cx="2267640" cy="3016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5600" tIns="37800" rIns="75600" bIns="378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9pPr>
          </a:lstStyle>
          <a:p>
            <a:fld id="{56EA2FC1-D366-3D4F-9FD0-F4849F5BD6B5}" type="datetime1">
              <a:rPr lang="de-CH" smtClean="0"/>
              <a:t>25.11.25</a:t>
            </a:fld>
            <a:endParaRPr/>
          </a:p>
        </p:txBody>
      </p:sp>
      <p:sp>
        <p:nvSpPr>
          <p:cNvPr id="64" name="Google Shape;64;p14"/>
          <p:cNvSpPr txBox="1">
            <a:spLocks noGrp="1"/>
          </p:cNvSpPr>
          <p:nvPr>
            <p:ph type="ftr" idx="11"/>
          </p:nvPr>
        </p:nvSpPr>
        <p:spPr>
          <a:xfrm>
            <a:off x="4273200" y="5255640"/>
            <a:ext cx="2467800" cy="3016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5600" tIns="37800" rIns="75600" bIns="378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9pPr>
          </a:lstStyle>
          <a:p>
            <a:endParaRPr/>
          </a:p>
        </p:txBody>
      </p:sp>
      <p:sp>
        <p:nvSpPr>
          <p:cNvPr id="65" name="Google Shape;65;p14"/>
          <p:cNvSpPr txBox="1">
            <a:spLocks noGrp="1"/>
          </p:cNvSpPr>
          <p:nvPr>
            <p:ph type="sldNum" idx="12"/>
          </p:nvPr>
        </p:nvSpPr>
        <p:spPr>
          <a:xfrm>
            <a:off x="7119360" y="5255640"/>
            <a:ext cx="2267640" cy="3016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5600" tIns="37800" rIns="75600" bIns="378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buNone/>
              <a:defRPr sz="9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buNone/>
              <a:defRPr sz="9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buNone/>
              <a:defRPr sz="9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buNone/>
              <a:defRPr sz="9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buNone/>
              <a:defRPr sz="9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buNone/>
              <a:defRPr sz="9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buNone/>
              <a:defRPr sz="9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buNone/>
              <a:defRPr sz="9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buNone/>
              <a:defRPr sz="9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62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713" r:id="rId10"/>
  </p:sldLayoutIdLst>
  <p:hf hdr="0" ftr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sv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13" Type="http://schemas.openxmlformats.org/officeDocument/2006/relationships/customXml" Target="../ink/ink17.xml"/><Relationship Id="rId18" Type="http://schemas.openxmlformats.org/officeDocument/2006/relationships/image" Target="../media/image34.png"/><Relationship Id="rId26" Type="http://schemas.openxmlformats.org/officeDocument/2006/relationships/image" Target="../media/image40.png"/><Relationship Id="rId3" Type="http://schemas.openxmlformats.org/officeDocument/2006/relationships/image" Target="../media/image4.png"/><Relationship Id="rId21" Type="http://schemas.openxmlformats.org/officeDocument/2006/relationships/customXml" Target="../ink/ink21.xml"/><Relationship Id="rId7" Type="http://schemas.openxmlformats.org/officeDocument/2006/relationships/customXml" Target="../ink/ink14.xml"/><Relationship Id="rId12" Type="http://schemas.openxmlformats.org/officeDocument/2006/relationships/image" Target="../media/image31.png"/><Relationship Id="rId17" Type="http://schemas.openxmlformats.org/officeDocument/2006/relationships/customXml" Target="../ink/ink19.xml"/><Relationship Id="rId25" Type="http://schemas.openxmlformats.org/officeDocument/2006/relationships/customXml" Target="../ink/ink23.xml"/><Relationship Id="rId2" Type="http://schemas.openxmlformats.org/officeDocument/2006/relationships/notesSlide" Target="../notesSlides/notesSlide10.xml"/><Relationship Id="rId16" Type="http://schemas.openxmlformats.org/officeDocument/2006/relationships/image" Target="../media/image33.png"/><Relationship Id="rId20" Type="http://schemas.openxmlformats.org/officeDocument/2006/relationships/image" Target="../media/image35.png"/><Relationship Id="rId29" Type="http://schemas.openxmlformats.org/officeDocument/2006/relationships/customXml" Target="../ink/ink25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23.png"/><Relationship Id="rId11" Type="http://schemas.openxmlformats.org/officeDocument/2006/relationships/customXml" Target="../ink/ink16.xml"/><Relationship Id="rId24" Type="http://schemas.openxmlformats.org/officeDocument/2006/relationships/image" Target="../media/image39.png"/><Relationship Id="rId32" Type="http://schemas.openxmlformats.org/officeDocument/2006/relationships/image" Target="../media/image43.png"/><Relationship Id="rId5" Type="http://schemas.openxmlformats.org/officeDocument/2006/relationships/image" Target="../media/image26.png"/><Relationship Id="rId15" Type="http://schemas.openxmlformats.org/officeDocument/2006/relationships/customXml" Target="../ink/ink18.xml"/><Relationship Id="rId23" Type="http://schemas.openxmlformats.org/officeDocument/2006/relationships/customXml" Target="../ink/ink22.xml"/><Relationship Id="rId28" Type="http://schemas.openxmlformats.org/officeDocument/2006/relationships/image" Target="../media/image41.png"/><Relationship Id="rId10" Type="http://schemas.openxmlformats.org/officeDocument/2006/relationships/image" Target="../media/image30.png"/><Relationship Id="rId19" Type="http://schemas.openxmlformats.org/officeDocument/2006/relationships/customXml" Target="../ink/ink20.xml"/><Relationship Id="rId31" Type="http://schemas.openxmlformats.org/officeDocument/2006/relationships/customXml" Target="../ink/ink26.xml"/><Relationship Id="rId4" Type="http://schemas.openxmlformats.org/officeDocument/2006/relationships/image" Target="../media/image5.svg"/><Relationship Id="rId9" Type="http://schemas.openxmlformats.org/officeDocument/2006/relationships/customXml" Target="../ink/ink15.xml"/><Relationship Id="rId14" Type="http://schemas.openxmlformats.org/officeDocument/2006/relationships/image" Target="../media/image32.png"/><Relationship Id="rId22" Type="http://schemas.openxmlformats.org/officeDocument/2006/relationships/image" Target="../media/image38.png"/><Relationship Id="rId27" Type="http://schemas.openxmlformats.org/officeDocument/2006/relationships/customXml" Target="../ink/ink24.xml"/><Relationship Id="rId30" Type="http://schemas.openxmlformats.org/officeDocument/2006/relationships/image" Target="../media/image4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2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42.png"/><Relationship Id="rId5" Type="http://schemas.openxmlformats.org/officeDocument/2006/relationships/customXml" Target="../ink/ink27.xml"/><Relationship Id="rId4" Type="http://schemas.openxmlformats.org/officeDocument/2006/relationships/image" Target="../media/image5.sv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260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3.xml"/><Relationship Id="rId6" Type="http://schemas.openxmlformats.org/officeDocument/2006/relationships/customXml" Target="../ink/ink28.xml"/><Relationship Id="rId5" Type="http://schemas.openxmlformats.org/officeDocument/2006/relationships/image" Target="../media/image28.png"/><Relationship Id="rId4" Type="http://schemas.openxmlformats.org/officeDocument/2006/relationships/image" Target="../media/image5.sv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36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42.png"/><Relationship Id="rId5" Type="http://schemas.openxmlformats.org/officeDocument/2006/relationships/customXml" Target="../ink/ink29.xml"/><Relationship Id="rId4" Type="http://schemas.openxmlformats.org/officeDocument/2006/relationships/image" Target="../media/image5.sv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2.xml"/><Relationship Id="rId6" Type="http://schemas.openxmlformats.org/officeDocument/2006/relationships/image" Target="../media/image37.emf"/><Relationship Id="rId5" Type="http://schemas.openxmlformats.org/officeDocument/2006/relationships/image" Target="../media/image9.png"/><Relationship Id="rId4" Type="http://schemas.openxmlformats.org/officeDocument/2006/relationships/image" Target="../media/image5.sv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svg"/><Relationship Id="rId13" Type="http://schemas.openxmlformats.org/officeDocument/2006/relationships/customXml" Target="../ink/ink31.xml"/><Relationship Id="rId3" Type="http://schemas.openxmlformats.org/officeDocument/2006/relationships/image" Target="../media/image13.png"/><Relationship Id="rId7" Type="http://schemas.openxmlformats.org/officeDocument/2006/relationships/image" Target="../media/image4.png"/><Relationship Id="rId12" Type="http://schemas.openxmlformats.org/officeDocument/2006/relationships/image" Target="../media/image14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7.svg"/><Relationship Id="rId11" Type="http://schemas.openxmlformats.org/officeDocument/2006/relationships/customXml" Target="../ink/ink30.xml"/><Relationship Id="rId5" Type="http://schemas.openxmlformats.org/officeDocument/2006/relationships/image" Target="../media/image16.png"/><Relationship Id="rId10" Type="http://schemas.openxmlformats.org/officeDocument/2006/relationships/image" Target="../media/image12.svg"/><Relationship Id="rId4" Type="http://schemas.openxmlformats.org/officeDocument/2006/relationships/image" Target="../media/image14.svg"/><Relationship Id="rId9" Type="http://schemas.openxmlformats.org/officeDocument/2006/relationships/image" Target="../media/image11.png"/><Relationship Id="rId14" Type="http://schemas.openxmlformats.org/officeDocument/2006/relationships/image" Target="../media/image15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sv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sv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9.png"/><Relationship Id="rId5" Type="http://schemas.openxmlformats.org/officeDocument/2006/relationships/image" Target="../media/image10.emf"/><Relationship Id="rId4" Type="http://schemas.openxmlformats.org/officeDocument/2006/relationships/image" Target="../media/image5.sv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4.png"/><Relationship Id="rId7" Type="http://schemas.openxmlformats.org/officeDocument/2006/relationships/customXml" Target="../ink/ink1.xml"/><Relationship Id="rId12" Type="http://schemas.openxmlformats.org/officeDocument/2006/relationships/customXml" Target="../ink/ink4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2.svg"/><Relationship Id="rId11" Type="http://schemas.openxmlformats.org/officeDocument/2006/relationships/customXml" Target="../ink/ink3.xml"/><Relationship Id="rId5" Type="http://schemas.openxmlformats.org/officeDocument/2006/relationships/image" Target="../media/image11.png"/><Relationship Id="rId10" Type="http://schemas.openxmlformats.org/officeDocument/2006/relationships/image" Target="../media/image15.png"/><Relationship Id="rId4" Type="http://schemas.openxmlformats.org/officeDocument/2006/relationships/image" Target="../media/image5.svg"/><Relationship Id="rId9" Type="http://schemas.openxmlformats.org/officeDocument/2006/relationships/customXml" Target="../ink/ink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svg"/><Relationship Id="rId13" Type="http://schemas.openxmlformats.org/officeDocument/2006/relationships/customXml" Target="../ink/ink6.xml"/><Relationship Id="rId3" Type="http://schemas.openxmlformats.org/officeDocument/2006/relationships/image" Target="../media/image13.png"/><Relationship Id="rId7" Type="http://schemas.openxmlformats.org/officeDocument/2006/relationships/image" Target="../media/image4.png"/><Relationship Id="rId12" Type="http://schemas.openxmlformats.org/officeDocument/2006/relationships/image" Target="../media/image1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7.svg"/><Relationship Id="rId11" Type="http://schemas.openxmlformats.org/officeDocument/2006/relationships/customXml" Target="../ink/ink5.xml"/><Relationship Id="rId5" Type="http://schemas.openxmlformats.org/officeDocument/2006/relationships/image" Target="../media/image16.png"/><Relationship Id="rId10" Type="http://schemas.openxmlformats.org/officeDocument/2006/relationships/image" Target="../media/image12.svg"/><Relationship Id="rId4" Type="http://schemas.openxmlformats.org/officeDocument/2006/relationships/image" Target="../media/image14.svg"/><Relationship Id="rId9" Type="http://schemas.openxmlformats.org/officeDocument/2006/relationships/image" Target="../media/image11.png"/><Relationship Id="rId1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9.png"/><Relationship Id="rId5" Type="http://schemas.openxmlformats.org/officeDocument/2006/relationships/image" Target="../media/image18.jpg"/><Relationship Id="rId4" Type="http://schemas.openxmlformats.org/officeDocument/2006/relationships/image" Target="../media/image5.sv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2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21.jpeg"/><Relationship Id="rId5" Type="http://schemas.openxmlformats.org/officeDocument/2006/relationships/image" Target="../media/image20.jpg"/><Relationship Id="rId4" Type="http://schemas.openxmlformats.org/officeDocument/2006/relationships/image" Target="../media/image5.sv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13" Type="http://schemas.openxmlformats.org/officeDocument/2006/relationships/customXml" Target="../ink/ink10.xml"/><Relationship Id="rId18" Type="http://schemas.openxmlformats.org/officeDocument/2006/relationships/image" Target="../media/image34.png"/><Relationship Id="rId3" Type="http://schemas.openxmlformats.org/officeDocument/2006/relationships/image" Target="../media/image4.png"/><Relationship Id="rId21" Type="http://schemas.openxmlformats.org/officeDocument/2006/relationships/image" Target="../media/image24.emf"/><Relationship Id="rId12" Type="http://schemas.openxmlformats.org/officeDocument/2006/relationships/image" Target="../media/image31.png"/><Relationship Id="rId17" Type="http://schemas.openxmlformats.org/officeDocument/2006/relationships/customXml" Target="../ink/ink12.xml"/><Relationship Id="rId2" Type="http://schemas.openxmlformats.org/officeDocument/2006/relationships/notesSlide" Target="../notesSlides/notesSlide8.xml"/><Relationship Id="rId16" Type="http://schemas.openxmlformats.org/officeDocument/2006/relationships/image" Target="../media/image33.png"/><Relationship Id="rId20" Type="http://schemas.openxmlformats.org/officeDocument/2006/relationships/image" Target="../media/image35.png"/><Relationship Id="rId1" Type="http://schemas.openxmlformats.org/officeDocument/2006/relationships/slideLayout" Target="../slideLayouts/slideLayout13.xml"/><Relationship Id="rId6" Type="http://schemas.openxmlformats.org/officeDocument/2006/relationships/customXml" Target="../ink/ink7.xml"/><Relationship Id="rId11" Type="http://schemas.openxmlformats.org/officeDocument/2006/relationships/customXml" Target="../ink/ink9.xml"/><Relationship Id="rId5" Type="http://schemas.openxmlformats.org/officeDocument/2006/relationships/image" Target="../media/image23.png"/><Relationship Id="rId15" Type="http://schemas.openxmlformats.org/officeDocument/2006/relationships/customXml" Target="../ink/ink11.xml"/><Relationship Id="rId10" Type="http://schemas.openxmlformats.org/officeDocument/2006/relationships/image" Target="../media/image30.png"/><Relationship Id="rId19" Type="http://schemas.openxmlformats.org/officeDocument/2006/relationships/customXml" Target="../ink/ink13.xml"/><Relationship Id="rId4" Type="http://schemas.openxmlformats.org/officeDocument/2006/relationships/image" Target="../media/image5.svg"/><Relationship Id="rId9" Type="http://schemas.openxmlformats.org/officeDocument/2006/relationships/customXml" Target="../ink/ink8.xml"/><Relationship Id="rId14" Type="http://schemas.openxmlformats.org/officeDocument/2006/relationships/image" Target="../media/image3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24.emf"/><Relationship Id="rId5" Type="http://schemas.openxmlformats.org/officeDocument/2006/relationships/image" Target="../media/image25.png"/><Relationship Id="rId4" Type="http://schemas.openxmlformats.org/officeDocument/2006/relationships/image" Target="../media/image5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472C4"/>
        </a:solidFill>
        <a:effectLst/>
      </p:bgPr>
    </p:bg>
    <p:spTree>
      <p:nvGrpSpPr>
        <p:cNvPr id="1" name="Shape 2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" name="Google Shape;286;p66"/>
          <p:cNvSpPr txBox="1"/>
          <p:nvPr/>
        </p:nvSpPr>
        <p:spPr>
          <a:xfrm>
            <a:off x="638639" y="2166120"/>
            <a:ext cx="8389845" cy="9464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5600" tIns="37800" rIns="75600" bIns="378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1" i="0" u="none" strike="noStrike" cap="none" dirty="0">
                <a:solidFill>
                  <a:srgbClr val="FFFFFF"/>
                </a:solidFill>
                <a:latin typeface="Noto Sans"/>
                <a:ea typeface="Noto Sans"/>
                <a:cs typeface="Noto Sans"/>
                <a:sym typeface="Noto Sans"/>
              </a:rPr>
              <a:t>Quantum Communication Experiments at CERN</a:t>
            </a:r>
          </a:p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br>
              <a:rPr lang="en-US" sz="1800" b="0" i="0" u="none" strike="noStrike" cap="none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</a:br>
            <a:endParaRPr lang="en-US" sz="1800" b="0" i="0" u="none" strike="noStrike" cap="none" dirty="0">
              <a:latin typeface="Noto Sans" panose="020B0502040504020204" pitchFamily="34" charset="0"/>
              <a:ea typeface="Noto Sans" panose="020B0502040504020204" pitchFamily="34" charset="0"/>
              <a:cs typeface="Noto Sans" panose="020B0502040504020204" pitchFamily="34" charset="0"/>
            </a:endParaRPr>
          </a:p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dirty="0" err="1">
                <a:solidFill>
                  <a:schemeClr val="bg1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QuIC</a:t>
            </a:r>
            <a:r>
              <a:rPr lang="en-US" sz="1800" dirty="0">
                <a:solidFill>
                  <a:schemeClr val="bg1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 Business Community Summit 25/11/2025</a:t>
            </a:r>
          </a:p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US" sz="1800" b="0" i="0" u="none" strike="noStrike" cap="none" dirty="0">
              <a:solidFill>
                <a:schemeClr val="bg1"/>
              </a:solidFill>
              <a:latin typeface="Noto Sans" panose="020B0502040504020204" pitchFamily="34" charset="0"/>
              <a:ea typeface="Noto Sans" panose="020B0502040504020204" pitchFamily="34" charset="0"/>
              <a:cs typeface="Noto Sans" panose="020B0502040504020204" pitchFamily="34" charset="0"/>
            </a:endParaRPr>
          </a:p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0" i="0" u="none" strike="noStrike" cap="none" dirty="0">
                <a:solidFill>
                  <a:schemeClr val="bg1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Annick Teepe</a:t>
            </a:r>
            <a:br>
              <a:rPr lang="en-US" sz="1800" b="0" i="0" u="none" strike="noStrike" cap="none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</a:br>
            <a:endParaRPr sz="4100" b="0" i="0" u="none" strike="noStrike" cap="none" dirty="0">
              <a:solidFill>
                <a:srgbClr val="000000"/>
              </a:solidFill>
              <a:latin typeface="Noto Sans" panose="020B0502040504020204" pitchFamily="34" charset="0"/>
              <a:ea typeface="Noto Sans" panose="020B0502040504020204" pitchFamily="34" charset="0"/>
              <a:cs typeface="Noto Sans" panose="020B0502040504020204" pitchFamily="34" charset="0"/>
              <a:sym typeface="Arial"/>
            </a:endParaRPr>
          </a:p>
        </p:txBody>
      </p:sp>
      <p:pic>
        <p:nvPicPr>
          <p:cNvPr id="5" name="Graphic 4">
            <a:extLst>
              <a:ext uri="{FF2B5EF4-FFF2-40B4-BE49-F238E27FC236}">
                <a16:creationId xmlns:a16="http://schemas.microsoft.com/office/drawing/2014/main" id="{41DC6709-2CAB-62E3-E448-5F34B84FC95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 b="25611"/>
          <a:stretch>
            <a:fillRect/>
          </a:stretch>
        </p:blipFill>
        <p:spPr>
          <a:xfrm>
            <a:off x="4995894" y="4137071"/>
            <a:ext cx="1779771" cy="946440"/>
          </a:xfrm>
          <a:prstGeom prst="rect">
            <a:avLst/>
          </a:prstGeom>
        </p:spPr>
      </p:pic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AFE718DF-19F5-58B4-F65F-67A5DFC1CF10}"/>
              </a:ext>
            </a:extLst>
          </p:cNvPr>
          <p:cNvCxnSpPr/>
          <p:nvPr/>
        </p:nvCxnSpPr>
        <p:spPr>
          <a:xfrm>
            <a:off x="4995894" y="4363511"/>
            <a:ext cx="0" cy="72000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D2E4B31-4C8C-12D6-B444-A81B64F5143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Google Shape;292;p67">
            <a:extLst>
              <a:ext uri="{FF2B5EF4-FFF2-40B4-BE49-F238E27FC236}">
                <a16:creationId xmlns:a16="http://schemas.microsoft.com/office/drawing/2014/main" id="{BA4F2D3A-36FF-74AD-3F5C-D5C0989B74C6}"/>
              </a:ext>
            </a:extLst>
          </p:cNvPr>
          <p:cNvSpPr txBox="1"/>
          <p:nvPr/>
        </p:nvSpPr>
        <p:spPr>
          <a:xfrm>
            <a:off x="301272" y="249788"/>
            <a:ext cx="9478080" cy="70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5600" tIns="37800" rIns="75600" bIns="37800" anchor="t" anchorCtr="0">
            <a:normAutofit/>
          </a:bodyPr>
          <a:lstStyle/>
          <a:p>
            <a:pPr>
              <a:lnSpc>
                <a:spcPct val="90000"/>
              </a:lnSpc>
            </a:pPr>
            <a:r>
              <a:rPr lang="en-US" sz="3200" b="1" dirty="0">
                <a:solidFill>
                  <a:schemeClr val="accent1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Demonstrating entanglement distribution</a:t>
            </a:r>
          </a:p>
          <a:p>
            <a:pPr marL="0" marR="0" lvl="0" indent="0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b="1" i="0" u="none" strike="noStrike" cap="none" dirty="0">
              <a:solidFill>
                <a:schemeClr val="accent1"/>
              </a:solidFill>
              <a:latin typeface="Noto Sans" panose="020B0502040504020204" pitchFamily="34" charset="0"/>
              <a:ea typeface="Noto Sans" panose="020B0502040504020204" pitchFamily="34" charset="0"/>
              <a:cs typeface="Noto Sans" panose="020B0502040504020204" pitchFamily="34" charset="0"/>
              <a:sym typeface="Arial"/>
            </a:endParaRP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BDDE04DE-7535-D6E3-F0CA-2BD13FF5E020}"/>
              </a:ext>
            </a:extLst>
          </p:cNvPr>
          <p:cNvCxnSpPr>
            <a:cxnSpLocks/>
          </p:cNvCxnSpPr>
          <p:nvPr/>
        </p:nvCxnSpPr>
        <p:spPr>
          <a:xfrm>
            <a:off x="2354294" y="5283200"/>
            <a:ext cx="0" cy="357105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Graphic 2">
            <a:extLst>
              <a:ext uri="{FF2B5EF4-FFF2-40B4-BE49-F238E27FC236}">
                <a16:creationId xmlns:a16="http://schemas.microsoft.com/office/drawing/2014/main" id="{1828057A-C824-4D01-6B17-44311508976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 b="26186"/>
          <a:stretch>
            <a:fillRect/>
          </a:stretch>
        </p:blipFill>
        <p:spPr>
          <a:xfrm>
            <a:off x="2354294" y="5219854"/>
            <a:ext cx="676772" cy="357106"/>
          </a:xfrm>
          <a:prstGeom prst="rect">
            <a:avLst/>
          </a:prstGeom>
        </p:spPr>
      </p:pic>
      <p:sp>
        <p:nvSpPr>
          <p:cNvPr id="7" name="Text Placeholder 8">
            <a:extLst>
              <a:ext uri="{FF2B5EF4-FFF2-40B4-BE49-F238E27FC236}">
                <a16:creationId xmlns:a16="http://schemas.microsoft.com/office/drawing/2014/main" id="{4B1655AD-257B-763E-5912-49DC4E83B1A2}"/>
              </a:ext>
            </a:extLst>
          </p:cNvPr>
          <p:cNvSpPr txBox="1">
            <a:spLocks/>
          </p:cNvSpPr>
          <p:nvPr/>
        </p:nvSpPr>
        <p:spPr>
          <a:xfrm>
            <a:off x="160202" y="856535"/>
            <a:ext cx="8626446" cy="6683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CH" dirty="0">
                <a:solidFill>
                  <a:srgbClr val="303030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Extracting coincidence peak value for different half-wave plate positions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D46F31D-781D-EA37-F0C5-0B9CA0960C94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t="11644"/>
          <a:stretch>
            <a:fillRect/>
          </a:stretch>
        </p:blipFill>
        <p:spPr>
          <a:xfrm>
            <a:off x="301272" y="1560335"/>
            <a:ext cx="4616754" cy="3123698"/>
          </a:xfrm>
          <a:prstGeom prst="rect">
            <a:avLst/>
          </a:prstGeom>
        </p:spPr>
      </p:pic>
      <p:sp>
        <p:nvSpPr>
          <p:cNvPr id="35" name="TextBox 34">
            <a:extLst>
              <a:ext uri="{FF2B5EF4-FFF2-40B4-BE49-F238E27FC236}">
                <a16:creationId xmlns:a16="http://schemas.microsoft.com/office/drawing/2014/main" id="{5CDD31AA-1C1B-2F92-0113-E279F67E768A}"/>
              </a:ext>
            </a:extLst>
          </p:cNvPr>
          <p:cNvSpPr txBox="1"/>
          <p:nvPr/>
        </p:nvSpPr>
        <p:spPr>
          <a:xfrm>
            <a:off x="7493689" y="4213173"/>
            <a:ext cx="91439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b="1" dirty="0">
                <a:solidFill>
                  <a:schemeClr val="bg1"/>
                </a:solidFill>
              </a:rPr>
              <a:t>Laser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26A252B6-F1C1-EF88-9196-87178E785FC3}"/>
              </a:ext>
            </a:extLst>
          </p:cNvPr>
          <p:cNvSpPr txBox="1"/>
          <p:nvPr/>
        </p:nvSpPr>
        <p:spPr>
          <a:xfrm>
            <a:off x="5582896" y="3487229"/>
            <a:ext cx="144965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b="1" dirty="0">
                <a:solidFill>
                  <a:schemeClr val="bg1"/>
                </a:solidFill>
              </a:rPr>
              <a:t>Fiber coupler</a:t>
            </a:r>
          </a:p>
        </p:txBody>
      </p:sp>
      <p:pic>
        <p:nvPicPr>
          <p:cNvPr id="37" name="Picture 36">
            <a:extLst>
              <a:ext uri="{FF2B5EF4-FFF2-40B4-BE49-F238E27FC236}">
                <a16:creationId xmlns:a16="http://schemas.microsoft.com/office/drawing/2014/main" id="{7FC3D69B-6D10-43A5-D11F-68DF3BFE5EE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379996" y="1524872"/>
            <a:ext cx="4197599" cy="3148199"/>
          </a:xfrm>
          <a:prstGeom prst="rect">
            <a:avLst/>
          </a:prstGeom>
        </p:spPr>
      </p:pic>
      <p:sp>
        <p:nvSpPr>
          <p:cNvPr id="38" name="TextBox 37">
            <a:extLst>
              <a:ext uri="{FF2B5EF4-FFF2-40B4-BE49-F238E27FC236}">
                <a16:creationId xmlns:a16="http://schemas.microsoft.com/office/drawing/2014/main" id="{A390BC2C-9C7C-1181-BCC1-A0EEFFB8221A}"/>
              </a:ext>
            </a:extLst>
          </p:cNvPr>
          <p:cNvSpPr txBox="1"/>
          <p:nvPr/>
        </p:nvSpPr>
        <p:spPr>
          <a:xfrm>
            <a:off x="7168999" y="4761687"/>
            <a:ext cx="300092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b="1" dirty="0">
                <a:solidFill>
                  <a:schemeClr val="tx1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Bob @ [0 °, 22.5 °, 45 °, 67.5 ° ]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C5A8B7DC-834F-8B13-A3E9-56E0BE67B744}"/>
              </a:ext>
            </a:extLst>
          </p:cNvPr>
          <p:cNvSpPr txBox="1"/>
          <p:nvPr/>
        </p:nvSpPr>
        <p:spPr>
          <a:xfrm>
            <a:off x="6444170" y="4158615"/>
            <a:ext cx="144965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H" b="1" dirty="0">
                <a:solidFill>
                  <a:schemeClr val="bg1"/>
                </a:solidFill>
              </a:rPr>
              <a:t>Fiber coupler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6AC97D77-F8D6-7417-DBAB-7307A72E43C1}"/>
              </a:ext>
            </a:extLst>
          </p:cNvPr>
          <p:cNvSpPr txBox="1"/>
          <p:nvPr/>
        </p:nvSpPr>
        <p:spPr>
          <a:xfrm>
            <a:off x="6686511" y="2338900"/>
            <a:ext cx="144965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H" b="1" dirty="0">
                <a:solidFill>
                  <a:schemeClr val="bg1"/>
                </a:solidFill>
              </a:rPr>
              <a:t>Fiber coupler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1DFAC7D3-BB1D-CD00-EEB3-6431EDDA36A2}"/>
              </a:ext>
            </a:extLst>
          </p:cNvPr>
          <p:cNvSpPr txBox="1"/>
          <p:nvPr/>
        </p:nvSpPr>
        <p:spPr>
          <a:xfrm>
            <a:off x="6601566" y="2692384"/>
            <a:ext cx="144965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H" b="1" dirty="0">
                <a:solidFill>
                  <a:schemeClr val="bg1"/>
                </a:solidFill>
              </a:rPr>
              <a:t>Polarising beamsplitter</a:t>
            </a:r>
          </a:p>
        </p:txBody>
      </p: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BE670CD9-D1B1-21B5-2F52-FADEF2340762}"/>
              </a:ext>
            </a:extLst>
          </p:cNvPr>
          <p:cNvCxnSpPr/>
          <p:nvPr/>
        </p:nvCxnSpPr>
        <p:spPr>
          <a:xfrm flipV="1">
            <a:off x="6084340" y="2646677"/>
            <a:ext cx="517226" cy="1720384"/>
          </a:xfrm>
          <a:prstGeom prst="line">
            <a:avLst/>
          </a:prstGeom>
          <a:ln w="1270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C195B21E-5F71-4668-2B8B-67911CB3650A}"/>
              </a:ext>
            </a:extLst>
          </p:cNvPr>
          <p:cNvCxnSpPr>
            <a:cxnSpLocks/>
          </p:cNvCxnSpPr>
          <p:nvPr/>
        </p:nvCxnSpPr>
        <p:spPr>
          <a:xfrm flipH="1" flipV="1">
            <a:off x="8012357" y="2772455"/>
            <a:ext cx="168744" cy="1440718"/>
          </a:xfrm>
          <a:prstGeom prst="line">
            <a:avLst/>
          </a:prstGeom>
          <a:ln w="1270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Box 43">
            <a:extLst>
              <a:ext uri="{FF2B5EF4-FFF2-40B4-BE49-F238E27FC236}">
                <a16:creationId xmlns:a16="http://schemas.microsoft.com/office/drawing/2014/main" id="{26CFDFD9-B5B2-4B4F-B08F-F73086770CCF}"/>
              </a:ext>
            </a:extLst>
          </p:cNvPr>
          <p:cNvSpPr txBox="1"/>
          <p:nvPr/>
        </p:nvSpPr>
        <p:spPr>
          <a:xfrm>
            <a:off x="5729827" y="2222303"/>
            <a:ext cx="78704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dirty="0">
                <a:solidFill>
                  <a:schemeClr val="bg1"/>
                </a:solidFill>
                <a:latin typeface=""/>
              </a:rPr>
              <a:t>Alice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559E1716-207C-3FCA-DD5E-899A44C86E17}"/>
              </a:ext>
            </a:extLst>
          </p:cNvPr>
          <p:cNvSpPr txBox="1"/>
          <p:nvPr/>
        </p:nvSpPr>
        <p:spPr>
          <a:xfrm>
            <a:off x="8552769" y="2222303"/>
            <a:ext cx="78704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dirty="0">
                <a:solidFill>
                  <a:schemeClr val="bg1"/>
                </a:solidFill>
                <a:latin typeface=""/>
              </a:rPr>
              <a:t>Bob</a:t>
            </a: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E65EAFF2-DC63-03E9-3585-B4DC699C58C7}"/>
              </a:ext>
            </a:extLst>
          </p:cNvPr>
          <p:cNvSpPr/>
          <p:nvPr/>
        </p:nvSpPr>
        <p:spPr>
          <a:xfrm>
            <a:off x="6805039" y="1719559"/>
            <a:ext cx="1544806" cy="222948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1600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To detectors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47" name="Ink 46">
                <a:extLst>
                  <a:ext uri="{FF2B5EF4-FFF2-40B4-BE49-F238E27FC236}">
                    <a16:creationId xmlns:a16="http://schemas.microsoft.com/office/drawing/2014/main" id="{19B7D81C-8AA9-F00B-2188-251ADD41494C}"/>
                  </a:ext>
                </a:extLst>
              </p14:cNvPr>
              <p14:cNvContentPartPr/>
              <p14:nvPr/>
            </p14:nvContentPartPr>
            <p14:xfrm>
              <a:off x="6657952" y="1970954"/>
              <a:ext cx="423000" cy="499680"/>
            </p14:xfrm>
          </p:contentPart>
        </mc:Choice>
        <mc:Fallback xmlns="">
          <p:pic>
            <p:nvPicPr>
              <p:cNvPr id="47" name="Ink 46">
                <a:extLst>
                  <a:ext uri="{FF2B5EF4-FFF2-40B4-BE49-F238E27FC236}">
                    <a16:creationId xmlns:a16="http://schemas.microsoft.com/office/drawing/2014/main" id="{19B7D81C-8AA9-F00B-2188-251ADD41494C}"/>
                  </a:ext>
                </a:extLst>
              </p:cNvPr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6651832" y="1964834"/>
                <a:ext cx="435240" cy="5119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9">
            <p14:nvContentPartPr>
              <p14:cNvPr id="48" name="Ink 47">
                <a:extLst>
                  <a:ext uri="{FF2B5EF4-FFF2-40B4-BE49-F238E27FC236}">
                    <a16:creationId xmlns:a16="http://schemas.microsoft.com/office/drawing/2014/main" id="{1FF0BBE3-E32E-8CA6-A764-FDE98FD86048}"/>
                  </a:ext>
                </a:extLst>
              </p14:cNvPr>
              <p14:cNvContentPartPr/>
              <p14:nvPr/>
            </p14:nvContentPartPr>
            <p14:xfrm>
              <a:off x="7891312" y="1983914"/>
              <a:ext cx="158760" cy="671760"/>
            </p14:xfrm>
          </p:contentPart>
        </mc:Choice>
        <mc:Fallback xmlns="">
          <p:pic>
            <p:nvPicPr>
              <p:cNvPr id="48" name="Ink 47">
                <a:extLst>
                  <a:ext uri="{FF2B5EF4-FFF2-40B4-BE49-F238E27FC236}">
                    <a16:creationId xmlns:a16="http://schemas.microsoft.com/office/drawing/2014/main" id="{1FF0BBE3-E32E-8CA6-A764-FDE98FD86048}"/>
                  </a:ext>
                </a:extLst>
              </p:cNvPr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7885192" y="1977794"/>
                <a:ext cx="171000" cy="684000"/>
              </a:xfrm>
              <a:prstGeom prst="rect">
                <a:avLst/>
              </a:prstGeom>
            </p:spPr>
          </p:pic>
        </mc:Fallback>
      </mc:AlternateContent>
      <p:grpSp>
        <p:nvGrpSpPr>
          <p:cNvPr id="49" name="Group 48">
            <a:extLst>
              <a:ext uri="{FF2B5EF4-FFF2-40B4-BE49-F238E27FC236}">
                <a16:creationId xmlns:a16="http://schemas.microsoft.com/office/drawing/2014/main" id="{227D8B26-C32D-01C8-5109-C9B669F1C324}"/>
              </a:ext>
            </a:extLst>
          </p:cNvPr>
          <p:cNvGrpSpPr/>
          <p:nvPr/>
        </p:nvGrpSpPr>
        <p:grpSpPr>
          <a:xfrm>
            <a:off x="5994832" y="4506434"/>
            <a:ext cx="128520" cy="167760"/>
            <a:chOff x="5994832" y="4506434"/>
            <a:chExt cx="128520" cy="16776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1">
              <p14:nvContentPartPr>
                <p14:cNvPr id="50" name="Ink 49">
                  <a:extLst>
                    <a:ext uri="{FF2B5EF4-FFF2-40B4-BE49-F238E27FC236}">
                      <a16:creationId xmlns:a16="http://schemas.microsoft.com/office/drawing/2014/main" id="{7BF4D813-30D6-2D77-6E3C-B339183D5064}"/>
                    </a:ext>
                  </a:extLst>
                </p14:cNvPr>
                <p14:cNvContentPartPr/>
                <p14:nvPr/>
              </p14:nvContentPartPr>
              <p14:xfrm>
                <a:off x="6025792" y="4514354"/>
                <a:ext cx="64080" cy="159840"/>
              </p14:xfrm>
            </p:contentPart>
          </mc:Choice>
          <mc:Fallback xmlns="">
            <p:pic>
              <p:nvPicPr>
                <p:cNvPr id="50" name="Ink 49">
                  <a:extLst>
                    <a:ext uri="{FF2B5EF4-FFF2-40B4-BE49-F238E27FC236}">
                      <a16:creationId xmlns:a16="http://schemas.microsoft.com/office/drawing/2014/main" id="{7BF4D813-30D6-2D77-6E3C-B339183D5064}"/>
                    </a:ext>
                  </a:extLst>
                </p:cNvPr>
                <p:cNvPicPr/>
                <p:nvPr/>
              </p:nvPicPr>
              <p:blipFill>
                <a:blip r:embed="rId12"/>
                <a:stretch>
                  <a:fillRect/>
                </a:stretch>
              </p:blipFill>
              <p:spPr>
                <a:xfrm>
                  <a:off x="6019672" y="4508234"/>
                  <a:ext cx="76320" cy="1720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3">
              <p14:nvContentPartPr>
                <p14:cNvPr id="51" name="Ink 50">
                  <a:extLst>
                    <a:ext uri="{FF2B5EF4-FFF2-40B4-BE49-F238E27FC236}">
                      <a16:creationId xmlns:a16="http://schemas.microsoft.com/office/drawing/2014/main" id="{3E0B5880-9B32-AFD7-5CEB-AF367BA7E1E9}"/>
                    </a:ext>
                  </a:extLst>
                </p14:cNvPr>
                <p14:cNvContentPartPr/>
                <p14:nvPr/>
              </p14:nvContentPartPr>
              <p14:xfrm>
                <a:off x="5994832" y="4506434"/>
                <a:ext cx="87480" cy="20520"/>
              </p14:xfrm>
            </p:contentPart>
          </mc:Choice>
          <mc:Fallback xmlns="">
            <p:pic>
              <p:nvPicPr>
                <p:cNvPr id="51" name="Ink 50">
                  <a:extLst>
                    <a:ext uri="{FF2B5EF4-FFF2-40B4-BE49-F238E27FC236}">
                      <a16:creationId xmlns:a16="http://schemas.microsoft.com/office/drawing/2014/main" id="{3E0B5880-9B32-AFD7-5CEB-AF367BA7E1E9}"/>
                    </a:ext>
                  </a:extLst>
                </p:cNvPr>
                <p:cNvPicPr/>
                <p:nvPr/>
              </p:nvPicPr>
              <p:blipFill>
                <a:blip r:embed="rId14"/>
                <a:stretch>
                  <a:fillRect/>
                </a:stretch>
              </p:blipFill>
              <p:spPr>
                <a:xfrm>
                  <a:off x="5988712" y="4500314"/>
                  <a:ext cx="99720" cy="327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5">
              <p14:nvContentPartPr>
                <p14:cNvPr id="52" name="Ink 51">
                  <a:extLst>
                    <a:ext uri="{FF2B5EF4-FFF2-40B4-BE49-F238E27FC236}">
                      <a16:creationId xmlns:a16="http://schemas.microsoft.com/office/drawing/2014/main" id="{6BE6BC6B-57F8-C361-3561-6214770ABF31}"/>
                    </a:ext>
                  </a:extLst>
                </p14:cNvPr>
                <p14:cNvContentPartPr/>
                <p14:nvPr/>
              </p14:nvContentPartPr>
              <p14:xfrm>
                <a:off x="6069352" y="4511474"/>
                <a:ext cx="54000" cy="45000"/>
              </p14:xfrm>
            </p:contentPart>
          </mc:Choice>
          <mc:Fallback xmlns="">
            <p:pic>
              <p:nvPicPr>
                <p:cNvPr id="52" name="Ink 51">
                  <a:extLst>
                    <a:ext uri="{FF2B5EF4-FFF2-40B4-BE49-F238E27FC236}">
                      <a16:creationId xmlns:a16="http://schemas.microsoft.com/office/drawing/2014/main" id="{6BE6BC6B-57F8-C361-3561-6214770ABF31}"/>
                    </a:ext>
                  </a:extLst>
                </p:cNvPr>
                <p:cNvPicPr/>
                <p:nvPr/>
              </p:nvPicPr>
              <p:blipFill>
                <a:blip r:embed="rId16"/>
                <a:stretch>
                  <a:fillRect/>
                </a:stretch>
              </p:blipFill>
              <p:spPr>
                <a:xfrm>
                  <a:off x="6063232" y="4505354"/>
                  <a:ext cx="66240" cy="5724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53" name="Group 52">
            <a:extLst>
              <a:ext uri="{FF2B5EF4-FFF2-40B4-BE49-F238E27FC236}">
                <a16:creationId xmlns:a16="http://schemas.microsoft.com/office/drawing/2014/main" id="{9BD7D47E-4F24-4A0D-0777-FD80319D7E06}"/>
              </a:ext>
            </a:extLst>
          </p:cNvPr>
          <p:cNvGrpSpPr/>
          <p:nvPr/>
        </p:nvGrpSpPr>
        <p:grpSpPr>
          <a:xfrm>
            <a:off x="8148352" y="4310954"/>
            <a:ext cx="89640" cy="347040"/>
            <a:chOff x="8148352" y="4310954"/>
            <a:chExt cx="89640" cy="34704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7">
              <p14:nvContentPartPr>
                <p14:cNvPr id="54" name="Ink 53">
                  <a:extLst>
                    <a:ext uri="{FF2B5EF4-FFF2-40B4-BE49-F238E27FC236}">
                      <a16:creationId xmlns:a16="http://schemas.microsoft.com/office/drawing/2014/main" id="{AE59D5CB-370F-140D-B64C-234A81CBBB16}"/>
                    </a:ext>
                  </a:extLst>
                </p14:cNvPr>
                <p14:cNvContentPartPr/>
                <p14:nvPr/>
              </p14:nvContentPartPr>
              <p14:xfrm>
                <a:off x="8180032" y="4316714"/>
                <a:ext cx="25920" cy="341280"/>
              </p14:xfrm>
            </p:contentPart>
          </mc:Choice>
          <mc:Fallback xmlns="">
            <p:pic>
              <p:nvPicPr>
                <p:cNvPr id="54" name="Ink 53">
                  <a:extLst>
                    <a:ext uri="{FF2B5EF4-FFF2-40B4-BE49-F238E27FC236}">
                      <a16:creationId xmlns:a16="http://schemas.microsoft.com/office/drawing/2014/main" id="{AE59D5CB-370F-140D-B64C-234A81CBBB16}"/>
                    </a:ext>
                  </a:extLst>
                </p:cNvPr>
                <p:cNvPicPr/>
                <p:nvPr/>
              </p:nvPicPr>
              <p:blipFill>
                <a:blip r:embed="rId18"/>
                <a:stretch>
                  <a:fillRect/>
                </a:stretch>
              </p:blipFill>
              <p:spPr>
                <a:xfrm>
                  <a:off x="8173912" y="4310594"/>
                  <a:ext cx="38160" cy="3535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9">
              <p14:nvContentPartPr>
                <p14:cNvPr id="55" name="Ink 54">
                  <a:extLst>
                    <a:ext uri="{FF2B5EF4-FFF2-40B4-BE49-F238E27FC236}">
                      <a16:creationId xmlns:a16="http://schemas.microsoft.com/office/drawing/2014/main" id="{E53F28CE-6D2D-BCFB-0EE0-21104EEFA300}"/>
                    </a:ext>
                  </a:extLst>
                </p14:cNvPr>
                <p14:cNvContentPartPr/>
                <p14:nvPr/>
              </p14:nvContentPartPr>
              <p14:xfrm>
                <a:off x="8148352" y="4310954"/>
                <a:ext cx="89640" cy="52920"/>
              </p14:xfrm>
            </p:contentPart>
          </mc:Choice>
          <mc:Fallback xmlns="">
            <p:pic>
              <p:nvPicPr>
                <p:cNvPr id="55" name="Ink 54">
                  <a:extLst>
                    <a:ext uri="{FF2B5EF4-FFF2-40B4-BE49-F238E27FC236}">
                      <a16:creationId xmlns:a16="http://schemas.microsoft.com/office/drawing/2014/main" id="{E53F28CE-6D2D-BCFB-0EE0-21104EEFA300}"/>
                    </a:ext>
                  </a:extLst>
                </p:cNvPr>
                <p:cNvPicPr/>
                <p:nvPr/>
              </p:nvPicPr>
              <p:blipFill>
                <a:blip r:embed="rId20"/>
                <a:stretch>
                  <a:fillRect/>
                </a:stretch>
              </p:blipFill>
              <p:spPr>
                <a:xfrm>
                  <a:off x="8142232" y="4304834"/>
                  <a:ext cx="101880" cy="65160"/>
                </a:xfrm>
                <a:prstGeom prst="rect">
                  <a:avLst/>
                </a:prstGeom>
              </p:spPr>
            </p:pic>
          </mc:Fallback>
        </mc:AlternateContent>
      </p:grpSp>
      <p:sp>
        <p:nvSpPr>
          <p:cNvPr id="56" name="TextBox 55">
            <a:extLst>
              <a:ext uri="{FF2B5EF4-FFF2-40B4-BE49-F238E27FC236}">
                <a16:creationId xmlns:a16="http://schemas.microsoft.com/office/drawing/2014/main" id="{AAF430CE-C073-358F-2272-5011C1B1CA21}"/>
              </a:ext>
            </a:extLst>
          </p:cNvPr>
          <p:cNvSpPr txBox="1"/>
          <p:nvPr/>
        </p:nvSpPr>
        <p:spPr>
          <a:xfrm>
            <a:off x="4473425" y="4761687"/>
            <a:ext cx="228436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b="1" dirty="0">
                <a:solidFill>
                  <a:schemeClr val="tx1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Alice in range 0 – 180°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1">
            <p14:nvContentPartPr>
              <p14:cNvPr id="57" name="Ink 56">
                <a:extLst>
                  <a:ext uri="{FF2B5EF4-FFF2-40B4-BE49-F238E27FC236}">
                    <a16:creationId xmlns:a16="http://schemas.microsoft.com/office/drawing/2014/main" id="{69D1A4D2-809B-9778-83DF-A73D41E8D104}"/>
                  </a:ext>
                </a:extLst>
              </p14:cNvPr>
              <p14:cNvContentPartPr/>
              <p14:nvPr/>
            </p14:nvContentPartPr>
            <p14:xfrm>
              <a:off x="5574352" y="3747554"/>
              <a:ext cx="491040" cy="875160"/>
            </p14:xfrm>
          </p:contentPart>
        </mc:Choice>
        <mc:Fallback xmlns="">
          <p:pic>
            <p:nvPicPr>
              <p:cNvPr id="57" name="Ink 56">
                <a:extLst>
                  <a:ext uri="{FF2B5EF4-FFF2-40B4-BE49-F238E27FC236}">
                    <a16:creationId xmlns:a16="http://schemas.microsoft.com/office/drawing/2014/main" id="{69D1A4D2-809B-9778-83DF-A73D41E8D104}"/>
                  </a:ext>
                </a:extLst>
              </p:cNvPr>
              <p:cNvPicPr/>
              <p:nvPr/>
            </p:nvPicPr>
            <p:blipFill>
              <a:blip r:embed="rId22"/>
              <a:stretch>
                <a:fillRect/>
              </a:stretch>
            </p:blipFill>
            <p:spPr>
              <a:xfrm>
                <a:off x="5568232" y="3741434"/>
                <a:ext cx="503280" cy="8874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3">
            <p14:nvContentPartPr>
              <p14:cNvPr id="58" name="Ink 57">
                <a:extLst>
                  <a:ext uri="{FF2B5EF4-FFF2-40B4-BE49-F238E27FC236}">
                    <a16:creationId xmlns:a16="http://schemas.microsoft.com/office/drawing/2014/main" id="{4FF62A29-385A-3E20-4B6F-8D8EB325D19A}"/>
                  </a:ext>
                </a:extLst>
              </p14:cNvPr>
              <p14:cNvContentPartPr/>
              <p14:nvPr/>
            </p14:nvContentPartPr>
            <p14:xfrm>
              <a:off x="6014992" y="3682034"/>
              <a:ext cx="56160" cy="123840"/>
            </p14:xfrm>
          </p:contentPart>
        </mc:Choice>
        <mc:Fallback xmlns="">
          <p:pic>
            <p:nvPicPr>
              <p:cNvPr id="58" name="Ink 57">
                <a:extLst>
                  <a:ext uri="{FF2B5EF4-FFF2-40B4-BE49-F238E27FC236}">
                    <a16:creationId xmlns:a16="http://schemas.microsoft.com/office/drawing/2014/main" id="{4FF62A29-385A-3E20-4B6F-8D8EB325D19A}"/>
                  </a:ext>
                </a:extLst>
              </p:cNvPr>
              <p:cNvPicPr/>
              <p:nvPr/>
            </p:nvPicPr>
            <p:blipFill>
              <a:blip r:embed="rId24"/>
              <a:stretch>
                <a:fillRect/>
              </a:stretch>
            </p:blipFill>
            <p:spPr>
              <a:xfrm>
                <a:off x="6008872" y="3675914"/>
                <a:ext cx="68400" cy="1360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5">
            <p14:nvContentPartPr>
              <p14:cNvPr id="59" name="Ink 58">
                <a:extLst>
                  <a:ext uri="{FF2B5EF4-FFF2-40B4-BE49-F238E27FC236}">
                    <a16:creationId xmlns:a16="http://schemas.microsoft.com/office/drawing/2014/main" id="{28E59A80-8F2C-0876-FC18-2F873CECF992}"/>
                  </a:ext>
                </a:extLst>
              </p14:cNvPr>
              <p14:cNvContentPartPr/>
              <p14:nvPr/>
            </p14:nvContentPartPr>
            <p14:xfrm>
              <a:off x="8290912" y="3797954"/>
              <a:ext cx="542520" cy="853560"/>
            </p14:xfrm>
          </p:contentPart>
        </mc:Choice>
        <mc:Fallback xmlns="">
          <p:pic>
            <p:nvPicPr>
              <p:cNvPr id="59" name="Ink 58">
                <a:extLst>
                  <a:ext uri="{FF2B5EF4-FFF2-40B4-BE49-F238E27FC236}">
                    <a16:creationId xmlns:a16="http://schemas.microsoft.com/office/drawing/2014/main" id="{28E59A80-8F2C-0876-FC18-2F873CECF992}"/>
                  </a:ext>
                </a:extLst>
              </p:cNvPr>
              <p:cNvPicPr/>
              <p:nvPr/>
            </p:nvPicPr>
            <p:blipFill>
              <a:blip r:embed="rId26"/>
              <a:stretch>
                <a:fillRect/>
              </a:stretch>
            </p:blipFill>
            <p:spPr>
              <a:xfrm>
                <a:off x="8284792" y="3791834"/>
                <a:ext cx="554760" cy="865800"/>
              </a:xfrm>
              <a:prstGeom prst="rect">
                <a:avLst/>
              </a:prstGeom>
            </p:spPr>
          </p:pic>
        </mc:Fallback>
      </mc:AlternateContent>
      <p:grpSp>
        <p:nvGrpSpPr>
          <p:cNvPr id="64" name="Group 63">
            <a:extLst>
              <a:ext uri="{FF2B5EF4-FFF2-40B4-BE49-F238E27FC236}">
                <a16:creationId xmlns:a16="http://schemas.microsoft.com/office/drawing/2014/main" id="{EA0EAEE9-52E4-B9A9-1BBA-ECD3AC641A10}"/>
              </a:ext>
            </a:extLst>
          </p:cNvPr>
          <p:cNvGrpSpPr/>
          <p:nvPr/>
        </p:nvGrpSpPr>
        <p:grpSpPr>
          <a:xfrm>
            <a:off x="8294152" y="3784634"/>
            <a:ext cx="86040" cy="94320"/>
            <a:chOff x="8294152" y="3784634"/>
            <a:chExt cx="86040" cy="9432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27">
              <p14:nvContentPartPr>
                <p14:cNvPr id="60" name="Ink 59">
                  <a:extLst>
                    <a:ext uri="{FF2B5EF4-FFF2-40B4-BE49-F238E27FC236}">
                      <a16:creationId xmlns:a16="http://schemas.microsoft.com/office/drawing/2014/main" id="{6E025474-03FA-B5B9-B2A0-07768E618B26}"/>
                    </a:ext>
                  </a:extLst>
                </p14:cNvPr>
                <p14:cNvContentPartPr/>
                <p14:nvPr/>
              </p14:nvContentPartPr>
              <p14:xfrm>
                <a:off x="8294152" y="3784634"/>
                <a:ext cx="74520" cy="94320"/>
              </p14:xfrm>
            </p:contentPart>
          </mc:Choice>
          <mc:Fallback xmlns="">
            <p:pic>
              <p:nvPicPr>
                <p:cNvPr id="60" name="Ink 59">
                  <a:extLst>
                    <a:ext uri="{FF2B5EF4-FFF2-40B4-BE49-F238E27FC236}">
                      <a16:creationId xmlns:a16="http://schemas.microsoft.com/office/drawing/2014/main" id="{6E025474-03FA-B5B9-B2A0-07768E618B26}"/>
                    </a:ext>
                  </a:extLst>
                </p:cNvPr>
                <p:cNvPicPr/>
                <p:nvPr/>
              </p:nvPicPr>
              <p:blipFill>
                <a:blip r:embed="rId28"/>
                <a:stretch>
                  <a:fillRect/>
                </a:stretch>
              </p:blipFill>
              <p:spPr>
                <a:xfrm>
                  <a:off x="8288032" y="3778514"/>
                  <a:ext cx="86760" cy="1065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9">
              <p14:nvContentPartPr>
                <p14:cNvPr id="61" name="Ink 60">
                  <a:extLst>
                    <a:ext uri="{FF2B5EF4-FFF2-40B4-BE49-F238E27FC236}">
                      <a16:creationId xmlns:a16="http://schemas.microsoft.com/office/drawing/2014/main" id="{5F1D725A-4083-76A2-A91B-BF8802B6D261}"/>
                    </a:ext>
                  </a:extLst>
                </p14:cNvPr>
                <p14:cNvContentPartPr/>
                <p14:nvPr/>
              </p14:nvContentPartPr>
              <p14:xfrm>
                <a:off x="8353912" y="3791114"/>
                <a:ext cx="360" cy="360"/>
              </p14:xfrm>
            </p:contentPart>
          </mc:Choice>
          <mc:Fallback xmlns="">
            <p:pic>
              <p:nvPicPr>
                <p:cNvPr id="61" name="Ink 60">
                  <a:extLst>
                    <a:ext uri="{FF2B5EF4-FFF2-40B4-BE49-F238E27FC236}">
                      <a16:creationId xmlns:a16="http://schemas.microsoft.com/office/drawing/2014/main" id="{5F1D725A-4083-76A2-A91B-BF8802B6D261}"/>
                    </a:ext>
                  </a:extLst>
                </p:cNvPr>
                <p:cNvPicPr/>
                <p:nvPr/>
              </p:nvPicPr>
              <p:blipFill>
                <a:blip r:embed="rId30"/>
                <a:stretch>
                  <a:fillRect/>
                </a:stretch>
              </p:blipFill>
              <p:spPr>
                <a:xfrm>
                  <a:off x="8347792" y="3784994"/>
                  <a:ext cx="12600" cy="126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1">
              <p14:nvContentPartPr>
                <p14:cNvPr id="62" name="Ink 61">
                  <a:extLst>
                    <a:ext uri="{FF2B5EF4-FFF2-40B4-BE49-F238E27FC236}">
                      <a16:creationId xmlns:a16="http://schemas.microsoft.com/office/drawing/2014/main" id="{A2548009-D7FF-EB45-FC91-7E5C929EA9A5}"/>
                    </a:ext>
                  </a:extLst>
                </p14:cNvPr>
                <p14:cNvContentPartPr/>
                <p14:nvPr/>
              </p14:nvContentPartPr>
              <p14:xfrm>
                <a:off x="8348512" y="3801914"/>
                <a:ext cx="31680" cy="2520"/>
              </p14:xfrm>
            </p:contentPart>
          </mc:Choice>
          <mc:Fallback xmlns="">
            <p:pic>
              <p:nvPicPr>
                <p:cNvPr id="62" name="Ink 61">
                  <a:extLst>
                    <a:ext uri="{FF2B5EF4-FFF2-40B4-BE49-F238E27FC236}">
                      <a16:creationId xmlns:a16="http://schemas.microsoft.com/office/drawing/2014/main" id="{A2548009-D7FF-EB45-FC91-7E5C929EA9A5}"/>
                    </a:ext>
                  </a:extLst>
                </p:cNvPr>
                <p:cNvPicPr/>
                <p:nvPr/>
              </p:nvPicPr>
              <p:blipFill>
                <a:blip r:embed="rId32"/>
                <a:stretch>
                  <a:fillRect/>
                </a:stretch>
              </p:blipFill>
              <p:spPr>
                <a:xfrm>
                  <a:off x="8342392" y="3795794"/>
                  <a:ext cx="43920" cy="14760"/>
                </a:xfrm>
                <a:prstGeom prst="rect">
                  <a:avLst/>
                </a:prstGeom>
              </p:spPr>
            </p:pic>
          </mc:Fallback>
        </mc:AlternateContent>
      </p:grpSp>
    </p:spTree>
    <p:extLst>
      <p:ext uri="{BB962C8B-B14F-4D97-AF65-F5344CB8AC3E}">
        <p14:creationId xmlns:p14="http://schemas.microsoft.com/office/powerpoint/2010/main" val="37026988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35" grpId="0"/>
      <p:bldP spid="36" grpId="0"/>
      <p:bldP spid="38" grpId="0"/>
      <p:bldP spid="39" grpId="0"/>
      <p:bldP spid="40" grpId="0"/>
      <p:bldP spid="41" grpId="0"/>
      <p:bldP spid="44" grpId="0"/>
      <p:bldP spid="45" grpId="0"/>
      <p:bldP spid="46" grpId="0" animBg="1"/>
      <p:bldP spid="5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DE86870-5C6D-0B53-B7BC-34016971E28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Google Shape;292;p67">
            <a:extLst>
              <a:ext uri="{FF2B5EF4-FFF2-40B4-BE49-F238E27FC236}">
                <a16:creationId xmlns:a16="http://schemas.microsoft.com/office/drawing/2014/main" id="{8DA4A944-A49F-6978-6C96-BC9CA9635867}"/>
              </a:ext>
            </a:extLst>
          </p:cNvPr>
          <p:cNvSpPr txBox="1"/>
          <p:nvPr/>
        </p:nvSpPr>
        <p:spPr>
          <a:xfrm>
            <a:off x="301272" y="249788"/>
            <a:ext cx="9478080" cy="70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5600" tIns="37800" rIns="75600" bIns="37800" anchor="t" anchorCtr="0">
            <a:normAutofit/>
          </a:bodyPr>
          <a:lstStyle/>
          <a:p>
            <a:pPr>
              <a:lnSpc>
                <a:spcPct val="90000"/>
              </a:lnSpc>
            </a:pPr>
            <a:r>
              <a:rPr lang="en-US" sz="3200" b="1" dirty="0">
                <a:solidFill>
                  <a:schemeClr val="accent1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Demonstrating entanglement distribution</a:t>
            </a:r>
          </a:p>
          <a:p>
            <a:pPr marL="0" marR="0" lvl="0" indent="0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b="1" i="0" u="none" strike="noStrike" cap="none" dirty="0">
              <a:solidFill>
                <a:schemeClr val="accent1"/>
              </a:solidFill>
              <a:latin typeface="Noto Sans" panose="020B0502040504020204" pitchFamily="34" charset="0"/>
              <a:ea typeface="Noto Sans" panose="020B0502040504020204" pitchFamily="34" charset="0"/>
              <a:cs typeface="Noto Sans" panose="020B0502040504020204" pitchFamily="34" charset="0"/>
              <a:sym typeface="Arial"/>
            </a:endParaRP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92AC22C6-757E-08F8-394E-C204C6BE26A1}"/>
              </a:ext>
            </a:extLst>
          </p:cNvPr>
          <p:cNvCxnSpPr>
            <a:cxnSpLocks/>
          </p:cNvCxnSpPr>
          <p:nvPr/>
        </p:nvCxnSpPr>
        <p:spPr>
          <a:xfrm>
            <a:off x="2354294" y="5283200"/>
            <a:ext cx="0" cy="357105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Graphic 2">
            <a:extLst>
              <a:ext uri="{FF2B5EF4-FFF2-40B4-BE49-F238E27FC236}">
                <a16:creationId xmlns:a16="http://schemas.microsoft.com/office/drawing/2014/main" id="{12A60F0A-1814-D69E-5555-5BA50E08B01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 b="26186"/>
          <a:stretch>
            <a:fillRect/>
          </a:stretch>
        </p:blipFill>
        <p:spPr>
          <a:xfrm>
            <a:off x="2354294" y="5219854"/>
            <a:ext cx="676772" cy="357106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2" name="Ink 1">
                <a:extLst>
                  <a:ext uri="{FF2B5EF4-FFF2-40B4-BE49-F238E27FC236}">
                    <a16:creationId xmlns:a16="http://schemas.microsoft.com/office/drawing/2014/main" id="{EED6ADBF-F2F5-02A4-BA5C-3F7198D16688}"/>
                  </a:ext>
                </a:extLst>
              </p14:cNvPr>
              <p14:cNvContentPartPr/>
              <p14:nvPr/>
            </p14:nvContentPartPr>
            <p14:xfrm>
              <a:off x="8680072" y="3238154"/>
              <a:ext cx="360" cy="360"/>
            </p14:xfrm>
          </p:contentPart>
        </mc:Choice>
        <mc:Fallback xmlns="">
          <p:pic>
            <p:nvPicPr>
              <p:cNvPr id="2" name="Ink 1">
                <a:extLst>
                  <a:ext uri="{FF2B5EF4-FFF2-40B4-BE49-F238E27FC236}">
                    <a16:creationId xmlns:a16="http://schemas.microsoft.com/office/drawing/2014/main" id="{EED6ADBF-F2F5-02A4-BA5C-3F7198D16688}"/>
                  </a:ext>
                </a:extLst>
              </p:cNvPr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8673952" y="3232034"/>
                <a:ext cx="12600" cy="12600"/>
              </a:xfrm>
              <a:prstGeom prst="rect">
                <a:avLst/>
              </a:prstGeom>
            </p:spPr>
          </p:pic>
        </mc:Fallback>
      </mc:AlternateContent>
      <p:sp>
        <p:nvSpPr>
          <p:cNvPr id="6" name="Text Placeholder 8">
            <a:extLst>
              <a:ext uri="{FF2B5EF4-FFF2-40B4-BE49-F238E27FC236}">
                <a16:creationId xmlns:a16="http://schemas.microsoft.com/office/drawing/2014/main" id="{8C9BF8A5-77EB-D7B5-5A32-A9E38D39FA56}"/>
              </a:ext>
            </a:extLst>
          </p:cNvPr>
          <p:cNvSpPr txBox="1">
            <a:spLocks/>
          </p:cNvSpPr>
          <p:nvPr/>
        </p:nvSpPr>
        <p:spPr>
          <a:xfrm>
            <a:off x="167697" y="738833"/>
            <a:ext cx="8626446" cy="6683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CH" b="1" dirty="0">
                <a:solidFill>
                  <a:srgbClr val="303030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CHSH test</a:t>
            </a:r>
          </a:p>
          <a:p>
            <a:r>
              <a:rPr lang="en-CH" dirty="0">
                <a:solidFill>
                  <a:srgbClr val="303030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Plot coincidence peak value as a function of waveplate position + calculate</a:t>
            </a:r>
          </a:p>
          <a:p>
            <a:endParaRPr lang="en-CH" dirty="0">
              <a:solidFill>
                <a:srgbClr val="303030"/>
              </a:solidFill>
              <a:latin typeface="Noto Sans" panose="020B0502040504020204" pitchFamily="34" charset="0"/>
              <a:ea typeface="Noto Sans" panose="020B0502040504020204" pitchFamily="34" charset="0"/>
              <a:cs typeface="Noto Sans" panose="020B0502040504020204" pitchFamily="34" charset="0"/>
            </a:endParaRPr>
          </a:p>
        </p:txBody>
      </p:sp>
      <p:pic>
        <p:nvPicPr>
          <p:cNvPr id="12" name="Picture 11" descr="A graph of a wave&#10;&#10;AI-generated content may be incorrect.">
            <a:extLst>
              <a:ext uri="{FF2B5EF4-FFF2-40B4-BE49-F238E27FC236}">
                <a16:creationId xmlns:a16="http://schemas.microsoft.com/office/drawing/2014/main" id="{944218EE-2B38-F1F3-E1DF-060C87065E3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01272" y="1442633"/>
            <a:ext cx="4588290" cy="3466963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E5A4F1F2-8E35-39DE-5A7F-0B4EF0A0C967}"/>
              </a:ext>
            </a:extLst>
          </p:cNvPr>
          <p:cNvSpPr txBox="1"/>
          <p:nvPr/>
        </p:nvSpPr>
        <p:spPr>
          <a:xfrm>
            <a:off x="5425707" y="1817420"/>
            <a:ext cx="2272134" cy="255454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CH" sz="1800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5 km of fiberspool</a:t>
            </a:r>
          </a:p>
          <a:p>
            <a:endParaRPr lang="en-CH" sz="1800" dirty="0">
              <a:latin typeface="Noto Sans" panose="020B0502040504020204" pitchFamily="34" charset="0"/>
              <a:ea typeface="Noto Sans" panose="020B0502040504020204" pitchFamily="34" charset="0"/>
              <a:cs typeface="Noto Sans" panose="020B0502040504020204" pitchFamily="34" charset="0"/>
            </a:endParaRPr>
          </a:p>
          <a:p>
            <a:r>
              <a:rPr lang="en-CH" sz="1800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Average visibility</a:t>
            </a:r>
          </a:p>
          <a:p>
            <a:r>
              <a:rPr lang="en-CH" sz="1800" i="1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V </a:t>
            </a:r>
            <a:r>
              <a:rPr lang="en-CH" sz="1800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= 0.97 +/- 0.02</a:t>
            </a:r>
          </a:p>
          <a:p>
            <a:endParaRPr lang="en-CH" sz="1800" i="1" dirty="0">
              <a:latin typeface="Noto Sans" panose="020B0502040504020204" pitchFamily="34" charset="0"/>
              <a:ea typeface="Noto Sans" panose="020B0502040504020204" pitchFamily="34" charset="0"/>
              <a:cs typeface="Noto Sans" panose="020B0502040504020204" pitchFamily="34" charset="0"/>
            </a:endParaRPr>
          </a:p>
          <a:p>
            <a:r>
              <a:rPr lang="en-CH" sz="1800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CHSH S-parameter</a:t>
            </a:r>
          </a:p>
          <a:p>
            <a:r>
              <a:rPr lang="en-CH" sz="1800" i="1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S </a:t>
            </a:r>
            <a:r>
              <a:rPr lang="en-CH" sz="1800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= 2.70 +/- 0.04</a:t>
            </a:r>
          </a:p>
          <a:p>
            <a:endParaRPr lang="en-CH" sz="1800" dirty="0">
              <a:latin typeface="Noto Sans" panose="020B0502040504020204" pitchFamily="34" charset="0"/>
              <a:ea typeface="Noto Sans" panose="020B0502040504020204" pitchFamily="34" charset="0"/>
              <a:cs typeface="Noto Sans" panose="020B0502040504020204" pitchFamily="34" charset="0"/>
            </a:endParaRPr>
          </a:p>
          <a:p>
            <a:r>
              <a:rPr lang="en-CH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Maximum </a:t>
            </a:r>
            <a:r>
              <a:rPr lang="en-CH" i="1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S = </a:t>
            </a:r>
            <a:r>
              <a:rPr lang="en-CH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2√2 ≈ 2.83 </a:t>
            </a:r>
          </a:p>
        </p:txBody>
      </p:sp>
    </p:spTree>
    <p:extLst>
      <p:ext uri="{BB962C8B-B14F-4D97-AF65-F5344CB8AC3E}">
        <p14:creationId xmlns:p14="http://schemas.microsoft.com/office/powerpoint/2010/main" val="37504169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3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B185F4D-12A6-8ECF-D3A0-36B3EE85236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Google Shape;292;p67">
            <a:extLst>
              <a:ext uri="{FF2B5EF4-FFF2-40B4-BE49-F238E27FC236}">
                <a16:creationId xmlns:a16="http://schemas.microsoft.com/office/drawing/2014/main" id="{5FF68EBD-D218-A3D9-FECF-B59B33E38D36}"/>
              </a:ext>
            </a:extLst>
          </p:cNvPr>
          <p:cNvSpPr txBox="1"/>
          <p:nvPr/>
        </p:nvSpPr>
        <p:spPr>
          <a:xfrm>
            <a:off x="301272" y="249788"/>
            <a:ext cx="9478080" cy="70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5600" tIns="37800" rIns="75600" bIns="37800" anchor="t" anchorCtr="0">
            <a:normAutofit/>
          </a:bodyPr>
          <a:lstStyle/>
          <a:p>
            <a:pPr marL="0" marR="0" lvl="0" indent="0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b="1" i="0" u="none" strike="noStrike" cap="none" dirty="0">
                <a:solidFill>
                  <a:schemeClr val="accent1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  <a:sym typeface="Arial"/>
              </a:rPr>
              <a:t>Fiber link (Loop-Back configuration)</a:t>
            </a:r>
            <a:endParaRPr sz="3200" b="1" i="0" u="none" strike="noStrike" cap="none" dirty="0">
              <a:solidFill>
                <a:schemeClr val="accent1"/>
              </a:solidFill>
              <a:latin typeface="Noto Sans" panose="020B0502040504020204" pitchFamily="34" charset="0"/>
              <a:ea typeface="Noto Sans" panose="020B0502040504020204" pitchFamily="34" charset="0"/>
              <a:cs typeface="Noto Sans" panose="020B0502040504020204" pitchFamily="34" charset="0"/>
              <a:sym typeface="Arial"/>
            </a:endParaRP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FAB2AEAF-99CF-7D8D-67CE-15E5448B10C5}"/>
              </a:ext>
            </a:extLst>
          </p:cNvPr>
          <p:cNvCxnSpPr>
            <a:cxnSpLocks/>
          </p:cNvCxnSpPr>
          <p:nvPr/>
        </p:nvCxnSpPr>
        <p:spPr>
          <a:xfrm>
            <a:off x="2354294" y="5283200"/>
            <a:ext cx="0" cy="357105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Graphic 2">
            <a:extLst>
              <a:ext uri="{FF2B5EF4-FFF2-40B4-BE49-F238E27FC236}">
                <a16:creationId xmlns:a16="http://schemas.microsoft.com/office/drawing/2014/main" id="{FF730F51-0867-776F-F502-3B59E30D2B4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 b="26186"/>
          <a:stretch>
            <a:fillRect/>
          </a:stretch>
        </p:blipFill>
        <p:spPr>
          <a:xfrm>
            <a:off x="2354294" y="5219854"/>
            <a:ext cx="676772" cy="357106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114D5788-325D-428C-93A1-59A662604CE1}"/>
              </a:ext>
            </a:extLst>
          </p:cNvPr>
          <p:cNvSpPr txBox="1"/>
          <p:nvPr/>
        </p:nvSpPr>
        <p:spPr>
          <a:xfrm>
            <a:off x="4659160" y="1786389"/>
            <a:ext cx="498726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sz="1600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29.5km fiber link from lab to CMS site and back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CH" sz="1600" dirty="0">
              <a:latin typeface="Noto Sans" panose="020B0502040504020204" pitchFamily="34" charset="0"/>
              <a:ea typeface="Noto Sans" panose="020B0502040504020204" pitchFamily="34" charset="0"/>
              <a:cs typeface="Noto Sans" panose="020B0502040504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sz="1600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10.94 dB of attenuation (8% transmittance)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894EA3F4-8276-B2FB-09C2-0B3215C759D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82355" y="953588"/>
            <a:ext cx="4343877" cy="4158593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18" name="Ink 17">
                <a:extLst>
                  <a:ext uri="{FF2B5EF4-FFF2-40B4-BE49-F238E27FC236}">
                    <a16:creationId xmlns:a16="http://schemas.microsoft.com/office/drawing/2014/main" id="{AE0D74A9-402D-CAF8-B2FD-FF3924974C35}"/>
                  </a:ext>
                </a:extLst>
              </p14:cNvPr>
              <p14:cNvContentPartPr/>
              <p14:nvPr/>
            </p14:nvContentPartPr>
            <p14:xfrm>
              <a:off x="1951365" y="1496443"/>
              <a:ext cx="1183320" cy="3426480"/>
            </p14:xfrm>
          </p:contentPart>
        </mc:Choice>
        <mc:Fallback xmlns="">
          <p:pic>
            <p:nvPicPr>
              <p:cNvPr id="18" name="Ink 17">
                <a:extLst>
                  <a:ext uri="{FF2B5EF4-FFF2-40B4-BE49-F238E27FC236}">
                    <a16:creationId xmlns:a16="http://schemas.microsoft.com/office/drawing/2014/main" id="{AE0D74A9-402D-CAF8-B2FD-FF3924974C35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1945245" y="1490323"/>
                <a:ext cx="1195560" cy="34387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12368904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460FE2F-3412-07A1-8522-D4FC7F363AD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Google Shape;292;p67">
            <a:extLst>
              <a:ext uri="{FF2B5EF4-FFF2-40B4-BE49-F238E27FC236}">
                <a16:creationId xmlns:a16="http://schemas.microsoft.com/office/drawing/2014/main" id="{64EFA54A-CBAC-9681-E06C-D628B8979024}"/>
              </a:ext>
            </a:extLst>
          </p:cNvPr>
          <p:cNvSpPr txBox="1"/>
          <p:nvPr/>
        </p:nvSpPr>
        <p:spPr>
          <a:xfrm>
            <a:off x="301272" y="249788"/>
            <a:ext cx="9478080" cy="70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5600" tIns="37800" rIns="75600" bIns="37800" anchor="t" anchorCtr="0">
            <a:normAutofit/>
          </a:bodyPr>
          <a:lstStyle/>
          <a:p>
            <a:pPr>
              <a:lnSpc>
                <a:spcPct val="90000"/>
              </a:lnSpc>
            </a:pPr>
            <a:r>
              <a:rPr lang="en-US" sz="3200" b="1" dirty="0">
                <a:solidFill>
                  <a:schemeClr val="accent1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Demonstrating entanglement distribution</a:t>
            </a:r>
          </a:p>
          <a:p>
            <a:pPr marL="0" marR="0" lvl="0" indent="0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b="1" i="0" u="none" strike="noStrike" cap="none" dirty="0">
              <a:solidFill>
                <a:schemeClr val="accent1"/>
              </a:solidFill>
              <a:latin typeface="Noto Sans" panose="020B0502040504020204" pitchFamily="34" charset="0"/>
              <a:ea typeface="Noto Sans" panose="020B0502040504020204" pitchFamily="34" charset="0"/>
              <a:cs typeface="Noto Sans" panose="020B0502040504020204" pitchFamily="34" charset="0"/>
              <a:sym typeface="Arial"/>
            </a:endParaRP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40532F1E-99A0-0F1A-B3CA-BA6AE71F6AFD}"/>
              </a:ext>
            </a:extLst>
          </p:cNvPr>
          <p:cNvCxnSpPr>
            <a:cxnSpLocks/>
          </p:cNvCxnSpPr>
          <p:nvPr/>
        </p:nvCxnSpPr>
        <p:spPr>
          <a:xfrm>
            <a:off x="2354294" y="5283200"/>
            <a:ext cx="0" cy="357105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Graphic 2">
            <a:extLst>
              <a:ext uri="{FF2B5EF4-FFF2-40B4-BE49-F238E27FC236}">
                <a16:creationId xmlns:a16="http://schemas.microsoft.com/office/drawing/2014/main" id="{5C129816-A9B5-86A9-D29E-0EDA10A606E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 b="26186"/>
          <a:stretch>
            <a:fillRect/>
          </a:stretch>
        </p:blipFill>
        <p:spPr>
          <a:xfrm>
            <a:off x="2354294" y="5219854"/>
            <a:ext cx="676772" cy="357106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2" name="Ink 1">
                <a:extLst>
                  <a:ext uri="{FF2B5EF4-FFF2-40B4-BE49-F238E27FC236}">
                    <a16:creationId xmlns:a16="http://schemas.microsoft.com/office/drawing/2014/main" id="{8EE3DFEB-570F-8B6E-722E-C4E882DF6DF6}"/>
                  </a:ext>
                </a:extLst>
              </p14:cNvPr>
              <p14:cNvContentPartPr/>
              <p14:nvPr/>
            </p14:nvContentPartPr>
            <p14:xfrm>
              <a:off x="8680072" y="3238154"/>
              <a:ext cx="360" cy="360"/>
            </p14:xfrm>
          </p:contentPart>
        </mc:Choice>
        <mc:Fallback xmlns="">
          <p:pic>
            <p:nvPicPr>
              <p:cNvPr id="2" name="Ink 1">
                <a:extLst>
                  <a:ext uri="{FF2B5EF4-FFF2-40B4-BE49-F238E27FC236}">
                    <a16:creationId xmlns:a16="http://schemas.microsoft.com/office/drawing/2014/main" id="{8EE3DFEB-570F-8B6E-722E-C4E882DF6DF6}"/>
                  </a:ext>
                </a:extLst>
              </p:cNvPr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8673952" y="3232034"/>
                <a:ext cx="12600" cy="12600"/>
              </a:xfrm>
              <a:prstGeom prst="rect">
                <a:avLst/>
              </a:prstGeom>
            </p:spPr>
          </p:pic>
        </mc:Fallback>
      </mc:AlternateContent>
      <p:sp>
        <p:nvSpPr>
          <p:cNvPr id="10" name="Text Placeholder 8">
            <a:extLst>
              <a:ext uri="{FF2B5EF4-FFF2-40B4-BE49-F238E27FC236}">
                <a16:creationId xmlns:a16="http://schemas.microsoft.com/office/drawing/2014/main" id="{13481AE2-87DE-5DEC-EC59-86486892E3B6}"/>
              </a:ext>
            </a:extLst>
          </p:cNvPr>
          <p:cNvSpPr txBox="1">
            <a:spLocks/>
          </p:cNvSpPr>
          <p:nvPr/>
        </p:nvSpPr>
        <p:spPr>
          <a:xfrm>
            <a:off x="160202" y="856535"/>
            <a:ext cx="8626446" cy="6683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CH" b="1" dirty="0">
                <a:solidFill>
                  <a:srgbClr val="303030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CHSH test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9A41DA0E-69A6-1718-D8A0-9EBCDC4F405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2546" y="1560335"/>
            <a:ext cx="4977766" cy="3368413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92973A2A-AE14-E654-BD11-BD12ED83314F}"/>
              </a:ext>
            </a:extLst>
          </p:cNvPr>
          <p:cNvSpPr txBox="1"/>
          <p:nvPr/>
        </p:nvSpPr>
        <p:spPr>
          <a:xfrm>
            <a:off x="5040312" y="2115424"/>
            <a:ext cx="2402084" cy="203132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CH" sz="1800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29.5 km of real fiber</a:t>
            </a:r>
          </a:p>
          <a:p>
            <a:endParaRPr lang="en-CH" sz="1800" dirty="0">
              <a:latin typeface="Noto Sans" panose="020B0502040504020204" pitchFamily="34" charset="0"/>
              <a:ea typeface="Noto Sans" panose="020B0502040504020204" pitchFamily="34" charset="0"/>
              <a:cs typeface="Noto Sans" panose="020B0502040504020204" pitchFamily="34" charset="0"/>
            </a:endParaRPr>
          </a:p>
          <a:p>
            <a:r>
              <a:rPr lang="en-CH" sz="1800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Average visibility</a:t>
            </a:r>
          </a:p>
          <a:p>
            <a:r>
              <a:rPr lang="en-CH" sz="1800" i="1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V </a:t>
            </a:r>
            <a:r>
              <a:rPr lang="en-CH" sz="1800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= 0.85 +/- 0.01</a:t>
            </a:r>
          </a:p>
          <a:p>
            <a:endParaRPr lang="en-CH" sz="1800" i="1" dirty="0">
              <a:latin typeface="Noto Sans" panose="020B0502040504020204" pitchFamily="34" charset="0"/>
              <a:ea typeface="Noto Sans" panose="020B0502040504020204" pitchFamily="34" charset="0"/>
              <a:cs typeface="Noto Sans" panose="020B0502040504020204" pitchFamily="34" charset="0"/>
            </a:endParaRPr>
          </a:p>
          <a:p>
            <a:r>
              <a:rPr lang="en-CH" sz="1800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CHSH S-parameter</a:t>
            </a:r>
          </a:p>
          <a:p>
            <a:r>
              <a:rPr lang="en-CH" sz="1800" i="1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S </a:t>
            </a:r>
            <a:r>
              <a:rPr lang="en-CH" sz="1800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= 2.50 +/- 0.05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0E02C59-2301-64E6-9BA3-9E73854CBD8A}"/>
              </a:ext>
            </a:extLst>
          </p:cNvPr>
          <p:cNvSpPr txBox="1"/>
          <p:nvPr/>
        </p:nvSpPr>
        <p:spPr>
          <a:xfrm>
            <a:off x="7585606" y="2114354"/>
            <a:ext cx="2402084" cy="2031325"/>
          </a:xfrm>
          <a:prstGeom prst="rect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CH" sz="1800" dirty="0">
                <a:solidFill>
                  <a:schemeClr val="bg1">
                    <a:lumMod val="50000"/>
                  </a:schemeClr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5 km of fiberspool</a:t>
            </a:r>
          </a:p>
          <a:p>
            <a:endParaRPr lang="en-CH" sz="1800" dirty="0">
              <a:solidFill>
                <a:schemeClr val="bg1">
                  <a:lumMod val="50000"/>
                </a:schemeClr>
              </a:solidFill>
              <a:latin typeface="Noto Sans" panose="020B0502040504020204" pitchFamily="34" charset="0"/>
              <a:ea typeface="Noto Sans" panose="020B0502040504020204" pitchFamily="34" charset="0"/>
              <a:cs typeface="Noto Sans" panose="020B0502040504020204" pitchFamily="34" charset="0"/>
            </a:endParaRPr>
          </a:p>
          <a:p>
            <a:r>
              <a:rPr lang="en-CH" sz="1800" dirty="0">
                <a:solidFill>
                  <a:schemeClr val="bg1">
                    <a:lumMod val="50000"/>
                  </a:schemeClr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Average visibility</a:t>
            </a:r>
          </a:p>
          <a:p>
            <a:r>
              <a:rPr lang="en-CH" sz="1800" i="1" dirty="0">
                <a:solidFill>
                  <a:schemeClr val="bg1">
                    <a:lumMod val="50000"/>
                  </a:schemeClr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V </a:t>
            </a:r>
            <a:r>
              <a:rPr lang="en-CH" sz="1800" dirty="0">
                <a:solidFill>
                  <a:schemeClr val="bg1">
                    <a:lumMod val="50000"/>
                  </a:schemeClr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= 0.97 +/- 0.02</a:t>
            </a:r>
          </a:p>
          <a:p>
            <a:endParaRPr lang="en-CH" sz="1800" i="1" dirty="0">
              <a:solidFill>
                <a:schemeClr val="bg1">
                  <a:lumMod val="50000"/>
                </a:schemeClr>
              </a:solidFill>
              <a:latin typeface="Noto Sans" panose="020B0502040504020204" pitchFamily="34" charset="0"/>
              <a:ea typeface="Noto Sans" panose="020B0502040504020204" pitchFamily="34" charset="0"/>
              <a:cs typeface="Noto Sans" panose="020B0502040504020204" pitchFamily="34" charset="0"/>
            </a:endParaRPr>
          </a:p>
          <a:p>
            <a:r>
              <a:rPr lang="en-CH" sz="1800" dirty="0">
                <a:solidFill>
                  <a:schemeClr val="bg1">
                    <a:lumMod val="50000"/>
                  </a:schemeClr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CHSH S-parameter</a:t>
            </a:r>
          </a:p>
          <a:p>
            <a:r>
              <a:rPr lang="en-CH" sz="1800" i="1" dirty="0">
                <a:solidFill>
                  <a:schemeClr val="bg1">
                    <a:lumMod val="50000"/>
                  </a:schemeClr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S </a:t>
            </a:r>
            <a:r>
              <a:rPr lang="en-CH" sz="1800" dirty="0">
                <a:solidFill>
                  <a:schemeClr val="bg1">
                    <a:lumMod val="50000"/>
                  </a:schemeClr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= 2.70 +/- 0.04</a:t>
            </a:r>
          </a:p>
        </p:txBody>
      </p:sp>
    </p:spTree>
    <p:extLst>
      <p:ext uri="{BB962C8B-B14F-4D97-AF65-F5344CB8AC3E}">
        <p14:creationId xmlns:p14="http://schemas.microsoft.com/office/powerpoint/2010/main" val="305137210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0">
          <a:extLst>
            <a:ext uri="{FF2B5EF4-FFF2-40B4-BE49-F238E27FC236}">
              <a16:creationId xmlns:a16="http://schemas.microsoft.com/office/drawing/2014/main" id="{E47E6962-F883-5288-9AA6-7A0D8FF49CE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Google Shape;291;p67">
            <a:extLst>
              <a:ext uri="{FF2B5EF4-FFF2-40B4-BE49-F238E27FC236}">
                <a16:creationId xmlns:a16="http://schemas.microsoft.com/office/drawing/2014/main" id="{FE7898E5-D14D-4F3C-0D35-D2C13D8F4F69}"/>
              </a:ext>
            </a:extLst>
          </p:cNvPr>
          <p:cNvSpPr txBox="1"/>
          <p:nvPr/>
        </p:nvSpPr>
        <p:spPr>
          <a:xfrm>
            <a:off x="294120" y="1005840"/>
            <a:ext cx="5560023" cy="41914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5600" tIns="37800" rIns="75600" bIns="37800" anchor="t" anchorCtr="0">
            <a:noAutofit/>
          </a:bodyPr>
          <a:lstStyle/>
          <a:p>
            <a:pPr marL="457200" marR="0" lvl="1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CH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LOOPBACK (Alice &amp; Bob @ CERN)</a:t>
            </a:r>
          </a:p>
          <a:p>
            <a:pPr marL="742950" marR="0" lvl="1" indent="-28575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CH" sz="1600" kern="1200" dirty="0">
                <a:solidFill>
                  <a:prstClr val="black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Quantum-classical coexistence experiments</a:t>
            </a:r>
          </a:p>
          <a:p>
            <a:pPr marL="457200" lvl="2">
              <a:lnSpc>
                <a:spcPct val="90000"/>
              </a:lnSpc>
              <a:spcBef>
                <a:spcPts val="500"/>
              </a:spcBef>
              <a:buClrTx/>
              <a:defRPr/>
            </a:pPr>
            <a:r>
              <a:rPr lang="en-CH" kern="1200" dirty="0">
                <a:solidFill>
                  <a:prstClr val="black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	- monitor WR parameters</a:t>
            </a:r>
          </a:p>
          <a:p>
            <a:pPr marL="457200" lvl="2">
              <a:lnSpc>
                <a:spcPct val="90000"/>
              </a:lnSpc>
              <a:spcBef>
                <a:spcPts val="500"/>
              </a:spcBef>
              <a:buClrTx/>
              <a:defRPr/>
            </a:pPr>
            <a:r>
              <a:rPr lang="en-CH" kern="1200" dirty="0">
                <a:solidFill>
                  <a:prstClr val="black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	- track polarisation state of WR light</a:t>
            </a:r>
          </a:p>
          <a:p>
            <a:pPr marL="742950" lvl="2" indent="-285750">
              <a:lnSpc>
                <a:spcPct val="90000"/>
              </a:lnSpc>
              <a:spcBef>
                <a:spcPts val="500"/>
              </a:spcBef>
              <a:buClrTx/>
              <a:buFont typeface="Arial" panose="020B0604020202020204" pitchFamily="34" charset="0"/>
              <a:buChar char="•"/>
              <a:defRPr/>
            </a:pPr>
            <a:endParaRPr lang="en-CH" sz="1600" kern="1200" dirty="0">
              <a:solidFill>
                <a:prstClr val="black"/>
              </a:solidFill>
              <a:latin typeface="Noto Sans" panose="020B0502040504020204" pitchFamily="34" charset="0"/>
              <a:ea typeface="Noto Sans" panose="020B0502040504020204" pitchFamily="34" charset="0"/>
              <a:cs typeface="Noto Sans" panose="020B0502040504020204" pitchFamily="34" charset="0"/>
            </a:endParaRPr>
          </a:p>
          <a:p>
            <a:pPr marL="742950" lvl="2" indent="-285750">
              <a:lnSpc>
                <a:spcPct val="90000"/>
              </a:lnSpc>
              <a:spcBef>
                <a:spcPts val="500"/>
              </a:spcBef>
              <a:buClrTx/>
              <a:buFont typeface="Arial" panose="020B0604020202020204" pitchFamily="34" charset="0"/>
              <a:buChar char="•"/>
              <a:defRPr/>
            </a:pPr>
            <a:r>
              <a:rPr lang="en-CH" sz="1600" kern="1200" dirty="0">
                <a:solidFill>
                  <a:prstClr val="black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Explore effects of different WR wavelengths and powers</a:t>
            </a:r>
          </a:p>
          <a:p>
            <a:pPr marL="457200" lvl="2">
              <a:lnSpc>
                <a:spcPct val="90000"/>
              </a:lnSpc>
              <a:spcBef>
                <a:spcPts val="500"/>
              </a:spcBef>
              <a:buClrTx/>
              <a:defRPr/>
            </a:pPr>
            <a:r>
              <a:rPr lang="en-CH" kern="1200" dirty="0">
                <a:solidFill>
                  <a:prstClr val="black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	- Visibilities and S-parameters (CHSH test)</a:t>
            </a:r>
          </a:p>
          <a:p>
            <a:pPr marL="457200" lvl="2">
              <a:lnSpc>
                <a:spcPct val="90000"/>
              </a:lnSpc>
              <a:spcBef>
                <a:spcPts val="500"/>
              </a:spcBef>
              <a:buClrTx/>
              <a:defRPr/>
            </a:pPr>
            <a:r>
              <a:rPr lang="en-CH" kern="1200" dirty="0">
                <a:solidFill>
                  <a:prstClr val="black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	- Quantum state (full tomography)</a:t>
            </a:r>
          </a:p>
          <a:p>
            <a:pPr marL="457200" lvl="2">
              <a:lnSpc>
                <a:spcPct val="90000"/>
              </a:lnSpc>
              <a:spcBef>
                <a:spcPts val="500"/>
              </a:spcBef>
              <a:buClrTx/>
              <a:defRPr/>
            </a:pPr>
            <a:endParaRPr lang="en-CH" sz="1800" b="1" kern="1200" dirty="0">
              <a:solidFill>
                <a:prstClr val="black"/>
              </a:solidFill>
              <a:latin typeface="Noto Sans" panose="020B0502040504020204" pitchFamily="34" charset="0"/>
              <a:ea typeface="Noto Sans" panose="020B0502040504020204" pitchFamily="34" charset="0"/>
              <a:cs typeface="Noto Sans" panose="020B0502040504020204" pitchFamily="34" charset="0"/>
            </a:endParaRPr>
          </a:p>
          <a:p>
            <a:pPr marL="457200" lvl="2">
              <a:lnSpc>
                <a:spcPct val="90000"/>
              </a:lnSpc>
              <a:spcBef>
                <a:spcPts val="500"/>
              </a:spcBef>
              <a:buClrTx/>
              <a:defRPr/>
            </a:pPr>
            <a:r>
              <a:rPr lang="en-CH" sz="1600" b="1" kern="1200" dirty="0">
                <a:solidFill>
                  <a:prstClr val="black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TWO-SITE (Alice @ CERN, Bob @ Unige)</a:t>
            </a:r>
          </a:p>
          <a:p>
            <a:pPr marL="457200" lvl="2">
              <a:lnSpc>
                <a:spcPct val="90000"/>
              </a:lnSpc>
              <a:spcBef>
                <a:spcPts val="500"/>
              </a:spcBef>
              <a:buClrTx/>
              <a:defRPr/>
            </a:pPr>
            <a:endParaRPr lang="en-CH" sz="1800" kern="1200" dirty="0">
              <a:solidFill>
                <a:prstClr val="black"/>
              </a:solidFill>
              <a:latin typeface="Noto Sans" panose="020B0502040504020204" pitchFamily="34" charset="0"/>
              <a:ea typeface="Noto Sans" panose="020B0502040504020204" pitchFamily="34" charset="0"/>
              <a:cs typeface="Noto Sans" panose="020B0502040504020204" pitchFamily="34" charset="0"/>
            </a:endParaRPr>
          </a:p>
          <a:p>
            <a:pPr marL="742950" marR="0" lvl="1" indent="-28575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CH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Noto Sans" panose="020B0502040504020204" pitchFamily="34" charset="0"/>
              <a:ea typeface="Noto Sans" panose="020B0502040504020204" pitchFamily="34" charset="0"/>
              <a:cs typeface="Noto Sans" panose="020B0502040504020204" pitchFamily="34" charset="0"/>
            </a:endParaRPr>
          </a:p>
          <a:p>
            <a:pPr marL="381060" marR="0" lvl="0" indent="-3429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000" dirty="0">
              <a:latin typeface="Noto Sans" panose="020B0502040504020204" pitchFamily="34" charset="0"/>
              <a:ea typeface="Noto Sans" panose="020B0502040504020204" pitchFamily="34" charset="0"/>
              <a:cs typeface="Noto Sans" panose="020B0502040504020204" pitchFamily="34" charset="0"/>
            </a:endParaRPr>
          </a:p>
          <a:p>
            <a:pPr marL="381060" lvl="1" indent="-342900">
              <a:lnSpc>
                <a:spcPct val="90000"/>
              </a:lnSpc>
              <a:buFont typeface="Arial" panose="020B0604020202020204" pitchFamily="34" charset="0"/>
              <a:buChar char="•"/>
            </a:pPr>
            <a:endParaRPr lang="en-US" sz="2000" dirty="0">
              <a:latin typeface="Noto Sans" panose="020B0502040504020204" pitchFamily="34" charset="0"/>
              <a:ea typeface="Noto Sans" panose="020B0502040504020204" pitchFamily="34" charset="0"/>
              <a:cs typeface="Noto Sans" panose="020B0502040504020204" pitchFamily="34" charset="0"/>
            </a:endParaRPr>
          </a:p>
          <a:p>
            <a:pPr marL="381060" marR="0" lvl="0" indent="-3429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000" b="0" i="0" u="none" strike="noStrike" cap="none" dirty="0">
              <a:solidFill>
                <a:srgbClr val="000000"/>
              </a:solidFill>
              <a:latin typeface="Noto Sans" panose="020B0502040504020204" pitchFamily="34" charset="0"/>
              <a:ea typeface="Noto Sans" panose="020B0502040504020204" pitchFamily="34" charset="0"/>
              <a:cs typeface="Noto Sans" panose="020B0502040504020204" pitchFamily="34" charset="0"/>
              <a:sym typeface="Arial"/>
            </a:endParaRPr>
          </a:p>
        </p:txBody>
      </p:sp>
      <p:sp>
        <p:nvSpPr>
          <p:cNvPr id="292" name="Google Shape;292;p67">
            <a:extLst>
              <a:ext uri="{FF2B5EF4-FFF2-40B4-BE49-F238E27FC236}">
                <a16:creationId xmlns:a16="http://schemas.microsoft.com/office/drawing/2014/main" id="{2A192B38-4F57-930C-C866-60C3BD70F3E3}"/>
              </a:ext>
            </a:extLst>
          </p:cNvPr>
          <p:cNvSpPr txBox="1"/>
          <p:nvPr/>
        </p:nvSpPr>
        <p:spPr>
          <a:xfrm>
            <a:off x="294120" y="302040"/>
            <a:ext cx="9478080" cy="70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5600" tIns="37800" rIns="75600" bIns="37800" anchor="t" anchorCtr="0">
            <a:normAutofit/>
          </a:bodyPr>
          <a:lstStyle/>
          <a:p>
            <a:pPr marL="0" marR="0" lvl="0" indent="0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b="1" i="0" u="none" strike="noStrike" cap="none" dirty="0">
                <a:solidFill>
                  <a:schemeClr val="accent1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  <a:sym typeface="Arial"/>
              </a:rPr>
              <a:t>Outlook</a:t>
            </a:r>
            <a:endParaRPr sz="3200" b="1" i="0" u="none" strike="noStrike" cap="none" dirty="0">
              <a:solidFill>
                <a:schemeClr val="accent1"/>
              </a:solidFill>
              <a:latin typeface="Noto Sans" panose="020B0502040504020204" pitchFamily="34" charset="0"/>
              <a:ea typeface="Noto Sans" panose="020B0502040504020204" pitchFamily="34" charset="0"/>
              <a:cs typeface="Noto Sans" panose="020B0502040504020204" pitchFamily="34" charset="0"/>
              <a:sym typeface="Arial"/>
            </a:endParaRP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B1DE8083-AB7D-99D1-2EA4-89A6BEC64A72}"/>
              </a:ext>
            </a:extLst>
          </p:cNvPr>
          <p:cNvCxnSpPr>
            <a:cxnSpLocks/>
          </p:cNvCxnSpPr>
          <p:nvPr/>
        </p:nvCxnSpPr>
        <p:spPr>
          <a:xfrm>
            <a:off x="2354294" y="5283200"/>
            <a:ext cx="0" cy="357105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Graphic 5">
            <a:extLst>
              <a:ext uri="{FF2B5EF4-FFF2-40B4-BE49-F238E27FC236}">
                <a16:creationId xmlns:a16="http://schemas.microsoft.com/office/drawing/2014/main" id="{95718188-B4F1-9369-3E36-38392C42251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 b="26186"/>
          <a:stretch>
            <a:fillRect/>
          </a:stretch>
        </p:blipFill>
        <p:spPr>
          <a:xfrm>
            <a:off x="2354294" y="5219854"/>
            <a:ext cx="676772" cy="357106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DCBB141E-05F2-A27E-A7C6-740CBC7A403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59443" y="2695561"/>
            <a:ext cx="3612757" cy="2458977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0E8A63D8-470E-2D3D-6DAE-30CDBC686A35}"/>
              </a:ext>
            </a:extLst>
          </p:cNvPr>
          <p:cNvSpPr txBox="1"/>
          <p:nvPr/>
        </p:nvSpPr>
        <p:spPr>
          <a:xfrm>
            <a:off x="820895" y="4085138"/>
            <a:ext cx="4774836" cy="1015663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z="2000" kern="1200" dirty="0">
                <a:solidFill>
                  <a:prstClr val="black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Demonstrate metropolitan scale entanglement distribution with WR multiplexed on the same </a:t>
            </a:r>
            <a:r>
              <a:rPr lang="en-GB" sz="2000" kern="1200" dirty="0" err="1">
                <a:solidFill>
                  <a:prstClr val="black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fiber</a:t>
            </a:r>
            <a:r>
              <a:rPr lang="en-GB" sz="2000" kern="1200" dirty="0">
                <a:solidFill>
                  <a:prstClr val="black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</a:p>
        </p:txBody>
      </p:sp>
      <p:pic>
        <p:nvPicPr>
          <p:cNvPr id="34" name="Picture 33">
            <a:extLst>
              <a:ext uri="{FF2B5EF4-FFF2-40B4-BE49-F238E27FC236}">
                <a16:creationId xmlns:a16="http://schemas.microsoft.com/office/drawing/2014/main" id="{9A3B8A3B-FF34-6114-D0BD-0FCFC07401A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159443" y="188843"/>
            <a:ext cx="3611105" cy="22959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16889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9043602-66B9-F306-C319-3DB98912C75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0" name="Group 59">
            <a:extLst>
              <a:ext uri="{FF2B5EF4-FFF2-40B4-BE49-F238E27FC236}">
                <a16:creationId xmlns:a16="http://schemas.microsoft.com/office/drawing/2014/main" id="{4BC1E172-FB87-FC29-1556-CE9524278BCB}"/>
              </a:ext>
            </a:extLst>
          </p:cNvPr>
          <p:cNvGrpSpPr/>
          <p:nvPr/>
        </p:nvGrpSpPr>
        <p:grpSpPr>
          <a:xfrm rot="931895">
            <a:off x="1909962" y="2798766"/>
            <a:ext cx="154941" cy="1594320"/>
            <a:chOff x="1790968" y="3007888"/>
            <a:chExt cx="107623" cy="1034321"/>
          </a:xfrm>
        </p:grpSpPr>
        <p:sp>
          <p:nvSpPr>
            <p:cNvPr id="52" name="Vrije vorm 16">
              <a:extLst>
                <a:ext uri="{FF2B5EF4-FFF2-40B4-BE49-F238E27FC236}">
                  <a16:creationId xmlns:a16="http://schemas.microsoft.com/office/drawing/2014/main" id="{6AD1953B-C713-FB9F-9D57-A3A88F172A1B}"/>
                </a:ext>
              </a:extLst>
            </p:cNvPr>
            <p:cNvSpPr/>
            <p:nvPr/>
          </p:nvSpPr>
          <p:spPr>
            <a:xfrm rot="18214617">
              <a:off x="1332916" y="3505231"/>
              <a:ext cx="995030" cy="78926"/>
            </a:xfrm>
            <a:custGeom>
              <a:avLst/>
              <a:gdLst>
                <a:gd name="connsiteX0" fmla="*/ 0 w 4638186"/>
                <a:gd name="connsiteY0" fmla="*/ 721140 h 925876"/>
                <a:gd name="connsiteX1" fmla="*/ 386575 w 4638186"/>
                <a:gd name="connsiteY1" fmla="*/ 28 h 925876"/>
                <a:gd name="connsiteX2" fmla="*/ 780585 w 4638186"/>
                <a:gd name="connsiteY2" fmla="*/ 743442 h 925876"/>
                <a:gd name="connsiteX3" fmla="*/ 1129990 w 4638186"/>
                <a:gd name="connsiteY3" fmla="*/ 7462 h 925876"/>
                <a:gd name="connsiteX4" fmla="*/ 1494263 w 4638186"/>
                <a:gd name="connsiteY4" fmla="*/ 736008 h 925876"/>
                <a:gd name="connsiteX5" fmla="*/ 1940312 w 4638186"/>
                <a:gd name="connsiteY5" fmla="*/ 28 h 925876"/>
                <a:gd name="connsiteX6" fmla="*/ 2215375 w 4638186"/>
                <a:gd name="connsiteY6" fmla="*/ 743442 h 925876"/>
                <a:gd name="connsiteX7" fmla="*/ 2542478 w 4638186"/>
                <a:gd name="connsiteY7" fmla="*/ 7462 h 925876"/>
                <a:gd name="connsiteX8" fmla="*/ 2921619 w 4638186"/>
                <a:gd name="connsiteY8" fmla="*/ 728574 h 925876"/>
                <a:gd name="connsiteX9" fmla="*/ 3271024 w 4638186"/>
                <a:gd name="connsiteY9" fmla="*/ 7462 h 925876"/>
                <a:gd name="connsiteX10" fmla="*/ 3642731 w 4638186"/>
                <a:gd name="connsiteY10" fmla="*/ 728574 h 925876"/>
                <a:gd name="connsiteX11" fmla="*/ 4096214 w 4638186"/>
                <a:gd name="connsiteY11" fmla="*/ 7462 h 925876"/>
                <a:gd name="connsiteX12" fmla="*/ 4304370 w 4638186"/>
                <a:gd name="connsiteY12" fmla="*/ 721140 h 925876"/>
                <a:gd name="connsiteX13" fmla="*/ 4177990 w 4638186"/>
                <a:gd name="connsiteY13" fmla="*/ 906994 h 925876"/>
                <a:gd name="connsiteX14" fmla="*/ 4631473 w 4638186"/>
                <a:gd name="connsiteY14" fmla="*/ 349433 h 925876"/>
                <a:gd name="connsiteX15" fmla="*/ 4453053 w 4638186"/>
                <a:gd name="connsiteY15" fmla="*/ 683969 h 925876"/>
                <a:gd name="connsiteX0" fmla="*/ 0 w 4631473"/>
                <a:gd name="connsiteY0" fmla="*/ 721140 h 925876"/>
                <a:gd name="connsiteX1" fmla="*/ 386575 w 4631473"/>
                <a:gd name="connsiteY1" fmla="*/ 28 h 925876"/>
                <a:gd name="connsiteX2" fmla="*/ 780585 w 4631473"/>
                <a:gd name="connsiteY2" fmla="*/ 743442 h 925876"/>
                <a:gd name="connsiteX3" fmla="*/ 1129990 w 4631473"/>
                <a:gd name="connsiteY3" fmla="*/ 7462 h 925876"/>
                <a:gd name="connsiteX4" fmla="*/ 1494263 w 4631473"/>
                <a:gd name="connsiteY4" fmla="*/ 736008 h 925876"/>
                <a:gd name="connsiteX5" fmla="*/ 1940312 w 4631473"/>
                <a:gd name="connsiteY5" fmla="*/ 28 h 925876"/>
                <a:gd name="connsiteX6" fmla="*/ 2215375 w 4631473"/>
                <a:gd name="connsiteY6" fmla="*/ 743442 h 925876"/>
                <a:gd name="connsiteX7" fmla="*/ 2542478 w 4631473"/>
                <a:gd name="connsiteY7" fmla="*/ 7462 h 925876"/>
                <a:gd name="connsiteX8" fmla="*/ 2921619 w 4631473"/>
                <a:gd name="connsiteY8" fmla="*/ 728574 h 925876"/>
                <a:gd name="connsiteX9" fmla="*/ 3271024 w 4631473"/>
                <a:gd name="connsiteY9" fmla="*/ 7462 h 925876"/>
                <a:gd name="connsiteX10" fmla="*/ 3642731 w 4631473"/>
                <a:gd name="connsiteY10" fmla="*/ 728574 h 925876"/>
                <a:gd name="connsiteX11" fmla="*/ 4096214 w 4631473"/>
                <a:gd name="connsiteY11" fmla="*/ 7462 h 925876"/>
                <a:gd name="connsiteX12" fmla="*/ 4304370 w 4631473"/>
                <a:gd name="connsiteY12" fmla="*/ 721140 h 925876"/>
                <a:gd name="connsiteX13" fmla="*/ 4177990 w 4631473"/>
                <a:gd name="connsiteY13" fmla="*/ 906994 h 925876"/>
                <a:gd name="connsiteX14" fmla="*/ 4631473 w 4631473"/>
                <a:gd name="connsiteY14" fmla="*/ 349433 h 925876"/>
                <a:gd name="connsiteX0" fmla="*/ 0 w 4305056"/>
                <a:gd name="connsiteY0" fmla="*/ 721140 h 925876"/>
                <a:gd name="connsiteX1" fmla="*/ 386575 w 4305056"/>
                <a:gd name="connsiteY1" fmla="*/ 28 h 925876"/>
                <a:gd name="connsiteX2" fmla="*/ 780585 w 4305056"/>
                <a:gd name="connsiteY2" fmla="*/ 743442 h 925876"/>
                <a:gd name="connsiteX3" fmla="*/ 1129990 w 4305056"/>
                <a:gd name="connsiteY3" fmla="*/ 7462 h 925876"/>
                <a:gd name="connsiteX4" fmla="*/ 1494263 w 4305056"/>
                <a:gd name="connsiteY4" fmla="*/ 736008 h 925876"/>
                <a:gd name="connsiteX5" fmla="*/ 1940312 w 4305056"/>
                <a:gd name="connsiteY5" fmla="*/ 28 h 925876"/>
                <a:gd name="connsiteX6" fmla="*/ 2215375 w 4305056"/>
                <a:gd name="connsiteY6" fmla="*/ 743442 h 925876"/>
                <a:gd name="connsiteX7" fmla="*/ 2542478 w 4305056"/>
                <a:gd name="connsiteY7" fmla="*/ 7462 h 925876"/>
                <a:gd name="connsiteX8" fmla="*/ 2921619 w 4305056"/>
                <a:gd name="connsiteY8" fmla="*/ 728574 h 925876"/>
                <a:gd name="connsiteX9" fmla="*/ 3271024 w 4305056"/>
                <a:gd name="connsiteY9" fmla="*/ 7462 h 925876"/>
                <a:gd name="connsiteX10" fmla="*/ 3642731 w 4305056"/>
                <a:gd name="connsiteY10" fmla="*/ 728574 h 925876"/>
                <a:gd name="connsiteX11" fmla="*/ 4096214 w 4305056"/>
                <a:gd name="connsiteY11" fmla="*/ 7462 h 925876"/>
                <a:gd name="connsiteX12" fmla="*/ 4304370 w 4305056"/>
                <a:gd name="connsiteY12" fmla="*/ 721140 h 925876"/>
                <a:gd name="connsiteX13" fmla="*/ 4177990 w 4305056"/>
                <a:gd name="connsiteY13" fmla="*/ 906994 h 925876"/>
                <a:gd name="connsiteX0" fmla="*/ 0 w 4304370"/>
                <a:gd name="connsiteY0" fmla="*/ 721140 h 743443"/>
                <a:gd name="connsiteX1" fmla="*/ 386575 w 4304370"/>
                <a:gd name="connsiteY1" fmla="*/ 28 h 743443"/>
                <a:gd name="connsiteX2" fmla="*/ 780585 w 4304370"/>
                <a:gd name="connsiteY2" fmla="*/ 743442 h 743443"/>
                <a:gd name="connsiteX3" fmla="*/ 1129990 w 4304370"/>
                <a:gd name="connsiteY3" fmla="*/ 7462 h 743443"/>
                <a:gd name="connsiteX4" fmla="*/ 1494263 w 4304370"/>
                <a:gd name="connsiteY4" fmla="*/ 736008 h 743443"/>
                <a:gd name="connsiteX5" fmla="*/ 1940312 w 4304370"/>
                <a:gd name="connsiteY5" fmla="*/ 28 h 743443"/>
                <a:gd name="connsiteX6" fmla="*/ 2215375 w 4304370"/>
                <a:gd name="connsiteY6" fmla="*/ 743442 h 743443"/>
                <a:gd name="connsiteX7" fmla="*/ 2542478 w 4304370"/>
                <a:gd name="connsiteY7" fmla="*/ 7462 h 743443"/>
                <a:gd name="connsiteX8" fmla="*/ 2921619 w 4304370"/>
                <a:gd name="connsiteY8" fmla="*/ 728574 h 743443"/>
                <a:gd name="connsiteX9" fmla="*/ 3271024 w 4304370"/>
                <a:gd name="connsiteY9" fmla="*/ 7462 h 743443"/>
                <a:gd name="connsiteX10" fmla="*/ 3642731 w 4304370"/>
                <a:gd name="connsiteY10" fmla="*/ 728574 h 743443"/>
                <a:gd name="connsiteX11" fmla="*/ 4096214 w 4304370"/>
                <a:gd name="connsiteY11" fmla="*/ 7462 h 743443"/>
                <a:gd name="connsiteX12" fmla="*/ 4304370 w 4304370"/>
                <a:gd name="connsiteY12" fmla="*/ 721140 h 7434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304370" h="743443">
                  <a:moveTo>
                    <a:pt x="0" y="721140"/>
                  </a:moveTo>
                  <a:cubicBezTo>
                    <a:pt x="128239" y="358725"/>
                    <a:pt x="256478" y="-3689"/>
                    <a:pt x="386575" y="28"/>
                  </a:cubicBezTo>
                  <a:cubicBezTo>
                    <a:pt x="516672" y="3745"/>
                    <a:pt x="656683" y="742203"/>
                    <a:pt x="780585" y="743442"/>
                  </a:cubicBezTo>
                  <a:cubicBezTo>
                    <a:pt x="904487" y="744681"/>
                    <a:pt x="1011044" y="8701"/>
                    <a:pt x="1129990" y="7462"/>
                  </a:cubicBezTo>
                  <a:cubicBezTo>
                    <a:pt x="1248936" y="6223"/>
                    <a:pt x="1359209" y="737247"/>
                    <a:pt x="1494263" y="736008"/>
                  </a:cubicBezTo>
                  <a:cubicBezTo>
                    <a:pt x="1629317" y="734769"/>
                    <a:pt x="1820127" y="-1211"/>
                    <a:pt x="1940312" y="28"/>
                  </a:cubicBezTo>
                  <a:cubicBezTo>
                    <a:pt x="2060497" y="1267"/>
                    <a:pt x="2115014" y="742203"/>
                    <a:pt x="2215375" y="743442"/>
                  </a:cubicBezTo>
                  <a:cubicBezTo>
                    <a:pt x="2315736" y="744681"/>
                    <a:pt x="2424771" y="9940"/>
                    <a:pt x="2542478" y="7462"/>
                  </a:cubicBezTo>
                  <a:cubicBezTo>
                    <a:pt x="2660185" y="4984"/>
                    <a:pt x="2800195" y="728574"/>
                    <a:pt x="2921619" y="728574"/>
                  </a:cubicBezTo>
                  <a:cubicBezTo>
                    <a:pt x="3043043" y="728574"/>
                    <a:pt x="3150839" y="7462"/>
                    <a:pt x="3271024" y="7462"/>
                  </a:cubicBezTo>
                  <a:cubicBezTo>
                    <a:pt x="3391209" y="7462"/>
                    <a:pt x="3505199" y="728574"/>
                    <a:pt x="3642731" y="728574"/>
                  </a:cubicBezTo>
                  <a:cubicBezTo>
                    <a:pt x="3780263" y="728574"/>
                    <a:pt x="3985941" y="8701"/>
                    <a:pt x="4096214" y="7462"/>
                  </a:cubicBezTo>
                  <a:cubicBezTo>
                    <a:pt x="4206487" y="6223"/>
                    <a:pt x="4290741" y="571218"/>
                    <a:pt x="4304370" y="721140"/>
                  </a:cubicBezTo>
                </a:path>
              </a:pathLst>
            </a:custGeom>
            <a:noFill/>
            <a:ln w="25400">
              <a:solidFill>
                <a:srgbClr val="FF4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377">
                <a:buClrTx/>
              </a:pPr>
              <a:endParaRPr lang="nl-NL" sz="1800" kern="1200">
                <a:solidFill>
                  <a:prstClr val="white"/>
                </a:solidFill>
                <a:latin typeface="Arial" panose="020B0604020202020204"/>
              </a:endParaRPr>
            </a:p>
          </p:txBody>
        </p:sp>
        <p:sp>
          <p:nvSpPr>
            <p:cNvPr id="53" name="Vrije vorm 11">
              <a:extLst>
                <a:ext uri="{FF2B5EF4-FFF2-40B4-BE49-F238E27FC236}">
                  <a16:creationId xmlns:a16="http://schemas.microsoft.com/office/drawing/2014/main" id="{930C6A99-A155-65FE-47E2-455C24CC62ED}"/>
                </a:ext>
              </a:extLst>
            </p:cNvPr>
            <p:cNvSpPr/>
            <p:nvPr/>
          </p:nvSpPr>
          <p:spPr>
            <a:xfrm rot="7414617">
              <a:off x="1351554" y="3456826"/>
              <a:ext cx="995976" cy="98099"/>
            </a:xfrm>
            <a:custGeom>
              <a:avLst/>
              <a:gdLst>
                <a:gd name="connsiteX0" fmla="*/ 0 w 4638186"/>
                <a:gd name="connsiteY0" fmla="*/ 721140 h 925876"/>
                <a:gd name="connsiteX1" fmla="*/ 386575 w 4638186"/>
                <a:gd name="connsiteY1" fmla="*/ 28 h 925876"/>
                <a:gd name="connsiteX2" fmla="*/ 780585 w 4638186"/>
                <a:gd name="connsiteY2" fmla="*/ 743442 h 925876"/>
                <a:gd name="connsiteX3" fmla="*/ 1129990 w 4638186"/>
                <a:gd name="connsiteY3" fmla="*/ 7462 h 925876"/>
                <a:gd name="connsiteX4" fmla="*/ 1494263 w 4638186"/>
                <a:gd name="connsiteY4" fmla="*/ 736008 h 925876"/>
                <a:gd name="connsiteX5" fmla="*/ 1940312 w 4638186"/>
                <a:gd name="connsiteY5" fmla="*/ 28 h 925876"/>
                <a:gd name="connsiteX6" fmla="*/ 2215375 w 4638186"/>
                <a:gd name="connsiteY6" fmla="*/ 743442 h 925876"/>
                <a:gd name="connsiteX7" fmla="*/ 2542478 w 4638186"/>
                <a:gd name="connsiteY7" fmla="*/ 7462 h 925876"/>
                <a:gd name="connsiteX8" fmla="*/ 2921619 w 4638186"/>
                <a:gd name="connsiteY8" fmla="*/ 728574 h 925876"/>
                <a:gd name="connsiteX9" fmla="*/ 3271024 w 4638186"/>
                <a:gd name="connsiteY9" fmla="*/ 7462 h 925876"/>
                <a:gd name="connsiteX10" fmla="*/ 3642731 w 4638186"/>
                <a:gd name="connsiteY10" fmla="*/ 728574 h 925876"/>
                <a:gd name="connsiteX11" fmla="*/ 4096214 w 4638186"/>
                <a:gd name="connsiteY11" fmla="*/ 7462 h 925876"/>
                <a:gd name="connsiteX12" fmla="*/ 4304370 w 4638186"/>
                <a:gd name="connsiteY12" fmla="*/ 721140 h 925876"/>
                <a:gd name="connsiteX13" fmla="*/ 4177990 w 4638186"/>
                <a:gd name="connsiteY13" fmla="*/ 906994 h 925876"/>
                <a:gd name="connsiteX14" fmla="*/ 4631473 w 4638186"/>
                <a:gd name="connsiteY14" fmla="*/ 349433 h 925876"/>
                <a:gd name="connsiteX15" fmla="*/ 4453053 w 4638186"/>
                <a:gd name="connsiteY15" fmla="*/ 683969 h 925876"/>
                <a:gd name="connsiteX0" fmla="*/ 0 w 4631473"/>
                <a:gd name="connsiteY0" fmla="*/ 721140 h 925876"/>
                <a:gd name="connsiteX1" fmla="*/ 386575 w 4631473"/>
                <a:gd name="connsiteY1" fmla="*/ 28 h 925876"/>
                <a:gd name="connsiteX2" fmla="*/ 780585 w 4631473"/>
                <a:gd name="connsiteY2" fmla="*/ 743442 h 925876"/>
                <a:gd name="connsiteX3" fmla="*/ 1129990 w 4631473"/>
                <a:gd name="connsiteY3" fmla="*/ 7462 h 925876"/>
                <a:gd name="connsiteX4" fmla="*/ 1494263 w 4631473"/>
                <a:gd name="connsiteY4" fmla="*/ 736008 h 925876"/>
                <a:gd name="connsiteX5" fmla="*/ 1940312 w 4631473"/>
                <a:gd name="connsiteY5" fmla="*/ 28 h 925876"/>
                <a:gd name="connsiteX6" fmla="*/ 2215375 w 4631473"/>
                <a:gd name="connsiteY6" fmla="*/ 743442 h 925876"/>
                <a:gd name="connsiteX7" fmla="*/ 2542478 w 4631473"/>
                <a:gd name="connsiteY7" fmla="*/ 7462 h 925876"/>
                <a:gd name="connsiteX8" fmla="*/ 2921619 w 4631473"/>
                <a:gd name="connsiteY8" fmla="*/ 728574 h 925876"/>
                <a:gd name="connsiteX9" fmla="*/ 3271024 w 4631473"/>
                <a:gd name="connsiteY9" fmla="*/ 7462 h 925876"/>
                <a:gd name="connsiteX10" fmla="*/ 3642731 w 4631473"/>
                <a:gd name="connsiteY10" fmla="*/ 728574 h 925876"/>
                <a:gd name="connsiteX11" fmla="*/ 4096214 w 4631473"/>
                <a:gd name="connsiteY11" fmla="*/ 7462 h 925876"/>
                <a:gd name="connsiteX12" fmla="*/ 4304370 w 4631473"/>
                <a:gd name="connsiteY12" fmla="*/ 721140 h 925876"/>
                <a:gd name="connsiteX13" fmla="*/ 4177990 w 4631473"/>
                <a:gd name="connsiteY13" fmla="*/ 906994 h 925876"/>
                <a:gd name="connsiteX14" fmla="*/ 4631473 w 4631473"/>
                <a:gd name="connsiteY14" fmla="*/ 349433 h 925876"/>
                <a:gd name="connsiteX0" fmla="*/ 0 w 4305056"/>
                <a:gd name="connsiteY0" fmla="*/ 721140 h 925876"/>
                <a:gd name="connsiteX1" fmla="*/ 386575 w 4305056"/>
                <a:gd name="connsiteY1" fmla="*/ 28 h 925876"/>
                <a:gd name="connsiteX2" fmla="*/ 780585 w 4305056"/>
                <a:gd name="connsiteY2" fmla="*/ 743442 h 925876"/>
                <a:gd name="connsiteX3" fmla="*/ 1129990 w 4305056"/>
                <a:gd name="connsiteY3" fmla="*/ 7462 h 925876"/>
                <a:gd name="connsiteX4" fmla="*/ 1494263 w 4305056"/>
                <a:gd name="connsiteY4" fmla="*/ 736008 h 925876"/>
                <a:gd name="connsiteX5" fmla="*/ 1940312 w 4305056"/>
                <a:gd name="connsiteY5" fmla="*/ 28 h 925876"/>
                <a:gd name="connsiteX6" fmla="*/ 2215375 w 4305056"/>
                <a:gd name="connsiteY6" fmla="*/ 743442 h 925876"/>
                <a:gd name="connsiteX7" fmla="*/ 2542478 w 4305056"/>
                <a:gd name="connsiteY7" fmla="*/ 7462 h 925876"/>
                <a:gd name="connsiteX8" fmla="*/ 2921619 w 4305056"/>
                <a:gd name="connsiteY8" fmla="*/ 728574 h 925876"/>
                <a:gd name="connsiteX9" fmla="*/ 3271024 w 4305056"/>
                <a:gd name="connsiteY9" fmla="*/ 7462 h 925876"/>
                <a:gd name="connsiteX10" fmla="*/ 3642731 w 4305056"/>
                <a:gd name="connsiteY10" fmla="*/ 728574 h 925876"/>
                <a:gd name="connsiteX11" fmla="*/ 4096214 w 4305056"/>
                <a:gd name="connsiteY11" fmla="*/ 7462 h 925876"/>
                <a:gd name="connsiteX12" fmla="*/ 4304370 w 4305056"/>
                <a:gd name="connsiteY12" fmla="*/ 721140 h 925876"/>
                <a:gd name="connsiteX13" fmla="*/ 4177990 w 4305056"/>
                <a:gd name="connsiteY13" fmla="*/ 906994 h 925876"/>
                <a:gd name="connsiteX0" fmla="*/ 0 w 4304370"/>
                <a:gd name="connsiteY0" fmla="*/ 721140 h 743443"/>
                <a:gd name="connsiteX1" fmla="*/ 386575 w 4304370"/>
                <a:gd name="connsiteY1" fmla="*/ 28 h 743443"/>
                <a:gd name="connsiteX2" fmla="*/ 780585 w 4304370"/>
                <a:gd name="connsiteY2" fmla="*/ 743442 h 743443"/>
                <a:gd name="connsiteX3" fmla="*/ 1129990 w 4304370"/>
                <a:gd name="connsiteY3" fmla="*/ 7462 h 743443"/>
                <a:gd name="connsiteX4" fmla="*/ 1494263 w 4304370"/>
                <a:gd name="connsiteY4" fmla="*/ 736008 h 743443"/>
                <a:gd name="connsiteX5" fmla="*/ 1940312 w 4304370"/>
                <a:gd name="connsiteY5" fmla="*/ 28 h 743443"/>
                <a:gd name="connsiteX6" fmla="*/ 2215375 w 4304370"/>
                <a:gd name="connsiteY6" fmla="*/ 743442 h 743443"/>
                <a:gd name="connsiteX7" fmla="*/ 2542478 w 4304370"/>
                <a:gd name="connsiteY7" fmla="*/ 7462 h 743443"/>
                <a:gd name="connsiteX8" fmla="*/ 2921619 w 4304370"/>
                <a:gd name="connsiteY8" fmla="*/ 728574 h 743443"/>
                <a:gd name="connsiteX9" fmla="*/ 3271024 w 4304370"/>
                <a:gd name="connsiteY9" fmla="*/ 7462 h 743443"/>
                <a:gd name="connsiteX10" fmla="*/ 3642731 w 4304370"/>
                <a:gd name="connsiteY10" fmla="*/ 728574 h 743443"/>
                <a:gd name="connsiteX11" fmla="*/ 4096214 w 4304370"/>
                <a:gd name="connsiteY11" fmla="*/ 7462 h 743443"/>
                <a:gd name="connsiteX12" fmla="*/ 4304370 w 4304370"/>
                <a:gd name="connsiteY12" fmla="*/ 721140 h 7434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304370" h="743443">
                  <a:moveTo>
                    <a:pt x="0" y="721140"/>
                  </a:moveTo>
                  <a:cubicBezTo>
                    <a:pt x="128239" y="358725"/>
                    <a:pt x="256478" y="-3689"/>
                    <a:pt x="386575" y="28"/>
                  </a:cubicBezTo>
                  <a:cubicBezTo>
                    <a:pt x="516672" y="3745"/>
                    <a:pt x="656683" y="742203"/>
                    <a:pt x="780585" y="743442"/>
                  </a:cubicBezTo>
                  <a:cubicBezTo>
                    <a:pt x="904487" y="744681"/>
                    <a:pt x="1011044" y="8701"/>
                    <a:pt x="1129990" y="7462"/>
                  </a:cubicBezTo>
                  <a:cubicBezTo>
                    <a:pt x="1248936" y="6223"/>
                    <a:pt x="1359209" y="737247"/>
                    <a:pt x="1494263" y="736008"/>
                  </a:cubicBezTo>
                  <a:cubicBezTo>
                    <a:pt x="1629317" y="734769"/>
                    <a:pt x="1820127" y="-1211"/>
                    <a:pt x="1940312" y="28"/>
                  </a:cubicBezTo>
                  <a:cubicBezTo>
                    <a:pt x="2060497" y="1267"/>
                    <a:pt x="2115014" y="742203"/>
                    <a:pt x="2215375" y="743442"/>
                  </a:cubicBezTo>
                  <a:cubicBezTo>
                    <a:pt x="2315736" y="744681"/>
                    <a:pt x="2424771" y="9940"/>
                    <a:pt x="2542478" y="7462"/>
                  </a:cubicBezTo>
                  <a:cubicBezTo>
                    <a:pt x="2660185" y="4984"/>
                    <a:pt x="2800195" y="728574"/>
                    <a:pt x="2921619" y="728574"/>
                  </a:cubicBezTo>
                  <a:cubicBezTo>
                    <a:pt x="3043043" y="728574"/>
                    <a:pt x="3150839" y="7462"/>
                    <a:pt x="3271024" y="7462"/>
                  </a:cubicBezTo>
                  <a:cubicBezTo>
                    <a:pt x="3391209" y="7462"/>
                    <a:pt x="3505199" y="728574"/>
                    <a:pt x="3642731" y="728574"/>
                  </a:cubicBezTo>
                  <a:cubicBezTo>
                    <a:pt x="3780263" y="728574"/>
                    <a:pt x="3985941" y="8701"/>
                    <a:pt x="4096214" y="7462"/>
                  </a:cubicBezTo>
                  <a:cubicBezTo>
                    <a:pt x="4206487" y="6223"/>
                    <a:pt x="4290741" y="571218"/>
                    <a:pt x="4304370" y="721140"/>
                  </a:cubicBezTo>
                </a:path>
              </a:pathLst>
            </a:custGeom>
            <a:noFill/>
            <a:ln w="25400">
              <a:solidFill>
                <a:srgbClr val="FF4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377">
                <a:buClrTx/>
              </a:pPr>
              <a:endParaRPr lang="nl-NL" sz="1800" kern="1200" dirty="0">
                <a:solidFill>
                  <a:prstClr val="white"/>
                </a:solidFill>
                <a:latin typeface="Arial" panose="020B0604020202020204"/>
              </a:endParaRPr>
            </a:p>
          </p:txBody>
        </p:sp>
      </p:grpSp>
      <p:sp>
        <p:nvSpPr>
          <p:cNvPr id="4" name="Google Shape;292;p67">
            <a:extLst>
              <a:ext uri="{FF2B5EF4-FFF2-40B4-BE49-F238E27FC236}">
                <a16:creationId xmlns:a16="http://schemas.microsoft.com/office/drawing/2014/main" id="{90545B0A-ECF4-54FC-B7F2-9CDD3DCB53D4}"/>
              </a:ext>
            </a:extLst>
          </p:cNvPr>
          <p:cNvSpPr txBox="1"/>
          <p:nvPr/>
        </p:nvSpPr>
        <p:spPr>
          <a:xfrm>
            <a:off x="294120" y="302040"/>
            <a:ext cx="9478080" cy="70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5600" tIns="37800" rIns="75600" bIns="37800" anchor="t" anchorCtr="0">
            <a:normAutofit/>
          </a:bodyPr>
          <a:lstStyle/>
          <a:p>
            <a:pPr marL="0" marR="0" lvl="0" indent="0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b="1" i="0" u="none" strike="noStrike" cap="none" dirty="0">
                <a:solidFill>
                  <a:schemeClr val="accent1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  <a:sym typeface="Arial"/>
              </a:rPr>
              <a:t>Quantum Networks at CERN</a:t>
            </a:r>
            <a:endParaRPr sz="3200" b="1" i="0" u="none" strike="noStrike" cap="none" dirty="0">
              <a:solidFill>
                <a:schemeClr val="accent1"/>
              </a:solidFill>
              <a:latin typeface="Noto Sans" panose="020B0502040504020204" pitchFamily="34" charset="0"/>
              <a:ea typeface="Noto Sans" panose="020B0502040504020204" pitchFamily="34" charset="0"/>
              <a:cs typeface="Noto Sans" panose="020B0502040504020204" pitchFamily="34" charset="0"/>
              <a:sym typeface="Arial"/>
            </a:endParaRP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256F4C2B-0D84-78E1-AEA2-E82703889434}"/>
              </a:ext>
            </a:extLst>
          </p:cNvPr>
          <p:cNvCxnSpPr>
            <a:cxnSpLocks/>
          </p:cNvCxnSpPr>
          <p:nvPr/>
        </p:nvCxnSpPr>
        <p:spPr>
          <a:xfrm>
            <a:off x="2354294" y="5283200"/>
            <a:ext cx="0" cy="357105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Rectangle 2">
            <a:extLst>
              <a:ext uri="{FF2B5EF4-FFF2-40B4-BE49-F238E27FC236}">
                <a16:creationId xmlns:a16="http://schemas.microsoft.com/office/drawing/2014/main" id="{03AE0EB0-0F00-86FA-BC20-3B070754F203}"/>
              </a:ext>
            </a:extLst>
          </p:cNvPr>
          <p:cNvSpPr/>
          <p:nvPr/>
        </p:nvSpPr>
        <p:spPr>
          <a:xfrm>
            <a:off x="733857" y="2731580"/>
            <a:ext cx="1272644" cy="58680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2000" b="1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Source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6D57002-76E8-34D6-65C2-F7D4CF1E3C67}"/>
              </a:ext>
            </a:extLst>
          </p:cNvPr>
          <p:cNvSpPr/>
          <p:nvPr/>
        </p:nvSpPr>
        <p:spPr>
          <a:xfrm>
            <a:off x="389936" y="2019308"/>
            <a:ext cx="1610673" cy="357105"/>
          </a:xfrm>
          <a:prstGeom prst="rect">
            <a:avLst/>
          </a:prstGeom>
          <a:solidFill>
            <a:schemeClr val="accent4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1158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White Rabbit Switch</a:t>
            </a:r>
          </a:p>
        </p:txBody>
      </p:sp>
      <p:sp>
        <p:nvSpPr>
          <p:cNvPr id="9" name="Trapezium 8">
            <a:extLst>
              <a:ext uri="{FF2B5EF4-FFF2-40B4-BE49-F238E27FC236}">
                <a16:creationId xmlns:a16="http://schemas.microsoft.com/office/drawing/2014/main" id="{89668AE9-9D4D-BF0C-BADC-567AD0E051C1}"/>
              </a:ext>
            </a:extLst>
          </p:cNvPr>
          <p:cNvSpPr/>
          <p:nvPr/>
        </p:nvSpPr>
        <p:spPr>
          <a:xfrm rot="5400000">
            <a:off x="2929937" y="2527424"/>
            <a:ext cx="1466239" cy="265027"/>
          </a:xfrm>
          <a:prstGeom prst="trapezoid">
            <a:avLst/>
          </a:prstGeom>
        </p:spPr>
        <p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1158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DWDM</a:t>
            </a:r>
          </a:p>
        </p:txBody>
      </p:sp>
      <p:sp>
        <p:nvSpPr>
          <p:cNvPr id="11" name="Trapezium 10">
            <a:extLst>
              <a:ext uri="{FF2B5EF4-FFF2-40B4-BE49-F238E27FC236}">
                <a16:creationId xmlns:a16="http://schemas.microsoft.com/office/drawing/2014/main" id="{C23952A6-9189-6631-98BD-DDFDE491BD38}"/>
              </a:ext>
            </a:extLst>
          </p:cNvPr>
          <p:cNvSpPr/>
          <p:nvPr/>
        </p:nvSpPr>
        <p:spPr>
          <a:xfrm rot="16200000">
            <a:off x="5686675" y="2528867"/>
            <a:ext cx="1466239" cy="265027"/>
          </a:xfrm>
          <a:prstGeom prst="trapezoid">
            <a:avLst/>
          </a:prstGeom>
        </p:spPr>
        <p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1158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DWDM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B84C1539-BAF4-E9D2-038E-D023F1D15CDE}"/>
              </a:ext>
            </a:extLst>
          </p:cNvPr>
          <p:cNvSpPr/>
          <p:nvPr/>
        </p:nvSpPr>
        <p:spPr>
          <a:xfrm>
            <a:off x="8238681" y="2019308"/>
            <a:ext cx="1610673" cy="357105"/>
          </a:xfrm>
          <a:prstGeom prst="rect">
            <a:avLst/>
          </a:prstGeom>
          <a:solidFill>
            <a:schemeClr val="accent4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1158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White Rabbit Switch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199C2304-074C-A70A-73B0-36DCD1D6D5B6}"/>
              </a:ext>
            </a:extLst>
          </p:cNvPr>
          <p:cNvSpPr/>
          <p:nvPr/>
        </p:nvSpPr>
        <p:spPr>
          <a:xfrm>
            <a:off x="733857" y="4312410"/>
            <a:ext cx="1275981" cy="586800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1600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Detection</a:t>
            </a:r>
          </a:p>
        </p:txBody>
      </p: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0BCDCD03-8575-9F61-62E2-C815B1318A58}"/>
              </a:ext>
            </a:extLst>
          </p:cNvPr>
          <p:cNvCxnSpPr>
            <a:cxnSpLocks/>
          </p:cNvCxnSpPr>
          <p:nvPr/>
        </p:nvCxnSpPr>
        <p:spPr>
          <a:xfrm>
            <a:off x="2006501" y="3024767"/>
            <a:ext cx="1524042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580888C1-2913-8D0F-A566-A6ECEC8CF1EF}"/>
              </a:ext>
            </a:extLst>
          </p:cNvPr>
          <p:cNvCxnSpPr>
            <a:cxnSpLocks/>
            <a:stCxn id="6" idx="3"/>
          </p:cNvCxnSpPr>
          <p:nvPr/>
        </p:nvCxnSpPr>
        <p:spPr>
          <a:xfrm>
            <a:off x="2000609" y="2197861"/>
            <a:ext cx="1529934" cy="0"/>
          </a:xfrm>
          <a:prstGeom prst="straightConnector1">
            <a:avLst/>
          </a:prstGeom>
          <a:ln>
            <a:solidFill>
              <a:srgbClr val="0432FF"/>
            </a:solidFill>
            <a:headEnd type="triangle" w="med" len="med"/>
            <a:tailEnd type="triangle" w="med" len="med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65" name="Straight Arrow Connector 64">
            <a:extLst>
              <a:ext uri="{FF2B5EF4-FFF2-40B4-BE49-F238E27FC236}">
                <a16:creationId xmlns:a16="http://schemas.microsoft.com/office/drawing/2014/main" id="{E3FFCB20-C7B2-92F6-D6FF-7DAF3D7D65B9}"/>
              </a:ext>
            </a:extLst>
          </p:cNvPr>
          <p:cNvCxnSpPr>
            <a:cxnSpLocks/>
            <a:endCxn id="12" idx="1"/>
          </p:cNvCxnSpPr>
          <p:nvPr/>
        </p:nvCxnSpPr>
        <p:spPr>
          <a:xfrm>
            <a:off x="6563169" y="2197861"/>
            <a:ext cx="1675512" cy="0"/>
          </a:xfrm>
          <a:prstGeom prst="straightConnector1">
            <a:avLst/>
          </a:prstGeom>
          <a:ln>
            <a:solidFill>
              <a:srgbClr val="0432FF"/>
            </a:solidFill>
            <a:headEnd type="triangle" w="med" len="med"/>
            <a:tailEnd type="triangle" w="med" len="med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pic>
        <p:nvPicPr>
          <p:cNvPr id="44" name="Content Placeholder 4" descr="Female Profile outline">
            <a:extLst>
              <a:ext uri="{FF2B5EF4-FFF2-40B4-BE49-F238E27FC236}">
                <a16:creationId xmlns:a16="http://schemas.microsoft.com/office/drawing/2014/main" id="{018107A4-2C28-0637-1351-BDA6899D882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2140339" y="3775366"/>
            <a:ext cx="1218711" cy="1218711"/>
          </a:xfrm>
          <a:prstGeom prst="rect">
            <a:avLst/>
          </a:prstGeom>
        </p:spPr>
      </p:pic>
      <p:sp>
        <p:nvSpPr>
          <p:cNvPr id="45" name="TextBox 44">
            <a:extLst>
              <a:ext uri="{FF2B5EF4-FFF2-40B4-BE49-F238E27FC236}">
                <a16:creationId xmlns:a16="http://schemas.microsoft.com/office/drawing/2014/main" id="{8004B71D-4309-545B-869A-96429B32084B}"/>
              </a:ext>
            </a:extLst>
          </p:cNvPr>
          <p:cNvSpPr txBox="1"/>
          <p:nvPr/>
        </p:nvSpPr>
        <p:spPr>
          <a:xfrm>
            <a:off x="2344306" y="4593967"/>
            <a:ext cx="86381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H" sz="2000" dirty="0"/>
              <a:t>Alice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D79F11A4-A3F2-0B55-3387-3C8BAC9A702A}"/>
              </a:ext>
            </a:extLst>
          </p:cNvPr>
          <p:cNvSpPr txBox="1"/>
          <p:nvPr/>
        </p:nvSpPr>
        <p:spPr>
          <a:xfrm>
            <a:off x="6686052" y="4593967"/>
            <a:ext cx="86381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H" sz="2000" dirty="0"/>
              <a:t>Bob</a:t>
            </a:r>
          </a:p>
        </p:txBody>
      </p:sp>
      <p:pic>
        <p:nvPicPr>
          <p:cNvPr id="47" name="Graphic 46" descr="Male profile outline">
            <a:extLst>
              <a:ext uri="{FF2B5EF4-FFF2-40B4-BE49-F238E27FC236}">
                <a16:creationId xmlns:a16="http://schemas.microsoft.com/office/drawing/2014/main" id="{95F5D1B3-F498-ED4D-6186-978706DBB02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6465779" y="3689715"/>
            <a:ext cx="1304362" cy="1304362"/>
          </a:xfrm>
          <a:prstGeom prst="rect">
            <a:avLst/>
          </a:prstGeom>
        </p:spPr>
      </p:pic>
      <p:sp>
        <p:nvSpPr>
          <p:cNvPr id="54" name="TextBox 53">
            <a:extLst>
              <a:ext uri="{FF2B5EF4-FFF2-40B4-BE49-F238E27FC236}">
                <a16:creationId xmlns:a16="http://schemas.microsoft.com/office/drawing/2014/main" id="{4F703D15-F383-B9F1-5BED-F7C4F1648C6D}"/>
              </a:ext>
            </a:extLst>
          </p:cNvPr>
          <p:cNvSpPr txBox="1"/>
          <p:nvPr/>
        </p:nvSpPr>
        <p:spPr>
          <a:xfrm>
            <a:off x="2300166" y="1877283"/>
            <a:ext cx="1014373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CH" dirty="0">
                <a:solidFill>
                  <a:srgbClr val="0432FF"/>
                </a:solidFill>
              </a:rPr>
              <a:t>15xx nm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6056DA10-453E-3853-1967-1A6C8986F242}"/>
              </a:ext>
            </a:extLst>
          </p:cNvPr>
          <p:cNvSpPr txBox="1"/>
          <p:nvPr/>
        </p:nvSpPr>
        <p:spPr>
          <a:xfrm>
            <a:off x="6893737" y="1877283"/>
            <a:ext cx="1014373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CH" dirty="0">
                <a:solidFill>
                  <a:srgbClr val="0432FF"/>
                </a:solidFill>
              </a:rPr>
              <a:t>15xx nm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C6869416-8B7E-EC93-302F-5EE47914C1FD}"/>
              </a:ext>
            </a:extLst>
          </p:cNvPr>
          <p:cNvSpPr txBox="1"/>
          <p:nvPr/>
        </p:nvSpPr>
        <p:spPr>
          <a:xfrm>
            <a:off x="2313005" y="2729062"/>
            <a:ext cx="101437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dirty="0">
                <a:solidFill>
                  <a:srgbClr val="FF0000"/>
                </a:solidFill>
              </a:rPr>
              <a:t>1320 nm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A291899E-F53D-7E49-EB92-B1425C373471}"/>
              </a:ext>
            </a:extLst>
          </p:cNvPr>
          <p:cNvSpPr txBox="1"/>
          <p:nvPr/>
        </p:nvSpPr>
        <p:spPr>
          <a:xfrm>
            <a:off x="6893737" y="2729062"/>
            <a:ext cx="101437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dirty="0">
                <a:solidFill>
                  <a:srgbClr val="FF0000"/>
                </a:solidFill>
              </a:rPr>
              <a:t>1320 nm</a:t>
            </a:r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01CB7D63-29D7-3BCA-FD8A-E6A72C71E0E3}"/>
              </a:ext>
            </a:extLst>
          </p:cNvPr>
          <p:cNvSpPr/>
          <p:nvPr/>
        </p:nvSpPr>
        <p:spPr>
          <a:xfrm>
            <a:off x="262732" y="4064618"/>
            <a:ext cx="1014373" cy="240936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1158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TimeTagger</a:t>
            </a:r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AD78FC1E-A7EC-432B-5C1D-AED9503FE718}"/>
              </a:ext>
            </a:extLst>
          </p:cNvPr>
          <p:cNvSpPr/>
          <p:nvPr/>
        </p:nvSpPr>
        <p:spPr>
          <a:xfrm>
            <a:off x="8676904" y="4042437"/>
            <a:ext cx="1014373" cy="240936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1158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TimeTagger</a:t>
            </a:r>
          </a:p>
        </p:txBody>
      </p:sp>
      <p:cxnSp>
        <p:nvCxnSpPr>
          <p:cNvPr id="71" name="Straight Arrow Connector 70">
            <a:extLst>
              <a:ext uri="{FF2B5EF4-FFF2-40B4-BE49-F238E27FC236}">
                <a16:creationId xmlns:a16="http://schemas.microsoft.com/office/drawing/2014/main" id="{6E30031B-E4FC-CFAF-7A9A-749216D7C7C4}"/>
              </a:ext>
            </a:extLst>
          </p:cNvPr>
          <p:cNvCxnSpPr>
            <a:cxnSpLocks/>
          </p:cNvCxnSpPr>
          <p:nvPr/>
        </p:nvCxnSpPr>
        <p:spPr>
          <a:xfrm>
            <a:off x="513309" y="2403301"/>
            <a:ext cx="0" cy="163913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7" name="Graphic 6">
            <a:extLst>
              <a:ext uri="{FF2B5EF4-FFF2-40B4-BE49-F238E27FC236}">
                <a16:creationId xmlns:a16="http://schemas.microsoft.com/office/drawing/2014/main" id="{F15D5423-240E-41F4-8844-2BFD40AA992D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rcRect b="26186"/>
          <a:stretch>
            <a:fillRect/>
          </a:stretch>
        </p:blipFill>
        <p:spPr>
          <a:xfrm>
            <a:off x="2354294" y="5219854"/>
            <a:ext cx="676772" cy="357106"/>
          </a:xfrm>
          <a:prstGeom prst="rect">
            <a:avLst/>
          </a:prstGeom>
        </p:spPr>
      </p:pic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5B4C7CB9-2E04-E53E-3D44-683ECB886E96}"/>
              </a:ext>
            </a:extLst>
          </p:cNvPr>
          <p:cNvCxnSpPr>
            <a:cxnSpLocks/>
            <a:stCxn id="9" idx="0"/>
            <a:endCxn id="11" idx="0"/>
          </p:cNvCxnSpPr>
          <p:nvPr/>
        </p:nvCxnSpPr>
        <p:spPr>
          <a:xfrm>
            <a:off x="3795570" y="2659938"/>
            <a:ext cx="2491711" cy="1442"/>
          </a:xfrm>
          <a:prstGeom prst="line">
            <a:avLst/>
          </a:prstGeom>
          <a:ln w="38100">
            <a:solidFill>
              <a:srgbClr val="A14BA2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>
            <a:extLst>
              <a:ext uri="{FF2B5EF4-FFF2-40B4-BE49-F238E27FC236}">
                <a16:creationId xmlns:a16="http://schemas.microsoft.com/office/drawing/2014/main" id="{49FD03D2-BF74-9711-6193-101BCABC9C45}"/>
              </a:ext>
            </a:extLst>
          </p:cNvPr>
          <p:cNvSpPr>
            <a:spLocks noChangeAspect="1"/>
          </p:cNvSpPr>
          <p:nvPr/>
        </p:nvSpPr>
        <p:spPr>
          <a:xfrm>
            <a:off x="4693761" y="2180919"/>
            <a:ext cx="468000" cy="468000"/>
          </a:xfrm>
          <a:prstGeom prst="ellipse">
            <a:avLst/>
          </a:prstGeom>
          <a:noFill/>
          <a:ln>
            <a:solidFill>
              <a:srgbClr val="A14BA2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D9100B17-9F9D-0719-612B-7A5A32FD4CC7}"/>
              </a:ext>
            </a:extLst>
          </p:cNvPr>
          <p:cNvSpPr>
            <a:spLocks noChangeAspect="1"/>
          </p:cNvSpPr>
          <p:nvPr/>
        </p:nvSpPr>
        <p:spPr>
          <a:xfrm>
            <a:off x="4771995" y="2180919"/>
            <a:ext cx="468000" cy="468000"/>
          </a:xfrm>
          <a:prstGeom prst="ellipse">
            <a:avLst/>
          </a:prstGeom>
          <a:noFill/>
          <a:ln>
            <a:solidFill>
              <a:srgbClr val="A14BA2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0D1187BA-3FA2-815B-53F8-71BDB0FD945F}"/>
              </a:ext>
            </a:extLst>
          </p:cNvPr>
          <p:cNvSpPr>
            <a:spLocks noChangeAspect="1"/>
          </p:cNvSpPr>
          <p:nvPr/>
        </p:nvSpPr>
        <p:spPr>
          <a:xfrm>
            <a:off x="4859047" y="2186429"/>
            <a:ext cx="468000" cy="468000"/>
          </a:xfrm>
          <a:prstGeom prst="ellipse">
            <a:avLst/>
          </a:prstGeom>
          <a:noFill/>
          <a:ln>
            <a:solidFill>
              <a:srgbClr val="A14BA2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CA705A29-3CF4-703A-5A37-F6BF28F04EE7}"/>
              </a:ext>
            </a:extLst>
          </p:cNvPr>
          <p:cNvSpPr txBox="1"/>
          <p:nvPr/>
        </p:nvSpPr>
        <p:spPr>
          <a:xfrm>
            <a:off x="290555" y="880274"/>
            <a:ext cx="933193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3"/>
            <a:r>
              <a:rPr lang="en-GB" sz="1600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Entanglement distribution of polarisation photon pairs co-existing with White Rabbit synchronization signals on the same optical </a:t>
            </a:r>
            <a:r>
              <a:rPr lang="en-GB" sz="1600" dirty="0" err="1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fiber</a:t>
            </a:r>
            <a:endParaRPr lang="en-GB" sz="1600" dirty="0">
              <a:latin typeface="Noto Sans" panose="020B0502040504020204" pitchFamily="34" charset="0"/>
              <a:ea typeface="Noto Sans" panose="020B0502040504020204" pitchFamily="34" charset="0"/>
              <a:cs typeface="Noto Sans" panose="020B0502040504020204" pitchFamily="34" charset="0"/>
            </a:endParaRPr>
          </a:p>
        </p:txBody>
      </p: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893803B0-EBFF-507F-7198-FCDF6F321044}"/>
              </a:ext>
            </a:extLst>
          </p:cNvPr>
          <p:cNvCxnSpPr>
            <a:stCxn id="3" idx="2"/>
            <a:endCxn id="19" idx="0"/>
          </p:cNvCxnSpPr>
          <p:nvPr/>
        </p:nvCxnSpPr>
        <p:spPr>
          <a:xfrm>
            <a:off x="1370179" y="3318380"/>
            <a:ext cx="1669" cy="994030"/>
          </a:xfrm>
          <a:prstGeom prst="straightConnector1">
            <a:avLst/>
          </a:prstGeom>
          <a:ln>
            <a:solidFill>
              <a:srgbClr val="21FF07"/>
            </a:solidFill>
            <a:tailEnd type="triangle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35" name="Rectangle 34">
            <a:extLst>
              <a:ext uri="{FF2B5EF4-FFF2-40B4-BE49-F238E27FC236}">
                <a16:creationId xmlns:a16="http://schemas.microsoft.com/office/drawing/2014/main" id="{F237FC15-8EB0-EC21-BCB0-FA00BB92FF2C}"/>
              </a:ext>
            </a:extLst>
          </p:cNvPr>
          <p:cNvSpPr/>
          <p:nvPr/>
        </p:nvSpPr>
        <p:spPr>
          <a:xfrm>
            <a:off x="7908110" y="4312410"/>
            <a:ext cx="1275981" cy="586800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1600" b="1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Detection</a:t>
            </a:r>
          </a:p>
        </p:txBody>
      </p:sp>
      <p:cxnSp>
        <p:nvCxnSpPr>
          <p:cNvPr id="39" name="Elbow Connector 38">
            <a:extLst>
              <a:ext uri="{FF2B5EF4-FFF2-40B4-BE49-F238E27FC236}">
                <a16:creationId xmlns:a16="http://schemas.microsoft.com/office/drawing/2014/main" id="{18DD2CB6-D3A7-ECFD-353A-E47EF94F58BD}"/>
              </a:ext>
            </a:extLst>
          </p:cNvPr>
          <p:cNvCxnSpPr>
            <a:cxnSpLocks/>
          </p:cNvCxnSpPr>
          <p:nvPr/>
        </p:nvCxnSpPr>
        <p:spPr>
          <a:xfrm>
            <a:off x="6563169" y="3024767"/>
            <a:ext cx="1982932" cy="1262040"/>
          </a:xfrm>
          <a:prstGeom prst="bentConnector2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88ADB11B-8ADD-B315-B25E-1A3D4988FE3B}"/>
              </a:ext>
            </a:extLst>
          </p:cNvPr>
          <p:cNvCxnSpPr>
            <a:cxnSpLocks/>
          </p:cNvCxnSpPr>
          <p:nvPr/>
        </p:nvCxnSpPr>
        <p:spPr>
          <a:xfrm>
            <a:off x="9611591" y="2403301"/>
            <a:ext cx="0" cy="161688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" name="TextBox 1">
            <a:extLst>
              <a:ext uri="{FF2B5EF4-FFF2-40B4-BE49-F238E27FC236}">
                <a16:creationId xmlns:a16="http://schemas.microsoft.com/office/drawing/2014/main" id="{7A2CF149-AF6E-4CCE-0458-064135E1D972}"/>
              </a:ext>
            </a:extLst>
          </p:cNvPr>
          <p:cNvSpPr txBox="1"/>
          <p:nvPr/>
        </p:nvSpPr>
        <p:spPr>
          <a:xfrm>
            <a:off x="642558" y="3587571"/>
            <a:ext cx="101437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dirty="0">
                <a:solidFill>
                  <a:srgbClr val="21FF07"/>
                </a:solidFill>
              </a:rPr>
              <a:t>785 nm</a:t>
            </a:r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8416340E-3FB0-06D4-C513-82261DE2761C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rcRect l="25469" t="19242" r="27281" b="43515"/>
          <a:stretch>
            <a:fillRect/>
          </a:stretch>
        </p:blipFill>
        <p:spPr>
          <a:xfrm>
            <a:off x="3918614" y="2387929"/>
            <a:ext cx="422016" cy="237788"/>
          </a:xfrm>
          <a:prstGeom prst="rect">
            <a:avLst/>
          </a:prstGeom>
        </p:spPr>
      </p:pic>
      <p:grpSp>
        <p:nvGrpSpPr>
          <p:cNvPr id="13" name="Group 12">
            <a:extLst>
              <a:ext uri="{FF2B5EF4-FFF2-40B4-BE49-F238E27FC236}">
                <a16:creationId xmlns:a16="http://schemas.microsoft.com/office/drawing/2014/main" id="{69C520A4-3F50-B7EC-62A0-EBDEAD415F68}"/>
              </a:ext>
            </a:extLst>
          </p:cNvPr>
          <p:cNvGrpSpPr/>
          <p:nvPr/>
        </p:nvGrpSpPr>
        <p:grpSpPr>
          <a:xfrm>
            <a:off x="4344862" y="2412204"/>
            <a:ext cx="310887" cy="230087"/>
            <a:chOff x="5570446" y="3561434"/>
            <a:chExt cx="872640" cy="64584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1">
              <p14:nvContentPartPr>
                <p14:cNvPr id="17" name="Ink 16">
                  <a:extLst>
                    <a:ext uri="{FF2B5EF4-FFF2-40B4-BE49-F238E27FC236}">
                      <a16:creationId xmlns:a16="http://schemas.microsoft.com/office/drawing/2014/main" id="{0849560A-B7DB-291B-7D52-B20F32D52F9D}"/>
                    </a:ext>
                  </a:extLst>
                </p14:cNvPr>
                <p14:cNvContentPartPr/>
                <p14:nvPr/>
              </p14:nvContentPartPr>
              <p14:xfrm>
                <a:off x="5570446" y="3561434"/>
                <a:ext cx="860760" cy="645840"/>
              </p14:xfrm>
            </p:contentPart>
          </mc:Choice>
          <mc:Fallback xmlns="">
            <p:pic>
              <p:nvPicPr>
                <p:cNvPr id="15" name="Ink 14">
                  <a:extLst>
                    <a:ext uri="{FF2B5EF4-FFF2-40B4-BE49-F238E27FC236}">
                      <a16:creationId xmlns:a16="http://schemas.microsoft.com/office/drawing/2014/main" id="{27047405-94DC-3687-CFA3-9B56D409D717}"/>
                    </a:ext>
                  </a:extLst>
                </p:cNvPr>
                <p:cNvPicPr/>
                <p:nvPr/>
              </p:nvPicPr>
              <p:blipFill>
                <a:blip r:embed="rId12"/>
                <a:stretch>
                  <a:fillRect/>
                </a:stretch>
              </p:blipFill>
              <p:spPr>
                <a:xfrm>
                  <a:off x="5552806" y="3543794"/>
                  <a:ext cx="896400" cy="6814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3">
              <p14:nvContentPartPr>
                <p14:cNvPr id="18" name="Ink 17">
                  <a:extLst>
                    <a:ext uri="{FF2B5EF4-FFF2-40B4-BE49-F238E27FC236}">
                      <a16:creationId xmlns:a16="http://schemas.microsoft.com/office/drawing/2014/main" id="{5E147319-7C4B-E73A-C771-2A98E1E43CA6}"/>
                    </a:ext>
                  </a:extLst>
                </p14:cNvPr>
                <p14:cNvContentPartPr/>
                <p14:nvPr/>
              </p14:nvContentPartPr>
              <p14:xfrm>
                <a:off x="6399526" y="3874634"/>
                <a:ext cx="43560" cy="27000"/>
              </p14:xfrm>
            </p:contentPart>
          </mc:Choice>
          <mc:Fallback xmlns="">
            <p:pic>
              <p:nvPicPr>
                <p:cNvPr id="16" name="Ink 15">
                  <a:extLst>
                    <a:ext uri="{FF2B5EF4-FFF2-40B4-BE49-F238E27FC236}">
                      <a16:creationId xmlns:a16="http://schemas.microsoft.com/office/drawing/2014/main" id="{E8CF878D-9567-F564-D1F8-6854AF719E85}"/>
                    </a:ext>
                  </a:extLst>
                </p:cNvPr>
                <p:cNvPicPr/>
                <p:nvPr/>
              </p:nvPicPr>
              <p:blipFill>
                <a:blip r:embed="rId14"/>
                <a:stretch>
                  <a:fillRect/>
                </a:stretch>
              </p:blipFill>
              <p:spPr>
                <a:xfrm>
                  <a:off x="6381526" y="3856994"/>
                  <a:ext cx="79200" cy="62640"/>
                </a:xfrm>
                <a:prstGeom prst="rect">
                  <a:avLst/>
                </a:prstGeom>
              </p:spPr>
            </p:pic>
          </mc:Fallback>
        </mc:AlternateContent>
      </p:grpSp>
    </p:spTree>
    <p:extLst>
      <p:ext uri="{BB962C8B-B14F-4D97-AF65-F5344CB8AC3E}">
        <p14:creationId xmlns:p14="http://schemas.microsoft.com/office/powerpoint/2010/main" val="387304372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472C4"/>
        </a:solidFill>
        <a:effectLst/>
      </p:bgPr>
    </p:bg>
    <p:spTree>
      <p:nvGrpSpPr>
        <p:cNvPr id="1" name="Shape 3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3" name="Google Shape;323;p71"/>
          <p:cNvSpPr txBox="1"/>
          <p:nvPr/>
        </p:nvSpPr>
        <p:spPr>
          <a:xfrm>
            <a:off x="638640" y="2166120"/>
            <a:ext cx="8137080" cy="9464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5600" tIns="37800" rIns="75600" bIns="378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100" b="1" i="0" u="none" strike="noStrike" cap="none">
                <a:solidFill>
                  <a:srgbClr val="FFFFFF"/>
                </a:solidFill>
                <a:latin typeface="Noto Sans"/>
                <a:ea typeface="Noto Sans"/>
                <a:cs typeface="Noto Sans"/>
                <a:sym typeface="Noto Sans"/>
              </a:rPr>
              <a:t>Questions?</a:t>
            </a:r>
            <a:endParaRPr sz="4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A53BBFB0-9D5A-8127-080B-1FC2ACCE4E5D}"/>
              </a:ext>
            </a:extLst>
          </p:cNvPr>
          <p:cNvCxnSpPr>
            <a:cxnSpLocks/>
          </p:cNvCxnSpPr>
          <p:nvPr/>
        </p:nvCxnSpPr>
        <p:spPr>
          <a:xfrm>
            <a:off x="4932902" y="4361688"/>
            <a:ext cx="0" cy="758952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Graphic 3">
            <a:extLst>
              <a:ext uri="{FF2B5EF4-FFF2-40B4-BE49-F238E27FC236}">
                <a16:creationId xmlns:a16="http://schemas.microsoft.com/office/drawing/2014/main" id="{64DCFF7E-F18A-01A1-B5A1-470E63FC7D0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 b="26186"/>
          <a:stretch>
            <a:fillRect/>
          </a:stretch>
        </p:blipFill>
        <p:spPr>
          <a:xfrm>
            <a:off x="4885187" y="4309911"/>
            <a:ext cx="1359853" cy="717541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F57ECB-BECA-8D25-7B44-EBD4775012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H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4154620-CA16-AFE6-8396-DE1C19183D9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52787" y="563396"/>
            <a:ext cx="5975050" cy="42662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57060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1127698-08DA-C5E5-B4C5-E7A9F904B12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Google Shape;292;p67">
            <a:extLst>
              <a:ext uri="{FF2B5EF4-FFF2-40B4-BE49-F238E27FC236}">
                <a16:creationId xmlns:a16="http://schemas.microsoft.com/office/drawing/2014/main" id="{CF0DAF2C-6489-E42B-C237-22013101C41E}"/>
              </a:ext>
            </a:extLst>
          </p:cNvPr>
          <p:cNvSpPr txBox="1"/>
          <p:nvPr/>
        </p:nvSpPr>
        <p:spPr>
          <a:xfrm>
            <a:off x="294120" y="302040"/>
            <a:ext cx="9478080" cy="70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5600" tIns="37800" rIns="75600" bIns="37800" anchor="t" anchorCtr="0">
            <a:normAutofit/>
          </a:bodyPr>
          <a:lstStyle/>
          <a:p>
            <a:pPr marL="0" marR="0" lvl="0" indent="0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b="1" i="0" u="none" strike="noStrike" cap="none" dirty="0">
                <a:solidFill>
                  <a:schemeClr val="accent1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  <a:sym typeface="Arial"/>
              </a:rPr>
              <a:t>News ! </a:t>
            </a:r>
            <a:endParaRPr sz="3200" b="1" i="0" u="none" strike="noStrike" cap="none" dirty="0">
              <a:solidFill>
                <a:schemeClr val="accent1"/>
              </a:solidFill>
              <a:latin typeface="Noto Sans" panose="020B0502040504020204" pitchFamily="34" charset="0"/>
              <a:ea typeface="Noto Sans" panose="020B0502040504020204" pitchFamily="34" charset="0"/>
              <a:cs typeface="Noto Sans" panose="020B0502040504020204" pitchFamily="34" charset="0"/>
              <a:sym typeface="Arial"/>
            </a:endParaRP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B82CC216-3F35-EA3B-DD99-B5BF6616CD44}"/>
              </a:ext>
            </a:extLst>
          </p:cNvPr>
          <p:cNvCxnSpPr>
            <a:cxnSpLocks/>
          </p:cNvCxnSpPr>
          <p:nvPr/>
        </p:nvCxnSpPr>
        <p:spPr>
          <a:xfrm>
            <a:off x="2354294" y="5283200"/>
            <a:ext cx="0" cy="357105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Graphic 5">
            <a:extLst>
              <a:ext uri="{FF2B5EF4-FFF2-40B4-BE49-F238E27FC236}">
                <a16:creationId xmlns:a16="http://schemas.microsoft.com/office/drawing/2014/main" id="{9D00291A-09D3-FBFA-DC44-828D3A516C2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 b="26186"/>
          <a:stretch>
            <a:fillRect/>
          </a:stretch>
        </p:blipFill>
        <p:spPr>
          <a:xfrm>
            <a:off x="2354294" y="5219854"/>
            <a:ext cx="676772" cy="357106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F025E625-4DE2-064C-70B7-EC7A7A73DC2F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r="46944"/>
          <a:stretch>
            <a:fillRect/>
          </a:stretch>
        </p:blipFill>
        <p:spPr>
          <a:xfrm>
            <a:off x="6468351" y="2563336"/>
            <a:ext cx="3612274" cy="2656518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3D14D915-2A52-1794-EFC7-03B56282B1D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444878" y="84351"/>
            <a:ext cx="3176563" cy="2799092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EEEA858F-1218-C45F-B145-B61BC2321EE3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 b="15359"/>
          <a:stretch>
            <a:fillRect/>
          </a:stretch>
        </p:blipFill>
        <p:spPr>
          <a:xfrm>
            <a:off x="0" y="1607419"/>
            <a:ext cx="3780597" cy="3211448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7FA40081-EB55-0B95-2DE2-4D986B5B6A1C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172755" y="1069275"/>
            <a:ext cx="4728219" cy="32182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16995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DC140DA-5E79-B38B-0E2B-C636BAABB37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Google Shape;292;p67">
            <a:extLst>
              <a:ext uri="{FF2B5EF4-FFF2-40B4-BE49-F238E27FC236}">
                <a16:creationId xmlns:a16="http://schemas.microsoft.com/office/drawing/2014/main" id="{5FFFC31B-E98A-F0ED-5B21-F74B5CE6FC9F}"/>
              </a:ext>
            </a:extLst>
          </p:cNvPr>
          <p:cNvSpPr txBox="1"/>
          <p:nvPr/>
        </p:nvSpPr>
        <p:spPr>
          <a:xfrm>
            <a:off x="294120" y="302040"/>
            <a:ext cx="9478080" cy="70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5600" tIns="37800" rIns="75600" bIns="37800" anchor="t" anchorCtr="0">
            <a:normAutofit fontScale="85000" lnSpcReduction="10000"/>
          </a:bodyPr>
          <a:lstStyle/>
          <a:p>
            <a:pPr marL="0" marR="0" lvl="0" indent="0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b="1" i="0" u="none" strike="noStrike" cap="none" dirty="0">
                <a:solidFill>
                  <a:schemeClr val="accent1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  <a:sym typeface="Arial"/>
              </a:rPr>
              <a:t>Main challenges in large-scale quantum networks</a:t>
            </a:r>
            <a:endParaRPr sz="3200" b="1" i="0" u="none" strike="noStrike" cap="none" dirty="0">
              <a:solidFill>
                <a:schemeClr val="accent1"/>
              </a:solidFill>
              <a:latin typeface="Noto Sans" panose="020B0502040504020204" pitchFamily="34" charset="0"/>
              <a:ea typeface="Noto Sans" panose="020B0502040504020204" pitchFamily="34" charset="0"/>
              <a:cs typeface="Noto Sans" panose="020B0502040504020204" pitchFamily="34" charset="0"/>
              <a:sym typeface="Arial"/>
            </a:endParaRP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957CD269-CB54-AAD7-9DA5-8F05A4F978FC}"/>
              </a:ext>
            </a:extLst>
          </p:cNvPr>
          <p:cNvCxnSpPr>
            <a:cxnSpLocks/>
          </p:cNvCxnSpPr>
          <p:nvPr/>
        </p:nvCxnSpPr>
        <p:spPr>
          <a:xfrm>
            <a:off x="2354294" y="5283200"/>
            <a:ext cx="0" cy="357105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837D2929-CFBD-0545-1F26-B29EDB4A54DD}"/>
              </a:ext>
            </a:extLst>
          </p:cNvPr>
          <p:cNvSpPr txBox="1"/>
          <p:nvPr/>
        </p:nvSpPr>
        <p:spPr>
          <a:xfrm>
            <a:off x="179651" y="1165513"/>
            <a:ext cx="5074286" cy="2923877"/>
          </a:xfrm>
          <a:prstGeom prst="rect">
            <a:avLst/>
          </a:prstGeom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342900" lvl="3" indent="-342900">
              <a:buFont typeface="Arial" panose="020B0604020202020204" pitchFamily="34" charset="0"/>
              <a:buChar char="•"/>
            </a:pPr>
            <a:r>
              <a:rPr lang="en-CH" sz="2000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Photon losses</a:t>
            </a:r>
          </a:p>
          <a:p>
            <a:pPr marL="342900" lvl="3" indent="-342900">
              <a:buFont typeface="Arial" panose="020B0604020202020204" pitchFamily="34" charset="0"/>
              <a:buChar char="•"/>
            </a:pPr>
            <a:endParaRPr lang="en-CH" sz="2000" dirty="0">
              <a:latin typeface="Noto Sans" panose="020B0502040504020204" pitchFamily="34" charset="0"/>
              <a:ea typeface="Noto Sans" panose="020B0502040504020204" pitchFamily="34" charset="0"/>
              <a:cs typeface="Noto Sans" panose="020B0502040504020204" pitchFamily="34" charset="0"/>
            </a:endParaRPr>
          </a:p>
          <a:p>
            <a:pPr marL="342900" lvl="3" indent="-342900">
              <a:buFont typeface="Arial" panose="020B0604020202020204" pitchFamily="34" charset="0"/>
              <a:buChar char="•"/>
            </a:pPr>
            <a:r>
              <a:rPr lang="en-CH" sz="2000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Synchronisation</a:t>
            </a:r>
          </a:p>
          <a:p>
            <a:pPr marL="342900" lvl="3" indent="-342900">
              <a:buFont typeface="Arial" panose="020B0604020202020204" pitchFamily="34" charset="0"/>
              <a:buChar char="•"/>
            </a:pPr>
            <a:endParaRPr lang="en-CH" sz="2000" dirty="0">
              <a:latin typeface="Noto Sans" panose="020B0502040504020204" pitchFamily="34" charset="0"/>
              <a:ea typeface="Noto Sans" panose="020B0502040504020204" pitchFamily="34" charset="0"/>
              <a:cs typeface="Noto Sans" panose="020B0502040504020204" pitchFamily="34" charset="0"/>
            </a:endParaRPr>
          </a:p>
          <a:p>
            <a:pPr marL="342900" lvl="3" indent="-342900">
              <a:buFont typeface="Arial" panose="020B0604020202020204" pitchFamily="34" charset="0"/>
              <a:buChar char="•"/>
            </a:pPr>
            <a:r>
              <a:rPr lang="en-CH" sz="2000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Variable transmission conditions</a:t>
            </a:r>
          </a:p>
          <a:p>
            <a:pPr marL="342900" lvl="3" indent="-342900">
              <a:buFont typeface="Arial" panose="020B0604020202020204" pitchFamily="34" charset="0"/>
              <a:buChar char="•"/>
            </a:pPr>
            <a:endParaRPr lang="en-CH" sz="1600" dirty="0">
              <a:latin typeface="Noto Sans" panose="020B0502040504020204" pitchFamily="34" charset="0"/>
              <a:ea typeface="Noto Sans" panose="020B0502040504020204" pitchFamily="34" charset="0"/>
              <a:cs typeface="Noto Sans" panose="020B0502040504020204" pitchFamily="34" charset="0"/>
            </a:endParaRPr>
          </a:p>
          <a:p>
            <a:pPr lvl="4"/>
            <a:r>
              <a:rPr lang="en-CH" sz="1600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	</a:t>
            </a:r>
            <a:r>
              <a:rPr lang="en-CH" sz="1600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  <a:sym typeface="Wingdings" pitchFamily="2" charset="2"/>
              </a:rPr>
              <a:t> transmission time (length changes)</a:t>
            </a:r>
          </a:p>
          <a:p>
            <a:pPr lvl="4"/>
            <a:endParaRPr lang="en-CH" sz="1600" dirty="0">
              <a:latin typeface="Noto Sans" panose="020B0502040504020204" pitchFamily="34" charset="0"/>
              <a:ea typeface="Noto Sans" panose="020B0502040504020204" pitchFamily="34" charset="0"/>
              <a:cs typeface="Noto Sans" panose="020B0502040504020204" pitchFamily="34" charset="0"/>
              <a:sym typeface="Wingdings" pitchFamily="2" charset="2"/>
            </a:endParaRPr>
          </a:p>
          <a:p>
            <a:pPr lvl="4"/>
            <a:r>
              <a:rPr lang="en-CH" sz="1600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  <a:sym typeface="Wingdings" pitchFamily="2" charset="2"/>
              </a:rPr>
              <a:t>	 polarisation state (vibrations/other)</a:t>
            </a:r>
            <a:endParaRPr lang="en-CH" sz="1600" dirty="0">
              <a:latin typeface="Noto Sans" panose="020B0502040504020204" pitchFamily="34" charset="0"/>
              <a:ea typeface="Noto Sans" panose="020B0502040504020204" pitchFamily="34" charset="0"/>
              <a:cs typeface="Noto Sans" panose="020B0502040504020204" pitchFamily="34" charset="0"/>
            </a:endParaRPr>
          </a:p>
          <a:p>
            <a:pPr marL="342900" lvl="4" indent="-342900">
              <a:buFont typeface="Arial" panose="020B0604020202020204" pitchFamily="34" charset="0"/>
              <a:buChar char="•"/>
            </a:pPr>
            <a:endParaRPr lang="en-CH" sz="2000" dirty="0">
              <a:latin typeface="Noto Sans" panose="020B0502040504020204" pitchFamily="34" charset="0"/>
              <a:ea typeface="Noto Sans" panose="020B0502040504020204" pitchFamily="34" charset="0"/>
              <a:cs typeface="Noto Sans" panose="020B0502040504020204" pitchFamily="34" charset="0"/>
            </a:endParaRPr>
          </a:p>
        </p:txBody>
      </p:sp>
      <p:pic>
        <p:nvPicPr>
          <p:cNvPr id="3" name="Graphic 2">
            <a:extLst>
              <a:ext uri="{FF2B5EF4-FFF2-40B4-BE49-F238E27FC236}">
                <a16:creationId xmlns:a16="http://schemas.microsoft.com/office/drawing/2014/main" id="{29C9FDDC-BEDA-6EC2-C7EF-3CD89622087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 b="26186"/>
          <a:stretch>
            <a:fillRect/>
          </a:stretch>
        </p:blipFill>
        <p:spPr>
          <a:xfrm>
            <a:off x="2354294" y="5219854"/>
            <a:ext cx="676772" cy="357106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677B00BD-98F6-DE52-9FBC-77C205EAE848}"/>
              </a:ext>
            </a:extLst>
          </p:cNvPr>
          <p:cNvSpPr txBox="1"/>
          <p:nvPr/>
        </p:nvSpPr>
        <p:spPr>
          <a:xfrm>
            <a:off x="6404657" y="1069275"/>
            <a:ext cx="2563395" cy="1969770"/>
          </a:xfrm>
          <a:prstGeom prst="rect">
            <a:avLst/>
          </a:prstGeom>
          <a:ln>
            <a:solidFill>
              <a:schemeClr val="accent3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lvl="3"/>
            <a:r>
              <a:rPr lang="en-CH" sz="1100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  <a:sym typeface="Wingdings" pitchFamily="2" charset="2"/>
              </a:rPr>
              <a:t>Work in low-loss wavelength bands </a:t>
            </a:r>
          </a:p>
          <a:p>
            <a:pPr lvl="3"/>
            <a:r>
              <a:rPr lang="en-CH" sz="1100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  <a:sym typeface="Wingdings" pitchFamily="2" charset="2"/>
              </a:rPr>
              <a:t>( Telecom C-band &amp; O-band )</a:t>
            </a:r>
          </a:p>
          <a:p>
            <a:pPr lvl="3"/>
            <a:endParaRPr lang="en-CH" sz="2000" dirty="0">
              <a:latin typeface="Noto Sans" panose="020B0502040504020204" pitchFamily="34" charset="0"/>
              <a:ea typeface="Noto Sans" panose="020B0502040504020204" pitchFamily="34" charset="0"/>
              <a:cs typeface="Noto Sans" panose="020B0502040504020204" pitchFamily="34" charset="0"/>
              <a:sym typeface="Wingdings" pitchFamily="2" charset="2"/>
            </a:endParaRPr>
          </a:p>
          <a:p>
            <a:pPr lvl="3"/>
            <a:endParaRPr lang="en-CH" sz="2000" dirty="0">
              <a:latin typeface="Noto Sans" panose="020B0502040504020204" pitchFamily="34" charset="0"/>
              <a:ea typeface="Noto Sans" panose="020B0502040504020204" pitchFamily="34" charset="0"/>
              <a:cs typeface="Noto Sans" panose="020B0502040504020204" pitchFamily="34" charset="0"/>
              <a:sym typeface="Wingdings" pitchFamily="2" charset="2"/>
            </a:endParaRPr>
          </a:p>
          <a:p>
            <a:pPr lvl="3"/>
            <a:endParaRPr lang="en-CH" sz="2000" dirty="0">
              <a:latin typeface="Noto Sans" panose="020B0502040504020204" pitchFamily="34" charset="0"/>
              <a:ea typeface="Noto Sans" panose="020B0502040504020204" pitchFamily="34" charset="0"/>
              <a:cs typeface="Noto Sans" panose="020B0502040504020204" pitchFamily="34" charset="0"/>
              <a:sym typeface="Wingdings" pitchFamily="2" charset="2"/>
            </a:endParaRPr>
          </a:p>
          <a:p>
            <a:pPr lvl="3"/>
            <a:endParaRPr lang="en-CH" sz="2000" dirty="0">
              <a:latin typeface="Noto Sans" panose="020B0502040504020204" pitchFamily="34" charset="0"/>
              <a:ea typeface="Noto Sans" panose="020B0502040504020204" pitchFamily="34" charset="0"/>
              <a:cs typeface="Noto Sans" panose="020B0502040504020204" pitchFamily="34" charset="0"/>
              <a:sym typeface="Wingdings" pitchFamily="2" charset="2"/>
            </a:endParaRPr>
          </a:p>
          <a:p>
            <a:pPr marL="342900" lvl="3" indent="-342900">
              <a:buFont typeface="Wingdings" pitchFamily="2" charset="2"/>
              <a:buChar char="à"/>
            </a:pPr>
            <a:endParaRPr lang="en-CH" sz="2000" dirty="0">
              <a:latin typeface="Noto Sans" panose="020B0502040504020204" pitchFamily="34" charset="0"/>
              <a:ea typeface="Noto Sans" panose="020B0502040504020204" pitchFamily="34" charset="0"/>
              <a:cs typeface="Noto Sans" panose="020B0502040504020204" pitchFamily="34" charset="0"/>
              <a:sym typeface="Wingdings" pitchFamily="2" charset="2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0B2CD385-60DB-FA2D-8F26-A0E3D8048DB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74819" y="1476652"/>
            <a:ext cx="2423070" cy="1414050"/>
          </a:xfrm>
          <a:prstGeom prst="rect">
            <a:avLst/>
          </a:prstGeom>
        </p:spPr>
      </p:pic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DF47B03F-7422-78D0-A364-7590B3F83356}"/>
              </a:ext>
            </a:extLst>
          </p:cNvPr>
          <p:cNvCxnSpPr>
            <a:cxnSpLocks/>
          </p:cNvCxnSpPr>
          <p:nvPr/>
        </p:nvCxnSpPr>
        <p:spPr>
          <a:xfrm>
            <a:off x="3031066" y="1356852"/>
            <a:ext cx="3373591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95AC33DA-DE89-FEC2-3FDA-75FAA4DE5B46}"/>
              </a:ext>
            </a:extLst>
          </p:cNvPr>
          <p:cNvSpPr txBox="1"/>
          <p:nvPr/>
        </p:nvSpPr>
        <p:spPr>
          <a:xfrm>
            <a:off x="308425" y="613365"/>
            <a:ext cx="65482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1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T</a:t>
            </a:r>
            <a:r>
              <a:rPr lang="en-CH" i="1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ransmitting quantum information via photons over long optical fiber links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C272C3E-4252-5336-6E84-1D42F364433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172755" y="1069275"/>
            <a:ext cx="4728219" cy="32182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04986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7C4FAFB-4DF4-62EF-158C-75479237053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Google Shape;292;p67">
            <a:extLst>
              <a:ext uri="{FF2B5EF4-FFF2-40B4-BE49-F238E27FC236}">
                <a16:creationId xmlns:a16="http://schemas.microsoft.com/office/drawing/2014/main" id="{9B68BEB3-8693-4E2F-CBC4-9DDCE6F9D2F8}"/>
              </a:ext>
            </a:extLst>
          </p:cNvPr>
          <p:cNvSpPr txBox="1"/>
          <p:nvPr/>
        </p:nvSpPr>
        <p:spPr>
          <a:xfrm>
            <a:off x="294120" y="302040"/>
            <a:ext cx="9478080" cy="70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5600" tIns="37800" rIns="75600" bIns="37800" anchor="t" anchorCtr="0">
            <a:normAutofit fontScale="85000" lnSpcReduction="10000"/>
          </a:bodyPr>
          <a:lstStyle/>
          <a:p>
            <a:pPr marL="0" marR="0" lvl="0" indent="0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b="1" i="0" u="none" strike="noStrike" cap="none" dirty="0">
                <a:solidFill>
                  <a:schemeClr val="accent1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  <a:sym typeface="Arial"/>
              </a:rPr>
              <a:t>Main challenges in large-scale quantum networks</a:t>
            </a:r>
            <a:endParaRPr sz="3200" b="1" i="0" u="none" strike="noStrike" cap="none" dirty="0">
              <a:solidFill>
                <a:schemeClr val="accent1"/>
              </a:solidFill>
              <a:latin typeface="Noto Sans" panose="020B0502040504020204" pitchFamily="34" charset="0"/>
              <a:ea typeface="Noto Sans" panose="020B0502040504020204" pitchFamily="34" charset="0"/>
              <a:cs typeface="Noto Sans" panose="020B0502040504020204" pitchFamily="34" charset="0"/>
              <a:sym typeface="Arial"/>
            </a:endParaRP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C622A8F4-7625-7A24-05DD-68E7DD443E14}"/>
              </a:ext>
            </a:extLst>
          </p:cNvPr>
          <p:cNvCxnSpPr>
            <a:cxnSpLocks/>
          </p:cNvCxnSpPr>
          <p:nvPr/>
        </p:nvCxnSpPr>
        <p:spPr>
          <a:xfrm>
            <a:off x="2354294" y="5283200"/>
            <a:ext cx="0" cy="357105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B5EAA9C6-1804-2EEB-7EF2-80D3AF63301D}"/>
              </a:ext>
            </a:extLst>
          </p:cNvPr>
          <p:cNvSpPr txBox="1"/>
          <p:nvPr/>
        </p:nvSpPr>
        <p:spPr>
          <a:xfrm>
            <a:off x="179651" y="1165513"/>
            <a:ext cx="5074286" cy="2923877"/>
          </a:xfrm>
          <a:prstGeom prst="rect">
            <a:avLst/>
          </a:prstGeom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342900" lvl="3" indent="-342900">
              <a:buFont typeface="Arial" panose="020B0604020202020204" pitchFamily="34" charset="0"/>
              <a:buChar char="•"/>
            </a:pPr>
            <a:r>
              <a:rPr lang="en-CH" sz="2000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Photon losses</a:t>
            </a:r>
          </a:p>
          <a:p>
            <a:pPr marL="342900" lvl="3" indent="-342900">
              <a:buFont typeface="Arial" panose="020B0604020202020204" pitchFamily="34" charset="0"/>
              <a:buChar char="•"/>
            </a:pPr>
            <a:endParaRPr lang="en-CH" sz="2000" dirty="0">
              <a:latin typeface="Noto Sans" panose="020B0502040504020204" pitchFamily="34" charset="0"/>
              <a:ea typeface="Noto Sans" panose="020B0502040504020204" pitchFamily="34" charset="0"/>
              <a:cs typeface="Noto Sans" panose="020B0502040504020204" pitchFamily="34" charset="0"/>
            </a:endParaRPr>
          </a:p>
          <a:p>
            <a:pPr marL="342900" lvl="3" indent="-342900">
              <a:buFont typeface="Arial" panose="020B0604020202020204" pitchFamily="34" charset="0"/>
              <a:buChar char="•"/>
            </a:pPr>
            <a:r>
              <a:rPr lang="en-CH" sz="2000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Synchronisation</a:t>
            </a:r>
          </a:p>
          <a:p>
            <a:pPr marL="342900" lvl="3" indent="-342900">
              <a:buFont typeface="Arial" panose="020B0604020202020204" pitchFamily="34" charset="0"/>
              <a:buChar char="•"/>
            </a:pPr>
            <a:endParaRPr lang="en-CH" sz="2000" dirty="0">
              <a:latin typeface="Noto Sans" panose="020B0502040504020204" pitchFamily="34" charset="0"/>
              <a:ea typeface="Noto Sans" panose="020B0502040504020204" pitchFamily="34" charset="0"/>
              <a:cs typeface="Noto Sans" panose="020B0502040504020204" pitchFamily="34" charset="0"/>
            </a:endParaRPr>
          </a:p>
          <a:p>
            <a:pPr marL="342900" lvl="3" indent="-342900">
              <a:buFont typeface="Arial" panose="020B0604020202020204" pitchFamily="34" charset="0"/>
              <a:buChar char="•"/>
            </a:pPr>
            <a:r>
              <a:rPr lang="en-CH" sz="2000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Variable transmission conditions</a:t>
            </a:r>
          </a:p>
          <a:p>
            <a:pPr marL="342900" lvl="3" indent="-342900">
              <a:buFont typeface="Arial" panose="020B0604020202020204" pitchFamily="34" charset="0"/>
              <a:buChar char="•"/>
            </a:pPr>
            <a:endParaRPr lang="en-CH" sz="1600" dirty="0">
              <a:latin typeface="Noto Sans" panose="020B0502040504020204" pitchFamily="34" charset="0"/>
              <a:ea typeface="Noto Sans" panose="020B0502040504020204" pitchFamily="34" charset="0"/>
              <a:cs typeface="Noto Sans" panose="020B0502040504020204" pitchFamily="34" charset="0"/>
            </a:endParaRPr>
          </a:p>
          <a:p>
            <a:pPr lvl="4"/>
            <a:r>
              <a:rPr lang="en-CH" sz="1600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	</a:t>
            </a:r>
            <a:r>
              <a:rPr lang="en-CH" sz="1600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  <a:sym typeface="Wingdings" pitchFamily="2" charset="2"/>
              </a:rPr>
              <a:t> transmission time (length changes)</a:t>
            </a:r>
          </a:p>
          <a:p>
            <a:pPr lvl="4"/>
            <a:endParaRPr lang="en-CH" sz="1600" dirty="0">
              <a:latin typeface="Noto Sans" panose="020B0502040504020204" pitchFamily="34" charset="0"/>
              <a:ea typeface="Noto Sans" panose="020B0502040504020204" pitchFamily="34" charset="0"/>
              <a:cs typeface="Noto Sans" panose="020B0502040504020204" pitchFamily="34" charset="0"/>
              <a:sym typeface="Wingdings" pitchFamily="2" charset="2"/>
            </a:endParaRPr>
          </a:p>
          <a:p>
            <a:pPr lvl="4"/>
            <a:r>
              <a:rPr lang="en-CH" sz="1600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  <a:sym typeface="Wingdings" pitchFamily="2" charset="2"/>
              </a:rPr>
              <a:t>	 polarisation state (vibrations/other)</a:t>
            </a:r>
            <a:endParaRPr lang="en-CH" sz="1600" dirty="0">
              <a:latin typeface="Noto Sans" panose="020B0502040504020204" pitchFamily="34" charset="0"/>
              <a:ea typeface="Noto Sans" panose="020B0502040504020204" pitchFamily="34" charset="0"/>
              <a:cs typeface="Noto Sans" panose="020B0502040504020204" pitchFamily="34" charset="0"/>
            </a:endParaRPr>
          </a:p>
          <a:p>
            <a:pPr marL="342900" lvl="4" indent="-342900">
              <a:buFont typeface="Arial" panose="020B0604020202020204" pitchFamily="34" charset="0"/>
              <a:buChar char="•"/>
            </a:pPr>
            <a:endParaRPr lang="en-CH" sz="2000" dirty="0">
              <a:latin typeface="Noto Sans" panose="020B0502040504020204" pitchFamily="34" charset="0"/>
              <a:ea typeface="Noto Sans" panose="020B0502040504020204" pitchFamily="34" charset="0"/>
              <a:cs typeface="Noto Sans" panose="020B0502040504020204" pitchFamily="34" charset="0"/>
            </a:endParaRPr>
          </a:p>
        </p:txBody>
      </p:sp>
      <p:pic>
        <p:nvPicPr>
          <p:cNvPr id="3" name="Graphic 2">
            <a:extLst>
              <a:ext uri="{FF2B5EF4-FFF2-40B4-BE49-F238E27FC236}">
                <a16:creationId xmlns:a16="http://schemas.microsoft.com/office/drawing/2014/main" id="{ACD564B0-EEA5-183B-E4C6-8CBED844BA1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 b="26186"/>
          <a:stretch>
            <a:fillRect/>
          </a:stretch>
        </p:blipFill>
        <p:spPr>
          <a:xfrm>
            <a:off x="2354294" y="5219854"/>
            <a:ext cx="676772" cy="357106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0C2F50F8-3C21-F179-8CAB-BBC7C10B1299}"/>
              </a:ext>
            </a:extLst>
          </p:cNvPr>
          <p:cNvSpPr txBox="1"/>
          <p:nvPr/>
        </p:nvSpPr>
        <p:spPr>
          <a:xfrm>
            <a:off x="6400799" y="1129134"/>
            <a:ext cx="350017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4"/>
            <a:endParaRPr lang="en-CH" sz="2000" dirty="0">
              <a:latin typeface="Noto Sans" panose="020B0502040504020204" pitchFamily="34" charset="0"/>
              <a:ea typeface="Noto Sans" panose="020B0502040504020204" pitchFamily="34" charset="0"/>
              <a:cs typeface="Noto Sans" panose="020B0502040504020204" pitchFamily="34" charset="0"/>
            </a:endParaRPr>
          </a:p>
          <a:p>
            <a:pPr marL="342900" lvl="3" indent="-342900">
              <a:buFont typeface="Arial" panose="020B0604020202020204" pitchFamily="34" charset="0"/>
              <a:buChar char="•"/>
            </a:pPr>
            <a:endParaRPr lang="en-CH" sz="2000" dirty="0">
              <a:latin typeface="Noto Sans" panose="020B0502040504020204" pitchFamily="34" charset="0"/>
              <a:ea typeface="Noto Sans" panose="020B0502040504020204" pitchFamily="34" charset="0"/>
              <a:cs typeface="Noto Sans" panose="020B0502040504020204" pitchFamily="34" charset="0"/>
            </a:endParaRPr>
          </a:p>
        </p:txBody>
      </p:sp>
      <p:sp>
        <p:nvSpPr>
          <p:cNvPr id="8" name="Right Brace 7">
            <a:extLst>
              <a:ext uri="{FF2B5EF4-FFF2-40B4-BE49-F238E27FC236}">
                <a16:creationId xmlns:a16="http://schemas.microsoft.com/office/drawing/2014/main" id="{D77E463F-4497-72B4-E5E0-DBE7DFEC7973}"/>
              </a:ext>
            </a:extLst>
          </p:cNvPr>
          <p:cNvSpPr/>
          <p:nvPr/>
        </p:nvSpPr>
        <p:spPr>
          <a:xfrm>
            <a:off x="4977678" y="1781611"/>
            <a:ext cx="455920" cy="2371186"/>
          </a:xfrm>
          <a:prstGeom prst="rightBrac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pic>
        <p:nvPicPr>
          <p:cNvPr id="11" name="Graphic 10">
            <a:extLst>
              <a:ext uri="{FF2B5EF4-FFF2-40B4-BE49-F238E27FC236}">
                <a16:creationId xmlns:a16="http://schemas.microsoft.com/office/drawing/2014/main" id="{B9063980-DD3F-EA43-B1BE-6502F47B428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rcRect l="12029" t="18104" r="12067" b="27700"/>
          <a:stretch>
            <a:fillRect/>
          </a:stretch>
        </p:blipFill>
        <p:spPr>
          <a:xfrm>
            <a:off x="5751443" y="2143718"/>
            <a:ext cx="1613343" cy="823486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4C547E54-ED04-8F2B-D9FD-21B4A7F8C635}"/>
              </a:ext>
            </a:extLst>
          </p:cNvPr>
          <p:cNvSpPr txBox="1"/>
          <p:nvPr/>
        </p:nvSpPr>
        <p:spPr>
          <a:xfrm>
            <a:off x="308425" y="613365"/>
            <a:ext cx="65482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1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T</a:t>
            </a:r>
            <a:r>
              <a:rPr lang="en-CH" i="1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ransmitting quantum information via photons over long optical fiber links</a:t>
            </a: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FDE6B6CE-C5CA-F170-2BE4-21FC51ABDD2D}"/>
              </a:ext>
            </a:extLst>
          </p:cNvPr>
          <p:cNvGrpSpPr/>
          <p:nvPr/>
        </p:nvGrpSpPr>
        <p:grpSpPr>
          <a:xfrm>
            <a:off x="6177263" y="3130957"/>
            <a:ext cx="872640" cy="645840"/>
            <a:chOff x="5570446" y="3561434"/>
            <a:chExt cx="872640" cy="64584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7">
              <p14:nvContentPartPr>
                <p14:cNvPr id="15" name="Ink 14">
                  <a:extLst>
                    <a:ext uri="{FF2B5EF4-FFF2-40B4-BE49-F238E27FC236}">
                      <a16:creationId xmlns:a16="http://schemas.microsoft.com/office/drawing/2014/main" id="{27047405-94DC-3687-CFA3-9B56D409D717}"/>
                    </a:ext>
                  </a:extLst>
                </p14:cNvPr>
                <p14:cNvContentPartPr/>
                <p14:nvPr/>
              </p14:nvContentPartPr>
              <p14:xfrm>
                <a:off x="5570446" y="3561434"/>
                <a:ext cx="860760" cy="645840"/>
              </p14:xfrm>
            </p:contentPart>
          </mc:Choice>
          <mc:Fallback xmlns="">
            <p:pic>
              <p:nvPicPr>
                <p:cNvPr id="15" name="Ink 14">
                  <a:extLst>
                    <a:ext uri="{FF2B5EF4-FFF2-40B4-BE49-F238E27FC236}">
                      <a16:creationId xmlns:a16="http://schemas.microsoft.com/office/drawing/2014/main" id="{27047405-94DC-3687-CFA3-9B56D409D717}"/>
                    </a:ext>
                  </a:extLst>
                </p:cNvPr>
                <p:cNvPicPr/>
                <p:nvPr/>
              </p:nvPicPr>
              <p:blipFill>
                <a:blip r:embed="rId8"/>
                <a:stretch>
                  <a:fillRect/>
                </a:stretch>
              </p:blipFill>
              <p:spPr>
                <a:xfrm>
                  <a:off x="5552806" y="3543794"/>
                  <a:ext cx="896400" cy="6814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9">
              <p14:nvContentPartPr>
                <p14:cNvPr id="16" name="Ink 15">
                  <a:extLst>
                    <a:ext uri="{FF2B5EF4-FFF2-40B4-BE49-F238E27FC236}">
                      <a16:creationId xmlns:a16="http://schemas.microsoft.com/office/drawing/2014/main" id="{E8CF878D-9567-F564-D1F8-6854AF719E85}"/>
                    </a:ext>
                  </a:extLst>
                </p14:cNvPr>
                <p14:cNvContentPartPr/>
                <p14:nvPr/>
              </p14:nvContentPartPr>
              <p14:xfrm>
                <a:off x="6399526" y="3874634"/>
                <a:ext cx="43560" cy="27000"/>
              </p14:xfrm>
            </p:contentPart>
          </mc:Choice>
          <mc:Fallback xmlns="">
            <p:pic>
              <p:nvPicPr>
                <p:cNvPr id="16" name="Ink 15">
                  <a:extLst>
                    <a:ext uri="{FF2B5EF4-FFF2-40B4-BE49-F238E27FC236}">
                      <a16:creationId xmlns:a16="http://schemas.microsoft.com/office/drawing/2014/main" id="{E8CF878D-9567-F564-D1F8-6854AF719E85}"/>
                    </a:ext>
                  </a:extLst>
                </p:cNvPr>
                <p:cNvPicPr/>
                <p:nvPr/>
              </p:nvPicPr>
              <p:blipFill>
                <a:blip r:embed="rId10"/>
                <a:stretch>
                  <a:fillRect/>
                </a:stretch>
              </p:blipFill>
              <p:spPr>
                <a:xfrm>
                  <a:off x="6381526" y="3856994"/>
                  <a:ext cx="79200" cy="62640"/>
                </a:xfrm>
                <a:prstGeom prst="rect">
                  <a:avLst/>
                </a:prstGeom>
              </p:spPr>
            </p:pic>
          </mc:Fallback>
        </mc:AlternateContent>
      </p:grpSp>
      <p:sp>
        <p:nvSpPr>
          <p:cNvPr id="19" name="Trapezium 18">
            <a:extLst>
              <a:ext uri="{FF2B5EF4-FFF2-40B4-BE49-F238E27FC236}">
                <a16:creationId xmlns:a16="http://schemas.microsoft.com/office/drawing/2014/main" id="{64133311-F5D5-FD9A-8FF8-6F3072D22959}"/>
              </a:ext>
            </a:extLst>
          </p:cNvPr>
          <p:cNvSpPr/>
          <p:nvPr/>
        </p:nvSpPr>
        <p:spPr>
          <a:xfrm rot="5400000">
            <a:off x="7208075" y="2845103"/>
            <a:ext cx="1689813" cy="455921"/>
          </a:xfrm>
          <a:prstGeom prst="trapezoid">
            <a:avLst/>
          </a:prstGeom>
        </p:spPr>
        <p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1158" b="1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multiplexer</a:t>
            </a:r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9F796045-C55E-1829-B40E-0F632708C890}"/>
              </a:ext>
            </a:extLst>
          </p:cNvPr>
          <p:cNvCxnSpPr>
            <a:cxnSpLocks/>
            <a:stCxn id="11" idx="3"/>
          </p:cNvCxnSpPr>
          <p:nvPr/>
        </p:nvCxnSpPr>
        <p:spPr>
          <a:xfrm>
            <a:off x="7364786" y="2555461"/>
            <a:ext cx="460235" cy="0"/>
          </a:xfrm>
          <a:prstGeom prst="straightConnector1">
            <a:avLst/>
          </a:prstGeom>
          <a:ln>
            <a:solidFill>
              <a:schemeClr val="bg2"/>
            </a:solidFill>
            <a:headEnd type="none" w="med" len="med"/>
            <a:tailEnd type="triangle" w="med" len="med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8FD0CBD5-EE9D-37F8-B4D0-942B028F81B2}"/>
              </a:ext>
            </a:extLst>
          </p:cNvPr>
          <p:cNvCxnSpPr>
            <a:cxnSpLocks/>
          </p:cNvCxnSpPr>
          <p:nvPr/>
        </p:nvCxnSpPr>
        <p:spPr>
          <a:xfrm>
            <a:off x="7364786" y="3514106"/>
            <a:ext cx="460235" cy="0"/>
          </a:xfrm>
          <a:prstGeom prst="straightConnector1">
            <a:avLst/>
          </a:prstGeom>
          <a:ln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3F2AFA35-3C9D-42C7-A885-310DAC0C97A2}"/>
              </a:ext>
            </a:extLst>
          </p:cNvPr>
          <p:cNvCxnSpPr>
            <a:stCxn id="19" idx="0"/>
          </p:cNvCxnSpPr>
          <p:nvPr/>
        </p:nvCxnSpPr>
        <p:spPr>
          <a:xfrm flipV="1">
            <a:off x="8280942" y="3073063"/>
            <a:ext cx="1187523" cy="1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AC30549F-86B8-2A66-67D1-D0C2095C784A}"/>
              </a:ext>
            </a:extLst>
          </p:cNvPr>
          <p:cNvSpPr txBox="1"/>
          <p:nvPr/>
        </p:nvSpPr>
        <p:spPr>
          <a:xfrm>
            <a:off x="5885330" y="3786661"/>
            <a:ext cx="144462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>
                <a:solidFill>
                  <a:srgbClr val="C00000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S</a:t>
            </a:r>
            <a:r>
              <a:rPr lang="en-CH" dirty="0">
                <a:solidFill>
                  <a:srgbClr val="C00000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ingle photons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33CB5D8B-E539-8DF9-2999-ABB9D771C0E1}"/>
              </a:ext>
            </a:extLst>
          </p:cNvPr>
          <p:cNvSpPr txBox="1"/>
          <p:nvPr/>
        </p:nvSpPr>
        <p:spPr>
          <a:xfrm>
            <a:off x="5590457" y="1780387"/>
            <a:ext cx="4008891" cy="2554545"/>
          </a:xfrm>
          <a:prstGeom prst="rect">
            <a:avLst/>
          </a:prstGeom>
          <a:noFill/>
          <a:ln w="38100" cap="flat" cmpd="sng" algn="ctr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3"/>
          </a:fontRef>
        </p:style>
        <p:txBody>
          <a:bodyPr wrap="square" rtlCol="0">
            <a:spAutoFit/>
          </a:bodyPr>
          <a:lstStyle/>
          <a:p>
            <a:pPr lvl="3"/>
            <a:r>
              <a:rPr lang="en-CH" sz="2000" dirty="0">
                <a:solidFill>
                  <a:schemeClr val="tx1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  <a:sym typeface="Wingdings" pitchFamily="2" charset="2"/>
              </a:rPr>
              <a:t>Quantum-Classical Coexistence</a:t>
            </a:r>
          </a:p>
          <a:p>
            <a:pPr lvl="3"/>
            <a:endParaRPr lang="en-CH" sz="2000" dirty="0">
              <a:solidFill>
                <a:schemeClr val="tx1"/>
              </a:solidFill>
              <a:latin typeface="Noto Sans" panose="020B0502040504020204" pitchFamily="34" charset="0"/>
              <a:ea typeface="Noto Sans" panose="020B0502040504020204" pitchFamily="34" charset="0"/>
              <a:cs typeface="Noto Sans" panose="020B0502040504020204" pitchFamily="34" charset="0"/>
              <a:sym typeface="Wingdings" pitchFamily="2" charset="2"/>
            </a:endParaRPr>
          </a:p>
          <a:p>
            <a:pPr lvl="3"/>
            <a:endParaRPr lang="en-CH" sz="2000" dirty="0">
              <a:latin typeface="Noto Sans" panose="020B0502040504020204" pitchFamily="34" charset="0"/>
              <a:ea typeface="Noto Sans" panose="020B0502040504020204" pitchFamily="34" charset="0"/>
              <a:cs typeface="Noto Sans" panose="020B0502040504020204" pitchFamily="34" charset="0"/>
              <a:sym typeface="Wingdings" pitchFamily="2" charset="2"/>
            </a:endParaRPr>
          </a:p>
          <a:p>
            <a:pPr lvl="3"/>
            <a:endParaRPr lang="en-CH" sz="2000" dirty="0">
              <a:latin typeface="Noto Sans" panose="020B0502040504020204" pitchFamily="34" charset="0"/>
              <a:ea typeface="Noto Sans" panose="020B0502040504020204" pitchFamily="34" charset="0"/>
              <a:cs typeface="Noto Sans" panose="020B0502040504020204" pitchFamily="34" charset="0"/>
              <a:sym typeface="Wingdings" pitchFamily="2" charset="2"/>
            </a:endParaRPr>
          </a:p>
          <a:p>
            <a:pPr lvl="3"/>
            <a:endParaRPr lang="en-CH" sz="2000" dirty="0">
              <a:latin typeface="Noto Sans" panose="020B0502040504020204" pitchFamily="34" charset="0"/>
              <a:ea typeface="Noto Sans" panose="020B0502040504020204" pitchFamily="34" charset="0"/>
              <a:cs typeface="Noto Sans" panose="020B0502040504020204" pitchFamily="34" charset="0"/>
              <a:sym typeface="Wingdings" pitchFamily="2" charset="2"/>
            </a:endParaRPr>
          </a:p>
          <a:p>
            <a:pPr lvl="3"/>
            <a:endParaRPr lang="en-CH" sz="2000" dirty="0">
              <a:latin typeface="Noto Sans" panose="020B0502040504020204" pitchFamily="34" charset="0"/>
              <a:ea typeface="Noto Sans" panose="020B0502040504020204" pitchFamily="34" charset="0"/>
              <a:cs typeface="Noto Sans" panose="020B0502040504020204" pitchFamily="34" charset="0"/>
              <a:sym typeface="Wingdings" pitchFamily="2" charset="2"/>
            </a:endParaRPr>
          </a:p>
          <a:p>
            <a:pPr marL="342900" lvl="3" indent="-342900">
              <a:buFont typeface="Wingdings" pitchFamily="2" charset="2"/>
              <a:buChar char="à"/>
            </a:pPr>
            <a:endParaRPr lang="en-CH" sz="2000" dirty="0">
              <a:latin typeface="Noto Sans" panose="020B0502040504020204" pitchFamily="34" charset="0"/>
              <a:ea typeface="Noto Sans" panose="020B0502040504020204" pitchFamily="34" charset="0"/>
              <a:cs typeface="Noto Sans" panose="020B0502040504020204" pitchFamily="34" charset="0"/>
              <a:sym typeface="Wingdings" pitchFamily="2" charset="2"/>
            </a:endParaRPr>
          </a:p>
          <a:p>
            <a:pPr marL="342900" lvl="3" indent="-342900">
              <a:buFont typeface="Wingdings" pitchFamily="2" charset="2"/>
              <a:buChar char="à"/>
            </a:pPr>
            <a:endParaRPr lang="en-CH" sz="2000" dirty="0">
              <a:latin typeface="Noto Sans" panose="020B0502040504020204" pitchFamily="34" charset="0"/>
              <a:ea typeface="Noto Sans" panose="020B0502040504020204" pitchFamily="34" charset="0"/>
              <a:cs typeface="Noto Sans" panose="020B0502040504020204" pitchFamily="34" charset="0"/>
              <a:sym typeface="Wingdings" pitchFamily="2" charset="2"/>
            </a:endParaRPr>
          </a:p>
        </p:txBody>
      </p:sp>
      <p:pic>
        <p:nvPicPr>
          <p:cNvPr id="6" name="Graphic 5">
            <a:extLst>
              <a:ext uri="{FF2B5EF4-FFF2-40B4-BE49-F238E27FC236}">
                <a16:creationId xmlns:a16="http://schemas.microsoft.com/office/drawing/2014/main" id="{813E66ED-40BA-068E-290F-824DA01CE3E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rcRect l="25469" t="19242" r="27281" b="43515"/>
          <a:stretch>
            <a:fillRect/>
          </a:stretch>
        </p:blipFill>
        <p:spPr>
          <a:xfrm>
            <a:off x="8448455" y="2803298"/>
            <a:ext cx="422016" cy="237788"/>
          </a:xfrm>
          <a:prstGeom prst="rect">
            <a:avLst/>
          </a:prstGeom>
        </p:spPr>
      </p:pic>
      <p:grpSp>
        <p:nvGrpSpPr>
          <p:cNvPr id="7" name="Group 6">
            <a:extLst>
              <a:ext uri="{FF2B5EF4-FFF2-40B4-BE49-F238E27FC236}">
                <a16:creationId xmlns:a16="http://schemas.microsoft.com/office/drawing/2014/main" id="{54C1DD10-C1FB-0730-80E8-3C312960EFD8}"/>
              </a:ext>
            </a:extLst>
          </p:cNvPr>
          <p:cNvGrpSpPr/>
          <p:nvPr/>
        </p:nvGrpSpPr>
        <p:grpSpPr>
          <a:xfrm>
            <a:off x="8874703" y="2827573"/>
            <a:ext cx="310887" cy="230087"/>
            <a:chOff x="5570446" y="3561434"/>
            <a:chExt cx="872640" cy="64584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1">
              <p14:nvContentPartPr>
                <p14:cNvPr id="9" name="Ink 8">
                  <a:extLst>
                    <a:ext uri="{FF2B5EF4-FFF2-40B4-BE49-F238E27FC236}">
                      <a16:creationId xmlns:a16="http://schemas.microsoft.com/office/drawing/2014/main" id="{9C6B0790-8AC3-2C4F-647E-28F0766BCC56}"/>
                    </a:ext>
                  </a:extLst>
                </p14:cNvPr>
                <p14:cNvContentPartPr/>
                <p14:nvPr/>
              </p14:nvContentPartPr>
              <p14:xfrm>
                <a:off x="5570446" y="3561434"/>
                <a:ext cx="860760" cy="645840"/>
              </p14:xfrm>
            </p:contentPart>
          </mc:Choice>
          <mc:Fallback xmlns="">
            <p:pic>
              <p:nvPicPr>
                <p:cNvPr id="15" name="Ink 14">
                  <a:extLst>
                    <a:ext uri="{FF2B5EF4-FFF2-40B4-BE49-F238E27FC236}">
                      <a16:creationId xmlns:a16="http://schemas.microsoft.com/office/drawing/2014/main" id="{27047405-94DC-3687-CFA3-9B56D409D717}"/>
                    </a:ext>
                  </a:extLst>
                </p:cNvPr>
                <p:cNvPicPr/>
                <p:nvPr/>
              </p:nvPicPr>
              <p:blipFill>
                <a:blip r:embed="rId8"/>
                <a:stretch>
                  <a:fillRect/>
                </a:stretch>
              </p:blipFill>
              <p:spPr>
                <a:xfrm>
                  <a:off x="5552806" y="3543794"/>
                  <a:ext cx="896400" cy="6814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2">
              <p14:nvContentPartPr>
                <p14:cNvPr id="12" name="Ink 11">
                  <a:extLst>
                    <a:ext uri="{FF2B5EF4-FFF2-40B4-BE49-F238E27FC236}">
                      <a16:creationId xmlns:a16="http://schemas.microsoft.com/office/drawing/2014/main" id="{1EAF9392-96DD-FE7D-CB0C-34B61C55571F}"/>
                    </a:ext>
                  </a:extLst>
                </p14:cNvPr>
                <p14:cNvContentPartPr/>
                <p14:nvPr/>
              </p14:nvContentPartPr>
              <p14:xfrm>
                <a:off x="6399526" y="3874634"/>
                <a:ext cx="43560" cy="27000"/>
              </p14:xfrm>
            </p:contentPart>
          </mc:Choice>
          <mc:Fallback xmlns="">
            <p:pic>
              <p:nvPicPr>
                <p:cNvPr id="16" name="Ink 15">
                  <a:extLst>
                    <a:ext uri="{FF2B5EF4-FFF2-40B4-BE49-F238E27FC236}">
                      <a16:creationId xmlns:a16="http://schemas.microsoft.com/office/drawing/2014/main" id="{E8CF878D-9567-F564-D1F8-6854AF719E85}"/>
                    </a:ext>
                  </a:extLst>
                </p:cNvPr>
                <p:cNvPicPr/>
                <p:nvPr/>
              </p:nvPicPr>
              <p:blipFill>
                <a:blip r:embed="rId10"/>
                <a:stretch>
                  <a:fillRect/>
                </a:stretch>
              </p:blipFill>
              <p:spPr>
                <a:xfrm>
                  <a:off x="6381526" y="3856994"/>
                  <a:ext cx="79200" cy="62640"/>
                </a:xfrm>
                <a:prstGeom prst="rect">
                  <a:avLst/>
                </a:prstGeom>
              </p:spPr>
            </p:pic>
          </mc:Fallback>
        </mc:AlternateContent>
      </p:grpSp>
    </p:spTree>
    <p:extLst>
      <p:ext uri="{BB962C8B-B14F-4D97-AF65-F5344CB8AC3E}">
        <p14:creationId xmlns:p14="http://schemas.microsoft.com/office/powerpoint/2010/main" val="323348529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AECA85D-B739-5C8B-338C-9944BF18833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0" name="Group 59">
            <a:extLst>
              <a:ext uri="{FF2B5EF4-FFF2-40B4-BE49-F238E27FC236}">
                <a16:creationId xmlns:a16="http://schemas.microsoft.com/office/drawing/2014/main" id="{AE476E6C-1B0E-6ACA-43F7-D612ADF365CE}"/>
              </a:ext>
            </a:extLst>
          </p:cNvPr>
          <p:cNvGrpSpPr/>
          <p:nvPr/>
        </p:nvGrpSpPr>
        <p:grpSpPr>
          <a:xfrm rot="931895">
            <a:off x="1909962" y="2798766"/>
            <a:ext cx="154941" cy="1594320"/>
            <a:chOff x="1790968" y="3007888"/>
            <a:chExt cx="107623" cy="1034321"/>
          </a:xfrm>
        </p:grpSpPr>
        <p:sp>
          <p:nvSpPr>
            <p:cNvPr id="52" name="Vrije vorm 16">
              <a:extLst>
                <a:ext uri="{FF2B5EF4-FFF2-40B4-BE49-F238E27FC236}">
                  <a16:creationId xmlns:a16="http://schemas.microsoft.com/office/drawing/2014/main" id="{DEDEF8F5-8B4D-6A16-0769-ECFAE19DB70C}"/>
                </a:ext>
              </a:extLst>
            </p:cNvPr>
            <p:cNvSpPr/>
            <p:nvPr/>
          </p:nvSpPr>
          <p:spPr>
            <a:xfrm rot="18214617">
              <a:off x="1332916" y="3505231"/>
              <a:ext cx="995030" cy="78926"/>
            </a:xfrm>
            <a:custGeom>
              <a:avLst/>
              <a:gdLst>
                <a:gd name="connsiteX0" fmla="*/ 0 w 4638186"/>
                <a:gd name="connsiteY0" fmla="*/ 721140 h 925876"/>
                <a:gd name="connsiteX1" fmla="*/ 386575 w 4638186"/>
                <a:gd name="connsiteY1" fmla="*/ 28 h 925876"/>
                <a:gd name="connsiteX2" fmla="*/ 780585 w 4638186"/>
                <a:gd name="connsiteY2" fmla="*/ 743442 h 925876"/>
                <a:gd name="connsiteX3" fmla="*/ 1129990 w 4638186"/>
                <a:gd name="connsiteY3" fmla="*/ 7462 h 925876"/>
                <a:gd name="connsiteX4" fmla="*/ 1494263 w 4638186"/>
                <a:gd name="connsiteY4" fmla="*/ 736008 h 925876"/>
                <a:gd name="connsiteX5" fmla="*/ 1940312 w 4638186"/>
                <a:gd name="connsiteY5" fmla="*/ 28 h 925876"/>
                <a:gd name="connsiteX6" fmla="*/ 2215375 w 4638186"/>
                <a:gd name="connsiteY6" fmla="*/ 743442 h 925876"/>
                <a:gd name="connsiteX7" fmla="*/ 2542478 w 4638186"/>
                <a:gd name="connsiteY7" fmla="*/ 7462 h 925876"/>
                <a:gd name="connsiteX8" fmla="*/ 2921619 w 4638186"/>
                <a:gd name="connsiteY8" fmla="*/ 728574 h 925876"/>
                <a:gd name="connsiteX9" fmla="*/ 3271024 w 4638186"/>
                <a:gd name="connsiteY9" fmla="*/ 7462 h 925876"/>
                <a:gd name="connsiteX10" fmla="*/ 3642731 w 4638186"/>
                <a:gd name="connsiteY10" fmla="*/ 728574 h 925876"/>
                <a:gd name="connsiteX11" fmla="*/ 4096214 w 4638186"/>
                <a:gd name="connsiteY11" fmla="*/ 7462 h 925876"/>
                <a:gd name="connsiteX12" fmla="*/ 4304370 w 4638186"/>
                <a:gd name="connsiteY12" fmla="*/ 721140 h 925876"/>
                <a:gd name="connsiteX13" fmla="*/ 4177990 w 4638186"/>
                <a:gd name="connsiteY13" fmla="*/ 906994 h 925876"/>
                <a:gd name="connsiteX14" fmla="*/ 4631473 w 4638186"/>
                <a:gd name="connsiteY14" fmla="*/ 349433 h 925876"/>
                <a:gd name="connsiteX15" fmla="*/ 4453053 w 4638186"/>
                <a:gd name="connsiteY15" fmla="*/ 683969 h 925876"/>
                <a:gd name="connsiteX0" fmla="*/ 0 w 4631473"/>
                <a:gd name="connsiteY0" fmla="*/ 721140 h 925876"/>
                <a:gd name="connsiteX1" fmla="*/ 386575 w 4631473"/>
                <a:gd name="connsiteY1" fmla="*/ 28 h 925876"/>
                <a:gd name="connsiteX2" fmla="*/ 780585 w 4631473"/>
                <a:gd name="connsiteY2" fmla="*/ 743442 h 925876"/>
                <a:gd name="connsiteX3" fmla="*/ 1129990 w 4631473"/>
                <a:gd name="connsiteY3" fmla="*/ 7462 h 925876"/>
                <a:gd name="connsiteX4" fmla="*/ 1494263 w 4631473"/>
                <a:gd name="connsiteY4" fmla="*/ 736008 h 925876"/>
                <a:gd name="connsiteX5" fmla="*/ 1940312 w 4631473"/>
                <a:gd name="connsiteY5" fmla="*/ 28 h 925876"/>
                <a:gd name="connsiteX6" fmla="*/ 2215375 w 4631473"/>
                <a:gd name="connsiteY6" fmla="*/ 743442 h 925876"/>
                <a:gd name="connsiteX7" fmla="*/ 2542478 w 4631473"/>
                <a:gd name="connsiteY7" fmla="*/ 7462 h 925876"/>
                <a:gd name="connsiteX8" fmla="*/ 2921619 w 4631473"/>
                <a:gd name="connsiteY8" fmla="*/ 728574 h 925876"/>
                <a:gd name="connsiteX9" fmla="*/ 3271024 w 4631473"/>
                <a:gd name="connsiteY9" fmla="*/ 7462 h 925876"/>
                <a:gd name="connsiteX10" fmla="*/ 3642731 w 4631473"/>
                <a:gd name="connsiteY10" fmla="*/ 728574 h 925876"/>
                <a:gd name="connsiteX11" fmla="*/ 4096214 w 4631473"/>
                <a:gd name="connsiteY11" fmla="*/ 7462 h 925876"/>
                <a:gd name="connsiteX12" fmla="*/ 4304370 w 4631473"/>
                <a:gd name="connsiteY12" fmla="*/ 721140 h 925876"/>
                <a:gd name="connsiteX13" fmla="*/ 4177990 w 4631473"/>
                <a:gd name="connsiteY13" fmla="*/ 906994 h 925876"/>
                <a:gd name="connsiteX14" fmla="*/ 4631473 w 4631473"/>
                <a:gd name="connsiteY14" fmla="*/ 349433 h 925876"/>
                <a:gd name="connsiteX0" fmla="*/ 0 w 4305056"/>
                <a:gd name="connsiteY0" fmla="*/ 721140 h 925876"/>
                <a:gd name="connsiteX1" fmla="*/ 386575 w 4305056"/>
                <a:gd name="connsiteY1" fmla="*/ 28 h 925876"/>
                <a:gd name="connsiteX2" fmla="*/ 780585 w 4305056"/>
                <a:gd name="connsiteY2" fmla="*/ 743442 h 925876"/>
                <a:gd name="connsiteX3" fmla="*/ 1129990 w 4305056"/>
                <a:gd name="connsiteY3" fmla="*/ 7462 h 925876"/>
                <a:gd name="connsiteX4" fmla="*/ 1494263 w 4305056"/>
                <a:gd name="connsiteY4" fmla="*/ 736008 h 925876"/>
                <a:gd name="connsiteX5" fmla="*/ 1940312 w 4305056"/>
                <a:gd name="connsiteY5" fmla="*/ 28 h 925876"/>
                <a:gd name="connsiteX6" fmla="*/ 2215375 w 4305056"/>
                <a:gd name="connsiteY6" fmla="*/ 743442 h 925876"/>
                <a:gd name="connsiteX7" fmla="*/ 2542478 w 4305056"/>
                <a:gd name="connsiteY7" fmla="*/ 7462 h 925876"/>
                <a:gd name="connsiteX8" fmla="*/ 2921619 w 4305056"/>
                <a:gd name="connsiteY8" fmla="*/ 728574 h 925876"/>
                <a:gd name="connsiteX9" fmla="*/ 3271024 w 4305056"/>
                <a:gd name="connsiteY9" fmla="*/ 7462 h 925876"/>
                <a:gd name="connsiteX10" fmla="*/ 3642731 w 4305056"/>
                <a:gd name="connsiteY10" fmla="*/ 728574 h 925876"/>
                <a:gd name="connsiteX11" fmla="*/ 4096214 w 4305056"/>
                <a:gd name="connsiteY11" fmla="*/ 7462 h 925876"/>
                <a:gd name="connsiteX12" fmla="*/ 4304370 w 4305056"/>
                <a:gd name="connsiteY12" fmla="*/ 721140 h 925876"/>
                <a:gd name="connsiteX13" fmla="*/ 4177990 w 4305056"/>
                <a:gd name="connsiteY13" fmla="*/ 906994 h 925876"/>
                <a:gd name="connsiteX0" fmla="*/ 0 w 4304370"/>
                <a:gd name="connsiteY0" fmla="*/ 721140 h 743443"/>
                <a:gd name="connsiteX1" fmla="*/ 386575 w 4304370"/>
                <a:gd name="connsiteY1" fmla="*/ 28 h 743443"/>
                <a:gd name="connsiteX2" fmla="*/ 780585 w 4304370"/>
                <a:gd name="connsiteY2" fmla="*/ 743442 h 743443"/>
                <a:gd name="connsiteX3" fmla="*/ 1129990 w 4304370"/>
                <a:gd name="connsiteY3" fmla="*/ 7462 h 743443"/>
                <a:gd name="connsiteX4" fmla="*/ 1494263 w 4304370"/>
                <a:gd name="connsiteY4" fmla="*/ 736008 h 743443"/>
                <a:gd name="connsiteX5" fmla="*/ 1940312 w 4304370"/>
                <a:gd name="connsiteY5" fmla="*/ 28 h 743443"/>
                <a:gd name="connsiteX6" fmla="*/ 2215375 w 4304370"/>
                <a:gd name="connsiteY6" fmla="*/ 743442 h 743443"/>
                <a:gd name="connsiteX7" fmla="*/ 2542478 w 4304370"/>
                <a:gd name="connsiteY7" fmla="*/ 7462 h 743443"/>
                <a:gd name="connsiteX8" fmla="*/ 2921619 w 4304370"/>
                <a:gd name="connsiteY8" fmla="*/ 728574 h 743443"/>
                <a:gd name="connsiteX9" fmla="*/ 3271024 w 4304370"/>
                <a:gd name="connsiteY9" fmla="*/ 7462 h 743443"/>
                <a:gd name="connsiteX10" fmla="*/ 3642731 w 4304370"/>
                <a:gd name="connsiteY10" fmla="*/ 728574 h 743443"/>
                <a:gd name="connsiteX11" fmla="*/ 4096214 w 4304370"/>
                <a:gd name="connsiteY11" fmla="*/ 7462 h 743443"/>
                <a:gd name="connsiteX12" fmla="*/ 4304370 w 4304370"/>
                <a:gd name="connsiteY12" fmla="*/ 721140 h 7434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304370" h="743443">
                  <a:moveTo>
                    <a:pt x="0" y="721140"/>
                  </a:moveTo>
                  <a:cubicBezTo>
                    <a:pt x="128239" y="358725"/>
                    <a:pt x="256478" y="-3689"/>
                    <a:pt x="386575" y="28"/>
                  </a:cubicBezTo>
                  <a:cubicBezTo>
                    <a:pt x="516672" y="3745"/>
                    <a:pt x="656683" y="742203"/>
                    <a:pt x="780585" y="743442"/>
                  </a:cubicBezTo>
                  <a:cubicBezTo>
                    <a:pt x="904487" y="744681"/>
                    <a:pt x="1011044" y="8701"/>
                    <a:pt x="1129990" y="7462"/>
                  </a:cubicBezTo>
                  <a:cubicBezTo>
                    <a:pt x="1248936" y="6223"/>
                    <a:pt x="1359209" y="737247"/>
                    <a:pt x="1494263" y="736008"/>
                  </a:cubicBezTo>
                  <a:cubicBezTo>
                    <a:pt x="1629317" y="734769"/>
                    <a:pt x="1820127" y="-1211"/>
                    <a:pt x="1940312" y="28"/>
                  </a:cubicBezTo>
                  <a:cubicBezTo>
                    <a:pt x="2060497" y="1267"/>
                    <a:pt x="2115014" y="742203"/>
                    <a:pt x="2215375" y="743442"/>
                  </a:cubicBezTo>
                  <a:cubicBezTo>
                    <a:pt x="2315736" y="744681"/>
                    <a:pt x="2424771" y="9940"/>
                    <a:pt x="2542478" y="7462"/>
                  </a:cubicBezTo>
                  <a:cubicBezTo>
                    <a:pt x="2660185" y="4984"/>
                    <a:pt x="2800195" y="728574"/>
                    <a:pt x="2921619" y="728574"/>
                  </a:cubicBezTo>
                  <a:cubicBezTo>
                    <a:pt x="3043043" y="728574"/>
                    <a:pt x="3150839" y="7462"/>
                    <a:pt x="3271024" y="7462"/>
                  </a:cubicBezTo>
                  <a:cubicBezTo>
                    <a:pt x="3391209" y="7462"/>
                    <a:pt x="3505199" y="728574"/>
                    <a:pt x="3642731" y="728574"/>
                  </a:cubicBezTo>
                  <a:cubicBezTo>
                    <a:pt x="3780263" y="728574"/>
                    <a:pt x="3985941" y="8701"/>
                    <a:pt x="4096214" y="7462"/>
                  </a:cubicBezTo>
                  <a:cubicBezTo>
                    <a:pt x="4206487" y="6223"/>
                    <a:pt x="4290741" y="571218"/>
                    <a:pt x="4304370" y="721140"/>
                  </a:cubicBezTo>
                </a:path>
              </a:pathLst>
            </a:custGeom>
            <a:noFill/>
            <a:ln w="25400">
              <a:solidFill>
                <a:srgbClr val="FF4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377">
                <a:buClrTx/>
              </a:pPr>
              <a:endParaRPr lang="nl-NL" sz="1800" kern="1200">
                <a:solidFill>
                  <a:prstClr val="white"/>
                </a:solidFill>
                <a:latin typeface="Arial" panose="020B0604020202020204"/>
              </a:endParaRPr>
            </a:p>
          </p:txBody>
        </p:sp>
        <p:sp>
          <p:nvSpPr>
            <p:cNvPr id="53" name="Vrije vorm 11">
              <a:extLst>
                <a:ext uri="{FF2B5EF4-FFF2-40B4-BE49-F238E27FC236}">
                  <a16:creationId xmlns:a16="http://schemas.microsoft.com/office/drawing/2014/main" id="{7BD0656B-EAC5-939A-ACF4-352A4DB63BAE}"/>
                </a:ext>
              </a:extLst>
            </p:cNvPr>
            <p:cNvSpPr/>
            <p:nvPr/>
          </p:nvSpPr>
          <p:spPr>
            <a:xfrm rot="7414617">
              <a:off x="1351554" y="3456826"/>
              <a:ext cx="995976" cy="98099"/>
            </a:xfrm>
            <a:custGeom>
              <a:avLst/>
              <a:gdLst>
                <a:gd name="connsiteX0" fmla="*/ 0 w 4638186"/>
                <a:gd name="connsiteY0" fmla="*/ 721140 h 925876"/>
                <a:gd name="connsiteX1" fmla="*/ 386575 w 4638186"/>
                <a:gd name="connsiteY1" fmla="*/ 28 h 925876"/>
                <a:gd name="connsiteX2" fmla="*/ 780585 w 4638186"/>
                <a:gd name="connsiteY2" fmla="*/ 743442 h 925876"/>
                <a:gd name="connsiteX3" fmla="*/ 1129990 w 4638186"/>
                <a:gd name="connsiteY3" fmla="*/ 7462 h 925876"/>
                <a:gd name="connsiteX4" fmla="*/ 1494263 w 4638186"/>
                <a:gd name="connsiteY4" fmla="*/ 736008 h 925876"/>
                <a:gd name="connsiteX5" fmla="*/ 1940312 w 4638186"/>
                <a:gd name="connsiteY5" fmla="*/ 28 h 925876"/>
                <a:gd name="connsiteX6" fmla="*/ 2215375 w 4638186"/>
                <a:gd name="connsiteY6" fmla="*/ 743442 h 925876"/>
                <a:gd name="connsiteX7" fmla="*/ 2542478 w 4638186"/>
                <a:gd name="connsiteY7" fmla="*/ 7462 h 925876"/>
                <a:gd name="connsiteX8" fmla="*/ 2921619 w 4638186"/>
                <a:gd name="connsiteY8" fmla="*/ 728574 h 925876"/>
                <a:gd name="connsiteX9" fmla="*/ 3271024 w 4638186"/>
                <a:gd name="connsiteY9" fmla="*/ 7462 h 925876"/>
                <a:gd name="connsiteX10" fmla="*/ 3642731 w 4638186"/>
                <a:gd name="connsiteY10" fmla="*/ 728574 h 925876"/>
                <a:gd name="connsiteX11" fmla="*/ 4096214 w 4638186"/>
                <a:gd name="connsiteY11" fmla="*/ 7462 h 925876"/>
                <a:gd name="connsiteX12" fmla="*/ 4304370 w 4638186"/>
                <a:gd name="connsiteY12" fmla="*/ 721140 h 925876"/>
                <a:gd name="connsiteX13" fmla="*/ 4177990 w 4638186"/>
                <a:gd name="connsiteY13" fmla="*/ 906994 h 925876"/>
                <a:gd name="connsiteX14" fmla="*/ 4631473 w 4638186"/>
                <a:gd name="connsiteY14" fmla="*/ 349433 h 925876"/>
                <a:gd name="connsiteX15" fmla="*/ 4453053 w 4638186"/>
                <a:gd name="connsiteY15" fmla="*/ 683969 h 925876"/>
                <a:gd name="connsiteX0" fmla="*/ 0 w 4631473"/>
                <a:gd name="connsiteY0" fmla="*/ 721140 h 925876"/>
                <a:gd name="connsiteX1" fmla="*/ 386575 w 4631473"/>
                <a:gd name="connsiteY1" fmla="*/ 28 h 925876"/>
                <a:gd name="connsiteX2" fmla="*/ 780585 w 4631473"/>
                <a:gd name="connsiteY2" fmla="*/ 743442 h 925876"/>
                <a:gd name="connsiteX3" fmla="*/ 1129990 w 4631473"/>
                <a:gd name="connsiteY3" fmla="*/ 7462 h 925876"/>
                <a:gd name="connsiteX4" fmla="*/ 1494263 w 4631473"/>
                <a:gd name="connsiteY4" fmla="*/ 736008 h 925876"/>
                <a:gd name="connsiteX5" fmla="*/ 1940312 w 4631473"/>
                <a:gd name="connsiteY5" fmla="*/ 28 h 925876"/>
                <a:gd name="connsiteX6" fmla="*/ 2215375 w 4631473"/>
                <a:gd name="connsiteY6" fmla="*/ 743442 h 925876"/>
                <a:gd name="connsiteX7" fmla="*/ 2542478 w 4631473"/>
                <a:gd name="connsiteY7" fmla="*/ 7462 h 925876"/>
                <a:gd name="connsiteX8" fmla="*/ 2921619 w 4631473"/>
                <a:gd name="connsiteY8" fmla="*/ 728574 h 925876"/>
                <a:gd name="connsiteX9" fmla="*/ 3271024 w 4631473"/>
                <a:gd name="connsiteY9" fmla="*/ 7462 h 925876"/>
                <a:gd name="connsiteX10" fmla="*/ 3642731 w 4631473"/>
                <a:gd name="connsiteY10" fmla="*/ 728574 h 925876"/>
                <a:gd name="connsiteX11" fmla="*/ 4096214 w 4631473"/>
                <a:gd name="connsiteY11" fmla="*/ 7462 h 925876"/>
                <a:gd name="connsiteX12" fmla="*/ 4304370 w 4631473"/>
                <a:gd name="connsiteY12" fmla="*/ 721140 h 925876"/>
                <a:gd name="connsiteX13" fmla="*/ 4177990 w 4631473"/>
                <a:gd name="connsiteY13" fmla="*/ 906994 h 925876"/>
                <a:gd name="connsiteX14" fmla="*/ 4631473 w 4631473"/>
                <a:gd name="connsiteY14" fmla="*/ 349433 h 925876"/>
                <a:gd name="connsiteX0" fmla="*/ 0 w 4305056"/>
                <a:gd name="connsiteY0" fmla="*/ 721140 h 925876"/>
                <a:gd name="connsiteX1" fmla="*/ 386575 w 4305056"/>
                <a:gd name="connsiteY1" fmla="*/ 28 h 925876"/>
                <a:gd name="connsiteX2" fmla="*/ 780585 w 4305056"/>
                <a:gd name="connsiteY2" fmla="*/ 743442 h 925876"/>
                <a:gd name="connsiteX3" fmla="*/ 1129990 w 4305056"/>
                <a:gd name="connsiteY3" fmla="*/ 7462 h 925876"/>
                <a:gd name="connsiteX4" fmla="*/ 1494263 w 4305056"/>
                <a:gd name="connsiteY4" fmla="*/ 736008 h 925876"/>
                <a:gd name="connsiteX5" fmla="*/ 1940312 w 4305056"/>
                <a:gd name="connsiteY5" fmla="*/ 28 h 925876"/>
                <a:gd name="connsiteX6" fmla="*/ 2215375 w 4305056"/>
                <a:gd name="connsiteY6" fmla="*/ 743442 h 925876"/>
                <a:gd name="connsiteX7" fmla="*/ 2542478 w 4305056"/>
                <a:gd name="connsiteY7" fmla="*/ 7462 h 925876"/>
                <a:gd name="connsiteX8" fmla="*/ 2921619 w 4305056"/>
                <a:gd name="connsiteY8" fmla="*/ 728574 h 925876"/>
                <a:gd name="connsiteX9" fmla="*/ 3271024 w 4305056"/>
                <a:gd name="connsiteY9" fmla="*/ 7462 h 925876"/>
                <a:gd name="connsiteX10" fmla="*/ 3642731 w 4305056"/>
                <a:gd name="connsiteY10" fmla="*/ 728574 h 925876"/>
                <a:gd name="connsiteX11" fmla="*/ 4096214 w 4305056"/>
                <a:gd name="connsiteY11" fmla="*/ 7462 h 925876"/>
                <a:gd name="connsiteX12" fmla="*/ 4304370 w 4305056"/>
                <a:gd name="connsiteY12" fmla="*/ 721140 h 925876"/>
                <a:gd name="connsiteX13" fmla="*/ 4177990 w 4305056"/>
                <a:gd name="connsiteY13" fmla="*/ 906994 h 925876"/>
                <a:gd name="connsiteX0" fmla="*/ 0 w 4304370"/>
                <a:gd name="connsiteY0" fmla="*/ 721140 h 743443"/>
                <a:gd name="connsiteX1" fmla="*/ 386575 w 4304370"/>
                <a:gd name="connsiteY1" fmla="*/ 28 h 743443"/>
                <a:gd name="connsiteX2" fmla="*/ 780585 w 4304370"/>
                <a:gd name="connsiteY2" fmla="*/ 743442 h 743443"/>
                <a:gd name="connsiteX3" fmla="*/ 1129990 w 4304370"/>
                <a:gd name="connsiteY3" fmla="*/ 7462 h 743443"/>
                <a:gd name="connsiteX4" fmla="*/ 1494263 w 4304370"/>
                <a:gd name="connsiteY4" fmla="*/ 736008 h 743443"/>
                <a:gd name="connsiteX5" fmla="*/ 1940312 w 4304370"/>
                <a:gd name="connsiteY5" fmla="*/ 28 h 743443"/>
                <a:gd name="connsiteX6" fmla="*/ 2215375 w 4304370"/>
                <a:gd name="connsiteY6" fmla="*/ 743442 h 743443"/>
                <a:gd name="connsiteX7" fmla="*/ 2542478 w 4304370"/>
                <a:gd name="connsiteY7" fmla="*/ 7462 h 743443"/>
                <a:gd name="connsiteX8" fmla="*/ 2921619 w 4304370"/>
                <a:gd name="connsiteY8" fmla="*/ 728574 h 743443"/>
                <a:gd name="connsiteX9" fmla="*/ 3271024 w 4304370"/>
                <a:gd name="connsiteY9" fmla="*/ 7462 h 743443"/>
                <a:gd name="connsiteX10" fmla="*/ 3642731 w 4304370"/>
                <a:gd name="connsiteY10" fmla="*/ 728574 h 743443"/>
                <a:gd name="connsiteX11" fmla="*/ 4096214 w 4304370"/>
                <a:gd name="connsiteY11" fmla="*/ 7462 h 743443"/>
                <a:gd name="connsiteX12" fmla="*/ 4304370 w 4304370"/>
                <a:gd name="connsiteY12" fmla="*/ 721140 h 7434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304370" h="743443">
                  <a:moveTo>
                    <a:pt x="0" y="721140"/>
                  </a:moveTo>
                  <a:cubicBezTo>
                    <a:pt x="128239" y="358725"/>
                    <a:pt x="256478" y="-3689"/>
                    <a:pt x="386575" y="28"/>
                  </a:cubicBezTo>
                  <a:cubicBezTo>
                    <a:pt x="516672" y="3745"/>
                    <a:pt x="656683" y="742203"/>
                    <a:pt x="780585" y="743442"/>
                  </a:cubicBezTo>
                  <a:cubicBezTo>
                    <a:pt x="904487" y="744681"/>
                    <a:pt x="1011044" y="8701"/>
                    <a:pt x="1129990" y="7462"/>
                  </a:cubicBezTo>
                  <a:cubicBezTo>
                    <a:pt x="1248936" y="6223"/>
                    <a:pt x="1359209" y="737247"/>
                    <a:pt x="1494263" y="736008"/>
                  </a:cubicBezTo>
                  <a:cubicBezTo>
                    <a:pt x="1629317" y="734769"/>
                    <a:pt x="1820127" y="-1211"/>
                    <a:pt x="1940312" y="28"/>
                  </a:cubicBezTo>
                  <a:cubicBezTo>
                    <a:pt x="2060497" y="1267"/>
                    <a:pt x="2115014" y="742203"/>
                    <a:pt x="2215375" y="743442"/>
                  </a:cubicBezTo>
                  <a:cubicBezTo>
                    <a:pt x="2315736" y="744681"/>
                    <a:pt x="2424771" y="9940"/>
                    <a:pt x="2542478" y="7462"/>
                  </a:cubicBezTo>
                  <a:cubicBezTo>
                    <a:pt x="2660185" y="4984"/>
                    <a:pt x="2800195" y="728574"/>
                    <a:pt x="2921619" y="728574"/>
                  </a:cubicBezTo>
                  <a:cubicBezTo>
                    <a:pt x="3043043" y="728574"/>
                    <a:pt x="3150839" y="7462"/>
                    <a:pt x="3271024" y="7462"/>
                  </a:cubicBezTo>
                  <a:cubicBezTo>
                    <a:pt x="3391209" y="7462"/>
                    <a:pt x="3505199" y="728574"/>
                    <a:pt x="3642731" y="728574"/>
                  </a:cubicBezTo>
                  <a:cubicBezTo>
                    <a:pt x="3780263" y="728574"/>
                    <a:pt x="3985941" y="8701"/>
                    <a:pt x="4096214" y="7462"/>
                  </a:cubicBezTo>
                  <a:cubicBezTo>
                    <a:pt x="4206487" y="6223"/>
                    <a:pt x="4290741" y="571218"/>
                    <a:pt x="4304370" y="721140"/>
                  </a:cubicBezTo>
                </a:path>
              </a:pathLst>
            </a:custGeom>
            <a:noFill/>
            <a:ln w="25400">
              <a:solidFill>
                <a:srgbClr val="FF4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377">
                <a:buClrTx/>
              </a:pPr>
              <a:endParaRPr lang="nl-NL" sz="1800" kern="1200" dirty="0">
                <a:solidFill>
                  <a:prstClr val="white"/>
                </a:solidFill>
                <a:latin typeface="Arial" panose="020B0604020202020204"/>
              </a:endParaRPr>
            </a:p>
          </p:txBody>
        </p:sp>
      </p:grpSp>
      <p:sp>
        <p:nvSpPr>
          <p:cNvPr id="4" name="Google Shape;292;p67">
            <a:extLst>
              <a:ext uri="{FF2B5EF4-FFF2-40B4-BE49-F238E27FC236}">
                <a16:creationId xmlns:a16="http://schemas.microsoft.com/office/drawing/2014/main" id="{7FA9C9C0-99C6-6DAE-48DC-A336028269A6}"/>
              </a:ext>
            </a:extLst>
          </p:cNvPr>
          <p:cNvSpPr txBox="1"/>
          <p:nvPr/>
        </p:nvSpPr>
        <p:spPr>
          <a:xfrm>
            <a:off x="294120" y="302040"/>
            <a:ext cx="9478080" cy="70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5600" tIns="37800" rIns="75600" bIns="37800" anchor="t" anchorCtr="0">
            <a:normAutofit/>
          </a:bodyPr>
          <a:lstStyle/>
          <a:p>
            <a:pPr marL="0" marR="0" lvl="0" indent="0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b="1" i="0" u="none" strike="noStrike" cap="none" dirty="0">
                <a:solidFill>
                  <a:schemeClr val="accent1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  <a:sym typeface="Arial"/>
              </a:rPr>
              <a:t>Today: Quantum Networks at CERN</a:t>
            </a:r>
            <a:endParaRPr sz="3200" b="1" i="0" u="none" strike="noStrike" cap="none" dirty="0">
              <a:solidFill>
                <a:schemeClr val="accent1"/>
              </a:solidFill>
              <a:latin typeface="Noto Sans" panose="020B0502040504020204" pitchFamily="34" charset="0"/>
              <a:ea typeface="Noto Sans" panose="020B0502040504020204" pitchFamily="34" charset="0"/>
              <a:cs typeface="Noto Sans" panose="020B0502040504020204" pitchFamily="34" charset="0"/>
              <a:sym typeface="Arial"/>
            </a:endParaRP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3A5D9ABA-AA45-CC58-27D8-7F1876AE008E}"/>
              </a:ext>
            </a:extLst>
          </p:cNvPr>
          <p:cNvCxnSpPr>
            <a:cxnSpLocks/>
          </p:cNvCxnSpPr>
          <p:nvPr/>
        </p:nvCxnSpPr>
        <p:spPr>
          <a:xfrm>
            <a:off x="2354294" y="5283200"/>
            <a:ext cx="0" cy="357105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Rectangle 2">
            <a:extLst>
              <a:ext uri="{FF2B5EF4-FFF2-40B4-BE49-F238E27FC236}">
                <a16:creationId xmlns:a16="http://schemas.microsoft.com/office/drawing/2014/main" id="{E0B85808-ED33-F6F6-BF34-DB50FEBB750E}"/>
              </a:ext>
            </a:extLst>
          </p:cNvPr>
          <p:cNvSpPr/>
          <p:nvPr/>
        </p:nvSpPr>
        <p:spPr>
          <a:xfrm>
            <a:off x="733857" y="2731580"/>
            <a:ext cx="1272644" cy="58680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2000" b="1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Source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E962247-5482-E261-F064-7FF6A8526494}"/>
              </a:ext>
            </a:extLst>
          </p:cNvPr>
          <p:cNvSpPr/>
          <p:nvPr/>
        </p:nvSpPr>
        <p:spPr>
          <a:xfrm>
            <a:off x="389936" y="2019308"/>
            <a:ext cx="1610673" cy="357105"/>
          </a:xfrm>
          <a:prstGeom prst="rect">
            <a:avLst/>
          </a:prstGeom>
          <a:solidFill>
            <a:schemeClr val="accent4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1158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White Rabbit Switch</a:t>
            </a:r>
          </a:p>
        </p:txBody>
      </p:sp>
      <p:sp>
        <p:nvSpPr>
          <p:cNvPr id="9" name="Trapezium 8">
            <a:extLst>
              <a:ext uri="{FF2B5EF4-FFF2-40B4-BE49-F238E27FC236}">
                <a16:creationId xmlns:a16="http://schemas.microsoft.com/office/drawing/2014/main" id="{4D8404CA-8380-F017-DCDC-7CF9012B4C5C}"/>
              </a:ext>
            </a:extLst>
          </p:cNvPr>
          <p:cNvSpPr/>
          <p:nvPr/>
        </p:nvSpPr>
        <p:spPr>
          <a:xfrm rot="5400000">
            <a:off x="2929937" y="2527424"/>
            <a:ext cx="1466239" cy="265027"/>
          </a:xfrm>
          <a:prstGeom prst="trapezoid">
            <a:avLst/>
          </a:prstGeom>
        </p:spPr>
        <p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1158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DWDM</a:t>
            </a:r>
          </a:p>
        </p:txBody>
      </p:sp>
      <p:sp>
        <p:nvSpPr>
          <p:cNvPr id="11" name="Trapezium 10">
            <a:extLst>
              <a:ext uri="{FF2B5EF4-FFF2-40B4-BE49-F238E27FC236}">
                <a16:creationId xmlns:a16="http://schemas.microsoft.com/office/drawing/2014/main" id="{69864D1F-999E-7D3F-EFC4-3E60987B289A}"/>
              </a:ext>
            </a:extLst>
          </p:cNvPr>
          <p:cNvSpPr/>
          <p:nvPr/>
        </p:nvSpPr>
        <p:spPr>
          <a:xfrm rot="16200000">
            <a:off x="5686675" y="2528867"/>
            <a:ext cx="1466239" cy="265027"/>
          </a:xfrm>
          <a:prstGeom prst="trapezoid">
            <a:avLst/>
          </a:prstGeom>
        </p:spPr>
        <p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1158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DWDM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E3EDAD0A-DC6B-4A93-0235-E238AEEC40A7}"/>
              </a:ext>
            </a:extLst>
          </p:cNvPr>
          <p:cNvSpPr/>
          <p:nvPr/>
        </p:nvSpPr>
        <p:spPr>
          <a:xfrm>
            <a:off x="8238681" y="2019308"/>
            <a:ext cx="1610673" cy="357105"/>
          </a:xfrm>
          <a:prstGeom prst="rect">
            <a:avLst/>
          </a:prstGeom>
          <a:solidFill>
            <a:schemeClr val="accent4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1158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White Rabbit Switch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7F625AF8-B140-F7BB-8832-60247CD17047}"/>
              </a:ext>
            </a:extLst>
          </p:cNvPr>
          <p:cNvSpPr/>
          <p:nvPr/>
        </p:nvSpPr>
        <p:spPr>
          <a:xfrm>
            <a:off x="733857" y="4312410"/>
            <a:ext cx="1275981" cy="586800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1600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Detection</a:t>
            </a:r>
          </a:p>
        </p:txBody>
      </p: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FE1775A0-5947-41F6-45BA-3C5D74A0AD99}"/>
              </a:ext>
            </a:extLst>
          </p:cNvPr>
          <p:cNvCxnSpPr>
            <a:cxnSpLocks/>
          </p:cNvCxnSpPr>
          <p:nvPr/>
        </p:nvCxnSpPr>
        <p:spPr>
          <a:xfrm>
            <a:off x="2006501" y="3024767"/>
            <a:ext cx="1524042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13AE6F21-A69F-A59E-74A2-3D2F67CABF3A}"/>
              </a:ext>
            </a:extLst>
          </p:cNvPr>
          <p:cNvCxnSpPr>
            <a:cxnSpLocks/>
            <a:stCxn id="6" idx="3"/>
          </p:cNvCxnSpPr>
          <p:nvPr/>
        </p:nvCxnSpPr>
        <p:spPr>
          <a:xfrm>
            <a:off x="2000609" y="2197861"/>
            <a:ext cx="1529934" cy="0"/>
          </a:xfrm>
          <a:prstGeom prst="straightConnector1">
            <a:avLst/>
          </a:prstGeom>
          <a:ln>
            <a:solidFill>
              <a:srgbClr val="0432FF"/>
            </a:solidFill>
            <a:headEnd type="triangle" w="med" len="med"/>
            <a:tailEnd type="triangle" w="med" len="med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65" name="Straight Arrow Connector 64">
            <a:extLst>
              <a:ext uri="{FF2B5EF4-FFF2-40B4-BE49-F238E27FC236}">
                <a16:creationId xmlns:a16="http://schemas.microsoft.com/office/drawing/2014/main" id="{C0B579B9-14E3-8BE0-209D-DA292013F36E}"/>
              </a:ext>
            </a:extLst>
          </p:cNvPr>
          <p:cNvCxnSpPr>
            <a:cxnSpLocks/>
            <a:endCxn id="12" idx="1"/>
          </p:cNvCxnSpPr>
          <p:nvPr/>
        </p:nvCxnSpPr>
        <p:spPr>
          <a:xfrm>
            <a:off x="6563169" y="2197861"/>
            <a:ext cx="1675512" cy="0"/>
          </a:xfrm>
          <a:prstGeom prst="straightConnector1">
            <a:avLst/>
          </a:prstGeom>
          <a:ln>
            <a:solidFill>
              <a:srgbClr val="0432FF"/>
            </a:solidFill>
            <a:headEnd type="triangle" w="med" len="med"/>
            <a:tailEnd type="triangle" w="med" len="med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pic>
        <p:nvPicPr>
          <p:cNvPr id="44" name="Content Placeholder 4" descr="Female Profile outline">
            <a:extLst>
              <a:ext uri="{FF2B5EF4-FFF2-40B4-BE49-F238E27FC236}">
                <a16:creationId xmlns:a16="http://schemas.microsoft.com/office/drawing/2014/main" id="{03C49B7B-7FB2-2998-37B8-CF55CC26034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2140339" y="3775366"/>
            <a:ext cx="1218711" cy="1218711"/>
          </a:xfrm>
          <a:prstGeom prst="rect">
            <a:avLst/>
          </a:prstGeom>
        </p:spPr>
      </p:pic>
      <p:sp>
        <p:nvSpPr>
          <p:cNvPr id="45" name="TextBox 44">
            <a:extLst>
              <a:ext uri="{FF2B5EF4-FFF2-40B4-BE49-F238E27FC236}">
                <a16:creationId xmlns:a16="http://schemas.microsoft.com/office/drawing/2014/main" id="{2F9226A8-23B2-4474-6A1A-CC6D8A9F9D51}"/>
              </a:ext>
            </a:extLst>
          </p:cNvPr>
          <p:cNvSpPr txBox="1"/>
          <p:nvPr/>
        </p:nvSpPr>
        <p:spPr>
          <a:xfrm>
            <a:off x="2344306" y="4593967"/>
            <a:ext cx="86381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H" sz="2000" dirty="0"/>
              <a:t>Alice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D6E1D8ED-5164-E3B0-7CFA-BD741F0228A2}"/>
              </a:ext>
            </a:extLst>
          </p:cNvPr>
          <p:cNvSpPr txBox="1"/>
          <p:nvPr/>
        </p:nvSpPr>
        <p:spPr>
          <a:xfrm>
            <a:off x="6686052" y="4593967"/>
            <a:ext cx="86381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H" sz="2000" dirty="0"/>
              <a:t>Bob</a:t>
            </a:r>
          </a:p>
        </p:txBody>
      </p:sp>
      <p:pic>
        <p:nvPicPr>
          <p:cNvPr id="47" name="Graphic 46" descr="Male profile outline">
            <a:extLst>
              <a:ext uri="{FF2B5EF4-FFF2-40B4-BE49-F238E27FC236}">
                <a16:creationId xmlns:a16="http://schemas.microsoft.com/office/drawing/2014/main" id="{59C57632-FA24-9039-5E6C-66E9AC4964C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6465779" y="3689715"/>
            <a:ext cx="1304362" cy="1304362"/>
          </a:xfrm>
          <a:prstGeom prst="rect">
            <a:avLst/>
          </a:prstGeom>
        </p:spPr>
      </p:pic>
      <p:sp>
        <p:nvSpPr>
          <p:cNvPr id="54" name="TextBox 53">
            <a:extLst>
              <a:ext uri="{FF2B5EF4-FFF2-40B4-BE49-F238E27FC236}">
                <a16:creationId xmlns:a16="http://schemas.microsoft.com/office/drawing/2014/main" id="{43F6CA1A-E83A-5C5D-AB0C-8D064885F166}"/>
              </a:ext>
            </a:extLst>
          </p:cNvPr>
          <p:cNvSpPr txBox="1"/>
          <p:nvPr/>
        </p:nvSpPr>
        <p:spPr>
          <a:xfrm>
            <a:off x="2300166" y="1877283"/>
            <a:ext cx="1014373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CH" dirty="0">
                <a:solidFill>
                  <a:srgbClr val="0432FF"/>
                </a:solidFill>
              </a:rPr>
              <a:t>15xx nm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B89F1AF3-FCB0-15B9-D470-F3FCF2BFFF6C}"/>
              </a:ext>
            </a:extLst>
          </p:cNvPr>
          <p:cNvSpPr txBox="1"/>
          <p:nvPr/>
        </p:nvSpPr>
        <p:spPr>
          <a:xfrm>
            <a:off x="6893737" y="1877283"/>
            <a:ext cx="1014373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CH" dirty="0">
                <a:solidFill>
                  <a:srgbClr val="0432FF"/>
                </a:solidFill>
              </a:rPr>
              <a:t>15xx nm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0FE98737-2E12-FD48-711B-EE3F6E342905}"/>
              </a:ext>
            </a:extLst>
          </p:cNvPr>
          <p:cNvSpPr txBox="1"/>
          <p:nvPr/>
        </p:nvSpPr>
        <p:spPr>
          <a:xfrm>
            <a:off x="2313005" y="2729062"/>
            <a:ext cx="101437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dirty="0">
                <a:solidFill>
                  <a:srgbClr val="FF0000"/>
                </a:solidFill>
              </a:rPr>
              <a:t>1320 nm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4C940D49-B900-C96F-D74C-9F899C1705DE}"/>
              </a:ext>
            </a:extLst>
          </p:cNvPr>
          <p:cNvSpPr txBox="1"/>
          <p:nvPr/>
        </p:nvSpPr>
        <p:spPr>
          <a:xfrm>
            <a:off x="6893737" y="2729062"/>
            <a:ext cx="101437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dirty="0">
                <a:solidFill>
                  <a:srgbClr val="FF0000"/>
                </a:solidFill>
              </a:rPr>
              <a:t>1320 nm</a:t>
            </a:r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98FE23A1-306E-D722-40AC-2189C7549E46}"/>
              </a:ext>
            </a:extLst>
          </p:cNvPr>
          <p:cNvSpPr/>
          <p:nvPr/>
        </p:nvSpPr>
        <p:spPr>
          <a:xfrm>
            <a:off x="262732" y="4064618"/>
            <a:ext cx="1014373" cy="240936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1158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TimeTagger</a:t>
            </a:r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BDB8EC8A-B5B6-42B5-3B5E-0E04B31A10B2}"/>
              </a:ext>
            </a:extLst>
          </p:cNvPr>
          <p:cNvSpPr/>
          <p:nvPr/>
        </p:nvSpPr>
        <p:spPr>
          <a:xfrm>
            <a:off x="8676904" y="4042437"/>
            <a:ext cx="1014373" cy="240936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1158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TimeTagger</a:t>
            </a:r>
          </a:p>
        </p:txBody>
      </p:sp>
      <p:cxnSp>
        <p:nvCxnSpPr>
          <p:cNvPr id="71" name="Straight Arrow Connector 70">
            <a:extLst>
              <a:ext uri="{FF2B5EF4-FFF2-40B4-BE49-F238E27FC236}">
                <a16:creationId xmlns:a16="http://schemas.microsoft.com/office/drawing/2014/main" id="{961C018B-2F06-7652-31F3-5A76F3535274}"/>
              </a:ext>
            </a:extLst>
          </p:cNvPr>
          <p:cNvCxnSpPr>
            <a:cxnSpLocks/>
          </p:cNvCxnSpPr>
          <p:nvPr/>
        </p:nvCxnSpPr>
        <p:spPr>
          <a:xfrm>
            <a:off x="513309" y="2403301"/>
            <a:ext cx="0" cy="163913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7" name="Graphic 6">
            <a:extLst>
              <a:ext uri="{FF2B5EF4-FFF2-40B4-BE49-F238E27FC236}">
                <a16:creationId xmlns:a16="http://schemas.microsoft.com/office/drawing/2014/main" id="{BB052CB8-31F1-9A4E-EA2E-648ECFACDA6A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rcRect b="26186"/>
          <a:stretch>
            <a:fillRect/>
          </a:stretch>
        </p:blipFill>
        <p:spPr>
          <a:xfrm>
            <a:off x="2354294" y="5219854"/>
            <a:ext cx="676772" cy="357106"/>
          </a:xfrm>
          <a:prstGeom prst="rect">
            <a:avLst/>
          </a:prstGeom>
        </p:spPr>
      </p:pic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B5033187-F6CB-8DCF-3E81-9F65CC6C50F4}"/>
              </a:ext>
            </a:extLst>
          </p:cNvPr>
          <p:cNvCxnSpPr>
            <a:cxnSpLocks/>
            <a:stCxn id="9" idx="0"/>
            <a:endCxn id="11" idx="0"/>
          </p:cNvCxnSpPr>
          <p:nvPr/>
        </p:nvCxnSpPr>
        <p:spPr>
          <a:xfrm>
            <a:off x="3795570" y="2659938"/>
            <a:ext cx="2491711" cy="1442"/>
          </a:xfrm>
          <a:prstGeom prst="line">
            <a:avLst/>
          </a:prstGeom>
          <a:ln w="38100">
            <a:solidFill>
              <a:srgbClr val="A14BA2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>
            <a:extLst>
              <a:ext uri="{FF2B5EF4-FFF2-40B4-BE49-F238E27FC236}">
                <a16:creationId xmlns:a16="http://schemas.microsoft.com/office/drawing/2014/main" id="{DA707057-A920-8F4E-0243-47A8A37DEB36}"/>
              </a:ext>
            </a:extLst>
          </p:cNvPr>
          <p:cNvSpPr>
            <a:spLocks noChangeAspect="1"/>
          </p:cNvSpPr>
          <p:nvPr/>
        </p:nvSpPr>
        <p:spPr>
          <a:xfrm>
            <a:off x="4693761" y="2180919"/>
            <a:ext cx="468000" cy="468000"/>
          </a:xfrm>
          <a:prstGeom prst="ellipse">
            <a:avLst/>
          </a:prstGeom>
          <a:noFill/>
          <a:ln>
            <a:solidFill>
              <a:srgbClr val="A14BA2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57E5F0FA-6B37-3E7D-1B81-0EA73426EECA}"/>
              </a:ext>
            </a:extLst>
          </p:cNvPr>
          <p:cNvSpPr>
            <a:spLocks noChangeAspect="1"/>
          </p:cNvSpPr>
          <p:nvPr/>
        </p:nvSpPr>
        <p:spPr>
          <a:xfrm>
            <a:off x="4771995" y="2180919"/>
            <a:ext cx="468000" cy="468000"/>
          </a:xfrm>
          <a:prstGeom prst="ellipse">
            <a:avLst/>
          </a:prstGeom>
          <a:noFill/>
          <a:ln>
            <a:solidFill>
              <a:srgbClr val="A14BA2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083EAB46-9E82-CDD5-CBDD-1183D7D0CF76}"/>
              </a:ext>
            </a:extLst>
          </p:cNvPr>
          <p:cNvSpPr>
            <a:spLocks noChangeAspect="1"/>
          </p:cNvSpPr>
          <p:nvPr/>
        </p:nvSpPr>
        <p:spPr>
          <a:xfrm>
            <a:off x="4859047" y="2186429"/>
            <a:ext cx="468000" cy="468000"/>
          </a:xfrm>
          <a:prstGeom prst="ellipse">
            <a:avLst/>
          </a:prstGeom>
          <a:noFill/>
          <a:ln>
            <a:solidFill>
              <a:srgbClr val="A14BA2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B4A65A50-622B-E50E-F53C-C448A2C1EA47}"/>
              </a:ext>
            </a:extLst>
          </p:cNvPr>
          <p:cNvSpPr txBox="1"/>
          <p:nvPr/>
        </p:nvSpPr>
        <p:spPr>
          <a:xfrm>
            <a:off x="290555" y="880274"/>
            <a:ext cx="933193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3"/>
            <a:r>
              <a:rPr lang="en-GB" sz="1600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Entanglement distribution of polarisation photon pairs co-existing with White Rabbit synchronization signals on the same optical </a:t>
            </a:r>
            <a:r>
              <a:rPr lang="en-GB" sz="1600" dirty="0" err="1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fiber</a:t>
            </a:r>
            <a:endParaRPr lang="en-GB" sz="1600" dirty="0">
              <a:latin typeface="Noto Sans" panose="020B0502040504020204" pitchFamily="34" charset="0"/>
              <a:ea typeface="Noto Sans" panose="020B0502040504020204" pitchFamily="34" charset="0"/>
              <a:cs typeface="Noto Sans" panose="020B0502040504020204" pitchFamily="34" charset="0"/>
            </a:endParaRPr>
          </a:p>
        </p:txBody>
      </p: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47B9E9CD-4B26-5E39-942A-F3EEA48DC131}"/>
              </a:ext>
            </a:extLst>
          </p:cNvPr>
          <p:cNvCxnSpPr>
            <a:stCxn id="3" idx="2"/>
            <a:endCxn id="19" idx="0"/>
          </p:cNvCxnSpPr>
          <p:nvPr/>
        </p:nvCxnSpPr>
        <p:spPr>
          <a:xfrm>
            <a:off x="1370179" y="3318380"/>
            <a:ext cx="1669" cy="994030"/>
          </a:xfrm>
          <a:prstGeom prst="straightConnector1">
            <a:avLst/>
          </a:prstGeom>
          <a:ln>
            <a:solidFill>
              <a:srgbClr val="21FF07"/>
            </a:solidFill>
            <a:tailEnd type="triangle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35" name="Rectangle 34">
            <a:extLst>
              <a:ext uri="{FF2B5EF4-FFF2-40B4-BE49-F238E27FC236}">
                <a16:creationId xmlns:a16="http://schemas.microsoft.com/office/drawing/2014/main" id="{44EF7511-57FC-65B7-D9B0-617515EB6471}"/>
              </a:ext>
            </a:extLst>
          </p:cNvPr>
          <p:cNvSpPr/>
          <p:nvPr/>
        </p:nvSpPr>
        <p:spPr>
          <a:xfrm>
            <a:off x="7908110" y="4312410"/>
            <a:ext cx="1275981" cy="586800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1600" b="1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Detection</a:t>
            </a:r>
          </a:p>
        </p:txBody>
      </p:sp>
      <p:cxnSp>
        <p:nvCxnSpPr>
          <p:cNvPr id="39" name="Elbow Connector 38">
            <a:extLst>
              <a:ext uri="{FF2B5EF4-FFF2-40B4-BE49-F238E27FC236}">
                <a16:creationId xmlns:a16="http://schemas.microsoft.com/office/drawing/2014/main" id="{7422F70B-7DF1-89BC-BD0A-4571C868CF4B}"/>
              </a:ext>
            </a:extLst>
          </p:cNvPr>
          <p:cNvCxnSpPr>
            <a:cxnSpLocks/>
          </p:cNvCxnSpPr>
          <p:nvPr/>
        </p:nvCxnSpPr>
        <p:spPr>
          <a:xfrm>
            <a:off x="6563169" y="3024767"/>
            <a:ext cx="1982932" cy="1262040"/>
          </a:xfrm>
          <a:prstGeom prst="bentConnector2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7AF53E87-BDA0-87B3-17B2-9E50FB979568}"/>
              </a:ext>
            </a:extLst>
          </p:cNvPr>
          <p:cNvCxnSpPr>
            <a:cxnSpLocks/>
          </p:cNvCxnSpPr>
          <p:nvPr/>
        </p:nvCxnSpPr>
        <p:spPr>
          <a:xfrm>
            <a:off x="9611591" y="2403301"/>
            <a:ext cx="0" cy="161688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" name="TextBox 1">
            <a:extLst>
              <a:ext uri="{FF2B5EF4-FFF2-40B4-BE49-F238E27FC236}">
                <a16:creationId xmlns:a16="http://schemas.microsoft.com/office/drawing/2014/main" id="{85D0898B-E2DC-A5CA-8B4A-DA0AFE73A602}"/>
              </a:ext>
            </a:extLst>
          </p:cNvPr>
          <p:cNvSpPr txBox="1"/>
          <p:nvPr/>
        </p:nvSpPr>
        <p:spPr>
          <a:xfrm>
            <a:off x="642558" y="3587571"/>
            <a:ext cx="101437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dirty="0">
                <a:solidFill>
                  <a:srgbClr val="21FF07"/>
                </a:solidFill>
              </a:rPr>
              <a:t>785 nm</a:t>
            </a:r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589F75C7-DF31-85A5-7317-6102321C2894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rcRect l="25469" t="19242" r="27281" b="43515"/>
          <a:stretch>
            <a:fillRect/>
          </a:stretch>
        </p:blipFill>
        <p:spPr>
          <a:xfrm>
            <a:off x="3918614" y="2387929"/>
            <a:ext cx="422016" cy="237788"/>
          </a:xfrm>
          <a:prstGeom prst="rect">
            <a:avLst/>
          </a:prstGeom>
        </p:spPr>
      </p:pic>
      <p:grpSp>
        <p:nvGrpSpPr>
          <p:cNvPr id="13" name="Group 12">
            <a:extLst>
              <a:ext uri="{FF2B5EF4-FFF2-40B4-BE49-F238E27FC236}">
                <a16:creationId xmlns:a16="http://schemas.microsoft.com/office/drawing/2014/main" id="{29F74E61-50DF-87EF-AA6F-244EB72B3A53}"/>
              </a:ext>
            </a:extLst>
          </p:cNvPr>
          <p:cNvGrpSpPr/>
          <p:nvPr/>
        </p:nvGrpSpPr>
        <p:grpSpPr>
          <a:xfrm>
            <a:off x="4344862" y="2412204"/>
            <a:ext cx="310887" cy="230087"/>
            <a:chOff x="5570446" y="3561434"/>
            <a:chExt cx="872640" cy="64584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1">
              <p14:nvContentPartPr>
                <p14:cNvPr id="17" name="Ink 16">
                  <a:extLst>
                    <a:ext uri="{FF2B5EF4-FFF2-40B4-BE49-F238E27FC236}">
                      <a16:creationId xmlns:a16="http://schemas.microsoft.com/office/drawing/2014/main" id="{986E872E-4A9D-DFB7-C1C1-C112F2C31DF3}"/>
                    </a:ext>
                  </a:extLst>
                </p14:cNvPr>
                <p14:cNvContentPartPr/>
                <p14:nvPr/>
              </p14:nvContentPartPr>
              <p14:xfrm>
                <a:off x="5570446" y="3561434"/>
                <a:ext cx="860760" cy="645840"/>
              </p14:xfrm>
            </p:contentPart>
          </mc:Choice>
          <mc:Fallback xmlns="">
            <p:pic>
              <p:nvPicPr>
                <p:cNvPr id="15" name="Ink 14">
                  <a:extLst>
                    <a:ext uri="{FF2B5EF4-FFF2-40B4-BE49-F238E27FC236}">
                      <a16:creationId xmlns:a16="http://schemas.microsoft.com/office/drawing/2014/main" id="{27047405-94DC-3687-CFA3-9B56D409D717}"/>
                    </a:ext>
                  </a:extLst>
                </p:cNvPr>
                <p:cNvPicPr/>
                <p:nvPr/>
              </p:nvPicPr>
              <p:blipFill>
                <a:blip r:embed="rId12"/>
                <a:stretch>
                  <a:fillRect/>
                </a:stretch>
              </p:blipFill>
              <p:spPr>
                <a:xfrm>
                  <a:off x="5552806" y="3543794"/>
                  <a:ext cx="896400" cy="6814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3">
              <p14:nvContentPartPr>
                <p14:cNvPr id="18" name="Ink 17">
                  <a:extLst>
                    <a:ext uri="{FF2B5EF4-FFF2-40B4-BE49-F238E27FC236}">
                      <a16:creationId xmlns:a16="http://schemas.microsoft.com/office/drawing/2014/main" id="{A6A30E72-554D-049E-8AE0-7FCC52525C0E}"/>
                    </a:ext>
                  </a:extLst>
                </p14:cNvPr>
                <p14:cNvContentPartPr/>
                <p14:nvPr/>
              </p14:nvContentPartPr>
              <p14:xfrm>
                <a:off x="6399526" y="3874634"/>
                <a:ext cx="43560" cy="27000"/>
              </p14:xfrm>
            </p:contentPart>
          </mc:Choice>
          <mc:Fallback xmlns="">
            <p:pic>
              <p:nvPicPr>
                <p:cNvPr id="16" name="Ink 15">
                  <a:extLst>
                    <a:ext uri="{FF2B5EF4-FFF2-40B4-BE49-F238E27FC236}">
                      <a16:creationId xmlns:a16="http://schemas.microsoft.com/office/drawing/2014/main" id="{E8CF878D-9567-F564-D1F8-6854AF719E85}"/>
                    </a:ext>
                  </a:extLst>
                </p:cNvPr>
                <p:cNvPicPr/>
                <p:nvPr/>
              </p:nvPicPr>
              <p:blipFill>
                <a:blip r:embed="rId14"/>
                <a:stretch>
                  <a:fillRect/>
                </a:stretch>
              </p:blipFill>
              <p:spPr>
                <a:xfrm>
                  <a:off x="6381526" y="3856994"/>
                  <a:ext cx="79200" cy="62640"/>
                </a:xfrm>
                <a:prstGeom prst="rect">
                  <a:avLst/>
                </a:prstGeom>
              </p:spPr>
            </p:pic>
          </mc:Fallback>
        </mc:AlternateContent>
      </p:grpSp>
    </p:spTree>
    <p:extLst>
      <p:ext uri="{BB962C8B-B14F-4D97-AF65-F5344CB8AC3E}">
        <p14:creationId xmlns:p14="http://schemas.microsoft.com/office/powerpoint/2010/main" val="41619823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  <p:bldP spid="9" grpId="0" animBg="1"/>
      <p:bldP spid="11" grpId="0" animBg="1"/>
      <p:bldP spid="12" grpId="0" animBg="1"/>
      <p:bldP spid="19" grpId="0" animBg="1"/>
      <p:bldP spid="45" grpId="0"/>
      <p:bldP spid="46" grpId="0"/>
      <p:bldP spid="54" grpId="0"/>
      <p:bldP spid="55" grpId="0"/>
      <p:bldP spid="57" grpId="0"/>
      <p:bldP spid="58" grpId="0"/>
      <p:bldP spid="63" grpId="0" animBg="1"/>
      <p:bldP spid="67" grpId="0" animBg="1"/>
      <p:bldP spid="14" grpId="0" animBg="1"/>
      <p:bldP spid="15" grpId="0" animBg="1"/>
      <p:bldP spid="16" grpId="0" animBg="1"/>
      <p:bldP spid="35" grpId="0" animBg="1"/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B1CA147-0B28-96C5-9F9C-54328641984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Google Shape;292;p67">
            <a:extLst>
              <a:ext uri="{FF2B5EF4-FFF2-40B4-BE49-F238E27FC236}">
                <a16:creationId xmlns:a16="http://schemas.microsoft.com/office/drawing/2014/main" id="{43DD0480-13C0-7F2C-B93D-D90A052E7B6D}"/>
              </a:ext>
            </a:extLst>
          </p:cNvPr>
          <p:cNvSpPr txBox="1"/>
          <p:nvPr/>
        </p:nvSpPr>
        <p:spPr>
          <a:xfrm>
            <a:off x="294120" y="302040"/>
            <a:ext cx="9478080" cy="70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5600" tIns="37800" rIns="75600" bIns="37800" anchor="t" anchorCtr="0">
            <a:normAutofit/>
          </a:bodyPr>
          <a:lstStyle/>
          <a:p>
            <a:pPr marL="0" marR="0" lvl="0" indent="0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b="1" i="0" u="none" strike="noStrike" cap="none" dirty="0">
                <a:solidFill>
                  <a:schemeClr val="accent1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  <a:sym typeface="Arial"/>
              </a:rPr>
              <a:t>Start at the beginning</a:t>
            </a:r>
            <a:endParaRPr sz="3200" b="1" i="0" u="none" strike="noStrike" cap="none" dirty="0">
              <a:solidFill>
                <a:schemeClr val="accent1"/>
              </a:solidFill>
              <a:latin typeface="Noto Sans" panose="020B0502040504020204" pitchFamily="34" charset="0"/>
              <a:ea typeface="Noto Sans" panose="020B0502040504020204" pitchFamily="34" charset="0"/>
              <a:cs typeface="Noto Sans" panose="020B0502040504020204" pitchFamily="34" charset="0"/>
              <a:sym typeface="Arial"/>
            </a:endParaRP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67793365-E6CD-AE74-2CCF-2F226045F3F7}"/>
              </a:ext>
            </a:extLst>
          </p:cNvPr>
          <p:cNvCxnSpPr>
            <a:cxnSpLocks/>
          </p:cNvCxnSpPr>
          <p:nvPr/>
        </p:nvCxnSpPr>
        <p:spPr>
          <a:xfrm>
            <a:off x="2354294" y="5283200"/>
            <a:ext cx="0" cy="357105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Graphic 2">
            <a:extLst>
              <a:ext uri="{FF2B5EF4-FFF2-40B4-BE49-F238E27FC236}">
                <a16:creationId xmlns:a16="http://schemas.microsoft.com/office/drawing/2014/main" id="{86483D0D-A612-A732-E01E-259AB9FD568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 b="26186"/>
          <a:stretch>
            <a:fillRect/>
          </a:stretch>
        </p:blipFill>
        <p:spPr>
          <a:xfrm>
            <a:off x="2354294" y="5219854"/>
            <a:ext cx="676772" cy="357106"/>
          </a:xfrm>
          <a:prstGeom prst="rect">
            <a:avLst/>
          </a:prstGeom>
        </p:spPr>
      </p:pic>
      <p:pic>
        <p:nvPicPr>
          <p:cNvPr id="8" name="Picture 7" descr="A room with computers and a whiteboard&#10;&#10;AI-generated content may be incorrect.">
            <a:extLst>
              <a:ext uri="{FF2B5EF4-FFF2-40B4-BE49-F238E27FC236}">
                <a16:creationId xmlns:a16="http://schemas.microsoft.com/office/drawing/2014/main" id="{BFBBE69B-A828-EF7B-D261-1BE0B1FD1FA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29464" y="1089555"/>
            <a:ext cx="4708969" cy="3491441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BEFB2AC2-CC15-610D-7C51-51C74489BC9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42193" y="1089555"/>
            <a:ext cx="4708969" cy="349144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81D4A2C6-98DE-CB27-7A7F-1E8C99D052D2}"/>
              </a:ext>
            </a:extLst>
          </p:cNvPr>
          <p:cNvSpPr txBox="1"/>
          <p:nvPr/>
        </p:nvSpPr>
        <p:spPr>
          <a:xfrm>
            <a:off x="2650015" y="4762820"/>
            <a:ext cx="4766289" cy="338554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CH" sz="1600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Setting up quantum networks lab from scratch!</a:t>
            </a:r>
          </a:p>
        </p:txBody>
      </p:sp>
    </p:spTree>
    <p:extLst>
      <p:ext uri="{BB962C8B-B14F-4D97-AF65-F5344CB8AC3E}">
        <p14:creationId xmlns:p14="http://schemas.microsoft.com/office/powerpoint/2010/main" val="26749069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7D2F3F5-70DC-F1F7-7AAC-327561E787E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Google Shape;292;p67">
            <a:extLst>
              <a:ext uri="{FF2B5EF4-FFF2-40B4-BE49-F238E27FC236}">
                <a16:creationId xmlns:a16="http://schemas.microsoft.com/office/drawing/2014/main" id="{94053B31-8656-A99E-B205-4193568DC275}"/>
              </a:ext>
            </a:extLst>
          </p:cNvPr>
          <p:cNvSpPr txBox="1"/>
          <p:nvPr/>
        </p:nvSpPr>
        <p:spPr>
          <a:xfrm>
            <a:off x="294120" y="302040"/>
            <a:ext cx="9478080" cy="70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5600" tIns="37800" rIns="75600" bIns="37800" anchor="t" anchorCtr="0">
            <a:normAutofit/>
          </a:bodyPr>
          <a:lstStyle/>
          <a:p>
            <a:pPr marL="0" marR="0" lvl="0" indent="0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b="1" i="0" u="none" strike="noStrike" cap="none" dirty="0">
                <a:solidFill>
                  <a:schemeClr val="accent1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  <a:sym typeface="Arial"/>
              </a:rPr>
              <a:t>Source and Detectors</a:t>
            </a:r>
            <a:endParaRPr sz="3200" b="1" i="0" u="none" strike="noStrike" cap="none" dirty="0">
              <a:solidFill>
                <a:schemeClr val="accent1"/>
              </a:solidFill>
              <a:latin typeface="Noto Sans" panose="020B0502040504020204" pitchFamily="34" charset="0"/>
              <a:ea typeface="Noto Sans" panose="020B0502040504020204" pitchFamily="34" charset="0"/>
              <a:cs typeface="Noto Sans" panose="020B0502040504020204" pitchFamily="34" charset="0"/>
              <a:sym typeface="Arial"/>
            </a:endParaRP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7D25EB78-8D2D-B8C5-DA7B-EB3EA7289B04}"/>
              </a:ext>
            </a:extLst>
          </p:cNvPr>
          <p:cNvCxnSpPr>
            <a:cxnSpLocks/>
          </p:cNvCxnSpPr>
          <p:nvPr/>
        </p:nvCxnSpPr>
        <p:spPr>
          <a:xfrm>
            <a:off x="2354294" y="5283200"/>
            <a:ext cx="0" cy="357105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Graphic 2">
            <a:extLst>
              <a:ext uri="{FF2B5EF4-FFF2-40B4-BE49-F238E27FC236}">
                <a16:creationId xmlns:a16="http://schemas.microsoft.com/office/drawing/2014/main" id="{034E85F0-54BF-E7AA-AB50-BEA13D8399D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 b="26186"/>
          <a:stretch>
            <a:fillRect/>
          </a:stretch>
        </p:blipFill>
        <p:spPr>
          <a:xfrm>
            <a:off x="2354294" y="5219854"/>
            <a:ext cx="676772" cy="357106"/>
          </a:xfrm>
          <a:prstGeom prst="rect">
            <a:avLst/>
          </a:prstGeom>
        </p:spPr>
      </p:pic>
      <p:pic>
        <p:nvPicPr>
          <p:cNvPr id="2" name="Picture 1" descr="A machine with wires on the table&#10;&#10;AI-generated content may be incorrect.">
            <a:extLst>
              <a:ext uri="{FF2B5EF4-FFF2-40B4-BE49-F238E27FC236}">
                <a16:creationId xmlns:a16="http://schemas.microsoft.com/office/drawing/2014/main" id="{24643714-BBB8-27E2-2A43-5E790941D12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16697" y="1135366"/>
            <a:ext cx="4951966" cy="3728539"/>
          </a:xfrm>
          <a:prstGeom prst="rect">
            <a:avLst/>
          </a:prstGeom>
        </p:spPr>
      </p:pic>
      <p:pic>
        <p:nvPicPr>
          <p:cNvPr id="6" name="Picture 6" descr="Qunnect | LinkedIn">
            <a:extLst>
              <a:ext uri="{FF2B5EF4-FFF2-40B4-BE49-F238E27FC236}">
                <a16:creationId xmlns:a16="http://schemas.microsoft.com/office/drawing/2014/main" id="{C43BA5F6-E13F-70F5-B7D9-E4DBABD11C5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26176" y="1135366"/>
            <a:ext cx="1699909" cy="16999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A red logo with white text&#10;&#10;AI-generated content may be incorrect.">
            <a:extLst>
              <a:ext uri="{FF2B5EF4-FFF2-40B4-BE49-F238E27FC236}">
                <a16:creationId xmlns:a16="http://schemas.microsoft.com/office/drawing/2014/main" id="{A293201F-1CAF-D974-1391-314ACA16C34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026176" y="3521598"/>
            <a:ext cx="1871846" cy="1329010"/>
          </a:xfrm>
          <a:prstGeom prst="rect">
            <a:avLst/>
          </a:prstGeom>
        </p:spPr>
      </p:pic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0067D192-932E-C488-D167-3C9D0FC5F16E}"/>
              </a:ext>
            </a:extLst>
          </p:cNvPr>
          <p:cNvCxnSpPr>
            <a:stCxn id="6" idx="1"/>
          </p:cNvCxnSpPr>
          <p:nvPr/>
        </p:nvCxnSpPr>
        <p:spPr>
          <a:xfrm flipH="1">
            <a:off x="4267200" y="1985321"/>
            <a:ext cx="1758976" cy="505330"/>
          </a:xfrm>
          <a:prstGeom prst="straightConnector1">
            <a:avLst/>
          </a:prstGeom>
          <a:ln w="76200">
            <a:solidFill>
              <a:srgbClr val="BB3A9B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3D763FEB-8814-D140-F320-F7B0A11B000C}"/>
              </a:ext>
            </a:extLst>
          </p:cNvPr>
          <p:cNvCxnSpPr>
            <a:cxnSpLocks/>
            <a:stCxn id="7" idx="1"/>
          </p:cNvCxnSpPr>
          <p:nvPr/>
        </p:nvCxnSpPr>
        <p:spPr>
          <a:xfrm flipH="1" flipV="1">
            <a:off x="1428206" y="3470132"/>
            <a:ext cx="4597970" cy="715971"/>
          </a:xfrm>
          <a:prstGeom prst="straightConnector1">
            <a:avLst/>
          </a:prstGeom>
          <a:ln w="762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9458163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FDBB588-3EC7-8CF7-2C5C-A87FDFBC7DC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Google Shape;292;p67">
            <a:extLst>
              <a:ext uri="{FF2B5EF4-FFF2-40B4-BE49-F238E27FC236}">
                <a16:creationId xmlns:a16="http://schemas.microsoft.com/office/drawing/2014/main" id="{04279FE7-9D6C-B2FD-6C1B-5A8A3AD61F5F}"/>
              </a:ext>
            </a:extLst>
          </p:cNvPr>
          <p:cNvSpPr txBox="1"/>
          <p:nvPr/>
        </p:nvSpPr>
        <p:spPr>
          <a:xfrm>
            <a:off x="301272" y="249788"/>
            <a:ext cx="9478080" cy="70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5600" tIns="37800" rIns="75600" bIns="37800" anchor="t" anchorCtr="0">
            <a:normAutofit/>
          </a:bodyPr>
          <a:lstStyle/>
          <a:p>
            <a:pPr marL="0" marR="0" lvl="0" indent="0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b="1" i="0" u="none" strike="noStrike" cap="none" dirty="0">
                <a:solidFill>
                  <a:schemeClr val="accent1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  <a:sym typeface="Arial"/>
              </a:rPr>
              <a:t>Demonstrating entanglement distribution</a:t>
            </a:r>
            <a:endParaRPr sz="3200" b="1" i="0" u="none" strike="noStrike" cap="none" dirty="0">
              <a:solidFill>
                <a:schemeClr val="accent1"/>
              </a:solidFill>
              <a:latin typeface="Noto Sans" panose="020B0502040504020204" pitchFamily="34" charset="0"/>
              <a:ea typeface="Noto Sans" panose="020B0502040504020204" pitchFamily="34" charset="0"/>
              <a:cs typeface="Noto Sans" panose="020B0502040504020204" pitchFamily="34" charset="0"/>
              <a:sym typeface="Arial"/>
            </a:endParaRP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FFF287A6-8525-EF07-B57F-7DFBCB5EEAB8}"/>
              </a:ext>
            </a:extLst>
          </p:cNvPr>
          <p:cNvCxnSpPr>
            <a:cxnSpLocks/>
          </p:cNvCxnSpPr>
          <p:nvPr/>
        </p:nvCxnSpPr>
        <p:spPr>
          <a:xfrm>
            <a:off x="2354294" y="5283200"/>
            <a:ext cx="0" cy="357105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Graphic 2">
            <a:extLst>
              <a:ext uri="{FF2B5EF4-FFF2-40B4-BE49-F238E27FC236}">
                <a16:creationId xmlns:a16="http://schemas.microsoft.com/office/drawing/2014/main" id="{99AC0439-4AAC-6D6D-DAEC-27CFDFCF088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 b="26186"/>
          <a:stretch>
            <a:fillRect/>
          </a:stretch>
        </p:blipFill>
        <p:spPr>
          <a:xfrm>
            <a:off x="2354294" y="5219854"/>
            <a:ext cx="676772" cy="357106"/>
          </a:xfrm>
          <a:prstGeom prst="rect">
            <a:avLst/>
          </a:prstGeom>
        </p:spPr>
      </p:pic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3F44391C-CC5E-9005-2C88-91CA6061C3B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0202" y="856535"/>
            <a:ext cx="8626446" cy="668337"/>
          </a:xfrm>
        </p:spPr>
        <p:txBody>
          <a:bodyPr/>
          <a:lstStyle/>
          <a:p>
            <a:r>
              <a:rPr lang="en-CH" b="0" dirty="0">
                <a:solidFill>
                  <a:srgbClr val="303030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	Measuring coincidence counts as a function of detection time difference in different polarisation bases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15056F18-4EAD-CAEC-81CC-F26AA1135342}"/>
              </a:ext>
            </a:extLst>
          </p:cNvPr>
          <p:cNvSpPr txBox="1"/>
          <p:nvPr/>
        </p:nvSpPr>
        <p:spPr>
          <a:xfrm>
            <a:off x="1879538" y="3636053"/>
            <a:ext cx="126028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/>
              <a:t>Coincidences</a:t>
            </a:r>
          </a:p>
        </p:txBody>
      </p:sp>
      <p:cxnSp>
        <p:nvCxnSpPr>
          <p:cNvPr id="45" name="Elbow Connector 44">
            <a:extLst>
              <a:ext uri="{FF2B5EF4-FFF2-40B4-BE49-F238E27FC236}">
                <a16:creationId xmlns:a16="http://schemas.microsoft.com/office/drawing/2014/main" id="{0A786A55-CC78-BFCE-1BA9-AC3061CD656B}"/>
              </a:ext>
            </a:extLst>
          </p:cNvPr>
          <p:cNvCxnSpPr>
            <a:cxnSpLocks/>
          </p:cNvCxnSpPr>
          <p:nvPr/>
        </p:nvCxnSpPr>
        <p:spPr>
          <a:xfrm rot="10800000">
            <a:off x="686161" y="3480633"/>
            <a:ext cx="1193378" cy="309311"/>
          </a:xfrm>
          <a:prstGeom prst="bentConnector3">
            <a:avLst>
              <a:gd name="adj1" fmla="val 100258"/>
            </a:avLst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8" name="Elbow Connector 47">
            <a:extLst>
              <a:ext uri="{FF2B5EF4-FFF2-40B4-BE49-F238E27FC236}">
                <a16:creationId xmlns:a16="http://schemas.microsoft.com/office/drawing/2014/main" id="{D89F07DE-337A-C7AC-51B6-3193B2444974}"/>
              </a:ext>
            </a:extLst>
          </p:cNvPr>
          <p:cNvCxnSpPr>
            <a:cxnSpLocks/>
            <a:stCxn id="41" idx="3"/>
          </p:cNvCxnSpPr>
          <p:nvPr/>
        </p:nvCxnSpPr>
        <p:spPr>
          <a:xfrm flipV="1">
            <a:off x="3139819" y="3480633"/>
            <a:ext cx="1105619" cy="309309"/>
          </a:xfrm>
          <a:prstGeom prst="bentConnector3">
            <a:avLst>
              <a:gd name="adj1" fmla="val 99801"/>
            </a:avLst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2" name="TextBox 51">
            <a:extLst>
              <a:ext uri="{FF2B5EF4-FFF2-40B4-BE49-F238E27FC236}">
                <a16:creationId xmlns:a16="http://schemas.microsoft.com/office/drawing/2014/main" id="{D662F80E-8013-9BB7-E0CC-87A2F2A3829D}"/>
              </a:ext>
            </a:extLst>
          </p:cNvPr>
          <p:cNvSpPr txBox="1"/>
          <p:nvPr/>
        </p:nvSpPr>
        <p:spPr>
          <a:xfrm>
            <a:off x="7493689" y="4213173"/>
            <a:ext cx="91439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b="1" dirty="0">
                <a:solidFill>
                  <a:schemeClr val="bg1"/>
                </a:solidFill>
              </a:rPr>
              <a:t>Laser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44463564-6A80-734B-854D-0FB56E1FE22E}"/>
              </a:ext>
            </a:extLst>
          </p:cNvPr>
          <p:cNvSpPr txBox="1"/>
          <p:nvPr/>
        </p:nvSpPr>
        <p:spPr>
          <a:xfrm>
            <a:off x="5582896" y="3487229"/>
            <a:ext cx="144965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b="1" dirty="0">
                <a:solidFill>
                  <a:schemeClr val="bg1"/>
                </a:solidFill>
              </a:rPr>
              <a:t>Fiber coupler</a:t>
            </a:r>
          </a:p>
        </p:txBody>
      </p:sp>
      <p:pic>
        <p:nvPicPr>
          <p:cNvPr id="54" name="Picture 53">
            <a:extLst>
              <a:ext uri="{FF2B5EF4-FFF2-40B4-BE49-F238E27FC236}">
                <a16:creationId xmlns:a16="http://schemas.microsoft.com/office/drawing/2014/main" id="{25085F3C-C957-DCB2-18DA-28551D4E1C5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79996" y="1524872"/>
            <a:ext cx="4197599" cy="3148199"/>
          </a:xfrm>
          <a:prstGeom prst="rect">
            <a:avLst/>
          </a:prstGeom>
        </p:spPr>
      </p:pic>
      <p:sp>
        <p:nvSpPr>
          <p:cNvPr id="55" name="TextBox 54">
            <a:extLst>
              <a:ext uri="{FF2B5EF4-FFF2-40B4-BE49-F238E27FC236}">
                <a16:creationId xmlns:a16="http://schemas.microsoft.com/office/drawing/2014/main" id="{F3F34F6D-0A18-C8CC-E6CF-4AAD2E54041B}"/>
              </a:ext>
            </a:extLst>
          </p:cNvPr>
          <p:cNvSpPr txBox="1"/>
          <p:nvPr/>
        </p:nvSpPr>
        <p:spPr>
          <a:xfrm>
            <a:off x="6609116" y="3583473"/>
            <a:ext cx="144965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b="1" dirty="0">
                <a:solidFill>
                  <a:schemeClr val="bg1"/>
                </a:solidFill>
              </a:rPr>
              <a:t>½ waveplate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6AB7371A-6792-2F6E-B429-F21330275F81}"/>
              </a:ext>
            </a:extLst>
          </p:cNvPr>
          <p:cNvSpPr txBox="1"/>
          <p:nvPr/>
        </p:nvSpPr>
        <p:spPr>
          <a:xfrm>
            <a:off x="6444170" y="4158615"/>
            <a:ext cx="144965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H" b="1" dirty="0">
                <a:solidFill>
                  <a:schemeClr val="bg1"/>
                </a:solidFill>
              </a:rPr>
              <a:t>Fiber coupler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44BAA6F7-7C83-6D8A-966F-7B1599A8AE02}"/>
              </a:ext>
            </a:extLst>
          </p:cNvPr>
          <p:cNvSpPr txBox="1"/>
          <p:nvPr/>
        </p:nvSpPr>
        <p:spPr>
          <a:xfrm>
            <a:off x="6686511" y="2338900"/>
            <a:ext cx="144965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H" b="1" dirty="0">
                <a:solidFill>
                  <a:schemeClr val="bg1"/>
                </a:solidFill>
              </a:rPr>
              <a:t>Fiber coupler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9282FF80-37C6-B694-8739-326E899F07CC}"/>
              </a:ext>
            </a:extLst>
          </p:cNvPr>
          <p:cNvSpPr txBox="1"/>
          <p:nvPr/>
        </p:nvSpPr>
        <p:spPr>
          <a:xfrm>
            <a:off x="6662088" y="2703738"/>
            <a:ext cx="12897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H" b="1" dirty="0">
                <a:solidFill>
                  <a:schemeClr val="bg1"/>
                </a:solidFill>
              </a:rPr>
              <a:t>Polarising beamsplitter</a:t>
            </a:r>
          </a:p>
        </p:txBody>
      </p: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2061BB76-E732-EFD1-AAD6-F2514B69A4D0}"/>
              </a:ext>
            </a:extLst>
          </p:cNvPr>
          <p:cNvCxnSpPr/>
          <p:nvPr/>
        </p:nvCxnSpPr>
        <p:spPr>
          <a:xfrm flipV="1">
            <a:off x="6084340" y="2646677"/>
            <a:ext cx="517226" cy="1720384"/>
          </a:xfrm>
          <a:prstGeom prst="line">
            <a:avLst/>
          </a:prstGeom>
          <a:ln w="1270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067E1875-386D-70FA-4386-6934C6224097}"/>
              </a:ext>
            </a:extLst>
          </p:cNvPr>
          <p:cNvCxnSpPr>
            <a:cxnSpLocks/>
          </p:cNvCxnSpPr>
          <p:nvPr/>
        </p:nvCxnSpPr>
        <p:spPr>
          <a:xfrm flipH="1" flipV="1">
            <a:off x="8012357" y="2772455"/>
            <a:ext cx="168744" cy="1440718"/>
          </a:xfrm>
          <a:prstGeom prst="line">
            <a:avLst/>
          </a:prstGeom>
          <a:ln w="1270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TextBox 60">
            <a:extLst>
              <a:ext uri="{FF2B5EF4-FFF2-40B4-BE49-F238E27FC236}">
                <a16:creationId xmlns:a16="http://schemas.microsoft.com/office/drawing/2014/main" id="{ADD97ED8-A807-8B9F-66C8-A41ED211649B}"/>
              </a:ext>
            </a:extLst>
          </p:cNvPr>
          <p:cNvSpPr txBox="1"/>
          <p:nvPr/>
        </p:nvSpPr>
        <p:spPr>
          <a:xfrm>
            <a:off x="5729827" y="2222303"/>
            <a:ext cx="78704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dirty="0">
                <a:solidFill>
                  <a:schemeClr val="bg1"/>
                </a:solidFill>
                <a:latin typeface=""/>
              </a:rPr>
              <a:t>Alice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50EC2F88-EAF2-C813-274B-6C26DA7B3FC5}"/>
              </a:ext>
            </a:extLst>
          </p:cNvPr>
          <p:cNvSpPr txBox="1"/>
          <p:nvPr/>
        </p:nvSpPr>
        <p:spPr>
          <a:xfrm>
            <a:off x="8552769" y="2222303"/>
            <a:ext cx="78704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dirty="0">
                <a:solidFill>
                  <a:schemeClr val="bg1"/>
                </a:solidFill>
                <a:latin typeface=""/>
              </a:rPr>
              <a:t>Bob</a:t>
            </a:r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705F6C27-BBC9-C198-F952-29A1F3D78C3E}"/>
              </a:ext>
            </a:extLst>
          </p:cNvPr>
          <p:cNvSpPr/>
          <p:nvPr/>
        </p:nvSpPr>
        <p:spPr>
          <a:xfrm>
            <a:off x="6805039" y="1719559"/>
            <a:ext cx="1544806" cy="222948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1600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To detectors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64" name="Ink 63">
                <a:extLst>
                  <a:ext uri="{FF2B5EF4-FFF2-40B4-BE49-F238E27FC236}">
                    <a16:creationId xmlns:a16="http://schemas.microsoft.com/office/drawing/2014/main" id="{9161A957-A88C-3B13-D0D4-025DA70459AE}"/>
                  </a:ext>
                </a:extLst>
              </p14:cNvPr>
              <p14:cNvContentPartPr/>
              <p14:nvPr/>
            </p14:nvContentPartPr>
            <p14:xfrm>
              <a:off x="6657952" y="1970954"/>
              <a:ext cx="423000" cy="499680"/>
            </p14:xfrm>
          </p:contentPart>
        </mc:Choice>
        <mc:Fallback xmlns="">
          <p:pic>
            <p:nvPicPr>
              <p:cNvPr id="64" name="Ink 63">
                <a:extLst>
                  <a:ext uri="{FF2B5EF4-FFF2-40B4-BE49-F238E27FC236}">
                    <a16:creationId xmlns:a16="http://schemas.microsoft.com/office/drawing/2014/main" id="{9161A957-A88C-3B13-D0D4-025DA70459AE}"/>
                  </a:ext>
                </a:extLst>
              </p:cNvPr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6651832" y="1964834"/>
                <a:ext cx="435240" cy="5119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9">
            <p14:nvContentPartPr>
              <p14:cNvPr id="65" name="Ink 64">
                <a:extLst>
                  <a:ext uri="{FF2B5EF4-FFF2-40B4-BE49-F238E27FC236}">
                    <a16:creationId xmlns:a16="http://schemas.microsoft.com/office/drawing/2014/main" id="{052F83D5-FFEA-2948-4E5A-F539A24BBBF1}"/>
                  </a:ext>
                </a:extLst>
              </p14:cNvPr>
              <p14:cNvContentPartPr/>
              <p14:nvPr/>
            </p14:nvContentPartPr>
            <p14:xfrm>
              <a:off x="7891312" y="1983914"/>
              <a:ext cx="158760" cy="671760"/>
            </p14:xfrm>
          </p:contentPart>
        </mc:Choice>
        <mc:Fallback xmlns="">
          <p:pic>
            <p:nvPicPr>
              <p:cNvPr id="65" name="Ink 64">
                <a:extLst>
                  <a:ext uri="{FF2B5EF4-FFF2-40B4-BE49-F238E27FC236}">
                    <a16:creationId xmlns:a16="http://schemas.microsoft.com/office/drawing/2014/main" id="{052F83D5-FFEA-2948-4E5A-F539A24BBBF1}"/>
                  </a:ext>
                </a:extLst>
              </p:cNvPr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7885192" y="1977794"/>
                <a:ext cx="171000" cy="684000"/>
              </a:xfrm>
              <a:prstGeom prst="rect">
                <a:avLst/>
              </a:prstGeom>
            </p:spPr>
          </p:pic>
        </mc:Fallback>
      </mc:AlternateContent>
      <p:grpSp>
        <p:nvGrpSpPr>
          <p:cNvPr id="72" name="Group 71">
            <a:extLst>
              <a:ext uri="{FF2B5EF4-FFF2-40B4-BE49-F238E27FC236}">
                <a16:creationId xmlns:a16="http://schemas.microsoft.com/office/drawing/2014/main" id="{0FD75B54-1A9A-BE0E-8E08-EF596BB51040}"/>
              </a:ext>
            </a:extLst>
          </p:cNvPr>
          <p:cNvGrpSpPr/>
          <p:nvPr/>
        </p:nvGrpSpPr>
        <p:grpSpPr>
          <a:xfrm>
            <a:off x="5994832" y="4506434"/>
            <a:ext cx="128520" cy="167760"/>
            <a:chOff x="5994832" y="4506434"/>
            <a:chExt cx="128520" cy="16776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1">
              <p14:nvContentPartPr>
                <p14:cNvPr id="66" name="Ink 65">
                  <a:extLst>
                    <a:ext uri="{FF2B5EF4-FFF2-40B4-BE49-F238E27FC236}">
                      <a16:creationId xmlns:a16="http://schemas.microsoft.com/office/drawing/2014/main" id="{E5D8678E-BED4-E765-AEC8-519F30EDE614}"/>
                    </a:ext>
                  </a:extLst>
                </p14:cNvPr>
                <p14:cNvContentPartPr/>
                <p14:nvPr/>
              </p14:nvContentPartPr>
              <p14:xfrm>
                <a:off x="6025792" y="4514354"/>
                <a:ext cx="64080" cy="159840"/>
              </p14:xfrm>
            </p:contentPart>
          </mc:Choice>
          <mc:Fallback xmlns="">
            <p:pic>
              <p:nvPicPr>
                <p:cNvPr id="66" name="Ink 65">
                  <a:extLst>
                    <a:ext uri="{FF2B5EF4-FFF2-40B4-BE49-F238E27FC236}">
                      <a16:creationId xmlns:a16="http://schemas.microsoft.com/office/drawing/2014/main" id="{E5D8678E-BED4-E765-AEC8-519F30EDE614}"/>
                    </a:ext>
                  </a:extLst>
                </p:cNvPr>
                <p:cNvPicPr/>
                <p:nvPr/>
              </p:nvPicPr>
              <p:blipFill>
                <a:blip r:embed="rId12"/>
                <a:stretch>
                  <a:fillRect/>
                </a:stretch>
              </p:blipFill>
              <p:spPr>
                <a:xfrm>
                  <a:off x="6019672" y="4508234"/>
                  <a:ext cx="76320" cy="1720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3">
              <p14:nvContentPartPr>
                <p14:cNvPr id="67" name="Ink 66">
                  <a:extLst>
                    <a:ext uri="{FF2B5EF4-FFF2-40B4-BE49-F238E27FC236}">
                      <a16:creationId xmlns:a16="http://schemas.microsoft.com/office/drawing/2014/main" id="{F7BCAA32-6EAB-6083-E676-3F23303BA530}"/>
                    </a:ext>
                  </a:extLst>
                </p14:cNvPr>
                <p14:cNvContentPartPr/>
                <p14:nvPr/>
              </p14:nvContentPartPr>
              <p14:xfrm>
                <a:off x="5994832" y="4506434"/>
                <a:ext cx="87480" cy="20520"/>
              </p14:xfrm>
            </p:contentPart>
          </mc:Choice>
          <mc:Fallback xmlns="">
            <p:pic>
              <p:nvPicPr>
                <p:cNvPr id="67" name="Ink 66">
                  <a:extLst>
                    <a:ext uri="{FF2B5EF4-FFF2-40B4-BE49-F238E27FC236}">
                      <a16:creationId xmlns:a16="http://schemas.microsoft.com/office/drawing/2014/main" id="{F7BCAA32-6EAB-6083-E676-3F23303BA530}"/>
                    </a:ext>
                  </a:extLst>
                </p:cNvPr>
                <p:cNvPicPr/>
                <p:nvPr/>
              </p:nvPicPr>
              <p:blipFill>
                <a:blip r:embed="rId14"/>
                <a:stretch>
                  <a:fillRect/>
                </a:stretch>
              </p:blipFill>
              <p:spPr>
                <a:xfrm>
                  <a:off x="5988712" y="4500314"/>
                  <a:ext cx="99720" cy="327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5">
              <p14:nvContentPartPr>
                <p14:cNvPr id="70" name="Ink 69">
                  <a:extLst>
                    <a:ext uri="{FF2B5EF4-FFF2-40B4-BE49-F238E27FC236}">
                      <a16:creationId xmlns:a16="http://schemas.microsoft.com/office/drawing/2014/main" id="{2DFFA33E-2178-03BD-1CD4-3F4725964AD4}"/>
                    </a:ext>
                  </a:extLst>
                </p14:cNvPr>
                <p14:cNvContentPartPr/>
                <p14:nvPr/>
              </p14:nvContentPartPr>
              <p14:xfrm>
                <a:off x="6069352" y="4511474"/>
                <a:ext cx="54000" cy="45000"/>
              </p14:xfrm>
            </p:contentPart>
          </mc:Choice>
          <mc:Fallback xmlns="">
            <p:pic>
              <p:nvPicPr>
                <p:cNvPr id="70" name="Ink 69">
                  <a:extLst>
                    <a:ext uri="{FF2B5EF4-FFF2-40B4-BE49-F238E27FC236}">
                      <a16:creationId xmlns:a16="http://schemas.microsoft.com/office/drawing/2014/main" id="{2DFFA33E-2178-03BD-1CD4-3F4725964AD4}"/>
                    </a:ext>
                  </a:extLst>
                </p:cNvPr>
                <p:cNvPicPr/>
                <p:nvPr/>
              </p:nvPicPr>
              <p:blipFill>
                <a:blip r:embed="rId16"/>
                <a:stretch>
                  <a:fillRect/>
                </a:stretch>
              </p:blipFill>
              <p:spPr>
                <a:xfrm>
                  <a:off x="6063232" y="4505354"/>
                  <a:ext cx="66240" cy="5724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76" name="Group 75">
            <a:extLst>
              <a:ext uri="{FF2B5EF4-FFF2-40B4-BE49-F238E27FC236}">
                <a16:creationId xmlns:a16="http://schemas.microsoft.com/office/drawing/2014/main" id="{12CF7538-76DB-C93E-4927-41AB0502E5A8}"/>
              </a:ext>
            </a:extLst>
          </p:cNvPr>
          <p:cNvGrpSpPr/>
          <p:nvPr/>
        </p:nvGrpSpPr>
        <p:grpSpPr>
          <a:xfrm>
            <a:off x="8148352" y="4310954"/>
            <a:ext cx="89640" cy="347040"/>
            <a:chOff x="8148352" y="4310954"/>
            <a:chExt cx="89640" cy="34704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7">
              <p14:nvContentPartPr>
                <p14:cNvPr id="73" name="Ink 72">
                  <a:extLst>
                    <a:ext uri="{FF2B5EF4-FFF2-40B4-BE49-F238E27FC236}">
                      <a16:creationId xmlns:a16="http://schemas.microsoft.com/office/drawing/2014/main" id="{9A713084-9CC3-B1DF-517E-416626AA2BDB}"/>
                    </a:ext>
                  </a:extLst>
                </p14:cNvPr>
                <p14:cNvContentPartPr/>
                <p14:nvPr/>
              </p14:nvContentPartPr>
              <p14:xfrm>
                <a:off x="8180032" y="4316714"/>
                <a:ext cx="25920" cy="341280"/>
              </p14:xfrm>
            </p:contentPart>
          </mc:Choice>
          <mc:Fallback xmlns="">
            <p:pic>
              <p:nvPicPr>
                <p:cNvPr id="73" name="Ink 72">
                  <a:extLst>
                    <a:ext uri="{FF2B5EF4-FFF2-40B4-BE49-F238E27FC236}">
                      <a16:creationId xmlns:a16="http://schemas.microsoft.com/office/drawing/2014/main" id="{9A713084-9CC3-B1DF-517E-416626AA2BDB}"/>
                    </a:ext>
                  </a:extLst>
                </p:cNvPr>
                <p:cNvPicPr/>
                <p:nvPr/>
              </p:nvPicPr>
              <p:blipFill>
                <a:blip r:embed="rId18"/>
                <a:stretch>
                  <a:fillRect/>
                </a:stretch>
              </p:blipFill>
              <p:spPr>
                <a:xfrm>
                  <a:off x="8173912" y="4310594"/>
                  <a:ext cx="38160" cy="3535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9">
              <p14:nvContentPartPr>
                <p14:cNvPr id="74" name="Ink 73">
                  <a:extLst>
                    <a:ext uri="{FF2B5EF4-FFF2-40B4-BE49-F238E27FC236}">
                      <a16:creationId xmlns:a16="http://schemas.microsoft.com/office/drawing/2014/main" id="{50BC7995-0CF9-329A-B2E8-670FC0C6C4BE}"/>
                    </a:ext>
                  </a:extLst>
                </p14:cNvPr>
                <p14:cNvContentPartPr/>
                <p14:nvPr/>
              </p14:nvContentPartPr>
              <p14:xfrm>
                <a:off x="8148352" y="4310954"/>
                <a:ext cx="89640" cy="52920"/>
              </p14:xfrm>
            </p:contentPart>
          </mc:Choice>
          <mc:Fallback xmlns="">
            <p:pic>
              <p:nvPicPr>
                <p:cNvPr id="74" name="Ink 73">
                  <a:extLst>
                    <a:ext uri="{FF2B5EF4-FFF2-40B4-BE49-F238E27FC236}">
                      <a16:creationId xmlns:a16="http://schemas.microsoft.com/office/drawing/2014/main" id="{50BC7995-0CF9-329A-B2E8-670FC0C6C4BE}"/>
                    </a:ext>
                  </a:extLst>
                </p:cNvPr>
                <p:cNvPicPr/>
                <p:nvPr/>
              </p:nvPicPr>
              <p:blipFill>
                <a:blip r:embed="rId20"/>
                <a:stretch>
                  <a:fillRect/>
                </a:stretch>
              </p:blipFill>
              <p:spPr>
                <a:xfrm>
                  <a:off x="8142232" y="4304834"/>
                  <a:ext cx="101880" cy="65160"/>
                </a:xfrm>
                <a:prstGeom prst="rect">
                  <a:avLst/>
                </a:prstGeom>
              </p:spPr>
            </p:pic>
          </mc:Fallback>
        </mc:AlternateContent>
      </p:grpSp>
      <p:pic>
        <p:nvPicPr>
          <p:cNvPr id="2" name="Picture 1">
            <a:extLst>
              <a:ext uri="{FF2B5EF4-FFF2-40B4-BE49-F238E27FC236}">
                <a16:creationId xmlns:a16="http://schemas.microsoft.com/office/drawing/2014/main" id="{4DA93468-FC2B-AD30-2985-97C8EF99C3CC}"/>
              </a:ext>
            </a:extLst>
          </p:cNvPr>
          <p:cNvPicPr>
            <a:picLocks noChangeAspect="1"/>
          </p:cNvPicPr>
          <p:nvPr/>
        </p:nvPicPr>
        <p:blipFill>
          <a:blip r:embed="rId21"/>
          <a:stretch>
            <a:fillRect/>
          </a:stretch>
        </p:blipFill>
        <p:spPr>
          <a:xfrm>
            <a:off x="92220" y="1867487"/>
            <a:ext cx="4805062" cy="16186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08852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/>
      <p:bldP spid="41" grpId="0"/>
      <p:bldP spid="52" grpId="0"/>
      <p:bldP spid="53" grpId="0"/>
      <p:bldP spid="55" grpId="0"/>
      <p:bldP spid="56" grpId="0"/>
      <p:bldP spid="57" grpId="0"/>
      <p:bldP spid="58" grpId="0"/>
      <p:bldP spid="61" grpId="0"/>
      <p:bldP spid="62" grpId="0"/>
      <p:bldP spid="6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55C7CF2-0542-BD09-580C-55D2C163AED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Google Shape;292;p67">
            <a:extLst>
              <a:ext uri="{FF2B5EF4-FFF2-40B4-BE49-F238E27FC236}">
                <a16:creationId xmlns:a16="http://schemas.microsoft.com/office/drawing/2014/main" id="{490FDF6C-ABEA-791F-41A3-6434AD3A8547}"/>
              </a:ext>
            </a:extLst>
          </p:cNvPr>
          <p:cNvSpPr txBox="1"/>
          <p:nvPr/>
        </p:nvSpPr>
        <p:spPr>
          <a:xfrm>
            <a:off x="301272" y="249788"/>
            <a:ext cx="9478080" cy="70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5600" tIns="37800" rIns="75600" bIns="37800" anchor="t" anchorCtr="0">
            <a:normAutofit/>
          </a:bodyPr>
          <a:lstStyle/>
          <a:p>
            <a:pPr marL="0" marR="0" lvl="0" indent="0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b="1" i="0" u="none" strike="noStrike" cap="none" dirty="0">
                <a:solidFill>
                  <a:schemeClr val="accent1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  <a:sym typeface="Arial"/>
              </a:rPr>
              <a:t>Demonstrating entanglement distribution</a:t>
            </a:r>
            <a:endParaRPr sz="3200" b="1" i="0" u="none" strike="noStrike" cap="none" dirty="0">
              <a:solidFill>
                <a:schemeClr val="accent1"/>
              </a:solidFill>
              <a:latin typeface="Noto Sans" panose="020B0502040504020204" pitchFamily="34" charset="0"/>
              <a:ea typeface="Noto Sans" panose="020B0502040504020204" pitchFamily="34" charset="0"/>
              <a:cs typeface="Noto Sans" panose="020B0502040504020204" pitchFamily="34" charset="0"/>
              <a:sym typeface="Arial"/>
            </a:endParaRP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9FC5F5DF-9425-AC29-4F66-ECAF2449CA4A}"/>
              </a:ext>
            </a:extLst>
          </p:cNvPr>
          <p:cNvCxnSpPr>
            <a:cxnSpLocks/>
          </p:cNvCxnSpPr>
          <p:nvPr/>
        </p:nvCxnSpPr>
        <p:spPr>
          <a:xfrm>
            <a:off x="2354294" y="5283200"/>
            <a:ext cx="0" cy="357105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Graphic 2">
            <a:extLst>
              <a:ext uri="{FF2B5EF4-FFF2-40B4-BE49-F238E27FC236}">
                <a16:creationId xmlns:a16="http://schemas.microsoft.com/office/drawing/2014/main" id="{632FD46D-7E68-82E8-B3E2-E0FBE68AA50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 b="26186"/>
          <a:stretch>
            <a:fillRect/>
          </a:stretch>
        </p:blipFill>
        <p:spPr>
          <a:xfrm>
            <a:off x="2354294" y="5219854"/>
            <a:ext cx="676772" cy="357106"/>
          </a:xfrm>
          <a:prstGeom prst="rect">
            <a:avLst/>
          </a:prstGeom>
        </p:spPr>
      </p:pic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6BC7982B-9D5B-8879-373D-256D1764ACB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0202" y="856535"/>
            <a:ext cx="8626446" cy="668337"/>
          </a:xfrm>
        </p:spPr>
        <p:txBody>
          <a:bodyPr/>
          <a:lstStyle/>
          <a:p>
            <a:r>
              <a:rPr lang="en-CH" b="0" dirty="0">
                <a:solidFill>
                  <a:srgbClr val="303030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Measuring coincidence counts as a function of detection time difference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FE2D154B-EA62-9D81-1429-CDE703D27C1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55415" y="1297858"/>
            <a:ext cx="5191513" cy="3611915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8129C847-E711-F642-6BC0-BE5B4D765D20}"/>
              </a:ext>
            </a:extLst>
          </p:cNvPr>
          <p:cNvSpPr txBox="1"/>
          <p:nvPr/>
        </p:nvSpPr>
        <p:spPr>
          <a:xfrm>
            <a:off x="1879538" y="3636053"/>
            <a:ext cx="126028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/>
              <a:t>Coincidences</a:t>
            </a:r>
          </a:p>
        </p:txBody>
      </p:sp>
      <p:cxnSp>
        <p:nvCxnSpPr>
          <p:cNvPr id="7" name="Elbow Connector 6">
            <a:extLst>
              <a:ext uri="{FF2B5EF4-FFF2-40B4-BE49-F238E27FC236}">
                <a16:creationId xmlns:a16="http://schemas.microsoft.com/office/drawing/2014/main" id="{5B158319-F4D0-95AD-28FF-3BD91D186715}"/>
              </a:ext>
            </a:extLst>
          </p:cNvPr>
          <p:cNvCxnSpPr>
            <a:cxnSpLocks/>
          </p:cNvCxnSpPr>
          <p:nvPr/>
        </p:nvCxnSpPr>
        <p:spPr>
          <a:xfrm rot="10800000">
            <a:off x="686161" y="3480633"/>
            <a:ext cx="1193378" cy="309311"/>
          </a:xfrm>
          <a:prstGeom prst="bentConnector3">
            <a:avLst>
              <a:gd name="adj1" fmla="val 100258"/>
            </a:avLst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" name="Elbow Connector 7">
            <a:extLst>
              <a:ext uri="{FF2B5EF4-FFF2-40B4-BE49-F238E27FC236}">
                <a16:creationId xmlns:a16="http://schemas.microsoft.com/office/drawing/2014/main" id="{ED0552C2-B2AF-0BE4-93F7-14EDD5E476D4}"/>
              </a:ext>
            </a:extLst>
          </p:cNvPr>
          <p:cNvCxnSpPr>
            <a:cxnSpLocks/>
            <a:stCxn id="6" idx="3"/>
          </p:cNvCxnSpPr>
          <p:nvPr/>
        </p:nvCxnSpPr>
        <p:spPr>
          <a:xfrm flipV="1">
            <a:off x="3139819" y="3480633"/>
            <a:ext cx="1105619" cy="309309"/>
          </a:xfrm>
          <a:prstGeom prst="bentConnector3">
            <a:avLst>
              <a:gd name="adj1" fmla="val 99801"/>
            </a:avLst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0" name="Picture 9">
            <a:extLst>
              <a:ext uri="{FF2B5EF4-FFF2-40B4-BE49-F238E27FC236}">
                <a16:creationId xmlns:a16="http://schemas.microsoft.com/office/drawing/2014/main" id="{300CA7C8-EE40-36CE-34E9-C6DE6270651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220" y="1867487"/>
            <a:ext cx="4805062" cy="16186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44724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</a:spPr>
      <a:bodyPr rtlCol="0" anchor="ctr"/>
      <a:lstStyle>
        <a:defPPr algn="ctr">
          <a:defRPr/>
        </a:defPPr>
      </a:lstStyle>
      <a:style>
        <a:lnRef idx="2">
          <a:schemeClr val="accent1">
            <a:shade val="15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3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6291</TotalTime>
  <Words>602</Words>
  <Application>Microsoft Macintosh PowerPoint</Application>
  <PresentationFormat>Custom</PresentationFormat>
  <Paragraphs>167</Paragraphs>
  <Slides>17</Slides>
  <Notes>16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17</vt:i4>
      </vt:variant>
    </vt:vector>
  </HeadingPairs>
  <TitlesOfParts>
    <vt:vector size="23" baseType="lpstr">
      <vt:lpstr>Wingdings</vt:lpstr>
      <vt:lpstr>Arial</vt:lpstr>
      <vt:lpstr>Times New Roman</vt:lpstr>
      <vt:lpstr>Noto Sans</vt:lpstr>
      <vt:lpstr>Office Theme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ModifiedBy>Annick Teepe</cp:lastModifiedBy>
  <cp:revision>84</cp:revision>
  <dcterms:modified xsi:type="dcterms:W3CDTF">2025-11-25T11:27:21Z</dcterms:modified>
</cp:coreProperties>
</file>