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12192000" cy="6858000"/>
  <p:notesSz cx="6858000" cy="9144000"/>
  <p:embeddedFontLst>
    <p:embeddedFont>
      <p:font typeface="Helvetica Neue" panose="020B0604020202020204" charset="0"/>
      <p:regular r:id="rId24"/>
      <p:bold r:id="rId25"/>
      <p:italic r:id="rId26"/>
      <p:boldItalic r:id="rId27"/>
    </p:embeddedFont>
    <p:embeddedFont>
      <p:font typeface="Lato" panose="020F0502020204030203" pitchFamily="34" charset="0"/>
      <p:regular r:id="rId28"/>
      <p:bold r:id="rId29"/>
      <p:italic r:id="rId30"/>
      <p:boldItalic r:id="rId31"/>
    </p:embeddedFont>
    <p:embeddedFont>
      <p:font typeface="Lato Light" panose="020F0502020204030203" pitchFamily="34" charset="0"/>
      <p:regular r:id="rId32"/>
      <p:bold r:id="rId33"/>
      <p:italic r:id="rId34"/>
      <p:boldItalic r:id="rId35"/>
    </p:embeddedFont>
    <p:embeddedFont>
      <p:font typeface="Poppins" panose="00000500000000000000" pitchFamily="2" charset="0"/>
      <p:regular r:id="rId36"/>
      <p:bold r:id="rId37"/>
      <p:italic r:id="rId38"/>
      <p:boldItalic r:id="rId39"/>
    </p:embeddedFont>
    <p:embeddedFont>
      <p:font typeface="Trebuchet MS" panose="020B0603020202020204" pitchFamily="34" charset="0"/>
      <p:regular r:id="rId40"/>
      <p:bold r:id="rId41"/>
      <p:italic r:id="rId42"/>
      <p:boldItalic r:id="rId4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pos="415">
          <p15:clr>
            <a:srgbClr val="747775"/>
          </p15:clr>
        </p15:guide>
        <p15:guide id="2" orient="horz" pos="2160">
          <p15:clr>
            <a:srgbClr val="A4A3A4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44" roundtripDataSignature="AMtx7mhid93BxqCZeyN0z94Q+N6RoPp9O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2" d="100"/>
          <a:sy n="112" d="100"/>
        </p:scale>
        <p:origin x="835" y="62"/>
      </p:cViewPr>
      <p:guideLst>
        <p:guide pos="415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3.fntdata"/><Relationship Id="rId39" Type="http://schemas.openxmlformats.org/officeDocument/2006/relationships/font" Target="fonts/font16.fntdata"/><Relationship Id="rId21" Type="http://schemas.openxmlformats.org/officeDocument/2006/relationships/slide" Target="slides/slide20.xml"/><Relationship Id="rId34" Type="http://schemas.openxmlformats.org/officeDocument/2006/relationships/font" Target="fonts/font11.fntdata"/><Relationship Id="rId42" Type="http://schemas.openxmlformats.org/officeDocument/2006/relationships/font" Target="fonts/font19.fntdata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.fntdata"/><Relationship Id="rId32" Type="http://schemas.openxmlformats.org/officeDocument/2006/relationships/font" Target="fonts/font9.fntdata"/><Relationship Id="rId37" Type="http://schemas.openxmlformats.org/officeDocument/2006/relationships/font" Target="fonts/font14.fntdata"/><Relationship Id="rId40" Type="http://schemas.openxmlformats.org/officeDocument/2006/relationships/font" Target="fonts/font17.fntdata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5.fntdata"/><Relationship Id="rId36" Type="http://schemas.openxmlformats.org/officeDocument/2006/relationships/font" Target="fonts/font13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8.fntdata"/><Relationship Id="rId44" Type="http://customschemas.google.com/relationships/presentationmetadata" Target="meta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4.fntdata"/><Relationship Id="rId30" Type="http://schemas.openxmlformats.org/officeDocument/2006/relationships/font" Target="fonts/font7.fntdata"/><Relationship Id="rId35" Type="http://schemas.openxmlformats.org/officeDocument/2006/relationships/font" Target="fonts/font12.fntdata"/><Relationship Id="rId43" Type="http://schemas.openxmlformats.org/officeDocument/2006/relationships/font" Target="fonts/font20.fntdata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2.fntdata"/><Relationship Id="rId33" Type="http://schemas.openxmlformats.org/officeDocument/2006/relationships/font" Target="fonts/font10.fntdata"/><Relationship Id="rId38" Type="http://schemas.openxmlformats.org/officeDocument/2006/relationships/font" Target="fonts/font15.fntdata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font" Target="fonts/font18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/>
          </a:p>
        </p:txBody>
      </p:sp>
      <p:sp>
        <p:nvSpPr>
          <p:cNvPr id="137" name="Google Shape;13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3" name="Google Shape;283;p2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284" name="Google Shape;284;p2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25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56" name="Google Shape;356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4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72" name="Google Shape;372;p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94" name="Google Shape;394;p2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95" name="Google Shape;395;p2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13</a:t>
            </a:fld>
            <a:endParaRPr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466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67" name="Google Shape;467;p2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68" name="Google Shape;468;p2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14</a:t>
            </a:fld>
            <a:endParaRPr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Google Shape;543;p28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44" name="Google Shape;544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Google Shape;560;p2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61" name="Google Shape;561;p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" name="Google Shape;579;p3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37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1400"/>
              <a:buNone/>
            </a:pPr>
            <a:r>
              <a:rPr lang="en-US" sz="2400" b="1">
                <a:solidFill>
                  <a:srgbClr val="04A2AC"/>
                </a:solidFill>
                <a:latin typeface="Arial"/>
                <a:ea typeface="Arial"/>
                <a:cs typeface="Arial"/>
                <a:sym typeface="Arial"/>
              </a:rPr>
              <a:t>Masterclass:</a:t>
            </a:r>
            <a:br>
              <a:rPr lang="en-US" sz="2400">
                <a:solidFill>
                  <a:srgbClr val="04A2AC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400">
                <a:solidFill>
                  <a:srgbClr val="04A2AC"/>
                </a:solidFill>
                <a:latin typeface="Arial"/>
                <a:ea typeface="Arial"/>
                <a:cs typeface="Arial"/>
                <a:sym typeface="Arial"/>
              </a:rPr>
              <a:t>Partners Members shares their expertise with the IDCN members.</a:t>
            </a:r>
            <a:br>
              <a:rPr lang="en-US" sz="2400">
                <a:solidFill>
                  <a:srgbClr val="04A2AC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400">
                <a:solidFill>
                  <a:srgbClr val="04A2AC"/>
                </a:solidFill>
                <a:latin typeface="Arial"/>
                <a:ea typeface="Arial"/>
                <a:cs typeface="Arial"/>
                <a:sym typeface="Arial"/>
              </a:rPr>
              <a:t>The activity follows the Corporate or Social events.</a:t>
            </a:r>
            <a:br>
              <a:rPr lang="en-US" sz="2400">
                <a:solidFill>
                  <a:srgbClr val="04A2AC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400" b="1">
                <a:solidFill>
                  <a:srgbClr val="04A2AC"/>
                </a:solidFill>
                <a:latin typeface="Arial"/>
                <a:ea typeface="Arial"/>
                <a:cs typeface="Arial"/>
                <a:sym typeface="Arial"/>
              </a:rPr>
              <a:t>Social events:</a:t>
            </a:r>
            <a:br>
              <a:rPr lang="en-US" sz="2400" b="1">
                <a:solidFill>
                  <a:srgbClr val="04A2AC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400">
                <a:solidFill>
                  <a:srgbClr val="04A2AC"/>
                </a:solidFill>
                <a:latin typeface="Arial"/>
                <a:ea typeface="Arial"/>
                <a:cs typeface="Arial"/>
                <a:sym typeface="Arial"/>
              </a:rPr>
              <a:t>Get-together activities to boost social network, volunteers' teambuilding and informal conversation about the ongoing professional and social integration.</a:t>
            </a:r>
            <a:endParaRPr sz="2400">
              <a:solidFill>
                <a:srgbClr val="04A2AC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80" name="Google Shape;580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7" name="Google Shape;587;p3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88" name="Google Shape;588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Google Shape;59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597" name="Google Shape;597;p3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5" name="Google Shape;155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156" name="Google Shape;156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1" name="Google Shape;601;p2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02" name="Google Shape;602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1" name="Google Shape;611;g2fe8fe1da7f_0_0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12" name="Google Shape;612;g2fe8fe1da7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0" name="Google Shape;170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7" name="Google Shape;177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5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90" name="Google Shape;190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6" name="Google Shape;206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13" name="Google Shape;213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31" name="Google Shape;231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1" name="Google Shape;261;p4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yout 01" type="tx">
  <p:cSld name="TITLE_AND_BODY">
    <p:bg>
      <p:bgPr>
        <a:solidFill>
          <a:srgbClr val="FAFCFF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1"/>
          <p:cNvSpPr txBox="1">
            <a:spLocks noGrp="1"/>
          </p:cNvSpPr>
          <p:nvPr>
            <p:ph type="sldNum" idx="12"/>
          </p:nvPr>
        </p:nvSpPr>
        <p:spPr>
          <a:xfrm>
            <a:off x="11561550" y="282410"/>
            <a:ext cx="363138" cy="3708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7" name="Google Shape;17;p11"/>
          <p:cNvSpPr/>
          <p:nvPr/>
        </p:nvSpPr>
        <p:spPr>
          <a:xfrm>
            <a:off x="11606076" y="495597"/>
            <a:ext cx="275527" cy="19883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txBody>
          <a:bodyPr spcFirstLastPara="1" wrap="square" lIns="22850" tIns="22850" rIns="22850" bIns="228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Helvetica Neue"/>
              <a:buNone/>
            </a:pPr>
            <a:endParaRPr sz="1800" b="0" i="0" u="none" strike="noStrike" cap="none">
              <a:solidFill>
                <a:srgbClr val="73757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8" name="Google Shape;18;p11"/>
          <p:cNvSpPr>
            <a:spLocks noGrp="1"/>
          </p:cNvSpPr>
          <p:nvPr>
            <p:ph type="pic" idx="2"/>
          </p:nvPr>
        </p:nvSpPr>
        <p:spPr>
          <a:xfrm>
            <a:off x="0" y="0"/>
            <a:ext cx="12195176" cy="4645948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51"/>
          <p:cNvSpPr txBox="1">
            <a:spLocks noGrp="1"/>
          </p:cNvSpPr>
          <p:nvPr>
            <p:ph type="title"/>
          </p:nvPr>
        </p:nvSpPr>
        <p:spPr>
          <a:xfrm>
            <a:off x="609600" y="92075"/>
            <a:ext cx="10972801" cy="1508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p51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10972801" cy="525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1pPr>
            <a:lvl2pPr marL="914400" lvl="1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5pPr>
            <a:lvl6pPr marL="2743200" lvl="5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6pPr>
            <a:lvl7pPr marL="3200400" lvl="6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7pPr>
            <a:lvl8pPr marL="3657600" lvl="7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8pPr>
            <a:lvl9pPr marL="4114800" lvl="8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9pPr>
          </a:lstStyle>
          <a:p>
            <a:endParaRPr/>
          </a:p>
        </p:txBody>
      </p:sp>
      <p:sp>
        <p:nvSpPr>
          <p:cNvPr id="121" name="Google Shape;121;p51"/>
          <p:cNvSpPr txBox="1">
            <a:spLocks noGrp="1"/>
          </p:cNvSpPr>
          <p:nvPr>
            <p:ph type="dt" idx="10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2" name="Google Shape;122;p51"/>
          <p:cNvSpPr txBox="1">
            <a:spLocks noGrp="1"/>
          </p:cNvSpPr>
          <p:nvPr>
            <p:ph type="ftr" idx="11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3" name="Google Shape;123;p51"/>
          <p:cNvSpPr txBox="1">
            <a:spLocks noGrp="1"/>
          </p:cNvSpPr>
          <p:nvPr>
            <p:ph type="sldNum" idx="12"/>
          </p:nvPr>
        </p:nvSpPr>
        <p:spPr>
          <a:xfrm>
            <a:off x="11561550" y="282410"/>
            <a:ext cx="363138" cy="3708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>
  <p:cSld name="Vide"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Google Shape;125;p21" descr="Image 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353800" y="6172200"/>
            <a:ext cx="722379" cy="685802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p21"/>
          <p:cNvSpPr/>
          <p:nvPr/>
        </p:nvSpPr>
        <p:spPr>
          <a:xfrm>
            <a:off x="0" y="1150374"/>
            <a:ext cx="12192051" cy="5707650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txBody>
          <a:bodyPr spcFirstLastPara="1" wrap="square" lIns="54400" tIns="54400" rIns="54400" bIns="544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Google Shape;127;p2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27" cy="725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3200">
                <a:solidFill>
                  <a:schemeClr val="accent6"/>
                </a:solidFill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128" name="Google Shape;128;p21"/>
          <p:cNvSpPr/>
          <p:nvPr/>
        </p:nvSpPr>
        <p:spPr>
          <a:xfrm rot="-5400000">
            <a:off x="10640969" y="5316791"/>
            <a:ext cx="1499418" cy="162233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54400" tIns="54400" rIns="54400" bIns="544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9" name="Google Shape;129;p21" descr="Image 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361336" y="6172200"/>
            <a:ext cx="722379" cy="6858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p21" descr="Image 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353800" y="6172200"/>
            <a:ext cx="722379" cy="685802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p21"/>
          <p:cNvSpPr/>
          <p:nvPr/>
        </p:nvSpPr>
        <p:spPr>
          <a:xfrm>
            <a:off x="0" y="1150374"/>
            <a:ext cx="12192051" cy="5707650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txBody>
          <a:bodyPr spcFirstLastPara="1" wrap="square" lIns="54400" tIns="54400" rIns="54400" bIns="544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" name="Google Shape;132;p21"/>
          <p:cNvSpPr/>
          <p:nvPr/>
        </p:nvSpPr>
        <p:spPr>
          <a:xfrm rot="-5400000">
            <a:off x="10640969" y="5316791"/>
            <a:ext cx="1499418" cy="162233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54400" tIns="54400" rIns="54400" bIns="544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3" name="Google Shape;133;p21" descr="Image 1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361336" y="6172200"/>
            <a:ext cx="722379" cy="685802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Google Shape;134;p21"/>
          <p:cNvSpPr txBox="1">
            <a:spLocks noGrp="1"/>
          </p:cNvSpPr>
          <p:nvPr>
            <p:ph type="sldNum" idx="12"/>
          </p:nvPr>
        </p:nvSpPr>
        <p:spPr>
          <a:xfrm>
            <a:off x="5892800" y="6172202"/>
            <a:ext cx="2844732" cy="368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75" tIns="91375" rIns="91375" bIns="91375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yout 11">
  <p:cSld name="Layout 11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2"/>
          <p:cNvSpPr txBox="1">
            <a:spLocks noGrp="1"/>
          </p:cNvSpPr>
          <p:nvPr>
            <p:ph type="sldNum" idx="12"/>
          </p:nvPr>
        </p:nvSpPr>
        <p:spPr>
          <a:xfrm>
            <a:off x="11561550" y="282410"/>
            <a:ext cx="363138" cy="3708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1" name="Google Shape;21;p12"/>
          <p:cNvSpPr/>
          <p:nvPr/>
        </p:nvSpPr>
        <p:spPr>
          <a:xfrm>
            <a:off x="11606076" y="495597"/>
            <a:ext cx="275527" cy="19883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txBody>
          <a:bodyPr spcFirstLastPara="1" wrap="square" lIns="22850" tIns="22850" rIns="22850" bIns="228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Helvetica Neue"/>
              <a:buNone/>
            </a:pPr>
            <a:endParaRPr sz="1800" b="0" i="0" u="none" strike="noStrike" cap="none">
              <a:solidFill>
                <a:srgbClr val="73757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2" name="Google Shape;22;p12"/>
          <p:cNvSpPr>
            <a:spLocks noGrp="1"/>
          </p:cNvSpPr>
          <p:nvPr>
            <p:ph type="pic" idx="2"/>
          </p:nvPr>
        </p:nvSpPr>
        <p:spPr>
          <a:xfrm>
            <a:off x="8468471" y="0"/>
            <a:ext cx="3726705" cy="6858000"/>
          </a:xfrm>
          <a:prstGeom prst="rect">
            <a:avLst/>
          </a:prstGeom>
          <a:noFill/>
          <a:ln>
            <a:noFill/>
          </a:ln>
        </p:spPr>
      </p:sp>
      <p:grpSp>
        <p:nvGrpSpPr>
          <p:cNvPr id="23" name="Google Shape;23;p12"/>
          <p:cNvGrpSpPr/>
          <p:nvPr/>
        </p:nvGrpSpPr>
        <p:grpSpPr>
          <a:xfrm>
            <a:off x="6353" y="6258090"/>
            <a:ext cx="12185647" cy="635001"/>
            <a:chOff x="0" y="0"/>
            <a:chExt cx="24358601" cy="1270000"/>
          </a:xfrm>
        </p:grpSpPr>
        <p:sp>
          <p:nvSpPr>
            <p:cNvPr id="24" name="Google Shape;24;p12"/>
            <p:cNvSpPr/>
            <p:nvPr/>
          </p:nvSpPr>
          <p:spPr>
            <a:xfrm>
              <a:off x="0" y="0"/>
              <a:ext cx="24358601" cy="1270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blurRad="1270000" dist="455140" dir="5400000" rotWithShape="0">
                <a:srgbClr val="02A2AC">
                  <a:alpha val="40000"/>
                </a:srgbClr>
              </a:outerShdw>
            </a:effectLst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3600"/>
                <a:buFont typeface="Lato"/>
                <a:buNone/>
              </a:pPr>
              <a:endPara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pic>
          <p:nvPicPr>
            <p:cNvPr id="25" name="Google Shape;25;p12" descr="IDCN_logo_large.png"/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19735511" y="248463"/>
              <a:ext cx="4289249" cy="791367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 type="blank">
  <p:cSld name="BLANK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13"/>
          <p:cNvSpPr txBox="1">
            <a:spLocks noGrp="1"/>
          </p:cNvSpPr>
          <p:nvPr>
            <p:ph type="dt" idx="10"/>
          </p:nvPr>
        </p:nvSpPr>
        <p:spPr>
          <a:xfrm>
            <a:off x="0" y="0"/>
            <a:ext cx="1500782" cy="15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675" rIns="91400" bIns="456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8" name="Google Shape;28;p13"/>
          <p:cNvSpPr txBox="1">
            <a:spLocks noGrp="1"/>
          </p:cNvSpPr>
          <p:nvPr>
            <p:ph type="ftr" idx="11"/>
          </p:nvPr>
        </p:nvSpPr>
        <p:spPr>
          <a:xfrm>
            <a:off x="0" y="0"/>
            <a:ext cx="1500782" cy="15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675" rIns="91400" bIns="456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9" name="Google Shape;29;p13"/>
          <p:cNvSpPr txBox="1">
            <a:spLocks noGrp="1"/>
          </p:cNvSpPr>
          <p:nvPr>
            <p:ph type="sldNum" idx="12"/>
          </p:nvPr>
        </p:nvSpPr>
        <p:spPr>
          <a:xfrm>
            <a:off x="11561551" y="282411"/>
            <a:ext cx="363189" cy="37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75" tIns="91375" rIns="91375" bIns="91375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title">
  <p:cSld name="TITLE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14"/>
          <p:cNvSpPr txBox="1">
            <a:spLocks noGrp="1"/>
          </p:cNvSpPr>
          <p:nvPr>
            <p:ph type="sldNum" idx="12"/>
          </p:nvPr>
        </p:nvSpPr>
        <p:spPr>
          <a:xfrm>
            <a:off x="11561550" y="282410"/>
            <a:ext cx="363138" cy="10155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t" anchorCtr="0">
            <a:sp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rganization chart 3">
  <p:cSld name="Organization chart 3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32"/>
          <p:cNvSpPr txBox="1">
            <a:spLocks noGrp="1"/>
          </p:cNvSpPr>
          <p:nvPr>
            <p:ph type="title"/>
          </p:nvPr>
        </p:nvSpPr>
        <p:spPr>
          <a:xfrm>
            <a:off x="343337" y="128017"/>
            <a:ext cx="4713295" cy="8530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3600" b="1" cap="none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32"/>
          <p:cNvSpPr txBox="1">
            <a:spLocks noGrp="1"/>
          </p:cNvSpPr>
          <p:nvPr>
            <p:ph type="body" idx="1"/>
          </p:nvPr>
        </p:nvSpPr>
        <p:spPr>
          <a:xfrm>
            <a:off x="340168" y="985948"/>
            <a:ext cx="4716463" cy="3481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4800"/>
              <a:buNone/>
              <a:defRPr sz="2000" b="1"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5pPr>
            <a:lvl6pPr marL="2743200" lvl="5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6pPr>
            <a:lvl7pPr marL="3200400" lvl="6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7pPr>
            <a:lvl8pPr marL="3657600" lvl="7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8pPr>
            <a:lvl9pPr marL="4114800" lvl="8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9pPr>
          </a:lstStyle>
          <a:p>
            <a:endParaRPr/>
          </a:p>
        </p:txBody>
      </p:sp>
      <p:sp>
        <p:nvSpPr>
          <p:cNvPr id="35" name="Google Shape;35;p32"/>
          <p:cNvSpPr txBox="1">
            <a:spLocks noGrp="1"/>
          </p:cNvSpPr>
          <p:nvPr>
            <p:ph type="body" idx="2"/>
          </p:nvPr>
        </p:nvSpPr>
        <p:spPr>
          <a:xfrm>
            <a:off x="430403" y="1499459"/>
            <a:ext cx="109728" cy="109728"/>
          </a:xfrm>
          <a:prstGeom prst="rect">
            <a:avLst/>
          </a:prstGeom>
          <a:solidFill>
            <a:srgbClr val="DCDCDC"/>
          </a:solidFill>
          <a:ln>
            <a:noFill/>
          </a:ln>
        </p:spPr>
        <p:txBody>
          <a:bodyPr spcFirstLastPara="1" wrap="square" lIns="0" tIns="91400" rIns="0" bIns="91400" anchor="ctr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 sz="800"/>
            </a:lvl1pPr>
            <a:lvl2pPr marL="914400" lvl="1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5pPr>
            <a:lvl6pPr marL="2743200" lvl="5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6pPr>
            <a:lvl7pPr marL="3200400" lvl="6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7pPr>
            <a:lvl8pPr marL="3657600" lvl="7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8pPr>
            <a:lvl9pPr marL="4114800" lvl="8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32"/>
          <p:cNvSpPr txBox="1">
            <a:spLocks noGrp="1"/>
          </p:cNvSpPr>
          <p:nvPr>
            <p:ph type="body" idx="3"/>
          </p:nvPr>
        </p:nvSpPr>
        <p:spPr>
          <a:xfrm>
            <a:off x="584200" y="1466217"/>
            <a:ext cx="486410" cy="1762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00" rIns="0" bIns="91400" anchor="ctr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 sz="800"/>
            </a:lvl1pPr>
            <a:lvl2pPr marL="914400" lvl="1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5pPr>
            <a:lvl6pPr marL="2743200" lvl="5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6pPr>
            <a:lvl7pPr marL="3200400" lvl="6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7pPr>
            <a:lvl8pPr marL="3657600" lvl="7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8pPr>
            <a:lvl9pPr marL="4114800" lvl="8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32"/>
          <p:cNvSpPr txBox="1">
            <a:spLocks noGrp="1"/>
          </p:cNvSpPr>
          <p:nvPr>
            <p:ph type="body" idx="4"/>
          </p:nvPr>
        </p:nvSpPr>
        <p:spPr>
          <a:xfrm>
            <a:off x="1107283" y="1499459"/>
            <a:ext cx="109728" cy="109728"/>
          </a:xfrm>
          <a:prstGeom prst="rect">
            <a:avLst/>
          </a:prstGeom>
          <a:solidFill>
            <a:srgbClr val="F9EFC3"/>
          </a:solidFill>
          <a:ln>
            <a:noFill/>
          </a:ln>
        </p:spPr>
        <p:txBody>
          <a:bodyPr spcFirstLastPara="1" wrap="square" lIns="0" tIns="91400" rIns="0" bIns="91400" anchor="ctr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 sz="800"/>
            </a:lvl1pPr>
            <a:lvl2pPr marL="914400" lvl="1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5pPr>
            <a:lvl6pPr marL="2743200" lvl="5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6pPr>
            <a:lvl7pPr marL="3200400" lvl="6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7pPr>
            <a:lvl8pPr marL="3657600" lvl="7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8pPr>
            <a:lvl9pPr marL="4114800" lvl="8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9pPr>
          </a:lstStyle>
          <a:p>
            <a:endParaRPr/>
          </a:p>
        </p:txBody>
      </p:sp>
      <p:sp>
        <p:nvSpPr>
          <p:cNvPr id="38" name="Google Shape;38;p32"/>
          <p:cNvSpPr txBox="1">
            <a:spLocks noGrp="1"/>
          </p:cNvSpPr>
          <p:nvPr>
            <p:ph type="body" idx="5"/>
          </p:nvPr>
        </p:nvSpPr>
        <p:spPr>
          <a:xfrm>
            <a:off x="1254760" y="1466217"/>
            <a:ext cx="443655" cy="1762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00" rIns="0" bIns="91400" anchor="ctr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 sz="800"/>
            </a:lvl1pPr>
            <a:lvl2pPr marL="914400" lvl="1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5pPr>
            <a:lvl6pPr marL="2743200" lvl="5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6pPr>
            <a:lvl7pPr marL="3200400" lvl="6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7pPr>
            <a:lvl8pPr marL="3657600" lvl="7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8pPr>
            <a:lvl9pPr marL="4114800" lvl="8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9pPr>
          </a:lstStyle>
          <a:p>
            <a:endParaRPr/>
          </a:p>
        </p:txBody>
      </p:sp>
      <p:sp>
        <p:nvSpPr>
          <p:cNvPr id="39" name="Google Shape;39;p32"/>
          <p:cNvSpPr txBox="1">
            <a:spLocks noGrp="1"/>
          </p:cNvSpPr>
          <p:nvPr>
            <p:ph type="body" idx="6"/>
          </p:nvPr>
        </p:nvSpPr>
        <p:spPr>
          <a:xfrm>
            <a:off x="1741710" y="1499459"/>
            <a:ext cx="109728" cy="109728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0" tIns="91400" rIns="0" bIns="91400" anchor="ctr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 sz="800"/>
            </a:lvl1pPr>
            <a:lvl2pPr marL="914400" lvl="1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5pPr>
            <a:lvl6pPr marL="2743200" lvl="5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6pPr>
            <a:lvl7pPr marL="3200400" lvl="6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7pPr>
            <a:lvl8pPr marL="3657600" lvl="7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8pPr>
            <a:lvl9pPr marL="4114800" lvl="8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32"/>
          <p:cNvSpPr txBox="1">
            <a:spLocks noGrp="1"/>
          </p:cNvSpPr>
          <p:nvPr>
            <p:ph type="body" idx="7"/>
          </p:nvPr>
        </p:nvSpPr>
        <p:spPr>
          <a:xfrm>
            <a:off x="1898650" y="1466217"/>
            <a:ext cx="711200" cy="1762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00" rIns="0" bIns="91400" anchor="ctr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 sz="800"/>
            </a:lvl1pPr>
            <a:lvl2pPr marL="914400" lvl="1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5pPr>
            <a:lvl6pPr marL="2743200" lvl="5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6pPr>
            <a:lvl7pPr marL="3200400" lvl="6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7pPr>
            <a:lvl8pPr marL="3657600" lvl="7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8pPr>
            <a:lvl9pPr marL="4114800" lvl="8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32"/>
          <p:cNvSpPr>
            <a:spLocks noGrp="1"/>
          </p:cNvSpPr>
          <p:nvPr>
            <p:ph type="pic" idx="8"/>
          </p:nvPr>
        </p:nvSpPr>
        <p:spPr>
          <a:xfrm>
            <a:off x="5153342" y="1000760"/>
            <a:ext cx="777240" cy="777875"/>
          </a:xfrm>
          <a:prstGeom prst="ellipse">
            <a:avLst/>
          </a:prstGeom>
          <a:solidFill>
            <a:srgbClr val="9E9E9E"/>
          </a:solidFill>
          <a:ln>
            <a:noFill/>
          </a:ln>
        </p:spPr>
      </p:sp>
      <p:sp>
        <p:nvSpPr>
          <p:cNvPr id="42" name="Google Shape;42;p32"/>
          <p:cNvSpPr txBox="1">
            <a:spLocks noGrp="1"/>
          </p:cNvSpPr>
          <p:nvPr>
            <p:ph type="body" idx="9"/>
          </p:nvPr>
        </p:nvSpPr>
        <p:spPr>
          <a:xfrm>
            <a:off x="5544924" y="997304"/>
            <a:ext cx="1463040" cy="77724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457200" tIns="0" rIns="91400" bIns="411475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 sz="1000" b="1">
                <a:solidFill>
                  <a:srgbClr val="57585B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5pPr>
            <a:lvl6pPr marL="2743200" lvl="5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6pPr>
            <a:lvl7pPr marL="3200400" lvl="6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7pPr>
            <a:lvl8pPr marL="3657600" lvl="7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8pPr>
            <a:lvl9pPr marL="4114800" lvl="8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32"/>
          <p:cNvSpPr txBox="1">
            <a:spLocks noGrp="1"/>
          </p:cNvSpPr>
          <p:nvPr>
            <p:ph type="body" idx="13"/>
          </p:nvPr>
        </p:nvSpPr>
        <p:spPr>
          <a:xfrm>
            <a:off x="5992005" y="1389785"/>
            <a:ext cx="949815" cy="256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914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 sz="900">
                <a:solidFill>
                  <a:srgbClr val="57585B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5pPr>
            <a:lvl6pPr marL="2743200" lvl="5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6pPr>
            <a:lvl7pPr marL="3200400" lvl="6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7pPr>
            <a:lvl8pPr marL="3657600" lvl="7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8pPr>
            <a:lvl9pPr marL="4114800" lvl="8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32"/>
          <p:cNvSpPr>
            <a:spLocks noGrp="1"/>
          </p:cNvSpPr>
          <p:nvPr>
            <p:ph type="pic" idx="14"/>
          </p:nvPr>
        </p:nvSpPr>
        <p:spPr>
          <a:xfrm>
            <a:off x="3473980" y="1847146"/>
            <a:ext cx="777240" cy="777875"/>
          </a:xfrm>
          <a:prstGeom prst="ellipse">
            <a:avLst/>
          </a:prstGeom>
          <a:solidFill>
            <a:srgbClr val="9E9E9E"/>
          </a:solidFill>
          <a:ln>
            <a:noFill/>
          </a:ln>
        </p:spPr>
      </p:sp>
      <p:sp>
        <p:nvSpPr>
          <p:cNvPr id="45" name="Google Shape;45;p32"/>
          <p:cNvSpPr txBox="1">
            <a:spLocks noGrp="1"/>
          </p:cNvSpPr>
          <p:nvPr>
            <p:ph type="body" idx="15"/>
          </p:nvPr>
        </p:nvSpPr>
        <p:spPr>
          <a:xfrm>
            <a:off x="3865562" y="1843690"/>
            <a:ext cx="1463040" cy="77724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457200" tIns="0" rIns="91400" bIns="411475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 sz="1000" b="1">
                <a:solidFill>
                  <a:srgbClr val="57585B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5pPr>
            <a:lvl6pPr marL="2743200" lvl="5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6pPr>
            <a:lvl7pPr marL="3200400" lvl="6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7pPr>
            <a:lvl8pPr marL="3657600" lvl="7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8pPr>
            <a:lvl9pPr marL="4114800" lvl="8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32"/>
          <p:cNvSpPr txBox="1">
            <a:spLocks noGrp="1"/>
          </p:cNvSpPr>
          <p:nvPr>
            <p:ph type="body" idx="16"/>
          </p:nvPr>
        </p:nvSpPr>
        <p:spPr>
          <a:xfrm>
            <a:off x="4312643" y="2254459"/>
            <a:ext cx="949815" cy="256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914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 sz="900">
                <a:solidFill>
                  <a:srgbClr val="57585B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5pPr>
            <a:lvl6pPr marL="2743200" lvl="5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6pPr>
            <a:lvl7pPr marL="3200400" lvl="6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7pPr>
            <a:lvl8pPr marL="3657600" lvl="7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8pPr>
            <a:lvl9pPr marL="4114800" lvl="8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9pPr>
          </a:lstStyle>
          <a:p>
            <a:endParaRPr/>
          </a:p>
        </p:txBody>
      </p:sp>
      <p:sp>
        <p:nvSpPr>
          <p:cNvPr id="47" name="Google Shape;47;p32"/>
          <p:cNvSpPr>
            <a:spLocks noGrp="1"/>
          </p:cNvSpPr>
          <p:nvPr>
            <p:ph type="pic" idx="17"/>
          </p:nvPr>
        </p:nvSpPr>
        <p:spPr>
          <a:xfrm>
            <a:off x="291678" y="3024786"/>
            <a:ext cx="777240" cy="777875"/>
          </a:xfrm>
          <a:prstGeom prst="ellipse">
            <a:avLst/>
          </a:prstGeom>
          <a:solidFill>
            <a:srgbClr val="9E9E9E"/>
          </a:solidFill>
          <a:ln>
            <a:noFill/>
          </a:ln>
        </p:spPr>
      </p:sp>
      <p:sp>
        <p:nvSpPr>
          <p:cNvPr id="48" name="Google Shape;48;p32"/>
          <p:cNvSpPr txBox="1">
            <a:spLocks noGrp="1"/>
          </p:cNvSpPr>
          <p:nvPr>
            <p:ph type="body" idx="18"/>
          </p:nvPr>
        </p:nvSpPr>
        <p:spPr>
          <a:xfrm>
            <a:off x="683260" y="3021330"/>
            <a:ext cx="1463040" cy="777240"/>
          </a:xfrm>
          <a:prstGeom prst="rect">
            <a:avLst/>
          </a:prstGeom>
          <a:solidFill>
            <a:srgbClr val="DCDCDC"/>
          </a:solidFill>
          <a:ln>
            <a:noFill/>
          </a:ln>
        </p:spPr>
        <p:txBody>
          <a:bodyPr spcFirstLastPara="1" wrap="square" lIns="457200" tIns="274300" rIns="91400" bIns="411475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 sz="1000" b="1">
                <a:solidFill>
                  <a:srgbClr val="292929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5pPr>
            <a:lvl6pPr marL="2743200" lvl="5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6pPr>
            <a:lvl7pPr marL="3200400" lvl="6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7pPr>
            <a:lvl8pPr marL="3657600" lvl="7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8pPr>
            <a:lvl9pPr marL="4114800" lvl="8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9pPr>
          </a:lstStyle>
          <a:p>
            <a:endParaRPr/>
          </a:p>
        </p:txBody>
      </p:sp>
      <p:sp>
        <p:nvSpPr>
          <p:cNvPr id="49" name="Google Shape;49;p32"/>
          <p:cNvSpPr txBox="1">
            <a:spLocks noGrp="1"/>
          </p:cNvSpPr>
          <p:nvPr>
            <p:ph type="body" idx="19"/>
          </p:nvPr>
        </p:nvSpPr>
        <p:spPr>
          <a:xfrm>
            <a:off x="1130341" y="3422955"/>
            <a:ext cx="949815" cy="256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914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 sz="900">
                <a:solidFill>
                  <a:srgbClr val="292929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5pPr>
            <a:lvl6pPr marL="2743200" lvl="5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6pPr>
            <a:lvl7pPr marL="3200400" lvl="6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7pPr>
            <a:lvl8pPr marL="3657600" lvl="7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8pPr>
            <a:lvl9pPr marL="4114800" lvl="8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9pPr>
          </a:lstStyle>
          <a:p>
            <a:endParaRPr/>
          </a:p>
        </p:txBody>
      </p:sp>
      <p:sp>
        <p:nvSpPr>
          <p:cNvPr id="50" name="Google Shape;50;p32"/>
          <p:cNvSpPr>
            <a:spLocks noGrp="1"/>
          </p:cNvSpPr>
          <p:nvPr>
            <p:ph type="pic" idx="20"/>
          </p:nvPr>
        </p:nvSpPr>
        <p:spPr>
          <a:xfrm>
            <a:off x="291678" y="3928468"/>
            <a:ext cx="777240" cy="777875"/>
          </a:xfrm>
          <a:prstGeom prst="ellipse">
            <a:avLst/>
          </a:prstGeom>
          <a:solidFill>
            <a:srgbClr val="9E9E9E"/>
          </a:solidFill>
          <a:ln>
            <a:noFill/>
          </a:ln>
        </p:spPr>
      </p:sp>
      <p:sp>
        <p:nvSpPr>
          <p:cNvPr id="51" name="Google Shape;51;p32"/>
          <p:cNvSpPr txBox="1">
            <a:spLocks noGrp="1"/>
          </p:cNvSpPr>
          <p:nvPr>
            <p:ph type="body" idx="21"/>
          </p:nvPr>
        </p:nvSpPr>
        <p:spPr>
          <a:xfrm>
            <a:off x="683260" y="3925012"/>
            <a:ext cx="1463040" cy="777240"/>
          </a:xfrm>
          <a:prstGeom prst="rect">
            <a:avLst/>
          </a:prstGeom>
          <a:solidFill>
            <a:srgbClr val="DCDCDC"/>
          </a:solidFill>
          <a:ln>
            <a:noFill/>
          </a:ln>
        </p:spPr>
        <p:txBody>
          <a:bodyPr spcFirstLastPara="1" wrap="square" lIns="457200" tIns="0" rIns="91400" bIns="411475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 sz="1000" b="1">
                <a:solidFill>
                  <a:srgbClr val="292929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5pPr>
            <a:lvl6pPr marL="2743200" lvl="5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6pPr>
            <a:lvl7pPr marL="3200400" lvl="6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7pPr>
            <a:lvl8pPr marL="3657600" lvl="7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8pPr>
            <a:lvl9pPr marL="4114800" lvl="8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9pPr>
          </a:lstStyle>
          <a:p>
            <a:endParaRPr/>
          </a:p>
        </p:txBody>
      </p:sp>
      <p:sp>
        <p:nvSpPr>
          <p:cNvPr id="52" name="Google Shape;52;p32"/>
          <p:cNvSpPr txBox="1">
            <a:spLocks noGrp="1"/>
          </p:cNvSpPr>
          <p:nvPr>
            <p:ph type="body" idx="22"/>
          </p:nvPr>
        </p:nvSpPr>
        <p:spPr>
          <a:xfrm>
            <a:off x="1130341" y="4326637"/>
            <a:ext cx="949815" cy="256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914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 sz="900">
                <a:solidFill>
                  <a:srgbClr val="292929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5pPr>
            <a:lvl6pPr marL="2743200" lvl="5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6pPr>
            <a:lvl7pPr marL="3200400" lvl="6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7pPr>
            <a:lvl8pPr marL="3657600" lvl="7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8pPr>
            <a:lvl9pPr marL="4114800" lvl="8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32"/>
          <p:cNvSpPr>
            <a:spLocks noGrp="1"/>
          </p:cNvSpPr>
          <p:nvPr>
            <p:ph type="pic" idx="23"/>
          </p:nvPr>
        </p:nvSpPr>
        <p:spPr>
          <a:xfrm>
            <a:off x="291678" y="4783835"/>
            <a:ext cx="777240" cy="777875"/>
          </a:xfrm>
          <a:prstGeom prst="ellipse">
            <a:avLst/>
          </a:prstGeom>
          <a:solidFill>
            <a:srgbClr val="9E9E9E"/>
          </a:solidFill>
          <a:ln>
            <a:noFill/>
          </a:ln>
        </p:spPr>
      </p:sp>
      <p:sp>
        <p:nvSpPr>
          <p:cNvPr id="54" name="Google Shape;54;p32"/>
          <p:cNvSpPr txBox="1">
            <a:spLocks noGrp="1"/>
          </p:cNvSpPr>
          <p:nvPr>
            <p:ph type="body" idx="24"/>
          </p:nvPr>
        </p:nvSpPr>
        <p:spPr>
          <a:xfrm>
            <a:off x="683260" y="4780379"/>
            <a:ext cx="1463040" cy="777240"/>
          </a:xfrm>
          <a:prstGeom prst="rect">
            <a:avLst/>
          </a:prstGeom>
          <a:solidFill>
            <a:srgbClr val="DCDCDC"/>
          </a:solidFill>
          <a:ln>
            <a:noFill/>
          </a:ln>
        </p:spPr>
        <p:txBody>
          <a:bodyPr spcFirstLastPara="1" wrap="square" lIns="457200" tIns="0" rIns="91400" bIns="411475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 sz="1000" b="1">
                <a:solidFill>
                  <a:srgbClr val="292929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5pPr>
            <a:lvl6pPr marL="2743200" lvl="5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6pPr>
            <a:lvl7pPr marL="3200400" lvl="6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7pPr>
            <a:lvl8pPr marL="3657600" lvl="7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8pPr>
            <a:lvl9pPr marL="4114800" lvl="8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9pPr>
          </a:lstStyle>
          <a:p>
            <a:endParaRPr/>
          </a:p>
        </p:txBody>
      </p:sp>
      <p:sp>
        <p:nvSpPr>
          <p:cNvPr id="55" name="Google Shape;55;p32"/>
          <p:cNvSpPr txBox="1">
            <a:spLocks noGrp="1"/>
          </p:cNvSpPr>
          <p:nvPr>
            <p:ph type="body" idx="25"/>
          </p:nvPr>
        </p:nvSpPr>
        <p:spPr>
          <a:xfrm>
            <a:off x="1130341" y="5182004"/>
            <a:ext cx="949815" cy="256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914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 sz="900">
                <a:solidFill>
                  <a:srgbClr val="292929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5pPr>
            <a:lvl6pPr marL="2743200" lvl="5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6pPr>
            <a:lvl7pPr marL="3200400" lvl="6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7pPr>
            <a:lvl8pPr marL="3657600" lvl="7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8pPr>
            <a:lvl9pPr marL="4114800" lvl="8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9pPr>
          </a:lstStyle>
          <a:p>
            <a:endParaRPr/>
          </a:p>
        </p:txBody>
      </p:sp>
      <p:sp>
        <p:nvSpPr>
          <p:cNvPr id="56" name="Google Shape;56;p32"/>
          <p:cNvSpPr>
            <a:spLocks noGrp="1"/>
          </p:cNvSpPr>
          <p:nvPr>
            <p:ph type="pic" idx="26"/>
          </p:nvPr>
        </p:nvSpPr>
        <p:spPr>
          <a:xfrm>
            <a:off x="2218268" y="3024786"/>
            <a:ext cx="777240" cy="777875"/>
          </a:xfrm>
          <a:prstGeom prst="ellipse">
            <a:avLst/>
          </a:prstGeom>
          <a:solidFill>
            <a:srgbClr val="9E9E9E"/>
          </a:solidFill>
          <a:ln>
            <a:noFill/>
          </a:ln>
        </p:spPr>
      </p:sp>
      <p:sp>
        <p:nvSpPr>
          <p:cNvPr id="57" name="Google Shape;57;p32"/>
          <p:cNvSpPr txBox="1">
            <a:spLocks noGrp="1"/>
          </p:cNvSpPr>
          <p:nvPr>
            <p:ph type="body" idx="27"/>
          </p:nvPr>
        </p:nvSpPr>
        <p:spPr>
          <a:xfrm>
            <a:off x="2609850" y="3021330"/>
            <a:ext cx="1463040" cy="777240"/>
          </a:xfrm>
          <a:prstGeom prst="rect">
            <a:avLst/>
          </a:prstGeom>
          <a:solidFill>
            <a:srgbClr val="DCDCDC"/>
          </a:solidFill>
          <a:ln>
            <a:noFill/>
          </a:ln>
        </p:spPr>
        <p:txBody>
          <a:bodyPr spcFirstLastPara="1" wrap="square" lIns="457200" tIns="0" rIns="91400" bIns="411475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 sz="1000" b="1">
                <a:solidFill>
                  <a:srgbClr val="292929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5pPr>
            <a:lvl6pPr marL="2743200" lvl="5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6pPr>
            <a:lvl7pPr marL="3200400" lvl="6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7pPr>
            <a:lvl8pPr marL="3657600" lvl="7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8pPr>
            <a:lvl9pPr marL="4114800" lvl="8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9pPr>
          </a:lstStyle>
          <a:p>
            <a:endParaRPr/>
          </a:p>
        </p:txBody>
      </p:sp>
      <p:sp>
        <p:nvSpPr>
          <p:cNvPr id="58" name="Google Shape;58;p32"/>
          <p:cNvSpPr txBox="1">
            <a:spLocks noGrp="1"/>
          </p:cNvSpPr>
          <p:nvPr>
            <p:ph type="body" idx="28"/>
          </p:nvPr>
        </p:nvSpPr>
        <p:spPr>
          <a:xfrm>
            <a:off x="3056931" y="3422955"/>
            <a:ext cx="949815" cy="256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914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 sz="900">
                <a:solidFill>
                  <a:srgbClr val="292929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5pPr>
            <a:lvl6pPr marL="2743200" lvl="5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6pPr>
            <a:lvl7pPr marL="3200400" lvl="6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7pPr>
            <a:lvl8pPr marL="3657600" lvl="7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8pPr>
            <a:lvl9pPr marL="4114800" lvl="8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9pPr>
          </a:lstStyle>
          <a:p>
            <a:endParaRPr/>
          </a:p>
        </p:txBody>
      </p:sp>
      <p:sp>
        <p:nvSpPr>
          <p:cNvPr id="59" name="Google Shape;59;p32"/>
          <p:cNvSpPr>
            <a:spLocks noGrp="1"/>
          </p:cNvSpPr>
          <p:nvPr>
            <p:ph type="pic" idx="29"/>
          </p:nvPr>
        </p:nvSpPr>
        <p:spPr>
          <a:xfrm>
            <a:off x="2218268" y="3928468"/>
            <a:ext cx="777240" cy="777875"/>
          </a:xfrm>
          <a:prstGeom prst="ellipse">
            <a:avLst/>
          </a:prstGeom>
          <a:solidFill>
            <a:srgbClr val="9E9E9E"/>
          </a:solidFill>
          <a:ln>
            <a:noFill/>
          </a:ln>
        </p:spPr>
      </p:sp>
      <p:sp>
        <p:nvSpPr>
          <p:cNvPr id="60" name="Google Shape;60;p32"/>
          <p:cNvSpPr txBox="1">
            <a:spLocks noGrp="1"/>
          </p:cNvSpPr>
          <p:nvPr>
            <p:ph type="body" idx="30"/>
          </p:nvPr>
        </p:nvSpPr>
        <p:spPr>
          <a:xfrm>
            <a:off x="2609850" y="3925012"/>
            <a:ext cx="1463040" cy="777240"/>
          </a:xfrm>
          <a:prstGeom prst="rect">
            <a:avLst/>
          </a:prstGeom>
          <a:solidFill>
            <a:srgbClr val="DCDCDC"/>
          </a:solidFill>
          <a:ln>
            <a:noFill/>
          </a:ln>
        </p:spPr>
        <p:txBody>
          <a:bodyPr spcFirstLastPara="1" wrap="square" lIns="457200" tIns="0" rIns="91400" bIns="411475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 sz="1000" b="1">
                <a:solidFill>
                  <a:srgbClr val="292929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5pPr>
            <a:lvl6pPr marL="2743200" lvl="5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6pPr>
            <a:lvl7pPr marL="3200400" lvl="6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7pPr>
            <a:lvl8pPr marL="3657600" lvl="7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8pPr>
            <a:lvl9pPr marL="4114800" lvl="8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9pPr>
          </a:lstStyle>
          <a:p>
            <a:endParaRPr/>
          </a:p>
        </p:txBody>
      </p:sp>
      <p:sp>
        <p:nvSpPr>
          <p:cNvPr id="61" name="Google Shape;61;p32"/>
          <p:cNvSpPr txBox="1">
            <a:spLocks noGrp="1"/>
          </p:cNvSpPr>
          <p:nvPr>
            <p:ph type="body" idx="31"/>
          </p:nvPr>
        </p:nvSpPr>
        <p:spPr>
          <a:xfrm>
            <a:off x="3056931" y="4326637"/>
            <a:ext cx="949815" cy="256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914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 sz="900">
                <a:solidFill>
                  <a:srgbClr val="292929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5pPr>
            <a:lvl6pPr marL="2743200" lvl="5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6pPr>
            <a:lvl7pPr marL="3200400" lvl="6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7pPr>
            <a:lvl8pPr marL="3657600" lvl="7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8pPr>
            <a:lvl9pPr marL="4114800" lvl="8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9pPr>
          </a:lstStyle>
          <a:p>
            <a:endParaRPr/>
          </a:p>
        </p:txBody>
      </p:sp>
      <p:sp>
        <p:nvSpPr>
          <p:cNvPr id="62" name="Google Shape;62;p32"/>
          <p:cNvSpPr>
            <a:spLocks noGrp="1"/>
          </p:cNvSpPr>
          <p:nvPr>
            <p:ph type="pic" idx="32"/>
          </p:nvPr>
        </p:nvSpPr>
        <p:spPr>
          <a:xfrm>
            <a:off x="2218268" y="4783835"/>
            <a:ext cx="777240" cy="777875"/>
          </a:xfrm>
          <a:prstGeom prst="ellipse">
            <a:avLst/>
          </a:prstGeom>
          <a:solidFill>
            <a:srgbClr val="9E9E9E"/>
          </a:solidFill>
          <a:ln>
            <a:noFill/>
          </a:ln>
        </p:spPr>
      </p:sp>
      <p:sp>
        <p:nvSpPr>
          <p:cNvPr id="63" name="Google Shape;63;p32"/>
          <p:cNvSpPr txBox="1">
            <a:spLocks noGrp="1"/>
          </p:cNvSpPr>
          <p:nvPr>
            <p:ph type="body" idx="33"/>
          </p:nvPr>
        </p:nvSpPr>
        <p:spPr>
          <a:xfrm>
            <a:off x="2609850" y="4780379"/>
            <a:ext cx="1463040" cy="777240"/>
          </a:xfrm>
          <a:prstGeom prst="rect">
            <a:avLst/>
          </a:prstGeom>
          <a:solidFill>
            <a:srgbClr val="DCDCDC"/>
          </a:solidFill>
          <a:ln>
            <a:noFill/>
          </a:ln>
        </p:spPr>
        <p:txBody>
          <a:bodyPr spcFirstLastPara="1" wrap="square" lIns="457200" tIns="0" rIns="91400" bIns="411475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 sz="1000" b="1">
                <a:solidFill>
                  <a:srgbClr val="292929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5pPr>
            <a:lvl6pPr marL="2743200" lvl="5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6pPr>
            <a:lvl7pPr marL="3200400" lvl="6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7pPr>
            <a:lvl8pPr marL="3657600" lvl="7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8pPr>
            <a:lvl9pPr marL="4114800" lvl="8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9pPr>
          </a:lstStyle>
          <a:p>
            <a:endParaRPr/>
          </a:p>
        </p:txBody>
      </p:sp>
      <p:sp>
        <p:nvSpPr>
          <p:cNvPr id="64" name="Google Shape;64;p32"/>
          <p:cNvSpPr txBox="1">
            <a:spLocks noGrp="1"/>
          </p:cNvSpPr>
          <p:nvPr>
            <p:ph type="body" idx="34"/>
          </p:nvPr>
        </p:nvSpPr>
        <p:spPr>
          <a:xfrm>
            <a:off x="3056931" y="5182004"/>
            <a:ext cx="949815" cy="256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914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 sz="900">
                <a:solidFill>
                  <a:srgbClr val="292929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5pPr>
            <a:lvl6pPr marL="2743200" lvl="5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6pPr>
            <a:lvl7pPr marL="3200400" lvl="6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7pPr>
            <a:lvl8pPr marL="3657600" lvl="7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8pPr>
            <a:lvl9pPr marL="4114800" lvl="8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9pPr>
          </a:lstStyle>
          <a:p>
            <a:endParaRPr/>
          </a:p>
        </p:txBody>
      </p:sp>
      <p:sp>
        <p:nvSpPr>
          <p:cNvPr id="65" name="Google Shape;65;p32"/>
          <p:cNvSpPr>
            <a:spLocks noGrp="1"/>
          </p:cNvSpPr>
          <p:nvPr>
            <p:ph type="pic" idx="35"/>
          </p:nvPr>
        </p:nvSpPr>
        <p:spPr>
          <a:xfrm>
            <a:off x="2218268" y="5635111"/>
            <a:ext cx="777240" cy="777875"/>
          </a:xfrm>
          <a:prstGeom prst="ellipse">
            <a:avLst/>
          </a:prstGeom>
          <a:solidFill>
            <a:srgbClr val="9E9E9E"/>
          </a:solidFill>
          <a:ln>
            <a:noFill/>
          </a:ln>
        </p:spPr>
      </p:sp>
      <p:sp>
        <p:nvSpPr>
          <p:cNvPr id="66" name="Google Shape;66;p32"/>
          <p:cNvSpPr txBox="1">
            <a:spLocks noGrp="1"/>
          </p:cNvSpPr>
          <p:nvPr>
            <p:ph type="body" idx="36"/>
          </p:nvPr>
        </p:nvSpPr>
        <p:spPr>
          <a:xfrm>
            <a:off x="2609850" y="5631655"/>
            <a:ext cx="1463040" cy="777240"/>
          </a:xfrm>
          <a:prstGeom prst="rect">
            <a:avLst/>
          </a:prstGeom>
          <a:solidFill>
            <a:srgbClr val="DCDCDC"/>
          </a:solidFill>
          <a:ln>
            <a:noFill/>
          </a:ln>
        </p:spPr>
        <p:txBody>
          <a:bodyPr spcFirstLastPara="1" wrap="square" lIns="457200" tIns="0" rIns="91400" bIns="411475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 sz="1000" b="1">
                <a:solidFill>
                  <a:srgbClr val="292929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5pPr>
            <a:lvl6pPr marL="2743200" lvl="5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6pPr>
            <a:lvl7pPr marL="3200400" lvl="6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7pPr>
            <a:lvl8pPr marL="3657600" lvl="7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8pPr>
            <a:lvl9pPr marL="4114800" lvl="8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9pPr>
          </a:lstStyle>
          <a:p>
            <a:endParaRPr/>
          </a:p>
        </p:txBody>
      </p:sp>
      <p:sp>
        <p:nvSpPr>
          <p:cNvPr id="67" name="Google Shape;67;p32"/>
          <p:cNvSpPr txBox="1">
            <a:spLocks noGrp="1"/>
          </p:cNvSpPr>
          <p:nvPr>
            <p:ph type="body" idx="37"/>
          </p:nvPr>
        </p:nvSpPr>
        <p:spPr>
          <a:xfrm>
            <a:off x="3056931" y="6033280"/>
            <a:ext cx="949815" cy="256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914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 sz="900">
                <a:solidFill>
                  <a:srgbClr val="292929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5pPr>
            <a:lvl6pPr marL="2743200" lvl="5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6pPr>
            <a:lvl7pPr marL="3200400" lvl="6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7pPr>
            <a:lvl8pPr marL="3657600" lvl="7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8pPr>
            <a:lvl9pPr marL="4114800" lvl="8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9pPr>
          </a:lstStyle>
          <a:p>
            <a:endParaRPr/>
          </a:p>
        </p:txBody>
      </p:sp>
      <p:sp>
        <p:nvSpPr>
          <p:cNvPr id="68" name="Google Shape;68;p32"/>
          <p:cNvSpPr>
            <a:spLocks noGrp="1"/>
          </p:cNvSpPr>
          <p:nvPr>
            <p:ph type="pic" idx="38"/>
          </p:nvPr>
        </p:nvSpPr>
        <p:spPr>
          <a:xfrm>
            <a:off x="4200844" y="3018741"/>
            <a:ext cx="777240" cy="777875"/>
          </a:xfrm>
          <a:prstGeom prst="ellipse">
            <a:avLst/>
          </a:prstGeom>
          <a:solidFill>
            <a:srgbClr val="9E9E9E"/>
          </a:solidFill>
          <a:ln>
            <a:noFill/>
          </a:ln>
        </p:spPr>
      </p:sp>
      <p:sp>
        <p:nvSpPr>
          <p:cNvPr id="69" name="Google Shape;69;p32"/>
          <p:cNvSpPr txBox="1">
            <a:spLocks noGrp="1"/>
          </p:cNvSpPr>
          <p:nvPr>
            <p:ph type="body" idx="39"/>
          </p:nvPr>
        </p:nvSpPr>
        <p:spPr>
          <a:xfrm>
            <a:off x="4592426" y="3015285"/>
            <a:ext cx="1463040" cy="777240"/>
          </a:xfrm>
          <a:prstGeom prst="rect">
            <a:avLst/>
          </a:prstGeom>
          <a:solidFill>
            <a:srgbClr val="F9EFC3"/>
          </a:solidFill>
          <a:ln>
            <a:noFill/>
          </a:ln>
        </p:spPr>
        <p:txBody>
          <a:bodyPr spcFirstLastPara="1" wrap="square" lIns="457200" tIns="0" rIns="91400" bIns="411475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 sz="1000" b="1">
                <a:solidFill>
                  <a:srgbClr val="57585B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5pPr>
            <a:lvl6pPr marL="2743200" lvl="5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6pPr>
            <a:lvl7pPr marL="3200400" lvl="6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7pPr>
            <a:lvl8pPr marL="3657600" lvl="7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8pPr>
            <a:lvl9pPr marL="4114800" lvl="8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9pPr>
          </a:lstStyle>
          <a:p>
            <a:endParaRPr/>
          </a:p>
        </p:txBody>
      </p:sp>
      <p:sp>
        <p:nvSpPr>
          <p:cNvPr id="70" name="Google Shape;70;p32"/>
          <p:cNvSpPr txBox="1">
            <a:spLocks noGrp="1"/>
          </p:cNvSpPr>
          <p:nvPr>
            <p:ph type="body" idx="40"/>
          </p:nvPr>
        </p:nvSpPr>
        <p:spPr>
          <a:xfrm>
            <a:off x="5039507" y="3416910"/>
            <a:ext cx="949815" cy="256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914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 sz="900">
                <a:solidFill>
                  <a:srgbClr val="57585B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5pPr>
            <a:lvl6pPr marL="2743200" lvl="5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6pPr>
            <a:lvl7pPr marL="3200400" lvl="6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7pPr>
            <a:lvl8pPr marL="3657600" lvl="7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8pPr>
            <a:lvl9pPr marL="4114800" lvl="8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32"/>
          <p:cNvSpPr>
            <a:spLocks noGrp="1"/>
          </p:cNvSpPr>
          <p:nvPr>
            <p:ph type="pic" idx="41"/>
          </p:nvPr>
        </p:nvSpPr>
        <p:spPr>
          <a:xfrm>
            <a:off x="4200844" y="3922423"/>
            <a:ext cx="777240" cy="777875"/>
          </a:xfrm>
          <a:prstGeom prst="ellipse">
            <a:avLst/>
          </a:prstGeom>
          <a:solidFill>
            <a:srgbClr val="9E9E9E"/>
          </a:solidFill>
          <a:ln>
            <a:noFill/>
          </a:ln>
        </p:spPr>
      </p:sp>
      <p:sp>
        <p:nvSpPr>
          <p:cNvPr id="72" name="Google Shape;72;p32"/>
          <p:cNvSpPr txBox="1">
            <a:spLocks noGrp="1"/>
          </p:cNvSpPr>
          <p:nvPr>
            <p:ph type="body" idx="42"/>
          </p:nvPr>
        </p:nvSpPr>
        <p:spPr>
          <a:xfrm>
            <a:off x="4592426" y="3918967"/>
            <a:ext cx="1463040" cy="777240"/>
          </a:xfrm>
          <a:prstGeom prst="rect">
            <a:avLst/>
          </a:prstGeom>
          <a:solidFill>
            <a:srgbClr val="F9EFC3"/>
          </a:solidFill>
          <a:ln>
            <a:noFill/>
          </a:ln>
        </p:spPr>
        <p:txBody>
          <a:bodyPr spcFirstLastPara="1" wrap="square" lIns="457200" tIns="0" rIns="91400" bIns="411475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 sz="1000" b="1">
                <a:solidFill>
                  <a:srgbClr val="57585B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5pPr>
            <a:lvl6pPr marL="2743200" lvl="5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6pPr>
            <a:lvl7pPr marL="3200400" lvl="6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7pPr>
            <a:lvl8pPr marL="3657600" lvl="7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8pPr>
            <a:lvl9pPr marL="4114800" lvl="8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9pPr>
          </a:lstStyle>
          <a:p>
            <a:endParaRPr/>
          </a:p>
        </p:txBody>
      </p:sp>
      <p:sp>
        <p:nvSpPr>
          <p:cNvPr id="73" name="Google Shape;73;p32"/>
          <p:cNvSpPr txBox="1">
            <a:spLocks noGrp="1"/>
          </p:cNvSpPr>
          <p:nvPr>
            <p:ph type="body" idx="43"/>
          </p:nvPr>
        </p:nvSpPr>
        <p:spPr>
          <a:xfrm>
            <a:off x="5039507" y="4320592"/>
            <a:ext cx="949815" cy="256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914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 sz="900">
                <a:solidFill>
                  <a:srgbClr val="57585B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5pPr>
            <a:lvl6pPr marL="2743200" lvl="5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6pPr>
            <a:lvl7pPr marL="3200400" lvl="6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7pPr>
            <a:lvl8pPr marL="3657600" lvl="7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8pPr>
            <a:lvl9pPr marL="4114800" lvl="8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9pPr>
          </a:lstStyle>
          <a:p>
            <a:endParaRPr/>
          </a:p>
        </p:txBody>
      </p:sp>
      <p:sp>
        <p:nvSpPr>
          <p:cNvPr id="74" name="Google Shape;74;p32"/>
          <p:cNvSpPr>
            <a:spLocks noGrp="1"/>
          </p:cNvSpPr>
          <p:nvPr>
            <p:ph type="pic" idx="44"/>
          </p:nvPr>
        </p:nvSpPr>
        <p:spPr>
          <a:xfrm>
            <a:off x="6127434" y="3018741"/>
            <a:ext cx="777240" cy="777875"/>
          </a:xfrm>
          <a:prstGeom prst="ellipse">
            <a:avLst/>
          </a:prstGeom>
          <a:solidFill>
            <a:srgbClr val="9E9E9E"/>
          </a:solidFill>
          <a:ln>
            <a:noFill/>
          </a:ln>
        </p:spPr>
      </p:sp>
      <p:sp>
        <p:nvSpPr>
          <p:cNvPr id="75" name="Google Shape;75;p32"/>
          <p:cNvSpPr txBox="1">
            <a:spLocks noGrp="1"/>
          </p:cNvSpPr>
          <p:nvPr>
            <p:ph type="body" idx="45"/>
          </p:nvPr>
        </p:nvSpPr>
        <p:spPr>
          <a:xfrm>
            <a:off x="6519016" y="3015285"/>
            <a:ext cx="1463040" cy="777240"/>
          </a:xfrm>
          <a:prstGeom prst="rect">
            <a:avLst/>
          </a:prstGeom>
          <a:solidFill>
            <a:srgbClr val="F9EFC3"/>
          </a:solidFill>
          <a:ln>
            <a:noFill/>
          </a:ln>
        </p:spPr>
        <p:txBody>
          <a:bodyPr spcFirstLastPara="1" wrap="square" lIns="457200" tIns="0" rIns="91400" bIns="411475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 sz="1000" b="1">
                <a:solidFill>
                  <a:srgbClr val="57585B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5pPr>
            <a:lvl6pPr marL="2743200" lvl="5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6pPr>
            <a:lvl7pPr marL="3200400" lvl="6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7pPr>
            <a:lvl8pPr marL="3657600" lvl="7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8pPr>
            <a:lvl9pPr marL="4114800" lvl="8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9pPr>
          </a:lstStyle>
          <a:p>
            <a:endParaRPr/>
          </a:p>
        </p:txBody>
      </p:sp>
      <p:sp>
        <p:nvSpPr>
          <p:cNvPr id="76" name="Google Shape;76;p32"/>
          <p:cNvSpPr txBox="1">
            <a:spLocks noGrp="1"/>
          </p:cNvSpPr>
          <p:nvPr>
            <p:ph type="body" idx="46"/>
          </p:nvPr>
        </p:nvSpPr>
        <p:spPr>
          <a:xfrm>
            <a:off x="6966097" y="3416910"/>
            <a:ext cx="949815" cy="256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914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 sz="900">
                <a:solidFill>
                  <a:srgbClr val="57585B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5pPr>
            <a:lvl6pPr marL="2743200" lvl="5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6pPr>
            <a:lvl7pPr marL="3200400" lvl="6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7pPr>
            <a:lvl8pPr marL="3657600" lvl="7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8pPr>
            <a:lvl9pPr marL="4114800" lvl="8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32"/>
          <p:cNvSpPr>
            <a:spLocks noGrp="1"/>
          </p:cNvSpPr>
          <p:nvPr>
            <p:ph type="pic" idx="47"/>
          </p:nvPr>
        </p:nvSpPr>
        <p:spPr>
          <a:xfrm>
            <a:off x="6127434" y="3922423"/>
            <a:ext cx="777240" cy="777875"/>
          </a:xfrm>
          <a:prstGeom prst="ellipse">
            <a:avLst/>
          </a:prstGeom>
          <a:solidFill>
            <a:srgbClr val="9E9E9E"/>
          </a:solidFill>
          <a:ln>
            <a:noFill/>
          </a:ln>
        </p:spPr>
      </p:sp>
      <p:sp>
        <p:nvSpPr>
          <p:cNvPr id="78" name="Google Shape;78;p32"/>
          <p:cNvSpPr txBox="1">
            <a:spLocks noGrp="1"/>
          </p:cNvSpPr>
          <p:nvPr>
            <p:ph type="body" idx="48"/>
          </p:nvPr>
        </p:nvSpPr>
        <p:spPr>
          <a:xfrm>
            <a:off x="6519016" y="3918967"/>
            <a:ext cx="1463040" cy="777240"/>
          </a:xfrm>
          <a:prstGeom prst="rect">
            <a:avLst/>
          </a:prstGeom>
          <a:solidFill>
            <a:srgbClr val="F9EFC3"/>
          </a:solidFill>
          <a:ln>
            <a:noFill/>
          </a:ln>
        </p:spPr>
        <p:txBody>
          <a:bodyPr spcFirstLastPara="1" wrap="square" lIns="457200" tIns="0" rIns="91400" bIns="411475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 sz="1000" b="1">
                <a:solidFill>
                  <a:srgbClr val="57585B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5pPr>
            <a:lvl6pPr marL="2743200" lvl="5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6pPr>
            <a:lvl7pPr marL="3200400" lvl="6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7pPr>
            <a:lvl8pPr marL="3657600" lvl="7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8pPr>
            <a:lvl9pPr marL="4114800" lvl="8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9pPr>
          </a:lstStyle>
          <a:p>
            <a:endParaRPr/>
          </a:p>
        </p:txBody>
      </p:sp>
      <p:sp>
        <p:nvSpPr>
          <p:cNvPr id="79" name="Google Shape;79;p32"/>
          <p:cNvSpPr txBox="1">
            <a:spLocks noGrp="1"/>
          </p:cNvSpPr>
          <p:nvPr>
            <p:ph type="body" idx="49"/>
          </p:nvPr>
        </p:nvSpPr>
        <p:spPr>
          <a:xfrm>
            <a:off x="6966097" y="4320592"/>
            <a:ext cx="949815" cy="256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914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 sz="900">
                <a:solidFill>
                  <a:srgbClr val="57585B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5pPr>
            <a:lvl6pPr marL="2743200" lvl="5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6pPr>
            <a:lvl7pPr marL="3200400" lvl="6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7pPr>
            <a:lvl8pPr marL="3657600" lvl="7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8pPr>
            <a:lvl9pPr marL="4114800" lvl="8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9pPr>
          </a:lstStyle>
          <a:p>
            <a:endParaRPr/>
          </a:p>
        </p:txBody>
      </p:sp>
      <p:sp>
        <p:nvSpPr>
          <p:cNvPr id="80" name="Google Shape;80;p32"/>
          <p:cNvSpPr>
            <a:spLocks noGrp="1"/>
          </p:cNvSpPr>
          <p:nvPr>
            <p:ph type="pic" idx="50"/>
          </p:nvPr>
        </p:nvSpPr>
        <p:spPr>
          <a:xfrm>
            <a:off x="8063580" y="3028877"/>
            <a:ext cx="777240" cy="777875"/>
          </a:xfrm>
          <a:prstGeom prst="ellipse">
            <a:avLst/>
          </a:prstGeom>
          <a:solidFill>
            <a:srgbClr val="9E9E9E"/>
          </a:solidFill>
          <a:ln>
            <a:noFill/>
          </a:ln>
        </p:spPr>
      </p:sp>
      <p:sp>
        <p:nvSpPr>
          <p:cNvPr id="81" name="Google Shape;81;p32"/>
          <p:cNvSpPr txBox="1">
            <a:spLocks noGrp="1"/>
          </p:cNvSpPr>
          <p:nvPr>
            <p:ph type="body" idx="51"/>
          </p:nvPr>
        </p:nvSpPr>
        <p:spPr>
          <a:xfrm>
            <a:off x="8455162" y="3025421"/>
            <a:ext cx="1463040" cy="77724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457200" tIns="0" rIns="91400" bIns="411475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 sz="1000" b="1">
                <a:solidFill>
                  <a:srgbClr val="57585B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5pPr>
            <a:lvl6pPr marL="2743200" lvl="5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6pPr>
            <a:lvl7pPr marL="3200400" lvl="6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7pPr>
            <a:lvl8pPr marL="3657600" lvl="7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8pPr>
            <a:lvl9pPr marL="4114800" lvl="8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32"/>
          <p:cNvSpPr txBox="1">
            <a:spLocks noGrp="1"/>
          </p:cNvSpPr>
          <p:nvPr>
            <p:ph type="body" idx="52"/>
          </p:nvPr>
        </p:nvSpPr>
        <p:spPr>
          <a:xfrm>
            <a:off x="8902243" y="3427046"/>
            <a:ext cx="949815" cy="256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914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 sz="900">
                <a:solidFill>
                  <a:srgbClr val="57585B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5pPr>
            <a:lvl6pPr marL="2743200" lvl="5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6pPr>
            <a:lvl7pPr marL="3200400" lvl="6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7pPr>
            <a:lvl8pPr marL="3657600" lvl="7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8pPr>
            <a:lvl9pPr marL="4114800" lvl="8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9pPr>
          </a:lstStyle>
          <a:p>
            <a:endParaRPr/>
          </a:p>
        </p:txBody>
      </p:sp>
      <p:sp>
        <p:nvSpPr>
          <p:cNvPr id="83" name="Google Shape;83;p32"/>
          <p:cNvSpPr>
            <a:spLocks noGrp="1"/>
          </p:cNvSpPr>
          <p:nvPr>
            <p:ph type="pic" idx="53"/>
          </p:nvPr>
        </p:nvSpPr>
        <p:spPr>
          <a:xfrm>
            <a:off x="8063580" y="3932559"/>
            <a:ext cx="777240" cy="777875"/>
          </a:xfrm>
          <a:prstGeom prst="ellipse">
            <a:avLst/>
          </a:prstGeom>
          <a:solidFill>
            <a:srgbClr val="9E9E9E"/>
          </a:solidFill>
          <a:ln>
            <a:noFill/>
          </a:ln>
        </p:spPr>
      </p:sp>
      <p:sp>
        <p:nvSpPr>
          <p:cNvPr id="84" name="Google Shape;84;p32"/>
          <p:cNvSpPr txBox="1">
            <a:spLocks noGrp="1"/>
          </p:cNvSpPr>
          <p:nvPr>
            <p:ph type="body" idx="54"/>
          </p:nvPr>
        </p:nvSpPr>
        <p:spPr>
          <a:xfrm>
            <a:off x="8455162" y="3929103"/>
            <a:ext cx="1463040" cy="77724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457200" tIns="0" rIns="91400" bIns="411475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 sz="1000" b="1">
                <a:solidFill>
                  <a:srgbClr val="57585B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5pPr>
            <a:lvl6pPr marL="2743200" lvl="5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6pPr>
            <a:lvl7pPr marL="3200400" lvl="6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7pPr>
            <a:lvl8pPr marL="3657600" lvl="7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8pPr>
            <a:lvl9pPr marL="4114800" lvl="8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9pPr>
          </a:lstStyle>
          <a:p>
            <a:endParaRPr/>
          </a:p>
        </p:txBody>
      </p:sp>
      <p:sp>
        <p:nvSpPr>
          <p:cNvPr id="85" name="Google Shape;85;p32"/>
          <p:cNvSpPr txBox="1">
            <a:spLocks noGrp="1"/>
          </p:cNvSpPr>
          <p:nvPr>
            <p:ph type="body" idx="55"/>
          </p:nvPr>
        </p:nvSpPr>
        <p:spPr>
          <a:xfrm>
            <a:off x="8902243" y="4330728"/>
            <a:ext cx="949815" cy="256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914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 sz="900">
                <a:solidFill>
                  <a:srgbClr val="57585B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5pPr>
            <a:lvl6pPr marL="2743200" lvl="5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6pPr>
            <a:lvl7pPr marL="3200400" lvl="6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7pPr>
            <a:lvl8pPr marL="3657600" lvl="7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8pPr>
            <a:lvl9pPr marL="4114800" lvl="8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9pPr>
          </a:lstStyle>
          <a:p>
            <a:endParaRPr/>
          </a:p>
        </p:txBody>
      </p:sp>
      <p:sp>
        <p:nvSpPr>
          <p:cNvPr id="86" name="Google Shape;86;p32"/>
          <p:cNvSpPr>
            <a:spLocks noGrp="1"/>
          </p:cNvSpPr>
          <p:nvPr>
            <p:ph type="pic" idx="56"/>
          </p:nvPr>
        </p:nvSpPr>
        <p:spPr>
          <a:xfrm>
            <a:off x="8063580" y="4787926"/>
            <a:ext cx="777240" cy="777875"/>
          </a:xfrm>
          <a:prstGeom prst="ellipse">
            <a:avLst/>
          </a:prstGeom>
          <a:solidFill>
            <a:srgbClr val="9E9E9E"/>
          </a:solidFill>
          <a:ln>
            <a:noFill/>
          </a:ln>
        </p:spPr>
      </p:sp>
      <p:sp>
        <p:nvSpPr>
          <p:cNvPr id="87" name="Google Shape;87;p32"/>
          <p:cNvSpPr txBox="1">
            <a:spLocks noGrp="1"/>
          </p:cNvSpPr>
          <p:nvPr>
            <p:ph type="body" idx="57"/>
          </p:nvPr>
        </p:nvSpPr>
        <p:spPr>
          <a:xfrm>
            <a:off x="8455162" y="4784470"/>
            <a:ext cx="1463040" cy="77724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457200" tIns="0" rIns="91400" bIns="411475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 sz="1000" b="1">
                <a:solidFill>
                  <a:srgbClr val="57585B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5pPr>
            <a:lvl6pPr marL="2743200" lvl="5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6pPr>
            <a:lvl7pPr marL="3200400" lvl="6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7pPr>
            <a:lvl8pPr marL="3657600" lvl="7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8pPr>
            <a:lvl9pPr marL="4114800" lvl="8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9pPr>
          </a:lstStyle>
          <a:p>
            <a:endParaRPr/>
          </a:p>
        </p:txBody>
      </p:sp>
      <p:sp>
        <p:nvSpPr>
          <p:cNvPr id="88" name="Google Shape;88;p32"/>
          <p:cNvSpPr txBox="1">
            <a:spLocks noGrp="1"/>
          </p:cNvSpPr>
          <p:nvPr>
            <p:ph type="body" idx="58"/>
          </p:nvPr>
        </p:nvSpPr>
        <p:spPr>
          <a:xfrm>
            <a:off x="8902243" y="5186095"/>
            <a:ext cx="949815" cy="256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914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 sz="900">
                <a:solidFill>
                  <a:srgbClr val="57585B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5pPr>
            <a:lvl6pPr marL="2743200" lvl="5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6pPr>
            <a:lvl7pPr marL="3200400" lvl="6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7pPr>
            <a:lvl8pPr marL="3657600" lvl="7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8pPr>
            <a:lvl9pPr marL="4114800" lvl="8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9pPr>
          </a:lstStyle>
          <a:p>
            <a:endParaRPr/>
          </a:p>
        </p:txBody>
      </p:sp>
      <p:sp>
        <p:nvSpPr>
          <p:cNvPr id="89" name="Google Shape;89;p32"/>
          <p:cNvSpPr>
            <a:spLocks noGrp="1"/>
          </p:cNvSpPr>
          <p:nvPr>
            <p:ph type="pic" idx="59"/>
          </p:nvPr>
        </p:nvSpPr>
        <p:spPr>
          <a:xfrm>
            <a:off x="8063580" y="5639202"/>
            <a:ext cx="777240" cy="777875"/>
          </a:xfrm>
          <a:prstGeom prst="ellipse">
            <a:avLst/>
          </a:prstGeom>
          <a:solidFill>
            <a:srgbClr val="9E9E9E"/>
          </a:solidFill>
          <a:ln>
            <a:noFill/>
          </a:ln>
        </p:spPr>
      </p:sp>
      <p:sp>
        <p:nvSpPr>
          <p:cNvPr id="90" name="Google Shape;90;p32"/>
          <p:cNvSpPr txBox="1">
            <a:spLocks noGrp="1"/>
          </p:cNvSpPr>
          <p:nvPr>
            <p:ph type="body" idx="60"/>
          </p:nvPr>
        </p:nvSpPr>
        <p:spPr>
          <a:xfrm>
            <a:off x="8455162" y="5635746"/>
            <a:ext cx="1463040" cy="77724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457200" tIns="0" rIns="91400" bIns="411475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 sz="1000" b="1">
                <a:solidFill>
                  <a:srgbClr val="57585B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5pPr>
            <a:lvl6pPr marL="2743200" lvl="5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6pPr>
            <a:lvl7pPr marL="3200400" lvl="6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7pPr>
            <a:lvl8pPr marL="3657600" lvl="7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8pPr>
            <a:lvl9pPr marL="4114800" lvl="8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9pPr>
          </a:lstStyle>
          <a:p>
            <a:endParaRPr/>
          </a:p>
        </p:txBody>
      </p:sp>
      <p:sp>
        <p:nvSpPr>
          <p:cNvPr id="91" name="Google Shape;91;p32"/>
          <p:cNvSpPr txBox="1">
            <a:spLocks noGrp="1"/>
          </p:cNvSpPr>
          <p:nvPr>
            <p:ph type="body" idx="61"/>
          </p:nvPr>
        </p:nvSpPr>
        <p:spPr>
          <a:xfrm>
            <a:off x="8902243" y="6037371"/>
            <a:ext cx="949815" cy="256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914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 sz="900">
                <a:solidFill>
                  <a:srgbClr val="57585B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5pPr>
            <a:lvl6pPr marL="2743200" lvl="5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6pPr>
            <a:lvl7pPr marL="3200400" lvl="6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7pPr>
            <a:lvl8pPr marL="3657600" lvl="7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8pPr>
            <a:lvl9pPr marL="4114800" lvl="8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9pPr>
          </a:lstStyle>
          <a:p>
            <a:endParaRPr/>
          </a:p>
        </p:txBody>
      </p:sp>
      <p:sp>
        <p:nvSpPr>
          <p:cNvPr id="92" name="Google Shape;92;p32"/>
          <p:cNvSpPr>
            <a:spLocks noGrp="1"/>
          </p:cNvSpPr>
          <p:nvPr>
            <p:ph type="pic" idx="62"/>
          </p:nvPr>
        </p:nvSpPr>
        <p:spPr>
          <a:xfrm>
            <a:off x="10045044" y="3014450"/>
            <a:ext cx="777240" cy="777875"/>
          </a:xfrm>
          <a:prstGeom prst="ellipse">
            <a:avLst/>
          </a:prstGeom>
          <a:solidFill>
            <a:srgbClr val="9E9E9E"/>
          </a:solidFill>
          <a:ln>
            <a:noFill/>
          </a:ln>
        </p:spPr>
      </p:sp>
      <p:sp>
        <p:nvSpPr>
          <p:cNvPr id="93" name="Google Shape;93;p32"/>
          <p:cNvSpPr txBox="1">
            <a:spLocks noGrp="1"/>
          </p:cNvSpPr>
          <p:nvPr>
            <p:ph type="body" idx="63"/>
          </p:nvPr>
        </p:nvSpPr>
        <p:spPr>
          <a:xfrm>
            <a:off x="10436626" y="3010994"/>
            <a:ext cx="1463040" cy="77724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457200" tIns="0" rIns="91400" bIns="411475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 sz="1000" b="1">
                <a:solidFill>
                  <a:srgbClr val="57585B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5pPr>
            <a:lvl6pPr marL="2743200" lvl="5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6pPr>
            <a:lvl7pPr marL="3200400" lvl="6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7pPr>
            <a:lvl8pPr marL="3657600" lvl="7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8pPr>
            <a:lvl9pPr marL="4114800" lvl="8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9pPr>
          </a:lstStyle>
          <a:p>
            <a:endParaRPr/>
          </a:p>
        </p:txBody>
      </p:sp>
      <p:sp>
        <p:nvSpPr>
          <p:cNvPr id="94" name="Google Shape;94;p32"/>
          <p:cNvSpPr txBox="1">
            <a:spLocks noGrp="1"/>
          </p:cNvSpPr>
          <p:nvPr>
            <p:ph type="body" idx="64"/>
          </p:nvPr>
        </p:nvSpPr>
        <p:spPr>
          <a:xfrm>
            <a:off x="10883707" y="3412619"/>
            <a:ext cx="949815" cy="256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914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 sz="900">
                <a:solidFill>
                  <a:srgbClr val="57585B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5pPr>
            <a:lvl6pPr marL="2743200" lvl="5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6pPr>
            <a:lvl7pPr marL="3200400" lvl="6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7pPr>
            <a:lvl8pPr marL="3657600" lvl="7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8pPr>
            <a:lvl9pPr marL="4114800" lvl="8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9pPr>
          </a:lstStyle>
          <a:p>
            <a:endParaRPr/>
          </a:p>
        </p:txBody>
      </p:sp>
      <p:sp>
        <p:nvSpPr>
          <p:cNvPr id="95" name="Google Shape;95;p32"/>
          <p:cNvSpPr>
            <a:spLocks noGrp="1"/>
          </p:cNvSpPr>
          <p:nvPr>
            <p:ph type="pic" idx="65"/>
          </p:nvPr>
        </p:nvSpPr>
        <p:spPr>
          <a:xfrm>
            <a:off x="10045044" y="3918132"/>
            <a:ext cx="777240" cy="777875"/>
          </a:xfrm>
          <a:prstGeom prst="ellipse">
            <a:avLst/>
          </a:prstGeom>
          <a:solidFill>
            <a:srgbClr val="9E9E9E"/>
          </a:solidFill>
          <a:ln>
            <a:noFill/>
          </a:ln>
        </p:spPr>
      </p:sp>
      <p:sp>
        <p:nvSpPr>
          <p:cNvPr id="96" name="Google Shape;96;p32"/>
          <p:cNvSpPr txBox="1">
            <a:spLocks noGrp="1"/>
          </p:cNvSpPr>
          <p:nvPr>
            <p:ph type="body" idx="66"/>
          </p:nvPr>
        </p:nvSpPr>
        <p:spPr>
          <a:xfrm>
            <a:off x="10436626" y="3914676"/>
            <a:ext cx="1463040" cy="77724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457200" tIns="0" rIns="91400" bIns="411475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 sz="1000" b="1">
                <a:solidFill>
                  <a:srgbClr val="57585B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5pPr>
            <a:lvl6pPr marL="2743200" lvl="5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6pPr>
            <a:lvl7pPr marL="3200400" lvl="6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7pPr>
            <a:lvl8pPr marL="3657600" lvl="7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8pPr>
            <a:lvl9pPr marL="4114800" lvl="8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9pPr>
          </a:lstStyle>
          <a:p>
            <a:endParaRPr/>
          </a:p>
        </p:txBody>
      </p:sp>
      <p:sp>
        <p:nvSpPr>
          <p:cNvPr id="97" name="Google Shape;97;p32"/>
          <p:cNvSpPr txBox="1">
            <a:spLocks noGrp="1"/>
          </p:cNvSpPr>
          <p:nvPr>
            <p:ph type="body" idx="67"/>
          </p:nvPr>
        </p:nvSpPr>
        <p:spPr>
          <a:xfrm>
            <a:off x="10883707" y="4316301"/>
            <a:ext cx="949815" cy="256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914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 sz="900">
                <a:solidFill>
                  <a:srgbClr val="57585B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None/>
              <a:defRPr/>
            </a:lvl5pPr>
            <a:lvl6pPr marL="2743200" lvl="5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6pPr>
            <a:lvl7pPr marL="3200400" lvl="6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7pPr>
            <a:lvl8pPr marL="3657600" lvl="7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8pPr>
            <a:lvl9pPr marL="4114800" lvl="8" indent="-5334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4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fault Slide">
  <p:cSld name="Default Slide"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2_BLANK">
  <p:cSld name="2_BLANK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49"/>
          <p:cNvSpPr/>
          <p:nvPr/>
        </p:nvSpPr>
        <p:spPr>
          <a:xfrm>
            <a:off x="3178" y="6223355"/>
            <a:ext cx="12185649" cy="635002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1270000" dist="455140" dir="5400000" rotWithShape="0">
              <a:srgbClr val="02A2AC">
                <a:alpha val="40000"/>
              </a:srgbClr>
            </a:outerShdw>
          </a:effectLst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1" name="Google Shape;101;p49" descr="Google Shape;7;p3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876076" y="6347585"/>
            <a:ext cx="2145743" cy="395685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49"/>
          <p:cNvSpPr txBox="1">
            <a:spLocks noGrp="1"/>
          </p:cNvSpPr>
          <p:nvPr>
            <p:ph type="sldNum" idx="12"/>
          </p:nvPr>
        </p:nvSpPr>
        <p:spPr>
          <a:xfrm>
            <a:off x="11561551" y="282410"/>
            <a:ext cx="352181" cy="3644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75" tIns="91375" rIns="91375" bIns="91375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50"/>
          <p:cNvSpPr txBox="1">
            <a:spLocks noGrp="1"/>
          </p:cNvSpPr>
          <p:nvPr>
            <p:ph type="title"/>
          </p:nvPr>
        </p:nvSpPr>
        <p:spPr>
          <a:xfrm>
            <a:off x="839788" y="365126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50"/>
          <p:cNvSpPr txBox="1"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999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399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1999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799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599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599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599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599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599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599" b="1"/>
            </a:lvl9pPr>
          </a:lstStyle>
          <a:p>
            <a:endParaRPr/>
          </a:p>
        </p:txBody>
      </p:sp>
      <p:sp>
        <p:nvSpPr>
          <p:cNvPr id="106" name="Google Shape;106;p50"/>
          <p:cNvSpPr txBox="1">
            <a:spLocks noGrp="1"/>
          </p:cNvSpPr>
          <p:nvPr>
            <p:ph type="body" idx="2"/>
          </p:nvPr>
        </p:nvSpPr>
        <p:spPr>
          <a:xfrm>
            <a:off x="839789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999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7" name="Google Shape;107;p50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999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399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1999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799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599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599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599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599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599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599" b="1"/>
            </a:lvl9pPr>
          </a:lstStyle>
          <a:p>
            <a:endParaRPr/>
          </a:p>
        </p:txBody>
      </p:sp>
      <p:sp>
        <p:nvSpPr>
          <p:cNvPr id="108" name="Google Shape;108;p50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999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9" name="Google Shape;109;p50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0" name="Google Shape;110;p50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1" name="Google Shape;111;p50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yout 03">
  <p:cSld name="Layout 03"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8"/>
          <p:cNvSpPr>
            <a:spLocks noGrp="1"/>
          </p:cNvSpPr>
          <p:nvPr>
            <p:ph type="pic" idx="2"/>
          </p:nvPr>
        </p:nvSpPr>
        <p:spPr>
          <a:xfrm>
            <a:off x="7682592" y="-1"/>
            <a:ext cx="3516759" cy="5940157"/>
          </a:xfrm>
          <a:prstGeom prst="rect">
            <a:avLst/>
          </a:prstGeom>
          <a:noFill/>
          <a:ln>
            <a:noFill/>
          </a:ln>
        </p:spPr>
      </p:sp>
      <p:grpSp>
        <p:nvGrpSpPr>
          <p:cNvPr id="114" name="Google Shape;114;p18"/>
          <p:cNvGrpSpPr/>
          <p:nvPr/>
        </p:nvGrpSpPr>
        <p:grpSpPr>
          <a:xfrm>
            <a:off x="3177" y="6223354"/>
            <a:ext cx="12185647" cy="635001"/>
            <a:chOff x="0" y="0"/>
            <a:chExt cx="24358601" cy="1270000"/>
          </a:xfrm>
        </p:grpSpPr>
        <p:sp>
          <p:nvSpPr>
            <p:cNvPr id="115" name="Google Shape;115;p18"/>
            <p:cNvSpPr/>
            <p:nvPr/>
          </p:nvSpPr>
          <p:spPr>
            <a:xfrm>
              <a:off x="0" y="0"/>
              <a:ext cx="24358601" cy="1270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blurRad="1270000" dist="455140" dir="5400000" rotWithShape="0">
                <a:srgbClr val="02A2AC">
                  <a:alpha val="40000"/>
                </a:srgbClr>
              </a:outerShdw>
            </a:effectLst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3600"/>
                <a:buFont typeface="Lato"/>
                <a:buNone/>
              </a:pPr>
              <a:endPara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pic>
          <p:nvPicPr>
            <p:cNvPr id="116" name="Google Shape;116;p18" descr="IDCN_logo_large.png"/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19735511" y="248463"/>
              <a:ext cx="4289249" cy="79136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17" name="Google Shape;117;p18"/>
          <p:cNvSpPr txBox="1">
            <a:spLocks noGrp="1"/>
          </p:cNvSpPr>
          <p:nvPr>
            <p:ph type="sldNum" idx="12"/>
          </p:nvPr>
        </p:nvSpPr>
        <p:spPr>
          <a:xfrm>
            <a:off x="11561550" y="282410"/>
            <a:ext cx="363138" cy="3708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0"/>
          <p:cNvSpPr/>
          <p:nvPr/>
        </p:nvSpPr>
        <p:spPr>
          <a:xfrm>
            <a:off x="3177" y="6223354"/>
            <a:ext cx="12185647" cy="635001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1270000" dist="455140" dir="5400000" rotWithShape="0">
              <a:srgbClr val="02A2AC">
                <a:alpha val="40000"/>
              </a:srgbClr>
            </a:outerShdw>
          </a:effectLst>
        </p:spPr>
        <p:txBody>
          <a:bodyPr spcFirstLastPara="1" wrap="square" lIns="22850" tIns="22850" rIns="22850" bIns="2285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Lato"/>
              <a:buNone/>
            </a:pPr>
            <a:endParaRPr sz="1800" b="0" i="0" u="none" strike="noStrike" cap="none">
              <a:solidFill>
                <a:srgbClr val="737572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1" name="Google Shape;11;p10" descr="IDCN_logo_large.png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9876075" y="6347585"/>
            <a:ext cx="2145742" cy="395684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10"/>
          <p:cNvSpPr txBox="1">
            <a:spLocks noGrp="1"/>
          </p:cNvSpPr>
          <p:nvPr>
            <p:ph type="title"/>
          </p:nvPr>
        </p:nvSpPr>
        <p:spPr>
          <a:xfrm>
            <a:off x="609600" y="92075"/>
            <a:ext cx="10972801" cy="1508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4000"/>
              <a:buFont typeface="Helvetica Neue"/>
              <a:buNone/>
              <a:defRPr sz="4000" b="0" i="0" u="none" strike="noStrike" cap="none">
                <a:solidFill>
                  <a:srgbClr val="73757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4000"/>
              <a:buFont typeface="Helvetica Neue"/>
              <a:buNone/>
              <a:defRPr sz="4000" b="0" i="0" u="none" strike="noStrike" cap="none">
                <a:solidFill>
                  <a:srgbClr val="73757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4000"/>
              <a:buFont typeface="Helvetica Neue"/>
              <a:buNone/>
              <a:defRPr sz="4000" b="0" i="0" u="none" strike="noStrike" cap="none">
                <a:solidFill>
                  <a:srgbClr val="73757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4000"/>
              <a:buFont typeface="Helvetica Neue"/>
              <a:buNone/>
              <a:defRPr sz="4000" b="0" i="0" u="none" strike="noStrike" cap="none">
                <a:solidFill>
                  <a:srgbClr val="73757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4000"/>
              <a:buFont typeface="Helvetica Neue"/>
              <a:buNone/>
              <a:defRPr sz="4000" b="0" i="0" u="none" strike="noStrike" cap="none">
                <a:solidFill>
                  <a:srgbClr val="73757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4000"/>
              <a:buFont typeface="Helvetica Neue"/>
              <a:buNone/>
              <a:defRPr sz="4000" b="0" i="0" u="none" strike="noStrike" cap="none">
                <a:solidFill>
                  <a:srgbClr val="73757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4000"/>
              <a:buFont typeface="Helvetica Neue"/>
              <a:buNone/>
              <a:defRPr sz="4000" b="0" i="0" u="none" strike="noStrike" cap="none">
                <a:solidFill>
                  <a:srgbClr val="73757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4000"/>
              <a:buFont typeface="Helvetica Neue"/>
              <a:buNone/>
              <a:defRPr sz="4000" b="0" i="0" u="none" strike="noStrike" cap="none">
                <a:solidFill>
                  <a:srgbClr val="73757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4000"/>
              <a:buFont typeface="Helvetica Neue"/>
              <a:buNone/>
              <a:defRPr sz="4000" b="0" i="0" u="none" strike="noStrike" cap="none">
                <a:solidFill>
                  <a:srgbClr val="73757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13" name="Google Shape;13;p10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10972801" cy="525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737572"/>
              </a:buClr>
              <a:buSzPts val="4800"/>
              <a:buFont typeface="Lato"/>
              <a:buNone/>
              <a:defRPr sz="4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737572"/>
              </a:buClr>
              <a:buSzPts val="4800"/>
              <a:buFont typeface="Lato"/>
              <a:buNone/>
              <a:defRPr sz="4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737572"/>
              </a:buClr>
              <a:buSzPts val="4800"/>
              <a:buFont typeface="Lato"/>
              <a:buNone/>
              <a:defRPr sz="4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737572"/>
              </a:buClr>
              <a:buSzPts val="4800"/>
              <a:buFont typeface="Lato"/>
              <a:buNone/>
              <a:defRPr sz="4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737572"/>
              </a:buClr>
              <a:buSzPts val="4800"/>
              <a:buFont typeface="Lato"/>
              <a:buNone/>
              <a:defRPr sz="4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marR="0" lvl="5" indent="-533400" algn="l" rtl="0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737572"/>
              </a:buClr>
              <a:buSzPts val="4800"/>
              <a:buFont typeface="Lato"/>
              <a:buChar char="•"/>
              <a:defRPr sz="4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marR="0" lvl="6" indent="-533400" algn="l" rtl="0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737572"/>
              </a:buClr>
              <a:buSzPts val="4800"/>
              <a:buFont typeface="Lato"/>
              <a:buChar char="•"/>
              <a:defRPr sz="4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marR="0" lvl="7" indent="-533400" algn="l" rtl="0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737572"/>
              </a:buClr>
              <a:buSzPts val="4800"/>
              <a:buFont typeface="Lato"/>
              <a:buChar char="•"/>
              <a:defRPr sz="4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marR="0" lvl="8" indent="-533400" algn="l" rtl="0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737572"/>
              </a:buClr>
              <a:buSzPts val="4800"/>
              <a:buFont typeface="Lato"/>
              <a:buChar char="•"/>
              <a:defRPr sz="4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14" name="Google Shape;14;p10"/>
          <p:cNvSpPr txBox="1">
            <a:spLocks noGrp="1"/>
          </p:cNvSpPr>
          <p:nvPr>
            <p:ph type="sldNum" idx="12"/>
          </p:nvPr>
        </p:nvSpPr>
        <p:spPr>
          <a:xfrm>
            <a:off x="11561550" y="282410"/>
            <a:ext cx="363138" cy="3708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572"/>
              </a:buClr>
              <a:buSzPts val="3600"/>
              <a:buFont typeface="Lato"/>
              <a:buNone/>
              <a:def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g"/><Relationship Id="rId13" Type="http://schemas.openxmlformats.org/officeDocument/2006/relationships/image" Target="../media/image56.jpg"/><Relationship Id="rId18" Type="http://schemas.openxmlformats.org/officeDocument/2006/relationships/image" Target="../media/image61.jpg"/><Relationship Id="rId3" Type="http://schemas.openxmlformats.org/officeDocument/2006/relationships/image" Target="../media/image46.jpg"/><Relationship Id="rId7" Type="http://schemas.openxmlformats.org/officeDocument/2006/relationships/image" Target="../media/image50.jpg"/><Relationship Id="rId12" Type="http://schemas.openxmlformats.org/officeDocument/2006/relationships/image" Target="../media/image55.jpg"/><Relationship Id="rId17" Type="http://schemas.openxmlformats.org/officeDocument/2006/relationships/image" Target="../media/image60.jpg"/><Relationship Id="rId2" Type="http://schemas.openxmlformats.org/officeDocument/2006/relationships/notesSlide" Target="../notesSlides/notesSlide10.xml"/><Relationship Id="rId16" Type="http://schemas.openxmlformats.org/officeDocument/2006/relationships/image" Target="../media/image5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9.jpg"/><Relationship Id="rId11" Type="http://schemas.openxmlformats.org/officeDocument/2006/relationships/image" Target="../media/image54.jpg"/><Relationship Id="rId5" Type="http://schemas.openxmlformats.org/officeDocument/2006/relationships/image" Target="../media/image48.jpg"/><Relationship Id="rId15" Type="http://schemas.openxmlformats.org/officeDocument/2006/relationships/image" Target="../media/image58.jpg"/><Relationship Id="rId10" Type="http://schemas.openxmlformats.org/officeDocument/2006/relationships/image" Target="../media/image53.jpg"/><Relationship Id="rId19" Type="http://schemas.openxmlformats.org/officeDocument/2006/relationships/image" Target="../media/image62.png"/><Relationship Id="rId4" Type="http://schemas.openxmlformats.org/officeDocument/2006/relationships/image" Target="../media/image47.png"/><Relationship Id="rId9" Type="http://schemas.openxmlformats.org/officeDocument/2006/relationships/image" Target="../media/image52.jpg"/><Relationship Id="rId14" Type="http://schemas.openxmlformats.org/officeDocument/2006/relationships/image" Target="../media/image57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7.jpg"/><Relationship Id="rId5" Type="http://schemas.openxmlformats.org/officeDocument/2006/relationships/image" Target="../media/image66.png"/><Relationship Id="rId4" Type="http://schemas.openxmlformats.org/officeDocument/2006/relationships/image" Target="../media/image65.jp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jpg"/><Relationship Id="rId13" Type="http://schemas.openxmlformats.org/officeDocument/2006/relationships/image" Target="../media/image78.png"/><Relationship Id="rId3" Type="http://schemas.openxmlformats.org/officeDocument/2006/relationships/image" Target="../media/image68.png"/><Relationship Id="rId7" Type="http://schemas.openxmlformats.org/officeDocument/2006/relationships/image" Target="../media/image72.jpg"/><Relationship Id="rId12" Type="http://schemas.openxmlformats.org/officeDocument/2006/relationships/image" Target="../media/image7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1.jpg"/><Relationship Id="rId11" Type="http://schemas.openxmlformats.org/officeDocument/2006/relationships/image" Target="../media/image76.png"/><Relationship Id="rId5" Type="http://schemas.openxmlformats.org/officeDocument/2006/relationships/image" Target="../media/image70.png"/><Relationship Id="rId15" Type="http://schemas.openxmlformats.org/officeDocument/2006/relationships/image" Target="../media/image34.png"/><Relationship Id="rId10" Type="http://schemas.openxmlformats.org/officeDocument/2006/relationships/image" Target="../media/image75.png"/><Relationship Id="rId4" Type="http://schemas.openxmlformats.org/officeDocument/2006/relationships/image" Target="../media/image69.png"/><Relationship Id="rId9" Type="http://schemas.openxmlformats.org/officeDocument/2006/relationships/image" Target="../media/image74.png"/><Relationship Id="rId14" Type="http://schemas.openxmlformats.org/officeDocument/2006/relationships/image" Target="../media/image79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68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png"/><Relationship Id="rId11" Type="http://schemas.openxmlformats.org/officeDocument/2006/relationships/image" Target="../media/image81.png"/><Relationship Id="rId5" Type="http://schemas.openxmlformats.org/officeDocument/2006/relationships/image" Target="../media/image77.png"/><Relationship Id="rId10" Type="http://schemas.openxmlformats.org/officeDocument/2006/relationships/image" Target="../media/image80.png"/><Relationship Id="rId4" Type="http://schemas.openxmlformats.org/officeDocument/2006/relationships/image" Target="../media/image76.png"/><Relationship Id="rId9" Type="http://schemas.openxmlformats.org/officeDocument/2006/relationships/image" Target="../media/image79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jpg"/><Relationship Id="rId3" Type="http://schemas.openxmlformats.org/officeDocument/2006/relationships/image" Target="../media/image82.jp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4.jpg"/><Relationship Id="rId5" Type="http://schemas.openxmlformats.org/officeDocument/2006/relationships/image" Target="../media/image26.png"/><Relationship Id="rId10" Type="http://schemas.openxmlformats.org/officeDocument/2006/relationships/image" Target="../media/image69.png"/><Relationship Id="rId4" Type="http://schemas.openxmlformats.org/officeDocument/2006/relationships/image" Target="../media/image83.jpg"/><Relationship Id="rId9" Type="http://schemas.openxmlformats.org/officeDocument/2006/relationships/image" Target="../media/image79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7.jp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6.png"/><Relationship Id="rId5" Type="http://schemas.openxmlformats.org/officeDocument/2006/relationships/image" Target="../media/image22.jpg"/><Relationship Id="rId4" Type="http://schemas.openxmlformats.org/officeDocument/2006/relationships/image" Target="../media/image30.png"/><Relationship Id="rId9" Type="http://schemas.openxmlformats.org/officeDocument/2006/relationships/image" Target="../media/image6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g"/><Relationship Id="rId13" Type="http://schemas.openxmlformats.org/officeDocument/2006/relationships/image" Target="../media/image22.jpg"/><Relationship Id="rId18" Type="http://schemas.openxmlformats.org/officeDocument/2006/relationships/image" Target="../media/image27.jpg"/><Relationship Id="rId26" Type="http://schemas.openxmlformats.org/officeDocument/2006/relationships/image" Target="../media/image35.jpg"/><Relationship Id="rId3" Type="http://schemas.openxmlformats.org/officeDocument/2006/relationships/image" Target="../media/image13.png"/><Relationship Id="rId21" Type="http://schemas.openxmlformats.org/officeDocument/2006/relationships/image" Target="../media/image30.png"/><Relationship Id="rId7" Type="http://schemas.openxmlformats.org/officeDocument/2006/relationships/image" Target="../media/image16.png"/><Relationship Id="rId12" Type="http://schemas.openxmlformats.org/officeDocument/2006/relationships/image" Target="../media/image21.jpg"/><Relationship Id="rId17" Type="http://schemas.openxmlformats.org/officeDocument/2006/relationships/image" Target="../media/image26.png"/><Relationship Id="rId25" Type="http://schemas.openxmlformats.org/officeDocument/2006/relationships/image" Target="../media/image34.png"/><Relationship Id="rId2" Type="http://schemas.openxmlformats.org/officeDocument/2006/relationships/notesSlide" Target="../notesSlides/notesSlide8.xml"/><Relationship Id="rId16" Type="http://schemas.openxmlformats.org/officeDocument/2006/relationships/image" Target="../media/image25.png"/><Relationship Id="rId20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png"/><Relationship Id="rId11" Type="http://schemas.openxmlformats.org/officeDocument/2006/relationships/image" Target="../media/image20.jpg"/><Relationship Id="rId24" Type="http://schemas.openxmlformats.org/officeDocument/2006/relationships/image" Target="../media/image33.png"/><Relationship Id="rId5" Type="http://schemas.openxmlformats.org/officeDocument/2006/relationships/image" Target="../media/image15.jpg"/><Relationship Id="rId15" Type="http://schemas.openxmlformats.org/officeDocument/2006/relationships/image" Target="../media/image24.png"/><Relationship Id="rId23" Type="http://schemas.openxmlformats.org/officeDocument/2006/relationships/image" Target="../media/image32.png"/><Relationship Id="rId10" Type="http://schemas.openxmlformats.org/officeDocument/2006/relationships/image" Target="../media/image19.jpg"/><Relationship Id="rId19" Type="http://schemas.openxmlformats.org/officeDocument/2006/relationships/image" Target="../media/image28.png"/><Relationship Id="rId4" Type="http://schemas.openxmlformats.org/officeDocument/2006/relationships/image" Target="../media/image14.jpg"/><Relationship Id="rId9" Type="http://schemas.openxmlformats.org/officeDocument/2006/relationships/image" Target="../media/image18.png"/><Relationship Id="rId14" Type="http://schemas.openxmlformats.org/officeDocument/2006/relationships/image" Target="../media/image23.png"/><Relationship Id="rId22" Type="http://schemas.openxmlformats.org/officeDocument/2006/relationships/image" Target="../media/image3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jpg"/><Relationship Id="rId7" Type="http://schemas.openxmlformats.org/officeDocument/2006/relationships/image" Target="../media/image40.jpg"/><Relationship Id="rId12" Type="http://schemas.openxmlformats.org/officeDocument/2006/relationships/image" Target="../media/image4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9.jpg"/><Relationship Id="rId11" Type="http://schemas.openxmlformats.org/officeDocument/2006/relationships/image" Target="../media/image44.png"/><Relationship Id="rId5" Type="http://schemas.openxmlformats.org/officeDocument/2006/relationships/image" Target="../media/image38.jpg"/><Relationship Id="rId10" Type="http://schemas.openxmlformats.org/officeDocument/2006/relationships/image" Target="../media/image43.png"/><Relationship Id="rId4" Type="http://schemas.openxmlformats.org/officeDocument/2006/relationships/image" Target="../media/image37.jpg"/><Relationship Id="rId9" Type="http://schemas.openxmlformats.org/officeDocument/2006/relationships/image" Target="../media/image4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1"/>
          <p:cNvSpPr txBox="1">
            <a:spLocks noGrp="1"/>
          </p:cNvSpPr>
          <p:nvPr>
            <p:ph type="sldNum" idx="12"/>
          </p:nvPr>
        </p:nvSpPr>
        <p:spPr>
          <a:xfrm>
            <a:off x="11689046" y="282410"/>
            <a:ext cx="168404" cy="2438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FBFBF"/>
              </a:buClr>
              <a:buSzPts val="2000"/>
              <a:buNone/>
            </a:pPr>
            <a:fld id="{00000000-1234-1234-1234-123412341234}" type="slidenum">
              <a:rPr lang="en-US" sz="1000" b="1">
                <a:solidFill>
                  <a:srgbClr val="BFBFB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fld>
            <a:endParaRPr sz="1000" b="1">
              <a:solidFill>
                <a:srgbClr val="BFBFB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140" name="Google Shape;140;p1" descr="Picture Placeholder 3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 l="2713" t="20575" r="2710" b="42340"/>
          <a:stretch/>
        </p:blipFill>
        <p:spPr>
          <a:xfrm>
            <a:off x="-7951" y="0"/>
            <a:ext cx="12188851" cy="3377850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Google Shape;141;p1"/>
          <p:cNvSpPr/>
          <p:nvPr/>
        </p:nvSpPr>
        <p:spPr>
          <a:xfrm>
            <a:off x="-35700" y="3230350"/>
            <a:ext cx="12216600" cy="3628200"/>
          </a:xfrm>
          <a:prstGeom prst="rect">
            <a:avLst/>
          </a:prstGeom>
          <a:solidFill>
            <a:srgbClr val="02A2AC"/>
          </a:solidFill>
          <a:ln>
            <a:noFill/>
          </a:ln>
        </p:spPr>
        <p:txBody>
          <a:bodyPr spcFirstLastPara="1" wrap="square" lIns="22850" tIns="22850" rIns="22850" bIns="228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2750" b="1" i="0" u="none" strike="noStrike" cap="none">
              <a:solidFill>
                <a:srgbClr val="FAFC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42" name="Google Shape;142;p1"/>
          <p:cNvGrpSpPr/>
          <p:nvPr/>
        </p:nvGrpSpPr>
        <p:grpSpPr>
          <a:xfrm>
            <a:off x="393851" y="3600600"/>
            <a:ext cx="11553234" cy="30200"/>
            <a:chOff x="-1" y="-1"/>
            <a:chExt cx="20311592" cy="132486"/>
          </a:xfrm>
        </p:grpSpPr>
        <p:sp>
          <p:nvSpPr>
            <p:cNvPr id="143" name="Google Shape;143;p1"/>
            <p:cNvSpPr/>
            <p:nvPr/>
          </p:nvSpPr>
          <p:spPr>
            <a:xfrm>
              <a:off x="0" y="-1"/>
              <a:ext cx="20311591" cy="13248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22850" tIns="22850" rIns="22850" bIns="2285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144" name="Google Shape;144;p1"/>
            <p:cNvSpPr/>
            <p:nvPr/>
          </p:nvSpPr>
          <p:spPr>
            <a:xfrm>
              <a:off x="-1" y="-1"/>
              <a:ext cx="1838943" cy="132486"/>
            </a:xfrm>
            <a:prstGeom prst="rect">
              <a:avLst/>
            </a:prstGeom>
            <a:solidFill>
              <a:srgbClr val="EE8002"/>
            </a:solidFill>
            <a:ln>
              <a:noFill/>
            </a:ln>
          </p:spPr>
          <p:txBody>
            <a:bodyPr spcFirstLastPara="1" wrap="square" lIns="22850" tIns="22850" rIns="22850" bIns="2285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</p:grpSp>
      <p:grpSp>
        <p:nvGrpSpPr>
          <p:cNvPr id="145" name="Google Shape;145;p1"/>
          <p:cNvGrpSpPr/>
          <p:nvPr/>
        </p:nvGrpSpPr>
        <p:grpSpPr>
          <a:xfrm>
            <a:off x="378255" y="4041988"/>
            <a:ext cx="6772085" cy="2517121"/>
            <a:chOff x="-1224745" y="-575699"/>
            <a:chExt cx="12705600" cy="5034241"/>
          </a:xfrm>
        </p:grpSpPr>
        <p:sp>
          <p:nvSpPr>
            <p:cNvPr id="146" name="Google Shape;146;p1"/>
            <p:cNvSpPr txBox="1"/>
            <p:nvPr/>
          </p:nvSpPr>
          <p:spPr>
            <a:xfrm>
              <a:off x="-1224745" y="179343"/>
              <a:ext cx="12705600" cy="42791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2850" tIns="22850" rIns="22850" bIns="2285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600"/>
                <a:buFont typeface="Arial"/>
                <a:buNone/>
              </a:pPr>
              <a:r>
                <a:rPr lang="en-US" sz="3600" b="0" i="0" u="none" strike="noStrike" cap="none">
                  <a:solidFill>
                    <a:srgbClr val="004993"/>
                  </a:solidFill>
                  <a:latin typeface="Arial"/>
                  <a:ea typeface="Arial"/>
                  <a:cs typeface="Arial"/>
                  <a:sym typeface="Arial"/>
                </a:rPr>
                <a:t>Spouse Welcome</a:t>
              </a:r>
              <a:endParaRPr sz="2800" b="0" i="1" u="none" strike="noStrike" cap="none">
                <a:solidFill>
                  <a:srgbClr val="FAFC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" name="Google Shape;147;p1"/>
            <p:cNvSpPr txBox="1"/>
            <p:nvPr/>
          </p:nvSpPr>
          <p:spPr>
            <a:xfrm>
              <a:off x="-1195480" y="-575699"/>
              <a:ext cx="10029900" cy="582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2850" tIns="22850" rIns="22850" bIns="2285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-US" sz="1800" b="0" i="0" u="none" strike="noStrike" cap="non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INTERNATIONAL DUAL CAREER NETWORK</a:t>
              </a: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48" name="Google Shape;148;p1"/>
          <p:cNvSpPr txBox="1"/>
          <p:nvPr/>
        </p:nvSpPr>
        <p:spPr>
          <a:xfrm>
            <a:off x="393851" y="5073671"/>
            <a:ext cx="2764664" cy="3231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22850" rIns="45700" bIns="2285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rgbClr val="FAFCFF"/>
                </a:solidFill>
                <a:latin typeface="Arial"/>
                <a:ea typeface="Arial"/>
                <a:cs typeface="Arial"/>
                <a:sym typeface="Arial"/>
              </a:rPr>
              <a:t>18th March 2025</a:t>
            </a:r>
            <a:endParaRPr sz="1800" b="0" i="0" u="none" strike="noStrike" cap="none">
              <a:solidFill>
                <a:srgbClr val="FAFC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49" name="Google Shape;149;p1"/>
          <p:cNvGrpSpPr/>
          <p:nvPr/>
        </p:nvGrpSpPr>
        <p:grpSpPr>
          <a:xfrm>
            <a:off x="-17100" y="6191947"/>
            <a:ext cx="12179250" cy="666429"/>
            <a:chOff x="-7" y="-529621"/>
            <a:chExt cx="24358500" cy="1799700"/>
          </a:xfrm>
        </p:grpSpPr>
        <p:sp>
          <p:nvSpPr>
            <p:cNvPr id="150" name="Google Shape;150;p1"/>
            <p:cNvSpPr/>
            <p:nvPr/>
          </p:nvSpPr>
          <p:spPr>
            <a:xfrm>
              <a:off x="-7" y="-529621"/>
              <a:ext cx="24358500" cy="17997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blurRad="1270000" dist="455140" dir="5400000" rotWithShape="0">
                <a:srgbClr val="02A2AC">
                  <a:alpha val="40000"/>
                </a:srgbClr>
              </a:outerShdw>
            </a:effectLst>
          </p:spPr>
          <p:txBody>
            <a:bodyPr spcFirstLastPara="1" wrap="square" lIns="22850" tIns="22850" rIns="22850" bIns="2285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737572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pic>
          <p:nvPicPr>
            <p:cNvPr id="151" name="Google Shape;151;p1" descr="IDCN_logo_large.png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19061768" y="-196572"/>
              <a:ext cx="4963000" cy="1236396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52" name="Google Shape;152;p1"/>
          <p:cNvSpPr/>
          <p:nvPr/>
        </p:nvSpPr>
        <p:spPr>
          <a:xfrm>
            <a:off x="9513788" y="3884339"/>
            <a:ext cx="2433297" cy="2128483"/>
          </a:xfrm>
          <a:custGeom>
            <a:avLst/>
            <a:gdLst/>
            <a:ahLst/>
            <a:cxnLst/>
            <a:rect l="l" t="t" r="r" b="b"/>
            <a:pathLst>
              <a:path w="1847215" h="1615821" extrusionOk="0">
                <a:moveTo>
                  <a:pt x="0" y="0"/>
                </a:moveTo>
                <a:lnTo>
                  <a:pt x="0" y="1615821"/>
                </a:lnTo>
                <a:lnTo>
                  <a:pt x="1847215" y="1615821"/>
                </a:lnTo>
                <a:lnTo>
                  <a:pt x="1847215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r="-1" b="-1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24"/>
          <p:cNvSpPr/>
          <p:nvPr/>
        </p:nvSpPr>
        <p:spPr>
          <a:xfrm>
            <a:off x="7279322" y="2702803"/>
            <a:ext cx="2302382" cy="3017511"/>
          </a:xfrm>
          <a:prstGeom prst="roundRect">
            <a:avLst>
              <a:gd name="adj" fmla="val 10313"/>
            </a:avLst>
          </a:prstGeom>
          <a:solidFill>
            <a:srgbClr val="399EA8">
              <a:alpha val="72549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7" name="Google Shape;287;p24"/>
          <p:cNvSpPr/>
          <p:nvPr/>
        </p:nvSpPr>
        <p:spPr>
          <a:xfrm>
            <a:off x="9663194" y="2702805"/>
            <a:ext cx="2302382" cy="1629085"/>
          </a:xfrm>
          <a:prstGeom prst="roundRect">
            <a:avLst>
              <a:gd name="adj" fmla="val 10313"/>
            </a:avLst>
          </a:prstGeom>
          <a:solidFill>
            <a:srgbClr val="399EA8">
              <a:alpha val="72549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8" name="Google Shape;288;p24"/>
          <p:cNvSpPr/>
          <p:nvPr/>
        </p:nvSpPr>
        <p:spPr>
          <a:xfrm>
            <a:off x="2572190" y="2702805"/>
            <a:ext cx="4617994" cy="3485341"/>
          </a:xfrm>
          <a:prstGeom prst="roundRect">
            <a:avLst>
              <a:gd name="adj" fmla="val 7572"/>
            </a:avLst>
          </a:prstGeom>
          <a:solidFill>
            <a:srgbClr val="399EA8">
              <a:alpha val="72549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9" name="Google Shape;289;p24"/>
          <p:cNvSpPr/>
          <p:nvPr/>
        </p:nvSpPr>
        <p:spPr>
          <a:xfrm>
            <a:off x="191408" y="2702806"/>
            <a:ext cx="2302382" cy="3485341"/>
          </a:xfrm>
          <a:prstGeom prst="roundRect">
            <a:avLst>
              <a:gd name="adj" fmla="val 10842"/>
            </a:avLst>
          </a:prstGeom>
          <a:solidFill>
            <a:srgbClr val="399EA8">
              <a:alpha val="72549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90" name="Google Shape;290;p24"/>
          <p:cNvCxnSpPr/>
          <p:nvPr/>
        </p:nvCxnSpPr>
        <p:spPr>
          <a:xfrm flipH="1">
            <a:off x="1211995" y="2615132"/>
            <a:ext cx="4826100" cy="187800"/>
          </a:xfrm>
          <a:prstGeom prst="bentConnector2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91" name="Google Shape;291;p24"/>
          <p:cNvCxnSpPr/>
          <p:nvPr/>
        </p:nvCxnSpPr>
        <p:spPr>
          <a:xfrm>
            <a:off x="4834176" y="2617462"/>
            <a:ext cx="0" cy="18288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92" name="Google Shape;292;p24"/>
          <p:cNvCxnSpPr/>
          <p:nvPr/>
        </p:nvCxnSpPr>
        <p:spPr>
          <a:xfrm>
            <a:off x="8465934" y="2617462"/>
            <a:ext cx="0" cy="18288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93" name="Google Shape;293;p24"/>
          <p:cNvCxnSpPr/>
          <p:nvPr/>
        </p:nvCxnSpPr>
        <p:spPr>
          <a:xfrm rot="10800000">
            <a:off x="6085701" y="2082285"/>
            <a:ext cx="409729" cy="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94" name="Google Shape;294;p24"/>
          <p:cNvCxnSpPr/>
          <p:nvPr/>
        </p:nvCxnSpPr>
        <p:spPr>
          <a:xfrm rot="10800000" flipH="1">
            <a:off x="6085701" y="1540463"/>
            <a:ext cx="1" cy="1083644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95" name="Google Shape;295;p24"/>
          <p:cNvCxnSpPr/>
          <p:nvPr/>
        </p:nvCxnSpPr>
        <p:spPr>
          <a:xfrm>
            <a:off x="6067448" y="2615752"/>
            <a:ext cx="4971000" cy="252900"/>
          </a:xfrm>
          <a:prstGeom prst="bentConnector3">
            <a:avLst>
              <a:gd name="adj1" fmla="val 100255"/>
            </a:avLst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296" name="Google Shape;296;p24"/>
          <p:cNvPicPr preferRelativeResize="0">
            <a:picLocks noGrp="1"/>
          </p:cNvPicPr>
          <p:nvPr>
            <p:ph type="pic" idx="8"/>
          </p:nvPr>
        </p:nvPicPr>
        <p:blipFill rotWithShape="1">
          <a:blip r:embed="rId3">
            <a:alphaModFix/>
          </a:blip>
          <a:srcRect l="8931" t="-700" r="11438" b="21067"/>
          <a:stretch/>
        </p:blipFill>
        <p:spPr>
          <a:xfrm>
            <a:off x="5147778" y="788108"/>
            <a:ext cx="777240" cy="777875"/>
          </a:xfrm>
          <a:prstGeom prst="ellipse">
            <a:avLst/>
          </a:prstGeom>
          <a:solidFill>
            <a:srgbClr val="9E9E9E"/>
          </a:solidFill>
          <a:ln>
            <a:noFill/>
          </a:ln>
        </p:spPr>
      </p:pic>
      <p:sp>
        <p:nvSpPr>
          <p:cNvPr id="297" name="Google Shape;297;p24"/>
          <p:cNvSpPr txBox="1"/>
          <p:nvPr/>
        </p:nvSpPr>
        <p:spPr>
          <a:xfrm>
            <a:off x="375538" y="168412"/>
            <a:ext cx="11116802" cy="5608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2800" tIns="22800" rIns="22800" bIns="228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99"/>
              <a:buFont typeface="Arial"/>
              <a:buNone/>
            </a:pPr>
            <a:r>
              <a:rPr lang="en-US" sz="2699" b="1" i="0" u="none" strike="noStrike" cap="none">
                <a:solidFill>
                  <a:srgbClr val="3A9EA8"/>
                </a:solidFill>
                <a:latin typeface="Arial"/>
                <a:ea typeface="Arial"/>
                <a:cs typeface="Arial"/>
                <a:sym typeface="Arial"/>
              </a:rPr>
              <a:t>IDCN, Lake Geneva Organization Chart </a:t>
            </a:r>
            <a:endParaRPr sz="2699" b="1" i="0" u="none" strike="noStrike" cap="none">
              <a:solidFill>
                <a:srgbClr val="3A9EA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8" name="Google Shape;298;p24"/>
          <p:cNvSpPr/>
          <p:nvPr/>
        </p:nvSpPr>
        <p:spPr>
          <a:xfrm rot="10800000">
            <a:off x="5548635" y="788108"/>
            <a:ext cx="2327600" cy="781257"/>
          </a:xfrm>
          <a:prstGeom prst="flowChartOnlineStorag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99" name="Google Shape;299;p24"/>
          <p:cNvPicPr preferRelativeResize="0"/>
          <p:nvPr/>
        </p:nvPicPr>
        <p:blipFill rotWithShape="1">
          <a:blip r:embed="rId4">
            <a:alphaModFix/>
          </a:blip>
          <a:srcRect l="41" r="41"/>
          <a:stretch/>
        </p:blipFill>
        <p:spPr>
          <a:xfrm>
            <a:off x="6532960" y="1691656"/>
            <a:ext cx="777240" cy="777875"/>
          </a:xfrm>
          <a:prstGeom prst="ellipse">
            <a:avLst/>
          </a:prstGeom>
          <a:solidFill>
            <a:srgbClr val="9E9E9E"/>
          </a:solidFill>
          <a:ln>
            <a:noFill/>
          </a:ln>
        </p:spPr>
      </p:pic>
      <p:sp>
        <p:nvSpPr>
          <p:cNvPr id="300" name="Google Shape;300;p24"/>
          <p:cNvSpPr/>
          <p:nvPr/>
        </p:nvSpPr>
        <p:spPr>
          <a:xfrm rot="10800000">
            <a:off x="6933817" y="1691656"/>
            <a:ext cx="2327600" cy="781257"/>
          </a:xfrm>
          <a:prstGeom prst="flowChartOnlineStorag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01" name="Google Shape;301;p24"/>
          <p:cNvPicPr preferRelativeResize="0"/>
          <p:nvPr/>
        </p:nvPicPr>
        <p:blipFill rotWithShape="1">
          <a:blip r:embed="rId5">
            <a:alphaModFix/>
          </a:blip>
          <a:srcRect l="6151" t="8444" r="13722" b="28315"/>
          <a:stretch/>
        </p:blipFill>
        <p:spPr>
          <a:xfrm>
            <a:off x="259729" y="2868510"/>
            <a:ext cx="622059" cy="622567"/>
          </a:xfrm>
          <a:prstGeom prst="ellipse">
            <a:avLst/>
          </a:prstGeom>
          <a:solidFill>
            <a:srgbClr val="9E9E9E"/>
          </a:solidFill>
          <a:ln>
            <a:noFill/>
          </a:ln>
        </p:spPr>
      </p:pic>
      <p:sp>
        <p:nvSpPr>
          <p:cNvPr id="302" name="Google Shape;302;p24"/>
          <p:cNvSpPr/>
          <p:nvPr/>
        </p:nvSpPr>
        <p:spPr>
          <a:xfrm rot="10800000">
            <a:off x="575242" y="2868510"/>
            <a:ext cx="1862879" cy="625274"/>
          </a:xfrm>
          <a:prstGeom prst="flowChartOnlineStorag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03" name="Google Shape;303;p24"/>
          <p:cNvPicPr preferRelativeResize="0"/>
          <p:nvPr/>
        </p:nvPicPr>
        <p:blipFill rotWithShape="1">
          <a:blip r:embed="rId6">
            <a:alphaModFix/>
          </a:blip>
          <a:srcRect l="10516" t="21853" r="23876" b="12484"/>
          <a:stretch/>
        </p:blipFill>
        <p:spPr>
          <a:xfrm>
            <a:off x="259729" y="3711990"/>
            <a:ext cx="622059" cy="622567"/>
          </a:xfrm>
          <a:prstGeom prst="ellipse">
            <a:avLst/>
          </a:prstGeom>
          <a:solidFill>
            <a:srgbClr val="9E9E9E"/>
          </a:solidFill>
          <a:ln>
            <a:noFill/>
          </a:ln>
        </p:spPr>
      </p:pic>
      <p:sp>
        <p:nvSpPr>
          <p:cNvPr id="304" name="Google Shape;304;p24"/>
          <p:cNvSpPr/>
          <p:nvPr/>
        </p:nvSpPr>
        <p:spPr>
          <a:xfrm rot="10800000">
            <a:off x="575242" y="3711990"/>
            <a:ext cx="1862879" cy="625274"/>
          </a:xfrm>
          <a:prstGeom prst="flowChartOnlineStorag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05" name="Google Shape;305;p24"/>
          <p:cNvPicPr preferRelativeResize="0"/>
          <p:nvPr/>
        </p:nvPicPr>
        <p:blipFill rotWithShape="1">
          <a:blip r:embed="rId7">
            <a:alphaModFix/>
          </a:blip>
          <a:srcRect l="15260" t="6861" r="9990" b="29711"/>
          <a:stretch/>
        </p:blipFill>
        <p:spPr>
          <a:xfrm>
            <a:off x="259729" y="4555470"/>
            <a:ext cx="622059" cy="622567"/>
          </a:xfrm>
          <a:prstGeom prst="ellipse">
            <a:avLst/>
          </a:prstGeom>
          <a:solidFill>
            <a:srgbClr val="9E9E9E"/>
          </a:solidFill>
          <a:ln>
            <a:noFill/>
          </a:ln>
        </p:spPr>
      </p:pic>
      <p:sp>
        <p:nvSpPr>
          <p:cNvPr id="306" name="Google Shape;306;p24"/>
          <p:cNvSpPr/>
          <p:nvPr/>
        </p:nvSpPr>
        <p:spPr>
          <a:xfrm rot="10800000">
            <a:off x="575242" y="4555470"/>
            <a:ext cx="1862879" cy="625274"/>
          </a:xfrm>
          <a:prstGeom prst="flowChartOnlineStorag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07" name="Google Shape;307;p24"/>
          <p:cNvPicPr preferRelativeResize="0"/>
          <p:nvPr/>
        </p:nvPicPr>
        <p:blipFill rotWithShape="1">
          <a:blip r:embed="rId4">
            <a:alphaModFix/>
          </a:blip>
          <a:srcRect l="41" r="41"/>
          <a:stretch/>
        </p:blipFill>
        <p:spPr>
          <a:xfrm>
            <a:off x="259729" y="5395567"/>
            <a:ext cx="622059" cy="622567"/>
          </a:xfrm>
          <a:prstGeom prst="ellipse">
            <a:avLst/>
          </a:prstGeom>
          <a:solidFill>
            <a:srgbClr val="9E9E9E"/>
          </a:solidFill>
          <a:ln>
            <a:noFill/>
          </a:ln>
        </p:spPr>
      </p:pic>
      <p:sp>
        <p:nvSpPr>
          <p:cNvPr id="308" name="Google Shape;308;p24"/>
          <p:cNvSpPr/>
          <p:nvPr/>
        </p:nvSpPr>
        <p:spPr>
          <a:xfrm rot="10800000">
            <a:off x="575242" y="5395567"/>
            <a:ext cx="1862879" cy="625274"/>
          </a:xfrm>
          <a:prstGeom prst="flowChartOnlineStorag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09" name="Google Shape;309;p24"/>
          <p:cNvPicPr preferRelativeResize="0"/>
          <p:nvPr/>
        </p:nvPicPr>
        <p:blipFill rotWithShape="1">
          <a:blip r:embed="rId8">
            <a:alphaModFix/>
          </a:blip>
          <a:srcRect l="41" r="41"/>
          <a:stretch/>
        </p:blipFill>
        <p:spPr>
          <a:xfrm>
            <a:off x="3713015" y="2825719"/>
            <a:ext cx="622059" cy="622567"/>
          </a:xfrm>
          <a:prstGeom prst="ellipse">
            <a:avLst/>
          </a:prstGeom>
          <a:solidFill>
            <a:srgbClr val="9E9E9E"/>
          </a:solidFill>
          <a:ln>
            <a:noFill/>
          </a:ln>
        </p:spPr>
      </p:pic>
      <p:sp>
        <p:nvSpPr>
          <p:cNvPr id="310" name="Google Shape;310;p24"/>
          <p:cNvSpPr/>
          <p:nvPr/>
        </p:nvSpPr>
        <p:spPr>
          <a:xfrm rot="10800000">
            <a:off x="4028528" y="2825719"/>
            <a:ext cx="1862879" cy="625274"/>
          </a:xfrm>
          <a:prstGeom prst="flowChartOnlineStorag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11" name="Google Shape;311;p24"/>
          <p:cNvPicPr preferRelativeResize="0"/>
          <p:nvPr/>
        </p:nvPicPr>
        <p:blipFill rotWithShape="1">
          <a:blip r:embed="rId9">
            <a:alphaModFix/>
          </a:blip>
          <a:srcRect l="16516" t="-1165" r="3746" b="21056"/>
          <a:stretch/>
        </p:blipFill>
        <p:spPr>
          <a:xfrm>
            <a:off x="2664502" y="3709323"/>
            <a:ext cx="622059" cy="622567"/>
          </a:xfrm>
          <a:prstGeom prst="ellipse">
            <a:avLst/>
          </a:prstGeom>
          <a:solidFill>
            <a:srgbClr val="9E9E9E"/>
          </a:solidFill>
          <a:ln>
            <a:noFill/>
          </a:ln>
        </p:spPr>
      </p:pic>
      <p:sp>
        <p:nvSpPr>
          <p:cNvPr id="312" name="Google Shape;312;p24"/>
          <p:cNvSpPr/>
          <p:nvPr/>
        </p:nvSpPr>
        <p:spPr>
          <a:xfrm rot="10800000">
            <a:off x="2980015" y="3709323"/>
            <a:ext cx="1862879" cy="625274"/>
          </a:xfrm>
          <a:prstGeom prst="flowChartOnlineStorag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13" name="Google Shape;313;p24"/>
          <p:cNvPicPr preferRelativeResize="0"/>
          <p:nvPr/>
        </p:nvPicPr>
        <p:blipFill rotWithShape="1">
          <a:blip r:embed="rId10">
            <a:alphaModFix/>
          </a:blip>
          <a:srcRect l="1309" t="13245" r="11007" b="15425"/>
          <a:stretch/>
        </p:blipFill>
        <p:spPr>
          <a:xfrm>
            <a:off x="2614694" y="4588248"/>
            <a:ext cx="622059" cy="622567"/>
          </a:xfrm>
          <a:prstGeom prst="ellipse">
            <a:avLst/>
          </a:prstGeom>
          <a:solidFill>
            <a:srgbClr val="9E9E9E"/>
          </a:solidFill>
          <a:ln>
            <a:noFill/>
          </a:ln>
        </p:spPr>
      </p:pic>
      <p:sp>
        <p:nvSpPr>
          <p:cNvPr id="314" name="Google Shape;314;p24"/>
          <p:cNvSpPr/>
          <p:nvPr/>
        </p:nvSpPr>
        <p:spPr>
          <a:xfrm rot="10800000">
            <a:off x="2930207" y="4588248"/>
            <a:ext cx="1862879" cy="625274"/>
          </a:xfrm>
          <a:prstGeom prst="flowChartOnlineStorag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15" name="Google Shape;315;p24"/>
          <p:cNvPicPr preferRelativeResize="0"/>
          <p:nvPr/>
        </p:nvPicPr>
        <p:blipFill rotWithShape="1">
          <a:blip r:embed="rId11">
            <a:alphaModFix/>
          </a:blip>
          <a:srcRect l="9454" t="-744" r="2520" b="12308"/>
          <a:stretch/>
        </p:blipFill>
        <p:spPr>
          <a:xfrm>
            <a:off x="2605406" y="5463790"/>
            <a:ext cx="622059" cy="622567"/>
          </a:xfrm>
          <a:prstGeom prst="ellipse">
            <a:avLst/>
          </a:prstGeom>
          <a:solidFill>
            <a:srgbClr val="9E9E9E"/>
          </a:solidFill>
          <a:ln>
            <a:noFill/>
          </a:ln>
        </p:spPr>
      </p:pic>
      <p:sp>
        <p:nvSpPr>
          <p:cNvPr id="316" name="Google Shape;316;p24"/>
          <p:cNvSpPr/>
          <p:nvPr/>
        </p:nvSpPr>
        <p:spPr>
          <a:xfrm rot="10800000">
            <a:off x="2920919" y="5463790"/>
            <a:ext cx="1862879" cy="625274"/>
          </a:xfrm>
          <a:prstGeom prst="flowChartOnlineStorag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17" name="Google Shape;317;p24"/>
          <p:cNvPicPr preferRelativeResize="0"/>
          <p:nvPr/>
        </p:nvPicPr>
        <p:blipFill rotWithShape="1">
          <a:blip r:embed="rId12">
            <a:alphaModFix/>
          </a:blip>
          <a:srcRect l="65" t="15168" r="12548" b="20063"/>
          <a:stretch/>
        </p:blipFill>
        <p:spPr>
          <a:xfrm>
            <a:off x="4890646" y="3709323"/>
            <a:ext cx="622059" cy="622567"/>
          </a:xfrm>
          <a:prstGeom prst="ellipse">
            <a:avLst/>
          </a:prstGeom>
          <a:solidFill>
            <a:srgbClr val="9E9E9E"/>
          </a:solidFill>
          <a:ln>
            <a:noFill/>
          </a:ln>
        </p:spPr>
      </p:pic>
      <p:sp>
        <p:nvSpPr>
          <p:cNvPr id="318" name="Google Shape;318;p24"/>
          <p:cNvSpPr/>
          <p:nvPr/>
        </p:nvSpPr>
        <p:spPr>
          <a:xfrm rot="10800000">
            <a:off x="5206159" y="3709323"/>
            <a:ext cx="1862879" cy="625274"/>
          </a:xfrm>
          <a:prstGeom prst="flowChartOnlineStorag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19" name="Google Shape;319;p24"/>
          <p:cNvPicPr preferRelativeResize="0"/>
          <p:nvPr/>
        </p:nvPicPr>
        <p:blipFill rotWithShape="1">
          <a:blip r:embed="rId13">
            <a:alphaModFix/>
          </a:blip>
          <a:srcRect l="1822" t="3272" r="-1888" b="25576"/>
          <a:stretch/>
        </p:blipFill>
        <p:spPr>
          <a:xfrm>
            <a:off x="4890646" y="4550601"/>
            <a:ext cx="622059" cy="622567"/>
          </a:xfrm>
          <a:prstGeom prst="ellipse">
            <a:avLst/>
          </a:prstGeom>
          <a:solidFill>
            <a:srgbClr val="9E9E9E"/>
          </a:solidFill>
          <a:ln>
            <a:noFill/>
          </a:ln>
        </p:spPr>
      </p:pic>
      <p:sp>
        <p:nvSpPr>
          <p:cNvPr id="320" name="Google Shape;320;p24"/>
          <p:cNvSpPr/>
          <p:nvPr/>
        </p:nvSpPr>
        <p:spPr>
          <a:xfrm rot="10800000">
            <a:off x="5206159" y="4550601"/>
            <a:ext cx="1862879" cy="625274"/>
          </a:xfrm>
          <a:prstGeom prst="flowChartOnlineStorag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21" name="Google Shape;321;p24"/>
          <p:cNvPicPr preferRelativeResize="0"/>
          <p:nvPr/>
        </p:nvPicPr>
        <p:blipFill rotWithShape="1">
          <a:blip r:embed="rId14">
            <a:alphaModFix/>
          </a:blip>
          <a:srcRect l="14516" t="7575" r="8566" b="15442"/>
          <a:stretch/>
        </p:blipFill>
        <p:spPr>
          <a:xfrm>
            <a:off x="4954510" y="5399679"/>
            <a:ext cx="622059" cy="622567"/>
          </a:xfrm>
          <a:prstGeom prst="ellipse">
            <a:avLst/>
          </a:prstGeom>
          <a:solidFill>
            <a:srgbClr val="9E9E9E"/>
          </a:solidFill>
          <a:ln>
            <a:noFill/>
          </a:ln>
        </p:spPr>
      </p:pic>
      <p:sp>
        <p:nvSpPr>
          <p:cNvPr id="322" name="Google Shape;322;p24"/>
          <p:cNvSpPr/>
          <p:nvPr/>
        </p:nvSpPr>
        <p:spPr>
          <a:xfrm rot="10800000">
            <a:off x="5270023" y="5399679"/>
            <a:ext cx="1862879" cy="625274"/>
          </a:xfrm>
          <a:prstGeom prst="flowChartOnlineStorag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23" name="Google Shape;323;p24"/>
          <p:cNvPicPr preferRelativeResize="0"/>
          <p:nvPr/>
        </p:nvPicPr>
        <p:blipFill rotWithShape="1">
          <a:blip r:embed="rId15">
            <a:alphaModFix/>
          </a:blip>
          <a:srcRect l="11548" t="11728" r="11549" b="12058"/>
          <a:stretch/>
        </p:blipFill>
        <p:spPr>
          <a:xfrm>
            <a:off x="7329848" y="2813527"/>
            <a:ext cx="622059" cy="622567"/>
          </a:xfrm>
          <a:prstGeom prst="ellipse">
            <a:avLst/>
          </a:prstGeom>
          <a:solidFill>
            <a:srgbClr val="9E9E9E"/>
          </a:solidFill>
          <a:ln>
            <a:noFill/>
          </a:ln>
        </p:spPr>
      </p:pic>
      <p:sp>
        <p:nvSpPr>
          <p:cNvPr id="324" name="Google Shape;324;p24"/>
          <p:cNvSpPr/>
          <p:nvPr/>
        </p:nvSpPr>
        <p:spPr>
          <a:xfrm rot="10800000">
            <a:off x="7645361" y="2813527"/>
            <a:ext cx="1862879" cy="625274"/>
          </a:xfrm>
          <a:prstGeom prst="flowChartOnlineStorag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25" name="Google Shape;325;p24"/>
          <p:cNvPicPr preferRelativeResize="0"/>
          <p:nvPr/>
        </p:nvPicPr>
        <p:blipFill rotWithShape="1">
          <a:blip r:embed="rId16">
            <a:alphaModFix/>
          </a:blip>
          <a:srcRect l="22560" t="-1259" r="4674" b="36929"/>
          <a:stretch/>
        </p:blipFill>
        <p:spPr>
          <a:xfrm>
            <a:off x="7359347" y="3550459"/>
            <a:ext cx="622059" cy="622567"/>
          </a:xfrm>
          <a:prstGeom prst="ellipse">
            <a:avLst/>
          </a:prstGeom>
          <a:solidFill>
            <a:srgbClr val="9E9E9E"/>
          </a:solidFill>
          <a:ln>
            <a:noFill/>
          </a:ln>
        </p:spPr>
      </p:pic>
      <p:sp>
        <p:nvSpPr>
          <p:cNvPr id="326" name="Google Shape;326;p24"/>
          <p:cNvSpPr/>
          <p:nvPr/>
        </p:nvSpPr>
        <p:spPr>
          <a:xfrm rot="10800000">
            <a:off x="7674860" y="3550459"/>
            <a:ext cx="1862879" cy="625274"/>
          </a:xfrm>
          <a:prstGeom prst="flowChartOnlineStorag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27" name="Google Shape;327;p24"/>
          <p:cNvPicPr preferRelativeResize="0"/>
          <p:nvPr/>
        </p:nvPicPr>
        <p:blipFill rotWithShape="1">
          <a:blip r:embed="rId17">
            <a:alphaModFix/>
          </a:blip>
          <a:srcRect l="28889" t="1345" r="25713" b="58518"/>
          <a:stretch/>
        </p:blipFill>
        <p:spPr>
          <a:xfrm>
            <a:off x="7329848" y="4263419"/>
            <a:ext cx="622059" cy="622567"/>
          </a:xfrm>
          <a:prstGeom prst="ellipse">
            <a:avLst/>
          </a:prstGeom>
          <a:solidFill>
            <a:srgbClr val="9E9E9E"/>
          </a:solidFill>
          <a:ln>
            <a:noFill/>
          </a:ln>
        </p:spPr>
      </p:pic>
      <p:sp>
        <p:nvSpPr>
          <p:cNvPr id="328" name="Google Shape;328;p24"/>
          <p:cNvSpPr/>
          <p:nvPr/>
        </p:nvSpPr>
        <p:spPr>
          <a:xfrm rot="10800000">
            <a:off x="7645361" y="4263419"/>
            <a:ext cx="1862879" cy="625274"/>
          </a:xfrm>
          <a:prstGeom prst="flowChartOnlineStorag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29" name="Google Shape;329;p24"/>
          <p:cNvPicPr preferRelativeResize="0"/>
          <p:nvPr/>
        </p:nvPicPr>
        <p:blipFill rotWithShape="1">
          <a:blip r:embed="rId18">
            <a:alphaModFix/>
          </a:blip>
          <a:srcRect l="13074" t="5059" r="4318" b="27526"/>
          <a:stretch/>
        </p:blipFill>
        <p:spPr>
          <a:xfrm>
            <a:off x="9698778" y="2825719"/>
            <a:ext cx="622059" cy="622567"/>
          </a:xfrm>
          <a:prstGeom prst="ellipse">
            <a:avLst/>
          </a:prstGeom>
          <a:solidFill>
            <a:srgbClr val="9E9E9E"/>
          </a:solidFill>
          <a:ln>
            <a:noFill/>
          </a:ln>
        </p:spPr>
      </p:pic>
      <p:sp>
        <p:nvSpPr>
          <p:cNvPr id="330" name="Google Shape;330;p24"/>
          <p:cNvSpPr/>
          <p:nvPr/>
        </p:nvSpPr>
        <p:spPr>
          <a:xfrm rot="10800000">
            <a:off x="10014291" y="2825719"/>
            <a:ext cx="1862879" cy="625274"/>
          </a:xfrm>
          <a:prstGeom prst="flowChartOnlineStorag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31" name="Google Shape;331;p24"/>
          <p:cNvPicPr preferRelativeResize="0"/>
          <p:nvPr/>
        </p:nvPicPr>
        <p:blipFill rotWithShape="1">
          <a:blip r:embed="rId19">
            <a:alphaModFix/>
          </a:blip>
          <a:srcRect l="15133" t="-3168" r="12681" b="40459"/>
          <a:stretch/>
        </p:blipFill>
        <p:spPr>
          <a:xfrm>
            <a:off x="9728277" y="3562651"/>
            <a:ext cx="622059" cy="622567"/>
          </a:xfrm>
          <a:prstGeom prst="ellipse">
            <a:avLst/>
          </a:prstGeom>
          <a:solidFill>
            <a:srgbClr val="9E9E9E"/>
          </a:solidFill>
          <a:ln>
            <a:noFill/>
          </a:ln>
        </p:spPr>
      </p:pic>
      <p:sp>
        <p:nvSpPr>
          <p:cNvPr id="332" name="Google Shape;332;p24"/>
          <p:cNvSpPr/>
          <p:nvPr/>
        </p:nvSpPr>
        <p:spPr>
          <a:xfrm rot="10800000">
            <a:off x="10043790" y="3562651"/>
            <a:ext cx="1862879" cy="625274"/>
          </a:xfrm>
          <a:prstGeom prst="flowChartOnlineStorag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3" name="Google Shape;333;p24"/>
          <p:cNvSpPr txBox="1"/>
          <p:nvPr/>
        </p:nvSpPr>
        <p:spPr>
          <a:xfrm>
            <a:off x="5960504" y="907773"/>
            <a:ext cx="1737976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Partner President</a:t>
            </a:r>
            <a:b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Mykhailo Kurochkin</a:t>
            </a:r>
            <a:endParaRPr/>
          </a:p>
        </p:txBody>
      </p:sp>
      <p:sp>
        <p:nvSpPr>
          <p:cNvPr id="334" name="Google Shape;334;p24"/>
          <p:cNvSpPr txBox="1"/>
          <p:nvPr/>
        </p:nvSpPr>
        <p:spPr>
          <a:xfrm>
            <a:off x="7372380" y="1832136"/>
            <a:ext cx="1418978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Vice President</a:t>
            </a:r>
            <a:b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Vacant</a:t>
            </a:r>
            <a:endParaRPr/>
          </a:p>
        </p:txBody>
      </p:sp>
      <p:sp>
        <p:nvSpPr>
          <p:cNvPr id="335" name="Google Shape;335;p24"/>
          <p:cNvSpPr txBox="1"/>
          <p:nvPr/>
        </p:nvSpPr>
        <p:spPr>
          <a:xfrm>
            <a:off x="881788" y="2844746"/>
            <a:ext cx="1420582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191D1D"/>
                </a:solidFill>
                <a:latin typeface="Arial"/>
                <a:ea typeface="Arial"/>
                <a:cs typeface="Arial"/>
                <a:sym typeface="Arial"/>
              </a:rPr>
              <a:t>Membership 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191D1D"/>
                </a:solidFill>
                <a:latin typeface="Arial"/>
                <a:ea typeface="Arial"/>
                <a:cs typeface="Arial"/>
                <a:sym typeface="Arial"/>
              </a:rPr>
              <a:t>Team Lead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191D1D"/>
                </a:solidFill>
                <a:latin typeface="Arial"/>
                <a:ea typeface="Arial"/>
                <a:cs typeface="Arial"/>
                <a:sym typeface="Arial"/>
              </a:rPr>
              <a:t>Zoi Mavrogonatou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6" name="Google Shape;336;p24"/>
          <p:cNvSpPr txBox="1"/>
          <p:nvPr/>
        </p:nvSpPr>
        <p:spPr>
          <a:xfrm>
            <a:off x="817003" y="3802957"/>
            <a:ext cx="156966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Volunteer Manager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Ivo Dimitrov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7" name="Google Shape;337;p24"/>
          <p:cNvSpPr txBox="1"/>
          <p:nvPr/>
        </p:nvSpPr>
        <p:spPr>
          <a:xfrm>
            <a:off x="874711" y="4550601"/>
            <a:ext cx="1454244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Membership 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Manager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Alexandra Dumont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8" name="Google Shape;338;p24"/>
          <p:cNvSpPr txBox="1"/>
          <p:nvPr/>
        </p:nvSpPr>
        <p:spPr>
          <a:xfrm>
            <a:off x="1046497" y="5390394"/>
            <a:ext cx="1090362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Membership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backup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Vacant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9" name="Google Shape;339;p24"/>
          <p:cNvSpPr txBox="1"/>
          <p:nvPr/>
        </p:nvSpPr>
        <p:spPr>
          <a:xfrm>
            <a:off x="4560590" y="2821806"/>
            <a:ext cx="1053495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191D1D"/>
                </a:solidFill>
                <a:latin typeface="Arial"/>
                <a:ea typeface="Arial"/>
                <a:cs typeface="Arial"/>
                <a:sym typeface="Arial"/>
              </a:rPr>
              <a:t>Events 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191D1D"/>
                </a:solidFill>
                <a:latin typeface="Arial"/>
                <a:ea typeface="Arial"/>
                <a:cs typeface="Arial"/>
                <a:sym typeface="Arial"/>
              </a:rPr>
              <a:t>Team Lead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191D1D"/>
                </a:solidFill>
                <a:latin typeface="Arial"/>
                <a:ea typeface="Arial"/>
                <a:cs typeface="Arial"/>
                <a:sym typeface="Arial"/>
              </a:rPr>
              <a:t>Karnali Bose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0" name="Google Shape;340;p24"/>
          <p:cNvSpPr txBox="1"/>
          <p:nvPr/>
        </p:nvSpPr>
        <p:spPr>
          <a:xfrm>
            <a:off x="3213277" y="3790696"/>
            <a:ext cx="1612942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200" b="1" i="0" u="none" strike="noStrike" cap="none">
                <a:solidFill>
                  <a:srgbClr val="191D1D"/>
                </a:solidFill>
                <a:latin typeface="Arial"/>
                <a:ea typeface="Arial"/>
                <a:cs typeface="Arial"/>
                <a:sym typeface="Arial"/>
              </a:rPr>
              <a:t>Events Coordinator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200" b="0" i="0" u="none" strike="noStrike" cap="none">
                <a:solidFill>
                  <a:srgbClr val="191D1D"/>
                </a:solidFill>
                <a:latin typeface="Arial"/>
                <a:ea typeface="Arial"/>
                <a:cs typeface="Arial"/>
                <a:sym typeface="Arial"/>
              </a:rPr>
              <a:t>Roman Andreyev</a:t>
            </a:r>
            <a:endParaRPr sz="1200" b="0" i="0" u="none" strike="noStrike" cap="none">
              <a:solidFill>
                <a:srgbClr val="191D1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1" name="Google Shape;341;p24"/>
          <p:cNvSpPr txBox="1"/>
          <p:nvPr/>
        </p:nvSpPr>
        <p:spPr>
          <a:xfrm>
            <a:off x="3180144" y="4670559"/>
            <a:ext cx="1612942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200" b="1" i="0" u="none" strike="noStrike" cap="none">
                <a:solidFill>
                  <a:srgbClr val="191D1D"/>
                </a:solidFill>
                <a:latin typeface="Arial"/>
                <a:ea typeface="Arial"/>
                <a:cs typeface="Arial"/>
                <a:sym typeface="Arial"/>
              </a:rPr>
              <a:t>Events Coordinator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191D1D"/>
                </a:solidFill>
                <a:latin typeface="Arial"/>
                <a:ea typeface="Arial"/>
                <a:cs typeface="Arial"/>
                <a:sym typeface="Arial"/>
              </a:rPr>
              <a:t>Effie Zagari</a:t>
            </a:r>
            <a:endParaRPr sz="1200" b="0" i="0" u="none" strike="noStrike" cap="none">
              <a:solidFill>
                <a:srgbClr val="191D1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2" name="Google Shape;342;p24"/>
          <p:cNvSpPr txBox="1"/>
          <p:nvPr/>
        </p:nvSpPr>
        <p:spPr>
          <a:xfrm>
            <a:off x="3196894" y="5544240"/>
            <a:ext cx="1612942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200" b="1" i="0" u="none" strike="noStrike" cap="none">
                <a:solidFill>
                  <a:srgbClr val="191D1D"/>
                </a:solidFill>
                <a:latin typeface="Arial"/>
                <a:ea typeface="Arial"/>
                <a:cs typeface="Arial"/>
                <a:sym typeface="Arial"/>
              </a:rPr>
              <a:t>Events Coordinator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191D1D"/>
                </a:solidFill>
                <a:latin typeface="Arial"/>
                <a:ea typeface="Arial"/>
                <a:cs typeface="Arial"/>
                <a:sym typeface="Arial"/>
              </a:rPr>
              <a:t>Viola Crapuzzi</a:t>
            </a:r>
            <a:endParaRPr sz="1200" b="0" i="0" u="none" strike="noStrike" cap="none">
              <a:solidFill>
                <a:srgbClr val="191D1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3" name="Google Shape;343;p24"/>
          <p:cNvSpPr txBox="1"/>
          <p:nvPr/>
        </p:nvSpPr>
        <p:spPr>
          <a:xfrm>
            <a:off x="5468611" y="3813308"/>
            <a:ext cx="1612942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200" b="1" i="0" u="none" strike="noStrike" cap="none">
                <a:solidFill>
                  <a:srgbClr val="191D1D"/>
                </a:solidFill>
                <a:latin typeface="Arial"/>
                <a:ea typeface="Arial"/>
                <a:cs typeface="Arial"/>
                <a:sym typeface="Arial"/>
              </a:rPr>
              <a:t>Events Coordinator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200" b="0" i="0" u="none" strike="noStrike" cap="none">
                <a:solidFill>
                  <a:srgbClr val="191D1D"/>
                </a:solidFill>
                <a:latin typeface="Arial"/>
                <a:ea typeface="Arial"/>
                <a:cs typeface="Arial"/>
                <a:sym typeface="Arial"/>
              </a:rPr>
              <a:t>Momal Talha</a:t>
            </a:r>
            <a:endParaRPr sz="1200" b="0" i="0" u="none" strike="noStrike" cap="none">
              <a:solidFill>
                <a:srgbClr val="191D1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4" name="Google Shape;344;p24"/>
          <p:cNvSpPr txBox="1"/>
          <p:nvPr/>
        </p:nvSpPr>
        <p:spPr>
          <a:xfrm>
            <a:off x="5468611" y="4655153"/>
            <a:ext cx="1612942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200" b="1" i="0" u="none" strike="noStrike" cap="none">
                <a:solidFill>
                  <a:srgbClr val="191D1D"/>
                </a:solidFill>
                <a:latin typeface="Arial"/>
                <a:ea typeface="Arial"/>
                <a:cs typeface="Arial"/>
                <a:sym typeface="Arial"/>
              </a:rPr>
              <a:t>Events Coordinator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200" b="0" i="0" u="none" strike="noStrike" cap="none">
                <a:solidFill>
                  <a:srgbClr val="191D1D"/>
                </a:solidFill>
                <a:latin typeface="Arial"/>
                <a:ea typeface="Arial"/>
                <a:cs typeface="Arial"/>
                <a:sym typeface="Arial"/>
              </a:rPr>
              <a:t>Stephanie Capelani</a:t>
            </a:r>
            <a:endParaRPr sz="1200" b="0" i="0" u="none" strike="noStrike" cap="none">
              <a:solidFill>
                <a:srgbClr val="191D1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5" name="Google Shape;345;p24"/>
          <p:cNvSpPr txBox="1"/>
          <p:nvPr/>
        </p:nvSpPr>
        <p:spPr>
          <a:xfrm>
            <a:off x="5548265" y="5499547"/>
            <a:ext cx="1612942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200" b="1" i="0" u="none" strike="noStrike" cap="none">
                <a:solidFill>
                  <a:srgbClr val="191D1D"/>
                </a:solidFill>
                <a:latin typeface="Arial"/>
                <a:ea typeface="Arial"/>
                <a:cs typeface="Arial"/>
                <a:sym typeface="Arial"/>
              </a:rPr>
              <a:t>Events Coordinator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200" b="0" i="0" u="none" strike="noStrike" cap="none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Viktoria Begmat</a:t>
            </a:r>
            <a:endParaRPr sz="1200" b="0" i="0" u="none" strike="noStrike" cap="none">
              <a:solidFill>
                <a:srgbClr val="191D1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6" name="Google Shape;346;p24"/>
          <p:cNvSpPr txBox="1"/>
          <p:nvPr/>
        </p:nvSpPr>
        <p:spPr>
          <a:xfrm>
            <a:off x="7901354" y="2794584"/>
            <a:ext cx="1476686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191D1D"/>
                </a:solidFill>
                <a:latin typeface="Arial"/>
                <a:ea typeface="Arial"/>
                <a:cs typeface="Arial"/>
                <a:sym typeface="Arial"/>
              </a:rPr>
              <a:t>Communications 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191D1D"/>
                </a:solidFill>
                <a:latin typeface="Arial"/>
                <a:ea typeface="Arial"/>
                <a:cs typeface="Arial"/>
                <a:sym typeface="Arial"/>
              </a:rPr>
              <a:t>Team Lead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Agnieszka Wiecek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7" name="Google Shape;347;p24"/>
          <p:cNvSpPr txBox="1"/>
          <p:nvPr/>
        </p:nvSpPr>
        <p:spPr>
          <a:xfrm>
            <a:off x="7917885" y="3630909"/>
            <a:ext cx="1635384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Newsletter Manager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Justyna Eroglu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8" name="Google Shape;348;p24"/>
          <p:cNvSpPr txBox="1"/>
          <p:nvPr/>
        </p:nvSpPr>
        <p:spPr>
          <a:xfrm>
            <a:off x="8028404" y="4356061"/>
            <a:ext cx="137730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Photographer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Diarmid Farquhar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49" name="Google Shape;349;p24"/>
          <p:cNvPicPr preferRelativeResize="0"/>
          <p:nvPr/>
        </p:nvPicPr>
        <p:blipFill rotWithShape="1">
          <a:blip r:embed="rId4">
            <a:alphaModFix/>
          </a:blip>
          <a:srcRect l="41" r="41"/>
          <a:stretch/>
        </p:blipFill>
        <p:spPr>
          <a:xfrm>
            <a:off x="7322271" y="4978845"/>
            <a:ext cx="622059" cy="622567"/>
          </a:xfrm>
          <a:prstGeom prst="ellipse">
            <a:avLst/>
          </a:prstGeom>
          <a:solidFill>
            <a:srgbClr val="9E9E9E"/>
          </a:solidFill>
          <a:ln>
            <a:noFill/>
          </a:ln>
        </p:spPr>
      </p:pic>
      <p:sp>
        <p:nvSpPr>
          <p:cNvPr id="350" name="Google Shape;350;p24"/>
          <p:cNvSpPr/>
          <p:nvPr/>
        </p:nvSpPr>
        <p:spPr>
          <a:xfrm rot="10800000">
            <a:off x="7637784" y="4978845"/>
            <a:ext cx="1862879" cy="625274"/>
          </a:xfrm>
          <a:prstGeom prst="flowChartOnlineStorag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1" name="Google Shape;351;p24"/>
          <p:cNvSpPr txBox="1"/>
          <p:nvPr/>
        </p:nvSpPr>
        <p:spPr>
          <a:xfrm>
            <a:off x="7928018" y="5082575"/>
            <a:ext cx="148951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Creative Designer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Vacant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2" name="Google Shape;352;p24"/>
          <p:cNvSpPr txBox="1"/>
          <p:nvPr/>
        </p:nvSpPr>
        <p:spPr>
          <a:xfrm>
            <a:off x="10265661" y="2809562"/>
            <a:ext cx="1462260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191D1D"/>
                </a:solidFill>
                <a:latin typeface="Arial"/>
                <a:ea typeface="Arial"/>
                <a:cs typeface="Arial"/>
                <a:sym typeface="Arial"/>
              </a:rPr>
              <a:t>Measurements 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191D1D"/>
                </a:solidFill>
                <a:latin typeface="Arial"/>
                <a:ea typeface="Arial"/>
                <a:cs typeface="Arial"/>
                <a:sym typeface="Arial"/>
              </a:rPr>
              <a:t>Team Lead</a:t>
            </a:r>
            <a:endParaRPr sz="1200" b="0" i="0" u="none" strike="noStrike" cap="none">
              <a:solidFill>
                <a:srgbClr val="191D1D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200" b="0" i="0" u="none" strike="noStrike" cap="none">
                <a:solidFill>
                  <a:srgbClr val="191D1D"/>
                </a:solidFill>
                <a:latin typeface="Arial"/>
                <a:ea typeface="Arial"/>
                <a:cs typeface="Arial"/>
                <a:sym typeface="Arial"/>
              </a:rPr>
              <a:t>Anupama Nambiar</a:t>
            </a:r>
            <a:endParaRPr sz="1200" b="0" i="0" u="none" strike="noStrike" cap="none">
              <a:solidFill>
                <a:srgbClr val="191D1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3" name="Google Shape;353;p24"/>
          <p:cNvSpPr txBox="1"/>
          <p:nvPr/>
        </p:nvSpPr>
        <p:spPr>
          <a:xfrm>
            <a:off x="10324249" y="3565227"/>
            <a:ext cx="1301959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191D1D"/>
                </a:solidFill>
                <a:latin typeface="Arial"/>
                <a:ea typeface="Arial"/>
                <a:cs typeface="Arial"/>
                <a:sym typeface="Arial"/>
              </a:rPr>
              <a:t>Measurements 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191D1D"/>
                </a:solidFill>
                <a:latin typeface="Arial"/>
                <a:ea typeface="Arial"/>
                <a:cs typeface="Arial"/>
                <a:sym typeface="Arial"/>
              </a:rPr>
              <a:t>Backup</a:t>
            </a:r>
            <a:endParaRPr sz="1200" b="0" i="0" u="none" strike="noStrike" cap="none">
              <a:solidFill>
                <a:srgbClr val="191D1D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191D1D"/>
                </a:solidFill>
                <a:latin typeface="Arial"/>
                <a:ea typeface="Arial"/>
                <a:cs typeface="Arial"/>
                <a:sym typeface="Arial"/>
              </a:rPr>
              <a:t>Parth Shah</a:t>
            </a:r>
            <a:endParaRPr sz="1200" b="0" i="0" u="none" strike="noStrike" cap="none">
              <a:solidFill>
                <a:srgbClr val="191D1D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p25"/>
          <p:cNvSpPr txBox="1"/>
          <p:nvPr/>
        </p:nvSpPr>
        <p:spPr>
          <a:xfrm>
            <a:off x="396669" y="203096"/>
            <a:ext cx="11108911" cy="5611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2825" tIns="22825" rIns="22825" bIns="228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700" b="1" i="0" u="none" strike="noStrike" cap="none">
                <a:solidFill>
                  <a:srgbClr val="3A9EA8"/>
                </a:solidFill>
                <a:latin typeface="Arial"/>
                <a:ea typeface="Arial"/>
                <a:cs typeface="Arial"/>
                <a:sym typeface="Arial"/>
              </a:rPr>
              <a:t>Our Volunteer Team Today</a:t>
            </a: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59" name="Google Shape;359;p25"/>
          <p:cNvGrpSpPr/>
          <p:nvPr/>
        </p:nvGrpSpPr>
        <p:grpSpPr>
          <a:xfrm>
            <a:off x="741093" y="2762358"/>
            <a:ext cx="5304704" cy="1522562"/>
            <a:chOff x="1458530" y="8826444"/>
            <a:chExt cx="10437368" cy="2943891"/>
          </a:xfrm>
        </p:grpSpPr>
        <p:sp>
          <p:nvSpPr>
            <p:cNvPr id="360" name="Google Shape;360;p25"/>
            <p:cNvSpPr/>
            <p:nvPr/>
          </p:nvSpPr>
          <p:spPr>
            <a:xfrm>
              <a:off x="1458530" y="8826444"/>
              <a:ext cx="2868323" cy="2943891"/>
            </a:xfrm>
            <a:prstGeom prst="round2DiagRect">
              <a:avLst>
                <a:gd name="adj1" fmla="val 21930"/>
                <a:gd name="adj2" fmla="val 0"/>
              </a:avLst>
            </a:prstGeom>
            <a:solidFill>
              <a:srgbClr val="24636A"/>
            </a:solidFill>
            <a:ln>
              <a:noFill/>
            </a:ln>
          </p:spPr>
          <p:txBody>
            <a:bodyPr spcFirstLastPara="1" wrap="square" lIns="45700" tIns="22850" rIns="45700" bIns="2285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 b="0" i="0" u="none" strike="noStrike" cap="none">
                  <a:solidFill>
                    <a:schemeClr val="lt1"/>
                  </a:solidFill>
                  <a:latin typeface="Lato Light"/>
                  <a:ea typeface="Lato Light"/>
                  <a:cs typeface="Lato Light"/>
                  <a:sym typeface="Lato Light"/>
                </a:rPr>
                <a:t>Volunteers</a:t>
              </a:r>
              <a:endParaRPr sz="1600" b="0" i="0" u="none" strike="noStrike" cap="none">
                <a:solidFill>
                  <a:schemeClr val="lt1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  <p:sp>
          <p:nvSpPr>
            <p:cNvPr id="361" name="Google Shape;361;p25"/>
            <p:cNvSpPr/>
            <p:nvPr/>
          </p:nvSpPr>
          <p:spPr>
            <a:xfrm>
              <a:off x="3979917" y="8826444"/>
              <a:ext cx="2868323" cy="2943891"/>
            </a:xfrm>
            <a:prstGeom prst="round2DiagRect">
              <a:avLst>
                <a:gd name="adj1" fmla="val 21930"/>
                <a:gd name="adj2" fmla="val 0"/>
              </a:avLst>
            </a:prstGeom>
            <a:solidFill>
              <a:srgbClr val="FFC000"/>
            </a:solidFill>
            <a:ln>
              <a:noFill/>
            </a:ln>
          </p:spPr>
          <p:txBody>
            <a:bodyPr spcFirstLastPara="1" wrap="square" lIns="45700" tIns="22850" rIns="45700" bIns="2285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 b="0" i="0" u="none" strike="noStrike" cap="none">
                  <a:solidFill>
                    <a:schemeClr val="lt1"/>
                  </a:solidFill>
                  <a:latin typeface="Lato Light"/>
                  <a:ea typeface="Lato Light"/>
                  <a:cs typeface="Lato Light"/>
                  <a:sym typeface="Lato Light"/>
                </a:rPr>
                <a:t>Countries</a:t>
              </a:r>
              <a:endParaRPr sz="1600" b="0" i="0" u="none" strike="noStrike" cap="none">
                <a:solidFill>
                  <a:schemeClr val="lt1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  <p:sp>
          <p:nvSpPr>
            <p:cNvPr id="362" name="Google Shape;362;p25"/>
            <p:cNvSpPr/>
            <p:nvPr/>
          </p:nvSpPr>
          <p:spPr>
            <a:xfrm>
              <a:off x="6503746" y="8826444"/>
              <a:ext cx="2868323" cy="2943891"/>
            </a:xfrm>
            <a:prstGeom prst="round2DiagRect">
              <a:avLst>
                <a:gd name="adj1" fmla="val 21930"/>
                <a:gd name="adj2" fmla="val 0"/>
              </a:avLst>
            </a:prstGeom>
            <a:solidFill>
              <a:srgbClr val="565755"/>
            </a:solidFill>
            <a:ln>
              <a:noFill/>
            </a:ln>
          </p:spPr>
          <p:txBody>
            <a:bodyPr spcFirstLastPara="1" wrap="square" lIns="45700" tIns="22850" rIns="45700" bIns="2285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 b="0" i="0" u="none" strike="noStrike" cap="none">
                  <a:solidFill>
                    <a:schemeClr val="lt1"/>
                  </a:solidFill>
                  <a:latin typeface="Lato Light"/>
                  <a:ea typeface="Lato Light"/>
                  <a:cs typeface="Lato Light"/>
                  <a:sym typeface="Lato Light"/>
                </a:rPr>
                <a:t>Work Experience</a:t>
              </a:r>
              <a:endPara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3" name="Google Shape;363;p25"/>
            <p:cNvSpPr/>
            <p:nvPr/>
          </p:nvSpPr>
          <p:spPr>
            <a:xfrm>
              <a:off x="9027575" y="8826444"/>
              <a:ext cx="2868323" cy="2943891"/>
            </a:xfrm>
            <a:prstGeom prst="round2DiagRect">
              <a:avLst>
                <a:gd name="adj1" fmla="val 21930"/>
                <a:gd name="adj2" fmla="val 0"/>
              </a:avLst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45700" tIns="22850" rIns="45700" bIns="2285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 b="0" i="0" u="none" strike="noStrike" cap="none">
                  <a:solidFill>
                    <a:schemeClr val="lt1"/>
                  </a:solidFill>
                  <a:latin typeface="Lato Light"/>
                  <a:ea typeface="Lato Light"/>
                  <a:cs typeface="Lato Light"/>
                  <a:sym typeface="Lato Light"/>
                </a:rPr>
                <a:t>IDCN Service</a:t>
              </a:r>
              <a:endPara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4" name="Google Shape;364;p25"/>
            <p:cNvSpPr txBox="1"/>
            <p:nvPr/>
          </p:nvSpPr>
          <p:spPr>
            <a:xfrm>
              <a:off x="2208345" y="9232766"/>
              <a:ext cx="900599" cy="68431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22850" rIns="45700" bIns="22850" anchor="ctr" anchorCtr="0">
              <a:spAutoFit/>
            </a:bodyPr>
            <a:lstStyle/>
            <a:p>
              <a:pPr marL="0" marR="0" lvl="1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 b="1" i="0" u="none" strike="noStrike" cap="none">
                  <a:solidFill>
                    <a:schemeClr val="lt1"/>
                  </a:solidFill>
                  <a:latin typeface="Poppins"/>
                  <a:ea typeface="Poppins"/>
                  <a:cs typeface="Poppins"/>
                  <a:sym typeface="Poppins"/>
                </a:rPr>
                <a:t>16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5" name="Google Shape;365;p25"/>
            <p:cNvSpPr txBox="1"/>
            <p:nvPr/>
          </p:nvSpPr>
          <p:spPr>
            <a:xfrm>
              <a:off x="4764997" y="9232739"/>
              <a:ext cx="808092" cy="68431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22850" rIns="45700" bIns="22850" anchor="ctr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 b="1" i="0" u="none" strike="noStrike" cap="none">
                  <a:solidFill>
                    <a:schemeClr val="lt1"/>
                  </a:solidFill>
                  <a:latin typeface="Poppins"/>
                  <a:ea typeface="Poppins"/>
                  <a:cs typeface="Poppins"/>
                  <a:sym typeface="Poppins"/>
                </a:rPr>
                <a:t>9</a:t>
              </a:r>
              <a:endPara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6" name="Google Shape;366;p25"/>
            <p:cNvSpPr txBox="1"/>
            <p:nvPr/>
          </p:nvSpPr>
          <p:spPr>
            <a:xfrm>
              <a:off x="7493224" y="9232739"/>
              <a:ext cx="793371" cy="68431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22850" rIns="45700" bIns="22850" anchor="ctr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 b="1" i="0" u="none" strike="noStrike" cap="none">
                  <a:solidFill>
                    <a:schemeClr val="lt1"/>
                  </a:solidFill>
                  <a:latin typeface="Poppins"/>
                  <a:ea typeface="Poppins"/>
                  <a:cs typeface="Poppins"/>
                  <a:sym typeface="Poppins"/>
                </a:rPr>
                <a:t>14</a:t>
              </a:r>
              <a:endPara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7" name="Google Shape;367;p25"/>
            <p:cNvSpPr txBox="1"/>
            <p:nvPr/>
          </p:nvSpPr>
          <p:spPr>
            <a:xfrm>
              <a:off x="9798687" y="9232740"/>
              <a:ext cx="1262083" cy="68431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22850" rIns="45700" bIns="22850" anchor="ctr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 b="1" i="0" u="none" strike="noStrike" cap="none">
                  <a:solidFill>
                    <a:schemeClr val="lt1"/>
                  </a:solidFill>
                  <a:latin typeface="Poppins"/>
                  <a:ea typeface="Poppins"/>
                  <a:cs typeface="Poppins"/>
                  <a:sym typeface="Poppins"/>
                </a:rPr>
                <a:t>12</a:t>
              </a:r>
              <a:endPara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8" name="Google Shape;368;p25"/>
            <p:cNvSpPr txBox="1"/>
            <p:nvPr/>
          </p:nvSpPr>
          <p:spPr>
            <a:xfrm>
              <a:off x="9177153" y="9904207"/>
              <a:ext cx="2408063" cy="33974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22850" rIns="45700" bIns="22850" anchor="t" anchorCtr="0">
              <a:spAutoFit/>
            </a:bodyPr>
            <a:lstStyle/>
            <a:p>
              <a:pPr marL="0" marR="0" lvl="0" indent="0" algn="ctr" rtl="0">
                <a:lnSpc>
                  <a:spcPct val="9996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369" name="Google Shape;369;p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483410" y="1579465"/>
            <a:ext cx="5022170" cy="34323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44"/>
          <p:cNvSpPr txBox="1"/>
          <p:nvPr/>
        </p:nvSpPr>
        <p:spPr>
          <a:xfrm>
            <a:off x="486074" y="367714"/>
            <a:ext cx="11428230" cy="4566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0400" tIns="20400" rIns="20400" bIns="204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lang="en-US" sz="2700" b="1" i="0" u="none" strike="noStrike" cap="none">
                <a:solidFill>
                  <a:srgbClr val="3A9EA8"/>
                </a:solidFill>
                <a:latin typeface="Arial"/>
                <a:ea typeface="Arial"/>
                <a:cs typeface="Arial"/>
                <a:sym typeface="Arial"/>
              </a:rPr>
              <a:t>Newsletters, Posters, Success Stories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75" name="Google Shape;375;p44" descr="VF_page-0001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86073" y="970964"/>
            <a:ext cx="2374554" cy="3516816"/>
          </a:xfrm>
          <a:prstGeom prst="rect">
            <a:avLst/>
          </a:prstGeom>
          <a:solidFill>
            <a:srgbClr val="ECECEC"/>
          </a:solidFill>
          <a:ln w="88900" cap="sq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376" name="Google Shape;376;p4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407382" y="1569297"/>
            <a:ext cx="2374554" cy="3514339"/>
          </a:xfrm>
          <a:prstGeom prst="rect">
            <a:avLst/>
          </a:prstGeom>
          <a:solidFill>
            <a:srgbClr val="ECECEC"/>
          </a:solidFill>
          <a:ln w="88900" cap="sq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377" name="Google Shape;377;p4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410065" y="972214"/>
            <a:ext cx="2486053" cy="3514315"/>
          </a:xfrm>
          <a:prstGeom prst="rect">
            <a:avLst/>
          </a:prstGeom>
          <a:solidFill>
            <a:srgbClr val="ECECEC"/>
          </a:solidFill>
          <a:ln w="88900" cap="sq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grpSp>
        <p:nvGrpSpPr>
          <p:cNvPr id="378" name="Google Shape;378;p44"/>
          <p:cNvGrpSpPr/>
          <p:nvPr/>
        </p:nvGrpSpPr>
        <p:grpSpPr>
          <a:xfrm>
            <a:off x="714750" y="5267795"/>
            <a:ext cx="11049167" cy="979313"/>
            <a:chOff x="0" y="0"/>
            <a:chExt cx="22098333" cy="1958622"/>
          </a:xfrm>
        </p:grpSpPr>
        <p:sp>
          <p:nvSpPr>
            <p:cNvPr id="379" name="Google Shape;379;p44"/>
            <p:cNvSpPr txBox="1"/>
            <p:nvPr/>
          </p:nvSpPr>
          <p:spPr>
            <a:xfrm>
              <a:off x="5852457" y="41817"/>
              <a:ext cx="1347020" cy="191680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2825" tIns="22825" rIns="22825" bIns="228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6000"/>
                <a:buFont typeface="Arial"/>
                <a:buNone/>
              </a:pPr>
              <a:endParaRPr sz="6000" b="1" i="0" u="none" strike="noStrike" cap="none">
                <a:solidFill>
                  <a:srgbClr val="2C788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cxnSp>
          <p:nvCxnSpPr>
            <p:cNvPr id="380" name="Google Shape;380;p44"/>
            <p:cNvCxnSpPr/>
            <p:nvPr/>
          </p:nvCxnSpPr>
          <p:spPr>
            <a:xfrm>
              <a:off x="7320770" y="198690"/>
              <a:ext cx="1" cy="1570707"/>
            </a:xfrm>
            <a:prstGeom prst="straightConnector1">
              <a:avLst/>
            </a:prstGeom>
            <a:noFill/>
            <a:ln w="38100" cap="flat" cmpd="sng">
              <a:solidFill>
                <a:srgbClr val="2C7880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381" name="Google Shape;381;p44"/>
            <p:cNvSpPr txBox="1"/>
            <p:nvPr/>
          </p:nvSpPr>
          <p:spPr>
            <a:xfrm>
              <a:off x="7481063" y="285328"/>
              <a:ext cx="2959577" cy="120541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2825" tIns="22825" rIns="22825" bIns="228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lang="en-US" sz="2000" b="1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success stories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2" name="Google Shape;382;p44"/>
            <p:cNvSpPr txBox="1"/>
            <p:nvPr/>
          </p:nvSpPr>
          <p:spPr>
            <a:xfrm>
              <a:off x="10555107" y="0"/>
              <a:ext cx="1949780" cy="191680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2825" tIns="22825" rIns="22825" bIns="228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6000"/>
                <a:buFont typeface="Arial"/>
                <a:buNone/>
              </a:pPr>
              <a:endParaRPr sz="6000" b="1" i="0" u="none" strike="noStrike" cap="none">
                <a:solidFill>
                  <a:srgbClr val="2C788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cxnSp>
          <p:nvCxnSpPr>
            <p:cNvPr id="383" name="Google Shape;383;p44"/>
            <p:cNvCxnSpPr/>
            <p:nvPr/>
          </p:nvCxnSpPr>
          <p:spPr>
            <a:xfrm>
              <a:off x="12626179" y="218329"/>
              <a:ext cx="1" cy="1570707"/>
            </a:xfrm>
            <a:prstGeom prst="straightConnector1">
              <a:avLst/>
            </a:prstGeom>
            <a:noFill/>
            <a:ln w="38100" cap="flat" cmpd="sng">
              <a:solidFill>
                <a:srgbClr val="2C7880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384" name="Google Shape;384;p44"/>
            <p:cNvSpPr txBox="1"/>
            <p:nvPr/>
          </p:nvSpPr>
          <p:spPr>
            <a:xfrm>
              <a:off x="12792050" y="292156"/>
              <a:ext cx="2959576" cy="120541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2825" tIns="22825" rIns="22825" bIns="228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lang="en-US" sz="2000" b="1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published newsletters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5" name="Google Shape;385;p44"/>
            <p:cNvSpPr txBox="1"/>
            <p:nvPr/>
          </p:nvSpPr>
          <p:spPr>
            <a:xfrm>
              <a:off x="16671630" y="36381"/>
              <a:ext cx="2124985" cy="191680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2825" tIns="22825" rIns="22825" bIns="228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0"/>
                <a:buFont typeface="Arial"/>
                <a:buNone/>
              </a:pPr>
              <a:r>
                <a:rPr lang="en-US" sz="12000" b="1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 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386" name="Google Shape;386;p44"/>
            <p:cNvCxnSpPr/>
            <p:nvPr/>
          </p:nvCxnSpPr>
          <p:spPr>
            <a:xfrm>
              <a:off x="18917908" y="223982"/>
              <a:ext cx="1" cy="1570707"/>
            </a:xfrm>
            <a:prstGeom prst="straightConnector1">
              <a:avLst/>
            </a:prstGeom>
            <a:noFill/>
            <a:ln w="38100" cap="flat" cmpd="sng">
              <a:solidFill>
                <a:srgbClr val="2C7880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387" name="Google Shape;387;p44"/>
            <p:cNvSpPr txBox="1"/>
            <p:nvPr/>
          </p:nvSpPr>
          <p:spPr>
            <a:xfrm>
              <a:off x="19138755" y="397513"/>
              <a:ext cx="2959578" cy="120541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2825" tIns="22825" rIns="22825" bIns="228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lang="en-US" sz="2000" b="1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event posters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8" name="Google Shape;388;p44"/>
            <p:cNvSpPr txBox="1"/>
            <p:nvPr/>
          </p:nvSpPr>
          <p:spPr>
            <a:xfrm>
              <a:off x="0" y="30727"/>
              <a:ext cx="1347020" cy="191680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2825" tIns="22825" rIns="22825" bIns="228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0"/>
                <a:buFont typeface="Arial"/>
                <a:buNone/>
              </a:pPr>
              <a:r>
                <a:rPr lang="en-US" sz="12000" b="1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 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389" name="Google Shape;389;p44"/>
            <p:cNvCxnSpPr/>
            <p:nvPr/>
          </p:nvCxnSpPr>
          <p:spPr>
            <a:xfrm flipH="1">
              <a:off x="1468312" y="218329"/>
              <a:ext cx="1" cy="1570707"/>
            </a:xfrm>
            <a:prstGeom prst="straightConnector1">
              <a:avLst/>
            </a:prstGeom>
            <a:noFill/>
            <a:ln w="38100" cap="flat" cmpd="sng">
              <a:solidFill>
                <a:srgbClr val="2C7880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390" name="Google Shape;390;p44"/>
            <p:cNvSpPr txBox="1"/>
            <p:nvPr/>
          </p:nvSpPr>
          <p:spPr>
            <a:xfrm>
              <a:off x="1628605" y="279784"/>
              <a:ext cx="2959577" cy="120541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2825" tIns="22825" rIns="22825" bIns="228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lang="en-US" sz="2000" b="1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bi-annual report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391" name="Google Shape;391;p4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9457065" y="985532"/>
            <a:ext cx="2248862" cy="4278459"/>
          </a:xfrm>
          <a:prstGeom prst="rect">
            <a:avLst/>
          </a:prstGeom>
          <a:noFill/>
          <a:ln>
            <a:noFill/>
          </a:ln>
          <a:effectLst>
            <a:outerShdw blurRad="50800" dist="12700" dir="54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p26"/>
          <p:cNvSpPr txBox="1">
            <a:spLocks noGrp="1"/>
          </p:cNvSpPr>
          <p:nvPr>
            <p:ph type="ctrTitle" idx="4294967295"/>
          </p:nvPr>
        </p:nvSpPr>
        <p:spPr>
          <a:xfrm>
            <a:off x="12643" y="140580"/>
            <a:ext cx="12166717" cy="95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75" tIns="45625" rIns="91275" bIns="45625" anchor="ctr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A9EA8"/>
              </a:buClr>
              <a:buSzPts val="5400"/>
              <a:buFont typeface="Helvetica Neue"/>
              <a:buNone/>
            </a:pPr>
            <a:r>
              <a:rPr lang="en-US" sz="2698" b="1" i="0" u="none" strike="noStrike" cap="none">
                <a:solidFill>
                  <a:srgbClr val="3A9EA8"/>
                </a:solidFill>
                <a:latin typeface="Arial"/>
                <a:ea typeface="Arial"/>
                <a:cs typeface="Arial"/>
                <a:sym typeface="Arial"/>
              </a:rPr>
              <a:t>IDCN Events Calendar 2024</a:t>
            </a:r>
            <a:endParaRPr sz="439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8" name="Google Shape;398;p26"/>
          <p:cNvSpPr txBox="1">
            <a:spLocks noGrp="1"/>
          </p:cNvSpPr>
          <p:nvPr>
            <p:ph type="subTitle" idx="4294967295"/>
          </p:nvPr>
        </p:nvSpPr>
        <p:spPr>
          <a:xfrm rot="10800000" flipH="1">
            <a:off x="11403192" y="585335"/>
            <a:ext cx="776042" cy="1237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75" tIns="45625" rIns="91275" bIns="45625" anchor="t" anchorCtr="0">
            <a:normAutofit fontScale="25000" lnSpcReduction="20000"/>
          </a:bodyPr>
          <a:lstStyle/>
          <a:p>
            <a:pPr marL="228372" marR="0" lvl="0" indent="-19031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Lato"/>
              <a:buNone/>
            </a:pPr>
            <a:endParaRPr sz="2398" b="0" i="1" u="none" strike="noStrike" cap="none">
              <a:solidFill>
                <a:srgbClr val="02A2AC"/>
              </a:solidFill>
              <a:latin typeface="Lato"/>
              <a:ea typeface="Lato"/>
              <a:cs typeface="Lato"/>
              <a:sym typeface="Lato"/>
            </a:endParaRPr>
          </a:p>
          <a:p>
            <a:pPr marL="228372" marR="0" lvl="0" indent="-190310" algn="l" rtl="0">
              <a:lnSpc>
                <a:spcPct val="90000"/>
              </a:lnSpc>
              <a:spcBef>
                <a:spcPts val="999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Lato"/>
              <a:buNone/>
            </a:pPr>
            <a:endParaRPr sz="2398" b="0" i="1" u="none" strike="noStrike" cap="none">
              <a:solidFill>
                <a:srgbClr val="02A2AC"/>
              </a:solidFill>
              <a:latin typeface="Lato"/>
              <a:ea typeface="Lato"/>
              <a:cs typeface="Lato"/>
              <a:sym typeface="Lato"/>
            </a:endParaRPr>
          </a:p>
          <a:p>
            <a:pPr marL="228372" marR="0" lvl="0" indent="-209341" algn="l" rtl="0">
              <a:lnSpc>
                <a:spcPct val="90000"/>
              </a:lnSpc>
              <a:spcBef>
                <a:spcPts val="999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Lato"/>
              <a:buNone/>
            </a:pP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372" marR="0" lvl="0" indent="-190310" algn="l" rtl="0">
              <a:lnSpc>
                <a:spcPct val="90000"/>
              </a:lnSpc>
              <a:spcBef>
                <a:spcPts val="999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Lato"/>
              <a:buNone/>
            </a:pPr>
            <a:endParaRPr sz="2398" b="0" i="1" u="none" strike="noStrike" cap="none">
              <a:solidFill>
                <a:srgbClr val="02A2AC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372" marR="0" lvl="0" indent="-209341" algn="l" rtl="0">
              <a:lnSpc>
                <a:spcPct val="90000"/>
              </a:lnSpc>
              <a:spcBef>
                <a:spcPts val="999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Lato"/>
              <a:buNone/>
            </a:pP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372" marR="0" lvl="0" indent="-183966" algn="l" rtl="0">
              <a:lnSpc>
                <a:spcPct val="90000"/>
              </a:lnSpc>
              <a:spcBef>
                <a:spcPts val="999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Lato"/>
              <a:buNone/>
            </a:pPr>
            <a:endParaRPr sz="2798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9" name="Google Shape;399;p26"/>
          <p:cNvSpPr/>
          <p:nvPr/>
        </p:nvSpPr>
        <p:spPr>
          <a:xfrm>
            <a:off x="657668" y="1015064"/>
            <a:ext cx="11363555" cy="323364"/>
          </a:xfrm>
          <a:prstGeom prst="roundRect">
            <a:avLst>
              <a:gd name="adj" fmla="val 16667"/>
            </a:avLst>
          </a:prstGeom>
          <a:solidFill>
            <a:srgbClr val="02A2AC"/>
          </a:solidFill>
          <a:ln w="9525" cap="flat" cmpd="sng">
            <a:solidFill>
              <a:srgbClr val="02A2A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20300" tIns="20300" rIns="20300" bIns="203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 b="1" i="0" u="none" strike="noStrike" cap="none">
                <a:solidFill>
                  <a:srgbClr val="FAFCFF"/>
                </a:solidFill>
                <a:latin typeface="Lato"/>
                <a:ea typeface="Lato"/>
                <a:cs typeface="Lato"/>
                <a:sym typeface="Lato"/>
              </a:rPr>
              <a:t>2024</a:t>
            </a:r>
            <a:endParaRPr sz="1300" b="1" i="0" u="none" strike="noStrike" cap="none">
              <a:solidFill>
                <a:srgbClr val="FAFCFF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00" name="Google Shape;400;p26"/>
          <p:cNvSpPr/>
          <p:nvPr/>
        </p:nvSpPr>
        <p:spPr>
          <a:xfrm>
            <a:off x="11142628" y="1407144"/>
            <a:ext cx="883030" cy="251438"/>
          </a:xfrm>
          <a:prstGeom prst="roundRect">
            <a:avLst>
              <a:gd name="adj" fmla="val 16667"/>
            </a:avLst>
          </a:prstGeom>
          <a:solidFill>
            <a:srgbClr val="D1EAEA"/>
          </a:solidFill>
          <a:ln w="9525" cap="flat" cmpd="sng">
            <a:solidFill>
              <a:srgbClr val="02A2A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20300" tIns="20300" rIns="20300" bIns="203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 b="0" i="0" u="none" strike="noStrike" cap="none">
                <a:solidFill>
                  <a:srgbClr val="02A2AC"/>
                </a:solidFill>
                <a:latin typeface="Lato"/>
                <a:ea typeface="Lato"/>
                <a:cs typeface="Lato"/>
                <a:sym typeface="Lato"/>
              </a:rPr>
              <a:t>Dec</a:t>
            </a:r>
            <a:endParaRPr sz="1300" b="0" i="0" u="none" strike="noStrike" cap="none">
              <a:solidFill>
                <a:srgbClr val="02A2AC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01" name="Google Shape;401;p26"/>
          <p:cNvSpPr/>
          <p:nvPr/>
        </p:nvSpPr>
        <p:spPr>
          <a:xfrm>
            <a:off x="1599891" y="1407144"/>
            <a:ext cx="883030" cy="249040"/>
          </a:xfrm>
          <a:prstGeom prst="roundRect">
            <a:avLst>
              <a:gd name="adj" fmla="val 16667"/>
            </a:avLst>
          </a:prstGeom>
          <a:solidFill>
            <a:srgbClr val="D1EAEA"/>
          </a:solidFill>
          <a:ln w="9525" cap="flat" cmpd="sng">
            <a:solidFill>
              <a:srgbClr val="02A2A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20300" tIns="20300" rIns="20300" bIns="203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 b="0" i="0" u="none" strike="noStrike" cap="none">
                <a:solidFill>
                  <a:srgbClr val="02A2AC"/>
                </a:solidFill>
                <a:latin typeface="Lato"/>
                <a:ea typeface="Lato"/>
                <a:cs typeface="Lato"/>
                <a:sym typeface="Lato"/>
              </a:rPr>
              <a:t>Feb</a:t>
            </a:r>
            <a:endParaRPr sz="1300" b="0" i="0" u="none" strike="noStrike" cap="none">
              <a:solidFill>
                <a:srgbClr val="02A2AC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02" name="Google Shape;402;p26"/>
          <p:cNvSpPr/>
          <p:nvPr/>
        </p:nvSpPr>
        <p:spPr>
          <a:xfrm>
            <a:off x="2569885" y="1407144"/>
            <a:ext cx="883030" cy="249040"/>
          </a:xfrm>
          <a:prstGeom prst="roundRect">
            <a:avLst>
              <a:gd name="adj" fmla="val 16667"/>
            </a:avLst>
          </a:prstGeom>
          <a:solidFill>
            <a:srgbClr val="D1EAEA"/>
          </a:solidFill>
          <a:ln w="9525" cap="flat" cmpd="sng">
            <a:solidFill>
              <a:srgbClr val="02A2A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20300" tIns="20300" rIns="20300" bIns="203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 b="0" i="0" u="none" strike="noStrike" cap="none">
                <a:solidFill>
                  <a:srgbClr val="02A2AC"/>
                </a:solidFill>
                <a:latin typeface="Lato"/>
                <a:ea typeface="Lato"/>
                <a:cs typeface="Lato"/>
                <a:sym typeface="Lato"/>
              </a:rPr>
              <a:t> Mar</a:t>
            </a:r>
            <a:endParaRPr sz="1300" b="0" i="0" u="none" strike="noStrike" cap="none">
              <a:solidFill>
                <a:srgbClr val="02A2AC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03" name="Google Shape;403;p26"/>
          <p:cNvSpPr/>
          <p:nvPr/>
        </p:nvSpPr>
        <p:spPr>
          <a:xfrm>
            <a:off x="3531634" y="1407144"/>
            <a:ext cx="883030" cy="249040"/>
          </a:xfrm>
          <a:prstGeom prst="roundRect">
            <a:avLst>
              <a:gd name="adj" fmla="val 16667"/>
            </a:avLst>
          </a:prstGeom>
          <a:solidFill>
            <a:srgbClr val="D1EAEA"/>
          </a:solidFill>
          <a:ln w="9525" cap="flat" cmpd="sng">
            <a:solidFill>
              <a:srgbClr val="02A2A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20300" tIns="20300" rIns="20300" bIns="203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 b="0" i="0" u="none" strike="noStrike" cap="none">
                <a:solidFill>
                  <a:srgbClr val="02A2AC"/>
                </a:solidFill>
                <a:latin typeface="Lato"/>
                <a:ea typeface="Lato"/>
                <a:cs typeface="Lato"/>
                <a:sym typeface="Lato"/>
              </a:rPr>
              <a:t>Apr</a:t>
            </a:r>
            <a:endParaRPr sz="1300" b="0" i="0" u="none" strike="noStrike" cap="none">
              <a:solidFill>
                <a:srgbClr val="02A2AC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04" name="Google Shape;404;p26"/>
          <p:cNvSpPr/>
          <p:nvPr/>
        </p:nvSpPr>
        <p:spPr>
          <a:xfrm>
            <a:off x="4493383" y="1407144"/>
            <a:ext cx="883030" cy="249040"/>
          </a:xfrm>
          <a:prstGeom prst="roundRect">
            <a:avLst>
              <a:gd name="adj" fmla="val 16667"/>
            </a:avLst>
          </a:prstGeom>
          <a:solidFill>
            <a:srgbClr val="D1EAEA"/>
          </a:solidFill>
          <a:ln w="9525" cap="flat" cmpd="sng">
            <a:solidFill>
              <a:srgbClr val="02A2A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20300" tIns="20300" rIns="20300" bIns="203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 b="0" i="0" u="none" strike="noStrike" cap="none">
                <a:solidFill>
                  <a:srgbClr val="02A2AC"/>
                </a:solidFill>
                <a:latin typeface="Lato"/>
                <a:ea typeface="Lato"/>
                <a:cs typeface="Lato"/>
                <a:sym typeface="Lato"/>
              </a:rPr>
              <a:t>May</a:t>
            </a:r>
            <a:endParaRPr sz="1300" b="0" i="0" u="none" strike="noStrike" cap="none">
              <a:solidFill>
                <a:srgbClr val="02A2AC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05" name="Google Shape;405;p26"/>
          <p:cNvSpPr/>
          <p:nvPr/>
        </p:nvSpPr>
        <p:spPr>
          <a:xfrm>
            <a:off x="5447197" y="1407144"/>
            <a:ext cx="883030" cy="249040"/>
          </a:xfrm>
          <a:prstGeom prst="roundRect">
            <a:avLst>
              <a:gd name="adj" fmla="val 16667"/>
            </a:avLst>
          </a:prstGeom>
          <a:solidFill>
            <a:srgbClr val="D1EAEA"/>
          </a:solidFill>
          <a:ln w="9525" cap="flat" cmpd="sng">
            <a:solidFill>
              <a:srgbClr val="02A2A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20300" tIns="20300" rIns="20300" bIns="203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 b="0" i="0" u="none" strike="noStrike" cap="none">
                <a:solidFill>
                  <a:srgbClr val="02A2AC"/>
                </a:solidFill>
                <a:latin typeface="Lato"/>
                <a:ea typeface="Lato"/>
                <a:cs typeface="Lato"/>
                <a:sym typeface="Lato"/>
              </a:rPr>
              <a:t>Jun</a:t>
            </a:r>
            <a:endParaRPr sz="1300" b="0" i="0" u="none" strike="noStrike" cap="none">
              <a:solidFill>
                <a:srgbClr val="02A2AC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06" name="Google Shape;406;p26"/>
          <p:cNvSpPr/>
          <p:nvPr/>
        </p:nvSpPr>
        <p:spPr>
          <a:xfrm>
            <a:off x="6401009" y="1407144"/>
            <a:ext cx="883030" cy="249040"/>
          </a:xfrm>
          <a:prstGeom prst="roundRect">
            <a:avLst>
              <a:gd name="adj" fmla="val 16667"/>
            </a:avLst>
          </a:prstGeom>
          <a:solidFill>
            <a:srgbClr val="D1EAEA"/>
          </a:solidFill>
          <a:ln w="9525" cap="flat" cmpd="sng">
            <a:solidFill>
              <a:srgbClr val="02A2A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20300" tIns="20300" rIns="20300" bIns="203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 b="0" i="0" u="none" strike="noStrike" cap="none">
                <a:solidFill>
                  <a:srgbClr val="02A2AC"/>
                </a:solidFill>
                <a:latin typeface="Lato"/>
                <a:ea typeface="Lato"/>
                <a:cs typeface="Lato"/>
                <a:sym typeface="Lato"/>
              </a:rPr>
              <a:t> Jul</a:t>
            </a:r>
            <a:endParaRPr sz="1300" b="0" i="0" u="none" strike="noStrike" cap="none">
              <a:solidFill>
                <a:srgbClr val="02A2AC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07" name="Google Shape;407;p26"/>
          <p:cNvSpPr/>
          <p:nvPr/>
        </p:nvSpPr>
        <p:spPr>
          <a:xfrm>
            <a:off x="7338957" y="1407144"/>
            <a:ext cx="883030" cy="249040"/>
          </a:xfrm>
          <a:prstGeom prst="roundRect">
            <a:avLst>
              <a:gd name="adj" fmla="val 16667"/>
            </a:avLst>
          </a:prstGeom>
          <a:solidFill>
            <a:srgbClr val="D1EAEA"/>
          </a:solidFill>
          <a:ln w="9525" cap="flat" cmpd="sng">
            <a:solidFill>
              <a:srgbClr val="02A2A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20300" tIns="20300" rIns="20300" bIns="203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 b="0" i="0" u="none" strike="noStrike" cap="none">
                <a:solidFill>
                  <a:srgbClr val="02A2AC"/>
                </a:solidFill>
                <a:latin typeface="Lato"/>
                <a:ea typeface="Lato"/>
                <a:cs typeface="Lato"/>
                <a:sym typeface="Lato"/>
              </a:rPr>
              <a:t>Aug</a:t>
            </a:r>
            <a:endParaRPr sz="1300" b="0" i="0" u="none" strike="noStrike" cap="none">
              <a:solidFill>
                <a:srgbClr val="02A2AC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08" name="Google Shape;408;p26"/>
          <p:cNvSpPr/>
          <p:nvPr/>
        </p:nvSpPr>
        <p:spPr>
          <a:xfrm>
            <a:off x="8284837" y="1407144"/>
            <a:ext cx="883030" cy="249040"/>
          </a:xfrm>
          <a:prstGeom prst="roundRect">
            <a:avLst>
              <a:gd name="adj" fmla="val 16667"/>
            </a:avLst>
          </a:prstGeom>
          <a:solidFill>
            <a:srgbClr val="D1EAEA"/>
          </a:solidFill>
          <a:ln w="9525" cap="flat" cmpd="sng">
            <a:solidFill>
              <a:srgbClr val="02A2A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20300" tIns="20300" rIns="20300" bIns="203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 b="0" i="0" u="none" strike="noStrike" cap="none">
                <a:solidFill>
                  <a:srgbClr val="02A2AC"/>
                </a:solidFill>
                <a:latin typeface="Lato"/>
                <a:ea typeface="Lato"/>
                <a:cs typeface="Lato"/>
                <a:sym typeface="Lato"/>
              </a:rPr>
              <a:t>Sep</a:t>
            </a:r>
            <a:endParaRPr sz="1300" b="0" i="0" u="none" strike="noStrike" cap="none">
              <a:solidFill>
                <a:srgbClr val="02A2AC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09" name="Google Shape;409;p26"/>
          <p:cNvSpPr/>
          <p:nvPr/>
        </p:nvSpPr>
        <p:spPr>
          <a:xfrm>
            <a:off x="9246588" y="1407144"/>
            <a:ext cx="883030" cy="249040"/>
          </a:xfrm>
          <a:prstGeom prst="roundRect">
            <a:avLst>
              <a:gd name="adj" fmla="val 16667"/>
            </a:avLst>
          </a:prstGeom>
          <a:solidFill>
            <a:srgbClr val="D1EAEA"/>
          </a:solidFill>
          <a:ln w="9525" cap="flat" cmpd="sng">
            <a:solidFill>
              <a:srgbClr val="02A2A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20300" tIns="20300" rIns="20300" bIns="203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 b="0" i="0" u="none" strike="noStrike" cap="none">
                <a:solidFill>
                  <a:srgbClr val="02A2AC"/>
                </a:solidFill>
                <a:latin typeface="Lato"/>
                <a:ea typeface="Lato"/>
                <a:cs typeface="Lato"/>
                <a:sym typeface="Lato"/>
              </a:rPr>
              <a:t>Oct</a:t>
            </a:r>
            <a:endParaRPr sz="1300" b="0" i="0" u="none" strike="noStrike" cap="none">
              <a:solidFill>
                <a:srgbClr val="02A2AC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10" name="Google Shape;410;p26"/>
          <p:cNvSpPr/>
          <p:nvPr/>
        </p:nvSpPr>
        <p:spPr>
          <a:xfrm>
            <a:off x="10208338" y="1407144"/>
            <a:ext cx="883030" cy="249040"/>
          </a:xfrm>
          <a:prstGeom prst="roundRect">
            <a:avLst>
              <a:gd name="adj" fmla="val 16667"/>
            </a:avLst>
          </a:prstGeom>
          <a:solidFill>
            <a:srgbClr val="D1EAEA"/>
          </a:solidFill>
          <a:ln w="9525" cap="flat" cmpd="sng">
            <a:solidFill>
              <a:srgbClr val="02A2A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20300" tIns="20300" rIns="20300" bIns="203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 b="0" i="0" u="none" strike="noStrike" cap="none">
                <a:solidFill>
                  <a:srgbClr val="02A2AC"/>
                </a:solidFill>
                <a:latin typeface="Lato"/>
                <a:ea typeface="Lato"/>
                <a:cs typeface="Lato"/>
                <a:sym typeface="Lato"/>
              </a:rPr>
              <a:t>Nov</a:t>
            </a:r>
            <a:endParaRPr sz="1300" b="0" i="0" u="none" strike="noStrike" cap="none">
              <a:solidFill>
                <a:srgbClr val="02A2AC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11" name="Google Shape;411;p26"/>
          <p:cNvSpPr/>
          <p:nvPr/>
        </p:nvSpPr>
        <p:spPr>
          <a:xfrm>
            <a:off x="661943" y="1394548"/>
            <a:ext cx="883030" cy="249040"/>
          </a:xfrm>
          <a:prstGeom prst="roundRect">
            <a:avLst>
              <a:gd name="adj" fmla="val 16667"/>
            </a:avLst>
          </a:prstGeom>
          <a:solidFill>
            <a:srgbClr val="D1EAEA"/>
          </a:solidFill>
          <a:ln w="9525" cap="flat" cmpd="sng">
            <a:solidFill>
              <a:srgbClr val="02A2A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20300" tIns="20300" rIns="20300" bIns="203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 b="0" i="0" u="none" strike="noStrike" cap="none">
                <a:solidFill>
                  <a:srgbClr val="02A2AC"/>
                </a:solidFill>
                <a:latin typeface="Lato"/>
                <a:ea typeface="Lato"/>
                <a:cs typeface="Lato"/>
                <a:sym typeface="Lato"/>
              </a:rPr>
              <a:t>Jan</a:t>
            </a:r>
            <a:endParaRPr sz="1300" b="0" i="0" u="none" strike="noStrike" cap="none">
              <a:solidFill>
                <a:srgbClr val="02A2AC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12" name="Google Shape;412;p26"/>
          <p:cNvSpPr txBox="1"/>
          <p:nvPr/>
        </p:nvSpPr>
        <p:spPr>
          <a:xfrm>
            <a:off x="94159" y="1678122"/>
            <a:ext cx="883030" cy="28929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75" tIns="45625" rIns="91275" bIns="45625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1" i="1" u="none" strike="noStrike" cap="none">
              <a:solidFill>
                <a:srgbClr val="02A2AC"/>
              </a:solidFill>
              <a:latin typeface="Lato"/>
              <a:ea typeface="Lato"/>
              <a:cs typeface="Lato"/>
              <a:sym typeface="La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1" i="1" u="none" strike="noStrike" cap="none">
              <a:solidFill>
                <a:srgbClr val="02A2AC"/>
              </a:solidFill>
              <a:latin typeface="Lato"/>
              <a:ea typeface="Lato"/>
              <a:cs typeface="Lato"/>
              <a:sym typeface="La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1" i="1" u="none" strike="noStrike" cap="none">
              <a:solidFill>
                <a:srgbClr val="02A2AC"/>
              </a:solidFill>
              <a:latin typeface="Lato"/>
              <a:ea typeface="Lato"/>
              <a:cs typeface="Lato"/>
              <a:sym typeface="La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1" i="1" u="none" strike="noStrike" cap="none">
              <a:solidFill>
                <a:srgbClr val="02A2AC"/>
              </a:solidFill>
              <a:latin typeface="Lato"/>
              <a:ea typeface="Lato"/>
              <a:cs typeface="Lato"/>
              <a:sym typeface="La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1" i="1" u="none" strike="noStrike" cap="none">
              <a:solidFill>
                <a:srgbClr val="02A2AC"/>
              </a:solidFill>
              <a:latin typeface="Lato"/>
              <a:ea typeface="Lato"/>
              <a:cs typeface="Lato"/>
              <a:sym typeface="La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1" u="none" strike="noStrike" cap="none">
                <a:solidFill>
                  <a:srgbClr val="02A2AC"/>
                </a:solidFill>
                <a:latin typeface="Lato"/>
                <a:ea typeface="Lato"/>
                <a:cs typeface="Lato"/>
                <a:sym typeface="Lato"/>
              </a:rPr>
              <a:t>Career</a:t>
            </a:r>
            <a:br>
              <a:rPr lang="en-US" sz="1200" b="1" i="1" u="none" strike="noStrike" cap="none">
                <a:solidFill>
                  <a:srgbClr val="02A2AC"/>
                </a:solidFill>
                <a:latin typeface="Lato"/>
                <a:ea typeface="Lato"/>
                <a:cs typeface="Lato"/>
                <a:sym typeface="Lato"/>
              </a:rPr>
            </a:br>
            <a:r>
              <a:rPr lang="en-US" sz="1200" b="1" i="1" u="none" strike="noStrike" cap="none">
                <a:solidFill>
                  <a:srgbClr val="02A2AC"/>
                </a:solidFill>
                <a:latin typeface="Lato"/>
                <a:ea typeface="Lato"/>
                <a:cs typeface="Lato"/>
                <a:sym typeface="Lato"/>
              </a:rPr>
              <a:t>Mornings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1" i="1" u="none" strike="noStrike" cap="none">
              <a:solidFill>
                <a:srgbClr val="02A2AC"/>
              </a:solidFill>
              <a:latin typeface="Lato"/>
              <a:ea typeface="Lato"/>
              <a:cs typeface="Lato"/>
              <a:sym typeface="La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1" u="none" strike="noStrike" cap="none">
                <a:solidFill>
                  <a:srgbClr val="02A2AC"/>
                </a:solidFill>
                <a:latin typeface="Lato"/>
                <a:ea typeface="Lato"/>
                <a:cs typeface="Lato"/>
                <a:sym typeface="Lato"/>
              </a:rPr>
              <a:t>&amp;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lang="en-US" sz="1200" b="1" i="1" u="none" strike="noStrike" cap="none">
                <a:solidFill>
                  <a:srgbClr val="02A2AC"/>
                </a:solidFill>
                <a:latin typeface="Lato"/>
                <a:ea typeface="Lato"/>
                <a:cs typeface="Lato"/>
                <a:sym typeface="Lato"/>
              </a:rPr>
            </a:br>
            <a:r>
              <a:rPr lang="en-US" sz="1200" b="1" i="1" u="none" strike="noStrike" cap="none">
                <a:solidFill>
                  <a:srgbClr val="02A2AC"/>
                </a:solidFill>
                <a:latin typeface="Lato"/>
                <a:ea typeface="Lato"/>
                <a:cs typeface="Lato"/>
                <a:sym typeface="Lato"/>
              </a:rPr>
              <a:t>Corporate Events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1" i="1" u="none" strike="noStrike" cap="none">
              <a:solidFill>
                <a:srgbClr val="02A2AC"/>
              </a:solidFill>
              <a:latin typeface="Lato"/>
              <a:ea typeface="Lato"/>
              <a:cs typeface="Lato"/>
              <a:sym typeface="La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1" i="1" u="none" strike="noStrike" cap="none">
              <a:solidFill>
                <a:srgbClr val="02A2AC"/>
              </a:solidFill>
              <a:latin typeface="Lato"/>
              <a:ea typeface="Lato"/>
              <a:cs typeface="Lato"/>
              <a:sym typeface="La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3" name="Google Shape;413;p26"/>
          <p:cNvSpPr txBox="1"/>
          <p:nvPr/>
        </p:nvSpPr>
        <p:spPr>
          <a:xfrm>
            <a:off x="88452" y="4813147"/>
            <a:ext cx="718951" cy="4614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75" tIns="45625" rIns="91275" bIns="456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1" u="none" strike="noStrike" cap="none">
                <a:solidFill>
                  <a:srgbClr val="02A2AC"/>
                </a:solidFill>
                <a:latin typeface="Lato"/>
                <a:ea typeface="Lato"/>
                <a:cs typeface="Lato"/>
                <a:sym typeface="Lato"/>
              </a:rPr>
              <a:t>IDCN</a:t>
            </a:r>
            <a:br>
              <a:rPr lang="en-US" sz="1200" b="1" i="1" u="none" strike="noStrike" cap="none">
                <a:solidFill>
                  <a:srgbClr val="02A2AC"/>
                </a:solidFill>
                <a:latin typeface="Lato"/>
                <a:ea typeface="Lato"/>
                <a:cs typeface="Lato"/>
                <a:sym typeface="Lato"/>
              </a:rPr>
            </a:br>
            <a:r>
              <a:rPr lang="en-US" sz="1200" b="1" i="1" u="none" strike="noStrike" cap="none">
                <a:solidFill>
                  <a:srgbClr val="02A2AC"/>
                </a:solidFill>
                <a:latin typeface="Lato"/>
                <a:ea typeface="Lato"/>
                <a:cs typeface="Lato"/>
                <a:sym typeface="Lato"/>
              </a:rPr>
              <a:t>Events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14" name="Google Shape;414;p26"/>
          <p:cNvGrpSpPr/>
          <p:nvPr/>
        </p:nvGrpSpPr>
        <p:grpSpPr>
          <a:xfrm>
            <a:off x="1382878" y="5014857"/>
            <a:ext cx="1171510" cy="620692"/>
            <a:chOff x="-4413661" y="14073245"/>
            <a:chExt cx="2916000" cy="1027863"/>
          </a:xfrm>
        </p:grpSpPr>
        <p:sp>
          <p:nvSpPr>
            <p:cNvPr id="415" name="Google Shape;415;p26"/>
            <p:cNvSpPr txBox="1"/>
            <p:nvPr/>
          </p:nvSpPr>
          <p:spPr>
            <a:xfrm>
              <a:off x="-4413661" y="14694215"/>
              <a:ext cx="2916000" cy="40689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275" tIns="45625" rIns="91275" bIns="45625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997" b="1" i="1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Masterclass</a:t>
              </a:r>
              <a:r>
                <a:rPr lang="en-US" sz="997" b="0" i="1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endParaRPr sz="997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416" name="Google Shape;416;p26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-3675414" y="14073245"/>
              <a:ext cx="1487276" cy="645987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417" name="Google Shape;417;p26"/>
          <p:cNvGrpSpPr/>
          <p:nvPr/>
        </p:nvGrpSpPr>
        <p:grpSpPr>
          <a:xfrm>
            <a:off x="10996359" y="2483367"/>
            <a:ext cx="883030" cy="788848"/>
            <a:chOff x="2314273" y="2523625"/>
            <a:chExt cx="1425140" cy="856622"/>
          </a:xfrm>
        </p:grpSpPr>
        <p:pic>
          <p:nvPicPr>
            <p:cNvPr id="418" name="Google Shape;418;p26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2340516" y="2523625"/>
              <a:ext cx="1372654" cy="56677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19" name="Google Shape;419;p26"/>
            <p:cNvSpPr txBox="1"/>
            <p:nvPr/>
          </p:nvSpPr>
          <p:spPr>
            <a:xfrm>
              <a:off x="2314273" y="3113482"/>
              <a:ext cx="1425140" cy="26676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225" tIns="45600" rIns="91225" bIns="456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997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20" name="Google Shape;420;p26"/>
          <p:cNvSpPr txBox="1"/>
          <p:nvPr/>
        </p:nvSpPr>
        <p:spPr>
          <a:xfrm>
            <a:off x="591766" y="4802872"/>
            <a:ext cx="895390" cy="1013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25" tIns="45600" rIns="91225" bIns="456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97" b="1" i="1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All Corporate Member Meeting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997" b="1" i="1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97" b="1" i="1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Welcome event </a:t>
            </a:r>
            <a:endParaRPr sz="997" b="1" i="0" u="none" strike="noStrike" cap="non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21" name="Google Shape;421;p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176395" y="5489681"/>
            <a:ext cx="710589" cy="322658"/>
          </a:xfrm>
          <a:prstGeom prst="rect">
            <a:avLst/>
          </a:prstGeom>
          <a:noFill/>
          <a:ln>
            <a:noFill/>
          </a:ln>
        </p:spPr>
      </p:pic>
      <p:sp>
        <p:nvSpPr>
          <p:cNvPr id="422" name="Google Shape;422;p26"/>
          <p:cNvSpPr txBox="1"/>
          <p:nvPr/>
        </p:nvSpPr>
        <p:spPr>
          <a:xfrm>
            <a:off x="10809123" y="5810844"/>
            <a:ext cx="1370111" cy="39927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275" tIns="45625" rIns="91275" bIns="456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97" b="1" i="1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Volunteer Christmas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97" b="1" i="1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Lunch</a:t>
            </a:r>
            <a:endParaRPr sz="997" b="1" i="1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23" name="Google Shape;423;p26" descr="A blue text on a white background&#10;&#10;Description automatically generated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470872" y="3747076"/>
            <a:ext cx="995525" cy="341641"/>
          </a:xfrm>
          <a:prstGeom prst="rect">
            <a:avLst/>
          </a:prstGeom>
          <a:noFill/>
          <a:ln>
            <a:noFill/>
          </a:ln>
        </p:spPr>
      </p:pic>
      <p:sp>
        <p:nvSpPr>
          <p:cNvPr id="424" name="Google Shape;424;p26"/>
          <p:cNvSpPr txBox="1"/>
          <p:nvPr/>
        </p:nvSpPr>
        <p:spPr>
          <a:xfrm>
            <a:off x="1320630" y="4155055"/>
            <a:ext cx="1206275" cy="3992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75" tIns="45625" rIns="91275" bIns="456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97" b="1" i="1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Awareness </a:t>
            </a:r>
            <a:br>
              <a:rPr lang="en-US" sz="997" b="1" i="1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97" b="1" i="1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Session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5" name="Google Shape;425;p26"/>
          <p:cNvSpPr/>
          <p:nvPr/>
        </p:nvSpPr>
        <p:spPr>
          <a:xfrm>
            <a:off x="6500486" y="1724903"/>
            <a:ext cx="1655580" cy="4481268"/>
          </a:xfrm>
          <a:prstGeom prst="roundRect">
            <a:avLst>
              <a:gd name="adj" fmla="val 16667"/>
            </a:avLst>
          </a:prstGeom>
          <a:solidFill>
            <a:srgbClr val="D1EAEA">
              <a:alpha val="29803"/>
            </a:srgbClr>
          </a:solidFill>
          <a:ln>
            <a:noFill/>
          </a:ln>
        </p:spPr>
        <p:txBody>
          <a:bodyPr spcFirstLastPara="1" wrap="square" lIns="20300" tIns="20300" rIns="20300" bIns="203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 b="0" i="1" u="sng" strike="noStrike" cap="none">
                <a:solidFill>
                  <a:srgbClr val="02A2AC"/>
                </a:solidFill>
                <a:latin typeface="Lato"/>
                <a:ea typeface="Lato"/>
                <a:cs typeface="Lato"/>
                <a:sym typeface="Lato"/>
              </a:rPr>
              <a:t>Summer </a:t>
            </a:r>
            <a:endParaRPr sz="847" b="0" i="0" u="none" strike="noStrike" cap="none">
              <a:solidFill>
                <a:srgbClr val="73757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 b="0" i="1" u="sng" strike="noStrike" cap="none">
                <a:solidFill>
                  <a:srgbClr val="02A2AC"/>
                </a:solidFill>
                <a:latin typeface="Lato"/>
                <a:ea typeface="Lato"/>
                <a:cs typeface="Lato"/>
                <a:sym typeface="Lato"/>
              </a:rPr>
              <a:t>Break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 b="0" i="1" u="sng" strike="noStrike" cap="none">
              <a:solidFill>
                <a:srgbClr val="02A2AC"/>
              </a:solidFill>
              <a:latin typeface="Lato"/>
              <a:ea typeface="Lato"/>
              <a:cs typeface="Lato"/>
              <a:sym typeface="Lato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 b="0" i="1" u="sng" strike="noStrike" cap="none">
              <a:solidFill>
                <a:srgbClr val="02A2AC"/>
              </a:solidFill>
              <a:latin typeface="Lato"/>
              <a:ea typeface="Lato"/>
              <a:cs typeface="Lato"/>
              <a:sym typeface="Lato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 b="0" i="1" u="sng" strike="noStrike" cap="none">
              <a:solidFill>
                <a:srgbClr val="02A2AC"/>
              </a:solidFill>
              <a:latin typeface="Lato"/>
              <a:ea typeface="Lato"/>
              <a:cs typeface="Lato"/>
              <a:sym typeface="Lato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 b="0" i="1" u="sng" strike="noStrike" cap="none">
              <a:solidFill>
                <a:srgbClr val="02A2AC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426" name="Google Shape;426;p26" descr="A logo of a security officer&#10;&#10;Description automatically generated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257200" y="2551301"/>
            <a:ext cx="1123212" cy="481376"/>
          </a:xfrm>
          <a:prstGeom prst="rect">
            <a:avLst/>
          </a:prstGeom>
          <a:noFill/>
          <a:ln>
            <a:noFill/>
          </a:ln>
        </p:spPr>
      </p:pic>
      <p:sp>
        <p:nvSpPr>
          <p:cNvPr id="427" name="Google Shape;427;p26"/>
          <p:cNvSpPr txBox="1"/>
          <p:nvPr/>
        </p:nvSpPr>
        <p:spPr>
          <a:xfrm>
            <a:off x="2468159" y="4161090"/>
            <a:ext cx="1117409" cy="3992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75" tIns="45625" rIns="91275" bIns="456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97" b="1" i="1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Awareness Session </a:t>
            </a:r>
            <a:endParaRPr sz="997" b="0" i="0" u="none" strike="noStrike" cap="non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28" name="Google Shape;428;p26" descr="A logo of the world economy forum&#10;&#10;Description automatically generated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2554388" y="3638968"/>
            <a:ext cx="989805" cy="577652"/>
          </a:xfrm>
          <a:prstGeom prst="rect">
            <a:avLst/>
          </a:prstGeom>
          <a:noFill/>
          <a:ln>
            <a:noFill/>
          </a:ln>
        </p:spPr>
      </p:pic>
      <p:pic>
        <p:nvPicPr>
          <p:cNvPr id="429" name="Google Shape;429;p26" descr="A bird and nest logo&#10;&#10;Description automatically generated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4493383" y="2484812"/>
            <a:ext cx="957857" cy="647235"/>
          </a:xfrm>
          <a:prstGeom prst="rect">
            <a:avLst/>
          </a:prstGeom>
          <a:noFill/>
          <a:ln>
            <a:noFill/>
          </a:ln>
        </p:spPr>
      </p:pic>
      <p:sp>
        <p:nvSpPr>
          <p:cNvPr id="430" name="Google Shape;430;p26"/>
          <p:cNvSpPr txBox="1"/>
          <p:nvPr/>
        </p:nvSpPr>
        <p:spPr>
          <a:xfrm>
            <a:off x="4477958" y="5375515"/>
            <a:ext cx="1117408" cy="2457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75" tIns="45625" rIns="91275" bIns="456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97" b="1" i="1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Masterclass</a:t>
            </a:r>
            <a:endParaRPr sz="997" b="0" i="0" u="none" strike="noStrike" cap="non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31" name="Google Shape;431;p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737998" y="5001795"/>
            <a:ext cx="569923" cy="399447"/>
          </a:xfrm>
          <a:prstGeom prst="rect">
            <a:avLst/>
          </a:prstGeom>
          <a:noFill/>
          <a:ln>
            <a:noFill/>
          </a:ln>
        </p:spPr>
      </p:pic>
      <p:sp>
        <p:nvSpPr>
          <p:cNvPr id="432" name="Google Shape;432;p26"/>
          <p:cNvSpPr txBox="1"/>
          <p:nvPr/>
        </p:nvSpPr>
        <p:spPr>
          <a:xfrm>
            <a:off x="3421654" y="5390200"/>
            <a:ext cx="1117408" cy="2457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75" tIns="45625" rIns="91275" bIns="456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97" b="1" i="1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Global Webinar </a:t>
            </a:r>
            <a:endParaRPr sz="997" b="0" i="0" u="none" strike="noStrike" cap="non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33" name="Google Shape;433;p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69140" y="5004129"/>
            <a:ext cx="569923" cy="39944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34" name="Google Shape;434;p26"/>
          <p:cNvGrpSpPr/>
          <p:nvPr/>
        </p:nvGrpSpPr>
        <p:grpSpPr>
          <a:xfrm>
            <a:off x="8291388" y="4973570"/>
            <a:ext cx="1117408" cy="772996"/>
            <a:chOff x="-4095644" y="14073245"/>
            <a:chExt cx="2915999" cy="1250093"/>
          </a:xfrm>
        </p:grpSpPr>
        <p:sp>
          <p:nvSpPr>
            <p:cNvPr id="435" name="Google Shape;435;p26"/>
            <p:cNvSpPr txBox="1"/>
            <p:nvPr/>
          </p:nvSpPr>
          <p:spPr>
            <a:xfrm>
              <a:off x="-4095644" y="14677627"/>
              <a:ext cx="2915999" cy="64571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275" tIns="45625" rIns="91275" bIns="45625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997" b="1" i="1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Welcome Event + Training</a:t>
              </a:r>
              <a:endParaRPr sz="997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436" name="Google Shape;436;p26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-3675414" y="14073245"/>
              <a:ext cx="1487276" cy="645987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437" name="Google Shape;437;p26"/>
          <p:cNvGrpSpPr/>
          <p:nvPr/>
        </p:nvGrpSpPr>
        <p:grpSpPr>
          <a:xfrm>
            <a:off x="9915086" y="5024067"/>
            <a:ext cx="1117408" cy="796798"/>
            <a:chOff x="-2624681" y="14074636"/>
            <a:chExt cx="2915999" cy="1288584"/>
          </a:xfrm>
        </p:grpSpPr>
        <p:sp>
          <p:nvSpPr>
            <p:cNvPr id="438" name="Google Shape;438;p26"/>
            <p:cNvSpPr txBox="1"/>
            <p:nvPr/>
          </p:nvSpPr>
          <p:spPr>
            <a:xfrm>
              <a:off x="-2624681" y="14717510"/>
              <a:ext cx="2915999" cy="6457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275" tIns="45625" rIns="91275" bIns="45625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997" b="1" i="1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Volunteer  Training</a:t>
              </a:r>
              <a:endParaRPr sz="997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439" name="Google Shape;439;p26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-1912168" y="14074636"/>
              <a:ext cx="1487276" cy="645987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440" name="Google Shape;440;p26"/>
          <p:cNvGrpSpPr/>
          <p:nvPr/>
        </p:nvGrpSpPr>
        <p:grpSpPr>
          <a:xfrm>
            <a:off x="8200645" y="3420903"/>
            <a:ext cx="1000718" cy="520128"/>
            <a:chOff x="1365189" y="1797729"/>
            <a:chExt cx="1215100" cy="571691"/>
          </a:xfrm>
        </p:grpSpPr>
        <p:sp>
          <p:nvSpPr>
            <p:cNvPr id="441" name="Google Shape;441;p26"/>
            <p:cNvSpPr txBox="1"/>
            <p:nvPr/>
          </p:nvSpPr>
          <p:spPr>
            <a:xfrm>
              <a:off x="1365306" y="2099408"/>
              <a:ext cx="1214869" cy="27001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225" tIns="45600" rIns="91225" bIns="456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997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442" name="Google Shape;442;p26"/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1365189" y="1797729"/>
              <a:ext cx="1215100" cy="284511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443" name="Google Shape;443;p26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3464541" y="2576733"/>
            <a:ext cx="1058562" cy="437083"/>
          </a:xfrm>
          <a:prstGeom prst="rect">
            <a:avLst/>
          </a:prstGeom>
          <a:noFill/>
          <a:ln>
            <a:noFill/>
          </a:ln>
        </p:spPr>
      </p:pic>
      <p:pic>
        <p:nvPicPr>
          <p:cNvPr id="444" name="Google Shape;444;p26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2506252" y="2394940"/>
            <a:ext cx="931525" cy="894264"/>
          </a:xfrm>
          <a:prstGeom prst="rect">
            <a:avLst/>
          </a:prstGeom>
          <a:noFill/>
          <a:ln>
            <a:noFill/>
          </a:ln>
        </p:spPr>
      </p:pic>
      <p:pic>
        <p:nvPicPr>
          <p:cNvPr id="445" name="Google Shape;445;p26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4702050" y="3766770"/>
            <a:ext cx="702750" cy="314295"/>
          </a:xfrm>
          <a:prstGeom prst="rect">
            <a:avLst/>
          </a:prstGeom>
          <a:noFill/>
          <a:ln>
            <a:noFill/>
          </a:ln>
        </p:spPr>
      </p:pic>
      <p:sp>
        <p:nvSpPr>
          <p:cNvPr id="446" name="Google Shape;446;p26"/>
          <p:cNvSpPr txBox="1"/>
          <p:nvPr/>
        </p:nvSpPr>
        <p:spPr>
          <a:xfrm>
            <a:off x="4499458" y="4166972"/>
            <a:ext cx="1117409" cy="3992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75" tIns="45625" rIns="91275" bIns="456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97" b="1" i="1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Awareness Session </a:t>
            </a:r>
            <a:endParaRPr sz="997" b="0" i="0" u="none" strike="noStrike" cap="non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7" name="Google Shape;447;p26"/>
          <p:cNvSpPr txBox="1"/>
          <p:nvPr/>
        </p:nvSpPr>
        <p:spPr>
          <a:xfrm>
            <a:off x="10995110" y="2932665"/>
            <a:ext cx="1117409" cy="2457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75" tIns="45625" rIns="91275" bIns="456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97" b="1" i="1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December 10th</a:t>
            </a:r>
            <a:endParaRPr sz="997" b="0" i="0" u="none" strike="noStrike" cap="non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48" name="Google Shape;448;p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644797" y="4255079"/>
            <a:ext cx="569923" cy="399447"/>
          </a:xfrm>
          <a:prstGeom prst="rect">
            <a:avLst/>
          </a:prstGeom>
          <a:noFill/>
          <a:ln>
            <a:noFill/>
          </a:ln>
        </p:spPr>
      </p:pic>
      <p:sp>
        <p:nvSpPr>
          <p:cNvPr id="449" name="Google Shape;449;p26"/>
          <p:cNvSpPr txBox="1"/>
          <p:nvPr/>
        </p:nvSpPr>
        <p:spPr>
          <a:xfrm>
            <a:off x="3410057" y="2802427"/>
            <a:ext cx="1117409" cy="2457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75" tIns="45625" rIns="91275" bIns="456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97" b="1" i="1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PMNL</a:t>
            </a:r>
            <a:endParaRPr sz="997" b="0" i="0" u="none" strike="noStrike" cap="non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0" name="Google Shape;450;p26"/>
          <p:cNvSpPr txBox="1"/>
          <p:nvPr/>
        </p:nvSpPr>
        <p:spPr>
          <a:xfrm>
            <a:off x="8128737" y="3644942"/>
            <a:ext cx="1117409" cy="2457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75" tIns="45625" rIns="91275" bIns="456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97" b="1" i="1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September 19th</a:t>
            </a:r>
            <a:endParaRPr sz="997" b="0" i="0" u="none" strike="noStrike" cap="non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1" name="Google Shape;451;p26"/>
          <p:cNvSpPr txBox="1"/>
          <p:nvPr/>
        </p:nvSpPr>
        <p:spPr>
          <a:xfrm>
            <a:off x="10111579" y="2925339"/>
            <a:ext cx="1117518" cy="2457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75" tIns="45625" rIns="91275" bIns="456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997" b="0" i="0" u="none" strike="noStrike" cap="non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2" name="Google Shape;452;p26"/>
          <p:cNvSpPr txBox="1"/>
          <p:nvPr/>
        </p:nvSpPr>
        <p:spPr>
          <a:xfrm>
            <a:off x="9238967" y="2924484"/>
            <a:ext cx="1117518" cy="2457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75" tIns="45625" rIns="91275" bIns="456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97" b="1" i="1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October 29th</a:t>
            </a:r>
            <a:endParaRPr sz="997" b="0" i="0" u="none" strike="noStrike" cap="non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53" name="Google Shape;453;p26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5476237" y="2545860"/>
            <a:ext cx="1000704" cy="592424"/>
          </a:xfrm>
          <a:prstGeom prst="rect">
            <a:avLst/>
          </a:prstGeom>
          <a:noFill/>
          <a:ln>
            <a:noFill/>
          </a:ln>
        </p:spPr>
      </p:pic>
      <p:sp>
        <p:nvSpPr>
          <p:cNvPr id="454" name="Google Shape;454;p26"/>
          <p:cNvSpPr txBox="1"/>
          <p:nvPr/>
        </p:nvSpPr>
        <p:spPr>
          <a:xfrm>
            <a:off x="5371001" y="4656641"/>
            <a:ext cx="1117518" cy="2457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75" tIns="45625" rIns="91275" bIns="456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97" b="1" i="1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Global Webinar </a:t>
            </a:r>
            <a:endParaRPr sz="997" b="0" i="0" u="none" strike="noStrike" cap="non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5" name="Google Shape;455;p26"/>
          <p:cNvSpPr txBox="1"/>
          <p:nvPr/>
        </p:nvSpPr>
        <p:spPr>
          <a:xfrm>
            <a:off x="8304379" y="5696732"/>
            <a:ext cx="1117518" cy="2457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75" tIns="45625" rIns="91275" bIns="456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97" b="1" i="1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Volunteer Picnic</a:t>
            </a:r>
            <a:endParaRPr sz="997" b="0" i="0" u="none" strike="noStrike" cap="non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56" name="Google Shape;456;p26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9201363" y="2635991"/>
            <a:ext cx="1124129" cy="360710"/>
          </a:xfrm>
          <a:prstGeom prst="rect">
            <a:avLst/>
          </a:prstGeom>
          <a:noFill/>
          <a:ln>
            <a:noFill/>
          </a:ln>
        </p:spPr>
      </p:pic>
      <p:sp>
        <p:nvSpPr>
          <p:cNvPr id="457" name="Google Shape;457;p26"/>
          <p:cNvSpPr txBox="1"/>
          <p:nvPr/>
        </p:nvSpPr>
        <p:spPr>
          <a:xfrm>
            <a:off x="11083994" y="4895373"/>
            <a:ext cx="895390" cy="5527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25" tIns="45600" rIns="91225" bIns="456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97" b="1" i="1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All Corporate Member Meeting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8" name="Google Shape;458;p26"/>
          <p:cNvSpPr txBox="1"/>
          <p:nvPr/>
        </p:nvSpPr>
        <p:spPr>
          <a:xfrm>
            <a:off x="5370452" y="5375515"/>
            <a:ext cx="1117408" cy="2457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75" tIns="45625" rIns="91275" bIns="456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97" b="1" i="1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Masterclass</a:t>
            </a:r>
            <a:endParaRPr sz="997" b="0" i="0" u="none" strike="noStrike" cap="non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59" name="Google Shape;459;p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630492" y="5001795"/>
            <a:ext cx="569923" cy="39944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60" name="Google Shape;460;p26"/>
          <p:cNvGrpSpPr/>
          <p:nvPr/>
        </p:nvGrpSpPr>
        <p:grpSpPr>
          <a:xfrm>
            <a:off x="2329608" y="5001791"/>
            <a:ext cx="1171510" cy="620692"/>
            <a:chOff x="-4413661" y="14073245"/>
            <a:chExt cx="2916000" cy="1027863"/>
          </a:xfrm>
        </p:grpSpPr>
        <p:sp>
          <p:nvSpPr>
            <p:cNvPr id="461" name="Google Shape;461;p26"/>
            <p:cNvSpPr txBox="1"/>
            <p:nvPr/>
          </p:nvSpPr>
          <p:spPr>
            <a:xfrm>
              <a:off x="-4413661" y="14694215"/>
              <a:ext cx="2916000" cy="40689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275" tIns="45625" rIns="91275" bIns="45625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997" b="1" i="1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Masterclass</a:t>
              </a:r>
              <a:r>
                <a:rPr lang="en-US" sz="997" b="0" i="1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endParaRPr sz="997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462" name="Google Shape;462;p26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-3675414" y="14073245"/>
              <a:ext cx="1487276" cy="64598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63" name="Google Shape;463;p26"/>
          <p:cNvSpPr txBox="1"/>
          <p:nvPr/>
        </p:nvSpPr>
        <p:spPr>
          <a:xfrm>
            <a:off x="9238967" y="4159350"/>
            <a:ext cx="1117409" cy="3992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75" tIns="45625" rIns="91275" bIns="456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97" b="1" i="1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Awareness Session </a:t>
            </a:r>
            <a:endParaRPr sz="997" b="0" i="0" u="none" strike="noStrike" cap="non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4" name="Google Shape;464;p26"/>
          <p:cNvSpPr/>
          <p:nvPr/>
        </p:nvSpPr>
        <p:spPr>
          <a:xfrm>
            <a:off x="9493017" y="3577502"/>
            <a:ext cx="540821" cy="626495"/>
          </a:xfrm>
          <a:custGeom>
            <a:avLst/>
            <a:gdLst/>
            <a:ahLst/>
            <a:cxnLst/>
            <a:rect l="l" t="t" r="r" b="b"/>
            <a:pathLst>
              <a:path w="1091840" h="1264805" extrusionOk="0">
                <a:moveTo>
                  <a:pt x="0" y="0"/>
                </a:moveTo>
                <a:lnTo>
                  <a:pt x="1091840" y="0"/>
                </a:lnTo>
                <a:lnTo>
                  <a:pt x="1091840" y="1264805"/>
                </a:lnTo>
                <a:lnTo>
                  <a:pt x="0" y="126480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5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45700" tIns="22850" rIns="45700" bIns="2285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p27"/>
          <p:cNvSpPr txBox="1">
            <a:spLocks noGrp="1"/>
          </p:cNvSpPr>
          <p:nvPr>
            <p:ph type="ctrTitle" idx="4294967295"/>
          </p:nvPr>
        </p:nvSpPr>
        <p:spPr>
          <a:xfrm>
            <a:off x="12643" y="140580"/>
            <a:ext cx="12166717" cy="95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75" tIns="45625" rIns="91275" bIns="45625" anchor="ctr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A9EA8"/>
              </a:buClr>
              <a:buSzPts val="5400"/>
              <a:buFont typeface="Helvetica Neue"/>
              <a:buNone/>
            </a:pPr>
            <a:r>
              <a:rPr lang="en-US" sz="2698" b="1" i="0" u="none" strike="noStrike" cap="none">
                <a:solidFill>
                  <a:srgbClr val="3A9EA8"/>
                </a:solidFill>
                <a:latin typeface="Arial"/>
                <a:ea typeface="Arial"/>
                <a:cs typeface="Arial"/>
                <a:sym typeface="Arial"/>
              </a:rPr>
              <a:t>IDCN Events Calendar 2025 - Q1 &amp; Q2 Plan</a:t>
            </a:r>
            <a:endParaRPr sz="439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1" name="Google Shape;471;p27"/>
          <p:cNvSpPr txBox="1">
            <a:spLocks noGrp="1"/>
          </p:cNvSpPr>
          <p:nvPr>
            <p:ph type="subTitle" idx="4294967295"/>
          </p:nvPr>
        </p:nvSpPr>
        <p:spPr>
          <a:xfrm rot="10800000" flipH="1">
            <a:off x="11403192" y="585335"/>
            <a:ext cx="776042" cy="1237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75" tIns="45625" rIns="91275" bIns="45625" anchor="t" anchorCtr="0">
            <a:normAutofit fontScale="25000" lnSpcReduction="20000"/>
          </a:bodyPr>
          <a:lstStyle/>
          <a:p>
            <a:pPr marL="228372" marR="0" lvl="0" indent="-19031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Lato"/>
              <a:buNone/>
            </a:pPr>
            <a:endParaRPr sz="2398" b="0" i="1" u="none" strike="noStrike" cap="none">
              <a:solidFill>
                <a:srgbClr val="02A2AC"/>
              </a:solidFill>
              <a:latin typeface="Lato"/>
              <a:ea typeface="Lato"/>
              <a:cs typeface="Lato"/>
              <a:sym typeface="Lato"/>
            </a:endParaRPr>
          </a:p>
          <a:p>
            <a:pPr marL="228372" marR="0" lvl="0" indent="-190310" algn="l" rtl="0">
              <a:lnSpc>
                <a:spcPct val="90000"/>
              </a:lnSpc>
              <a:spcBef>
                <a:spcPts val="999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Lato"/>
              <a:buNone/>
            </a:pPr>
            <a:endParaRPr sz="2398" b="0" i="1" u="none" strike="noStrike" cap="none">
              <a:solidFill>
                <a:srgbClr val="02A2AC"/>
              </a:solidFill>
              <a:latin typeface="Lato"/>
              <a:ea typeface="Lato"/>
              <a:cs typeface="Lato"/>
              <a:sym typeface="Lato"/>
            </a:endParaRPr>
          </a:p>
          <a:p>
            <a:pPr marL="228372" marR="0" lvl="0" indent="-209341" algn="l" rtl="0">
              <a:lnSpc>
                <a:spcPct val="90000"/>
              </a:lnSpc>
              <a:spcBef>
                <a:spcPts val="999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Lato"/>
              <a:buNone/>
            </a:pP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372" marR="0" lvl="0" indent="-190310" algn="l" rtl="0">
              <a:lnSpc>
                <a:spcPct val="90000"/>
              </a:lnSpc>
              <a:spcBef>
                <a:spcPts val="999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Lato"/>
              <a:buNone/>
            </a:pPr>
            <a:endParaRPr sz="2398" b="0" i="1" u="none" strike="noStrike" cap="none">
              <a:solidFill>
                <a:srgbClr val="02A2AC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372" marR="0" lvl="0" indent="-209341" algn="l" rtl="0">
              <a:lnSpc>
                <a:spcPct val="90000"/>
              </a:lnSpc>
              <a:spcBef>
                <a:spcPts val="999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Lato"/>
              <a:buNone/>
            </a:pP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372" marR="0" lvl="0" indent="-183966" algn="l" rtl="0">
              <a:lnSpc>
                <a:spcPct val="90000"/>
              </a:lnSpc>
              <a:spcBef>
                <a:spcPts val="999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Lato"/>
              <a:buNone/>
            </a:pPr>
            <a:endParaRPr sz="2798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2" name="Google Shape;472;p27"/>
          <p:cNvSpPr/>
          <p:nvPr/>
        </p:nvSpPr>
        <p:spPr>
          <a:xfrm>
            <a:off x="657668" y="1015064"/>
            <a:ext cx="11363555" cy="323364"/>
          </a:xfrm>
          <a:prstGeom prst="roundRect">
            <a:avLst>
              <a:gd name="adj" fmla="val 16667"/>
            </a:avLst>
          </a:prstGeom>
          <a:solidFill>
            <a:srgbClr val="02A2AC"/>
          </a:solidFill>
          <a:ln w="9525" cap="flat" cmpd="sng">
            <a:solidFill>
              <a:srgbClr val="02A2A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20300" tIns="20300" rIns="20300" bIns="203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 b="1" i="0" u="none" strike="noStrike" cap="none">
                <a:solidFill>
                  <a:srgbClr val="FAFCFF"/>
                </a:solidFill>
                <a:latin typeface="Lato"/>
                <a:ea typeface="Lato"/>
                <a:cs typeface="Lato"/>
                <a:sym typeface="Lato"/>
              </a:rPr>
              <a:t>2025</a:t>
            </a:r>
            <a:endParaRPr sz="1300" b="1" i="0" u="none" strike="noStrike" cap="none">
              <a:solidFill>
                <a:srgbClr val="FAFCFF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73" name="Google Shape;473;p27"/>
          <p:cNvSpPr/>
          <p:nvPr/>
        </p:nvSpPr>
        <p:spPr>
          <a:xfrm>
            <a:off x="11142628" y="1407144"/>
            <a:ext cx="883030" cy="251438"/>
          </a:xfrm>
          <a:prstGeom prst="roundRect">
            <a:avLst>
              <a:gd name="adj" fmla="val 16667"/>
            </a:avLst>
          </a:prstGeom>
          <a:solidFill>
            <a:srgbClr val="D1EAEA"/>
          </a:solidFill>
          <a:ln w="9525" cap="flat" cmpd="sng">
            <a:solidFill>
              <a:srgbClr val="02A2A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20300" tIns="20300" rIns="20300" bIns="203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 b="0" i="0" u="none" strike="noStrike" cap="none">
                <a:solidFill>
                  <a:srgbClr val="02A2AC"/>
                </a:solidFill>
                <a:latin typeface="Lato"/>
                <a:ea typeface="Lato"/>
                <a:cs typeface="Lato"/>
                <a:sym typeface="Lato"/>
              </a:rPr>
              <a:t>Dec</a:t>
            </a:r>
            <a:endParaRPr sz="1300" b="0" i="0" u="none" strike="noStrike" cap="none">
              <a:solidFill>
                <a:srgbClr val="02A2AC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74" name="Google Shape;474;p27"/>
          <p:cNvSpPr/>
          <p:nvPr/>
        </p:nvSpPr>
        <p:spPr>
          <a:xfrm>
            <a:off x="1599891" y="1407144"/>
            <a:ext cx="883030" cy="249040"/>
          </a:xfrm>
          <a:prstGeom prst="roundRect">
            <a:avLst>
              <a:gd name="adj" fmla="val 16667"/>
            </a:avLst>
          </a:prstGeom>
          <a:solidFill>
            <a:srgbClr val="D1EAEA"/>
          </a:solidFill>
          <a:ln w="9525" cap="flat" cmpd="sng">
            <a:solidFill>
              <a:srgbClr val="02A2A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20300" tIns="20300" rIns="20300" bIns="203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 b="0" i="0" u="none" strike="noStrike" cap="none">
                <a:solidFill>
                  <a:srgbClr val="02A2AC"/>
                </a:solidFill>
                <a:latin typeface="Lato"/>
                <a:ea typeface="Lato"/>
                <a:cs typeface="Lato"/>
                <a:sym typeface="Lato"/>
              </a:rPr>
              <a:t>Feb</a:t>
            </a:r>
            <a:endParaRPr sz="1300" b="0" i="0" u="none" strike="noStrike" cap="none">
              <a:solidFill>
                <a:srgbClr val="02A2AC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75" name="Google Shape;475;p27"/>
          <p:cNvSpPr/>
          <p:nvPr/>
        </p:nvSpPr>
        <p:spPr>
          <a:xfrm>
            <a:off x="2569885" y="1407144"/>
            <a:ext cx="883030" cy="249040"/>
          </a:xfrm>
          <a:prstGeom prst="roundRect">
            <a:avLst>
              <a:gd name="adj" fmla="val 16667"/>
            </a:avLst>
          </a:prstGeom>
          <a:solidFill>
            <a:srgbClr val="D1EAEA"/>
          </a:solidFill>
          <a:ln w="9525" cap="flat" cmpd="sng">
            <a:solidFill>
              <a:srgbClr val="02A2A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20300" tIns="20300" rIns="20300" bIns="203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 b="0" i="0" u="none" strike="noStrike" cap="none">
                <a:solidFill>
                  <a:srgbClr val="02A2AC"/>
                </a:solidFill>
                <a:latin typeface="Lato"/>
                <a:ea typeface="Lato"/>
                <a:cs typeface="Lato"/>
                <a:sym typeface="Lato"/>
              </a:rPr>
              <a:t> Mar</a:t>
            </a:r>
            <a:endParaRPr sz="1300" b="0" i="0" u="none" strike="noStrike" cap="none">
              <a:solidFill>
                <a:srgbClr val="02A2AC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76" name="Google Shape;476;p27"/>
          <p:cNvSpPr/>
          <p:nvPr/>
        </p:nvSpPr>
        <p:spPr>
          <a:xfrm>
            <a:off x="3531634" y="1407144"/>
            <a:ext cx="883030" cy="249040"/>
          </a:xfrm>
          <a:prstGeom prst="roundRect">
            <a:avLst>
              <a:gd name="adj" fmla="val 16667"/>
            </a:avLst>
          </a:prstGeom>
          <a:solidFill>
            <a:srgbClr val="D1EAEA"/>
          </a:solidFill>
          <a:ln w="9525" cap="flat" cmpd="sng">
            <a:solidFill>
              <a:srgbClr val="02A2A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20300" tIns="20300" rIns="20300" bIns="203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 b="0" i="0" u="none" strike="noStrike" cap="none">
                <a:solidFill>
                  <a:srgbClr val="02A2AC"/>
                </a:solidFill>
                <a:latin typeface="Lato"/>
                <a:ea typeface="Lato"/>
                <a:cs typeface="Lato"/>
                <a:sym typeface="Lato"/>
              </a:rPr>
              <a:t>Apr</a:t>
            </a:r>
            <a:endParaRPr sz="1300" b="0" i="0" u="none" strike="noStrike" cap="none">
              <a:solidFill>
                <a:srgbClr val="02A2AC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77" name="Google Shape;477;p27"/>
          <p:cNvSpPr/>
          <p:nvPr/>
        </p:nvSpPr>
        <p:spPr>
          <a:xfrm>
            <a:off x="4493383" y="1407144"/>
            <a:ext cx="883030" cy="249040"/>
          </a:xfrm>
          <a:prstGeom prst="roundRect">
            <a:avLst>
              <a:gd name="adj" fmla="val 16667"/>
            </a:avLst>
          </a:prstGeom>
          <a:solidFill>
            <a:srgbClr val="D1EAEA"/>
          </a:solidFill>
          <a:ln w="9525" cap="flat" cmpd="sng">
            <a:solidFill>
              <a:srgbClr val="02A2A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20300" tIns="20300" rIns="20300" bIns="203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 b="0" i="0" u="none" strike="noStrike" cap="none">
                <a:solidFill>
                  <a:srgbClr val="02A2AC"/>
                </a:solidFill>
                <a:latin typeface="Lato"/>
                <a:ea typeface="Lato"/>
                <a:cs typeface="Lato"/>
                <a:sym typeface="Lato"/>
              </a:rPr>
              <a:t>May</a:t>
            </a:r>
            <a:endParaRPr sz="1300" b="0" i="0" u="none" strike="noStrike" cap="none">
              <a:solidFill>
                <a:srgbClr val="02A2AC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78" name="Google Shape;478;p27"/>
          <p:cNvSpPr/>
          <p:nvPr/>
        </p:nvSpPr>
        <p:spPr>
          <a:xfrm>
            <a:off x="5447197" y="1407144"/>
            <a:ext cx="883030" cy="249040"/>
          </a:xfrm>
          <a:prstGeom prst="roundRect">
            <a:avLst>
              <a:gd name="adj" fmla="val 16667"/>
            </a:avLst>
          </a:prstGeom>
          <a:solidFill>
            <a:srgbClr val="D1EAEA"/>
          </a:solidFill>
          <a:ln w="9525" cap="flat" cmpd="sng">
            <a:solidFill>
              <a:srgbClr val="02A2A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20300" tIns="20300" rIns="20300" bIns="203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 b="0" i="0" u="none" strike="noStrike" cap="none">
                <a:solidFill>
                  <a:srgbClr val="02A2AC"/>
                </a:solidFill>
                <a:latin typeface="Lato"/>
                <a:ea typeface="Lato"/>
                <a:cs typeface="Lato"/>
                <a:sym typeface="Lato"/>
              </a:rPr>
              <a:t>Jun</a:t>
            </a:r>
            <a:endParaRPr sz="1300" b="0" i="0" u="none" strike="noStrike" cap="none">
              <a:solidFill>
                <a:srgbClr val="02A2AC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79" name="Google Shape;479;p27"/>
          <p:cNvSpPr/>
          <p:nvPr/>
        </p:nvSpPr>
        <p:spPr>
          <a:xfrm>
            <a:off x="6401009" y="1407144"/>
            <a:ext cx="883030" cy="249040"/>
          </a:xfrm>
          <a:prstGeom prst="roundRect">
            <a:avLst>
              <a:gd name="adj" fmla="val 16667"/>
            </a:avLst>
          </a:prstGeom>
          <a:solidFill>
            <a:srgbClr val="D1EAEA"/>
          </a:solidFill>
          <a:ln w="9525" cap="flat" cmpd="sng">
            <a:solidFill>
              <a:srgbClr val="02A2A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20300" tIns="20300" rIns="20300" bIns="203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 b="0" i="0" u="none" strike="noStrike" cap="none">
                <a:solidFill>
                  <a:srgbClr val="02A2AC"/>
                </a:solidFill>
                <a:latin typeface="Lato"/>
                <a:ea typeface="Lato"/>
                <a:cs typeface="Lato"/>
                <a:sym typeface="Lato"/>
              </a:rPr>
              <a:t> Jul</a:t>
            </a:r>
            <a:endParaRPr sz="1300" b="0" i="0" u="none" strike="noStrike" cap="none">
              <a:solidFill>
                <a:srgbClr val="02A2AC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0" name="Google Shape;480;p27"/>
          <p:cNvSpPr/>
          <p:nvPr/>
        </p:nvSpPr>
        <p:spPr>
          <a:xfrm>
            <a:off x="7338957" y="1407144"/>
            <a:ext cx="883030" cy="249040"/>
          </a:xfrm>
          <a:prstGeom prst="roundRect">
            <a:avLst>
              <a:gd name="adj" fmla="val 16667"/>
            </a:avLst>
          </a:prstGeom>
          <a:solidFill>
            <a:srgbClr val="D1EAEA"/>
          </a:solidFill>
          <a:ln w="9525" cap="flat" cmpd="sng">
            <a:solidFill>
              <a:srgbClr val="02A2A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20300" tIns="20300" rIns="20300" bIns="203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 b="0" i="0" u="none" strike="noStrike" cap="none">
                <a:solidFill>
                  <a:srgbClr val="02A2AC"/>
                </a:solidFill>
                <a:latin typeface="Lato"/>
                <a:ea typeface="Lato"/>
                <a:cs typeface="Lato"/>
                <a:sym typeface="Lato"/>
              </a:rPr>
              <a:t>Aug</a:t>
            </a:r>
            <a:endParaRPr sz="1300" b="0" i="0" u="none" strike="noStrike" cap="none">
              <a:solidFill>
                <a:srgbClr val="02A2AC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1" name="Google Shape;481;p27"/>
          <p:cNvSpPr/>
          <p:nvPr/>
        </p:nvSpPr>
        <p:spPr>
          <a:xfrm>
            <a:off x="8284837" y="1407144"/>
            <a:ext cx="883030" cy="249040"/>
          </a:xfrm>
          <a:prstGeom prst="roundRect">
            <a:avLst>
              <a:gd name="adj" fmla="val 16667"/>
            </a:avLst>
          </a:prstGeom>
          <a:solidFill>
            <a:srgbClr val="D1EAEA"/>
          </a:solidFill>
          <a:ln w="9525" cap="flat" cmpd="sng">
            <a:solidFill>
              <a:srgbClr val="02A2A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20300" tIns="20300" rIns="20300" bIns="203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 b="0" i="0" u="none" strike="noStrike" cap="none">
                <a:solidFill>
                  <a:srgbClr val="02A2AC"/>
                </a:solidFill>
                <a:latin typeface="Lato"/>
                <a:ea typeface="Lato"/>
                <a:cs typeface="Lato"/>
                <a:sym typeface="Lato"/>
              </a:rPr>
              <a:t>Sep</a:t>
            </a:r>
            <a:endParaRPr sz="1300" b="0" i="0" u="none" strike="noStrike" cap="none">
              <a:solidFill>
                <a:srgbClr val="02A2AC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2" name="Google Shape;482;p27"/>
          <p:cNvSpPr/>
          <p:nvPr/>
        </p:nvSpPr>
        <p:spPr>
          <a:xfrm>
            <a:off x="9246588" y="1407144"/>
            <a:ext cx="883030" cy="249040"/>
          </a:xfrm>
          <a:prstGeom prst="roundRect">
            <a:avLst>
              <a:gd name="adj" fmla="val 16667"/>
            </a:avLst>
          </a:prstGeom>
          <a:solidFill>
            <a:srgbClr val="D1EAEA"/>
          </a:solidFill>
          <a:ln w="9525" cap="flat" cmpd="sng">
            <a:solidFill>
              <a:srgbClr val="02A2A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20300" tIns="20300" rIns="20300" bIns="203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 b="0" i="0" u="none" strike="noStrike" cap="none">
                <a:solidFill>
                  <a:srgbClr val="02A2AC"/>
                </a:solidFill>
                <a:latin typeface="Lato"/>
                <a:ea typeface="Lato"/>
                <a:cs typeface="Lato"/>
                <a:sym typeface="Lato"/>
              </a:rPr>
              <a:t>Oct</a:t>
            </a:r>
            <a:endParaRPr sz="1300" b="0" i="0" u="none" strike="noStrike" cap="none">
              <a:solidFill>
                <a:srgbClr val="02A2AC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3" name="Google Shape;483;p27"/>
          <p:cNvSpPr/>
          <p:nvPr/>
        </p:nvSpPr>
        <p:spPr>
          <a:xfrm>
            <a:off x="10208338" y="1407144"/>
            <a:ext cx="883030" cy="249040"/>
          </a:xfrm>
          <a:prstGeom prst="roundRect">
            <a:avLst>
              <a:gd name="adj" fmla="val 16667"/>
            </a:avLst>
          </a:prstGeom>
          <a:solidFill>
            <a:srgbClr val="D1EAEA"/>
          </a:solidFill>
          <a:ln w="9525" cap="flat" cmpd="sng">
            <a:solidFill>
              <a:srgbClr val="02A2A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20300" tIns="20300" rIns="20300" bIns="203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 b="0" i="0" u="none" strike="noStrike" cap="none">
                <a:solidFill>
                  <a:srgbClr val="02A2AC"/>
                </a:solidFill>
                <a:latin typeface="Lato"/>
                <a:ea typeface="Lato"/>
                <a:cs typeface="Lato"/>
                <a:sym typeface="Lato"/>
              </a:rPr>
              <a:t>Nov</a:t>
            </a:r>
            <a:endParaRPr sz="1300" b="0" i="0" u="none" strike="noStrike" cap="none">
              <a:solidFill>
                <a:srgbClr val="02A2AC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4" name="Google Shape;484;p27"/>
          <p:cNvSpPr/>
          <p:nvPr/>
        </p:nvSpPr>
        <p:spPr>
          <a:xfrm>
            <a:off x="661943" y="1394548"/>
            <a:ext cx="883030" cy="249040"/>
          </a:xfrm>
          <a:prstGeom prst="roundRect">
            <a:avLst>
              <a:gd name="adj" fmla="val 16667"/>
            </a:avLst>
          </a:prstGeom>
          <a:solidFill>
            <a:srgbClr val="D1EAEA"/>
          </a:solidFill>
          <a:ln w="9525" cap="flat" cmpd="sng">
            <a:solidFill>
              <a:srgbClr val="02A2A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20300" tIns="20300" rIns="20300" bIns="203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 b="0" i="0" u="none" strike="noStrike" cap="none">
                <a:solidFill>
                  <a:srgbClr val="02A2AC"/>
                </a:solidFill>
                <a:latin typeface="Lato"/>
                <a:ea typeface="Lato"/>
                <a:cs typeface="Lato"/>
                <a:sym typeface="Lato"/>
              </a:rPr>
              <a:t>Jan</a:t>
            </a:r>
            <a:endParaRPr sz="1300" b="0" i="0" u="none" strike="noStrike" cap="none">
              <a:solidFill>
                <a:srgbClr val="02A2AC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485" name="Google Shape;485;p2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176395" y="5443386"/>
            <a:ext cx="710589" cy="322658"/>
          </a:xfrm>
          <a:prstGeom prst="rect">
            <a:avLst/>
          </a:prstGeom>
          <a:noFill/>
          <a:ln>
            <a:noFill/>
          </a:ln>
        </p:spPr>
      </p:pic>
      <p:sp>
        <p:nvSpPr>
          <p:cNvPr id="486" name="Google Shape;486;p27"/>
          <p:cNvSpPr txBox="1"/>
          <p:nvPr/>
        </p:nvSpPr>
        <p:spPr>
          <a:xfrm>
            <a:off x="10809123" y="5764549"/>
            <a:ext cx="1370111" cy="39927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275" tIns="45625" rIns="91275" bIns="456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97" b="1" i="1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Volunteer Christmas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97" b="1" i="1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Lunch</a:t>
            </a:r>
            <a:endParaRPr sz="997" b="1" i="1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7" name="Google Shape;487;p27"/>
          <p:cNvSpPr/>
          <p:nvPr/>
        </p:nvSpPr>
        <p:spPr>
          <a:xfrm>
            <a:off x="6500486" y="1724903"/>
            <a:ext cx="1655580" cy="4481268"/>
          </a:xfrm>
          <a:prstGeom prst="roundRect">
            <a:avLst>
              <a:gd name="adj" fmla="val 16667"/>
            </a:avLst>
          </a:prstGeom>
          <a:solidFill>
            <a:srgbClr val="D1EAEA">
              <a:alpha val="29803"/>
            </a:srgbClr>
          </a:solidFill>
          <a:ln>
            <a:noFill/>
          </a:ln>
        </p:spPr>
        <p:txBody>
          <a:bodyPr spcFirstLastPara="1" wrap="square" lIns="20300" tIns="20300" rIns="20300" bIns="203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 b="0" i="1" u="sng" strike="noStrike" cap="none">
                <a:solidFill>
                  <a:srgbClr val="02A2AC"/>
                </a:solidFill>
                <a:latin typeface="Lato"/>
                <a:ea typeface="Lato"/>
                <a:cs typeface="Lato"/>
                <a:sym typeface="Lato"/>
              </a:rPr>
              <a:t>Summer </a:t>
            </a:r>
            <a:endParaRPr sz="847" b="0" i="0" u="none" strike="noStrike" cap="none">
              <a:solidFill>
                <a:srgbClr val="73757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 b="0" i="1" u="sng" strike="noStrike" cap="none">
                <a:solidFill>
                  <a:srgbClr val="02A2AC"/>
                </a:solidFill>
                <a:latin typeface="Lato"/>
                <a:ea typeface="Lato"/>
                <a:cs typeface="Lato"/>
                <a:sym typeface="Lato"/>
              </a:rPr>
              <a:t>Break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 b="0" i="1" u="sng" strike="noStrike" cap="none">
              <a:solidFill>
                <a:srgbClr val="02A2AC"/>
              </a:solidFill>
              <a:latin typeface="Lato"/>
              <a:ea typeface="Lato"/>
              <a:cs typeface="Lato"/>
              <a:sym typeface="Lato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 b="0" i="1" u="sng" strike="noStrike" cap="none">
              <a:solidFill>
                <a:srgbClr val="02A2AC"/>
              </a:solidFill>
              <a:latin typeface="Lato"/>
              <a:ea typeface="Lato"/>
              <a:cs typeface="Lato"/>
              <a:sym typeface="Lato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 b="0" i="1" u="sng" strike="noStrike" cap="none">
              <a:solidFill>
                <a:srgbClr val="02A2AC"/>
              </a:solidFill>
              <a:latin typeface="Lato"/>
              <a:ea typeface="Lato"/>
              <a:cs typeface="Lato"/>
              <a:sym typeface="Lato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 b="0" i="1" u="sng" strike="noStrike" cap="none">
              <a:solidFill>
                <a:srgbClr val="02A2AC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8" name="Google Shape;488;p27"/>
          <p:cNvSpPr txBox="1"/>
          <p:nvPr/>
        </p:nvSpPr>
        <p:spPr>
          <a:xfrm>
            <a:off x="4490318" y="5571322"/>
            <a:ext cx="1117408" cy="2457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75" tIns="45625" rIns="91275" bIns="456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97" b="1" i="1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Masterclass</a:t>
            </a:r>
            <a:endParaRPr sz="997" b="0" i="0" u="none" strike="noStrike" cap="non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89" name="Google Shape;489;p2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751103" y="5190121"/>
            <a:ext cx="569923" cy="399447"/>
          </a:xfrm>
          <a:prstGeom prst="rect">
            <a:avLst/>
          </a:prstGeom>
          <a:noFill/>
          <a:ln>
            <a:noFill/>
          </a:ln>
        </p:spPr>
      </p:pic>
      <p:sp>
        <p:nvSpPr>
          <p:cNvPr id="490" name="Google Shape;490;p27"/>
          <p:cNvSpPr txBox="1"/>
          <p:nvPr/>
        </p:nvSpPr>
        <p:spPr>
          <a:xfrm>
            <a:off x="3421654" y="5390200"/>
            <a:ext cx="1117408" cy="2457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75" tIns="45625" rIns="91275" bIns="456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97" b="1" i="1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Global Webinar </a:t>
            </a:r>
            <a:endParaRPr sz="997" b="0" i="0" u="none" strike="noStrike" cap="non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91" name="Google Shape;491;p2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69884" y="5014861"/>
            <a:ext cx="569923" cy="39944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92" name="Google Shape;492;p27"/>
          <p:cNvGrpSpPr/>
          <p:nvPr/>
        </p:nvGrpSpPr>
        <p:grpSpPr>
          <a:xfrm>
            <a:off x="8291388" y="4973570"/>
            <a:ext cx="1117408" cy="772996"/>
            <a:chOff x="-4095644" y="14073245"/>
            <a:chExt cx="2915999" cy="1250093"/>
          </a:xfrm>
        </p:grpSpPr>
        <p:sp>
          <p:nvSpPr>
            <p:cNvPr id="493" name="Google Shape;493;p27"/>
            <p:cNvSpPr txBox="1"/>
            <p:nvPr/>
          </p:nvSpPr>
          <p:spPr>
            <a:xfrm>
              <a:off x="-4095644" y="14677627"/>
              <a:ext cx="2915999" cy="64571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275" tIns="45625" rIns="91275" bIns="45625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997" b="1" i="1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Welcome Event + Training</a:t>
              </a:r>
              <a:endParaRPr sz="997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494" name="Google Shape;494;p27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-3675414" y="14073245"/>
              <a:ext cx="1487276" cy="645987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495" name="Google Shape;495;p27"/>
          <p:cNvGrpSpPr/>
          <p:nvPr/>
        </p:nvGrpSpPr>
        <p:grpSpPr>
          <a:xfrm>
            <a:off x="10238936" y="5024067"/>
            <a:ext cx="1117408" cy="643231"/>
            <a:chOff x="-2624681" y="14074636"/>
            <a:chExt cx="2915999" cy="1040235"/>
          </a:xfrm>
        </p:grpSpPr>
        <p:sp>
          <p:nvSpPr>
            <p:cNvPr id="496" name="Google Shape;496;p27"/>
            <p:cNvSpPr txBox="1"/>
            <p:nvPr/>
          </p:nvSpPr>
          <p:spPr>
            <a:xfrm>
              <a:off x="-2624681" y="14717510"/>
              <a:ext cx="2915999" cy="39736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275" tIns="45625" rIns="91275" bIns="45625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997" b="1" i="1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Masterclass</a:t>
              </a:r>
              <a:endParaRPr sz="997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497" name="Google Shape;497;p27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-1912168" y="14074636"/>
              <a:ext cx="1487276" cy="645987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498" name="Google Shape;498;p2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607765" y="2130750"/>
            <a:ext cx="809975" cy="777577"/>
          </a:xfrm>
          <a:prstGeom prst="rect">
            <a:avLst/>
          </a:prstGeom>
          <a:noFill/>
          <a:ln>
            <a:noFill/>
          </a:ln>
        </p:spPr>
      </p:pic>
      <p:pic>
        <p:nvPicPr>
          <p:cNvPr id="499" name="Google Shape;499;p2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664490" y="4645772"/>
            <a:ext cx="702750" cy="314295"/>
          </a:xfrm>
          <a:prstGeom prst="rect">
            <a:avLst/>
          </a:prstGeom>
          <a:noFill/>
          <a:ln>
            <a:noFill/>
          </a:ln>
        </p:spPr>
      </p:pic>
      <p:sp>
        <p:nvSpPr>
          <p:cNvPr id="500" name="Google Shape;500;p27"/>
          <p:cNvSpPr txBox="1"/>
          <p:nvPr/>
        </p:nvSpPr>
        <p:spPr>
          <a:xfrm>
            <a:off x="10111579" y="2925339"/>
            <a:ext cx="1117518" cy="2457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75" tIns="45625" rIns="91275" bIns="456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997" b="0" i="0" u="none" strike="noStrike" cap="non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1" name="Google Shape;501;p27"/>
          <p:cNvSpPr txBox="1"/>
          <p:nvPr/>
        </p:nvSpPr>
        <p:spPr>
          <a:xfrm>
            <a:off x="5421890" y="5567138"/>
            <a:ext cx="1117518" cy="2457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75" tIns="45625" rIns="91275" bIns="456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97" b="1" i="1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Volunteer Picnic</a:t>
            </a:r>
            <a:endParaRPr sz="997" b="0" i="0" u="none" strike="noStrike" cap="non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2" name="Google Shape;502;p27"/>
          <p:cNvSpPr txBox="1"/>
          <p:nvPr/>
        </p:nvSpPr>
        <p:spPr>
          <a:xfrm>
            <a:off x="11069645" y="4898841"/>
            <a:ext cx="895390" cy="5527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25" tIns="45600" rIns="91225" bIns="456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97" b="1" i="1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All Corporate Member Meeting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3" name="Google Shape;503;p27"/>
          <p:cNvSpPr txBox="1"/>
          <p:nvPr/>
        </p:nvSpPr>
        <p:spPr>
          <a:xfrm>
            <a:off x="5370452" y="5375515"/>
            <a:ext cx="1117408" cy="2457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75" tIns="45625" rIns="91275" bIns="456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97" b="1" i="1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Masterclass</a:t>
            </a:r>
            <a:endParaRPr sz="997" b="0" i="0" u="none" strike="noStrike" cap="non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04" name="Google Shape;504;p2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630492" y="5001795"/>
            <a:ext cx="569923" cy="39944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05" name="Google Shape;505;p27"/>
          <p:cNvGrpSpPr/>
          <p:nvPr/>
        </p:nvGrpSpPr>
        <p:grpSpPr>
          <a:xfrm>
            <a:off x="2420673" y="5014857"/>
            <a:ext cx="1171510" cy="620692"/>
            <a:chOff x="-4413661" y="14073245"/>
            <a:chExt cx="2916000" cy="1027863"/>
          </a:xfrm>
        </p:grpSpPr>
        <p:sp>
          <p:nvSpPr>
            <p:cNvPr id="506" name="Google Shape;506;p27"/>
            <p:cNvSpPr txBox="1"/>
            <p:nvPr/>
          </p:nvSpPr>
          <p:spPr>
            <a:xfrm>
              <a:off x="-4413661" y="14694215"/>
              <a:ext cx="2916000" cy="40689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275" tIns="45625" rIns="91275" bIns="45625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997" b="1" i="1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Masterclass</a:t>
              </a:r>
              <a:r>
                <a:rPr lang="en-US" sz="997" b="0" i="1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endParaRPr sz="997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507" name="Google Shape;507;p27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-3675414" y="14073245"/>
              <a:ext cx="1487276" cy="64598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508" name="Google Shape;508;p27"/>
          <p:cNvSpPr txBox="1"/>
          <p:nvPr/>
        </p:nvSpPr>
        <p:spPr>
          <a:xfrm>
            <a:off x="2688935" y="6110625"/>
            <a:ext cx="3760004" cy="2615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22850" rIns="45700" bIns="2285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rgbClr val="191D1D"/>
                </a:solidFill>
                <a:highlight>
                  <a:srgbClr val="FFFF00"/>
                </a:highlight>
                <a:latin typeface="Arial"/>
                <a:ea typeface="Arial"/>
                <a:cs typeface="Arial"/>
                <a:sym typeface="Arial"/>
              </a:rPr>
              <a:t>Planning Corporate Event, CM is in discussion</a:t>
            </a:r>
            <a:endParaRPr sz="1400" b="0" i="0" u="none" strike="noStrike" cap="none">
              <a:solidFill>
                <a:srgbClr val="191D1D"/>
              </a:solidFill>
              <a:highlight>
                <a:srgbClr val="FFFF00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9" name="Google Shape;509;p27"/>
          <p:cNvSpPr txBox="1"/>
          <p:nvPr/>
        </p:nvSpPr>
        <p:spPr>
          <a:xfrm>
            <a:off x="94159" y="1678122"/>
            <a:ext cx="883030" cy="28929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75" tIns="45625" rIns="91275" bIns="45625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1" i="1" u="none" strike="noStrike" cap="none">
              <a:solidFill>
                <a:srgbClr val="02A2AC"/>
              </a:solidFill>
              <a:latin typeface="Lato"/>
              <a:ea typeface="Lato"/>
              <a:cs typeface="Lato"/>
              <a:sym typeface="La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1" i="1" u="none" strike="noStrike" cap="none">
              <a:solidFill>
                <a:srgbClr val="02A2AC"/>
              </a:solidFill>
              <a:latin typeface="Lato"/>
              <a:ea typeface="Lato"/>
              <a:cs typeface="Lato"/>
              <a:sym typeface="La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1" i="1" u="none" strike="noStrike" cap="none">
              <a:solidFill>
                <a:srgbClr val="02A2AC"/>
              </a:solidFill>
              <a:latin typeface="Lato"/>
              <a:ea typeface="Lato"/>
              <a:cs typeface="Lato"/>
              <a:sym typeface="La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1" i="1" u="none" strike="noStrike" cap="none">
              <a:solidFill>
                <a:srgbClr val="02A2AC"/>
              </a:solidFill>
              <a:latin typeface="Lato"/>
              <a:ea typeface="Lato"/>
              <a:cs typeface="Lato"/>
              <a:sym typeface="La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1" i="1" u="none" strike="noStrike" cap="none">
              <a:solidFill>
                <a:srgbClr val="02A2AC"/>
              </a:solidFill>
              <a:latin typeface="Lato"/>
              <a:ea typeface="Lato"/>
              <a:cs typeface="Lato"/>
              <a:sym typeface="La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1" u="none" strike="noStrike" cap="none">
                <a:solidFill>
                  <a:srgbClr val="02A2AC"/>
                </a:solidFill>
                <a:latin typeface="Lato"/>
                <a:ea typeface="Lato"/>
                <a:cs typeface="Lato"/>
                <a:sym typeface="Lato"/>
              </a:rPr>
              <a:t>Career</a:t>
            </a:r>
            <a:br>
              <a:rPr lang="en-US" sz="1200" b="1" i="1" u="none" strike="noStrike" cap="none">
                <a:solidFill>
                  <a:srgbClr val="02A2AC"/>
                </a:solidFill>
                <a:latin typeface="Lato"/>
                <a:ea typeface="Lato"/>
                <a:cs typeface="Lato"/>
                <a:sym typeface="Lato"/>
              </a:rPr>
            </a:br>
            <a:r>
              <a:rPr lang="en-US" sz="1200" b="1" i="1" u="none" strike="noStrike" cap="none">
                <a:solidFill>
                  <a:srgbClr val="02A2AC"/>
                </a:solidFill>
                <a:latin typeface="Lato"/>
                <a:ea typeface="Lato"/>
                <a:cs typeface="Lato"/>
                <a:sym typeface="Lato"/>
              </a:rPr>
              <a:t>Mornings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1" i="1" u="none" strike="noStrike" cap="none">
              <a:solidFill>
                <a:srgbClr val="02A2AC"/>
              </a:solidFill>
              <a:latin typeface="Lato"/>
              <a:ea typeface="Lato"/>
              <a:cs typeface="Lato"/>
              <a:sym typeface="La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1" u="none" strike="noStrike" cap="none">
                <a:solidFill>
                  <a:srgbClr val="02A2AC"/>
                </a:solidFill>
                <a:latin typeface="Lato"/>
                <a:ea typeface="Lato"/>
                <a:cs typeface="Lato"/>
                <a:sym typeface="Lato"/>
              </a:rPr>
              <a:t>&amp;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lang="en-US" sz="1200" b="1" i="1" u="none" strike="noStrike" cap="none">
                <a:solidFill>
                  <a:srgbClr val="02A2AC"/>
                </a:solidFill>
                <a:latin typeface="Lato"/>
                <a:ea typeface="Lato"/>
                <a:cs typeface="Lato"/>
                <a:sym typeface="Lato"/>
              </a:rPr>
            </a:br>
            <a:r>
              <a:rPr lang="en-US" sz="1200" b="1" i="1" u="none" strike="noStrike" cap="none">
                <a:solidFill>
                  <a:srgbClr val="02A2AC"/>
                </a:solidFill>
                <a:latin typeface="Lato"/>
                <a:ea typeface="Lato"/>
                <a:cs typeface="Lato"/>
                <a:sym typeface="Lato"/>
              </a:rPr>
              <a:t>Corporate Events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1" i="1" u="none" strike="noStrike" cap="none">
              <a:solidFill>
                <a:srgbClr val="02A2AC"/>
              </a:solidFill>
              <a:latin typeface="Lato"/>
              <a:ea typeface="Lato"/>
              <a:cs typeface="Lato"/>
              <a:sym typeface="La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1" i="1" u="none" strike="noStrike" cap="none">
              <a:solidFill>
                <a:srgbClr val="02A2AC"/>
              </a:solidFill>
              <a:latin typeface="Lato"/>
              <a:ea typeface="Lato"/>
              <a:cs typeface="Lato"/>
              <a:sym typeface="La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0" name="Google Shape;510;p27"/>
          <p:cNvSpPr txBox="1"/>
          <p:nvPr/>
        </p:nvSpPr>
        <p:spPr>
          <a:xfrm>
            <a:off x="88452" y="4813147"/>
            <a:ext cx="718951" cy="4614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75" tIns="45625" rIns="91275" bIns="456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1" u="none" strike="noStrike" cap="none">
                <a:solidFill>
                  <a:srgbClr val="02A2AC"/>
                </a:solidFill>
                <a:latin typeface="Lato"/>
                <a:ea typeface="Lato"/>
                <a:cs typeface="Lato"/>
                <a:sym typeface="Lato"/>
              </a:rPr>
              <a:t>IDCN</a:t>
            </a:r>
            <a:br>
              <a:rPr lang="en-US" sz="1200" b="1" i="1" u="none" strike="noStrike" cap="none">
                <a:solidFill>
                  <a:srgbClr val="02A2AC"/>
                </a:solidFill>
                <a:latin typeface="Lato"/>
                <a:ea typeface="Lato"/>
                <a:cs typeface="Lato"/>
                <a:sym typeface="Lato"/>
              </a:rPr>
            </a:br>
            <a:r>
              <a:rPr lang="en-US" sz="1200" b="1" i="1" u="none" strike="noStrike" cap="none">
                <a:solidFill>
                  <a:srgbClr val="02A2AC"/>
                </a:solidFill>
                <a:latin typeface="Lato"/>
                <a:ea typeface="Lato"/>
                <a:cs typeface="Lato"/>
                <a:sym typeface="Lato"/>
              </a:rPr>
              <a:t>Events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1" name="Google Shape;511;p27"/>
          <p:cNvSpPr/>
          <p:nvPr/>
        </p:nvSpPr>
        <p:spPr>
          <a:xfrm>
            <a:off x="1677223" y="3230431"/>
            <a:ext cx="746521" cy="621114"/>
          </a:xfrm>
          <a:custGeom>
            <a:avLst/>
            <a:gdLst/>
            <a:ahLst/>
            <a:cxnLst/>
            <a:rect l="l" t="t" r="r" b="b"/>
            <a:pathLst>
              <a:path w="2463800" h="2049907" extrusionOk="0">
                <a:moveTo>
                  <a:pt x="0" y="0"/>
                </a:moveTo>
                <a:lnTo>
                  <a:pt x="0" y="2049907"/>
                </a:lnTo>
                <a:lnTo>
                  <a:pt x="2463800" y="2049907"/>
                </a:lnTo>
                <a:lnTo>
                  <a:pt x="246380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l="-3681" t="-5437" r="-4794"/>
            </a:stretch>
          </a:blipFill>
          <a:ln>
            <a:noFill/>
          </a:ln>
        </p:spPr>
        <p:txBody>
          <a:bodyPr spcFirstLastPara="1" wrap="square" lIns="45700" tIns="22850" rIns="45700" bIns="2285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2" name="Google Shape;512;p27"/>
          <p:cNvSpPr/>
          <p:nvPr/>
        </p:nvSpPr>
        <p:spPr>
          <a:xfrm>
            <a:off x="2573763" y="3416278"/>
            <a:ext cx="879152" cy="293045"/>
          </a:xfrm>
          <a:custGeom>
            <a:avLst/>
            <a:gdLst/>
            <a:ahLst/>
            <a:cxnLst/>
            <a:rect l="l" t="t" r="r" b="b"/>
            <a:pathLst>
              <a:path w="2297793" h="765916" extrusionOk="0">
                <a:moveTo>
                  <a:pt x="0" y="0"/>
                </a:moveTo>
                <a:lnTo>
                  <a:pt x="2297793" y="0"/>
                </a:lnTo>
                <a:lnTo>
                  <a:pt x="2297793" y="765916"/>
                </a:lnTo>
                <a:lnTo>
                  <a:pt x="0" y="76591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45700" tIns="22850" rIns="45700" bIns="2285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3" name="Google Shape;513;p27"/>
          <p:cNvSpPr txBox="1"/>
          <p:nvPr/>
        </p:nvSpPr>
        <p:spPr>
          <a:xfrm>
            <a:off x="1523061" y="3817271"/>
            <a:ext cx="895390" cy="2456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25" tIns="45600" rIns="91225" bIns="456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97" b="1" i="1" u="none" strike="noStrike" cap="none">
                <a:solidFill>
                  <a:srgbClr val="191D1D"/>
                </a:solidFill>
                <a:latin typeface="Calibri"/>
                <a:ea typeface="Calibri"/>
                <a:cs typeface="Calibri"/>
                <a:sym typeface="Calibri"/>
              </a:rPr>
              <a:t>February 6th</a:t>
            </a:r>
            <a:endParaRPr sz="997" b="1" i="0" u="none" strike="noStrike" cap="none">
              <a:solidFill>
                <a:srgbClr val="191D1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4" name="Google Shape;514;p27"/>
          <p:cNvSpPr txBox="1"/>
          <p:nvPr/>
        </p:nvSpPr>
        <p:spPr>
          <a:xfrm>
            <a:off x="2626201" y="3817271"/>
            <a:ext cx="895390" cy="2456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25" tIns="45600" rIns="91225" bIns="456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97" b="1" i="1" u="none" strike="noStrike" cap="none">
                <a:solidFill>
                  <a:srgbClr val="191D1D"/>
                </a:solidFill>
                <a:latin typeface="Calibri"/>
                <a:ea typeface="Calibri"/>
                <a:cs typeface="Calibri"/>
                <a:sym typeface="Calibri"/>
              </a:rPr>
              <a:t>March 25th</a:t>
            </a:r>
            <a:endParaRPr sz="997" b="1" i="0" u="none" strike="noStrike" cap="none">
              <a:solidFill>
                <a:srgbClr val="191D1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5" name="Google Shape;515;p27"/>
          <p:cNvSpPr txBox="1"/>
          <p:nvPr/>
        </p:nvSpPr>
        <p:spPr>
          <a:xfrm>
            <a:off x="2557525" y="2807863"/>
            <a:ext cx="895390" cy="2456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25" tIns="45600" rIns="91225" bIns="456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97" b="1" i="1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March 18th</a:t>
            </a:r>
            <a:endParaRPr sz="997" b="1" i="0" u="none" strike="noStrike" cap="non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516" name="Google Shape;516;p27"/>
          <p:cNvGrpSpPr/>
          <p:nvPr/>
        </p:nvGrpSpPr>
        <p:grpSpPr>
          <a:xfrm>
            <a:off x="1455418" y="4932957"/>
            <a:ext cx="1117408" cy="950367"/>
            <a:chOff x="-2624681" y="14074636"/>
            <a:chExt cx="2915999" cy="1536937"/>
          </a:xfrm>
        </p:grpSpPr>
        <p:sp>
          <p:nvSpPr>
            <p:cNvPr id="517" name="Google Shape;517;p27"/>
            <p:cNvSpPr txBox="1"/>
            <p:nvPr/>
          </p:nvSpPr>
          <p:spPr>
            <a:xfrm>
              <a:off x="-2624681" y="14717510"/>
              <a:ext cx="2915999" cy="89406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275" tIns="45625" rIns="91275" bIns="45625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997" b="1" i="1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Welcome Event + Training</a:t>
              </a:r>
              <a:endPara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997" b="1" i="1" u="none" strike="noStrike" cap="none">
                  <a:solidFill>
                    <a:srgbClr val="191D1D"/>
                  </a:solidFill>
                  <a:latin typeface="Calibri"/>
                  <a:ea typeface="Calibri"/>
                  <a:cs typeface="Calibri"/>
                  <a:sym typeface="Calibri"/>
                </a:rPr>
                <a:t>February 20th</a:t>
              </a:r>
              <a:endParaRPr sz="997" b="0" i="0" u="none" strike="noStrike" cap="none">
                <a:solidFill>
                  <a:srgbClr val="191D1D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518" name="Google Shape;518;p27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-1912168" y="14074636"/>
              <a:ext cx="1487276" cy="64598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519" name="Google Shape;519;p27"/>
          <p:cNvSpPr txBox="1"/>
          <p:nvPr/>
        </p:nvSpPr>
        <p:spPr>
          <a:xfrm>
            <a:off x="1434808" y="4121192"/>
            <a:ext cx="1206275" cy="3992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75" tIns="45625" rIns="91275" bIns="456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97" b="1" i="1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Awareness </a:t>
            </a:r>
            <a:br>
              <a:rPr lang="en-US" sz="997" b="1" i="1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97" b="1" i="1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Session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0" name="Google Shape;520;p27"/>
          <p:cNvSpPr txBox="1"/>
          <p:nvPr/>
        </p:nvSpPr>
        <p:spPr>
          <a:xfrm>
            <a:off x="3355409" y="4175045"/>
            <a:ext cx="1206275" cy="3992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75" tIns="45625" rIns="91275" bIns="456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97" b="1" i="1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Awareness </a:t>
            </a:r>
            <a:br>
              <a:rPr lang="en-US" sz="997" b="1" i="1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97" b="1" i="1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Session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1" name="Google Shape;521;p27"/>
          <p:cNvSpPr txBox="1"/>
          <p:nvPr/>
        </p:nvSpPr>
        <p:spPr>
          <a:xfrm>
            <a:off x="10177247" y="4017253"/>
            <a:ext cx="1206275" cy="3992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75" tIns="45625" rIns="91275" bIns="456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97" b="1" i="1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Awareness </a:t>
            </a:r>
            <a:br>
              <a:rPr lang="en-US" sz="997" b="1" i="1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97" b="1" i="1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Session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2" name="Google Shape;522;p27"/>
          <p:cNvSpPr txBox="1"/>
          <p:nvPr/>
        </p:nvSpPr>
        <p:spPr>
          <a:xfrm>
            <a:off x="9345627" y="5354090"/>
            <a:ext cx="1117408" cy="2457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75" tIns="45625" rIns="91275" bIns="456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97" b="1" i="1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Global Webinar </a:t>
            </a:r>
            <a:endParaRPr sz="997" b="0" i="0" u="none" strike="noStrike" cap="non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23" name="Google Shape;523;p2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593858" y="4978751"/>
            <a:ext cx="569923" cy="399447"/>
          </a:xfrm>
          <a:prstGeom prst="rect">
            <a:avLst/>
          </a:prstGeom>
          <a:noFill/>
          <a:ln>
            <a:noFill/>
          </a:ln>
        </p:spPr>
      </p:pic>
      <p:sp>
        <p:nvSpPr>
          <p:cNvPr id="524" name="Google Shape;524;p27"/>
          <p:cNvSpPr/>
          <p:nvPr/>
        </p:nvSpPr>
        <p:spPr>
          <a:xfrm>
            <a:off x="3640166" y="2099966"/>
            <a:ext cx="636761" cy="636761"/>
          </a:xfrm>
          <a:prstGeom prst="ellipse">
            <a:avLst/>
          </a:prstGeom>
          <a:solidFill>
            <a:srgbClr val="04A2AC"/>
          </a:solidFill>
          <a:ln>
            <a:noFill/>
          </a:ln>
        </p:spPr>
        <p:txBody>
          <a:bodyPr spcFirstLastPara="1" wrap="square" lIns="45700" tIns="22850" rIns="45700" bIns="228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Logo</a:t>
            </a: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5" name="Google Shape;525;p27"/>
          <p:cNvSpPr txBox="1"/>
          <p:nvPr/>
        </p:nvSpPr>
        <p:spPr>
          <a:xfrm>
            <a:off x="3510852" y="2799284"/>
            <a:ext cx="895390" cy="2456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25" tIns="45600" rIns="91225" bIns="456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97" b="1" i="1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Date TBD</a:t>
            </a:r>
            <a:endParaRPr sz="997" b="1" i="0" u="none" strike="noStrike" cap="non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6" name="Google Shape;526;p27"/>
          <p:cNvSpPr txBox="1"/>
          <p:nvPr/>
        </p:nvSpPr>
        <p:spPr>
          <a:xfrm>
            <a:off x="4493317" y="3771879"/>
            <a:ext cx="895350" cy="2456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25" tIns="45600" rIns="91225" bIns="456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97" b="1" i="1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May 8th</a:t>
            </a:r>
            <a:endParaRPr sz="997" b="1" i="0" u="none" strike="noStrike" cap="non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7" name="Google Shape;527;p27"/>
          <p:cNvSpPr txBox="1"/>
          <p:nvPr/>
        </p:nvSpPr>
        <p:spPr>
          <a:xfrm>
            <a:off x="5457968" y="2799284"/>
            <a:ext cx="895390" cy="2456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25" tIns="45600" rIns="91225" bIns="456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97" b="1" i="1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June 5th</a:t>
            </a:r>
            <a:endParaRPr sz="997" b="1" i="0" u="none" strike="noStrike" cap="non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8" name="Google Shape;528;p27"/>
          <p:cNvSpPr txBox="1"/>
          <p:nvPr/>
        </p:nvSpPr>
        <p:spPr>
          <a:xfrm>
            <a:off x="8271267" y="3744358"/>
            <a:ext cx="895390" cy="2456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25" tIns="45600" rIns="91225" bIns="456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97" b="1" i="1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Date TBD</a:t>
            </a:r>
            <a:endParaRPr sz="997" b="1" i="0" u="none" strike="noStrike" cap="non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9" name="Google Shape;529;p27"/>
          <p:cNvSpPr/>
          <p:nvPr/>
        </p:nvSpPr>
        <p:spPr>
          <a:xfrm>
            <a:off x="9400929" y="2099966"/>
            <a:ext cx="636761" cy="636761"/>
          </a:xfrm>
          <a:prstGeom prst="ellipse">
            <a:avLst/>
          </a:prstGeom>
          <a:solidFill>
            <a:srgbClr val="04A2AC"/>
          </a:solidFill>
          <a:ln>
            <a:noFill/>
          </a:ln>
        </p:spPr>
        <p:txBody>
          <a:bodyPr spcFirstLastPara="1" wrap="square" lIns="45700" tIns="22850" rIns="45700" bIns="228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Logo</a:t>
            </a: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0" name="Google Shape;530;p27"/>
          <p:cNvSpPr txBox="1"/>
          <p:nvPr/>
        </p:nvSpPr>
        <p:spPr>
          <a:xfrm>
            <a:off x="9271614" y="2799284"/>
            <a:ext cx="895390" cy="2456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25" tIns="45600" rIns="91225" bIns="456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97" b="1" i="1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Date TBD</a:t>
            </a:r>
            <a:endParaRPr sz="997" b="1" i="0" u="none" strike="noStrike" cap="non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1" name="Google Shape;531;p27"/>
          <p:cNvSpPr/>
          <p:nvPr/>
        </p:nvSpPr>
        <p:spPr>
          <a:xfrm>
            <a:off x="10379625" y="3042285"/>
            <a:ext cx="636761" cy="636761"/>
          </a:xfrm>
          <a:prstGeom prst="ellipse">
            <a:avLst/>
          </a:prstGeom>
          <a:solidFill>
            <a:srgbClr val="04A2AC"/>
          </a:solidFill>
          <a:ln>
            <a:noFill/>
          </a:ln>
        </p:spPr>
        <p:txBody>
          <a:bodyPr spcFirstLastPara="1" wrap="square" lIns="45700" tIns="22850" rIns="45700" bIns="228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Logo</a:t>
            </a: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2" name="Google Shape;532;p27"/>
          <p:cNvSpPr txBox="1"/>
          <p:nvPr/>
        </p:nvSpPr>
        <p:spPr>
          <a:xfrm>
            <a:off x="10250310" y="3741602"/>
            <a:ext cx="895390" cy="2456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25" tIns="45600" rIns="91225" bIns="456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97" b="1" i="1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Date TBD</a:t>
            </a:r>
            <a:endParaRPr sz="997" b="1" i="0" u="none" strike="noStrike" cap="non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3" name="Google Shape;533;p27"/>
          <p:cNvSpPr/>
          <p:nvPr/>
        </p:nvSpPr>
        <p:spPr>
          <a:xfrm>
            <a:off x="11253369" y="2099058"/>
            <a:ext cx="636761" cy="636761"/>
          </a:xfrm>
          <a:prstGeom prst="ellipse">
            <a:avLst/>
          </a:prstGeom>
          <a:solidFill>
            <a:srgbClr val="04A2AC"/>
          </a:solidFill>
          <a:ln>
            <a:noFill/>
          </a:ln>
        </p:spPr>
        <p:txBody>
          <a:bodyPr spcFirstLastPara="1" wrap="square" lIns="45700" tIns="22850" rIns="45700" bIns="228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Logo</a:t>
            </a: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4" name="Google Shape;534;p27"/>
          <p:cNvSpPr txBox="1"/>
          <p:nvPr/>
        </p:nvSpPr>
        <p:spPr>
          <a:xfrm>
            <a:off x="11124055" y="2798376"/>
            <a:ext cx="895390" cy="2456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25" tIns="45600" rIns="91225" bIns="456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97" b="1" i="1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Date TBD</a:t>
            </a:r>
            <a:endParaRPr sz="997" b="1" i="0" u="none" strike="noStrike" cap="non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5" name="Google Shape;535;p27"/>
          <p:cNvSpPr/>
          <p:nvPr/>
        </p:nvSpPr>
        <p:spPr>
          <a:xfrm>
            <a:off x="2043854" y="5887790"/>
            <a:ext cx="636761" cy="636761"/>
          </a:xfrm>
          <a:prstGeom prst="ellipse">
            <a:avLst/>
          </a:prstGeom>
          <a:solidFill>
            <a:srgbClr val="04A2AC"/>
          </a:solidFill>
          <a:ln>
            <a:noFill/>
          </a:ln>
        </p:spPr>
        <p:txBody>
          <a:bodyPr spcFirstLastPara="1" wrap="square" lIns="45700" tIns="22850" rIns="45700" bIns="228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Logo</a:t>
            </a: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6" name="Google Shape;536;p27"/>
          <p:cNvSpPr/>
          <p:nvPr/>
        </p:nvSpPr>
        <p:spPr>
          <a:xfrm>
            <a:off x="3667017" y="3322692"/>
            <a:ext cx="540821" cy="626495"/>
          </a:xfrm>
          <a:custGeom>
            <a:avLst/>
            <a:gdLst/>
            <a:ahLst/>
            <a:cxnLst/>
            <a:rect l="l" t="t" r="r" b="b"/>
            <a:pathLst>
              <a:path w="1091840" h="1264805" extrusionOk="0">
                <a:moveTo>
                  <a:pt x="0" y="0"/>
                </a:moveTo>
                <a:lnTo>
                  <a:pt x="1091840" y="0"/>
                </a:lnTo>
                <a:lnTo>
                  <a:pt x="1091840" y="1264805"/>
                </a:lnTo>
                <a:lnTo>
                  <a:pt x="0" y="126480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8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45700" tIns="22850" rIns="45700" bIns="2285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7" name="Google Shape;537;p27"/>
          <p:cNvSpPr txBox="1"/>
          <p:nvPr/>
        </p:nvSpPr>
        <p:spPr>
          <a:xfrm>
            <a:off x="3473039" y="3867237"/>
            <a:ext cx="895390" cy="2456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25" tIns="45600" rIns="91225" bIns="456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97" b="1" i="1" u="none" strike="noStrike" cap="none">
                <a:solidFill>
                  <a:srgbClr val="191D1D"/>
                </a:solidFill>
                <a:latin typeface="Calibri"/>
                <a:ea typeface="Calibri"/>
                <a:cs typeface="Calibri"/>
                <a:sym typeface="Calibri"/>
              </a:rPr>
              <a:t>April 11th</a:t>
            </a:r>
            <a:endParaRPr sz="997" b="1" i="0" u="none" strike="noStrike" cap="none">
              <a:solidFill>
                <a:srgbClr val="191D1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38" name="Google Shape;538;p27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5331805" y="2442187"/>
            <a:ext cx="1124129" cy="360710"/>
          </a:xfrm>
          <a:prstGeom prst="rect">
            <a:avLst/>
          </a:prstGeom>
          <a:noFill/>
          <a:ln>
            <a:noFill/>
          </a:ln>
        </p:spPr>
      </p:pic>
      <p:sp>
        <p:nvSpPr>
          <p:cNvPr id="539" name="Google Shape;539;p27"/>
          <p:cNvSpPr txBox="1"/>
          <p:nvPr/>
        </p:nvSpPr>
        <p:spPr>
          <a:xfrm>
            <a:off x="4588369" y="4700579"/>
            <a:ext cx="895390" cy="5527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25" tIns="45600" rIns="91225" bIns="456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97" b="1" i="1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All Corporate Member Meeting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40" name="Google Shape;540;p27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4529000" y="3258313"/>
            <a:ext cx="1171500" cy="461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41" name="Google Shape;541;p27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8262000" y="3325663"/>
            <a:ext cx="1655575" cy="3607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6" name="Google Shape;546;p28" descr="A group of people posing for a photo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002853" y="969270"/>
            <a:ext cx="3488461" cy="2616346"/>
          </a:xfrm>
          <a:prstGeom prst="rect">
            <a:avLst/>
          </a:prstGeom>
          <a:noFill/>
          <a:ln>
            <a:noFill/>
          </a:ln>
        </p:spPr>
      </p:pic>
      <p:sp>
        <p:nvSpPr>
          <p:cNvPr id="547" name="Google Shape;547;p28"/>
          <p:cNvSpPr/>
          <p:nvPr/>
        </p:nvSpPr>
        <p:spPr>
          <a:xfrm>
            <a:off x="4380620" y="819587"/>
            <a:ext cx="827260" cy="81102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45700" tIns="22850" rIns="45700" bIns="228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7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48" name="Google Shape;548;p28" descr="A group of people posing for a photo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927850" y="969270"/>
            <a:ext cx="3568624" cy="2676469"/>
          </a:xfrm>
          <a:prstGeom prst="rect">
            <a:avLst/>
          </a:prstGeom>
          <a:noFill/>
          <a:ln>
            <a:noFill/>
          </a:ln>
        </p:spPr>
      </p:pic>
      <p:sp>
        <p:nvSpPr>
          <p:cNvPr id="549" name="Google Shape;549;p28"/>
          <p:cNvSpPr/>
          <p:nvPr/>
        </p:nvSpPr>
        <p:spPr>
          <a:xfrm>
            <a:off x="7924571" y="783245"/>
            <a:ext cx="1833760" cy="63241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45700" tIns="22850" rIns="45700" bIns="228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7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0" name="Google Shape;550;p28"/>
          <p:cNvSpPr/>
          <p:nvPr/>
        </p:nvSpPr>
        <p:spPr>
          <a:xfrm>
            <a:off x="3176" y="969270"/>
            <a:ext cx="2773022" cy="5255934"/>
          </a:xfrm>
          <a:prstGeom prst="rect">
            <a:avLst/>
          </a:prstGeom>
          <a:solidFill>
            <a:srgbClr val="02A2AC"/>
          </a:solidFill>
          <a:ln>
            <a:noFill/>
          </a:ln>
        </p:spPr>
        <p:txBody>
          <a:bodyPr spcFirstLastPara="1" wrap="square" lIns="22825" tIns="22825" rIns="22825" bIns="228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73757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551" name="Google Shape;551;p28"/>
          <p:cNvSpPr txBox="1"/>
          <p:nvPr/>
        </p:nvSpPr>
        <p:spPr>
          <a:xfrm>
            <a:off x="373864" y="24395"/>
            <a:ext cx="10967100" cy="758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2825" tIns="22825" rIns="22825" bIns="22825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700" b="1" i="0" u="none" strike="noStrike" cap="none">
                <a:solidFill>
                  <a:srgbClr val="3A9EA8"/>
                </a:solidFill>
                <a:latin typeface="Arial"/>
                <a:ea typeface="Arial"/>
                <a:cs typeface="Arial"/>
                <a:sym typeface="Arial"/>
              </a:rPr>
              <a:t>IDCN Lake</a:t>
            </a:r>
            <a:r>
              <a:rPr lang="en-US" sz="2700" b="0" i="0" u="none" strike="noStrike" cap="none">
                <a:solidFill>
                  <a:srgbClr val="00808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700" b="1" i="0" u="none" strike="noStrike" cap="none">
                <a:solidFill>
                  <a:srgbClr val="3A9EA8"/>
                </a:solidFill>
                <a:latin typeface="Arial"/>
                <a:ea typeface="Arial"/>
                <a:cs typeface="Arial"/>
                <a:sym typeface="Arial"/>
              </a:rPr>
              <a:t>Geneva</a:t>
            </a:r>
            <a:r>
              <a:rPr lang="en-US" sz="2700" b="0" i="0" u="none" strike="noStrike" cap="none">
                <a:solidFill>
                  <a:srgbClr val="00808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700" b="1" i="0" u="none" strike="noStrike" cap="none">
                <a:solidFill>
                  <a:srgbClr val="3A9EA8"/>
                </a:solidFill>
                <a:latin typeface="Arial"/>
                <a:ea typeface="Arial"/>
                <a:cs typeface="Arial"/>
                <a:sym typeface="Arial"/>
              </a:rPr>
              <a:t>Activities 2024</a:t>
            </a: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2" name="Google Shape;552;p28"/>
          <p:cNvSpPr txBox="1"/>
          <p:nvPr/>
        </p:nvSpPr>
        <p:spPr>
          <a:xfrm>
            <a:off x="238677" y="1274070"/>
            <a:ext cx="2186472" cy="2816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22850" rIns="45700" bIns="22850" anchor="t" anchorCtr="0">
            <a:sp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EXTERNAL EVENTS:</a:t>
            </a:r>
            <a:br>
              <a:rPr lang="en-US" sz="1600" b="1" i="0" u="sng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endParaRPr sz="1600" b="1" i="0" u="sng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2" indent="-228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</a:pPr>
            <a:r>
              <a:rPr lang="en-US"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Corporate Events </a:t>
            </a: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2" indent="-228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</a:pPr>
            <a:r>
              <a:rPr lang="en-US"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Career Mornings </a:t>
            </a:r>
            <a:r>
              <a:rPr lang="en-US" sz="1600" b="1" i="0" u="sng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2" indent="-228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</a:pPr>
            <a:r>
              <a:rPr lang="en-US"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Global Webinars</a:t>
            </a: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2" indent="-228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</a:pPr>
            <a:r>
              <a:rPr lang="en-US"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Spouse Welcome </a:t>
            </a: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3" name="Google Shape;553;p28"/>
          <p:cNvSpPr/>
          <p:nvPr/>
        </p:nvSpPr>
        <p:spPr>
          <a:xfrm>
            <a:off x="4389080" y="783245"/>
            <a:ext cx="789005" cy="808177"/>
          </a:xfrm>
          <a:custGeom>
            <a:avLst/>
            <a:gdLst/>
            <a:ahLst/>
            <a:cxnLst/>
            <a:rect l="l" t="t" r="r" b="b"/>
            <a:pathLst>
              <a:path w="2242058" h="2296541" extrusionOk="0">
                <a:moveTo>
                  <a:pt x="0" y="0"/>
                </a:moveTo>
                <a:lnTo>
                  <a:pt x="0" y="2296541"/>
                </a:lnTo>
                <a:lnTo>
                  <a:pt x="2242058" y="2296541"/>
                </a:lnTo>
                <a:lnTo>
                  <a:pt x="2242058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45700" tIns="22850" rIns="45700" bIns="2285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54" name="Google Shape;554;p28" descr="A person standing in front of a group of people&#10;&#10;Description automatically generated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002853" y="3898496"/>
            <a:ext cx="3488461" cy="2329783"/>
          </a:xfrm>
          <a:prstGeom prst="rect">
            <a:avLst/>
          </a:prstGeom>
          <a:noFill/>
          <a:ln>
            <a:noFill/>
          </a:ln>
        </p:spPr>
      </p:pic>
      <p:sp>
        <p:nvSpPr>
          <p:cNvPr id="555" name="Google Shape;555;p28"/>
          <p:cNvSpPr/>
          <p:nvPr/>
        </p:nvSpPr>
        <p:spPr>
          <a:xfrm>
            <a:off x="4391023" y="3817281"/>
            <a:ext cx="970261" cy="465459"/>
          </a:xfrm>
          <a:custGeom>
            <a:avLst/>
            <a:gdLst/>
            <a:ahLst/>
            <a:cxnLst/>
            <a:rect l="l" t="t" r="r" b="b"/>
            <a:pathLst>
              <a:path w="3382518" h="1622679" extrusionOk="0">
                <a:moveTo>
                  <a:pt x="0" y="0"/>
                </a:moveTo>
                <a:lnTo>
                  <a:pt x="3382518" y="0"/>
                </a:lnTo>
                <a:lnTo>
                  <a:pt x="3382518" y="1622679"/>
                </a:lnTo>
                <a:lnTo>
                  <a:pt x="0" y="162267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45700" tIns="22850" rIns="45700" bIns="2285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56" name="Google Shape;556;p28"/>
          <p:cNvPicPr preferRelativeResize="0"/>
          <p:nvPr/>
        </p:nvPicPr>
        <p:blipFill rotWithShape="1">
          <a:blip r:embed="rId8">
            <a:alphaModFix/>
          </a:blip>
          <a:srcRect t="510" b="511"/>
          <a:stretch/>
        </p:blipFill>
        <p:spPr>
          <a:xfrm>
            <a:off x="6965705" y="3895422"/>
            <a:ext cx="3530768" cy="2329783"/>
          </a:xfrm>
          <a:prstGeom prst="rect">
            <a:avLst/>
          </a:prstGeom>
          <a:noFill/>
          <a:ln>
            <a:noFill/>
          </a:ln>
        </p:spPr>
      </p:pic>
      <p:pic>
        <p:nvPicPr>
          <p:cNvPr id="557" name="Google Shape;557;p28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7869113" y="807640"/>
            <a:ext cx="1894859" cy="60802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8" name="Google Shape;558;p28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7924571" y="3817281"/>
            <a:ext cx="1264576" cy="38731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" name="Google Shape;563;p29"/>
          <p:cNvSpPr txBox="1"/>
          <p:nvPr/>
        </p:nvSpPr>
        <p:spPr>
          <a:xfrm>
            <a:off x="3175" y="26168"/>
            <a:ext cx="12185650" cy="7584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2800" tIns="22800" rIns="22800" bIns="228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99" b="1" i="0" u="none" strike="noStrike" cap="none">
                <a:solidFill>
                  <a:srgbClr val="3A9EA8"/>
                </a:solidFill>
                <a:latin typeface="Arial"/>
                <a:ea typeface="Arial"/>
                <a:cs typeface="Arial"/>
                <a:sym typeface="Arial"/>
              </a:rPr>
              <a:t>Events Topics 2024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4" name="Google Shape;564;p29"/>
          <p:cNvSpPr txBox="1"/>
          <p:nvPr/>
        </p:nvSpPr>
        <p:spPr>
          <a:xfrm>
            <a:off x="2604595" y="996912"/>
            <a:ext cx="7370142" cy="3998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75" tIns="45675" rIns="91375" bIns="456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99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Business creation in Switzerland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5" name="Google Shape;565;p29"/>
          <p:cNvSpPr txBox="1"/>
          <p:nvPr/>
        </p:nvSpPr>
        <p:spPr>
          <a:xfrm>
            <a:off x="2604595" y="1697587"/>
            <a:ext cx="7370142" cy="3998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75" tIns="45675" rIns="91375" bIns="456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99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Work Opportunities at Sunstar and Recruiting Process</a:t>
            </a:r>
            <a:endParaRPr sz="1999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6" name="Google Shape;566;p29"/>
          <p:cNvSpPr txBox="1"/>
          <p:nvPr/>
        </p:nvSpPr>
        <p:spPr>
          <a:xfrm>
            <a:off x="2604595" y="2398261"/>
            <a:ext cx="7370142" cy="3998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75" tIns="45675" rIns="91375" bIns="456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99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Employment in Switzerland</a:t>
            </a:r>
            <a:endParaRPr sz="1999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7" name="Google Shape;567;p29"/>
          <p:cNvSpPr txBox="1"/>
          <p:nvPr/>
        </p:nvSpPr>
        <p:spPr>
          <a:xfrm>
            <a:off x="2604595" y="4025917"/>
            <a:ext cx="7370142" cy="7075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75" tIns="45675" rIns="91375" bIns="456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99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Driving Change through Careers in Public-Private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99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Partnerships</a:t>
            </a:r>
            <a:endParaRPr sz="1999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8" name="Google Shape;568;p29"/>
          <p:cNvSpPr txBox="1"/>
          <p:nvPr/>
        </p:nvSpPr>
        <p:spPr>
          <a:xfrm>
            <a:off x="2604595" y="5034207"/>
            <a:ext cx="7370142" cy="3998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75" tIns="45675" rIns="91375" bIns="456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99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How to Bling your LinkedIn</a:t>
            </a:r>
            <a:endParaRPr sz="1999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9" name="Google Shape;569;p29"/>
          <p:cNvSpPr txBox="1"/>
          <p:nvPr/>
        </p:nvSpPr>
        <p:spPr>
          <a:xfrm>
            <a:off x="2604595" y="5734882"/>
            <a:ext cx="7370142" cy="3998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75" tIns="45675" rIns="91375" bIns="456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99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How to Prepare to Competency-Based Interviews</a:t>
            </a:r>
            <a:endParaRPr sz="1999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0" name="Google Shape;570;p29"/>
          <p:cNvSpPr txBox="1"/>
          <p:nvPr/>
        </p:nvSpPr>
        <p:spPr>
          <a:xfrm>
            <a:off x="2604595" y="3058281"/>
            <a:ext cx="7370142" cy="7075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75" tIns="45675" rIns="91375" bIns="456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99" b="1" i="0" u="none" strike="noStrike" cap="none">
                <a:solidFill>
                  <a:srgbClr val="191D1D"/>
                </a:solidFill>
                <a:latin typeface="Arial"/>
                <a:ea typeface="Arial"/>
                <a:cs typeface="Arial"/>
                <a:sym typeface="Arial"/>
              </a:rPr>
              <a:t>Unleash Your Potential: Discovering Nestlé's Recruitment Secrets</a:t>
            </a:r>
            <a:endParaRPr sz="1999" b="0" i="0" u="none" strike="noStrike" cap="none">
              <a:solidFill>
                <a:srgbClr val="191D1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1" name="Google Shape;571;p29"/>
          <p:cNvSpPr/>
          <p:nvPr/>
        </p:nvSpPr>
        <p:spPr>
          <a:xfrm>
            <a:off x="827333" y="965558"/>
            <a:ext cx="1389932" cy="462609"/>
          </a:xfrm>
          <a:custGeom>
            <a:avLst/>
            <a:gdLst/>
            <a:ahLst/>
            <a:cxnLst/>
            <a:rect l="l" t="t" r="r" b="b"/>
            <a:pathLst>
              <a:path w="2936621" h="977392" extrusionOk="0">
                <a:moveTo>
                  <a:pt x="0" y="0"/>
                </a:moveTo>
                <a:lnTo>
                  <a:pt x="0" y="977392"/>
                </a:lnTo>
                <a:lnTo>
                  <a:pt x="2936621" y="977392"/>
                </a:lnTo>
                <a:lnTo>
                  <a:pt x="2936621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375" tIns="45675" rIns="91375" bIns="456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2" name="Google Shape;572;p29"/>
          <p:cNvSpPr/>
          <p:nvPr/>
        </p:nvSpPr>
        <p:spPr>
          <a:xfrm>
            <a:off x="783740" y="1763854"/>
            <a:ext cx="1477117" cy="267367"/>
          </a:xfrm>
          <a:custGeom>
            <a:avLst/>
            <a:gdLst/>
            <a:ahLst/>
            <a:cxnLst/>
            <a:rect l="l" t="t" r="r" b="b"/>
            <a:pathLst>
              <a:path w="3709543" h="671449" extrusionOk="0">
                <a:moveTo>
                  <a:pt x="0" y="0"/>
                </a:moveTo>
                <a:lnTo>
                  <a:pt x="0" y="671449"/>
                </a:lnTo>
                <a:lnTo>
                  <a:pt x="3709543" y="671449"/>
                </a:lnTo>
                <a:lnTo>
                  <a:pt x="3709543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l="-3897" t="-16088" r="-3856" b="-20223"/>
            </a:stretch>
          </a:blipFill>
          <a:ln>
            <a:noFill/>
          </a:ln>
        </p:spPr>
        <p:txBody>
          <a:bodyPr spcFirstLastPara="1" wrap="square" lIns="91375" tIns="45675" rIns="91375" bIns="456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3" name="Google Shape;573;p29"/>
          <p:cNvSpPr/>
          <p:nvPr/>
        </p:nvSpPr>
        <p:spPr>
          <a:xfrm>
            <a:off x="807604" y="2239377"/>
            <a:ext cx="1429390" cy="717671"/>
          </a:xfrm>
          <a:custGeom>
            <a:avLst/>
            <a:gdLst/>
            <a:ahLst/>
            <a:cxnLst/>
            <a:rect l="l" t="t" r="r" b="b"/>
            <a:pathLst>
              <a:path w="3293618" h="1653667" extrusionOk="0">
                <a:moveTo>
                  <a:pt x="0" y="0"/>
                </a:moveTo>
                <a:lnTo>
                  <a:pt x="0" y="1653667"/>
                </a:lnTo>
                <a:lnTo>
                  <a:pt x="3293618" y="1653667"/>
                </a:lnTo>
                <a:lnTo>
                  <a:pt x="3293618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375" tIns="45675" rIns="91375" bIns="456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4" name="Google Shape;574;p29"/>
          <p:cNvSpPr/>
          <p:nvPr/>
        </p:nvSpPr>
        <p:spPr>
          <a:xfrm>
            <a:off x="1057964" y="3010451"/>
            <a:ext cx="928668" cy="951235"/>
          </a:xfrm>
          <a:custGeom>
            <a:avLst/>
            <a:gdLst/>
            <a:ahLst/>
            <a:cxnLst/>
            <a:rect l="l" t="t" r="r" b="b"/>
            <a:pathLst>
              <a:path w="2242058" h="2296541" extrusionOk="0">
                <a:moveTo>
                  <a:pt x="0" y="0"/>
                </a:moveTo>
                <a:lnTo>
                  <a:pt x="0" y="2296541"/>
                </a:lnTo>
                <a:lnTo>
                  <a:pt x="2242058" y="2296541"/>
                </a:lnTo>
                <a:lnTo>
                  <a:pt x="2242058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375" tIns="45675" rIns="91375" bIns="456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5" name="Google Shape;575;p29"/>
          <p:cNvSpPr/>
          <p:nvPr/>
        </p:nvSpPr>
        <p:spPr>
          <a:xfrm>
            <a:off x="1128108" y="4025917"/>
            <a:ext cx="788380" cy="808304"/>
          </a:xfrm>
          <a:custGeom>
            <a:avLst/>
            <a:gdLst/>
            <a:ahLst/>
            <a:cxnLst/>
            <a:rect l="l" t="t" r="r" b="b"/>
            <a:pathLst>
              <a:path w="1353767" h="1387978" extrusionOk="0">
                <a:moveTo>
                  <a:pt x="0" y="0"/>
                </a:moveTo>
                <a:lnTo>
                  <a:pt x="1353767" y="0"/>
                </a:lnTo>
                <a:lnTo>
                  <a:pt x="1353767" y="1387977"/>
                </a:lnTo>
                <a:lnTo>
                  <a:pt x="0" y="138797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375" tIns="45675" rIns="91375" bIns="456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6" name="Google Shape;576;p29"/>
          <p:cNvSpPr/>
          <p:nvPr/>
        </p:nvSpPr>
        <p:spPr>
          <a:xfrm>
            <a:off x="783741" y="4888414"/>
            <a:ext cx="1429390" cy="685714"/>
          </a:xfrm>
          <a:custGeom>
            <a:avLst/>
            <a:gdLst/>
            <a:ahLst/>
            <a:cxnLst/>
            <a:rect l="l" t="t" r="r" b="b"/>
            <a:pathLst>
              <a:path w="3382518" h="1622679" extrusionOk="0">
                <a:moveTo>
                  <a:pt x="0" y="0"/>
                </a:moveTo>
                <a:lnTo>
                  <a:pt x="3382518" y="0"/>
                </a:lnTo>
                <a:lnTo>
                  <a:pt x="3382518" y="1622679"/>
                </a:lnTo>
                <a:lnTo>
                  <a:pt x="0" y="162267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8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375" tIns="45675" rIns="91375" bIns="456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77" name="Google Shape;577;p29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1059175" y="5639212"/>
            <a:ext cx="927458" cy="5064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" name="Google Shape;582;p30"/>
          <p:cNvSpPr/>
          <p:nvPr/>
        </p:nvSpPr>
        <p:spPr>
          <a:xfrm>
            <a:off x="3175" y="862576"/>
            <a:ext cx="3068261" cy="5355917"/>
          </a:xfrm>
          <a:prstGeom prst="rect">
            <a:avLst/>
          </a:prstGeom>
          <a:solidFill>
            <a:srgbClr val="02A2AC"/>
          </a:solidFill>
          <a:ln>
            <a:noFill/>
          </a:ln>
        </p:spPr>
        <p:txBody>
          <a:bodyPr spcFirstLastPara="1" wrap="square" lIns="22825" tIns="22825" rIns="22825" bIns="228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73757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583" name="Google Shape;583;p30"/>
          <p:cNvSpPr txBox="1"/>
          <p:nvPr/>
        </p:nvSpPr>
        <p:spPr>
          <a:xfrm>
            <a:off x="615306" y="195041"/>
            <a:ext cx="10961388" cy="7584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2800" tIns="22800" rIns="22800" bIns="228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99" b="1" i="0" u="none" strike="noStrike" cap="none">
                <a:solidFill>
                  <a:srgbClr val="3A9EA8"/>
                </a:solidFill>
                <a:latin typeface="Arial"/>
                <a:ea typeface="Arial"/>
                <a:cs typeface="Arial"/>
                <a:sym typeface="Arial"/>
              </a:rPr>
              <a:t>IDCN Lake</a:t>
            </a:r>
            <a:r>
              <a:rPr lang="en-US" sz="2699" b="0" i="0" u="none" strike="noStrike" cap="none">
                <a:solidFill>
                  <a:srgbClr val="00808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699" b="1" i="0" u="none" strike="noStrike" cap="none">
                <a:solidFill>
                  <a:srgbClr val="3A9EA8"/>
                </a:solidFill>
                <a:latin typeface="Arial"/>
                <a:ea typeface="Arial"/>
                <a:cs typeface="Arial"/>
                <a:sym typeface="Arial"/>
              </a:rPr>
              <a:t>Geneva</a:t>
            </a:r>
            <a:r>
              <a:rPr lang="en-US" sz="2699" b="0" i="0" u="none" strike="noStrike" cap="none">
                <a:solidFill>
                  <a:srgbClr val="00808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699" b="1" i="0" u="none" strike="noStrike" cap="none">
                <a:solidFill>
                  <a:srgbClr val="3A9EA8"/>
                </a:solidFill>
                <a:latin typeface="Arial"/>
                <a:ea typeface="Arial"/>
                <a:cs typeface="Arial"/>
                <a:sym typeface="Arial"/>
              </a:rPr>
              <a:t>Activities 2024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4" name="Google Shape;584;p30"/>
          <p:cNvSpPr txBox="1"/>
          <p:nvPr/>
        </p:nvSpPr>
        <p:spPr>
          <a:xfrm>
            <a:off x="190089" y="1125962"/>
            <a:ext cx="2835692" cy="45002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75" tIns="45675" rIns="91375" bIns="45675" anchor="t" anchorCtr="0">
            <a:sp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99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INTERNAL AND SOCIAL EVENTS: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1" i="1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607" marR="0" lvl="2" indent="-285607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lang="en-US"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Masterclasses</a:t>
            </a: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607" marR="0" lvl="2" indent="-285607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lang="en-US"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New Member Welcome Events</a:t>
            </a: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607" marR="0" lvl="2" indent="-285607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lang="en-US"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Volunteer Picnic/Christmas Lunch 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607" marR="0" lvl="2" indent="-222107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999" b="1" i="0" u="sng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999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607" marR="0" lvl="2" indent="-158671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999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85" name="Google Shape;585;p30" descr="A group of people in a room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094541" y="862576"/>
            <a:ext cx="5998264" cy="5518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0" name="Google Shape;590;p31"/>
          <p:cNvSpPr txBox="1">
            <a:spLocks noGrp="1"/>
          </p:cNvSpPr>
          <p:nvPr>
            <p:ph type="title"/>
          </p:nvPr>
        </p:nvSpPr>
        <p:spPr>
          <a:xfrm>
            <a:off x="128658" y="119709"/>
            <a:ext cx="11934685" cy="935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50" tIns="22800" rIns="45650" bIns="228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2599" b="1">
                <a:solidFill>
                  <a:srgbClr val="3A9EA8"/>
                </a:solidFill>
                <a:latin typeface="Arial"/>
                <a:ea typeface="Arial"/>
                <a:cs typeface="Arial"/>
                <a:sym typeface="Arial"/>
              </a:rPr>
              <a:t>Welcome Events for new Partner Members</a:t>
            </a:r>
            <a:endParaRPr sz="2599"/>
          </a:p>
        </p:txBody>
      </p:sp>
      <p:sp>
        <p:nvSpPr>
          <p:cNvPr id="591" name="Google Shape;591;p31"/>
          <p:cNvSpPr/>
          <p:nvPr/>
        </p:nvSpPr>
        <p:spPr>
          <a:xfrm>
            <a:off x="8411274" y="1054754"/>
            <a:ext cx="3790797" cy="5163738"/>
          </a:xfrm>
          <a:prstGeom prst="rect">
            <a:avLst/>
          </a:prstGeom>
          <a:solidFill>
            <a:srgbClr val="02A2AC"/>
          </a:solidFill>
          <a:ln>
            <a:noFill/>
          </a:ln>
        </p:spPr>
        <p:txBody>
          <a:bodyPr spcFirstLastPara="1" wrap="square" lIns="22825" tIns="22825" rIns="22825" bIns="228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73757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592" name="Google Shape;592;p31"/>
          <p:cNvSpPr txBox="1"/>
          <p:nvPr/>
        </p:nvSpPr>
        <p:spPr>
          <a:xfrm>
            <a:off x="8549598" y="1231717"/>
            <a:ext cx="3513745" cy="21996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2825" tIns="22825" rIns="22825" bIns="228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99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MAIN OBJECTIVES: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999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729" marR="0" lvl="0" indent="-34272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Font typeface="Arial"/>
              <a:buChar char="•"/>
            </a:pPr>
            <a:r>
              <a:rPr lang="en-US" sz="1999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 warm, informative, and fun welcome sessions.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729" marR="0" lvl="0" indent="-2030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999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729" marR="0" lvl="0" indent="-34272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Font typeface="Arial"/>
              <a:buChar char="•"/>
            </a:pPr>
            <a:r>
              <a:rPr lang="en-US" sz="1999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Presentation and recruiting of volunteers.</a:t>
            </a:r>
            <a:endParaRPr sz="1999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3" name="Google Shape;593;p31"/>
          <p:cNvSpPr txBox="1"/>
          <p:nvPr/>
        </p:nvSpPr>
        <p:spPr>
          <a:xfrm>
            <a:off x="8549598" y="3854102"/>
            <a:ext cx="3513745" cy="969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2825" tIns="22825" rIns="22825" bIns="228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99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TIMING: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999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729" marR="0" lvl="0" indent="-34272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Font typeface="Arial"/>
              <a:buChar char="•"/>
            </a:pPr>
            <a:r>
              <a:rPr lang="en-US" sz="1999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2-3 times a year.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94" name="Google Shape;594;p31"/>
          <p:cNvPicPr preferRelativeResize="0"/>
          <p:nvPr/>
        </p:nvPicPr>
        <p:blipFill rotWithShape="1">
          <a:blip r:embed="rId3">
            <a:alphaModFix/>
          </a:blip>
          <a:srcRect l="10" t="14402" r="-10"/>
          <a:stretch/>
        </p:blipFill>
        <p:spPr>
          <a:xfrm flipH="1">
            <a:off x="299501" y="1054755"/>
            <a:ext cx="8041810" cy="51627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9" name="Google Shape;599;p3"/>
          <p:cNvPicPr preferRelativeResize="0"/>
          <p:nvPr/>
        </p:nvPicPr>
        <p:blipFill rotWithShape="1">
          <a:blip r:embed="rId3">
            <a:alphaModFix/>
          </a:blip>
          <a:srcRect b="13538"/>
          <a:stretch/>
        </p:blipFill>
        <p:spPr>
          <a:xfrm>
            <a:off x="663107" y="307469"/>
            <a:ext cx="10865787" cy="54468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"/>
          <p:cNvSpPr txBox="1"/>
          <p:nvPr/>
        </p:nvSpPr>
        <p:spPr>
          <a:xfrm>
            <a:off x="408074" y="60430"/>
            <a:ext cx="10967100" cy="758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2825" tIns="22825" rIns="22825" bIns="22825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lang="en-US" sz="2700" b="1" i="0" u="none" strike="noStrike" cap="none">
                <a:solidFill>
                  <a:srgbClr val="3A9EA8"/>
                </a:solidFill>
                <a:latin typeface="Arial"/>
                <a:ea typeface="Arial"/>
                <a:cs typeface="Arial"/>
                <a:sym typeface="Arial"/>
              </a:rPr>
              <a:t>My Journey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9" name="Google Shape;159;p2" descr="A person and person with children&#10;&#10;AI-generated content may be incorrect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>
            <a:off x="-564978" y="1616797"/>
            <a:ext cx="5635700" cy="4226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0" name="Google Shape;160;p2" descr="A blue and yellow flag&#10;&#10;AI-generated content may be incorrect."/>
          <p:cNvPicPr preferRelativeResize="0"/>
          <p:nvPr/>
        </p:nvPicPr>
        <p:blipFill rotWithShape="1">
          <a:blip r:embed="rId4">
            <a:alphaModFix/>
          </a:blip>
          <a:srcRect t="14561" b="17489"/>
          <a:stretch/>
        </p:blipFill>
        <p:spPr>
          <a:xfrm>
            <a:off x="4621530" y="1243804"/>
            <a:ext cx="1648460" cy="1120140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Google Shape;161;p2"/>
          <p:cNvSpPr txBox="1"/>
          <p:nvPr/>
        </p:nvSpPr>
        <p:spPr>
          <a:xfrm>
            <a:off x="6269990" y="1342209"/>
            <a:ext cx="5519460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Originally</a:t>
            </a:r>
            <a:r>
              <a:rPr lang="en-US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from Ukraine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15+ years in International Sales and Marketing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Sales, Marketing and Distribution across 10 markets</a:t>
            </a:r>
            <a:endParaRPr/>
          </a:p>
        </p:txBody>
      </p:sp>
      <p:pic>
        <p:nvPicPr>
          <p:cNvPr id="162" name="Google Shape;162;p2"/>
          <p:cNvPicPr preferRelativeResize="0"/>
          <p:nvPr/>
        </p:nvPicPr>
        <p:blipFill rotWithShape="1">
          <a:blip r:embed="rId5">
            <a:alphaModFix/>
          </a:blip>
          <a:srcRect l="9801" t="15271" r="9802" b="15271"/>
          <a:stretch/>
        </p:blipFill>
        <p:spPr>
          <a:xfrm>
            <a:off x="4621530" y="2502266"/>
            <a:ext cx="1648460" cy="1120140"/>
          </a:xfrm>
          <a:prstGeom prst="rect">
            <a:avLst/>
          </a:prstGeom>
          <a:noFill/>
          <a:ln>
            <a:noFill/>
          </a:ln>
        </p:spPr>
      </p:pic>
      <p:sp>
        <p:nvSpPr>
          <p:cNvPr id="163" name="Google Shape;163;p2"/>
          <p:cNvSpPr txBox="1"/>
          <p:nvPr/>
        </p:nvSpPr>
        <p:spPr>
          <a:xfrm>
            <a:off x="6269990" y="2649744"/>
            <a:ext cx="2852063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2013 - 2014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first relocation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Good career development</a:t>
            </a:r>
            <a:endParaRPr/>
          </a:p>
        </p:txBody>
      </p:sp>
      <p:pic>
        <p:nvPicPr>
          <p:cNvPr id="164" name="Google Shape;164;p2"/>
          <p:cNvPicPr preferRelativeResize="0"/>
          <p:nvPr/>
        </p:nvPicPr>
        <p:blipFill rotWithShape="1">
          <a:blip r:embed="rId6">
            <a:alphaModFix/>
          </a:blip>
          <a:srcRect l="-12667" t="12685" r="-13295" b="1724"/>
          <a:stretch/>
        </p:blipFill>
        <p:spPr>
          <a:xfrm>
            <a:off x="4621530" y="3858875"/>
            <a:ext cx="1648460" cy="1120140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p2"/>
          <p:cNvSpPr txBox="1"/>
          <p:nvPr/>
        </p:nvSpPr>
        <p:spPr>
          <a:xfrm>
            <a:off x="6269990" y="3858875"/>
            <a:ext cx="5186035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2019 - 2023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second relocation, UAE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Career is on hold, childcare and self employment</a:t>
            </a:r>
            <a:endParaRPr/>
          </a:p>
        </p:txBody>
      </p:sp>
      <p:pic>
        <p:nvPicPr>
          <p:cNvPr id="166" name="Google Shape;166;p2"/>
          <p:cNvPicPr preferRelativeResize="0"/>
          <p:nvPr/>
        </p:nvPicPr>
        <p:blipFill rotWithShape="1">
          <a:blip r:embed="rId5">
            <a:alphaModFix/>
          </a:blip>
          <a:srcRect l="9801" t="15271" r="9802" b="15271"/>
          <a:stretch/>
        </p:blipFill>
        <p:spPr>
          <a:xfrm>
            <a:off x="4621530" y="4979015"/>
            <a:ext cx="1648460" cy="1120140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Google Shape;167;p2"/>
          <p:cNvSpPr txBox="1"/>
          <p:nvPr/>
        </p:nvSpPr>
        <p:spPr>
          <a:xfrm>
            <a:off x="6269990" y="5126493"/>
            <a:ext cx="2069797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Since Sep 2023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Active job search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IDCN volunteering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" name="Google Shape;604;p23"/>
          <p:cNvSpPr/>
          <p:nvPr/>
        </p:nvSpPr>
        <p:spPr>
          <a:xfrm>
            <a:off x="4715266" y="2742283"/>
            <a:ext cx="7098890" cy="1646570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288A8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5" name="Google Shape;605;p23"/>
          <p:cNvSpPr txBox="1"/>
          <p:nvPr/>
        </p:nvSpPr>
        <p:spPr>
          <a:xfrm>
            <a:off x="4913224" y="2819193"/>
            <a:ext cx="6666326" cy="1323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US" sz="4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How to Succeed in Your Job Search</a:t>
            </a:r>
            <a:endParaRPr sz="32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06" name="Google Shape;606;p23" descr="A yellow post-it note with red text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-322698">
            <a:off x="118931" y="933116"/>
            <a:ext cx="4572000" cy="4572000"/>
          </a:xfrm>
          <a:prstGeom prst="rect">
            <a:avLst/>
          </a:prstGeom>
          <a:noFill/>
          <a:ln>
            <a:noFill/>
          </a:ln>
        </p:spPr>
      </p:pic>
      <p:sp>
        <p:nvSpPr>
          <p:cNvPr id="607" name="Google Shape;607;p23"/>
          <p:cNvSpPr txBox="1"/>
          <p:nvPr/>
        </p:nvSpPr>
        <p:spPr>
          <a:xfrm>
            <a:off x="612450" y="193356"/>
            <a:ext cx="10967100" cy="758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2825" tIns="22825" rIns="22825" bIns="22825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lang="en-US" sz="2700" b="1" i="0" u="none" strike="noStrike" cap="none">
                <a:solidFill>
                  <a:srgbClr val="3A9EA8"/>
                </a:solidFill>
                <a:latin typeface="Arial"/>
                <a:ea typeface="Arial"/>
                <a:cs typeface="Arial"/>
                <a:sym typeface="Arial"/>
              </a:rPr>
              <a:t>The Next Corporate Event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8" name="Google Shape;608;p23"/>
          <p:cNvSpPr txBox="1"/>
          <p:nvPr/>
        </p:nvSpPr>
        <p:spPr>
          <a:xfrm>
            <a:off x="8168279" y="1744427"/>
            <a:ext cx="3411271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 b="1" i="0" u="none" strike="noStrike" cap="none">
                <a:solidFill>
                  <a:srgbClr val="191D1D"/>
                </a:solidFill>
                <a:latin typeface="Arial"/>
                <a:ea typeface="Arial"/>
                <a:cs typeface="Arial"/>
                <a:sym typeface="Arial"/>
              </a:rPr>
              <a:t>MARCH 25</a:t>
            </a:r>
            <a:r>
              <a:rPr lang="en-US" sz="2800" b="1" i="0" u="none" strike="noStrike" cap="none" baseline="30000">
                <a:solidFill>
                  <a:srgbClr val="191D1D"/>
                </a:solidFill>
                <a:latin typeface="Arial"/>
                <a:ea typeface="Arial"/>
                <a:cs typeface="Arial"/>
                <a:sym typeface="Arial"/>
              </a:rPr>
              <a:t>th</a:t>
            </a:r>
            <a:r>
              <a:rPr lang="en-US" sz="2800" b="1" i="0" u="none" strike="noStrike" cap="none">
                <a:solidFill>
                  <a:srgbClr val="191D1D"/>
                </a:solidFill>
                <a:latin typeface="Arial"/>
                <a:ea typeface="Arial"/>
                <a:cs typeface="Arial"/>
                <a:sym typeface="Arial"/>
              </a:rPr>
              <a:t>, 2025</a:t>
            </a:r>
            <a:endParaRPr sz="2800" b="0" i="0" u="none" strike="noStrike" cap="none">
              <a:solidFill>
                <a:srgbClr val="191D1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9" name="Google Shape;609;p23"/>
          <p:cNvSpPr/>
          <p:nvPr/>
        </p:nvSpPr>
        <p:spPr>
          <a:xfrm>
            <a:off x="4715266" y="1507184"/>
            <a:ext cx="2748580" cy="916176"/>
          </a:xfrm>
          <a:custGeom>
            <a:avLst/>
            <a:gdLst/>
            <a:ahLst/>
            <a:cxnLst/>
            <a:rect l="l" t="t" r="r" b="b"/>
            <a:pathLst>
              <a:path w="2297793" h="765916" extrusionOk="0">
                <a:moveTo>
                  <a:pt x="0" y="0"/>
                </a:moveTo>
                <a:lnTo>
                  <a:pt x="2297793" y="0"/>
                </a:lnTo>
                <a:lnTo>
                  <a:pt x="2297793" y="765916"/>
                </a:lnTo>
                <a:lnTo>
                  <a:pt x="0" y="76591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" name="Google Shape;614;g2fe8fe1da7f_0_0"/>
          <p:cNvSpPr txBox="1"/>
          <p:nvPr/>
        </p:nvSpPr>
        <p:spPr>
          <a:xfrm>
            <a:off x="6359533" y="5134866"/>
            <a:ext cx="2492700" cy="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50"/>
              <a:buFont typeface="Arial"/>
              <a:buNone/>
            </a:pPr>
            <a:endParaRPr sz="9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5" name="Google Shape;615;g2fe8fe1da7f_0_0"/>
          <p:cNvSpPr txBox="1"/>
          <p:nvPr/>
        </p:nvSpPr>
        <p:spPr>
          <a:xfrm>
            <a:off x="9264413" y="487625"/>
            <a:ext cx="2681400" cy="60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endParaRPr sz="2200" b="0" i="1" u="none" strike="noStrike" cap="none">
              <a:solidFill>
                <a:srgbClr val="02A2AC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6" name="Google Shape;616;g2fe8fe1da7f_0_0"/>
          <p:cNvSpPr txBox="1"/>
          <p:nvPr/>
        </p:nvSpPr>
        <p:spPr>
          <a:xfrm>
            <a:off x="3077998" y="2760549"/>
            <a:ext cx="6036003" cy="826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125" tIns="17125" rIns="17125" bIns="171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US" sz="7200" b="1" i="0" u="none" strike="noStrike" cap="none">
                <a:solidFill>
                  <a:srgbClr val="02A2AC"/>
                </a:solidFill>
                <a:latin typeface="Trebuchet MS"/>
                <a:ea typeface="Trebuchet MS"/>
                <a:cs typeface="Trebuchet MS"/>
                <a:sym typeface="Trebuchet MS"/>
              </a:rPr>
              <a:t>Thank you!</a:t>
            </a:r>
            <a:endParaRPr sz="7200" b="1" i="0" u="none" strike="noStrike" cap="none">
              <a:solidFill>
                <a:srgbClr val="02A2AC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15"/>
          <p:cNvSpPr txBox="1"/>
          <p:nvPr/>
        </p:nvSpPr>
        <p:spPr>
          <a:xfrm>
            <a:off x="408074" y="60430"/>
            <a:ext cx="10967100" cy="758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2825" tIns="22825" rIns="22825" bIns="22825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lang="en-US" sz="2700" b="1" i="0" u="none" strike="noStrike" cap="none">
                <a:solidFill>
                  <a:srgbClr val="3A9EA8"/>
                </a:solidFill>
                <a:latin typeface="Arial"/>
                <a:ea typeface="Arial"/>
                <a:cs typeface="Arial"/>
                <a:sym typeface="Arial"/>
              </a:rPr>
              <a:t>IDCN Partner Member Profile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3" name="Google Shape;173;p15" descr="A person and person packing boxes&#10;&#10;AI-generated content may be incorrect."/>
          <p:cNvPicPr preferRelativeResize="0"/>
          <p:nvPr/>
        </p:nvPicPr>
        <p:blipFill rotWithShape="1">
          <a:blip r:embed="rId3">
            <a:alphaModFix/>
          </a:blip>
          <a:srcRect l="15814" r="13803"/>
          <a:stretch/>
        </p:blipFill>
        <p:spPr>
          <a:xfrm>
            <a:off x="-1" y="982980"/>
            <a:ext cx="6566415" cy="5252555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Google Shape;174;p15"/>
          <p:cNvSpPr txBox="1"/>
          <p:nvPr/>
        </p:nvSpPr>
        <p:spPr>
          <a:xfrm>
            <a:off x="6683970" y="982980"/>
            <a:ext cx="5283300" cy="486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lang="en-US" sz="20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Young professional.</a:t>
            </a:r>
            <a:endParaRPr/>
          </a:p>
          <a:p>
            <a:pPr marL="285750" marR="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lang="en-US" sz="20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High education, good career development.</a:t>
            </a:r>
            <a:endParaRPr/>
          </a:p>
          <a:p>
            <a:pPr marL="285750" marR="0" lvl="0" indent="-28575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lang="en-US" sz="20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Open to explore new opportunities.</a:t>
            </a:r>
            <a:endParaRPr/>
          </a:p>
          <a:p>
            <a:pPr marL="285750" marR="0" lvl="0" indent="-28575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lang="en-US" sz="20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Speaks more than one language.</a:t>
            </a:r>
            <a:endParaRPr/>
          </a:p>
          <a:p>
            <a:pPr marL="285750" marR="0" lvl="0" indent="-28575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lang="en-US" sz="20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Followed </a:t>
            </a:r>
            <a:r>
              <a:rPr lang="en-US" sz="2000" b="1"/>
              <a:t>spouse</a:t>
            </a:r>
            <a:r>
              <a:rPr lang="en-US" sz="20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/ partner in relocation.</a:t>
            </a:r>
            <a:endParaRPr/>
          </a:p>
          <a:p>
            <a:pPr marL="285750" marR="0" lvl="0" indent="-28575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lang="en-US" sz="2000" b="1"/>
              <a:t>Excited</a:t>
            </a:r>
            <a:r>
              <a:rPr lang="en-US" sz="20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about the Swiss lifestyle.</a:t>
            </a:r>
            <a:endParaRPr/>
          </a:p>
          <a:p>
            <a:pPr marL="285750" marR="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lang="en-US" sz="2000" b="1"/>
              <a:t>Believes</a:t>
            </a:r>
            <a:r>
              <a:rPr lang="en-US" sz="20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to be hired in about 6 month maximum.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" name="Google Shape;179;p19" descr="A group of people sitting in a row&#10;&#10;AI-generated content may be incorrect."/>
          <p:cNvPicPr preferRelativeResize="0"/>
          <p:nvPr/>
        </p:nvPicPr>
        <p:blipFill rotWithShape="1">
          <a:blip r:embed="rId3">
            <a:alphaModFix/>
          </a:blip>
          <a:srcRect t="10913" b="11901"/>
          <a:stretch/>
        </p:blipFill>
        <p:spPr>
          <a:xfrm>
            <a:off x="-16510" y="0"/>
            <a:ext cx="12192000" cy="6208331"/>
          </a:xfrm>
          <a:prstGeom prst="rect">
            <a:avLst/>
          </a:prstGeom>
          <a:noFill/>
          <a:ln>
            <a:noFill/>
          </a:ln>
        </p:spPr>
      </p:pic>
      <p:sp>
        <p:nvSpPr>
          <p:cNvPr id="180" name="Google Shape;180;p19"/>
          <p:cNvSpPr txBox="1"/>
          <p:nvPr/>
        </p:nvSpPr>
        <p:spPr>
          <a:xfrm>
            <a:off x="408074" y="60430"/>
            <a:ext cx="10967100" cy="758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2825" tIns="22825" rIns="22825" bIns="22825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lang="en-US" sz="2700" b="1" i="0" u="none" strike="noStrike" cap="none">
                <a:solidFill>
                  <a:srgbClr val="3A9EA8"/>
                </a:solidFill>
                <a:latin typeface="Arial"/>
                <a:ea typeface="Arial"/>
                <a:cs typeface="Arial"/>
                <a:sym typeface="Arial"/>
              </a:rPr>
              <a:t>IDCN Partner Member Profile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1" name="Google Shape;181;p19"/>
          <p:cNvSpPr txBox="1"/>
          <p:nvPr/>
        </p:nvSpPr>
        <p:spPr>
          <a:xfrm rot="-1576331">
            <a:off x="1776473" y="1436488"/>
            <a:ext cx="1980029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399EA8"/>
                </a:solidFill>
                <a:latin typeface="Arial"/>
                <a:ea typeface="Arial"/>
                <a:cs typeface="Arial"/>
                <a:sym typeface="Arial"/>
              </a:rPr>
              <a:t>Maybe I need to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399EA8"/>
                </a:solidFill>
                <a:latin typeface="Arial"/>
                <a:ea typeface="Arial"/>
                <a:cs typeface="Arial"/>
                <a:sym typeface="Arial"/>
              </a:rPr>
              <a:t>learn French?</a:t>
            </a:r>
            <a:endParaRPr/>
          </a:p>
        </p:txBody>
      </p:sp>
      <p:sp>
        <p:nvSpPr>
          <p:cNvPr id="182" name="Google Shape;182;p19"/>
          <p:cNvSpPr txBox="1"/>
          <p:nvPr/>
        </p:nvSpPr>
        <p:spPr>
          <a:xfrm rot="-1576331">
            <a:off x="306303" y="1537069"/>
            <a:ext cx="1749197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399EA8"/>
                </a:solidFill>
                <a:latin typeface="Arial"/>
                <a:ea typeface="Arial"/>
                <a:cs typeface="Arial"/>
                <a:sym typeface="Arial"/>
              </a:rPr>
              <a:t>Why my CV </a:t>
            </a:r>
            <a:br>
              <a:rPr lang="en-US" sz="1800" b="1" i="0" u="none" strike="noStrike" cap="none">
                <a:solidFill>
                  <a:srgbClr val="399EA8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800" b="1" i="0" u="none" strike="noStrike" cap="none">
                <a:solidFill>
                  <a:srgbClr val="399EA8"/>
                </a:solidFill>
                <a:latin typeface="Arial"/>
                <a:ea typeface="Arial"/>
                <a:cs typeface="Arial"/>
                <a:sym typeface="Arial"/>
              </a:rPr>
              <a:t>doesn’t work?</a:t>
            </a:r>
            <a:endParaRPr/>
          </a:p>
        </p:txBody>
      </p:sp>
      <p:sp>
        <p:nvSpPr>
          <p:cNvPr id="183" name="Google Shape;183;p19"/>
          <p:cNvSpPr txBox="1"/>
          <p:nvPr/>
        </p:nvSpPr>
        <p:spPr>
          <a:xfrm rot="-1576331">
            <a:off x="3208664" y="1548422"/>
            <a:ext cx="1800493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399EA8"/>
                </a:solidFill>
                <a:latin typeface="Arial"/>
                <a:ea typeface="Arial"/>
                <a:cs typeface="Arial"/>
                <a:sym typeface="Arial"/>
              </a:rPr>
              <a:t>Why all is so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399EA8"/>
                </a:solidFill>
                <a:latin typeface="Arial"/>
                <a:ea typeface="Arial"/>
                <a:cs typeface="Arial"/>
                <a:sym typeface="Arial"/>
              </a:rPr>
              <a:t>different here?</a:t>
            </a:r>
            <a:endParaRPr/>
          </a:p>
        </p:txBody>
      </p:sp>
      <p:sp>
        <p:nvSpPr>
          <p:cNvPr id="184" name="Google Shape;184;p19"/>
          <p:cNvSpPr txBox="1"/>
          <p:nvPr/>
        </p:nvSpPr>
        <p:spPr>
          <a:xfrm rot="-1576331">
            <a:off x="7007464" y="1414541"/>
            <a:ext cx="1428596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399EA8"/>
                </a:solidFill>
                <a:latin typeface="Arial"/>
                <a:ea typeface="Arial"/>
                <a:cs typeface="Arial"/>
                <a:sym typeface="Arial"/>
              </a:rPr>
              <a:t>Who could </a:t>
            </a:r>
            <a:br>
              <a:rPr lang="en-US" sz="1800" b="1" i="0" u="none" strike="noStrike" cap="none">
                <a:solidFill>
                  <a:srgbClr val="399EA8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800" b="1" i="0" u="none" strike="noStrike" cap="none">
                <a:solidFill>
                  <a:srgbClr val="399EA8"/>
                </a:solidFill>
                <a:latin typeface="Arial"/>
                <a:ea typeface="Arial"/>
                <a:cs typeface="Arial"/>
                <a:sym typeface="Arial"/>
              </a:rPr>
              <a:t>guide me?</a:t>
            </a:r>
            <a:endParaRPr/>
          </a:p>
        </p:txBody>
      </p:sp>
      <p:sp>
        <p:nvSpPr>
          <p:cNvPr id="185" name="Google Shape;185;p19"/>
          <p:cNvSpPr txBox="1"/>
          <p:nvPr/>
        </p:nvSpPr>
        <p:spPr>
          <a:xfrm rot="-1576331">
            <a:off x="8116610" y="1368861"/>
            <a:ext cx="2634054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399EA8"/>
                </a:solidFill>
                <a:latin typeface="Arial"/>
                <a:ea typeface="Arial"/>
                <a:cs typeface="Arial"/>
                <a:sym typeface="Arial"/>
              </a:rPr>
              <a:t>Maybe I need to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399EA8"/>
                </a:solidFill>
                <a:latin typeface="Arial"/>
                <a:ea typeface="Arial"/>
                <a:cs typeface="Arial"/>
                <a:sym typeface="Arial"/>
              </a:rPr>
              <a:t>get local certification?</a:t>
            </a:r>
            <a:endParaRPr/>
          </a:p>
        </p:txBody>
      </p:sp>
      <p:sp>
        <p:nvSpPr>
          <p:cNvPr id="186" name="Google Shape;186;p19"/>
          <p:cNvSpPr txBox="1"/>
          <p:nvPr/>
        </p:nvSpPr>
        <p:spPr>
          <a:xfrm rot="-1576331">
            <a:off x="10021567" y="1329736"/>
            <a:ext cx="2108269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399EA8"/>
                </a:solidFill>
                <a:latin typeface="Arial"/>
                <a:ea typeface="Arial"/>
                <a:cs typeface="Arial"/>
                <a:sym typeface="Arial"/>
              </a:rPr>
              <a:t>How do they do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399EA8"/>
                </a:solidFill>
                <a:latin typeface="Arial"/>
                <a:ea typeface="Arial"/>
                <a:cs typeface="Arial"/>
                <a:sym typeface="Arial"/>
              </a:rPr>
              <a:t>networking here?</a:t>
            </a:r>
            <a:endParaRPr sz="1800" b="1" i="0" u="none" strike="noStrike" cap="none">
              <a:solidFill>
                <a:srgbClr val="399EA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7" name="Google Shape;187;p19"/>
          <p:cNvSpPr txBox="1"/>
          <p:nvPr/>
        </p:nvSpPr>
        <p:spPr>
          <a:xfrm rot="-1576331">
            <a:off x="4752365" y="1368863"/>
            <a:ext cx="2621230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399EA8"/>
                </a:solidFill>
                <a:latin typeface="Arial"/>
                <a:ea typeface="Arial"/>
                <a:cs typeface="Arial"/>
                <a:sym typeface="Arial"/>
              </a:rPr>
              <a:t>Where to start?</a:t>
            </a:r>
            <a:br>
              <a:rPr lang="en-US" sz="1800" b="1" i="0" u="none" strike="noStrike" cap="none">
                <a:solidFill>
                  <a:srgbClr val="399EA8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800" b="1" i="0" u="none" strike="noStrike" cap="none">
                <a:solidFill>
                  <a:srgbClr val="399EA8"/>
                </a:solidFill>
                <a:latin typeface="Arial"/>
                <a:ea typeface="Arial"/>
                <a:cs typeface="Arial"/>
                <a:sym typeface="Arial"/>
              </a:rPr>
              <a:t>Where to find the job?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5"/>
          <p:cNvSpPr/>
          <p:nvPr/>
        </p:nvSpPr>
        <p:spPr>
          <a:xfrm>
            <a:off x="-321995" y="267341"/>
            <a:ext cx="3224340" cy="13165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2850" tIns="22850" rIns="22850" bIns="2285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US" sz="4000" b="1" i="0" u="none" strike="noStrike" cap="non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OUR </a:t>
            </a:r>
            <a:endParaRPr sz="40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US" sz="4000" b="1" i="0" u="none" strike="noStrike" cap="non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MISSION</a:t>
            </a:r>
            <a:endParaRPr sz="40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93" name="Google Shape;193;p5"/>
          <p:cNvSpPr txBox="1"/>
          <p:nvPr/>
        </p:nvSpPr>
        <p:spPr>
          <a:xfrm>
            <a:off x="408074" y="60430"/>
            <a:ext cx="10967100" cy="758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2825" tIns="22825" rIns="22825" bIns="22825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lang="en-US" sz="2700" b="1" i="0" u="none" strike="noStrike" cap="none">
                <a:solidFill>
                  <a:srgbClr val="3A9EA8"/>
                </a:solidFill>
                <a:latin typeface="Arial"/>
                <a:ea typeface="Arial"/>
                <a:cs typeface="Arial"/>
                <a:sym typeface="Arial"/>
              </a:rPr>
              <a:t>Why IDCN?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4" name="Google Shape;194;p5"/>
          <p:cNvSpPr/>
          <p:nvPr/>
        </p:nvSpPr>
        <p:spPr>
          <a:xfrm>
            <a:off x="736377" y="670690"/>
            <a:ext cx="4354737" cy="2811747"/>
          </a:xfrm>
          <a:prstGeom prst="roundRect">
            <a:avLst>
              <a:gd name="adj" fmla="val 50000"/>
            </a:avLst>
          </a:prstGeom>
          <a:solidFill>
            <a:srgbClr val="399EA8">
              <a:alpha val="62745"/>
            </a:srgbClr>
          </a:solidFill>
          <a:ln w="25400" cap="flat" cmpd="sng">
            <a:solidFill>
              <a:srgbClr val="5F4E0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rgbClr val="191D1D"/>
                </a:solidFill>
                <a:latin typeface="Arial"/>
                <a:ea typeface="Arial"/>
                <a:cs typeface="Arial"/>
                <a:sym typeface="Arial"/>
              </a:rPr>
              <a:t>Organisations that relocates eployees </a:t>
            </a:r>
            <a:br>
              <a:rPr lang="en-US" sz="2000" b="1" i="0" u="none" strike="noStrike" cap="none">
                <a:solidFill>
                  <a:srgbClr val="191D1D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000" b="1" i="0" u="none" strike="noStrike" cap="none">
                <a:solidFill>
                  <a:srgbClr val="191D1D"/>
                </a:solidFill>
                <a:latin typeface="Arial"/>
                <a:ea typeface="Arial"/>
                <a:cs typeface="Arial"/>
                <a:sym typeface="Arial"/>
              </a:rPr>
              <a:t>(Corporate Members)</a:t>
            </a:r>
            <a:endParaRPr/>
          </a:p>
        </p:txBody>
      </p:sp>
      <p:sp>
        <p:nvSpPr>
          <p:cNvPr id="195" name="Google Shape;195;p5"/>
          <p:cNvSpPr/>
          <p:nvPr/>
        </p:nvSpPr>
        <p:spPr>
          <a:xfrm>
            <a:off x="7250017" y="670690"/>
            <a:ext cx="4354737" cy="2811747"/>
          </a:xfrm>
          <a:prstGeom prst="roundRect">
            <a:avLst>
              <a:gd name="adj" fmla="val 50000"/>
            </a:avLst>
          </a:prstGeom>
          <a:solidFill>
            <a:srgbClr val="399EA8">
              <a:alpha val="62745"/>
            </a:srgbClr>
          </a:solidFill>
          <a:ln w="25400" cap="flat" cmpd="sng">
            <a:solidFill>
              <a:srgbClr val="5F4E0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rgbClr val="191D1D"/>
                </a:solidFill>
                <a:latin typeface="Arial"/>
                <a:ea typeface="Arial"/>
                <a:cs typeface="Arial"/>
                <a:sym typeface="Arial"/>
              </a:rPr>
              <a:t>Partners and spouses of the relocated employees </a:t>
            </a:r>
            <a:br>
              <a:rPr lang="en-US" sz="2000" b="1" i="0" u="none" strike="noStrike" cap="none">
                <a:solidFill>
                  <a:srgbClr val="191D1D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000" b="1" i="0" u="none" strike="noStrike" cap="none">
                <a:solidFill>
                  <a:srgbClr val="191D1D"/>
                </a:solidFill>
                <a:latin typeface="Arial"/>
                <a:ea typeface="Arial"/>
                <a:cs typeface="Arial"/>
                <a:sym typeface="Arial"/>
              </a:rPr>
              <a:t>(Partner Members)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b="1" i="0" u="none" strike="noStrike" cap="none">
              <a:solidFill>
                <a:srgbClr val="191D1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" name="Google Shape;196;p5"/>
          <p:cNvSpPr/>
          <p:nvPr/>
        </p:nvSpPr>
        <p:spPr>
          <a:xfrm>
            <a:off x="4036579" y="3062580"/>
            <a:ext cx="4273032" cy="2811747"/>
          </a:xfrm>
          <a:prstGeom prst="roundRect">
            <a:avLst>
              <a:gd name="adj" fmla="val 50000"/>
            </a:avLst>
          </a:prstGeom>
          <a:solidFill>
            <a:srgbClr val="399EA8">
              <a:alpha val="63137"/>
            </a:srgbClr>
          </a:solidFill>
          <a:ln w="25400" cap="flat" cmpd="sng">
            <a:solidFill>
              <a:srgbClr val="5F4E0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rgbClr val="191D1D"/>
                </a:solidFill>
                <a:latin typeface="Arial"/>
                <a:ea typeface="Arial"/>
                <a:cs typeface="Arial"/>
                <a:sym typeface="Arial"/>
              </a:rPr>
              <a:t>IDCN &amp; Volunteer Teams</a:t>
            </a:r>
            <a:endParaRPr/>
          </a:p>
        </p:txBody>
      </p:sp>
      <p:sp>
        <p:nvSpPr>
          <p:cNvPr id="197" name="Google Shape;197;p5"/>
          <p:cNvSpPr/>
          <p:nvPr/>
        </p:nvSpPr>
        <p:spPr>
          <a:xfrm>
            <a:off x="4501057" y="1535636"/>
            <a:ext cx="3169038" cy="2578895"/>
          </a:xfrm>
          <a:prstGeom prst="flowChartSummingJunction">
            <a:avLst/>
          </a:prstGeom>
          <a:solidFill>
            <a:schemeClr val="accent1"/>
          </a:solidFill>
          <a:ln w="25400" cap="flat" cmpd="sng">
            <a:solidFill>
              <a:srgbClr val="5F4E0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1" i="1" u="none" strike="noStrike" cap="none">
              <a:solidFill>
                <a:srgbClr val="22222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8" name="Google Shape;198;p5"/>
          <p:cNvSpPr txBox="1"/>
          <p:nvPr/>
        </p:nvSpPr>
        <p:spPr>
          <a:xfrm>
            <a:off x="5165774" y="1840158"/>
            <a:ext cx="1813704" cy="7386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1" u="none" strike="noStrike" cap="none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Corporate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1" u="none" strike="noStrike" cap="none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Events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" name="Google Shape;199;p5"/>
          <p:cNvSpPr txBox="1"/>
          <p:nvPr/>
        </p:nvSpPr>
        <p:spPr>
          <a:xfrm>
            <a:off x="4295362" y="2534323"/>
            <a:ext cx="1813704" cy="7386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1" u="none" strike="noStrike" cap="none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Career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1" u="none" strike="noStrike" cap="none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Mornings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0" name="Google Shape;200;p5"/>
          <p:cNvSpPr txBox="1"/>
          <p:nvPr/>
        </p:nvSpPr>
        <p:spPr>
          <a:xfrm>
            <a:off x="5252433" y="3438611"/>
            <a:ext cx="1813705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1" u="none" strike="noStrike" cap="none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Workshops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1" name="Google Shape;201;p5"/>
          <p:cNvSpPr txBox="1"/>
          <p:nvPr/>
        </p:nvSpPr>
        <p:spPr>
          <a:xfrm>
            <a:off x="5962998" y="2540358"/>
            <a:ext cx="2026855" cy="7386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1" u="none" strike="noStrike" cap="none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Master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1" u="none" strike="noStrike" cap="none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classes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5"/>
          <p:cNvSpPr txBox="1"/>
          <p:nvPr/>
        </p:nvSpPr>
        <p:spPr>
          <a:xfrm>
            <a:off x="8515306" y="3770536"/>
            <a:ext cx="3481119" cy="22467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1" u="none" strike="noStrike" cap="none">
                <a:solidFill>
                  <a:srgbClr val="222222"/>
                </a:solidFill>
                <a:latin typeface="Calibri"/>
                <a:ea typeface="Calibri"/>
                <a:cs typeface="Calibri"/>
                <a:sym typeface="Calibri"/>
              </a:rPr>
              <a:t>IDCN is an association of multinational and local organizations that aim to support the professional integration by hosting a variety of professional and social networking events.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5"/>
          <p:cNvSpPr txBox="1"/>
          <p:nvPr/>
        </p:nvSpPr>
        <p:spPr>
          <a:xfrm>
            <a:off x="736377" y="3776148"/>
            <a:ext cx="2760255" cy="22467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1" u="none" strike="noStrike" cap="none">
                <a:solidFill>
                  <a:srgbClr val="222222"/>
                </a:solidFill>
                <a:latin typeface="Calibri"/>
                <a:ea typeface="Calibri"/>
                <a:cs typeface="Calibri"/>
                <a:sym typeface="Calibri"/>
              </a:rPr>
              <a:t>Goals towards inclusion, diversity, corporate social responsibility, environmental, social, and governance (ESG) standards, and sustainability initiatives.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20"/>
          <p:cNvSpPr/>
          <p:nvPr/>
        </p:nvSpPr>
        <p:spPr>
          <a:xfrm>
            <a:off x="-164893" y="-149902"/>
            <a:ext cx="12471817" cy="6325850"/>
          </a:xfrm>
          <a:prstGeom prst="rect">
            <a:avLst/>
          </a:prstGeom>
          <a:solidFill>
            <a:srgbClr val="00808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9" name="Google Shape;209;p20" descr="A map of the world with different countries/regions&#10;&#10;AI-generated content may be incorrect."/>
          <p:cNvPicPr preferRelativeResize="0"/>
          <p:nvPr/>
        </p:nvPicPr>
        <p:blipFill rotWithShape="1">
          <a:blip r:embed="rId3">
            <a:alphaModFix/>
          </a:blip>
          <a:srcRect t="15580" b="4263"/>
          <a:stretch/>
        </p:blipFill>
        <p:spPr>
          <a:xfrm>
            <a:off x="227308" y="-149903"/>
            <a:ext cx="11737383" cy="5981077"/>
          </a:xfrm>
          <a:prstGeom prst="rect">
            <a:avLst/>
          </a:prstGeom>
          <a:noFill/>
          <a:ln>
            <a:noFill/>
          </a:ln>
        </p:spPr>
      </p:pic>
      <p:pic>
        <p:nvPicPr>
          <p:cNvPr id="210" name="Google Shape;210;p20" descr="A blue and black background with numbers and a black background&#10;&#10;AI-generated content may be incorrect."/>
          <p:cNvPicPr preferRelativeResize="0"/>
          <p:nvPr/>
        </p:nvPicPr>
        <p:blipFill rotWithShape="1">
          <a:blip r:embed="rId4">
            <a:alphaModFix/>
          </a:blip>
          <a:srcRect l="26855" r="15887"/>
          <a:stretch/>
        </p:blipFill>
        <p:spPr>
          <a:xfrm rot="5400000">
            <a:off x="1937410" y="2384696"/>
            <a:ext cx="2167881" cy="4725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9"/>
          <p:cNvSpPr txBox="1"/>
          <p:nvPr/>
        </p:nvSpPr>
        <p:spPr>
          <a:xfrm>
            <a:off x="408074" y="60430"/>
            <a:ext cx="10967100" cy="758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2825" tIns="22825" rIns="22825" bIns="22825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lang="en-US" sz="2700" b="1" i="0" u="none" strike="noStrike" cap="none">
                <a:solidFill>
                  <a:srgbClr val="3A9EA8"/>
                </a:solidFill>
                <a:latin typeface="Arial"/>
                <a:ea typeface="Arial"/>
                <a:cs typeface="Arial"/>
                <a:sym typeface="Arial"/>
              </a:rPr>
              <a:t>IDCN Lake Geneva, Key Metrics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p9"/>
          <p:cNvSpPr txBox="1"/>
          <p:nvPr/>
        </p:nvSpPr>
        <p:spPr>
          <a:xfrm>
            <a:off x="1357072" y="5397907"/>
            <a:ext cx="426357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Employment rate – XX %</a:t>
            </a:r>
            <a:endParaRPr sz="24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17" name="Google Shape;217;p9"/>
          <p:cNvGrpSpPr/>
          <p:nvPr/>
        </p:nvGrpSpPr>
        <p:grpSpPr>
          <a:xfrm>
            <a:off x="3178176" y="1464832"/>
            <a:ext cx="6664888" cy="3928336"/>
            <a:chOff x="1038570" y="1274453"/>
            <a:chExt cx="5744824" cy="3025235"/>
          </a:xfrm>
        </p:grpSpPr>
        <p:sp>
          <p:nvSpPr>
            <p:cNvPr id="218" name="Google Shape;218;p9"/>
            <p:cNvSpPr/>
            <p:nvPr/>
          </p:nvSpPr>
          <p:spPr>
            <a:xfrm rot="10800000">
              <a:off x="2729653" y="2177610"/>
              <a:ext cx="941557" cy="150521"/>
            </a:xfrm>
            <a:prstGeom prst="parallelogram">
              <a:avLst>
                <a:gd name="adj" fmla="val 25000"/>
              </a:avLst>
            </a:prstGeom>
            <a:solidFill>
              <a:srgbClr val="288A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endPara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" name="Google Shape;219;p9"/>
            <p:cNvSpPr/>
            <p:nvPr/>
          </p:nvSpPr>
          <p:spPr>
            <a:xfrm>
              <a:off x="1038570" y="1274453"/>
              <a:ext cx="4405630" cy="914400"/>
            </a:xfrm>
            <a:prstGeom prst="roundRect">
              <a:avLst>
                <a:gd name="adj" fmla="val 50000"/>
              </a:avLst>
            </a:prstGeom>
            <a:noFill/>
            <a:ln w="34925" cap="flat" cmpd="sng">
              <a:solidFill>
                <a:srgbClr val="288A8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endPara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" name="Google Shape;220;p9"/>
            <p:cNvSpPr/>
            <p:nvPr/>
          </p:nvSpPr>
          <p:spPr>
            <a:xfrm>
              <a:off x="1189776" y="1355278"/>
              <a:ext cx="4097236" cy="770509"/>
            </a:xfrm>
            <a:prstGeom prst="roundRect">
              <a:avLst>
                <a:gd name="adj" fmla="val 50000"/>
              </a:avLst>
            </a:prstGeom>
            <a:solidFill>
              <a:srgbClr val="288A89">
                <a:alpha val="8196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endPara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" name="Google Shape;221;p9"/>
            <p:cNvSpPr/>
            <p:nvPr/>
          </p:nvSpPr>
          <p:spPr>
            <a:xfrm>
              <a:off x="2118122" y="2328132"/>
              <a:ext cx="4405630" cy="914400"/>
            </a:xfrm>
            <a:prstGeom prst="roundRect">
              <a:avLst>
                <a:gd name="adj" fmla="val 50000"/>
              </a:avLst>
            </a:prstGeom>
            <a:noFill/>
            <a:ln w="34925" cap="flat" cmpd="sng">
              <a:solidFill>
                <a:srgbClr val="288A8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endPara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" name="Google Shape;222;p9"/>
            <p:cNvSpPr/>
            <p:nvPr/>
          </p:nvSpPr>
          <p:spPr>
            <a:xfrm>
              <a:off x="2269328" y="2408957"/>
              <a:ext cx="4097236" cy="770509"/>
            </a:xfrm>
            <a:prstGeom prst="roundRect">
              <a:avLst>
                <a:gd name="adj" fmla="val 50000"/>
              </a:avLst>
            </a:prstGeom>
            <a:solidFill>
              <a:srgbClr val="00A3AC">
                <a:alpha val="66666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endPara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" name="Google Shape;223;p9"/>
            <p:cNvSpPr/>
            <p:nvPr/>
          </p:nvSpPr>
          <p:spPr>
            <a:xfrm>
              <a:off x="1038570" y="3385288"/>
              <a:ext cx="4405630" cy="914400"/>
            </a:xfrm>
            <a:prstGeom prst="roundRect">
              <a:avLst>
                <a:gd name="adj" fmla="val 50000"/>
              </a:avLst>
            </a:prstGeom>
            <a:noFill/>
            <a:ln w="34925" cap="flat" cmpd="sng">
              <a:solidFill>
                <a:srgbClr val="288A8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endPara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" name="Google Shape;224;p9"/>
            <p:cNvSpPr/>
            <p:nvPr/>
          </p:nvSpPr>
          <p:spPr>
            <a:xfrm>
              <a:off x="1189776" y="3466113"/>
              <a:ext cx="4097236" cy="770509"/>
            </a:xfrm>
            <a:prstGeom prst="roundRect">
              <a:avLst>
                <a:gd name="adj" fmla="val 50000"/>
              </a:avLst>
            </a:prstGeom>
            <a:solidFill>
              <a:srgbClr val="288A89">
                <a:alpha val="8196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endPara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5" name="Google Shape;225;p9"/>
            <p:cNvSpPr txBox="1"/>
            <p:nvPr/>
          </p:nvSpPr>
          <p:spPr>
            <a:xfrm>
              <a:off x="1349863" y="1539064"/>
              <a:ext cx="4226809" cy="40293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rPr lang="en-US" sz="2800" b="1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Corporate Partners - 24</a:t>
              </a:r>
              <a:endPara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6" name="Google Shape;226;p9"/>
            <p:cNvSpPr txBox="1"/>
            <p:nvPr/>
          </p:nvSpPr>
          <p:spPr>
            <a:xfrm>
              <a:off x="2612591" y="2585603"/>
              <a:ext cx="4170803" cy="40293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rPr lang="en-US" sz="2800" b="1" i="0" u="none" strike="noStrike" cap="none">
                  <a:solidFill>
                    <a:srgbClr val="191D1D"/>
                  </a:solidFill>
                  <a:latin typeface="Arial"/>
                  <a:ea typeface="Arial"/>
                  <a:cs typeface="Arial"/>
                  <a:sym typeface="Arial"/>
                </a:rPr>
                <a:t>Partner Members - 487 </a:t>
              </a:r>
              <a:endParaRPr sz="2800" b="1" i="0" u="none" strike="noStrike" cap="none">
                <a:solidFill>
                  <a:srgbClr val="191D1D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7" name="Google Shape;227;p9"/>
            <p:cNvSpPr txBox="1"/>
            <p:nvPr/>
          </p:nvSpPr>
          <p:spPr>
            <a:xfrm>
              <a:off x="1507518" y="3666908"/>
              <a:ext cx="4263570" cy="40293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rPr lang="en-US" sz="2800" b="1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Volunteers 2025 - 16</a:t>
              </a:r>
              <a:endPara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8" name="Google Shape;228;p9"/>
            <p:cNvSpPr/>
            <p:nvPr/>
          </p:nvSpPr>
          <p:spPr>
            <a:xfrm rot="10800000">
              <a:off x="3847167" y="3252526"/>
              <a:ext cx="941557" cy="150521"/>
            </a:xfrm>
            <a:prstGeom prst="parallelogram">
              <a:avLst>
                <a:gd name="adj" fmla="val 25000"/>
              </a:avLst>
            </a:prstGeom>
            <a:solidFill>
              <a:srgbClr val="288A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endPara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6"/>
          <p:cNvSpPr txBox="1"/>
          <p:nvPr/>
        </p:nvSpPr>
        <p:spPr>
          <a:xfrm>
            <a:off x="1" y="255346"/>
            <a:ext cx="12192000" cy="10243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259221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lang="en-US" sz="2700" b="1" i="0" u="none" strike="noStrike" cap="none">
                <a:solidFill>
                  <a:srgbClr val="329A9A"/>
                </a:solidFill>
                <a:latin typeface="Arial"/>
                <a:ea typeface="Arial"/>
                <a:cs typeface="Arial"/>
                <a:sym typeface="Arial"/>
              </a:rPr>
              <a:t>IDCN Lake Geneva Corporate Members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34" name="Google Shape;234;p6"/>
          <p:cNvGrpSpPr/>
          <p:nvPr/>
        </p:nvGrpSpPr>
        <p:grpSpPr>
          <a:xfrm>
            <a:off x="593293" y="1730976"/>
            <a:ext cx="11187508" cy="4135450"/>
            <a:chOff x="593293" y="1730976"/>
            <a:chExt cx="11187508" cy="4135450"/>
          </a:xfrm>
        </p:grpSpPr>
        <p:sp>
          <p:nvSpPr>
            <p:cNvPr id="235" name="Google Shape;235;p6"/>
            <p:cNvSpPr/>
            <p:nvPr/>
          </p:nvSpPr>
          <p:spPr>
            <a:xfrm>
              <a:off x="697879" y="3145103"/>
              <a:ext cx="1685154" cy="514869"/>
            </a:xfrm>
            <a:custGeom>
              <a:avLst/>
              <a:gdLst/>
              <a:ahLst/>
              <a:cxnLst/>
              <a:rect l="l" t="t" r="r" b="b"/>
              <a:pathLst>
                <a:path w="4070223" h="1243584" extrusionOk="0">
                  <a:moveTo>
                    <a:pt x="0" y="0"/>
                  </a:moveTo>
                  <a:lnTo>
                    <a:pt x="0" y="1243584"/>
                  </a:lnTo>
                  <a:lnTo>
                    <a:pt x="4070223" y="1243584"/>
                  </a:lnTo>
                  <a:lnTo>
                    <a:pt x="4070223" y="0"/>
                  </a:lnTo>
                  <a:close/>
                </a:path>
              </a:pathLst>
            </a:custGeom>
            <a:blipFill rotWithShape="1">
              <a:blip r:embed="rId3">
                <a:alphaModFix/>
              </a:blip>
              <a:stretch>
                <a:fillRect b="-2686"/>
              </a:stretch>
            </a:blip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6" name="Google Shape;236;p6"/>
            <p:cNvSpPr/>
            <p:nvPr/>
          </p:nvSpPr>
          <p:spPr>
            <a:xfrm>
              <a:off x="9223851" y="2787765"/>
              <a:ext cx="2527142" cy="1322571"/>
            </a:xfrm>
            <a:custGeom>
              <a:avLst/>
              <a:gdLst/>
              <a:ahLst/>
              <a:cxnLst/>
              <a:rect l="l" t="t" r="r" b="b"/>
              <a:pathLst>
                <a:path w="5366385" h="2808478" extrusionOk="0">
                  <a:moveTo>
                    <a:pt x="0" y="0"/>
                  </a:moveTo>
                  <a:lnTo>
                    <a:pt x="0" y="2808478"/>
                  </a:lnTo>
                  <a:lnTo>
                    <a:pt x="5366385" y="2808478"/>
                  </a:lnTo>
                  <a:lnTo>
                    <a:pt x="5366385" y="0"/>
                  </a:lnTo>
                  <a:close/>
                </a:path>
              </a:pathLst>
            </a:custGeom>
            <a:blipFill rotWithShape="1">
              <a:blip r:embed="rId4">
                <a:alphaModFix/>
              </a:blip>
              <a:stretch>
                <a:fillRect/>
              </a:stretch>
            </a:blip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7" name="Google Shape;237;p6"/>
            <p:cNvSpPr/>
            <p:nvPr/>
          </p:nvSpPr>
          <p:spPr>
            <a:xfrm>
              <a:off x="2247579" y="5230435"/>
              <a:ext cx="3049564" cy="440399"/>
            </a:xfrm>
            <a:custGeom>
              <a:avLst/>
              <a:gdLst/>
              <a:ahLst/>
              <a:cxnLst/>
              <a:rect l="l" t="t" r="r" b="b"/>
              <a:pathLst>
                <a:path w="6946519" h="1003173" extrusionOk="0">
                  <a:moveTo>
                    <a:pt x="0" y="0"/>
                  </a:moveTo>
                  <a:lnTo>
                    <a:pt x="0" y="1003173"/>
                  </a:lnTo>
                  <a:lnTo>
                    <a:pt x="6946519" y="1003173"/>
                  </a:lnTo>
                  <a:lnTo>
                    <a:pt x="6946519" y="0"/>
                  </a:lnTo>
                  <a:close/>
                </a:path>
              </a:pathLst>
            </a:custGeom>
            <a:blipFill rotWithShape="1">
              <a:blip r:embed="rId5">
                <a:alphaModFix/>
              </a:blip>
              <a:stretch>
                <a:fillRect b="-2371"/>
              </a:stretch>
            </a:blip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8" name="Google Shape;238;p6"/>
            <p:cNvSpPr/>
            <p:nvPr/>
          </p:nvSpPr>
          <p:spPr>
            <a:xfrm>
              <a:off x="8642061" y="1778920"/>
              <a:ext cx="888934" cy="777579"/>
            </a:xfrm>
            <a:custGeom>
              <a:avLst/>
              <a:gdLst/>
              <a:ahLst/>
              <a:cxnLst/>
              <a:rect l="l" t="t" r="r" b="b"/>
              <a:pathLst>
                <a:path w="1847215" h="1615821" extrusionOk="0">
                  <a:moveTo>
                    <a:pt x="0" y="0"/>
                  </a:moveTo>
                  <a:lnTo>
                    <a:pt x="0" y="1615821"/>
                  </a:lnTo>
                  <a:lnTo>
                    <a:pt x="1847215" y="1615821"/>
                  </a:lnTo>
                  <a:lnTo>
                    <a:pt x="1847215" y="0"/>
                  </a:lnTo>
                  <a:close/>
                </a:path>
              </a:pathLst>
            </a:custGeom>
            <a:blipFill rotWithShape="1">
              <a:blip r:embed="rId6">
                <a:alphaModFix/>
              </a:blip>
              <a:stretch>
                <a:fillRect r="-1" b="-1"/>
              </a:stretch>
            </a:blip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" name="Google Shape;239;p6"/>
            <p:cNvSpPr/>
            <p:nvPr/>
          </p:nvSpPr>
          <p:spPr>
            <a:xfrm>
              <a:off x="9405151" y="4947482"/>
              <a:ext cx="1104486" cy="918944"/>
            </a:xfrm>
            <a:custGeom>
              <a:avLst/>
              <a:gdLst/>
              <a:ahLst/>
              <a:cxnLst/>
              <a:rect l="l" t="t" r="r" b="b"/>
              <a:pathLst>
                <a:path w="2463800" h="2049907" extrusionOk="0">
                  <a:moveTo>
                    <a:pt x="0" y="0"/>
                  </a:moveTo>
                  <a:lnTo>
                    <a:pt x="0" y="2049907"/>
                  </a:lnTo>
                  <a:lnTo>
                    <a:pt x="2463800" y="2049907"/>
                  </a:lnTo>
                  <a:lnTo>
                    <a:pt x="2463800" y="0"/>
                  </a:lnTo>
                  <a:close/>
                </a:path>
              </a:pathLst>
            </a:custGeom>
            <a:blipFill rotWithShape="1">
              <a:blip r:embed="rId7">
                <a:alphaModFix/>
              </a:blip>
              <a:stretch>
                <a:fillRect l="-3681" t="-5437" r="-4794"/>
              </a:stretch>
            </a:blip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0" name="Google Shape;240;p6"/>
            <p:cNvSpPr/>
            <p:nvPr/>
          </p:nvSpPr>
          <p:spPr>
            <a:xfrm>
              <a:off x="10682069" y="5176999"/>
              <a:ext cx="991632" cy="498267"/>
            </a:xfrm>
            <a:custGeom>
              <a:avLst/>
              <a:gdLst/>
              <a:ahLst/>
              <a:cxnLst/>
              <a:rect l="l" t="t" r="r" b="b"/>
              <a:pathLst>
                <a:path w="2337435" h="1174496" extrusionOk="0">
                  <a:moveTo>
                    <a:pt x="0" y="0"/>
                  </a:moveTo>
                  <a:lnTo>
                    <a:pt x="0" y="1174496"/>
                  </a:lnTo>
                  <a:lnTo>
                    <a:pt x="2337435" y="1174496"/>
                  </a:lnTo>
                  <a:lnTo>
                    <a:pt x="2337435" y="0"/>
                  </a:lnTo>
                  <a:close/>
                </a:path>
              </a:pathLst>
            </a:custGeom>
            <a:blipFill rotWithShape="1">
              <a:blip r:embed="rId8">
                <a:alphaModFix/>
              </a:blip>
              <a:stretch>
                <a:fillRect l="-43162" t="-95012" r="-47888" b="-90310"/>
              </a:stretch>
            </a:blip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1" name="Google Shape;241;p6"/>
            <p:cNvSpPr/>
            <p:nvPr/>
          </p:nvSpPr>
          <p:spPr>
            <a:xfrm>
              <a:off x="683018" y="5274115"/>
              <a:ext cx="1316747" cy="353028"/>
            </a:xfrm>
            <a:custGeom>
              <a:avLst/>
              <a:gdLst/>
              <a:ahLst/>
              <a:cxnLst/>
              <a:rect l="l" t="t" r="r" b="b"/>
              <a:pathLst>
                <a:path w="2960116" h="793623" extrusionOk="0">
                  <a:moveTo>
                    <a:pt x="0" y="0"/>
                  </a:moveTo>
                  <a:lnTo>
                    <a:pt x="0" y="793623"/>
                  </a:lnTo>
                  <a:lnTo>
                    <a:pt x="2960116" y="793623"/>
                  </a:lnTo>
                  <a:lnTo>
                    <a:pt x="2960116" y="0"/>
                  </a:lnTo>
                  <a:close/>
                </a:path>
              </a:pathLst>
            </a:custGeom>
            <a:blipFill rotWithShape="1">
              <a:blip r:embed="rId9">
                <a:alphaModFix/>
              </a:blip>
              <a:stretch>
                <a:fillRect/>
              </a:stretch>
            </a:blip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2" name="Google Shape;242;p6"/>
            <p:cNvSpPr/>
            <p:nvPr/>
          </p:nvSpPr>
          <p:spPr>
            <a:xfrm>
              <a:off x="10574984" y="4104683"/>
              <a:ext cx="1205817" cy="669910"/>
            </a:xfrm>
            <a:custGeom>
              <a:avLst/>
              <a:gdLst/>
              <a:ahLst/>
              <a:cxnLst/>
              <a:rect l="l" t="t" r="r" b="b"/>
              <a:pathLst>
                <a:path w="2742692" h="1523746" extrusionOk="0">
                  <a:moveTo>
                    <a:pt x="0" y="0"/>
                  </a:moveTo>
                  <a:lnTo>
                    <a:pt x="2742692" y="0"/>
                  </a:lnTo>
                  <a:lnTo>
                    <a:pt x="2742692" y="1523746"/>
                  </a:lnTo>
                  <a:lnTo>
                    <a:pt x="0" y="1523746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10">
                <a:alphaModFix/>
              </a:blip>
              <a:stretch>
                <a:fillRect/>
              </a:stretch>
            </a:blip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3" name="Google Shape;243;p6"/>
            <p:cNvSpPr/>
            <p:nvPr/>
          </p:nvSpPr>
          <p:spPr>
            <a:xfrm>
              <a:off x="6920492" y="4236046"/>
              <a:ext cx="1472820" cy="604827"/>
            </a:xfrm>
            <a:custGeom>
              <a:avLst/>
              <a:gdLst/>
              <a:ahLst/>
              <a:cxnLst/>
              <a:rect l="l" t="t" r="r" b="b"/>
              <a:pathLst>
                <a:path w="3081147" h="1265301" extrusionOk="0">
                  <a:moveTo>
                    <a:pt x="0" y="0"/>
                  </a:moveTo>
                  <a:lnTo>
                    <a:pt x="0" y="1265301"/>
                  </a:lnTo>
                  <a:lnTo>
                    <a:pt x="3081147" y="1265301"/>
                  </a:lnTo>
                  <a:lnTo>
                    <a:pt x="3081147" y="0"/>
                  </a:lnTo>
                  <a:close/>
                </a:path>
              </a:pathLst>
            </a:custGeom>
            <a:blipFill rotWithShape="1">
              <a:blip r:embed="rId11">
                <a:alphaModFix/>
              </a:blip>
              <a:stretch>
                <a:fillRect/>
              </a:stretch>
            </a:blip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4" name="Google Shape;244;p6"/>
            <p:cNvSpPr/>
            <p:nvPr/>
          </p:nvSpPr>
          <p:spPr>
            <a:xfrm>
              <a:off x="5544941" y="5248594"/>
              <a:ext cx="1883134" cy="404048"/>
            </a:xfrm>
            <a:custGeom>
              <a:avLst/>
              <a:gdLst/>
              <a:ahLst/>
              <a:cxnLst/>
              <a:rect l="l" t="t" r="r" b="b"/>
              <a:pathLst>
                <a:path w="4306697" h="924052" extrusionOk="0">
                  <a:moveTo>
                    <a:pt x="0" y="0"/>
                  </a:moveTo>
                  <a:lnTo>
                    <a:pt x="0" y="924052"/>
                  </a:lnTo>
                  <a:lnTo>
                    <a:pt x="4306697" y="924052"/>
                  </a:lnTo>
                  <a:lnTo>
                    <a:pt x="4306697" y="0"/>
                  </a:lnTo>
                  <a:close/>
                </a:path>
              </a:pathLst>
            </a:custGeom>
            <a:blipFill rotWithShape="1">
              <a:blip r:embed="rId12">
                <a:alphaModFix/>
              </a:blip>
              <a:stretch>
                <a:fillRect b="-2"/>
              </a:stretch>
            </a:blip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5" name="Google Shape;245;p6"/>
            <p:cNvSpPr/>
            <p:nvPr/>
          </p:nvSpPr>
          <p:spPr>
            <a:xfrm>
              <a:off x="8815943" y="4104683"/>
              <a:ext cx="1430135" cy="718046"/>
            </a:xfrm>
            <a:custGeom>
              <a:avLst/>
              <a:gdLst/>
              <a:ahLst/>
              <a:cxnLst/>
              <a:rect l="l" t="t" r="r" b="b"/>
              <a:pathLst>
                <a:path w="3293618" h="1653667" extrusionOk="0">
                  <a:moveTo>
                    <a:pt x="0" y="0"/>
                  </a:moveTo>
                  <a:lnTo>
                    <a:pt x="0" y="1653667"/>
                  </a:lnTo>
                  <a:lnTo>
                    <a:pt x="3293618" y="1653667"/>
                  </a:lnTo>
                  <a:lnTo>
                    <a:pt x="3293618" y="0"/>
                  </a:lnTo>
                  <a:close/>
                </a:path>
              </a:pathLst>
            </a:custGeom>
            <a:blipFill rotWithShape="1">
              <a:blip r:embed="rId13">
                <a:alphaModFix/>
              </a:blip>
              <a:stretch>
                <a:fillRect/>
              </a:stretch>
            </a:blip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6" name="Google Shape;246;p6"/>
            <p:cNvSpPr/>
            <p:nvPr/>
          </p:nvSpPr>
          <p:spPr>
            <a:xfrm>
              <a:off x="2682112" y="3211619"/>
              <a:ext cx="1152116" cy="315710"/>
            </a:xfrm>
            <a:custGeom>
              <a:avLst/>
              <a:gdLst/>
              <a:ahLst/>
              <a:cxnLst/>
              <a:rect l="l" t="t" r="r" b="b"/>
              <a:pathLst>
                <a:path w="2764536" h="757555" extrusionOk="0">
                  <a:moveTo>
                    <a:pt x="0" y="0"/>
                  </a:moveTo>
                  <a:lnTo>
                    <a:pt x="2764536" y="0"/>
                  </a:lnTo>
                  <a:lnTo>
                    <a:pt x="2764536" y="757555"/>
                  </a:lnTo>
                  <a:lnTo>
                    <a:pt x="0" y="757555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14">
                <a:alphaModFix/>
              </a:blip>
              <a:stretch>
                <a:fillRect b="-3"/>
              </a:stretch>
            </a:blip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7" name="Google Shape;247;p6"/>
            <p:cNvSpPr/>
            <p:nvPr/>
          </p:nvSpPr>
          <p:spPr>
            <a:xfrm>
              <a:off x="697879" y="1939477"/>
              <a:ext cx="1758303" cy="586090"/>
            </a:xfrm>
            <a:custGeom>
              <a:avLst/>
              <a:gdLst/>
              <a:ahLst/>
              <a:cxnLst/>
              <a:rect l="l" t="t" r="r" b="b"/>
              <a:pathLst>
                <a:path w="2297793" h="765916" extrusionOk="0">
                  <a:moveTo>
                    <a:pt x="0" y="0"/>
                  </a:moveTo>
                  <a:lnTo>
                    <a:pt x="2297793" y="0"/>
                  </a:lnTo>
                  <a:lnTo>
                    <a:pt x="2297793" y="765916"/>
                  </a:lnTo>
                  <a:lnTo>
                    <a:pt x="0" y="765916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15">
                <a:alphaModFix/>
              </a:blip>
              <a:stretch>
                <a:fillRect/>
              </a:stretch>
            </a:blip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8" name="Google Shape;248;p6"/>
            <p:cNvSpPr/>
            <p:nvPr/>
          </p:nvSpPr>
          <p:spPr>
            <a:xfrm>
              <a:off x="4324671" y="1828164"/>
              <a:ext cx="775667" cy="776335"/>
            </a:xfrm>
            <a:custGeom>
              <a:avLst/>
              <a:gdLst/>
              <a:ahLst/>
              <a:cxnLst/>
              <a:rect l="l" t="t" r="r" b="b"/>
              <a:pathLst>
                <a:path w="1622552" h="1623949" extrusionOk="0">
                  <a:moveTo>
                    <a:pt x="0" y="0"/>
                  </a:moveTo>
                  <a:lnTo>
                    <a:pt x="1622552" y="0"/>
                  </a:lnTo>
                  <a:lnTo>
                    <a:pt x="1622552" y="1623949"/>
                  </a:lnTo>
                  <a:lnTo>
                    <a:pt x="0" y="1623949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16">
                <a:alphaModFix/>
              </a:blip>
              <a:stretch>
                <a:fillRect b="1"/>
              </a:stretch>
            </a:blip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9" name="Google Shape;249;p6"/>
            <p:cNvSpPr/>
            <p:nvPr/>
          </p:nvSpPr>
          <p:spPr>
            <a:xfrm>
              <a:off x="2900790" y="1730976"/>
              <a:ext cx="979273" cy="1003069"/>
            </a:xfrm>
            <a:custGeom>
              <a:avLst/>
              <a:gdLst/>
              <a:ahLst/>
              <a:cxnLst/>
              <a:rect l="l" t="t" r="r" b="b"/>
              <a:pathLst>
                <a:path w="2242058" h="2296541" extrusionOk="0">
                  <a:moveTo>
                    <a:pt x="0" y="0"/>
                  </a:moveTo>
                  <a:lnTo>
                    <a:pt x="0" y="2296541"/>
                  </a:lnTo>
                  <a:lnTo>
                    <a:pt x="2242058" y="2296541"/>
                  </a:lnTo>
                  <a:lnTo>
                    <a:pt x="2242058" y="0"/>
                  </a:lnTo>
                  <a:close/>
                </a:path>
              </a:pathLst>
            </a:custGeom>
            <a:blipFill rotWithShape="1">
              <a:blip r:embed="rId17">
                <a:alphaModFix/>
              </a:blip>
              <a:stretch>
                <a:fillRect/>
              </a:stretch>
            </a:blip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0" name="Google Shape;250;p6"/>
            <p:cNvSpPr/>
            <p:nvPr/>
          </p:nvSpPr>
          <p:spPr>
            <a:xfrm>
              <a:off x="5223730" y="4235078"/>
              <a:ext cx="1390656" cy="462850"/>
            </a:xfrm>
            <a:custGeom>
              <a:avLst/>
              <a:gdLst/>
              <a:ahLst/>
              <a:cxnLst/>
              <a:rect l="l" t="t" r="r" b="b"/>
              <a:pathLst>
                <a:path w="2936621" h="977392" extrusionOk="0">
                  <a:moveTo>
                    <a:pt x="0" y="0"/>
                  </a:moveTo>
                  <a:lnTo>
                    <a:pt x="0" y="977392"/>
                  </a:lnTo>
                  <a:lnTo>
                    <a:pt x="2936621" y="977392"/>
                  </a:lnTo>
                  <a:lnTo>
                    <a:pt x="2936621" y="0"/>
                  </a:lnTo>
                  <a:close/>
                </a:path>
              </a:pathLst>
            </a:custGeom>
            <a:blipFill rotWithShape="1">
              <a:blip r:embed="rId18">
                <a:alphaModFix/>
              </a:blip>
              <a:stretch>
                <a:fillRect b="-1"/>
              </a:stretch>
            </a:blip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1" name="Google Shape;251;p6"/>
            <p:cNvSpPr/>
            <p:nvPr/>
          </p:nvSpPr>
          <p:spPr>
            <a:xfrm>
              <a:off x="3434411" y="4110312"/>
              <a:ext cx="1485039" cy="712411"/>
            </a:xfrm>
            <a:custGeom>
              <a:avLst/>
              <a:gdLst/>
              <a:ahLst/>
              <a:cxnLst/>
              <a:rect l="l" t="t" r="r" b="b"/>
              <a:pathLst>
                <a:path w="3382518" h="1622679" extrusionOk="0">
                  <a:moveTo>
                    <a:pt x="0" y="0"/>
                  </a:moveTo>
                  <a:lnTo>
                    <a:pt x="3382518" y="0"/>
                  </a:lnTo>
                  <a:lnTo>
                    <a:pt x="3382518" y="1622679"/>
                  </a:lnTo>
                  <a:lnTo>
                    <a:pt x="0" y="1622679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19">
                <a:alphaModFix/>
              </a:blip>
              <a:stretch>
                <a:fillRect/>
              </a:stretch>
            </a:blip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2" name="Google Shape;252;p6"/>
            <p:cNvSpPr/>
            <p:nvPr/>
          </p:nvSpPr>
          <p:spPr>
            <a:xfrm>
              <a:off x="9975621" y="1911704"/>
              <a:ext cx="1657298" cy="537907"/>
            </a:xfrm>
            <a:custGeom>
              <a:avLst/>
              <a:gdLst/>
              <a:ahLst/>
              <a:cxnLst/>
              <a:rect l="l" t="t" r="r" b="b"/>
              <a:pathLst>
                <a:path w="3453511" h="1120902" extrusionOk="0">
                  <a:moveTo>
                    <a:pt x="0" y="0"/>
                  </a:moveTo>
                  <a:lnTo>
                    <a:pt x="0" y="1120902"/>
                  </a:lnTo>
                  <a:lnTo>
                    <a:pt x="3453511" y="1120902"/>
                  </a:lnTo>
                  <a:lnTo>
                    <a:pt x="3453511" y="0"/>
                  </a:lnTo>
                  <a:close/>
                </a:path>
              </a:pathLst>
            </a:custGeom>
            <a:blipFill rotWithShape="1">
              <a:blip r:embed="rId20">
                <a:alphaModFix/>
              </a:blip>
              <a:stretch>
                <a:fillRect/>
              </a:stretch>
            </a:blip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3" name="Google Shape;253;p6"/>
            <p:cNvSpPr/>
            <p:nvPr/>
          </p:nvSpPr>
          <p:spPr>
            <a:xfrm>
              <a:off x="7675873" y="5316861"/>
              <a:ext cx="1477886" cy="267506"/>
            </a:xfrm>
            <a:custGeom>
              <a:avLst/>
              <a:gdLst/>
              <a:ahLst/>
              <a:cxnLst/>
              <a:rect l="l" t="t" r="r" b="b"/>
              <a:pathLst>
                <a:path w="3709543" h="671449" extrusionOk="0">
                  <a:moveTo>
                    <a:pt x="0" y="0"/>
                  </a:moveTo>
                  <a:lnTo>
                    <a:pt x="0" y="671449"/>
                  </a:lnTo>
                  <a:lnTo>
                    <a:pt x="3709543" y="671449"/>
                  </a:lnTo>
                  <a:lnTo>
                    <a:pt x="3709543" y="0"/>
                  </a:lnTo>
                  <a:close/>
                </a:path>
              </a:pathLst>
            </a:custGeom>
            <a:blipFill rotWithShape="1">
              <a:blip r:embed="rId21">
                <a:alphaModFix/>
              </a:blip>
              <a:stretch>
                <a:fillRect l="-3899" t="-16092" r="-3859" b="-20227"/>
              </a:stretch>
            </a:blip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4" name="Google Shape;254;p6"/>
            <p:cNvSpPr/>
            <p:nvPr/>
          </p:nvSpPr>
          <p:spPr>
            <a:xfrm>
              <a:off x="593293" y="4075410"/>
              <a:ext cx="2673486" cy="926125"/>
            </a:xfrm>
            <a:custGeom>
              <a:avLst/>
              <a:gdLst/>
              <a:ahLst/>
              <a:cxnLst/>
              <a:rect l="l" t="t" r="r" b="b"/>
              <a:pathLst>
                <a:path w="4881499" h="1691005" extrusionOk="0">
                  <a:moveTo>
                    <a:pt x="0" y="0"/>
                  </a:moveTo>
                  <a:lnTo>
                    <a:pt x="0" y="1691005"/>
                  </a:lnTo>
                  <a:lnTo>
                    <a:pt x="4881499" y="1691005"/>
                  </a:lnTo>
                  <a:lnTo>
                    <a:pt x="4881499" y="0"/>
                  </a:lnTo>
                  <a:close/>
                </a:path>
              </a:pathLst>
            </a:custGeom>
            <a:blipFill rotWithShape="1">
              <a:blip r:embed="rId22">
                <a:alphaModFix/>
              </a:blip>
              <a:stretch>
                <a:fillRect l="-1740" t="-16187" r="-4573" b="-20217"/>
              </a:stretch>
            </a:blip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5" name="Google Shape;255;p6"/>
            <p:cNvSpPr/>
            <p:nvPr/>
          </p:nvSpPr>
          <p:spPr>
            <a:xfrm>
              <a:off x="7161531" y="1828164"/>
              <a:ext cx="1035921" cy="1062100"/>
            </a:xfrm>
            <a:custGeom>
              <a:avLst/>
              <a:gdLst/>
              <a:ahLst/>
              <a:cxnLst/>
              <a:rect l="l" t="t" r="r" b="b"/>
              <a:pathLst>
                <a:path w="1353767" h="1387978" extrusionOk="0">
                  <a:moveTo>
                    <a:pt x="0" y="0"/>
                  </a:moveTo>
                  <a:lnTo>
                    <a:pt x="1353767" y="0"/>
                  </a:lnTo>
                  <a:lnTo>
                    <a:pt x="1353767" y="1387977"/>
                  </a:lnTo>
                  <a:lnTo>
                    <a:pt x="0" y="1387977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23">
                <a:alphaModFix/>
              </a:blip>
              <a:stretch>
                <a:fillRect/>
              </a:stretch>
            </a:blip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6" name="Google Shape;256;p6"/>
            <p:cNvSpPr/>
            <p:nvPr/>
          </p:nvSpPr>
          <p:spPr>
            <a:xfrm>
              <a:off x="7287446" y="3176919"/>
              <a:ext cx="1593836" cy="310992"/>
            </a:xfrm>
            <a:custGeom>
              <a:avLst/>
              <a:gdLst/>
              <a:ahLst/>
              <a:cxnLst/>
              <a:rect l="l" t="t" r="r" b="b"/>
              <a:pathLst>
                <a:path w="2082863" h="406412" extrusionOk="0">
                  <a:moveTo>
                    <a:pt x="0" y="0"/>
                  </a:moveTo>
                  <a:lnTo>
                    <a:pt x="2082863" y="0"/>
                  </a:lnTo>
                  <a:lnTo>
                    <a:pt x="2082863" y="406412"/>
                  </a:lnTo>
                  <a:lnTo>
                    <a:pt x="0" y="406412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24">
                <a:alphaModFix/>
              </a:blip>
              <a:stretch>
                <a:fillRect/>
              </a:stretch>
            </a:blip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7" name="Google Shape;257;p6"/>
            <p:cNvSpPr/>
            <p:nvPr/>
          </p:nvSpPr>
          <p:spPr>
            <a:xfrm>
              <a:off x="5703476" y="1747836"/>
              <a:ext cx="835491" cy="967846"/>
            </a:xfrm>
            <a:custGeom>
              <a:avLst/>
              <a:gdLst/>
              <a:ahLst/>
              <a:cxnLst/>
              <a:rect l="l" t="t" r="r" b="b"/>
              <a:pathLst>
                <a:path w="1091840" h="1264805" extrusionOk="0">
                  <a:moveTo>
                    <a:pt x="0" y="0"/>
                  </a:moveTo>
                  <a:lnTo>
                    <a:pt x="1091840" y="0"/>
                  </a:lnTo>
                  <a:lnTo>
                    <a:pt x="1091840" y="1264805"/>
                  </a:lnTo>
                  <a:lnTo>
                    <a:pt x="0" y="1264805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25">
                <a:alphaModFix/>
              </a:blip>
              <a:stretch>
                <a:fillRect/>
              </a:stretch>
            </a:blip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58" name="Google Shape;258;p6"/>
          <p:cNvSpPr/>
          <p:nvPr/>
        </p:nvSpPr>
        <p:spPr>
          <a:xfrm>
            <a:off x="4324671" y="3113886"/>
            <a:ext cx="2531288" cy="556884"/>
          </a:xfrm>
          <a:custGeom>
            <a:avLst/>
            <a:gdLst/>
            <a:ahLst/>
            <a:cxnLst/>
            <a:rect l="l" t="t" r="r" b="b"/>
            <a:pathLst>
              <a:path w="2993652" h="658604" extrusionOk="0">
                <a:moveTo>
                  <a:pt x="0" y="0"/>
                </a:moveTo>
                <a:lnTo>
                  <a:pt x="2993653" y="0"/>
                </a:lnTo>
                <a:lnTo>
                  <a:pt x="2993653" y="658603"/>
                </a:lnTo>
                <a:lnTo>
                  <a:pt x="0" y="65860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26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41"/>
          <p:cNvSpPr txBox="1"/>
          <p:nvPr/>
        </p:nvSpPr>
        <p:spPr>
          <a:xfrm>
            <a:off x="388071" y="154891"/>
            <a:ext cx="10967100" cy="758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2825" tIns="22825" rIns="22825" bIns="22825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lang="en-US" sz="2700" b="1" i="0" u="none" strike="noStrike" cap="none">
                <a:solidFill>
                  <a:srgbClr val="3A9EA8"/>
                </a:solidFill>
                <a:latin typeface="Arial"/>
                <a:ea typeface="Arial"/>
                <a:cs typeface="Arial"/>
                <a:sym typeface="Arial"/>
              </a:rPr>
              <a:t>IDCN, Lake</a:t>
            </a:r>
            <a:r>
              <a:rPr lang="en-US" sz="2700" b="0" i="0" u="none" strike="noStrike" cap="none">
                <a:solidFill>
                  <a:srgbClr val="00808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700" b="1" i="0" u="none" strike="noStrike" cap="none">
                <a:solidFill>
                  <a:srgbClr val="3A9EA8"/>
                </a:solidFill>
                <a:latin typeface="Arial"/>
                <a:ea typeface="Arial"/>
                <a:cs typeface="Arial"/>
                <a:sym typeface="Arial"/>
              </a:rPr>
              <a:t>Geneva</a:t>
            </a:r>
            <a:r>
              <a:rPr lang="en-US" sz="2700" b="0" i="0" u="none" strike="noStrike" cap="none">
                <a:solidFill>
                  <a:srgbClr val="00808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700" b="1" i="0" u="none" strike="noStrike" cap="none">
                <a:solidFill>
                  <a:srgbClr val="3A9EA8"/>
                </a:solidFill>
                <a:latin typeface="Arial"/>
                <a:ea typeface="Arial"/>
                <a:cs typeface="Arial"/>
                <a:sym typeface="Arial"/>
              </a:rPr>
              <a:t>Steering Committee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4" name="Google Shape;264;p41" descr="Claudia Palm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300918" y="924538"/>
            <a:ext cx="1015411" cy="1015411"/>
          </a:xfrm>
          <a:prstGeom prst="roundRect">
            <a:avLst>
              <a:gd name="adj" fmla="val 50000"/>
            </a:avLst>
          </a:prstGeom>
          <a:noFill/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265" name="Google Shape;265;p41"/>
          <p:cNvSpPr txBox="1"/>
          <p:nvPr/>
        </p:nvSpPr>
        <p:spPr>
          <a:xfrm>
            <a:off x="4538516" y="3363486"/>
            <a:ext cx="1941557" cy="3385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6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Laurine Chiarini</a:t>
            </a:r>
            <a:endParaRPr sz="16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" name="Google Shape;266;p41"/>
          <p:cNvSpPr txBox="1"/>
          <p:nvPr/>
        </p:nvSpPr>
        <p:spPr>
          <a:xfrm>
            <a:off x="5871621" y="2255325"/>
            <a:ext cx="1762085" cy="3385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6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Louise Barrelet </a:t>
            </a:r>
            <a:endParaRPr sz="16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7" name="Google Shape;267;p41"/>
          <p:cNvSpPr txBox="1"/>
          <p:nvPr/>
        </p:nvSpPr>
        <p:spPr>
          <a:xfrm>
            <a:off x="5871621" y="4718757"/>
            <a:ext cx="2770723" cy="3385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6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Laetitia Santin</a:t>
            </a:r>
            <a:endParaRPr sz="16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8" name="Google Shape;268;p41"/>
          <p:cNvSpPr txBox="1"/>
          <p:nvPr/>
        </p:nvSpPr>
        <p:spPr>
          <a:xfrm>
            <a:off x="4555465" y="5637305"/>
            <a:ext cx="3114441" cy="3385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6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Anne Meylan </a:t>
            </a:r>
            <a:endParaRPr sz="16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9" name="Google Shape;269;p41"/>
          <p:cNvPicPr preferRelativeResize="0"/>
          <p:nvPr/>
        </p:nvPicPr>
        <p:blipFill rotWithShape="1">
          <a:blip r:embed="rId4">
            <a:alphaModFix/>
          </a:blip>
          <a:srcRect t="4856" b="4856"/>
          <a:stretch/>
        </p:blipFill>
        <p:spPr>
          <a:xfrm>
            <a:off x="4602328" y="1923503"/>
            <a:ext cx="1015411" cy="1015411"/>
          </a:xfrm>
          <a:prstGeom prst="roundRect">
            <a:avLst>
              <a:gd name="adj" fmla="val 50000"/>
            </a:avLst>
          </a:prstGeom>
          <a:noFill/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270" name="Google Shape;270;p41" descr="Laurine Chiarini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340297" y="3088819"/>
            <a:ext cx="1015411" cy="1015411"/>
          </a:xfrm>
          <a:prstGeom prst="roundRect">
            <a:avLst>
              <a:gd name="adj" fmla="val 50000"/>
            </a:avLst>
          </a:prstGeom>
          <a:noFill/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271" name="Google Shape;271;p4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594461" y="4296853"/>
            <a:ext cx="1015411" cy="1015411"/>
          </a:xfrm>
          <a:prstGeom prst="roundRect">
            <a:avLst>
              <a:gd name="adj" fmla="val 50000"/>
            </a:avLst>
          </a:prstGeom>
          <a:solidFill>
            <a:schemeClr val="dk1">
              <a:alpha val="34509"/>
            </a:schemeClr>
          </a:solidFill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272" name="Google Shape;272;p41" descr="Profile photo of Anne Meylan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3329118" y="5126741"/>
            <a:ext cx="1015411" cy="1015411"/>
          </a:xfrm>
          <a:prstGeom prst="roundRect">
            <a:avLst>
              <a:gd name="adj" fmla="val 50000"/>
            </a:avLst>
          </a:prstGeom>
          <a:noFill/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273" name="Google Shape;273;p41"/>
          <p:cNvSpPr txBox="1"/>
          <p:nvPr/>
        </p:nvSpPr>
        <p:spPr>
          <a:xfrm>
            <a:off x="4547108" y="1133609"/>
            <a:ext cx="2621230" cy="5847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6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Claudia Palm, 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600" b="1" i="1" u="none" strike="noStrike" cap="none">
                <a:solidFill>
                  <a:srgbClr val="00A3AC"/>
                </a:solidFill>
                <a:latin typeface="Arial"/>
                <a:ea typeface="Arial"/>
                <a:cs typeface="Arial"/>
                <a:sym typeface="Arial"/>
              </a:rPr>
              <a:t>IDCN Network Lead</a:t>
            </a:r>
            <a:endParaRPr sz="1600" b="1" i="1" u="none" strike="noStrike" cap="none">
              <a:solidFill>
                <a:srgbClr val="00A3AC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4" name="Google Shape;274;p41"/>
          <p:cNvSpPr/>
          <p:nvPr/>
        </p:nvSpPr>
        <p:spPr>
          <a:xfrm>
            <a:off x="7874055" y="1053516"/>
            <a:ext cx="4331197" cy="5166429"/>
          </a:xfrm>
          <a:prstGeom prst="rect">
            <a:avLst/>
          </a:prstGeom>
          <a:solidFill>
            <a:srgbClr val="02A2AC"/>
          </a:solidFill>
          <a:ln>
            <a:noFill/>
          </a:ln>
        </p:spPr>
        <p:txBody>
          <a:bodyPr spcFirstLastPara="1" wrap="square" lIns="22850" tIns="22850" rIns="22850" bIns="228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73757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75" name="Google Shape;275;p41"/>
          <p:cNvSpPr txBox="1"/>
          <p:nvPr/>
        </p:nvSpPr>
        <p:spPr>
          <a:xfrm>
            <a:off x="8073319" y="1434859"/>
            <a:ext cx="3946404" cy="37394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2850" tIns="22850" rIns="22850" bIns="2285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1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1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Font typeface="Arial"/>
              <a:buChar char="•"/>
            </a:pPr>
            <a:r>
              <a:rPr lang="en-US"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Provide guidance and advice to Partner Committee Office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203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Font typeface="Arial"/>
              <a:buNone/>
            </a:pPr>
            <a:endParaRPr sz="2000" b="1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203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Font typeface="Arial"/>
              <a:buNone/>
            </a:pPr>
            <a:endParaRPr sz="2000" b="1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203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Font typeface="Arial"/>
              <a:buNone/>
            </a:pPr>
            <a:endParaRPr sz="2000" b="1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203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Font typeface="Arial"/>
              <a:buNone/>
            </a:pPr>
            <a:endParaRPr sz="2000" b="1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203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Font typeface="Arial"/>
              <a:buNone/>
            </a:pPr>
            <a:endParaRPr sz="2000" b="1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203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Font typeface="Arial"/>
              <a:buNone/>
            </a:pPr>
            <a:endParaRPr sz="2000" b="1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Font typeface="Arial"/>
              <a:buChar char="•"/>
            </a:pPr>
            <a:r>
              <a:rPr lang="en-US" sz="2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Steering Committee meets quarterly </a:t>
            </a:r>
            <a:endParaRPr sz="20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76" name="Google Shape;276;p41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999596" y="1054054"/>
            <a:ext cx="1752600" cy="736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7" name="Google Shape;277;p41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1311369" y="1939949"/>
            <a:ext cx="1129054" cy="1048039"/>
          </a:xfrm>
          <a:prstGeom prst="rect">
            <a:avLst/>
          </a:prstGeom>
          <a:noFill/>
          <a:ln>
            <a:noFill/>
          </a:ln>
        </p:spPr>
      </p:pic>
      <p:pic>
        <p:nvPicPr>
          <p:cNvPr id="278" name="Google Shape;278;p41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888935" y="3352995"/>
            <a:ext cx="1678482" cy="736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9" name="Google Shape;279;p41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773452" y="4507032"/>
            <a:ext cx="2824869" cy="572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0" name="Google Shape;280;p41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809502" y="5355116"/>
            <a:ext cx="1981200" cy="698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Default Theme">
      <a:dk1>
        <a:srgbClr val="737572"/>
      </a:dk1>
      <a:lt1>
        <a:srgbClr val="FAFCFF"/>
      </a:lt1>
      <a:dk2>
        <a:srgbClr val="A7A7A7"/>
      </a:dk2>
      <a:lt2>
        <a:srgbClr val="535353"/>
      </a:lt2>
      <a:accent1>
        <a:srgbClr val="E2BB19"/>
      </a:accent1>
      <a:accent2>
        <a:srgbClr val="EFD562"/>
      </a:accent2>
      <a:accent3>
        <a:srgbClr val="AA8C14"/>
      </a:accent3>
      <a:accent4>
        <a:srgbClr val="868789"/>
      </a:accent4>
      <a:accent5>
        <a:srgbClr val="B1B2B4"/>
      </a:accent5>
      <a:accent6>
        <a:srgbClr val="333C3C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804</Words>
  <Application>Microsoft Office PowerPoint</Application>
  <PresentationFormat>Widescreen</PresentationFormat>
  <Paragraphs>298</Paragraphs>
  <Slides>21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Helvetica Neue</vt:lpstr>
      <vt:lpstr>Lato Light</vt:lpstr>
      <vt:lpstr>Lato</vt:lpstr>
      <vt:lpstr>Poppins</vt:lpstr>
      <vt:lpstr>Arial</vt:lpstr>
      <vt:lpstr>Trebuchet MS</vt:lpstr>
      <vt:lpstr>Calibri</vt:lpstr>
      <vt:lpstr>Default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IDCN Events Calendar 2024</vt:lpstr>
      <vt:lpstr>IDCN Events Calendar 2025 - Q1 &amp; Q2 Plan</vt:lpstr>
      <vt:lpstr>PowerPoint Presentation</vt:lpstr>
      <vt:lpstr>PowerPoint Presentation</vt:lpstr>
      <vt:lpstr>PowerPoint Presentation</vt:lpstr>
      <vt:lpstr>Welcome Events for new Partner Members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Jozi Rachman</dc:creator>
  <cp:lastModifiedBy>Carla Bosset</cp:lastModifiedBy>
  <cp:revision>1</cp:revision>
  <dcterms:created xsi:type="dcterms:W3CDTF">2023-03-10T11:42:49Z</dcterms:created>
  <dcterms:modified xsi:type="dcterms:W3CDTF">2025-03-17T12:45:08Z</dcterms:modified>
</cp:coreProperties>
</file>