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9" r:id="rId3"/>
    <p:sldId id="261" r:id="rId4"/>
    <p:sldId id="262" r:id="rId5"/>
    <p:sldId id="263" r:id="rId6"/>
    <p:sldId id="280" r:id="rId7"/>
    <p:sldId id="281" r:id="rId8"/>
    <p:sldId id="284" r:id="rId9"/>
    <p:sldId id="283" r:id="rId10"/>
    <p:sldId id="278" r:id="rId11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1"/>
    <p:restoredTop sz="77653" autoAdjust="0"/>
  </p:normalViewPr>
  <p:slideViewPr>
    <p:cSldViewPr>
      <p:cViewPr varScale="1">
        <p:scale>
          <a:sx n="94" d="100"/>
          <a:sy n="94" d="100"/>
        </p:scale>
        <p:origin x="1406" y="8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B556B3-D325-4EB4-A9CC-6EEA2509AC0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Ariadna </a:t>
          </a:r>
        </a:p>
        <a:p>
          <a:r>
            <a:rPr lang="en-US" sz="2400" dirty="0"/>
            <a:t>CANEDO</a:t>
          </a:r>
        </a:p>
      </dgm:t>
    </dgm:pt>
    <dgm:pt modelId="{803B7AD3-EDC6-4C76-A7CD-E2759D8F9AC8}" type="parTrans" cxnId="{82939BA2-E7DA-4220-95CD-0EB37894D877}">
      <dgm:prSet/>
      <dgm:spPr/>
      <dgm:t>
        <a:bodyPr/>
        <a:lstStyle/>
        <a:p>
          <a:endParaRPr lang="en-US"/>
        </a:p>
      </dgm:t>
    </dgm:pt>
    <dgm:pt modelId="{4C27601A-574E-4C6A-8C88-A178B2BC36C0}" type="sibTrans" cxnId="{82939BA2-E7DA-4220-95CD-0EB37894D877}">
      <dgm:prSet/>
      <dgm:spPr/>
      <dgm:t>
        <a:bodyPr/>
        <a:lstStyle/>
        <a:p>
          <a:endParaRPr lang="en-US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EA23B37E-B543-4A90-B3C1-E6FC0143BC0D}" type="pres">
      <dgm:prSet presAssocID="{6EB556B3-D325-4EB4-A9CC-6EEA2509AC08}" presName="Name5" presStyleLbl="vennNode1" presStyleIdx="0" presStyleCnt="1" custScaleY="60709" custLinFactNeighborX="99440" custLinFactNeighborY="1472">
        <dgm:presLayoutVars>
          <dgm:bulletEnabled val="1"/>
        </dgm:presLayoutVars>
      </dgm:prSet>
      <dgm:spPr/>
    </dgm:pt>
  </dgm:ptLst>
  <dgm:cxnLst>
    <dgm:cxn modelId="{82939BA2-E7DA-4220-95CD-0EB37894D877}" srcId="{6991C27E-1369-42D8-A6A2-40CC3E214422}" destId="{6EB556B3-D325-4EB4-A9CC-6EEA2509AC08}" srcOrd="0" destOrd="0" parTransId="{803B7AD3-EDC6-4C76-A7CD-E2759D8F9AC8}" sibTransId="{4C27601A-574E-4C6A-8C88-A178B2BC36C0}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39A655E3-B396-4FA6-903F-0F2E65E33C9F}" type="presOf" srcId="{6EB556B3-D325-4EB4-A9CC-6EEA2509AC08}" destId="{EA23B37E-B543-4A90-B3C1-E6FC0143BC0D}" srcOrd="0" destOrd="0" presId="urn:microsoft.com/office/officeart/2005/8/layout/venn3"/>
    <dgm:cxn modelId="{B0F4D5B7-8C8A-4A3F-B272-789D4623A492}" type="presParOf" srcId="{9BD602B8-3652-4834-B4F1-786E4B1DCD0F}" destId="{EA23B37E-B543-4A90-B3C1-E6FC0143BC0D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6823F1-E25E-4260-8FB2-27142E53B06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Sandrine BAUDAT</a:t>
          </a:r>
        </a:p>
      </dgm:t>
    </dgm:pt>
    <dgm:pt modelId="{862CFF1D-5C33-4DC8-8DEA-FCE2D2C6F689}" type="parTrans" cxnId="{7E228480-487F-4C12-96B6-1E013D08C7DB}">
      <dgm:prSet/>
      <dgm:spPr/>
      <dgm:t>
        <a:bodyPr/>
        <a:lstStyle/>
        <a:p>
          <a:endParaRPr lang="en-GB"/>
        </a:p>
      </dgm:t>
    </dgm:pt>
    <dgm:pt modelId="{C31F09DE-B64F-426D-84C0-16C474528FCA}" type="sibTrans" cxnId="{7E228480-487F-4C12-96B6-1E013D08C7DB}">
      <dgm:prSet/>
      <dgm:spPr/>
      <dgm:t>
        <a:bodyPr/>
        <a:lstStyle/>
        <a:p>
          <a:endParaRPr lang="en-GB"/>
        </a:p>
      </dgm:t>
    </dgm:pt>
    <dgm:pt modelId="{96535545-6263-4376-8D07-136102BD81E7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Rebecca WOOD</a:t>
          </a:r>
        </a:p>
      </dgm:t>
    </dgm:pt>
    <dgm:pt modelId="{58871E4F-387B-4F54-863A-CBCF5E716DFD}" type="parTrans" cxnId="{321BE769-BA89-4F0E-A83A-167118AE67A4}">
      <dgm:prSet/>
      <dgm:spPr/>
      <dgm:t>
        <a:bodyPr/>
        <a:lstStyle/>
        <a:p>
          <a:endParaRPr lang="en-GB"/>
        </a:p>
      </dgm:t>
    </dgm:pt>
    <dgm:pt modelId="{9D05E4CC-5CF3-4A13-BEA6-891D01E68501}" type="sibTrans" cxnId="{321BE769-BA89-4F0E-A83A-167118AE67A4}">
      <dgm:prSet/>
      <dgm:spPr/>
      <dgm:t>
        <a:bodyPr/>
        <a:lstStyle/>
        <a:p>
          <a:endParaRPr lang="en-GB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32727C4F-6B8B-4EC5-83D4-03E9D0CBE5C9}" type="pres">
      <dgm:prSet presAssocID="{6C6823F1-E25E-4260-8FB2-27142E53B064}" presName="Name5" presStyleLbl="vennNode1" presStyleIdx="0" presStyleCnt="2" custScaleX="82164" custScaleY="60709" custLinFactNeighborX="-61383" custLinFactNeighborY="-9414">
        <dgm:presLayoutVars>
          <dgm:bulletEnabled val="1"/>
        </dgm:presLayoutVars>
      </dgm:prSet>
      <dgm:spPr/>
    </dgm:pt>
    <dgm:pt modelId="{5170CAA3-BC28-4120-B759-B1AAB4EAD742}" type="pres">
      <dgm:prSet presAssocID="{C31F09DE-B64F-426D-84C0-16C474528FCA}" presName="space" presStyleCnt="0"/>
      <dgm:spPr/>
    </dgm:pt>
    <dgm:pt modelId="{BA75930C-33B4-4B1F-A0A7-D17283E130BA}" type="pres">
      <dgm:prSet presAssocID="{96535545-6263-4376-8D07-136102BD81E7}" presName="Name5" presStyleLbl="vennNode1" presStyleIdx="1" presStyleCnt="2" custScaleX="83787" custScaleY="60764" custLinFactNeighborX="-36170" custLinFactNeighborY="2668">
        <dgm:presLayoutVars>
          <dgm:bulletEnabled val="1"/>
        </dgm:presLayoutVars>
      </dgm:prSet>
      <dgm:spPr/>
    </dgm:pt>
  </dgm:ptLst>
  <dgm:cxnLst>
    <dgm:cxn modelId="{321BE769-BA89-4F0E-A83A-167118AE67A4}" srcId="{6991C27E-1369-42D8-A6A2-40CC3E214422}" destId="{96535545-6263-4376-8D07-136102BD81E7}" srcOrd="1" destOrd="0" parTransId="{58871E4F-387B-4F54-863A-CBCF5E716DFD}" sibTransId="{9D05E4CC-5CF3-4A13-BEA6-891D01E68501}"/>
    <dgm:cxn modelId="{7E228480-487F-4C12-96B6-1E013D08C7DB}" srcId="{6991C27E-1369-42D8-A6A2-40CC3E214422}" destId="{6C6823F1-E25E-4260-8FB2-27142E53B064}" srcOrd="0" destOrd="0" parTransId="{862CFF1D-5C33-4DC8-8DEA-FCE2D2C6F689}" sibTransId="{C31F09DE-B64F-426D-84C0-16C474528FCA}"/>
    <dgm:cxn modelId="{F6641C8E-26A9-44FC-B004-2ED8EAEE6485}" type="presOf" srcId="{96535545-6263-4376-8D07-136102BD81E7}" destId="{BA75930C-33B4-4B1F-A0A7-D17283E130BA}" srcOrd="0" destOrd="0" presId="urn:microsoft.com/office/officeart/2005/8/layout/venn3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B6753ED5-14C8-43D7-93AC-FE089FF7101C}" type="presOf" srcId="{6C6823F1-E25E-4260-8FB2-27142E53B064}" destId="{32727C4F-6B8B-4EC5-83D4-03E9D0CBE5C9}" srcOrd="0" destOrd="0" presId="urn:microsoft.com/office/officeart/2005/8/layout/venn3"/>
    <dgm:cxn modelId="{33F84097-6175-4EF4-A115-64B8BBAD829E}" type="presParOf" srcId="{9BD602B8-3652-4834-B4F1-786E4B1DCD0F}" destId="{32727C4F-6B8B-4EC5-83D4-03E9D0CBE5C9}" srcOrd="0" destOrd="0" presId="urn:microsoft.com/office/officeart/2005/8/layout/venn3"/>
    <dgm:cxn modelId="{3C34BC36-AAEB-4BCD-A201-4CFA55CE9C3F}" type="presParOf" srcId="{9BD602B8-3652-4834-B4F1-786E4B1DCD0F}" destId="{5170CAA3-BC28-4120-B759-B1AAB4EAD742}" srcOrd="1" destOrd="0" presId="urn:microsoft.com/office/officeart/2005/8/layout/venn3"/>
    <dgm:cxn modelId="{40073DB6-A1F5-466E-8FA9-061E62BDE533}" type="presParOf" srcId="{9BD602B8-3652-4834-B4F1-786E4B1DCD0F}" destId="{BA75930C-33B4-4B1F-A0A7-D17283E130BA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B556B3-D325-4EB4-A9CC-6EEA2509AC0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Carla BOSSET</a:t>
          </a:r>
        </a:p>
      </dgm:t>
    </dgm:pt>
    <dgm:pt modelId="{803B7AD3-EDC6-4C76-A7CD-E2759D8F9AC8}" type="parTrans" cxnId="{82939BA2-E7DA-4220-95CD-0EB37894D877}">
      <dgm:prSet/>
      <dgm:spPr/>
      <dgm:t>
        <a:bodyPr/>
        <a:lstStyle/>
        <a:p>
          <a:endParaRPr lang="en-US"/>
        </a:p>
      </dgm:t>
    </dgm:pt>
    <dgm:pt modelId="{4C27601A-574E-4C6A-8C88-A178B2BC36C0}" type="sibTrans" cxnId="{82939BA2-E7DA-4220-95CD-0EB37894D877}">
      <dgm:prSet/>
      <dgm:spPr/>
      <dgm:t>
        <a:bodyPr/>
        <a:lstStyle/>
        <a:p>
          <a:endParaRPr lang="en-US"/>
        </a:p>
      </dgm:t>
    </dgm:pt>
    <dgm:pt modelId="{D6A5F150-EDD0-46B5-896D-6DE5DF31D4F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Sophie CHARPIE</a:t>
          </a:r>
        </a:p>
      </dgm:t>
    </dgm:pt>
    <dgm:pt modelId="{5E819490-8190-4898-918A-1537A582EB9F}" type="parTrans" cxnId="{E3D9CBB2-C7DF-4FD4-AE72-5AFF86E25256}">
      <dgm:prSet/>
      <dgm:spPr/>
      <dgm:t>
        <a:bodyPr/>
        <a:lstStyle/>
        <a:p>
          <a:endParaRPr lang="en-US"/>
        </a:p>
      </dgm:t>
    </dgm:pt>
    <dgm:pt modelId="{3129276C-9220-4DD9-95C0-DA5AEF225795}" type="sibTrans" cxnId="{E3D9CBB2-C7DF-4FD4-AE72-5AFF86E25256}">
      <dgm:prSet/>
      <dgm:spPr/>
      <dgm:t>
        <a:bodyPr/>
        <a:lstStyle/>
        <a:p>
          <a:endParaRPr lang="en-US"/>
        </a:p>
      </dgm:t>
    </dgm:pt>
    <dgm:pt modelId="{C3503EB6-9BB2-4736-9672-437E23DEF2B0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Pascale PESSY</a:t>
          </a:r>
        </a:p>
      </dgm:t>
    </dgm:pt>
    <dgm:pt modelId="{9E898AB9-2520-4FDB-927F-A3D0065A7418}" type="parTrans" cxnId="{6E812D24-8015-4D95-94A3-E025631CAE4D}">
      <dgm:prSet/>
      <dgm:spPr/>
      <dgm:t>
        <a:bodyPr/>
        <a:lstStyle/>
        <a:p>
          <a:endParaRPr lang="en-US"/>
        </a:p>
      </dgm:t>
    </dgm:pt>
    <dgm:pt modelId="{6A360398-57F0-4FAC-AA44-673C2F3CBB6C}" type="sibTrans" cxnId="{6E812D24-8015-4D95-94A3-E025631CAE4D}">
      <dgm:prSet/>
      <dgm:spPr/>
      <dgm:t>
        <a:bodyPr/>
        <a:lstStyle/>
        <a:p>
          <a:endParaRPr lang="en-US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EA23B37E-B543-4A90-B3C1-E6FC0143BC0D}" type="pres">
      <dgm:prSet presAssocID="{6EB556B3-D325-4EB4-A9CC-6EEA2509AC08}" presName="Name5" presStyleLbl="vennNode1" presStyleIdx="0" presStyleCnt="3" custScaleX="80018" custScaleY="49732" custLinFactNeighborX="47930" custLinFactNeighborY="2215">
        <dgm:presLayoutVars>
          <dgm:bulletEnabled val="1"/>
        </dgm:presLayoutVars>
      </dgm:prSet>
      <dgm:spPr/>
    </dgm:pt>
    <dgm:pt modelId="{81F568E2-3A33-44CA-A89F-9ECECE72A4DA}" type="pres">
      <dgm:prSet presAssocID="{4C27601A-574E-4C6A-8C88-A178B2BC36C0}" presName="space" presStyleCnt="0"/>
      <dgm:spPr/>
    </dgm:pt>
    <dgm:pt modelId="{7EF4305B-4978-482C-A2E1-184E2E510D34}" type="pres">
      <dgm:prSet presAssocID="{D6A5F150-EDD0-46B5-896D-6DE5DF31D4F8}" presName="Name5" presStyleLbl="vennNode1" presStyleIdx="1" presStyleCnt="3" custScaleX="80018" custScaleY="49732" custLinFactNeighborX="64571" custLinFactNeighborY="-917">
        <dgm:presLayoutVars>
          <dgm:bulletEnabled val="1"/>
        </dgm:presLayoutVars>
      </dgm:prSet>
      <dgm:spPr/>
    </dgm:pt>
    <dgm:pt modelId="{5336EB54-128F-445B-860B-3787B1C65148}" type="pres">
      <dgm:prSet presAssocID="{3129276C-9220-4DD9-95C0-DA5AEF225795}" presName="space" presStyleCnt="0"/>
      <dgm:spPr/>
    </dgm:pt>
    <dgm:pt modelId="{46EC3324-4477-4FB2-9646-0A927BE1F66B}" type="pres">
      <dgm:prSet presAssocID="{C3503EB6-9BB2-4736-9672-437E23DEF2B0}" presName="Name5" presStyleLbl="vennNode1" presStyleIdx="2" presStyleCnt="3" custScaleX="80018" custScaleY="49732" custLinFactNeighborX="91769" custLinFactNeighborY="-917">
        <dgm:presLayoutVars>
          <dgm:bulletEnabled val="1"/>
        </dgm:presLayoutVars>
      </dgm:prSet>
      <dgm:spPr/>
    </dgm:pt>
  </dgm:ptLst>
  <dgm:cxnLst>
    <dgm:cxn modelId="{6E812D24-8015-4D95-94A3-E025631CAE4D}" srcId="{6991C27E-1369-42D8-A6A2-40CC3E214422}" destId="{C3503EB6-9BB2-4736-9672-437E23DEF2B0}" srcOrd="2" destOrd="0" parTransId="{9E898AB9-2520-4FDB-927F-A3D0065A7418}" sibTransId="{6A360398-57F0-4FAC-AA44-673C2F3CBB6C}"/>
    <dgm:cxn modelId="{AF8D2539-7764-403E-BED5-532759C64F0B}" type="presOf" srcId="{C3503EB6-9BB2-4736-9672-437E23DEF2B0}" destId="{46EC3324-4477-4FB2-9646-0A927BE1F66B}" srcOrd="0" destOrd="0" presId="urn:microsoft.com/office/officeart/2005/8/layout/venn3"/>
    <dgm:cxn modelId="{E167298B-EAE1-4385-82E3-64E0033C2F50}" type="presOf" srcId="{D6A5F150-EDD0-46B5-896D-6DE5DF31D4F8}" destId="{7EF4305B-4978-482C-A2E1-184E2E510D34}" srcOrd="0" destOrd="0" presId="urn:microsoft.com/office/officeart/2005/8/layout/venn3"/>
    <dgm:cxn modelId="{82939BA2-E7DA-4220-95CD-0EB37894D877}" srcId="{6991C27E-1369-42D8-A6A2-40CC3E214422}" destId="{6EB556B3-D325-4EB4-A9CC-6EEA2509AC08}" srcOrd="0" destOrd="0" parTransId="{803B7AD3-EDC6-4C76-A7CD-E2759D8F9AC8}" sibTransId="{4C27601A-574E-4C6A-8C88-A178B2BC36C0}"/>
    <dgm:cxn modelId="{E3D9CBB2-C7DF-4FD4-AE72-5AFF86E25256}" srcId="{6991C27E-1369-42D8-A6A2-40CC3E214422}" destId="{D6A5F150-EDD0-46B5-896D-6DE5DF31D4F8}" srcOrd="1" destOrd="0" parTransId="{5E819490-8190-4898-918A-1537A582EB9F}" sibTransId="{3129276C-9220-4DD9-95C0-DA5AEF225795}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39A655E3-B396-4FA6-903F-0F2E65E33C9F}" type="presOf" srcId="{6EB556B3-D325-4EB4-A9CC-6EEA2509AC08}" destId="{EA23B37E-B543-4A90-B3C1-E6FC0143BC0D}" srcOrd="0" destOrd="0" presId="urn:microsoft.com/office/officeart/2005/8/layout/venn3"/>
    <dgm:cxn modelId="{B0F4D5B7-8C8A-4A3F-B272-789D4623A492}" type="presParOf" srcId="{9BD602B8-3652-4834-B4F1-786E4B1DCD0F}" destId="{EA23B37E-B543-4A90-B3C1-E6FC0143BC0D}" srcOrd="0" destOrd="0" presId="urn:microsoft.com/office/officeart/2005/8/layout/venn3"/>
    <dgm:cxn modelId="{39EBF54B-9505-4CB2-BA78-F723ECB98D44}" type="presParOf" srcId="{9BD602B8-3652-4834-B4F1-786E4B1DCD0F}" destId="{81F568E2-3A33-44CA-A89F-9ECECE72A4DA}" srcOrd="1" destOrd="0" presId="urn:microsoft.com/office/officeart/2005/8/layout/venn3"/>
    <dgm:cxn modelId="{194FDBD1-C672-4499-BC86-D52A0B546A21}" type="presParOf" srcId="{9BD602B8-3652-4834-B4F1-786E4B1DCD0F}" destId="{7EF4305B-4978-482C-A2E1-184E2E510D34}" srcOrd="2" destOrd="0" presId="urn:microsoft.com/office/officeart/2005/8/layout/venn3"/>
    <dgm:cxn modelId="{80A17851-8F0B-4ADA-B60E-BEC03887FDA6}" type="presParOf" srcId="{9BD602B8-3652-4834-B4F1-786E4B1DCD0F}" destId="{5336EB54-128F-445B-860B-3787B1C65148}" srcOrd="3" destOrd="0" presId="urn:microsoft.com/office/officeart/2005/8/layout/venn3"/>
    <dgm:cxn modelId="{26F78037-BFA0-4169-A078-EB66648F154D}" type="presParOf" srcId="{9BD602B8-3652-4834-B4F1-786E4B1DCD0F}" destId="{46EC3324-4477-4FB2-9646-0A927BE1F66B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B37E-B543-4A90-B3C1-E6FC0143BC0D}">
      <dsp:nvSpPr>
        <dsp:cNvPr id="0" name=""/>
        <dsp:cNvSpPr/>
      </dsp:nvSpPr>
      <dsp:spPr>
        <a:xfrm>
          <a:off x="2122649" y="1068"/>
          <a:ext cx="2794982" cy="1696805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817" tIns="30480" rIns="15381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Ariadna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CANEDO</a:t>
          </a:r>
        </a:p>
      </dsp:txBody>
      <dsp:txXfrm>
        <a:off x="2531965" y="249559"/>
        <a:ext cx="1976350" cy="11998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727C4F-6B8B-4EC5-83D4-03E9D0CBE5C9}">
      <dsp:nvSpPr>
        <dsp:cNvPr id="0" name=""/>
        <dsp:cNvSpPr/>
      </dsp:nvSpPr>
      <dsp:spPr>
        <a:xfrm>
          <a:off x="126464" y="0"/>
          <a:ext cx="2196636" cy="1623041"/>
        </a:xfrm>
        <a:prstGeom prst="ellipse">
          <a:avLst/>
        </a:prstGeom>
        <a:solidFill>
          <a:schemeClr val="accent4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130" tIns="30480" rIns="14713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Sandrine BAUDAT</a:t>
          </a:r>
        </a:p>
      </dsp:txBody>
      <dsp:txXfrm>
        <a:off x="448154" y="237689"/>
        <a:ext cx="1553256" cy="1147663"/>
      </dsp:txXfrm>
    </dsp:sp>
    <dsp:sp modelId="{BA75930C-33B4-4B1F-A0A7-D17283E130BA}">
      <dsp:nvSpPr>
        <dsp:cNvPr id="0" name=""/>
        <dsp:cNvSpPr/>
      </dsp:nvSpPr>
      <dsp:spPr>
        <a:xfrm>
          <a:off x="1923217" y="1354"/>
          <a:ext cx="2240026" cy="1624511"/>
        </a:xfrm>
        <a:prstGeom prst="ellipse">
          <a:avLst/>
        </a:prstGeom>
        <a:solidFill>
          <a:schemeClr val="accent2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130" tIns="30480" rIns="14713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Rebecca WOOD</a:t>
          </a:r>
        </a:p>
      </dsp:txBody>
      <dsp:txXfrm>
        <a:off x="2251261" y="239258"/>
        <a:ext cx="1583938" cy="11487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B37E-B543-4A90-B3C1-E6FC0143BC0D}">
      <dsp:nvSpPr>
        <dsp:cNvPr id="0" name=""/>
        <dsp:cNvSpPr/>
      </dsp:nvSpPr>
      <dsp:spPr>
        <a:xfrm>
          <a:off x="1248350" y="1902"/>
          <a:ext cx="2728790" cy="1695971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Carla BOSSET</a:t>
          </a:r>
        </a:p>
      </dsp:txBody>
      <dsp:txXfrm>
        <a:off x="1647972" y="250271"/>
        <a:ext cx="1929546" cy="1199233"/>
      </dsp:txXfrm>
    </dsp:sp>
    <dsp:sp modelId="{7EF4305B-4978-482C-A2E1-184E2E510D34}">
      <dsp:nvSpPr>
        <dsp:cNvPr id="0" name=""/>
        <dsp:cNvSpPr/>
      </dsp:nvSpPr>
      <dsp:spPr>
        <a:xfrm>
          <a:off x="3408595" y="0"/>
          <a:ext cx="2728790" cy="1695971"/>
        </a:xfrm>
        <a:prstGeom prst="ellipse">
          <a:avLst/>
        </a:prstGeom>
        <a:solidFill>
          <a:schemeClr val="accent2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Sophie CHARPIE</a:t>
          </a:r>
        </a:p>
      </dsp:txBody>
      <dsp:txXfrm>
        <a:off x="3808217" y="248369"/>
        <a:ext cx="1929546" cy="1199233"/>
      </dsp:txXfrm>
    </dsp:sp>
    <dsp:sp modelId="{46EC3324-4477-4FB2-9646-0A927BE1F66B}">
      <dsp:nvSpPr>
        <dsp:cNvPr id="0" name=""/>
        <dsp:cNvSpPr/>
      </dsp:nvSpPr>
      <dsp:spPr>
        <a:xfrm>
          <a:off x="5640844" y="0"/>
          <a:ext cx="2728790" cy="1695971"/>
        </a:xfrm>
        <a:prstGeom prst="ellipse">
          <a:avLst/>
        </a:prstGeom>
        <a:solidFill>
          <a:schemeClr val="accent4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Pascale PESSY</a:t>
          </a:r>
        </a:p>
      </dsp:txBody>
      <dsp:txXfrm>
        <a:off x="6040466" y="248369"/>
        <a:ext cx="1929546" cy="1199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0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399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TO BE CHANGED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71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76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55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17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56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72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0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3/17/2025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3/17/2025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3/17/2025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3/17/2025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3/17/2025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3/17/2025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3/17/2025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D9E92BF-7B93-5340-BB59-9CEED31712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3/17/2025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3/17/2025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3/17/2025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3/17/2025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3/17/2025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3/17/2025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3969A7-5857-5343-85EE-EF14D9A399F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9874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3/17/2025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about/who-we-are/our-governance/member-stat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5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Spouse Welcome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endParaRPr lang="en-US" sz="1800" dirty="0"/>
          </a:p>
          <a:p>
            <a:pPr algn="l">
              <a:defRPr/>
            </a:pPr>
            <a:r>
              <a:rPr lang="en-US" sz="1800" dirty="0"/>
              <a:t>March 2025</a:t>
            </a:r>
            <a:endParaRPr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4077072"/>
            <a:ext cx="2925875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E5B6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19736" y="908720"/>
            <a:ext cx="4680000" cy="451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CH" dirty="0"/>
              <a:t>Agenda</a:t>
            </a:r>
            <a:endParaRPr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F8842C-9B3C-4AE1-12C1-37EAA5EE4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3993" y="1554317"/>
            <a:ext cx="5464013" cy="37493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60000"/>
            <a:ext cx="11376025" cy="1065742"/>
          </a:xfrm>
        </p:spPr>
        <p:txBody>
          <a:bodyPr/>
          <a:lstStyle/>
          <a:p>
            <a:r>
              <a:rPr lang="fr-CH" dirty="0"/>
              <a:t>Introduction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677183" y="6021288"/>
            <a:ext cx="4370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hlinkClick r:id="rId3"/>
              </a:rPr>
              <a:t>https://home.cern/about/who-we-are/our-governance/member-states</a:t>
            </a:r>
            <a:r>
              <a:rPr lang="fr-FR" sz="800" dirty="0"/>
              <a:t> </a:t>
            </a:r>
            <a:endParaRPr lang="en-GB" sz="800" dirty="0"/>
          </a:p>
        </p:txBody>
      </p:sp>
      <p:pic>
        <p:nvPicPr>
          <p:cNvPr id="1026" name="Picture 2" descr="Countri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052986"/>
            <a:ext cx="9000000" cy="48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en-US" dirty="0"/>
              <a:t>The Installation Service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5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77268" y="1408301"/>
            <a:ext cx="10471260" cy="32031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Removals</a:t>
            </a:r>
            <a:endParaRPr lang="fr-FR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 err="1"/>
              <a:t>Tax</a:t>
            </a:r>
            <a:r>
              <a:rPr lang="fr-FR" sz="2400" dirty="0"/>
              <a:t>-free importation of </a:t>
            </a:r>
            <a:r>
              <a:rPr lang="fr-FR" sz="2400" dirty="0" err="1"/>
              <a:t>household</a:t>
            </a:r>
            <a:r>
              <a:rPr lang="fr-FR" sz="2400" dirty="0"/>
              <a:t> </a:t>
            </a:r>
            <a:r>
              <a:rPr lang="fr-FR" sz="2400" dirty="0" err="1"/>
              <a:t>goods</a:t>
            </a:r>
            <a:r>
              <a:rPr lang="fr-FR" sz="2400" dirty="0"/>
              <a:t> and </a:t>
            </a:r>
            <a:r>
              <a:rPr lang="fr-FR" sz="2400" dirty="0" err="1"/>
              <a:t>vehicles</a:t>
            </a:r>
            <a:r>
              <a:rPr lang="fr-FR" sz="2400" dirty="0"/>
              <a:t> in </a:t>
            </a:r>
            <a:r>
              <a:rPr lang="fr-FR" sz="2400" dirty="0" err="1"/>
              <a:t>Switzerland</a:t>
            </a:r>
            <a:r>
              <a:rPr lang="fr-FR" sz="2400" dirty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Relocation services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 err="1"/>
              <a:t>Diplomatic</a:t>
            </a:r>
            <a:r>
              <a:rPr lang="fr-FR" sz="2400" dirty="0"/>
              <a:t> </a:t>
            </a:r>
            <a:r>
              <a:rPr lang="fr-FR" sz="2400" dirty="0" err="1"/>
              <a:t>privileges</a:t>
            </a:r>
            <a:endParaRPr lang="fr-FR" sz="24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689148611"/>
              </p:ext>
            </p:extLst>
          </p:nvPr>
        </p:nvGraphicFramePr>
        <p:xfrm>
          <a:off x="671183" y="4323414"/>
          <a:ext cx="4917632" cy="16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09" y="274320"/>
            <a:ext cx="7716224" cy="980768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07989" y="1482470"/>
            <a:ext cx="8229600" cy="4610826"/>
          </a:xfrm>
        </p:spPr>
        <p:txBody>
          <a:bodyPr>
            <a:normAutofit lnSpcReduction="10000"/>
          </a:bodyPr>
          <a:lstStyle/>
          <a:p>
            <a:pPr marL="269875" indent="-2698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 err="1"/>
              <a:t>Statutory</a:t>
            </a:r>
            <a:r>
              <a:rPr lang="fr-FR" sz="2400" b="1" dirty="0"/>
              <a:t> body for Staff </a:t>
            </a:r>
            <a:r>
              <a:rPr lang="fr-FR" sz="2400" b="1" dirty="0" err="1"/>
              <a:t>representation</a:t>
            </a:r>
            <a:r>
              <a:rPr lang="fr-FR" sz="2400" dirty="0"/>
              <a:t> </a:t>
            </a:r>
            <a:endParaRPr lang="fr-CH" sz="1800" dirty="0"/>
          </a:p>
          <a:p>
            <a:pPr marL="269875" lvl="1" indent="0">
              <a:spcBef>
                <a:spcPts val="24"/>
              </a:spcBef>
              <a:buNone/>
            </a:pPr>
            <a:r>
              <a:rPr lang="fr-FR" dirty="0"/>
              <a:t>Staff Association </a:t>
            </a:r>
            <a:r>
              <a:rPr lang="fr-FR" dirty="0" err="1"/>
              <a:t>delegates</a:t>
            </a:r>
            <a:r>
              <a:rPr lang="fr-FR" dirty="0"/>
              <a:t>: Anthony GROSSIR and Anthony REY</a:t>
            </a:r>
          </a:p>
          <a:p>
            <a:pPr marL="269875" lvl="1" indent="0">
              <a:spcBef>
                <a:spcPts val="24"/>
              </a:spcBef>
              <a:buNone/>
            </a:pPr>
            <a:endParaRPr lang="fr-FR" sz="1800" dirty="0"/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CERN Clubs</a:t>
            </a:r>
            <a:endParaRPr lang="fr-FR" sz="2400" dirty="0"/>
          </a:p>
          <a:p>
            <a:pPr marL="269875" indent="0">
              <a:spcBef>
                <a:spcPts val="24"/>
              </a:spcBef>
              <a:buNone/>
            </a:pPr>
            <a:r>
              <a:rPr lang="fr-FR" sz="1800" b="0" dirty="0"/>
              <a:t>President: Michael JAUSSI </a:t>
            </a:r>
          </a:p>
          <a:p>
            <a:pPr marL="269875" indent="0">
              <a:spcBef>
                <a:spcPts val="24"/>
              </a:spcBef>
              <a:buNone/>
            </a:pPr>
            <a:endParaRPr lang="fr-FR" sz="1800" b="0" dirty="0"/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CERN Welcome Club </a:t>
            </a:r>
            <a:endParaRPr lang="fr-FR" sz="2400" dirty="0"/>
          </a:p>
          <a:p>
            <a:pPr marL="269875" indent="0">
              <a:spcBef>
                <a:spcPts val="24"/>
              </a:spcBef>
              <a:buNone/>
            </a:pPr>
            <a:r>
              <a:rPr lang="fr-FR" sz="1800" b="0" dirty="0"/>
              <a:t>President: Clara RAIMONDO</a:t>
            </a:r>
          </a:p>
          <a:p>
            <a:pPr marL="269875" indent="0">
              <a:spcBef>
                <a:spcPts val="24"/>
              </a:spcBef>
              <a:buNone/>
            </a:pPr>
            <a:r>
              <a:rPr lang="fr-FR" sz="1800" b="0" dirty="0" err="1"/>
              <a:t>Vice-president</a:t>
            </a:r>
            <a:r>
              <a:rPr lang="fr-FR" sz="1800" b="0" dirty="0"/>
              <a:t>: Sara CASTELLS</a:t>
            </a:r>
          </a:p>
          <a:p>
            <a:pPr marL="269875" indent="0">
              <a:spcBef>
                <a:spcPts val="24"/>
              </a:spcBef>
              <a:buNone/>
            </a:pPr>
            <a:endParaRPr lang="fr-FR" sz="18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Crèche and </a:t>
            </a:r>
            <a:r>
              <a:rPr lang="fr-FR" sz="2400" b="1" dirty="0" err="1"/>
              <a:t>school</a:t>
            </a:r>
            <a:r>
              <a:rPr lang="fr-FR" sz="2400" b="1" dirty="0"/>
              <a:t> « Le Jardin des Particules »</a:t>
            </a:r>
            <a:r>
              <a:rPr lang="fr-FR" sz="2400" dirty="0"/>
              <a:t> </a:t>
            </a:r>
          </a:p>
          <a:p>
            <a:pPr marL="269875" lvl="1" indent="0">
              <a:spcBef>
                <a:spcPts val="24"/>
              </a:spcBef>
              <a:buNone/>
            </a:pPr>
            <a:r>
              <a:rPr lang="fr-FR" sz="1800" dirty="0" err="1"/>
              <a:t>Headmistress</a:t>
            </a:r>
            <a:r>
              <a:rPr lang="fr-FR" sz="1800" dirty="0"/>
              <a:t>: </a:t>
            </a:r>
            <a:r>
              <a:rPr lang="en-GB" dirty="0"/>
              <a:t>Roberta CAVIGLIASSO</a:t>
            </a:r>
          </a:p>
          <a:p>
            <a:pPr marL="269875" lvl="1" indent="0">
              <a:spcBef>
                <a:spcPts val="24"/>
              </a:spcBef>
              <a:buNone/>
            </a:pPr>
            <a:endParaRPr lang="fr-CH" sz="1800" dirty="0"/>
          </a:p>
          <a:p>
            <a:pPr marL="269875" lvl="1" indent="0">
              <a:spcBef>
                <a:spcPts val="24"/>
              </a:spcBef>
              <a:buNone/>
            </a:pPr>
            <a:endParaRPr lang="fr-FR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8328" y="4666380"/>
            <a:ext cx="1410824" cy="14269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8145" y="1156342"/>
            <a:ext cx="1316771" cy="14082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EFD487-7B94-22D7-9206-820D7441E6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7883" y="3253307"/>
            <a:ext cx="3577296" cy="105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82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9376" y="1449991"/>
            <a:ext cx="8229600" cy="3203145"/>
          </a:xfrm>
        </p:spPr>
        <p:txBody>
          <a:bodyPr>
            <a:normAutofit/>
          </a:bodyPr>
          <a:lstStyle/>
          <a:p>
            <a:r>
              <a:rPr lang="fr-FR" sz="2400" dirty="0" err="1"/>
              <a:t>Own</a:t>
            </a:r>
            <a:r>
              <a:rPr lang="fr-FR" sz="2400" dirty="0"/>
              <a:t> </a:t>
            </a:r>
            <a:r>
              <a:rPr lang="fr-FR" sz="2400" dirty="0" err="1"/>
              <a:t>mutual</a:t>
            </a:r>
            <a:r>
              <a:rPr lang="fr-FR" sz="2400" dirty="0"/>
              <a:t> </a:t>
            </a:r>
            <a:r>
              <a:rPr lang="fr-FR" sz="2400" dirty="0" err="1"/>
              <a:t>health</a:t>
            </a:r>
            <a:r>
              <a:rPr lang="fr-FR" sz="2400" dirty="0"/>
              <a:t> </a:t>
            </a:r>
            <a:r>
              <a:rPr lang="fr-FR" sz="2400" dirty="0" err="1"/>
              <a:t>insurance</a:t>
            </a:r>
            <a:r>
              <a:rPr lang="fr-FR" sz="2400" dirty="0"/>
              <a:t> – CHIS</a:t>
            </a:r>
          </a:p>
          <a:p>
            <a:r>
              <a:rPr lang="fr-FR" sz="2400" dirty="0" err="1"/>
              <a:t>Compulsory</a:t>
            </a:r>
            <a:r>
              <a:rPr lang="fr-FR" sz="2400" dirty="0"/>
              <a:t> for </a:t>
            </a:r>
            <a:r>
              <a:rPr lang="en-GB" sz="2400" dirty="0"/>
              <a:t>MPEs, students and for their families</a:t>
            </a:r>
            <a:endParaRPr lang="fr-FR" sz="2400" dirty="0"/>
          </a:p>
          <a:p>
            <a:r>
              <a:rPr lang="fr-FR" sz="2400" dirty="0" err="1"/>
              <a:t>Administrated</a:t>
            </a:r>
            <a:r>
              <a:rPr lang="fr-FR" sz="2400" dirty="0"/>
              <a:t> by UNIQA</a:t>
            </a:r>
            <a:endParaRPr lang="en-GB" sz="2400" dirty="0"/>
          </a:p>
          <a:p>
            <a:endParaRPr lang="en-GB" sz="18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959445497"/>
              </p:ext>
            </p:extLst>
          </p:nvPr>
        </p:nvGraphicFramePr>
        <p:xfrm>
          <a:off x="420584" y="4365104"/>
          <a:ext cx="4811320" cy="1625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000" y="360000"/>
            <a:ext cx="5651412" cy="86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5366188" y="3371556"/>
            <a:ext cx="3066027" cy="24260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CAD3E5-54F4-2DB9-4158-BA7CF39562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29909" y="1634232"/>
            <a:ext cx="2741507" cy="358953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D1A3DA0-9A4D-C5CC-F549-84136A9AB923}"/>
              </a:ext>
            </a:extLst>
          </p:cNvPr>
          <p:cNvCxnSpPr>
            <a:cxnSpLocks/>
          </p:cNvCxnSpPr>
          <p:nvPr/>
        </p:nvCxnSpPr>
        <p:spPr>
          <a:xfrm flipH="1">
            <a:off x="10920536" y="3645024"/>
            <a:ext cx="288032" cy="216024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386F288-C796-D710-215F-7D0EA1DF15EC}"/>
              </a:ext>
            </a:extLst>
          </p:cNvPr>
          <p:cNvSpPr txBox="1"/>
          <p:nvPr/>
        </p:nvSpPr>
        <p:spPr bwMode="auto">
          <a:xfrm>
            <a:off x="9953139" y="115487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/>
              <a:t>Bld</a:t>
            </a:r>
            <a:r>
              <a:rPr lang="fr-CH" b="1" dirty="0"/>
              <a:t>. 55</a:t>
            </a:r>
            <a:endParaRPr lang="en-GB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8E1984-BE97-3285-5A59-A54302563916}"/>
              </a:ext>
            </a:extLst>
          </p:cNvPr>
          <p:cNvSpPr txBox="1"/>
          <p:nvPr/>
        </p:nvSpPr>
        <p:spPr bwMode="auto">
          <a:xfrm>
            <a:off x="6431149" y="26075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/>
              <a:t>Bld</a:t>
            </a:r>
            <a:r>
              <a:rPr lang="fr-CH" b="1" dirty="0"/>
              <a:t>. 63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39939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fr-FR" dirty="0"/>
              <a:t>The Social Affairs Service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8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07988" y="1340768"/>
            <a:ext cx="10535344" cy="3203145"/>
          </a:xfrm>
        </p:spPr>
        <p:txBody>
          <a:bodyPr/>
          <a:lstStyle/>
          <a:p>
            <a:pPr fontAlgn="t"/>
            <a:r>
              <a:rPr lang="fr-FR" sz="2400" dirty="0"/>
              <a:t>Drop-in service </a:t>
            </a:r>
          </a:p>
          <a:p>
            <a:pPr fontAlgn="t"/>
            <a:r>
              <a:rPr lang="fr-FR" sz="2400" dirty="0"/>
              <a:t>For members of CERN personnel and </a:t>
            </a:r>
            <a:r>
              <a:rPr lang="fr-FR" sz="2400" dirty="0" err="1"/>
              <a:t>their</a:t>
            </a:r>
            <a:r>
              <a:rPr lang="fr-FR" sz="2400" dirty="0"/>
              <a:t> </a:t>
            </a:r>
            <a:r>
              <a:rPr lang="fr-FR" sz="2400" dirty="0" err="1"/>
              <a:t>families</a:t>
            </a:r>
            <a:endParaRPr lang="fr-FR" sz="2400" dirty="0"/>
          </a:p>
          <a:p>
            <a:pPr fontAlgn="t"/>
            <a:r>
              <a:rPr lang="fr-FR" sz="2400" dirty="0"/>
              <a:t>Large </a:t>
            </a:r>
            <a:r>
              <a:rPr lang="fr-FR" sz="2400" dirty="0" err="1"/>
              <a:t>variety</a:t>
            </a:r>
            <a:r>
              <a:rPr lang="fr-FR" sz="2400" dirty="0"/>
              <a:t> of issues: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Support in </a:t>
            </a:r>
            <a:r>
              <a:rPr lang="fr-FR" sz="2400" dirty="0" err="1"/>
              <a:t>finding</a:t>
            </a:r>
            <a:r>
              <a:rPr lang="fr-FR" sz="2400" dirty="0"/>
              <a:t> a </a:t>
            </a:r>
            <a:r>
              <a:rPr lang="fr-FR" sz="2400" dirty="0" err="1"/>
              <a:t>childcare</a:t>
            </a:r>
            <a:r>
              <a:rPr lang="fr-FR" sz="2400" dirty="0"/>
              <a:t> in </a:t>
            </a:r>
            <a:r>
              <a:rPr lang="fr-FR" sz="2400" dirty="0" err="1"/>
              <a:t>Switzerland</a:t>
            </a:r>
            <a:r>
              <a:rPr lang="fr-FR" sz="2400" dirty="0"/>
              <a:t> / France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Help </a:t>
            </a:r>
            <a:r>
              <a:rPr lang="fr-FR" sz="2400" dirty="0" err="1"/>
              <a:t>with</a:t>
            </a:r>
            <a:r>
              <a:rPr lang="fr-FR" sz="2400" dirty="0"/>
              <a:t> taxations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Questions </a:t>
            </a:r>
            <a:r>
              <a:rPr lang="fr-FR" sz="2400" dirty="0" err="1"/>
              <a:t>you</a:t>
            </a:r>
            <a:r>
              <a:rPr lang="fr-FR" sz="2400" dirty="0"/>
              <a:t> </a:t>
            </a:r>
            <a:r>
              <a:rPr lang="fr-FR" sz="2400" dirty="0" err="1"/>
              <a:t>may</a:t>
            </a:r>
            <a:r>
              <a:rPr lang="fr-FR" sz="2400" dirty="0"/>
              <a:t> have in </a:t>
            </a:r>
            <a:r>
              <a:rPr lang="fr-FR" sz="2400" dirty="0" err="1"/>
              <a:t>your</a:t>
            </a:r>
            <a:r>
              <a:rPr lang="fr-FR" sz="2400" dirty="0"/>
              <a:t> </a:t>
            </a:r>
            <a:r>
              <a:rPr lang="fr-FR" sz="2400" dirty="0" err="1"/>
              <a:t>daily</a:t>
            </a:r>
            <a:r>
              <a:rPr lang="fr-FR" sz="2400" dirty="0"/>
              <a:t> life…</a:t>
            </a:r>
          </a:p>
          <a:p>
            <a:endParaRPr lang="en-GB" dirty="0"/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2514467936"/>
              </p:ext>
            </p:extLst>
          </p:nvPr>
        </p:nvGraphicFramePr>
        <p:xfrm>
          <a:off x="1103231" y="4467430"/>
          <a:ext cx="8665177" cy="16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3283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9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06800" y="360000"/>
            <a:ext cx="8226854" cy="705332"/>
          </a:xfrm>
        </p:spPr>
        <p:txBody>
          <a:bodyPr>
            <a:normAutofit/>
          </a:bodyPr>
          <a:lstStyle/>
          <a:p>
            <a:r>
              <a:rPr lang="fr-CH" sz="4000" b="1" dirty="0" err="1"/>
              <a:t>External</a:t>
            </a:r>
            <a:r>
              <a:rPr lang="fr-CH" sz="4000" b="1" dirty="0"/>
              <a:t> networks</a:t>
            </a:r>
            <a:endParaRPr lang="en-GB" sz="4000" b="1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927648" y="4689206"/>
            <a:ext cx="7632848" cy="1384994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CAGI </a:t>
            </a:r>
            <a:b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International Geneva Welcome Centre</a:t>
            </a:r>
          </a:p>
          <a:p>
            <a:pPr algn="ctr">
              <a:spcBef>
                <a:spcPts val="0"/>
              </a:spcBef>
            </a:pPr>
            <a:r>
              <a:rPr lang="en-GB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Michael COCHET- Head of Communications and cultural promotion Service</a:t>
            </a:r>
            <a:endParaRPr lang="fr-FR" sz="18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spcBef>
                <a:spcPts val="0"/>
              </a:spcBef>
            </a:pPr>
            <a:r>
              <a:rPr lang="en-GB" sz="18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Veronica EGGLY-</a:t>
            </a:r>
            <a:r>
              <a:rPr lang="fr-FR" sz="18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CH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Deputy</a:t>
            </a:r>
            <a:r>
              <a:rPr lang="fr-CH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of Welcome Service, Welcome Programme </a:t>
            </a:r>
            <a:r>
              <a:rPr lang="fr-CH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specialist</a:t>
            </a:r>
            <a:endParaRPr lang="fr-CH" sz="18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935760" y="1476297"/>
            <a:ext cx="577433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chemeClr val="tx2"/>
                </a:solidFill>
              </a:rPr>
              <a:t>GTE</a:t>
            </a:r>
          </a:p>
          <a:p>
            <a:pPr algn="ctr"/>
            <a:r>
              <a:rPr lang="fr-FR" sz="2400" b="1" dirty="0">
                <a:solidFill>
                  <a:schemeClr val="tx2"/>
                </a:solidFill>
              </a:rPr>
              <a:t>Groupement Transfrontalier Européen</a:t>
            </a:r>
          </a:p>
          <a:p>
            <a:pPr algn="ctr"/>
            <a:r>
              <a:rPr lang="fr-FR" b="1" dirty="0">
                <a:latin typeface="+mj-lt"/>
                <a:ea typeface="+mj-ea"/>
                <a:cs typeface="+mj-cs"/>
              </a:rPr>
              <a:t> 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3" y="3540719"/>
            <a:ext cx="1800000" cy="54782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079775" y="2975030"/>
            <a:ext cx="514435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chemeClr val="tx2"/>
                </a:solidFill>
              </a:rPr>
              <a:t>IDCN</a:t>
            </a:r>
          </a:p>
          <a:p>
            <a:pPr algn="ctr"/>
            <a:r>
              <a:rPr lang="fr-FR" sz="2400" b="1" dirty="0">
                <a:solidFill>
                  <a:schemeClr val="tx2"/>
                </a:solidFill>
              </a:rPr>
              <a:t>International Dual </a:t>
            </a:r>
            <a:r>
              <a:rPr lang="fr-FR" sz="2400" b="1" dirty="0" err="1">
                <a:solidFill>
                  <a:schemeClr val="tx2"/>
                </a:solidFill>
              </a:rPr>
              <a:t>Career</a:t>
            </a:r>
            <a:r>
              <a:rPr lang="fr-FR" sz="2400" b="1" dirty="0">
                <a:solidFill>
                  <a:schemeClr val="tx2"/>
                </a:solidFill>
              </a:rPr>
              <a:t> Network</a:t>
            </a:r>
          </a:p>
          <a:p>
            <a:pPr algn="ctr"/>
            <a:r>
              <a:rPr lang="en-GB" sz="1600" kern="1200" dirty="0">
                <a:solidFill>
                  <a:schemeClr val="tx2"/>
                </a:solidFill>
              </a:rPr>
              <a:t>Misha KUROCHKIN - Vice President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32" y="5224487"/>
            <a:ext cx="1800000" cy="591430"/>
          </a:xfrm>
          <a:prstGeom prst="rect">
            <a:avLst/>
          </a:prstGeom>
        </p:spPr>
      </p:pic>
      <p:pic>
        <p:nvPicPr>
          <p:cNvPr id="1026" name="Picture 2" descr="Groupement Transfrontalier Europé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82" y="1663080"/>
            <a:ext cx="178117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790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Social Affairs" id="{37ED87CA-1461-E949-961B-45913253BC68}" vid="{099B5F3D-B267-9A45-B03A-9FFEC326B9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HR_Social Affairs</Template>
  <TotalTime>7605</TotalTime>
  <Words>218</Words>
  <Application>Microsoft Office PowerPoint</Application>
  <DocSecurity>0</DocSecurity>
  <PresentationFormat>Widescreen</PresentationFormat>
  <Paragraphs>70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Spouse Welcome</vt:lpstr>
      <vt:lpstr>PowerPoint Presentation</vt:lpstr>
      <vt:lpstr>Agenda</vt:lpstr>
      <vt:lpstr>Introduction</vt:lpstr>
      <vt:lpstr>The Installation Service</vt:lpstr>
      <vt:lpstr>PowerPoint Presentation</vt:lpstr>
      <vt:lpstr>PowerPoint Presentation</vt:lpstr>
      <vt:lpstr>The Social Affairs Service</vt:lpstr>
      <vt:lpstr>External networks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Pascale Pessy</dc:creator>
  <cp:keywords/>
  <dc:description/>
  <cp:lastModifiedBy>Carla Bosset</cp:lastModifiedBy>
  <cp:revision>247</cp:revision>
  <cp:lastPrinted>2023-09-21T15:02:36Z</cp:lastPrinted>
  <dcterms:created xsi:type="dcterms:W3CDTF">2021-01-15T07:35:55Z</dcterms:created>
  <dcterms:modified xsi:type="dcterms:W3CDTF">2025-03-17T10:48:05Z</dcterms:modified>
  <cp:category/>
  <dc:identifier/>
  <cp:contentStatus/>
  <dc:language/>
  <cp:version/>
</cp:coreProperties>
</file>