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498" r:id="rId2"/>
    <p:sldId id="507" r:id="rId3"/>
    <p:sldId id="508" r:id="rId4"/>
    <p:sldId id="510" r:id="rId5"/>
    <p:sldId id="511" r:id="rId6"/>
    <p:sldId id="509" r:id="rId7"/>
    <p:sldId id="512" r:id="rId8"/>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00FF"/>
    <a:srgbClr val="00D202"/>
    <a:srgbClr val="FF0000"/>
    <a:srgbClr val="408000"/>
    <a:srgbClr val="D10202"/>
    <a:srgbClr val="D4EA8E"/>
    <a:srgbClr val="A9A9FF"/>
    <a:srgbClr val="FDE5A5"/>
    <a:srgbClr val="FFCB7E"/>
    <a:srgbClr val="FCC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4"/>
    <p:restoredTop sz="95996" autoAdjust="0"/>
  </p:normalViewPr>
  <p:slideViewPr>
    <p:cSldViewPr snapToObjects="1">
      <p:cViewPr varScale="1">
        <p:scale>
          <a:sx n="137" d="100"/>
          <a:sy n="137" d="100"/>
        </p:scale>
        <p:origin x="200" y="137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824"/>
    </p:cViewPr>
  </p:sorterViewPr>
  <p:notesViewPr>
    <p:cSldViewPr snapToGrid="0" snapToObjects="1">
      <p:cViewPr varScale="1">
        <p:scale>
          <a:sx n="90" d="100"/>
          <a:sy n="90" d="100"/>
        </p:scale>
        <p:origin x="-3632"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ea typeface="ＭＳ Ｐゴシック" charset="-128"/>
                <a:cs typeface="ＭＳ Ｐゴシック" charset="-128"/>
              </a:defRPr>
            </a:lvl1pPr>
          </a:lstStyle>
          <a:p>
            <a:pPr>
              <a:defRPr/>
            </a:pPr>
            <a:endParaRPr lang="en-GB" dirty="0">
              <a:ea typeface="Arial"/>
              <a:cs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214E593F-912A-6447-BED2-4D9E33CE8030}" type="datetime1">
              <a:rPr lang="en-US">
                <a:ea typeface="Arial"/>
                <a:cs typeface="Arial"/>
              </a:rPr>
              <a:pPr>
                <a:defRPr/>
              </a:pPr>
              <a:t>7/3/25</a:t>
            </a:fld>
            <a:endParaRPr lang="en-GB" dirty="0">
              <a:ea typeface="Arial"/>
              <a:cs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ea typeface="ＭＳ Ｐゴシック" charset="-128"/>
                <a:cs typeface="ＭＳ Ｐゴシック" charset="-128"/>
              </a:defRPr>
            </a:lvl1pPr>
          </a:lstStyle>
          <a:p>
            <a:pPr>
              <a:defRPr/>
            </a:pPr>
            <a:endParaRPr lang="en-GB" dirty="0">
              <a:ea typeface="Arial"/>
              <a:cs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A006A5E-48D2-0B46-ADAC-17F136584230}" type="slidenum">
              <a:rPr lang="en-GB">
                <a:ea typeface="Arial"/>
                <a:cs typeface="Arial"/>
              </a:rPr>
              <a:pPr>
                <a:defRPr/>
              </a:pPr>
              <a:t>‹#›</a:t>
            </a:fld>
            <a:endParaRPr lang="en-GB" dirty="0">
              <a:ea typeface="Arial"/>
              <a:cs typeface="Arial"/>
            </a:endParaRPr>
          </a:p>
        </p:txBody>
      </p:sp>
    </p:spTree>
    <p:extLst>
      <p:ext uri="{BB962C8B-B14F-4D97-AF65-F5344CB8AC3E}">
        <p14:creationId xmlns:p14="http://schemas.microsoft.com/office/powerpoint/2010/main" val="12604653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ea typeface="Arial"/>
                <a:cs typeface="Arial"/>
              </a:defRPr>
            </a:lvl1pPr>
          </a:lstStyle>
          <a:p>
            <a:pPr>
              <a:defRPr/>
            </a:pPr>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ea typeface="Arial"/>
                <a:cs typeface="Arial"/>
              </a:defRPr>
            </a:lvl1pPr>
          </a:lstStyle>
          <a:p>
            <a:pPr>
              <a:defRPr/>
            </a:pPr>
            <a:fld id="{4C05BA05-AFA4-FC43-B522-03E9D6033B94}" type="datetime1">
              <a:rPr lang="en-US" smtClean="0"/>
              <a:pPr>
                <a:defRPr/>
              </a:pPr>
              <a:t>7/3/25</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GB"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ea typeface="Arial"/>
                <a:cs typeface="Arial"/>
              </a:defRPr>
            </a:lvl1pPr>
          </a:lstStyle>
          <a:p>
            <a:pPr>
              <a:defRPr/>
            </a:pPr>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Arial"/>
                <a:cs typeface="Arial"/>
              </a:defRPr>
            </a:lvl1pPr>
          </a:lstStyle>
          <a:p>
            <a:pPr>
              <a:defRPr/>
            </a:pPr>
            <a:fld id="{240C21B0-3857-5B4E-9511-59670E49020B}" type="slidenum">
              <a:rPr lang="en-GB" smtClean="0"/>
              <a:pPr>
                <a:defRPr/>
              </a:pPr>
              <a:t>‹#›</a:t>
            </a:fld>
            <a:endParaRPr lang="en-GB" dirty="0"/>
          </a:p>
        </p:txBody>
      </p:sp>
    </p:spTree>
    <p:extLst>
      <p:ext uri="{BB962C8B-B14F-4D97-AF65-F5344CB8AC3E}">
        <p14:creationId xmlns:p14="http://schemas.microsoft.com/office/powerpoint/2010/main" val="166223659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Arial"/>
        <a:cs typeface="Arial"/>
      </a:defRPr>
    </a:lvl1pPr>
    <a:lvl2pPr marL="457200" algn="l" defTabSz="457200" rtl="0" eaLnBrk="0" fontAlgn="base" hangingPunct="0">
      <a:spcBef>
        <a:spcPct val="30000"/>
      </a:spcBef>
      <a:spcAft>
        <a:spcPct val="0"/>
      </a:spcAft>
      <a:defRPr sz="1200" kern="1200">
        <a:solidFill>
          <a:schemeClr val="tx1"/>
        </a:solidFill>
        <a:latin typeface="Arial"/>
        <a:ea typeface="Arial"/>
        <a:cs typeface="+mn-cs"/>
      </a:defRPr>
    </a:lvl2pPr>
    <a:lvl3pPr marL="914400" algn="l" defTabSz="457200" rtl="0" eaLnBrk="0" fontAlgn="base" hangingPunct="0">
      <a:spcBef>
        <a:spcPct val="30000"/>
      </a:spcBef>
      <a:spcAft>
        <a:spcPct val="0"/>
      </a:spcAft>
      <a:defRPr sz="1200" kern="1200">
        <a:solidFill>
          <a:schemeClr val="tx1"/>
        </a:solidFill>
        <a:latin typeface="Arial"/>
        <a:ea typeface="Arial"/>
        <a:cs typeface="+mn-cs"/>
      </a:defRPr>
    </a:lvl3pPr>
    <a:lvl4pPr marL="1371600" algn="l" defTabSz="457200" rtl="0" eaLnBrk="0" fontAlgn="base" hangingPunct="0">
      <a:spcBef>
        <a:spcPct val="30000"/>
      </a:spcBef>
      <a:spcAft>
        <a:spcPct val="0"/>
      </a:spcAft>
      <a:defRPr sz="1200" kern="1200">
        <a:solidFill>
          <a:schemeClr val="tx1"/>
        </a:solidFill>
        <a:latin typeface="Arial"/>
        <a:ea typeface="Arial"/>
        <a:cs typeface="+mn-cs"/>
      </a:defRPr>
    </a:lvl4pPr>
    <a:lvl5pPr marL="1828800" algn="l" defTabSz="457200" rtl="0" eaLnBrk="0" fontAlgn="base" hangingPunct="0">
      <a:spcBef>
        <a:spcPct val="30000"/>
      </a:spcBef>
      <a:spcAft>
        <a:spcPct val="0"/>
      </a:spcAft>
      <a:defRPr sz="1200" kern="1200">
        <a:solidFill>
          <a:schemeClr val="tx1"/>
        </a:solidFill>
        <a:latin typeface="Arial"/>
        <a:ea typeface="Arial"/>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userDrawn="1"/>
        </p:nvSpPr>
        <p:spPr>
          <a:xfrm rot="10800000">
            <a:off x="0" y="6142038"/>
            <a:ext cx="12192000" cy="715962"/>
          </a:xfrm>
          <a:prstGeom prst="rect">
            <a:avLst/>
          </a:prstGeom>
          <a:gradFill flip="none" rotWithShape="1">
            <a:gsLst>
              <a:gs pos="0">
                <a:schemeClr val="bg1"/>
              </a:gs>
              <a:gs pos="100000">
                <a:schemeClr val="bg1">
                  <a:lumMod val="85000"/>
                </a:scheme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solidFill>
                <a:srgbClr val="FFFFFF"/>
              </a:solidFill>
              <a:latin typeface="Arial" charset="0"/>
              <a:ea typeface="Arial"/>
              <a:cs typeface="Arial"/>
            </a:endParaRPr>
          </a:p>
        </p:txBody>
      </p:sp>
      <p:sp>
        <p:nvSpPr>
          <p:cNvPr id="2" name="Title 1"/>
          <p:cNvSpPr>
            <a:spLocks noGrp="1"/>
          </p:cNvSpPr>
          <p:nvPr>
            <p:ph type="ctrTitle"/>
          </p:nvPr>
        </p:nvSpPr>
        <p:spPr>
          <a:xfrm>
            <a:off x="914400" y="2130428"/>
            <a:ext cx="10363200" cy="1470025"/>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val="2108545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a:defRPr>
                <a:ea typeface="Arial"/>
                <a:cs typeface="Arial"/>
              </a:defRPr>
            </a:lvl1pPr>
          </a:lstStyle>
          <a:p>
            <a:pPr>
              <a:defRPr/>
            </a:pPr>
            <a:endParaRPr lang="en-GB" dirty="0"/>
          </a:p>
        </p:txBody>
      </p:sp>
      <p:sp>
        <p:nvSpPr>
          <p:cNvPr id="5" name="Footer Placeholder 4"/>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a:defRPr>
                <a:ea typeface="Arial"/>
                <a:cs typeface="Arial"/>
              </a:defRPr>
            </a:lvl1pPr>
          </a:lstStyle>
          <a:p>
            <a:pPr>
              <a:defRPr/>
            </a:pPr>
            <a:endParaRPr lang="en-GB" dirty="0"/>
          </a:p>
        </p:txBody>
      </p:sp>
      <p:sp>
        <p:nvSpPr>
          <p:cNvPr id="6" name="Slide Number Placeholder 5"/>
          <p:cNvSpPr>
            <a:spLocks noGrp="1"/>
          </p:cNvSpPr>
          <p:nvPr>
            <p:ph type="sldNum" sz="quarter" idx="12"/>
          </p:nvPr>
        </p:nvSpPr>
        <p:spPr>
          <a:xfrm>
            <a:off x="8737600" y="6356351"/>
            <a:ext cx="2844800" cy="365125"/>
          </a:xfrm>
        </p:spPr>
        <p:txBody>
          <a:bodyPr/>
          <a:lstStyle>
            <a:lvl1pPr>
              <a:defRPr/>
            </a:lvl1pPr>
          </a:lstStyle>
          <a:p>
            <a:pPr>
              <a:defRPr/>
            </a:pPr>
            <a:fld id="{1DDAA1A1-66B0-F942-B24F-646591D25713}" type="slidenum">
              <a:rPr lang="en-GB"/>
              <a:pPr>
                <a:defRPr/>
              </a:pPr>
              <a:t>‹#›</a:t>
            </a:fld>
            <a:endParaRPr lang="en-GB"/>
          </a:p>
        </p:txBody>
      </p:sp>
    </p:spTree>
    <p:extLst>
      <p:ext uri="{BB962C8B-B14F-4D97-AF65-F5344CB8AC3E}">
        <p14:creationId xmlns:p14="http://schemas.microsoft.com/office/powerpoint/2010/main" val="1088862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a:defRPr>
                <a:ea typeface="Arial"/>
                <a:cs typeface="Arial"/>
              </a:defRPr>
            </a:lvl1pPr>
          </a:lstStyle>
          <a:p>
            <a:pPr>
              <a:defRPr/>
            </a:pPr>
            <a:endParaRPr lang="en-GB" dirty="0"/>
          </a:p>
        </p:txBody>
      </p:sp>
      <p:sp>
        <p:nvSpPr>
          <p:cNvPr id="5" name="Footer Placeholder 4"/>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a:defRPr>
                <a:ea typeface="Arial"/>
                <a:cs typeface="Arial"/>
              </a:defRPr>
            </a:lvl1pPr>
          </a:lstStyle>
          <a:p>
            <a:pPr>
              <a:defRPr/>
            </a:pPr>
            <a:endParaRPr lang="en-GB" dirty="0"/>
          </a:p>
        </p:txBody>
      </p:sp>
      <p:sp>
        <p:nvSpPr>
          <p:cNvPr id="6" name="Slide Number Placeholder 5"/>
          <p:cNvSpPr>
            <a:spLocks noGrp="1"/>
          </p:cNvSpPr>
          <p:nvPr>
            <p:ph type="sldNum" sz="quarter" idx="12"/>
          </p:nvPr>
        </p:nvSpPr>
        <p:spPr>
          <a:xfrm>
            <a:off x="8737600" y="6356351"/>
            <a:ext cx="2844800" cy="365125"/>
          </a:xfrm>
        </p:spPr>
        <p:txBody>
          <a:bodyPr/>
          <a:lstStyle>
            <a:lvl1pPr>
              <a:defRPr/>
            </a:lvl1pPr>
          </a:lstStyle>
          <a:p>
            <a:pPr>
              <a:defRPr/>
            </a:pPr>
            <a:fld id="{A9A128E7-4B43-474B-8A48-FF50AEE6AD42}" type="slidenum">
              <a:rPr lang="en-GB"/>
              <a:pPr>
                <a:defRPr/>
              </a:pPr>
              <a:t>‹#›</a:t>
            </a:fld>
            <a:endParaRPr lang="en-GB"/>
          </a:p>
        </p:txBody>
      </p:sp>
    </p:spTree>
    <p:extLst>
      <p:ext uri="{BB962C8B-B14F-4D97-AF65-F5344CB8AC3E}">
        <p14:creationId xmlns:p14="http://schemas.microsoft.com/office/powerpoint/2010/main" val="2050836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lide Number Placeholder 4"/>
          <p:cNvSpPr>
            <a:spLocks noGrp="1"/>
          </p:cNvSpPr>
          <p:nvPr>
            <p:ph type="sldNum" sz="quarter" idx="10"/>
          </p:nvPr>
        </p:nvSpPr>
        <p:spPr/>
        <p:txBody>
          <a:bodyPr/>
          <a:lstStyle>
            <a:lvl1pPr>
              <a:defRPr/>
            </a:lvl1pPr>
          </a:lstStyle>
          <a:p>
            <a:pPr>
              <a:defRPr/>
            </a:pPr>
            <a:fld id="{31CD0DEF-63DD-2645-9F4F-A40D2EA38D1E}" type="slidenum">
              <a:rPr lang="en-GB"/>
              <a:pPr>
                <a:defRPr/>
              </a:pPr>
              <a:t>‹#›</a:t>
            </a:fld>
            <a:endParaRPr lang="en-GB"/>
          </a:p>
        </p:txBody>
      </p:sp>
    </p:spTree>
    <p:extLst>
      <p:ext uri="{BB962C8B-B14F-4D97-AF65-F5344CB8AC3E}">
        <p14:creationId xmlns:p14="http://schemas.microsoft.com/office/powerpoint/2010/main" val="273957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4"/>
          <p:cNvSpPr>
            <a:spLocks noGrp="1"/>
          </p:cNvSpPr>
          <p:nvPr>
            <p:ph type="sldNum" sz="quarter" idx="10"/>
          </p:nvPr>
        </p:nvSpPr>
        <p:spPr/>
        <p:txBody>
          <a:bodyPr/>
          <a:lstStyle>
            <a:lvl1pPr>
              <a:defRPr/>
            </a:lvl1pPr>
          </a:lstStyle>
          <a:p>
            <a:pPr>
              <a:defRPr/>
            </a:pPr>
            <a:fld id="{A89757CD-23D4-6840-93FF-0E723879223C}" type="slidenum">
              <a:rPr lang="en-GB"/>
              <a:pPr>
                <a:defRPr/>
              </a:pPr>
              <a:t>‹#›</a:t>
            </a:fld>
            <a:endParaRPr lang="en-GB"/>
          </a:p>
        </p:txBody>
      </p:sp>
    </p:spTree>
    <p:extLst>
      <p:ext uri="{BB962C8B-B14F-4D97-AF65-F5344CB8AC3E}">
        <p14:creationId xmlns:p14="http://schemas.microsoft.com/office/powerpoint/2010/main" val="3849122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3"/>
            <a:ext cx="11480800" cy="715963"/>
          </a:xfrm>
        </p:spPr>
        <p:txBody>
          <a:bodyPr/>
          <a:lstStyle>
            <a:lvl1pPr>
              <a:defRPr sz="4000"/>
            </a:lvl1pPr>
          </a:lstStyle>
          <a:p>
            <a:r>
              <a:rPr lang="en-US" dirty="0"/>
              <a:t>Click to edit Master title style</a:t>
            </a:r>
            <a:endParaRPr lang="en-GB" dirty="0"/>
          </a:p>
        </p:txBody>
      </p:sp>
      <p:sp>
        <p:nvSpPr>
          <p:cNvPr id="3" name="Content Placeholder 2"/>
          <p:cNvSpPr>
            <a:spLocks noGrp="1"/>
          </p:cNvSpPr>
          <p:nvPr>
            <p:ph sz="half" idx="1"/>
          </p:nvPr>
        </p:nvSpPr>
        <p:spPr>
          <a:xfrm>
            <a:off x="406400" y="990600"/>
            <a:ext cx="5588000" cy="5562600"/>
          </a:xfrm>
        </p:spPr>
        <p:txBody>
          <a:bodyPr/>
          <a:lstStyle>
            <a:lvl1pPr marL="185738" indent="-185738">
              <a:defRPr sz="2000"/>
            </a:lvl1pPr>
            <a:lvl2pPr marL="542925" indent="-277813">
              <a:defRPr sz="1800"/>
            </a:lvl2pPr>
            <a:lvl3pPr marL="806450" indent="-184150">
              <a:defRPr sz="1800"/>
            </a:lvl3pPr>
            <a:lvl4pPr marL="1163638" indent="-263525">
              <a:defRPr sz="1800"/>
            </a:lvl4pPr>
            <a:lvl5pPr marL="1520825" indent="-263525">
              <a:tabLst/>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2"/>
          <p:cNvSpPr>
            <a:spLocks noGrp="1"/>
          </p:cNvSpPr>
          <p:nvPr>
            <p:ph sz="half" idx="10"/>
          </p:nvPr>
        </p:nvSpPr>
        <p:spPr>
          <a:xfrm>
            <a:off x="6197600" y="990600"/>
            <a:ext cx="5689600" cy="5562600"/>
          </a:xfrm>
        </p:spPr>
        <p:txBody>
          <a:bodyPr/>
          <a:lstStyle>
            <a:lvl1pPr marL="185738" indent="-185738">
              <a:defRPr sz="2000"/>
            </a:lvl1pPr>
            <a:lvl2pPr marL="542925" indent="-277813">
              <a:defRPr sz="1800"/>
            </a:lvl2pPr>
            <a:lvl3pPr marL="806450" indent="-184150">
              <a:defRPr sz="1800"/>
            </a:lvl3pPr>
            <a:lvl4pPr marL="1163638" indent="-263525">
              <a:defRPr sz="1800"/>
            </a:lvl4pPr>
            <a:lvl5pPr marL="1520825" indent="-263525">
              <a:tabLst/>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Slide Number Placeholder 4"/>
          <p:cNvSpPr>
            <a:spLocks noGrp="1"/>
          </p:cNvSpPr>
          <p:nvPr>
            <p:ph type="sldNum" sz="quarter" idx="11"/>
          </p:nvPr>
        </p:nvSpPr>
        <p:spPr/>
        <p:txBody>
          <a:bodyPr/>
          <a:lstStyle>
            <a:lvl1pPr>
              <a:defRPr/>
            </a:lvl1pPr>
          </a:lstStyle>
          <a:p>
            <a:pPr>
              <a:defRPr/>
            </a:pPr>
            <a:fld id="{1B4EFF47-D971-3343-8A6C-51796FB173EC}" type="slidenum">
              <a:rPr lang="en-GB"/>
              <a:pPr>
                <a:defRPr/>
              </a:pPr>
              <a:t>‹#›</a:t>
            </a:fld>
            <a:endParaRPr lang="en-GB"/>
          </a:p>
        </p:txBody>
      </p:sp>
    </p:spTree>
    <p:extLst>
      <p:ext uri="{BB962C8B-B14F-4D97-AF65-F5344CB8AC3E}">
        <p14:creationId xmlns:p14="http://schemas.microsoft.com/office/powerpoint/2010/main" val="601487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4"/>
          <p:cNvSpPr>
            <a:spLocks noGrp="1"/>
          </p:cNvSpPr>
          <p:nvPr>
            <p:ph type="sldNum" sz="quarter" idx="10"/>
          </p:nvPr>
        </p:nvSpPr>
        <p:spPr/>
        <p:txBody>
          <a:bodyPr/>
          <a:lstStyle>
            <a:lvl1pPr>
              <a:defRPr/>
            </a:lvl1pPr>
          </a:lstStyle>
          <a:p>
            <a:pPr>
              <a:defRPr/>
            </a:pPr>
            <a:fld id="{BAA2212F-70EA-B940-92AD-5D6FB1A00ADE}" type="slidenum">
              <a:rPr lang="en-GB"/>
              <a:pPr>
                <a:defRPr/>
              </a:pPr>
              <a:t>‹#›</a:t>
            </a:fld>
            <a:endParaRPr lang="en-GB"/>
          </a:p>
        </p:txBody>
      </p:sp>
    </p:spTree>
    <p:extLst>
      <p:ext uri="{BB962C8B-B14F-4D97-AF65-F5344CB8AC3E}">
        <p14:creationId xmlns:p14="http://schemas.microsoft.com/office/powerpoint/2010/main" val="2442210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4"/>
          <p:cNvSpPr>
            <a:spLocks noGrp="1"/>
          </p:cNvSpPr>
          <p:nvPr>
            <p:ph type="sldNum" sz="quarter" idx="10"/>
          </p:nvPr>
        </p:nvSpPr>
        <p:spPr/>
        <p:txBody>
          <a:bodyPr/>
          <a:lstStyle>
            <a:lvl1pPr>
              <a:defRPr/>
            </a:lvl1pPr>
          </a:lstStyle>
          <a:p>
            <a:pPr>
              <a:defRPr/>
            </a:pPr>
            <a:fld id="{4608B14D-CABD-BA45-B278-3653598FE0D8}" type="slidenum">
              <a:rPr lang="en-GB"/>
              <a:pPr>
                <a:defRPr/>
              </a:pPr>
              <a:t>‹#›</a:t>
            </a:fld>
            <a:endParaRPr lang="en-GB"/>
          </a:p>
        </p:txBody>
      </p:sp>
    </p:spTree>
    <p:extLst>
      <p:ext uri="{BB962C8B-B14F-4D97-AF65-F5344CB8AC3E}">
        <p14:creationId xmlns:p14="http://schemas.microsoft.com/office/powerpoint/2010/main" val="3210547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4"/>
          <p:cNvSpPr>
            <a:spLocks noGrp="1"/>
          </p:cNvSpPr>
          <p:nvPr>
            <p:ph type="sldNum" sz="quarter" idx="10"/>
          </p:nvPr>
        </p:nvSpPr>
        <p:spPr/>
        <p:txBody>
          <a:bodyPr/>
          <a:lstStyle>
            <a:lvl1pPr>
              <a:defRPr/>
            </a:lvl1pPr>
          </a:lstStyle>
          <a:p>
            <a:pPr>
              <a:defRPr/>
            </a:pPr>
            <a:fld id="{6782B17D-D8B5-FB40-95BE-A940C3FA7E89}" type="slidenum">
              <a:rPr lang="en-GB"/>
              <a:pPr>
                <a:defRPr/>
              </a:pPr>
              <a:t>‹#›</a:t>
            </a:fld>
            <a:endParaRPr lang="en-GB"/>
          </a:p>
        </p:txBody>
      </p:sp>
    </p:spTree>
    <p:extLst>
      <p:ext uri="{BB962C8B-B14F-4D97-AF65-F5344CB8AC3E}">
        <p14:creationId xmlns:p14="http://schemas.microsoft.com/office/powerpoint/2010/main" val="1365946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5"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a:defRPr>
                <a:ea typeface="Arial"/>
                <a:cs typeface="Arial"/>
              </a:defRPr>
            </a:lvl1pPr>
          </a:lstStyle>
          <a:p>
            <a:pPr>
              <a:defRPr/>
            </a:pPr>
            <a:endParaRPr lang="en-GB" dirty="0"/>
          </a:p>
        </p:txBody>
      </p:sp>
      <p:sp>
        <p:nvSpPr>
          <p:cNvPr id="6" name="Footer Placeholder 4"/>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a:defRPr>
                <a:ea typeface="Arial"/>
                <a:cs typeface="Arial"/>
              </a:defRPr>
            </a:lvl1pPr>
          </a:lstStyle>
          <a:p>
            <a:pPr>
              <a:defRPr/>
            </a:pPr>
            <a:endParaRPr lang="en-GB" dirty="0"/>
          </a:p>
        </p:txBody>
      </p:sp>
      <p:sp>
        <p:nvSpPr>
          <p:cNvPr id="7" name="Slide Number Placeholder 5"/>
          <p:cNvSpPr>
            <a:spLocks noGrp="1"/>
          </p:cNvSpPr>
          <p:nvPr>
            <p:ph type="sldNum" sz="quarter" idx="12"/>
          </p:nvPr>
        </p:nvSpPr>
        <p:spPr>
          <a:xfrm>
            <a:off x="8737600" y="6356351"/>
            <a:ext cx="2844800" cy="365125"/>
          </a:xfrm>
        </p:spPr>
        <p:txBody>
          <a:bodyPr/>
          <a:lstStyle>
            <a:lvl1pPr>
              <a:defRPr/>
            </a:lvl1pPr>
          </a:lstStyle>
          <a:p>
            <a:pPr>
              <a:defRPr/>
            </a:pPr>
            <a:fld id="{C4D8453B-DE8D-D34F-BC92-991AD78E712E}" type="slidenum">
              <a:rPr lang="en-GB"/>
              <a:pPr>
                <a:defRPr/>
              </a:pPr>
              <a:t>‹#›</a:t>
            </a:fld>
            <a:endParaRPr lang="en-GB"/>
          </a:p>
        </p:txBody>
      </p:sp>
    </p:spTree>
    <p:extLst>
      <p:ext uri="{BB962C8B-B14F-4D97-AF65-F5344CB8AC3E}">
        <p14:creationId xmlns:p14="http://schemas.microsoft.com/office/powerpoint/2010/main" val="3197300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a:defRPr>
                <a:ea typeface="Arial"/>
                <a:cs typeface="Arial"/>
              </a:defRPr>
            </a:lvl1pPr>
          </a:lstStyle>
          <a:p>
            <a:pPr>
              <a:defRPr/>
            </a:pPr>
            <a:endParaRPr lang="en-GB" dirty="0"/>
          </a:p>
        </p:txBody>
      </p:sp>
      <p:sp>
        <p:nvSpPr>
          <p:cNvPr id="6" name="Footer Placeholder 4"/>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a:defRPr>
                <a:ea typeface="Arial"/>
                <a:cs typeface="Arial"/>
              </a:defRPr>
            </a:lvl1pPr>
          </a:lstStyle>
          <a:p>
            <a:pPr>
              <a:defRPr/>
            </a:pPr>
            <a:endParaRPr lang="en-GB" dirty="0"/>
          </a:p>
        </p:txBody>
      </p:sp>
      <p:sp>
        <p:nvSpPr>
          <p:cNvPr id="7" name="Slide Number Placeholder 5"/>
          <p:cNvSpPr>
            <a:spLocks noGrp="1"/>
          </p:cNvSpPr>
          <p:nvPr>
            <p:ph type="sldNum" sz="quarter" idx="12"/>
          </p:nvPr>
        </p:nvSpPr>
        <p:spPr>
          <a:xfrm>
            <a:off x="8737600" y="6356351"/>
            <a:ext cx="2844800" cy="365125"/>
          </a:xfrm>
        </p:spPr>
        <p:txBody>
          <a:bodyPr/>
          <a:lstStyle>
            <a:lvl1pPr>
              <a:defRPr/>
            </a:lvl1pPr>
          </a:lstStyle>
          <a:p>
            <a:pPr>
              <a:defRPr/>
            </a:pPr>
            <a:fld id="{87B74D06-DAAD-2041-9AA9-31E48428B2D9}" type="slidenum">
              <a:rPr lang="en-GB"/>
              <a:pPr>
                <a:defRPr/>
              </a:pPr>
              <a:t>‹#›</a:t>
            </a:fld>
            <a:endParaRPr lang="en-GB"/>
          </a:p>
        </p:txBody>
      </p:sp>
    </p:spTree>
    <p:extLst>
      <p:ext uri="{BB962C8B-B14F-4D97-AF65-F5344CB8AC3E}">
        <p14:creationId xmlns:p14="http://schemas.microsoft.com/office/powerpoint/2010/main" val="616583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12192000" cy="838200"/>
          </a:xfrm>
          <a:prstGeom prst="rect">
            <a:avLst/>
          </a:prstGeom>
          <a:gradFill flip="none" rotWithShape="1">
            <a:gsLst>
              <a:gs pos="0">
                <a:schemeClr val="bg1"/>
              </a:gs>
              <a:gs pos="100000">
                <a:schemeClr val="bg1">
                  <a:lumMod val="85000"/>
                </a:scheme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solidFill>
                <a:srgbClr val="FFFFFF"/>
              </a:solidFill>
              <a:latin typeface="Arial" charset="0"/>
              <a:ea typeface="Arial"/>
              <a:cs typeface="Arial"/>
            </a:endParaRPr>
          </a:p>
        </p:txBody>
      </p:sp>
      <p:sp>
        <p:nvSpPr>
          <p:cNvPr id="1027" name="Title Placeholder 1"/>
          <p:cNvSpPr>
            <a:spLocks noGrp="1"/>
          </p:cNvSpPr>
          <p:nvPr>
            <p:ph type="title"/>
          </p:nvPr>
        </p:nvSpPr>
        <p:spPr bwMode="auto">
          <a:xfrm>
            <a:off x="609600" y="1"/>
            <a:ext cx="10972800" cy="71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8" name="Text Placeholder 2"/>
          <p:cNvSpPr>
            <a:spLocks noGrp="1"/>
          </p:cNvSpPr>
          <p:nvPr>
            <p:ph type="body" idx="1"/>
          </p:nvPr>
        </p:nvSpPr>
        <p:spPr bwMode="auto">
          <a:xfrm>
            <a:off x="609600" y="990600"/>
            <a:ext cx="10972800" cy="5135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Slide Number Placeholder 4"/>
          <p:cNvSpPr>
            <a:spLocks noGrp="1"/>
          </p:cNvSpPr>
          <p:nvPr>
            <p:ph type="sldNum" sz="quarter" idx="4"/>
          </p:nvPr>
        </p:nvSpPr>
        <p:spPr>
          <a:xfrm>
            <a:off x="9144000" y="6416676"/>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ea typeface="Arial"/>
                <a:cs typeface="Arial"/>
              </a:defRPr>
            </a:lvl1pPr>
          </a:lstStyle>
          <a:p>
            <a:pPr>
              <a:defRPr/>
            </a:pPr>
            <a:fld id="{3109E86D-878E-4D42-B87E-E3A510D1E76F}" type="slidenum">
              <a:rPr lang="en-GB" smtClean="0"/>
              <a:pPr>
                <a:defRPr/>
              </a:pPr>
              <a:t>‹#›</a:t>
            </a:fld>
            <a:endParaRPr lang="en-GB" dirty="0"/>
          </a:p>
        </p:txBody>
      </p:sp>
    </p:spTree>
  </p:cSld>
  <p:clrMap bg1="lt1" tx1="dk1" bg2="lt2" tx2="dk2" accent1="accent1" accent2="accent2" accent3="accent3" accent4="accent4" accent5="accent5" accent6="accent6" hlink="hlink" folHlink="folHlink"/>
  <p:sldLayoutIdLst>
    <p:sldLayoutId id="2147484947" r:id="rId1"/>
    <p:sldLayoutId id="2147484941" r:id="rId2"/>
    <p:sldLayoutId id="2147484942" r:id="rId3"/>
    <p:sldLayoutId id="2147484943" r:id="rId4"/>
    <p:sldLayoutId id="2147484944" r:id="rId5"/>
    <p:sldLayoutId id="2147484945" r:id="rId6"/>
    <p:sldLayoutId id="2147484946" r:id="rId7"/>
    <p:sldLayoutId id="2147484948" r:id="rId8"/>
    <p:sldLayoutId id="2147484949" r:id="rId9"/>
    <p:sldLayoutId id="2147484950" r:id="rId10"/>
    <p:sldLayoutId id="2147484951" r:id="rId11"/>
  </p:sldLayoutIdLst>
  <p:hf hdr="0" ftr="0" dt="0"/>
  <p:txStyles>
    <p:titleStyle>
      <a:lvl1pPr algn="ctr" defTabSz="457200" rtl="0" eaLnBrk="0" fontAlgn="base" hangingPunct="0">
        <a:spcBef>
          <a:spcPct val="0"/>
        </a:spcBef>
        <a:spcAft>
          <a:spcPct val="0"/>
        </a:spcAft>
        <a:defRPr sz="3600" kern="1200">
          <a:solidFill>
            <a:schemeClr val="tx1"/>
          </a:solidFill>
          <a:latin typeface="Arial"/>
          <a:ea typeface="Arial"/>
          <a:cs typeface="Arial"/>
        </a:defRPr>
      </a:lvl1pPr>
      <a:lvl2pPr algn="ctr" defTabSz="457200" rtl="0" eaLnBrk="0" fontAlgn="base" hangingPunct="0">
        <a:spcBef>
          <a:spcPct val="0"/>
        </a:spcBef>
        <a:spcAft>
          <a:spcPct val="0"/>
        </a:spcAft>
        <a:defRPr sz="36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36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36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36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2400" kern="1200">
          <a:solidFill>
            <a:srgbClr val="000090"/>
          </a:solidFill>
          <a:latin typeface="Arial"/>
          <a:ea typeface="Arial"/>
          <a:cs typeface="Arial"/>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Arial"/>
          <a:ea typeface="Arial"/>
          <a:cs typeface="+mn-cs"/>
        </a:defRPr>
      </a:lvl2pPr>
      <a:lvl3pPr marL="1143000" indent="-228600" algn="l" defTabSz="457200" rtl="0" eaLnBrk="0" fontAlgn="base" hangingPunct="0">
        <a:spcBef>
          <a:spcPct val="20000"/>
        </a:spcBef>
        <a:spcAft>
          <a:spcPct val="0"/>
        </a:spcAft>
        <a:buFont typeface="Arial" charset="0"/>
        <a:buChar char="•"/>
        <a:defRPr sz="1600" kern="1200">
          <a:solidFill>
            <a:srgbClr val="000090"/>
          </a:solidFill>
          <a:latin typeface="Arial"/>
          <a:ea typeface="Arial"/>
          <a:cs typeface="+mn-cs"/>
        </a:defRPr>
      </a:lvl3pPr>
      <a:lvl4pPr marL="1600200" indent="-228600" algn="l" defTabSz="457200" rtl="0" eaLnBrk="0" fontAlgn="base" hangingPunct="0">
        <a:spcBef>
          <a:spcPct val="20000"/>
        </a:spcBef>
        <a:spcAft>
          <a:spcPct val="0"/>
        </a:spcAft>
        <a:buFont typeface="Arial" charset="0"/>
        <a:buChar char="–"/>
        <a:defRPr sz="1600" kern="1200">
          <a:solidFill>
            <a:schemeClr val="tx1"/>
          </a:solidFill>
          <a:latin typeface="Arial"/>
          <a:ea typeface="Arial"/>
          <a:cs typeface="+mn-cs"/>
        </a:defRPr>
      </a:lvl4pPr>
      <a:lvl5pPr marL="2057400" indent="-228600" algn="l" defTabSz="457200" rtl="0" eaLnBrk="0" fontAlgn="base" hangingPunct="0">
        <a:spcBef>
          <a:spcPct val="20000"/>
        </a:spcBef>
        <a:spcAft>
          <a:spcPct val="0"/>
        </a:spcAft>
        <a:buFont typeface="Arial" charset="0"/>
        <a:buChar char="»"/>
        <a:defRPr sz="1600" kern="1200">
          <a:solidFill>
            <a:schemeClr val="tx1"/>
          </a:solidFill>
          <a:latin typeface="Arial"/>
          <a:ea typeface="Arial"/>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772817"/>
            <a:ext cx="7772400" cy="1470025"/>
          </a:xfrm>
        </p:spPr>
        <p:txBody>
          <a:bodyPr/>
          <a:lstStyle/>
          <a:p>
            <a:r>
              <a:rPr lang="en-GB" dirty="0"/>
              <a:t>FCC-ee TDAQ - Intro</a:t>
            </a:r>
          </a:p>
        </p:txBody>
      </p:sp>
      <p:sp>
        <p:nvSpPr>
          <p:cNvPr id="3" name="Subtitle 2"/>
          <p:cNvSpPr>
            <a:spLocks noGrp="1"/>
          </p:cNvSpPr>
          <p:nvPr>
            <p:ph type="subTitle" idx="1"/>
          </p:nvPr>
        </p:nvSpPr>
        <p:spPr>
          <a:xfrm>
            <a:off x="3143672" y="3528589"/>
            <a:ext cx="5688632" cy="2204667"/>
          </a:xfrm>
        </p:spPr>
        <p:txBody>
          <a:bodyPr>
            <a:normAutofit/>
          </a:bodyPr>
          <a:lstStyle/>
          <a:p>
            <a:r>
              <a:rPr lang="en-GB" sz="1800" dirty="0"/>
              <a:t>Stefano </a:t>
            </a:r>
            <a:r>
              <a:rPr lang="en-GB" sz="1800" dirty="0" err="1"/>
              <a:t>Franchelucci</a:t>
            </a:r>
            <a:r>
              <a:rPr lang="en-GB" sz="1800" dirty="0"/>
              <a:t>, Aimilianos Koulouris, Thilo Pauly, Steven Schramm, Anna </a:t>
            </a:r>
            <a:r>
              <a:rPr lang="en-GB" sz="1800" dirty="0" err="1"/>
              <a:t>Sfyrla</a:t>
            </a:r>
            <a:r>
              <a:rPr lang="en-GB" sz="1800" dirty="0"/>
              <a:t>, Rosa Simoniello, Thorsten Wengler</a:t>
            </a:r>
          </a:p>
        </p:txBody>
      </p:sp>
    </p:spTree>
    <p:extLst>
      <p:ext uri="{BB962C8B-B14F-4D97-AF65-F5344CB8AC3E}">
        <p14:creationId xmlns:p14="http://schemas.microsoft.com/office/powerpoint/2010/main" val="2117676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a:t>Today’s agenda – Introductions &amp; plans</a:t>
            </a:r>
            <a:endParaRPr lang="en-GB" sz="3200" dirty="0"/>
          </a:p>
        </p:txBody>
      </p:sp>
      <p:sp>
        <p:nvSpPr>
          <p:cNvPr id="8" name="Content Placeholder 7"/>
          <p:cNvSpPr>
            <a:spLocks noGrp="1"/>
          </p:cNvSpPr>
          <p:nvPr>
            <p:ph idx="1"/>
          </p:nvPr>
        </p:nvSpPr>
        <p:spPr>
          <a:xfrm>
            <a:off x="609600" y="990600"/>
            <a:ext cx="6854552" cy="5606752"/>
          </a:xfrm>
        </p:spPr>
        <p:txBody>
          <a:bodyPr/>
          <a:lstStyle/>
          <a:p>
            <a:pPr marL="263525" indent="-263525">
              <a:lnSpc>
                <a:spcPct val="110000"/>
              </a:lnSpc>
            </a:pPr>
            <a:r>
              <a:rPr lang="en-GB" sz="2000" dirty="0"/>
              <a:t>Based on already existing activities especially at University of Geneva, we submitted an EoI on TDAQ at FCC to the European Strategy process:</a:t>
            </a:r>
          </a:p>
          <a:p>
            <a:pPr lvl="1">
              <a:lnSpc>
                <a:spcPct val="110000"/>
              </a:lnSpc>
            </a:pPr>
            <a:r>
              <a:rPr lang="en-US" sz="1800" dirty="0"/>
              <a:t>Part of submission 95 on det. / system concepts</a:t>
            </a:r>
            <a:endParaRPr lang="en-GB" sz="1800" dirty="0"/>
          </a:p>
          <a:p>
            <a:pPr marL="914400" lvl="2" indent="0">
              <a:lnSpc>
                <a:spcPct val="110000"/>
              </a:lnSpc>
              <a:buNone/>
            </a:pPr>
            <a:endParaRPr lang="en-GB" dirty="0"/>
          </a:p>
          <a:p>
            <a:pPr marL="263525" indent="-263525">
              <a:lnSpc>
                <a:spcPct val="110000"/>
              </a:lnSpc>
            </a:pPr>
            <a:r>
              <a:rPr lang="en-GB" sz="2000" dirty="0"/>
              <a:t>Different areas of interest among the signatories, the present group here is focussing on the TDAQ Architecture design</a:t>
            </a:r>
          </a:p>
          <a:p>
            <a:pPr lvl="1">
              <a:lnSpc>
                <a:spcPct val="110000"/>
              </a:lnSpc>
            </a:pPr>
            <a:r>
              <a:rPr lang="en-GB" sz="1800" dirty="0"/>
              <a:t>What is the situation we will be dealing with, at different √s, considering both physics and beam induced background</a:t>
            </a:r>
          </a:p>
          <a:p>
            <a:pPr lvl="1">
              <a:lnSpc>
                <a:spcPct val="110000"/>
              </a:lnSpc>
            </a:pPr>
            <a:r>
              <a:rPr lang="en-GB" sz="1800" dirty="0"/>
              <a:t>What are the implication and constraints on the design of both TDAQ systems and the required capabilities of the subdetector systems</a:t>
            </a:r>
          </a:p>
          <a:p>
            <a:pPr lvl="2">
              <a:lnSpc>
                <a:spcPct val="110000"/>
              </a:lnSpc>
            </a:pPr>
            <a:r>
              <a:rPr lang="en-GB" sz="1400" dirty="0"/>
              <a:t>What is the current thinking of the detector systems on this?</a:t>
            </a:r>
          </a:p>
          <a:p>
            <a:pPr lvl="1">
              <a:lnSpc>
                <a:spcPct val="110000"/>
              </a:lnSpc>
            </a:pPr>
            <a:r>
              <a:rPr lang="en-GB" sz="1800" dirty="0"/>
              <a:t>How to best contribute to our understanding of what is coming and what is needed </a:t>
            </a:r>
          </a:p>
        </p:txBody>
      </p:sp>
      <p:sp>
        <p:nvSpPr>
          <p:cNvPr id="3" name="Slide Number Placeholder 2"/>
          <p:cNvSpPr>
            <a:spLocks noGrp="1"/>
          </p:cNvSpPr>
          <p:nvPr>
            <p:ph type="sldNum" sz="quarter" idx="10"/>
          </p:nvPr>
        </p:nvSpPr>
        <p:spPr/>
        <p:txBody>
          <a:bodyPr/>
          <a:lstStyle/>
          <a:p>
            <a:pPr>
              <a:defRPr/>
            </a:pPr>
            <a:fld id="{4608B14D-CABD-BA45-B278-3653598FE0D8}" type="slidenum">
              <a:rPr lang="en-GB" smtClean="0"/>
              <a:pPr>
                <a:defRPr/>
              </a:pPr>
              <a:t>2</a:t>
            </a:fld>
            <a:endParaRPr lang="en-GB" dirty="0"/>
          </a:p>
        </p:txBody>
      </p:sp>
      <p:pic>
        <p:nvPicPr>
          <p:cNvPr id="4" name="Picture 3">
            <a:extLst>
              <a:ext uri="{FF2B5EF4-FFF2-40B4-BE49-F238E27FC236}">
                <a16:creationId xmlns:a16="http://schemas.microsoft.com/office/drawing/2014/main" id="{AA102C32-25A9-55BC-085E-C6DF67A75B5A}"/>
              </a:ext>
            </a:extLst>
          </p:cNvPr>
          <p:cNvPicPr>
            <a:picLocks noChangeAspect="1"/>
          </p:cNvPicPr>
          <p:nvPr/>
        </p:nvPicPr>
        <p:blipFill>
          <a:blip r:embed="rId2"/>
          <a:stretch>
            <a:fillRect/>
          </a:stretch>
        </p:blipFill>
        <p:spPr>
          <a:xfrm>
            <a:off x="7413616" y="1208365"/>
            <a:ext cx="4569397" cy="4917797"/>
          </a:xfrm>
          <a:prstGeom prst="rect">
            <a:avLst/>
          </a:prstGeom>
        </p:spPr>
      </p:pic>
    </p:spTree>
    <p:extLst>
      <p:ext uri="{BB962C8B-B14F-4D97-AF65-F5344CB8AC3E}">
        <p14:creationId xmlns:p14="http://schemas.microsoft.com/office/powerpoint/2010/main" val="3833989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DFE9C-F803-D87D-584D-66156186132C}"/>
              </a:ext>
            </a:extLst>
          </p:cNvPr>
          <p:cNvSpPr>
            <a:spLocks noGrp="1"/>
          </p:cNvSpPr>
          <p:nvPr>
            <p:ph type="title"/>
          </p:nvPr>
        </p:nvSpPr>
        <p:spPr/>
        <p:txBody>
          <a:bodyPr/>
          <a:lstStyle/>
          <a:p>
            <a:r>
              <a:rPr lang="en-GB" dirty="0"/>
              <a:t>Discussions so far</a:t>
            </a:r>
          </a:p>
        </p:txBody>
      </p:sp>
      <p:sp>
        <p:nvSpPr>
          <p:cNvPr id="3" name="Content Placeholder 2">
            <a:extLst>
              <a:ext uri="{FF2B5EF4-FFF2-40B4-BE49-F238E27FC236}">
                <a16:creationId xmlns:a16="http://schemas.microsoft.com/office/drawing/2014/main" id="{160C630D-8277-A05B-E116-59765B41646E}"/>
              </a:ext>
            </a:extLst>
          </p:cNvPr>
          <p:cNvSpPr>
            <a:spLocks noGrp="1"/>
          </p:cNvSpPr>
          <p:nvPr>
            <p:ph idx="1"/>
          </p:nvPr>
        </p:nvSpPr>
        <p:spPr>
          <a:xfrm>
            <a:off x="609600" y="1196752"/>
            <a:ext cx="10972800" cy="4929411"/>
          </a:xfrm>
        </p:spPr>
        <p:txBody>
          <a:bodyPr/>
          <a:lstStyle/>
          <a:p>
            <a:r>
              <a:rPr lang="en-GB" dirty="0"/>
              <a:t>Interactions with the subdetector communities</a:t>
            </a:r>
          </a:p>
          <a:p>
            <a:pPr lvl="1"/>
            <a:r>
              <a:rPr lang="en-GB" dirty="0"/>
              <a:t>First contacts have been made, but limited replies so far</a:t>
            </a:r>
          </a:p>
          <a:p>
            <a:pPr lvl="1"/>
            <a:r>
              <a:rPr lang="en-GB" dirty="0"/>
              <a:t>Propose a workshop on this topic mid-autumn</a:t>
            </a:r>
          </a:p>
          <a:p>
            <a:pPr lvl="2"/>
            <a:r>
              <a:rPr lang="en-GB" dirty="0"/>
              <a:t>a dedicated cross-detector meeting on readout-related topics</a:t>
            </a:r>
          </a:p>
          <a:p>
            <a:pPr lvl="2"/>
            <a:r>
              <a:rPr lang="en-GB" dirty="0"/>
              <a:t>aim to discuss with representatives of each community in advance</a:t>
            </a:r>
          </a:p>
          <a:p>
            <a:pPr lvl="2"/>
            <a:r>
              <a:rPr lang="en-GB" dirty="0"/>
              <a:t>ask the detector communities to prepare answers to the previously circulated questions </a:t>
            </a:r>
          </a:p>
          <a:p>
            <a:pPr lvl="1"/>
            <a:r>
              <a:rPr lang="en-GB" dirty="0"/>
              <a:t>We proposed to Felix </a:t>
            </a:r>
            <a:r>
              <a:rPr lang="en-GB" dirty="0" err="1"/>
              <a:t>Sefkow</a:t>
            </a:r>
            <a:r>
              <a:rPr lang="en-GB" dirty="0"/>
              <a:t> and Mogens Dam such a workshop</a:t>
            </a:r>
          </a:p>
          <a:p>
            <a:pPr lvl="2"/>
            <a:r>
              <a:rPr lang="en-GB" dirty="0"/>
              <a:t>Prepared by us</a:t>
            </a:r>
          </a:p>
          <a:p>
            <a:pPr lvl="2"/>
            <a:r>
              <a:rPr lang="en-GB" dirty="0"/>
              <a:t>Invitations by them as the relevant conveners</a:t>
            </a:r>
          </a:p>
          <a:p>
            <a:pPr lvl="2"/>
            <a:r>
              <a:rPr lang="en-GB" dirty="0"/>
              <a:t>They both agreed this is a good idea, need to decide on a date (</a:t>
            </a:r>
            <a:r>
              <a:rPr lang="en-GB" dirty="0">
                <a:solidFill>
                  <a:srgbClr val="FF0000"/>
                </a:solidFill>
              </a:rPr>
              <a:t>your input?</a:t>
            </a:r>
            <a:r>
              <a:rPr lang="en-GB" dirty="0"/>
              <a:t>) in ~October</a:t>
            </a:r>
          </a:p>
        </p:txBody>
      </p:sp>
      <p:sp>
        <p:nvSpPr>
          <p:cNvPr id="4" name="Slide Number Placeholder 3">
            <a:extLst>
              <a:ext uri="{FF2B5EF4-FFF2-40B4-BE49-F238E27FC236}">
                <a16:creationId xmlns:a16="http://schemas.microsoft.com/office/drawing/2014/main" id="{85B148EF-A886-F90F-99E8-08AAB292E100}"/>
              </a:ext>
            </a:extLst>
          </p:cNvPr>
          <p:cNvSpPr>
            <a:spLocks noGrp="1"/>
          </p:cNvSpPr>
          <p:nvPr>
            <p:ph type="sldNum" sz="quarter" idx="10"/>
          </p:nvPr>
        </p:nvSpPr>
        <p:spPr/>
        <p:txBody>
          <a:bodyPr/>
          <a:lstStyle/>
          <a:p>
            <a:pPr>
              <a:defRPr/>
            </a:pPr>
            <a:fld id="{31CD0DEF-63DD-2645-9F4F-A40D2EA38D1E}" type="slidenum">
              <a:rPr lang="en-GB" smtClean="0"/>
              <a:pPr>
                <a:defRPr/>
              </a:pPr>
              <a:t>3</a:t>
            </a:fld>
            <a:endParaRPr lang="en-GB"/>
          </a:p>
        </p:txBody>
      </p:sp>
    </p:spTree>
    <p:extLst>
      <p:ext uri="{BB962C8B-B14F-4D97-AF65-F5344CB8AC3E}">
        <p14:creationId xmlns:p14="http://schemas.microsoft.com/office/powerpoint/2010/main" val="2259258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DE828-BC5A-A0E6-AAF9-F2545AC31D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007213-7F5B-6145-D3ED-403B7E03DB02}"/>
              </a:ext>
            </a:extLst>
          </p:cNvPr>
          <p:cNvSpPr>
            <a:spLocks noGrp="1"/>
          </p:cNvSpPr>
          <p:nvPr>
            <p:ph type="title"/>
          </p:nvPr>
        </p:nvSpPr>
        <p:spPr/>
        <p:txBody>
          <a:bodyPr/>
          <a:lstStyle/>
          <a:p>
            <a:r>
              <a:rPr lang="en-GB" dirty="0"/>
              <a:t>Discussions so far</a:t>
            </a:r>
          </a:p>
        </p:txBody>
      </p:sp>
      <p:sp>
        <p:nvSpPr>
          <p:cNvPr id="3" name="Content Placeholder 2">
            <a:extLst>
              <a:ext uri="{FF2B5EF4-FFF2-40B4-BE49-F238E27FC236}">
                <a16:creationId xmlns:a16="http://schemas.microsoft.com/office/drawing/2014/main" id="{4F070AD5-CF0A-D234-B874-ACDBE87C1966}"/>
              </a:ext>
            </a:extLst>
          </p:cNvPr>
          <p:cNvSpPr>
            <a:spLocks noGrp="1"/>
          </p:cNvSpPr>
          <p:nvPr>
            <p:ph idx="1"/>
          </p:nvPr>
        </p:nvSpPr>
        <p:spPr>
          <a:xfrm>
            <a:off x="609600" y="980728"/>
            <a:ext cx="10972800" cy="5145435"/>
          </a:xfrm>
        </p:spPr>
        <p:txBody>
          <a:bodyPr/>
          <a:lstStyle/>
          <a:p>
            <a:r>
              <a:rPr lang="en-GB" dirty="0"/>
              <a:t>Interactions with the subdetector communities – list of questions</a:t>
            </a:r>
          </a:p>
          <a:p>
            <a:pPr lvl="1"/>
            <a:r>
              <a:rPr lang="en-GB" dirty="0"/>
              <a:t>General</a:t>
            </a:r>
          </a:p>
          <a:p>
            <a:pPr lvl="2"/>
            <a:r>
              <a:rPr lang="en-GB" dirty="0"/>
              <a:t>What readout capabilities have already been demonstrated?</a:t>
            </a:r>
          </a:p>
          <a:p>
            <a:pPr lvl="2"/>
            <a:r>
              <a:rPr lang="en-GB" dirty="0"/>
              <a:t>What readout capabilities are currently assumed?</a:t>
            </a:r>
          </a:p>
          <a:p>
            <a:pPr lvl="1"/>
            <a:r>
              <a:rPr lang="en-GB" dirty="0"/>
              <a:t>Processing and triggering capabilities</a:t>
            </a:r>
          </a:p>
          <a:p>
            <a:pPr lvl="2"/>
            <a:r>
              <a:rPr lang="en-GB" dirty="0"/>
              <a:t>Can the sub-detector process all 50 MHz of incident beam crossings, and identify whether something of interest has taken place in that beam crossing?</a:t>
            </a:r>
          </a:p>
          <a:p>
            <a:pPr lvl="2"/>
            <a:r>
              <a:rPr lang="en-GB" dirty="0"/>
              <a:t>If the sub-detector can process all 50 MHz of incident beam crossings, can it also issue a single-subdetector trigger based on that information?</a:t>
            </a:r>
          </a:p>
          <a:p>
            <a:pPr lvl="2"/>
            <a:r>
              <a:rPr lang="en-GB" dirty="0"/>
              <a:t>If the sub-detector cannot process all 50 MHz of beam crossings, can it be externally triggered at the actual collision rate of O(200 kHz) to process its own data to identify whether something of interest has taken place?  This would represent an externally-triggered sub-detector capable of performing a second-pass trigger, if needed.</a:t>
            </a:r>
          </a:p>
          <a:p>
            <a:pPr lvl="2"/>
            <a:r>
              <a:rPr lang="en-GB" dirty="0"/>
              <a:t>If the sub-detector cannot process the O(200 kHz) of events following an external trigger, can it accept any external triggers, and if so at what rate?  These would be externally-triggered sub-detectors that can only be active for a subset of collisions in case of further trigger requirements, and which may be relevant for some FCC running modes.</a:t>
            </a:r>
          </a:p>
          <a:p>
            <a:pPr marL="457200" lvl="1" indent="0">
              <a:buNone/>
            </a:pPr>
            <a:endParaRPr lang="en-GB" dirty="0"/>
          </a:p>
        </p:txBody>
      </p:sp>
      <p:sp>
        <p:nvSpPr>
          <p:cNvPr id="4" name="Slide Number Placeholder 3">
            <a:extLst>
              <a:ext uri="{FF2B5EF4-FFF2-40B4-BE49-F238E27FC236}">
                <a16:creationId xmlns:a16="http://schemas.microsoft.com/office/drawing/2014/main" id="{CBB08B9F-11AC-12BA-582D-311E3D2FBAD6}"/>
              </a:ext>
            </a:extLst>
          </p:cNvPr>
          <p:cNvSpPr>
            <a:spLocks noGrp="1"/>
          </p:cNvSpPr>
          <p:nvPr>
            <p:ph type="sldNum" sz="quarter" idx="10"/>
          </p:nvPr>
        </p:nvSpPr>
        <p:spPr/>
        <p:txBody>
          <a:bodyPr/>
          <a:lstStyle/>
          <a:p>
            <a:pPr>
              <a:defRPr/>
            </a:pPr>
            <a:fld id="{31CD0DEF-63DD-2645-9F4F-A40D2EA38D1E}" type="slidenum">
              <a:rPr lang="en-GB" smtClean="0"/>
              <a:pPr>
                <a:defRPr/>
              </a:pPr>
              <a:t>4</a:t>
            </a:fld>
            <a:endParaRPr lang="en-GB"/>
          </a:p>
        </p:txBody>
      </p:sp>
    </p:spTree>
    <p:extLst>
      <p:ext uri="{BB962C8B-B14F-4D97-AF65-F5344CB8AC3E}">
        <p14:creationId xmlns:p14="http://schemas.microsoft.com/office/powerpoint/2010/main" val="2045248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D3AC2-3054-CF9B-1843-CCCC503911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083291-68E9-E94E-5F53-F81CBCEE9558}"/>
              </a:ext>
            </a:extLst>
          </p:cNvPr>
          <p:cNvSpPr>
            <a:spLocks noGrp="1"/>
          </p:cNvSpPr>
          <p:nvPr>
            <p:ph type="title"/>
          </p:nvPr>
        </p:nvSpPr>
        <p:spPr/>
        <p:txBody>
          <a:bodyPr/>
          <a:lstStyle/>
          <a:p>
            <a:r>
              <a:rPr lang="en-GB" dirty="0"/>
              <a:t>Discussions so far</a:t>
            </a:r>
          </a:p>
        </p:txBody>
      </p:sp>
      <p:sp>
        <p:nvSpPr>
          <p:cNvPr id="3" name="Content Placeholder 2">
            <a:extLst>
              <a:ext uri="{FF2B5EF4-FFF2-40B4-BE49-F238E27FC236}">
                <a16:creationId xmlns:a16="http://schemas.microsoft.com/office/drawing/2014/main" id="{74C3E69E-6E8A-7758-71C8-06226E6E994C}"/>
              </a:ext>
            </a:extLst>
          </p:cNvPr>
          <p:cNvSpPr>
            <a:spLocks noGrp="1"/>
          </p:cNvSpPr>
          <p:nvPr>
            <p:ph idx="1"/>
          </p:nvPr>
        </p:nvSpPr>
        <p:spPr>
          <a:xfrm>
            <a:off x="609600" y="836712"/>
            <a:ext cx="10972800" cy="5289451"/>
          </a:xfrm>
        </p:spPr>
        <p:txBody>
          <a:bodyPr/>
          <a:lstStyle/>
          <a:p>
            <a:pPr lvl="1"/>
            <a:r>
              <a:rPr lang="en-GB" dirty="0"/>
              <a:t>Readout capabilities</a:t>
            </a:r>
          </a:p>
          <a:p>
            <a:pPr lvl="2"/>
            <a:r>
              <a:rPr lang="en-GB" dirty="0"/>
              <a:t>Is the sub-detector capable of reading out based on self-triggering at a 50 MHz rate?</a:t>
            </a:r>
          </a:p>
          <a:p>
            <a:pPr lvl="2"/>
            <a:r>
              <a:rPr lang="en-GB" dirty="0"/>
              <a:t>If not, is the sub-detector capable of reading out based on external triggers at a O(200 kHz) rate?</a:t>
            </a:r>
          </a:p>
          <a:p>
            <a:pPr lvl="2"/>
            <a:r>
              <a:rPr lang="en-GB" dirty="0"/>
              <a:t>If not, at what rate can the sub-detector be read out?</a:t>
            </a:r>
          </a:p>
          <a:p>
            <a:pPr lvl="2"/>
            <a:r>
              <a:rPr lang="en-GB" dirty="0"/>
              <a:t>Will the sub-detector perform a full readout or a regional readout?</a:t>
            </a:r>
          </a:p>
          <a:p>
            <a:pPr lvl="1"/>
            <a:r>
              <a:rPr lang="en-GB" dirty="0"/>
              <a:t>Readout assumptions</a:t>
            </a:r>
          </a:p>
          <a:p>
            <a:pPr lvl="2"/>
            <a:r>
              <a:rPr lang="en-GB" dirty="0"/>
              <a:t>Do you make any specific assumptions about how sub-detector readout will be performed?</a:t>
            </a:r>
          </a:p>
          <a:p>
            <a:pPr lvl="2"/>
            <a:r>
              <a:rPr lang="en-GB" dirty="0"/>
              <a:t>For tracking sub-detectors: does the considered material budget already include readout-related material?</a:t>
            </a:r>
          </a:p>
          <a:p>
            <a:pPr lvl="1"/>
            <a:r>
              <a:rPr lang="en-GB" dirty="0"/>
              <a:t>Readout volume</a:t>
            </a:r>
          </a:p>
          <a:p>
            <a:pPr lvl="2"/>
            <a:r>
              <a:rPr lang="en-GB" dirty="0"/>
              <a:t>What is the sub-detector occupancy for each of the signal/background/beam processes in each FCC running mode?</a:t>
            </a:r>
          </a:p>
          <a:p>
            <a:pPr lvl="2"/>
            <a:r>
              <a:rPr lang="en-GB" dirty="0"/>
              <a:t>What is the number of channels in the sub-detector, and the typical data size per channel?</a:t>
            </a:r>
          </a:p>
          <a:p>
            <a:pPr lvl="2"/>
            <a:r>
              <a:rPr lang="en-GB" dirty="0"/>
              <a:t>For the sub-detector, is it safe to assume at first order that the data volume is the (occupancy) x (number of channels) x (data size/channel), or are there particularities to be taken into account?</a:t>
            </a:r>
          </a:p>
          <a:p>
            <a:pPr lvl="1"/>
            <a:r>
              <a:rPr lang="en-GB" dirty="0"/>
              <a:t>Detector occupancy</a:t>
            </a:r>
          </a:p>
          <a:p>
            <a:pPr lvl="2"/>
            <a:r>
              <a:rPr lang="en-GB" dirty="0"/>
              <a:t>How is occupancy defined for the sub-detector?  The total number of channels with any contribution, the number of channels above some threshold, or something else?</a:t>
            </a:r>
          </a:p>
          <a:p>
            <a:pPr lvl="2"/>
            <a:r>
              <a:rPr lang="en-GB" dirty="0"/>
              <a:t>If the occupancy includes some threshold, how is the threshold defined?</a:t>
            </a:r>
          </a:p>
          <a:p>
            <a:pPr lvl="2"/>
            <a:r>
              <a:rPr lang="en-GB" dirty="0"/>
              <a:t>If the occupancy includes some threshold, what fraction of channels containing signal contributions will be below that threshold?</a:t>
            </a:r>
          </a:p>
          <a:p>
            <a:pPr lvl="1"/>
            <a:endParaRPr lang="en-GB" dirty="0"/>
          </a:p>
        </p:txBody>
      </p:sp>
      <p:sp>
        <p:nvSpPr>
          <p:cNvPr id="4" name="Slide Number Placeholder 3">
            <a:extLst>
              <a:ext uri="{FF2B5EF4-FFF2-40B4-BE49-F238E27FC236}">
                <a16:creationId xmlns:a16="http://schemas.microsoft.com/office/drawing/2014/main" id="{C98057DE-AB0F-61C7-E62A-A2E74C29E5A8}"/>
              </a:ext>
            </a:extLst>
          </p:cNvPr>
          <p:cNvSpPr>
            <a:spLocks noGrp="1"/>
          </p:cNvSpPr>
          <p:nvPr>
            <p:ph type="sldNum" sz="quarter" idx="10"/>
          </p:nvPr>
        </p:nvSpPr>
        <p:spPr/>
        <p:txBody>
          <a:bodyPr/>
          <a:lstStyle/>
          <a:p>
            <a:pPr>
              <a:defRPr/>
            </a:pPr>
            <a:fld id="{31CD0DEF-63DD-2645-9F4F-A40D2EA38D1E}" type="slidenum">
              <a:rPr lang="en-GB" smtClean="0"/>
              <a:pPr>
                <a:defRPr/>
              </a:pPr>
              <a:t>5</a:t>
            </a:fld>
            <a:endParaRPr lang="en-GB"/>
          </a:p>
        </p:txBody>
      </p:sp>
    </p:spTree>
    <p:extLst>
      <p:ext uri="{BB962C8B-B14F-4D97-AF65-F5344CB8AC3E}">
        <p14:creationId xmlns:p14="http://schemas.microsoft.com/office/powerpoint/2010/main" val="3440607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07D9EA-FE73-9B4A-3A3D-0F00635E9B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EBEBA0-412E-885C-EE0B-529F18493C66}"/>
              </a:ext>
            </a:extLst>
          </p:cNvPr>
          <p:cNvSpPr>
            <a:spLocks noGrp="1"/>
          </p:cNvSpPr>
          <p:nvPr>
            <p:ph type="title"/>
          </p:nvPr>
        </p:nvSpPr>
        <p:spPr/>
        <p:txBody>
          <a:bodyPr/>
          <a:lstStyle/>
          <a:p>
            <a:r>
              <a:rPr lang="en-GB" dirty="0"/>
              <a:t>Discussions so far</a:t>
            </a:r>
          </a:p>
        </p:txBody>
      </p:sp>
      <p:sp>
        <p:nvSpPr>
          <p:cNvPr id="3" name="Content Placeholder 2">
            <a:extLst>
              <a:ext uri="{FF2B5EF4-FFF2-40B4-BE49-F238E27FC236}">
                <a16:creationId xmlns:a16="http://schemas.microsoft.com/office/drawing/2014/main" id="{13524F2B-BE9B-0055-1715-596244ABF4CA}"/>
              </a:ext>
            </a:extLst>
          </p:cNvPr>
          <p:cNvSpPr>
            <a:spLocks noGrp="1"/>
          </p:cNvSpPr>
          <p:nvPr>
            <p:ph idx="1"/>
          </p:nvPr>
        </p:nvSpPr>
        <p:spPr/>
        <p:txBody>
          <a:bodyPr/>
          <a:lstStyle/>
          <a:p>
            <a:r>
              <a:rPr lang="en-GB" dirty="0"/>
              <a:t>Very interesting exchange with Helmut Burkhardt – beam induced BKGS</a:t>
            </a:r>
          </a:p>
          <a:p>
            <a:pPr lvl="1"/>
            <a:r>
              <a:rPr lang="en-GB" dirty="0"/>
              <a:t>Pointed out many of the ongoing activities on beam in induced background and related studies</a:t>
            </a:r>
          </a:p>
        </p:txBody>
      </p:sp>
      <p:sp>
        <p:nvSpPr>
          <p:cNvPr id="4" name="Slide Number Placeholder 3">
            <a:extLst>
              <a:ext uri="{FF2B5EF4-FFF2-40B4-BE49-F238E27FC236}">
                <a16:creationId xmlns:a16="http://schemas.microsoft.com/office/drawing/2014/main" id="{984E05AB-FB4C-6ED6-7C7D-CA29CE36F524}"/>
              </a:ext>
            </a:extLst>
          </p:cNvPr>
          <p:cNvSpPr>
            <a:spLocks noGrp="1"/>
          </p:cNvSpPr>
          <p:nvPr>
            <p:ph type="sldNum" sz="quarter" idx="10"/>
          </p:nvPr>
        </p:nvSpPr>
        <p:spPr/>
        <p:txBody>
          <a:bodyPr/>
          <a:lstStyle/>
          <a:p>
            <a:pPr>
              <a:defRPr/>
            </a:pPr>
            <a:fld id="{31CD0DEF-63DD-2645-9F4F-A40D2EA38D1E}" type="slidenum">
              <a:rPr lang="en-GB" smtClean="0"/>
              <a:pPr>
                <a:defRPr/>
              </a:pPr>
              <a:t>6</a:t>
            </a:fld>
            <a:endParaRPr lang="en-GB"/>
          </a:p>
        </p:txBody>
      </p:sp>
      <p:pic>
        <p:nvPicPr>
          <p:cNvPr id="5" name="Picture 4">
            <a:extLst>
              <a:ext uri="{FF2B5EF4-FFF2-40B4-BE49-F238E27FC236}">
                <a16:creationId xmlns:a16="http://schemas.microsoft.com/office/drawing/2014/main" id="{D70C764D-904F-A2BC-13AE-C7D296FC8AA8}"/>
              </a:ext>
            </a:extLst>
          </p:cNvPr>
          <p:cNvPicPr>
            <a:picLocks noChangeAspect="1"/>
          </p:cNvPicPr>
          <p:nvPr/>
        </p:nvPicPr>
        <p:blipFill>
          <a:blip r:embed="rId2"/>
          <a:stretch>
            <a:fillRect/>
          </a:stretch>
        </p:blipFill>
        <p:spPr>
          <a:xfrm>
            <a:off x="6328669" y="2134298"/>
            <a:ext cx="4221906" cy="2374822"/>
          </a:xfrm>
          <a:prstGeom prst="rect">
            <a:avLst/>
          </a:prstGeom>
        </p:spPr>
        <p:style>
          <a:lnRef idx="1">
            <a:schemeClr val="dk1"/>
          </a:lnRef>
          <a:fillRef idx="2">
            <a:schemeClr val="dk1"/>
          </a:fillRef>
          <a:effectRef idx="1">
            <a:schemeClr val="dk1"/>
          </a:effectRef>
          <a:fontRef idx="minor">
            <a:schemeClr val="dk1"/>
          </a:fontRef>
        </p:style>
      </p:pic>
      <p:pic>
        <p:nvPicPr>
          <p:cNvPr id="7" name="Picture 6">
            <a:extLst>
              <a:ext uri="{FF2B5EF4-FFF2-40B4-BE49-F238E27FC236}">
                <a16:creationId xmlns:a16="http://schemas.microsoft.com/office/drawing/2014/main" id="{B41B9CDF-D39B-28B2-2A49-25DD98FA17A5}"/>
              </a:ext>
            </a:extLst>
          </p:cNvPr>
          <p:cNvPicPr>
            <a:picLocks noChangeAspect="1"/>
          </p:cNvPicPr>
          <p:nvPr/>
        </p:nvPicPr>
        <p:blipFill>
          <a:blip r:embed="rId3"/>
          <a:stretch>
            <a:fillRect/>
          </a:stretch>
        </p:blipFill>
        <p:spPr>
          <a:xfrm>
            <a:off x="547256" y="2348880"/>
            <a:ext cx="4028631" cy="2688292"/>
          </a:xfrm>
          <a:prstGeom prst="rect">
            <a:avLst/>
          </a:prstGeom>
        </p:spPr>
        <p:style>
          <a:lnRef idx="1">
            <a:schemeClr val="dk1"/>
          </a:lnRef>
          <a:fillRef idx="2">
            <a:schemeClr val="dk1"/>
          </a:fillRef>
          <a:effectRef idx="1">
            <a:schemeClr val="dk1"/>
          </a:effectRef>
          <a:fontRef idx="minor">
            <a:schemeClr val="dk1"/>
          </a:fontRef>
        </p:style>
      </p:pic>
      <p:pic>
        <p:nvPicPr>
          <p:cNvPr id="6" name="Picture 5">
            <a:extLst>
              <a:ext uri="{FF2B5EF4-FFF2-40B4-BE49-F238E27FC236}">
                <a16:creationId xmlns:a16="http://schemas.microsoft.com/office/drawing/2014/main" id="{F0551647-BEB4-BC3C-BFA9-C35C72C6CD84}"/>
              </a:ext>
            </a:extLst>
          </p:cNvPr>
          <p:cNvPicPr>
            <a:picLocks noChangeAspect="1"/>
          </p:cNvPicPr>
          <p:nvPr/>
        </p:nvPicPr>
        <p:blipFill>
          <a:blip r:embed="rId4"/>
          <a:stretch>
            <a:fillRect/>
          </a:stretch>
        </p:blipFill>
        <p:spPr>
          <a:xfrm>
            <a:off x="2561571" y="3910946"/>
            <a:ext cx="3582115" cy="2688292"/>
          </a:xfrm>
          <a:prstGeom prst="rect">
            <a:avLst/>
          </a:prstGeom>
        </p:spPr>
        <p:style>
          <a:lnRef idx="1">
            <a:schemeClr val="dk1"/>
          </a:lnRef>
          <a:fillRef idx="2">
            <a:schemeClr val="dk1"/>
          </a:fillRef>
          <a:effectRef idx="1">
            <a:schemeClr val="dk1"/>
          </a:effectRef>
          <a:fontRef idx="minor">
            <a:schemeClr val="dk1"/>
          </a:fontRef>
        </p:style>
      </p:pic>
      <p:grpSp>
        <p:nvGrpSpPr>
          <p:cNvPr id="12" name="Group 11">
            <a:extLst>
              <a:ext uri="{FF2B5EF4-FFF2-40B4-BE49-F238E27FC236}">
                <a16:creationId xmlns:a16="http://schemas.microsoft.com/office/drawing/2014/main" id="{E307942B-BF2C-E483-A3A9-6C70A4513F0A}"/>
              </a:ext>
            </a:extLst>
          </p:cNvPr>
          <p:cNvGrpSpPr/>
          <p:nvPr/>
        </p:nvGrpSpPr>
        <p:grpSpPr>
          <a:xfrm>
            <a:off x="6369553" y="3636821"/>
            <a:ext cx="4497968" cy="2024427"/>
            <a:chOff x="6369553" y="3621018"/>
            <a:chExt cx="4497968" cy="2024427"/>
          </a:xfrm>
        </p:grpSpPr>
        <p:sp>
          <p:nvSpPr>
            <p:cNvPr id="8" name="TextBox 7">
              <a:extLst>
                <a:ext uri="{FF2B5EF4-FFF2-40B4-BE49-F238E27FC236}">
                  <a16:creationId xmlns:a16="http://schemas.microsoft.com/office/drawing/2014/main" id="{03BC55F0-464D-C7DB-E162-DC0914255B32}"/>
                </a:ext>
              </a:extLst>
            </p:cNvPr>
            <p:cNvSpPr txBox="1"/>
            <p:nvPr/>
          </p:nvSpPr>
          <p:spPr>
            <a:xfrm>
              <a:off x="7536160" y="5245335"/>
              <a:ext cx="3331361" cy="400110"/>
            </a:xfrm>
            <a:prstGeom prst="rect">
              <a:avLst/>
            </a:prstGeom>
            <a:noFill/>
          </p:spPr>
          <p:txBody>
            <a:bodyPr wrap="none" rtlCol="0">
              <a:spAutoFit/>
            </a:bodyPr>
            <a:lstStyle/>
            <a:p>
              <a:r>
                <a:rPr lang="en-GB" sz="2000" dirty="0">
                  <a:latin typeface="Arial"/>
                  <a:cs typeface="Arial"/>
                </a:rPr>
                <a:t>With some very good news!</a:t>
              </a:r>
            </a:p>
          </p:txBody>
        </p:sp>
        <p:sp>
          <p:nvSpPr>
            <p:cNvPr id="9" name="Oval 8">
              <a:extLst>
                <a:ext uri="{FF2B5EF4-FFF2-40B4-BE49-F238E27FC236}">
                  <a16:creationId xmlns:a16="http://schemas.microsoft.com/office/drawing/2014/main" id="{EBF572A4-168C-3F06-F424-23EB7D4047C2}"/>
                </a:ext>
              </a:extLst>
            </p:cNvPr>
            <p:cNvSpPr/>
            <p:nvPr/>
          </p:nvSpPr>
          <p:spPr>
            <a:xfrm>
              <a:off x="6369553" y="3621018"/>
              <a:ext cx="1872208" cy="456054"/>
            </a:xfrm>
            <a:prstGeom prst="ellipse">
              <a:avLst/>
            </a:prstGeom>
            <a:noFill/>
            <a:ln>
              <a:solidFill>
                <a:srgbClr val="FF0000"/>
              </a:solidFill>
            </a:ln>
          </p:spPr>
          <p:style>
            <a:lnRef idx="2">
              <a:schemeClr val="accent1"/>
            </a:lnRef>
            <a:fillRef idx="0">
              <a:schemeClr val="accent1"/>
            </a:fillRef>
            <a:effectRef idx="1">
              <a:schemeClr val="accent1"/>
            </a:effectRef>
            <a:fontRef idx="minor">
              <a:schemeClr val="tx1"/>
            </a:fontRef>
          </p:style>
          <p:txBody>
            <a:bodyPr lIns="0" tIns="0" rIns="0" bIns="0" rtlCol="0" anchor="ctr"/>
            <a:lstStyle/>
            <a:p>
              <a:pPr marL="179388" indent="-179388" algn="ctr">
                <a:buFont typeface="Arial"/>
                <a:buChar char="•"/>
              </a:pPr>
              <a:endParaRPr lang="en-GB" sz="1600" dirty="0">
                <a:latin typeface="Arial"/>
                <a:cs typeface="Arial"/>
              </a:endParaRPr>
            </a:p>
          </p:txBody>
        </p:sp>
        <p:cxnSp>
          <p:nvCxnSpPr>
            <p:cNvPr id="11" name="Straight Arrow Connector 10">
              <a:extLst>
                <a:ext uri="{FF2B5EF4-FFF2-40B4-BE49-F238E27FC236}">
                  <a16:creationId xmlns:a16="http://schemas.microsoft.com/office/drawing/2014/main" id="{E967FDC6-F588-171D-30E3-F24B811A1B47}"/>
                </a:ext>
              </a:extLst>
            </p:cNvPr>
            <p:cNvCxnSpPr>
              <a:stCxn id="8" idx="0"/>
            </p:cNvCxnSpPr>
            <p:nvPr/>
          </p:nvCxnSpPr>
          <p:spPr>
            <a:xfrm flipH="1" flipV="1">
              <a:off x="7896200" y="4138973"/>
              <a:ext cx="1305641" cy="1106362"/>
            </a:xfrm>
            <a:prstGeom prst="straightConnector1">
              <a:avLst/>
            </a:prstGeom>
            <a:ln w="38100" cap="flat" cmpd="sng" algn="ctr">
              <a:solidFill>
                <a:srgbClr val="FF0000"/>
              </a:solidFill>
              <a:prstDash val="solid"/>
              <a:round/>
              <a:headEnd type="none" w="med" len="med"/>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11512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DCF15-7B4D-6241-EC7E-F0BBC6B21595}"/>
              </a:ext>
            </a:extLst>
          </p:cNvPr>
          <p:cNvSpPr>
            <a:spLocks noGrp="1"/>
          </p:cNvSpPr>
          <p:nvPr>
            <p:ph type="title"/>
          </p:nvPr>
        </p:nvSpPr>
        <p:spPr/>
        <p:txBody>
          <a:bodyPr/>
          <a:lstStyle/>
          <a:p>
            <a:r>
              <a:rPr lang="en-GB" dirty="0"/>
              <a:t>To conclude</a:t>
            </a:r>
          </a:p>
        </p:txBody>
      </p:sp>
      <p:sp>
        <p:nvSpPr>
          <p:cNvPr id="4" name="Slide Number Placeholder 3">
            <a:extLst>
              <a:ext uri="{FF2B5EF4-FFF2-40B4-BE49-F238E27FC236}">
                <a16:creationId xmlns:a16="http://schemas.microsoft.com/office/drawing/2014/main" id="{49163C1D-EF9B-2B91-534E-8CE420872D1D}"/>
              </a:ext>
            </a:extLst>
          </p:cNvPr>
          <p:cNvSpPr>
            <a:spLocks noGrp="1"/>
          </p:cNvSpPr>
          <p:nvPr>
            <p:ph type="sldNum" sz="quarter" idx="10"/>
          </p:nvPr>
        </p:nvSpPr>
        <p:spPr/>
        <p:txBody>
          <a:bodyPr/>
          <a:lstStyle/>
          <a:p>
            <a:pPr>
              <a:defRPr/>
            </a:pPr>
            <a:fld id="{31CD0DEF-63DD-2645-9F4F-A40D2EA38D1E}" type="slidenum">
              <a:rPr lang="en-GB" smtClean="0"/>
              <a:pPr>
                <a:defRPr/>
              </a:pPr>
              <a:t>7</a:t>
            </a:fld>
            <a:endParaRPr lang="en-GB"/>
          </a:p>
        </p:txBody>
      </p:sp>
      <p:sp>
        <p:nvSpPr>
          <p:cNvPr id="8" name="Content Placeholder 7">
            <a:extLst>
              <a:ext uri="{FF2B5EF4-FFF2-40B4-BE49-F238E27FC236}">
                <a16:creationId xmlns:a16="http://schemas.microsoft.com/office/drawing/2014/main" id="{1BD98B31-3D78-4A51-0827-3040322F7C64}"/>
              </a:ext>
            </a:extLst>
          </p:cNvPr>
          <p:cNvSpPr>
            <a:spLocks noGrp="1"/>
          </p:cNvSpPr>
          <p:nvPr>
            <p:ph idx="1"/>
          </p:nvPr>
        </p:nvSpPr>
        <p:spPr/>
        <p:txBody>
          <a:bodyPr/>
          <a:lstStyle/>
          <a:p>
            <a:r>
              <a:rPr lang="en-GB" dirty="0"/>
              <a:t>Clearly our interests are closely coupled with the MDI activities and the machine detector interactions in general</a:t>
            </a:r>
          </a:p>
          <a:p>
            <a:pPr lvl="1"/>
            <a:r>
              <a:rPr lang="en-GB" dirty="0"/>
              <a:t>Our main interest would be to get up to speed with running realistic (as much as possible) simulation of </a:t>
            </a:r>
            <a:r>
              <a:rPr lang="en-GB" dirty="0" err="1"/>
              <a:t>BiB</a:t>
            </a:r>
            <a:r>
              <a:rPr lang="en-GB" dirty="0"/>
              <a:t> + Physics through the detector simulations </a:t>
            </a:r>
          </a:p>
          <a:p>
            <a:pPr lvl="1"/>
            <a:r>
              <a:rPr lang="en-GB" dirty="0"/>
              <a:t>Use as a basis to estimate data rates, throughput, subsystem constraints</a:t>
            </a:r>
          </a:p>
          <a:p>
            <a:pPr lvl="2"/>
            <a:r>
              <a:rPr lang="en-GB" dirty="0"/>
              <a:t>What would be the best way to go about this?</a:t>
            </a:r>
          </a:p>
          <a:p>
            <a:pPr lvl="2"/>
            <a:r>
              <a:rPr lang="en-GB" dirty="0"/>
              <a:t>Where could we contribute in the process, i.e. improving the simulation</a:t>
            </a:r>
          </a:p>
          <a:p>
            <a:pPr lvl="2"/>
            <a:endParaRPr lang="en-GB" dirty="0"/>
          </a:p>
          <a:p>
            <a:r>
              <a:rPr lang="en-GB" dirty="0"/>
              <a:t>Any comments welcome!</a:t>
            </a:r>
          </a:p>
        </p:txBody>
      </p:sp>
    </p:spTree>
    <p:extLst>
      <p:ext uri="{BB962C8B-B14F-4D97-AF65-F5344CB8AC3E}">
        <p14:creationId xmlns:p14="http://schemas.microsoft.com/office/powerpoint/2010/main" val="12326177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spPr>
      <a:bodyPr lIns="0" tIns="0" rIns="0" bIns="0" rtlCol="0" anchor="ctr"/>
      <a:lstStyle>
        <a:defPPr marL="179388" indent="-179388" algn="ctr">
          <a:buFont typeface="Arial"/>
          <a:buChar char="•"/>
          <a:defRPr sz="1600" dirty="0" smtClean="0">
            <a:latin typeface="Arial"/>
            <a:cs typeface="Arial"/>
          </a:defRPr>
        </a:defPPr>
      </a:lstStyle>
      <a:style>
        <a:lnRef idx="2">
          <a:schemeClr val="accent1"/>
        </a:lnRef>
        <a:fillRef idx="0">
          <a:schemeClr val="accent1"/>
        </a:fillRef>
        <a:effectRef idx="1">
          <a:schemeClr val="accent1"/>
        </a:effectRef>
        <a:fontRef idx="minor">
          <a:schemeClr val="tx1"/>
        </a:fontRef>
      </a:style>
    </a:spDef>
    <a:lnDef>
      <a:spPr>
        <a:ln w="38100" cap="flat" cmpd="sng" algn="ctr">
          <a:solidFill>
            <a:schemeClr val="tx1"/>
          </a:solidFill>
          <a:prstDash val="solid"/>
          <a:round/>
          <a:headEnd type="none" w="med" len="med"/>
          <a:tailEnd type="none" w="med" len="med"/>
        </a:ln>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000" dirty="0" err="1" smtClean="0">
            <a:latin typeface="Arial"/>
            <a:cs typeface="Aria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118904</TotalTime>
  <Words>837</Words>
  <Application>Microsoft Macintosh PowerPoint</Application>
  <PresentationFormat>Widescreen</PresentationFormat>
  <Paragraphs>67</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FCC-ee TDAQ - Intro</vt:lpstr>
      <vt:lpstr>Today’s agenda – Introductions &amp; plans</vt:lpstr>
      <vt:lpstr>Discussions so far</vt:lpstr>
      <vt:lpstr>Discussions so far</vt:lpstr>
      <vt:lpstr>Discussions so far</vt:lpstr>
      <vt:lpstr>Discussions so far</vt:lpstr>
      <vt:lpstr>To conclude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Presence in ACR for first beam</dc:title>
  <dc:creator>CERN User</dc:creator>
  <cp:keywords/>
  <cp:lastModifiedBy>Thorsten Wengler</cp:lastModifiedBy>
  <cp:revision>1644</cp:revision>
  <cp:lastPrinted>2013-09-16T21:07:53Z</cp:lastPrinted>
  <dcterms:created xsi:type="dcterms:W3CDTF">2010-09-22T12:09:51Z</dcterms:created>
  <dcterms:modified xsi:type="dcterms:W3CDTF">2025-07-03T12:52:27Z</dcterms:modified>
</cp:coreProperties>
</file>