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2" r:id="rId2"/>
    <p:sldMasterId id="2147483696" r:id="rId3"/>
  </p:sldMasterIdLst>
  <p:notesMasterIdLst>
    <p:notesMasterId r:id="rId73"/>
  </p:notesMasterIdLst>
  <p:handoutMasterIdLst>
    <p:handoutMasterId r:id="rId74"/>
  </p:handoutMasterIdLst>
  <p:sldIdLst>
    <p:sldId id="895" r:id="rId4"/>
    <p:sldId id="869" r:id="rId5"/>
    <p:sldId id="876" r:id="rId6"/>
    <p:sldId id="1474" r:id="rId7"/>
    <p:sldId id="896" r:id="rId8"/>
    <p:sldId id="878" r:id="rId9"/>
    <p:sldId id="900" r:id="rId10"/>
    <p:sldId id="902" r:id="rId11"/>
    <p:sldId id="897" r:id="rId12"/>
    <p:sldId id="1477" r:id="rId13"/>
    <p:sldId id="1478" r:id="rId14"/>
    <p:sldId id="879" r:id="rId15"/>
    <p:sldId id="906" r:id="rId16"/>
    <p:sldId id="907" r:id="rId17"/>
    <p:sldId id="880" r:id="rId18"/>
    <p:sldId id="898" r:id="rId19"/>
    <p:sldId id="877" r:id="rId20"/>
    <p:sldId id="903" r:id="rId21"/>
    <p:sldId id="904" r:id="rId22"/>
    <p:sldId id="905" r:id="rId23"/>
    <p:sldId id="881" r:id="rId24"/>
    <p:sldId id="1467" r:id="rId25"/>
    <p:sldId id="882" r:id="rId26"/>
    <p:sldId id="1465" r:id="rId27"/>
    <p:sldId id="1466" r:id="rId28"/>
    <p:sldId id="883" r:id="rId29"/>
    <p:sldId id="1463" r:id="rId30"/>
    <p:sldId id="1464" r:id="rId31"/>
    <p:sldId id="884" r:id="rId32"/>
    <p:sldId id="1460" r:id="rId33"/>
    <p:sldId id="1461" r:id="rId34"/>
    <p:sldId id="1462" r:id="rId35"/>
    <p:sldId id="885" r:id="rId36"/>
    <p:sldId id="1479" r:id="rId37"/>
    <p:sldId id="1480" r:id="rId38"/>
    <p:sldId id="1481" r:id="rId39"/>
    <p:sldId id="1482" r:id="rId40"/>
    <p:sldId id="886" r:id="rId41"/>
    <p:sldId id="1475" r:id="rId42"/>
    <p:sldId id="1476" r:id="rId43"/>
    <p:sldId id="887" r:id="rId44"/>
    <p:sldId id="1455" r:id="rId45"/>
    <p:sldId id="1275" r:id="rId46"/>
    <p:sldId id="888" r:id="rId47"/>
    <p:sldId id="899" r:id="rId48"/>
    <p:sldId id="889" r:id="rId49"/>
    <p:sldId id="1456" r:id="rId50"/>
    <p:sldId id="1457" r:id="rId51"/>
    <p:sldId id="1458" r:id="rId52"/>
    <p:sldId id="1459" r:id="rId53"/>
    <p:sldId id="890" r:id="rId54"/>
    <p:sldId id="328" r:id="rId55"/>
    <p:sldId id="327" r:id="rId56"/>
    <p:sldId id="891" r:id="rId57"/>
    <p:sldId id="257" r:id="rId58"/>
    <p:sldId id="258" r:id="rId59"/>
    <p:sldId id="259" r:id="rId60"/>
    <p:sldId id="892" r:id="rId61"/>
    <p:sldId id="1468" r:id="rId62"/>
    <p:sldId id="1469" r:id="rId63"/>
    <p:sldId id="1470" r:id="rId64"/>
    <p:sldId id="1471" r:id="rId65"/>
    <p:sldId id="1472" r:id="rId66"/>
    <p:sldId id="893" r:id="rId67"/>
    <p:sldId id="908" r:id="rId68"/>
    <p:sldId id="909" r:id="rId69"/>
    <p:sldId id="910" r:id="rId70"/>
    <p:sldId id="894" r:id="rId71"/>
    <p:sldId id="1473" r:id="rId7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48235"/>
    <a:srgbClr val="EA3800"/>
    <a:srgbClr val="FFD03B"/>
    <a:srgbClr val="FFDE75"/>
    <a:srgbClr val="A365D1"/>
    <a:srgbClr val="B0DD7F"/>
    <a:srgbClr val="FF8C53"/>
    <a:srgbClr val="CC3300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5822" autoAdjust="0"/>
  </p:normalViewPr>
  <p:slideViewPr>
    <p:cSldViewPr snapToGrid="0" snapToObjects="1">
      <p:cViewPr varScale="1">
        <p:scale>
          <a:sx n="67" d="100"/>
          <a:sy n="67" d="100"/>
        </p:scale>
        <p:origin x="532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2966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viewProps" Target="view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ACBA2-0FC2-492A-9679-11A86A529BA0}" type="datetimeFigureOut">
              <a:rPr lang="en-GB" smtClean="0"/>
              <a:t>25/09/2025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D56CF-AD30-4024-9DD2-7762BD2EF69A}" type="datetimeFigureOut">
              <a:rPr lang="en-GB" smtClean="0"/>
              <a:t>25/09/2025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FE12B-D506-A2C2-98EF-AA8CB269E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1E444D-753D-442C-8BCA-E788E62C3B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94A48E-FC26-7B4D-F493-74EC168A64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altLang="zh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0BE29-BFE9-6FA9-7CA3-79EA674AF0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503AE-A97F-4222-A704-C09CED113D1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6748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503AE-A97F-4222-A704-C09CED113D1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622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32956-5F08-409C-ADD4-CDC6FA0E10A0}" type="datetime1">
              <a:rPr lang="en-US" smtClean="0"/>
              <a:t>9/25/2025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2158E-6C45-4B41-9677-7A7059836D8D}" type="datetime1">
              <a:rPr lang="en-US" smtClean="0"/>
              <a:t>9/25/2025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BBDD7-4F28-4743-824E-1AA2CF07B193}" type="datetime1">
              <a:rPr lang="en-US" smtClean="0"/>
              <a:t>9/25/2025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4A1B575-8850-F04D-8ECB-5D94867E6071}"/>
              </a:ext>
            </a:extLst>
          </p:cNvPr>
          <p:cNvGrpSpPr/>
          <p:nvPr userDrawn="1"/>
        </p:nvGrpSpPr>
        <p:grpSpPr>
          <a:xfrm>
            <a:off x="4821033" y="3779520"/>
            <a:ext cx="2718816" cy="1889760"/>
            <a:chOff x="3615775" y="2834640"/>
            <a:chExt cx="2039112" cy="1417320"/>
          </a:xfrm>
        </p:grpSpPr>
        <p:sp>
          <p:nvSpPr>
            <p:cNvPr id="6" name="Rectangle 5"/>
            <p:cNvSpPr/>
            <p:nvPr userDrawn="1"/>
          </p:nvSpPr>
          <p:spPr>
            <a:xfrm>
              <a:off x="4302329" y="2860001"/>
              <a:ext cx="576292" cy="579728"/>
            </a:xfrm>
            <a:prstGeom prst="rect">
              <a:avLst/>
            </a:prstGeom>
            <a:solidFill>
              <a:srgbClr val="FF82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pic>
          <p:nvPicPr>
            <p:cNvPr id="2" name="Picture 1" descr="UT_logo_RGB.eps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t="-7063" r="-4562" b="-7766"/>
            <a:stretch/>
          </p:blipFill>
          <p:spPr>
            <a:xfrm>
              <a:off x="3615775" y="2834640"/>
              <a:ext cx="2039112" cy="1417320"/>
            </a:xfrm>
            <a:prstGeom prst="rect">
              <a:avLst/>
            </a:prstGeom>
          </p:spPr>
        </p:pic>
      </p:grp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09600" y="1053915"/>
            <a:ext cx="10972800" cy="1143000"/>
          </a:xfrm>
        </p:spPr>
        <p:txBody>
          <a:bodyPr>
            <a:normAutofit/>
          </a:bodyPr>
          <a:lstStyle>
            <a:lvl1pPr algn="ctr">
              <a:defRPr sz="5333" b="1">
                <a:solidFill>
                  <a:srgbClr val="3B3C3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828800" y="2298300"/>
            <a:ext cx="8534400" cy="1223675"/>
          </a:xfrm>
        </p:spPr>
        <p:txBody>
          <a:bodyPr/>
          <a:lstStyle>
            <a:lvl1pPr marL="0" indent="0" algn="ctr">
              <a:buNone/>
              <a:defRPr>
                <a:solidFill>
                  <a:srgbClr val="3B3C3E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51D7AD-984D-CBC3-701F-C389231D041E}"/>
              </a:ext>
            </a:extLst>
          </p:cNvPr>
          <p:cNvGrpSpPr/>
          <p:nvPr userDrawn="1"/>
        </p:nvGrpSpPr>
        <p:grpSpPr>
          <a:xfrm>
            <a:off x="0" y="6330205"/>
            <a:ext cx="12192000" cy="527795"/>
            <a:chOff x="0" y="6330205"/>
            <a:chExt cx="12192000" cy="527795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6330205"/>
              <a:ext cx="12192000" cy="527795"/>
            </a:xfrm>
            <a:prstGeom prst="rect">
              <a:avLst/>
            </a:prstGeom>
            <a:solidFill>
              <a:srgbClr val="FF82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9" name="UTK Horiz_R">
              <a:extLst>
                <a:ext uri="{FF2B5EF4-FFF2-40B4-BE49-F238E27FC236}">
                  <a16:creationId xmlns:a16="http://schemas.microsoft.com/office/drawing/2014/main" id="{C08BC78C-1FBC-ECF5-B0D4-E127F099A951}"/>
                </a:ext>
              </a:extLst>
            </p:cNvPr>
            <p:cNvGrpSpPr>
              <a:grpSpLocks noChangeAspect="1"/>
            </p:cNvGrpSpPr>
            <p:nvPr userDrawn="1"/>
          </p:nvGrpSpPr>
          <p:grpSpPr bwMode="auto">
            <a:xfrm>
              <a:off x="10761304" y="6436590"/>
              <a:ext cx="1404165" cy="315023"/>
              <a:chOff x="0" y="1299"/>
              <a:chExt cx="7680" cy="1723"/>
            </a:xfrm>
          </p:grpSpPr>
          <p:sp>
            <p:nvSpPr>
              <p:cNvPr id="10" name="T fill" hidden="1">
                <a:extLst>
                  <a:ext uri="{FF2B5EF4-FFF2-40B4-BE49-F238E27FC236}">
                    <a16:creationId xmlns:a16="http://schemas.microsoft.com/office/drawing/2014/main" id="{A7F7D0DC-219D-5AAB-9D79-8F6E54CE9A8A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110" y="1391"/>
                <a:ext cx="1429" cy="15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Type">
                <a:extLst>
                  <a:ext uri="{FF2B5EF4-FFF2-40B4-BE49-F238E27FC236}">
                    <a16:creationId xmlns:a16="http://schemas.microsoft.com/office/drawing/2014/main" id="{DF44E289-8636-847D-45D6-E7EC64EA48E1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0" y="1302"/>
                <a:ext cx="5707" cy="1720"/>
              </a:xfrm>
              <a:custGeom>
                <a:avLst/>
                <a:gdLst>
                  <a:gd name="T0" fmla="*/ 540 w 12347"/>
                  <a:gd name="T1" fmla="*/ 2590 h 3689"/>
                  <a:gd name="T2" fmla="*/ 2613 w 12347"/>
                  <a:gd name="T3" fmla="*/ 1052 h 3689"/>
                  <a:gd name="T4" fmla="*/ 1942 w 12347"/>
                  <a:gd name="T5" fmla="*/ 2472 h 3689"/>
                  <a:gd name="T6" fmla="*/ 4225 w 12347"/>
                  <a:gd name="T7" fmla="*/ 1272 h 3689"/>
                  <a:gd name="T8" fmla="*/ 2977 w 12347"/>
                  <a:gd name="T9" fmla="*/ 1197 h 3689"/>
                  <a:gd name="T10" fmla="*/ 4223 w 12347"/>
                  <a:gd name="T11" fmla="*/ 2417 h 3689"/>
                  <a:gd name="T12" fmla="*/ 4452 w 12347"/>
                  <a:gd name="T13" fmla="*/ 1023 h 3689"/>
                  <a:gd name="T14" fmla="*/ 5776 w 12347"/>
                  <a:gd name="T15" fmla="*/ 2560 h 3689"/>
                  <a:gd name="T16" fmla="*/ 6086 w 12347"/>
                  <a:gd name="T17" fmla="*/ 1048 h 3689"/>
                  <a:gd name="T18" fmla="*/ 6999 w 12347"/>
                  <a:gd name="T19" fmla="*/ 1970 h 3689"/>
                  <a:gd name="T20" fmla="*/ 7538 w 12347"/>
                  <a:gd name="T21" fmla="*/ 2195 h 3689"/>
                  <a:gd name="T22" fmla="*/ 8303 w 12347"/>
                  <a:gd name="T23" fmla="*/ 1077 h 3689"/>
                  <a:gd name="T24" fmla="*/ 8907 w 12347"/>
                  <a:gd name="T25" fmla="*/ 1495 h 3689"/>
                  <a:gd name="T26" fmla="*/ 10900 w 12347"/>
                  <a:gd name="T27" fmla="*/ 1317 h 3689"/>
                  <a:gd name="T28" fmla="*/ 11049 w 12347"/>
                  <a:gd name="T29" fmla="*/ 2304 h 3689"/>
                  <a:gd name="T30" fmla="*/ 10223 w 12347"/>
                  <a:gd name="T31" fmla="*/ 1669 h 3689"/>
                  <a:gd name="T32" fmla="*/ 11348 w 12347"/>
                  <a:gd name="T33" fmla="*/ 2302 h 3689"/>
                  <a:gd name="T34" fmla="*/ 12110 w 12347"/>
                  <a:gd name="T35" fmla="*/ 1966 h 3689"/>
                  <a:gd name="T36" fmla="*/ 146 w 12347"/>
                  <a:gd name="T37" fmla="*/ 18 h 3689"/>
                  <a:gd name="T38" fmla="*/ 527 w 12347"/>
                  <a:gd name="T39" fmla="*/ 705 h 3689"/>
                  <a:gd name="T40" fmla="*/ 1590 w 12347"/>
                  <a:gd name="T41" fmla="*/ 8 h 3689"/>
                  <a:gd name="T42" fmla="*/ 965 w 12347"/>
                  <a:gd name="T43" fmla="*/ 541 h 3689"/>
                  <a:gd name="T44" fmla="*/ 2329 w 12347"/>
                  <a:gd name="T45" fmla="*/ 69 h 3689"/>
                  <a:gd name="T46" fmla="*/ 2377 w 12347"/>
                  <a:gd name="T47" fmla="*/ 533 h 3689"/>
                  <a:gd name="T48" fmla="*/ 2104 w 12347"/>
                  <a:gd name="T49" fmla="*/ 310 h 3689"/>
                  <a:gd name="T50" fmla="*/ 3042 w 12347"/>
                  <a:gd name="T51" fmla="*/ 16 h 3689"/>
                  <a:gd name="T52" fmla="*/ 3460 w 12347"/>
                  <a:gd name="T53" fmla="*/ 20 h 3689"/>
                  <a:gd name="T54" fmla="*/ 4030 w 12347"/>
                  <a:gd name="T55" fmla="*/ 210 h 3689"/>
                  <a:gd name="T56" fmla="*/ 4433 w 12347"/>
                  <a:gd name="T57" fmla="*/ 428 h 3689"/>
                  <a:gd name="T58" fmla="*/ 4898 w 12347"/>
                  <a:gd name="T59" fmla="*/ 703 h 3689"/>
                  <a:gd name="T60" fmla="*/ 5651 w 12347"/>
                  <a:gd name="T61" fmla="*/ 717 h 3689"/>
                  <a:gd name="T62" fmla="*/ 6407 w 12347"/>
                  <a:gd name="T63" fmla="*/ 58 h 3689"/>
                  <a:gd name="T64" fmla="*/ 6347 w 12347"/>
                  <a:gd name="T65" fmla="*/ 701 h 3689"/>
                  <a:gd name="T66" fmla="*/ 6613 w 12347"/>
                  <a:gd name="T67" fmla="*/ 279 h 3689"/>
                  <a:gd name="T68" fmla="*/ 7507 w 12347"/>
                  <a:gd name="T69" fmla="*/ 628 h 3689"/>
                  <a:gd name="T70" fmla="*/ 6994 w 12347"/>
                  <a:gd name="T71" fmla="*/ 707 h 3689"/>
                  <a:gd name="T72" fmla="*/ 8117 w 12347"/>
                  <a:gd name="T73" fmla="*/ 551 h 3689"/>
                  <a:gd name="T74" fmla="*/ 8161 w 12347"/>
                  <a:gd name="T75" fmla="*/ 103 h 3689"/>
                  <a:gd name="T76" fmla="*/ 8472 w 12347"/>
                  <a:gd name="T77" fmla="*/ 541 h 3689"/>
                  <a:gd name="T78" fmla="*/ 9427 w 12347"/>
                  <a:gd name="T79" fmla="*/ 13 h 3689"/>
                  <a:gd name="T80" fmla="*/ 9210 w 12347"/>
                  <a:gd name="T81" fmla="*/ 699 h 3689"/>
                  <a:gd name="T82" fmla="*/ 10154 w 12347"/>
                  <a:gd name="T83" fmla="*/ 98 h 3689"/>
                  <a:gd name="T84" fmla="*/ 9981 w 12347"/>
                  <a:gd name="T85" fmla="*/ 698 h 3689"/>
                  <a:gd name="T86" fmla="*/ 10966 w 12347"/>
                  <a:gd name="T87" fmla="*/ 322 h 3689"/>
                  <a:gd name="T88" fmla="*/ 11806 w 12347"/>
                  <a:gd name="T89" fmla="*/ 66 h 3689"/>
                  <a:gd name="T90" fmla="*/ 12174 w 12347"/>
                  <a:gd name="T91" fmla="*/ 248 h 3689"/>
                  <a:gd name="T92" fmla="*/ 5639 w 12347"/>
                  <a:gd name="T93" fmla="*/ 3528 h 3689"/>
                  <a:gd name="T94" fmla="*/ 6285 w 12347"/>
                  <a:gd name="T95" fmla="*/ 3678 h 3689"/>
                  <a:gd name="T96" fmla="*/ 5755 w 12347"/>
                  <a:gd name="T97" fmla="*/ 3133 h 3689"/>
                  <a:gd name="T98" fmla="*/ 6551 w 12347"/>
                  <a:gd name="T99" fmla="*/ 3182 h 3689"/>
                  <a:gd name="T100" fmla="*/ 6954 w 12347"/>
                  <a:gd name="T101" fmla="*/ 3400 h 3689"/>
                  <a:gd name="T102" fmla="*/ 8555 w 12347"/>
                  <a:gd name="T103" fmla="*/ 3013 h 3689"/>
                  <a:gd name="T104" fmla="*/ 8345 w 12347"/>
                  <a:gd name="T105" fmla="*/ 3402 h 3689"/>
                  <a:gd name="T106" fmla="*/ 8661 w 12347"/>
                  <a:gd name="T107" fmla="*/ 3671 h 3689"/>
                  <a:gd name="T108" fmla="*/ 9170 w 12347"/>
                  <a:gd name="T109" fmla="*/ 2983 h 3689"/>
                  <a:gd name="T110" fmla="*/ 9443 w 12347"/>
                  <a:gd name="T111" fmla="*/ 2980 h 3689"/>
                  <a:gd name="T112" fmla="*/ 9914 w 12347"/>
                  <a:gd name="T113" fmla="*/ 3111 h 3689"/>
                  <a:gd name="T114" fmla="*/ 10306 w 12347"/>
                  <a:gd name="T115" fmla="*/ 2984 h 3689"/>
                  <a:gd name="T116" fmla="*/ 11261 w 12347"/>
                  <a:gd name="T117" fmla="*/ 2982 h 3689"/>
                  <a:gd name="T118" fmla="*/ 11241 w 12347"/>
                  <a:gd name="T119" fmla="*/ 3624 h 3689"/>
                  <a:gd name="T120" fmla="*/ 11735 w 12347"/>
                  <a:gd name="T121" fmla="*/ 3654 h 3689"/>
                  <a:gd name="T122" fmla="*/ 12152 w 12347"/>
                  <a:gd name="T123" fmla="*/ 3430 h 3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47" h="3689">
                    <a:moveTo>
                      <a:pt x="1314" y="1177"/>
                    </a:moveTo>
                    <a:cubicBezTo>
                      <a:pt x="1336" y="1194"/>
                      <a:pt x="1352" y="1228"/>
                      <a:pt x="1362" y="1282"/>
                    </a:cubicBezTo>
                    <a:cubicBezTo>
                      <a:pt x="1366" y="1306"/>
                      <a:pt x="1375" y="1318"/>
                      <a:pt x="1389" y="1317"/>
                    </a:cubicBezTo>
                    <a:cubicBezTo>
                      <a:pt x="1406" y="1316"/>
                      <a:pt x="1414" y="1304"/>
                      <a:pt x="1413" y="1281"/>
                    </a:cubicBezTo>
                    <a:cubicBezTo>
                      <a:pt x="1412" y="1270"/>
                      <a:pt x="1410" y="1251"/>
                      <a:pt x="1406" y="1226"/>
                    </a:cubicBezTo>
                    <a:cubicBezTo>
                      <a:pt x="1402" y="1206"/>
                      <a:pt x="1400" y="1173"/>
                      <a:pt x="1400" y="1129"/>
                    </a:cubicBezTo>
                    <a:cubicBezTo>
                      <a:pt x="1400" y="1085"/>
                      <a:pt x="1396" y="1058"/>
                      <a:pt x="1387" y="1049"/>
                    </a:cubicBezTo>
                    <a:cubicBezTo>
                      <a:pt x="1379" y="1040"/>
                      <a:pt x="1354" y="1035"/>
                      <a:pt x="1312" y="1035"/>
                    </a:cubicBezTo>
                    <a:cubicBezTo>
                      <a:pt x="93" y="1035"/>
                      <a:pt x="93" y="1035"/>
                      <a:pt x="93" y="1035"/>
                    </a:cubicBezTo>
                    <a:cubicBezTo>
                      <a:pt x="67" y="1035"/>
                      <a:pt x="50" y="1041"/>
                      <a:pt x="42" y="1052"/>
                    </a:cubicBezTo>
                    <a:cubicBezTo>
                      <a:pt x="35" y="1063"/>
                      <a:pt x="31" y="1085"/>
                      <a:pt x="31" y="1120"/>
                    </a:cubicBezTo>
                    <a:cubicBezTo>
                      <a:pt x="31" y="1155"/>
                      <a:pt x="25" y="1200"/>
                      <a:pt x="14" y="1254"/>
                    </a:cubicBezTo>
                    <a:cubicBezTo>
                      <a:pt x="5" y="1296"/>
                      <a:pt x="0" y="1325"/>
                      <a:pt x="0" y="1341"/>
                    </a:cubicBezTo>
                    <a:cubicBezTo>
                      <a:pt x="0" y="1361"/>
                      <a:pt x="7" y="1371"/>
                      <a:pt x="20" y="1371"/>
                    </a:cubicBezTo>
                    <a:cubicBezTo>
                      <a:pt x="34" y="1372"/>
                      <a:pt x="44" y="1358"/>
                      <a:pt x="51" y="1328"/>
                    </a:cubicBezTo>
                    <a:cubicBezTo>
                      <a:pt x="66" y="1261"/>
                      <a:pt x="87" y="1214"/>
                      <a:pt x="115" y="1190"/>
                    </a:cubicBezTo>
                    <a:cubicBezTo>
                      <a:pt x="142" y="1165"/>
                      <a:pt x="187" y="1153"/>
                      <a:pt x="248" y="1153"/>
                    </a:cubicBezTo>
                    <a:cubicBezTo>
                      <a:pt x="548" y="1153"/>
                      <a:pt x="548" y="1153"/>
                      <a:pt x="548" y="1153"/>
                    </a:cubicBezTo>
                    <a:cubicBezTo>
                      <a:pt x="577" y="1153"/>
                      <a:pt x="595" y="1157"/>
                      <a:pt x="603" y="1164"/>
                    </a:cubicBezTo>
                    <a:cubicBezTo>
                      <a:pt x="611" y="1172"/>
                      <a:pt x="615" y="1189"/>
                      <a:pt x="615" y="1217"/>
                    </a:cubicBezTo>
                    <a:cubicBezTo>
                      <a:pt x="616" y="1246"/>
                      <a:pt x="616" y="1246"/>
                      <a:pt x="616" y="1246"/>
                    </a:cubicBezTo>
                    <a:cubicBezTo>
                      <a:pt x="616" y="2370"/>
                      <a:pt x="616" y="2370"/>
                      <a:pt x="616" y="2370"/>
                    </a:cubicBezTo>
                    <a:cubicBezTo>
                      <a:pt x="616" y="2433"/>
                      <a:pt x="606" y="2477"/>
                      <a:pt x="585" y="2502"/>
                    </a:cubicBezTo>
                    <a:cubicBezTo>
                      <a:pt x="565" y="2526"/>
                      <a:pt x="526" y="2542"/>
                      <a:pt x="468" y="2550"/>
                    </a:cubicBezTo>
                    <a:cubicBezTo>
                      <a:pt x="443" y="2553"/>
                      <a:pt x="430" y="2560"/>
                      <a:pt x="430" y="2572"/>
                    </a:cubicBezTo>
                    <a:cubicBezTo>
                      <a:pt x="430" y="2588"/>
                      <a:pt x="442" y="2596"/>
                      <a:pt x="464" y="2596"/>
                    </a:cubicBezTo>
                    <a:cubicBezTo>
                      <a:pt x="472" y="2596"/>
                      <a:pt x="497" y="2594"/>
                      <a:pt x="540" y="2590"/>
                    </a:cubicBezTo>
                    <a:cubicBezTo>
                      <a:pt x="562" y="2587"/>
                      <a:pt x="589" y="2586"/>
                      <a:pt x="621" y="2586"/>
                    </a:cubicBezTo>
                    <a:cubicBezTo>
                      <a:pt x="709" y="2585"/>
                      <a:pt x="709" y="2585"/>
                      <a:pt x="709" y="2585"/>
                    </a:cubicBezTo>
                    <a:cubicBezTo>
                      <a:pt x="792" y="2586"/>
                      <a:pt x="792" y="2586"/>
                      <a:pt x="792" y="2586"/>
                    </a:cubicBezTo>
                    <a:cubicBezTo>
                      <a:pt x="846" y="2586"/>
                      <a:pt x="880" y="2587"/>
                      <a:pt x="894" y="2590"/>
                    </a:cubicBezTo>
                    <a:cubicBezTo>
                      <a:pt x="922" y="2594"/>
                      <a:pt x="941" y="2596"/>
                      <a:pt x="950" y="2596"/>
                    </a:cubicBezTo>
                    <a:cubicBezTo>
                      <a:pt x="971" y="2596"/>
                      <a:pt x="981" y="2588"/>
                      <a:pt x="981" y="2572"/>
                    </a:cubicBezTo>
                    <a:cubicBezTo>
                      <a:pt x="981" y="2559"/>
                      <a:pt x="968" y="2551"/>
                      <a:pt x="942" y="2547"/>
                    </a:cubicBezTo>
                    <a:cubicBezTo>
                      <a:pt x="847" y="2530"/>
                      <a:pt x="797" y="2477"/>
                      <a:pt x="794" y="2389"/>
                    </a:cubicBezTo>
                    <a:cubicBezTo>
                      <a:pt x="792" y="2345"/>
                      <a:pt x="792" y="2345"/>
                      <a:pt x="792" y="2345"/>
                    </a:cubicBezTo>
                    <a:cubicBezTo>
                      <a:pt x="792" y="1233"/>
                      <a:pt x="792" y="1233"/>
                      <a:pt x="792" y="1233"/>
                    </a:cubicBezTo>
                    <a:cubicBezTo>
                      <a:pt x="792" y="1198"/>
                      <a:pt x="797" y="1176"/>
                      <a:pt x="805" y="1167"/>
                    </a:cubicBezTo>
                    <a:cubicBezTo>
                      <a:pt x="814" y="1158"/>
                      <a:pt x="835" y="1153"/>
                      <a:pt x="868" y="1153"/>
                    </a:cubicBezTo>
                    <a:cubicBezTo>
                      <a:pt x="1186" y="1153"/>
                      <a:pt x="1186" y="1153"/>
                      <a:pt x="1186" y="1153"/>
                    </a:cubicBezTo>
                    <a:cubicBezTo>
                      <a:pt x="1250" y="1153"/>
                      <a:pt x="1292" y="1161"/>
                      <a:pt x="1314" y="1177"/>
                    </a:cubicBezTo>
                    <a:close/>
                    <a:moveTo>
                      <a:pt x="1928" y="1134"/>
                    </a:moveTo>
                    <a:cubicBezTo>
                      <a:pt x="1942" y="1123"/>
                      <a:pt x="1972" y="1117"/>
                      <a:pt x="2019" y="1117"/>
                    </a:cubicBezTo>
                    <a:cubicBezTo>
                      <a:pt x="2196" y="1117"/>
                      <a:pt x="2196" y="1117"/>
                      <a:pt x="2196" y="1117"/>
                    </a:cubicBezTo>
                    <a:cubicBezTo>
                      <a:pt x="2313" y="1117"/>
                      <a:pt x="2393" y="1122"/>
                      <a:pt x="2437" y="1134"/>
                    </a:cubicBezTo>
                    <a:cubicBezTo>
                      <a:pt x="2480" y="1145"/>
                      <a:pt x="2509" y="1168"/>
                      <a:pt x="2524" y="1202"/>
                    </a:cubicBezTo>
                    <a:cubicBezTo>
                      <a:pt x="2533" y="1224"/>
                      <a:pt x="2537" y="1247"/>
                      <a:pt x="2537" y="1271"/>
                    </a:cubicBezTo>
                    <a:cubicBezTo>
                      <a:pt x="2537" y="1300"/>
                      <a:pt x="2537" y="1300"/>
                      <a:pt x="2537" y="1300"/>
                    </a:cubicBezTo>
                    <a:cubicBezTo>
                      <a:pt x="2537" y="1324"/>
                      <a:pt x="2545" y="1335"/>
                      <a:pt x="2559" y="1334"/>
                    </a:cubicBezTo>
                    <a:cubicBezTo>
                      <a:pt x="2572" y="1333"/>
                      <a:pt x="2581" y="1328"/>
                      <a:pt x="2585" y="1317"/>
                    </a:cubicBezTo>
                    <a:cubicBezTo>
                      <a:pt x="2588" y="1306"/>
                      <a:pt x="2592" y="1278"/>
                      <a:pt x="2596" y="1235"/>
                    </a:cubicBezTo>
                    <a:cubicBezTo>
                      <a:pt x="2601" y="1168"/>
                      <a:pt x="2601" y="1168"/>
                      <a:pt x="2601" y="1168"/>
                    </a:cubicBezTo>
                    <a:cubicBezTo>
                      <a:pt x="2604" y="1119"/>
                      <a:pt x="2607" y="1089"/>
                      <a:pt x="2610" y="1078"/>
                    </a:cubicBezTo>
                    <a:cubicBezTo>
                      <a:pt x="2612" y="1068"/>
                      <a:pt x="2613" y="1059"/>
                      <a:pt x="2613" y="1052"/>
                    </a:cubicBezTo>
                    <a:cubicBezTo>
                      <a:pt x="2613" y="1030"/>
                      <a:pt x="2601" y="1019"/>
                      <a:pt x="2576" y="1019"/>
                    </a:cubicBezTo>
                    <a:cubicBezTo>
                      <a:pt x="2566" y="1019"/>
                      <a:pt x="2551" y="1021"/>
                      <a:pt x="2530" y="1024"/>
                    </a:cubicBezTo>
                    <a:cubicBezTo>
                      <a:pt x="2521" y="1025"/>
                      <a:pt x="2493" y="1027"/>
                      <a:pt x="2449" y="1028"/>
                    </a:cubicBezTo>
                    <a:cubicBezTo>
                      <a:pt x="2288" y="1036"/>
                      <a:pt x="2288" y="1036"/>
                      <a:pt x="2288" y="1036"/>
                    </a:cubicBezTo>
                    <a:cubicBezTo>
                      <a:pt x="2217" y="1039"/>
                      <a:pt x="2136" y="1041"/>
                      <a:pt x="2044" y="1041"/>
                    </a:cubicBezTo>
                    <a:cubicBezTo>
                      <a:pt x="1892" y="1041"/>
                      <a:pt x="1762" y="1035"/>
                      <a:pt x="1654" y="1023"/>
                    </a:cubicBezTo>
                    <a:cubicBezTo>
                      <a:pt x="1623" y="1019"/>
                      <a:pt x="1597" y="1017"/>
                      <a:pt x="1578" y="1017"/>
                    </a:cubicBezTo>
                    <a:cubicBezTo>
                      <a:pt x="1544" y="1017"/>
                      <a:pt x="1527" y="1028"/>
                      <a:pt x="1527" y="1048"/>
                    </a:cubicBezTo>
                    <a:cubicBezTo>
                      <a:pt x="1527" y="1062"/>
                      <a:pt x="1538" y="1069"/>
                      <a:pt x="1560" y="1069"/>
                    </a:cubicBezTo>
                    <a:cubicBezTo>
                      <a:pt x="1629" y="1069"/>
                      <a:pt x="1675" y="1088"/>
                      <a:pt x="1699" y="1125"/>
                    </a:cubicBezTo>
                    <a:cubicBezTo>
                      <a:pt x="1723" y="1163"/>
                      <a:pt x="1735" y="1236"/>
                      <a:pt x="1735" y="1344"/>
                    </a:cubicBezTo>
                    <a:cubicBezTo>
                      <a:pt x="1735" y="2302"/>
                      <a:pt x="1735" y="2302"/>
                      <a:pt x="1735" y="2302"/>
                    </a:cubicBezTo>
                    <a:cubicBezTo>
                      <a:pt x="1733" y="2375"/>
                      <a:pt x="1733" y="2375"/>
                      <a:pt x="1733" y="2375"/>
                    </a:cubicBezTo>
                    <a:cubicBezTo>
                      <a:pt x="1733" y="2466"/>
                      <a:pt x="1706" y="2519"/>
                      <a:pt x="1652" y="2534"/>
                    </a:cubicBezTo>
                    <a:cubicBezTo>
                      <a:pt x="1609" y="2547"/>
                      <a:pt x="1609" y="2547"/>
                      <a:pt x="1609" y="2547"/>
                    </a:cubicBezTo>
                    <a:cubicBezTo>
                      <a:pt x="1589" y="2552"/>
                      <a:pt x="1580" y="2561"/>
                      <a:pt x="1580" y="2573"/>
                    </a:cubicBezTo>
                    <a:cubicBezTo>
                      <a:pt x="1580" y="2589"/>
                      <a:pt x="1592" y="2598"/>
                      <a:pt x="1616" y="2598"/>
                    </a:cubicBezTo>
                    <a:cubicBezTo>
                      <a:pt x="1626" y="2598"/>
                      <a:pt x="1646" y="2595"/>
                      <a:pt x="1675" y="2590"/>
                    </a:cubicBezTo>
                    <a:cubicBezTo>
                      <a:pt x="1729" y="2580"/>
                      <a:pt x="1822" y="2576"/>
                      <a:pt x="1954" y="2576"/>
                    </a:cubicBezTo>
                    <a:cubicBezTo>
                      <a:pt x="2049" y="2576"/>
                      <a:pt x="2168" y="2583"/>
                      <a:pt x="2312" y="2596"/>
                    </a:cubicBezTo>
                    <a:cubicBezTo>
                      <a:pt x="2349" y="2599"/>
                      <a:pt x="2378" y="2601"/>
                      <a:pt x="2400" y="2601"/>
                    </a:cubicBezTo>
                    <a:cubicBezTo>
                      <a:pt x="2501" y="2601"/>
                      <a:pt x="2585" y="2560"/>
                      <a:pt x="2652" y="2479"/>
                    </a:cubicBezTo>
                    <a:cubicBezTo>
                      <a:pt x="2707" y="2411"/>
                      <a:pt x="2734" y="2353"/>
                      <a:pt x="2734" y="2304"/>
                    </a:cubicBezTo>
                    <a:cubicBezTo>
                      <a:pt x="2734" y="2284"/>
                      <a:pt x="2727" y="2274"/>
                      <a:pt x="2713" y="2275"/>
                    </a:cubicBezTo>
                    <a:cubicBezTo>
                      <a:pt x="2705" y="2276"/>
                      <a:pt x="2696" y="2282"/>
                      <a:pt x="2688" y="2295"/>
                    </a:cubicBezTo>
                    <a:cubicBezTo>
                      <a:pt x="2603" y="2429"/>
                      <a:pt x="2413" y="2496"/>
                      <a:pt x="2117" y="2496"/>
                    </a:cubicBezTo>
                    <a:cubicBezTo>
                      <a:pt x="2023" y="2496"/>
                      <a:pt x="1965" y="2488"/>
                      <a:pt x="1942" y="2472"/>
                    </a:cubicBezTo>
                    <a:cubicBezTo>
                      <a:pt x="1919" y="2456"/>
                      <a:pt x="1908" y="2416"/>
                      <a:pt x="1908" y="2352"/>
                    </a:cubicBezTo>
                    <a:cubicBezTo>
                      <a:pt x="1908" y="1934"/>
                      <a:pt x="1908" y="1934"/>
                      <a:pt x="1908" y="1934"/>
                    </a:cubicBezTo>
                    <a:cubicBezTo>
                      <a:pt x="1907" y="1897"/>
                      <a:pt x="1907" y="1897"/>
                      <a:pt x="1907" y="1897"/>
                    </a:cubicBezTo>
                    <a:cubicBezTo>
                      <a:pt x="1907" y="1874"/>
                      <a:pt x="1913" y="1859"/>
                      <a:pt x="1925" y="1851"/>
                    </a:cubicBezTo>
                    <a:cubicBezTo>
                      <a:pt x="1938" y="1844"/>
                      <a:pt x="1962" y="1840"/>
                      <a:pt x="1999" y="1840"/>
                    </a:cubicBezTo>
                    <a:cubicBezTo>
                      <a:pt x="2249" y="1840"/>
                      <a:pt x="2249" y="1840"/>
                      <a:pt x="2249" y="1840"/>
                    </a:cubicBezTo>
                    <a:cubicBezTo>
                      <a:pt x="2314" y="1840"/>
                      <a:pt x="2360" y="1849"/>
                      <a:pt x="2387" y="1867"/>
                    </a:cubicBezTo>
                    <a:cubicBezTo>
                      <a:pt x="2414" y="1885"/>
                      <a:pt x="2432" y="1920"/>
                      <a:pt x="2441" y="1970"/>
                    </a:cubicBezTo>
                    <a:cubicBezTo>
                      <a:pt x="2448" y="2002"/>
                      <a:pt x="2448" y="2002"/>
                      <a:pt x="2448" y="2002"/>
                    </a:cubicBezTo>
                    <a:cubicBezTo>
                      <a:pt x="2451" y="2019"/>
                      <a:pt x="2461" y="2027"/>
                      <a:pt x="2477" y="2027"/>
                    </a:cubicBezTo>
                    <a:cubicBezTo>
                      <a:pt x="2491" y="2027"/>
                      <a:pt x="2499" y="2018"/>
                      <a:pt x="2499" y="1999"/>
                    </a:cubicBezTo>
                    <a:cubicBezTo>
                      <a:pt x="2499" y="1992"/>
                      <a:pt x="2498" y="1981"/>
                      <a:pt x="2496" y="1966"/>
                    </a:cubicBezTo>
                    <a:cubicBezTo>
                      <a:pt x="2492" y="1921"/>
                      <a:pt x="2490" y="1875"/>
                      <a:pt x="2490" y="1829"/>
                    </a:cubicBezTo>
                    <a:cubicBezTo>
                      <a:pt x="2490" y="1769"/>
                      <a:pt x="2493" y="1702"/>
                      <a:pt x="2500" y="1629"/>
                    </a:cubicBezTo>
                    <a:cubicBezTo>
                      <a:pt x="2501" y="1618"/>
                      <a:pt x="2501" y="1610"/>
                      <a:pt x="2501" y="1605"/>
                    </a:cubicBezTo>
                    <a:cubicBezTo>
                      <a:pt x="2501" y="1585"/>
                      <a:pt x="2494" y="1575"/>
                      <a:pt x="2479" y="1574"/>
                    </a:cubicBezTo>
                    <a:cubicBezTo>
                      <a:pt x="2464" y="1573"/>
                      <a:pt x="2454" y="1582"/>
                      <a:pt x="2450" y="1601"/>
                    </a:cubicBezTo>
                    <a:cubicBezTo>
                      <a:pt x="2440" y="1651"/>
                      <a:pt x="2429" y="1683"/>
                      <a:pt x="2417" y="1696"/>
                    </a:cubicBezTo>
                    <a:cubicBezTo>
                      <a:pt x="2405" y="1710"/>
                      <a:pt x="2379" y="1721"/>
                      <a:pt x="2338" y="1729"/>
                    </a:cubicBezTo>
                    <a:cubicBezTo>
                      <a:pt x="2292" y="1738"/>
                      <a:pt x="2229" y="1743"/>
                      <a:pt x="2150" y="1743"/>
                    </a:cubicBezTo>
                    <a:cubicBezTo>
                      <a:pt x="1976" y="1743"/>
                      <a:pt x="1976" y="1743"/>
                      <a:pt x="1976" y="1743"/>
                    </a:cubicBezTo>
                    <a:cubicBezTo>
                      <a:pt x="1943" y="1743"/>
                      <a:pt x="1924" y="1739"/>
                      <a:pt x="1917" y="1732"/>
                    </a:cubicBezTo>
                    <a:cubicBezTo>
                      <a:pt x="1911" y="1725"/>
                      <a:pt x="1908" y="1704"/>
                      <a:pt x="1908" y="1669"/>
                    </a:cubicBezTo>
                    <a:cubicBezTo>
                      <a:pt x="1908" y="1212"/>
                      <a:pt x="1908" y="1212"/>
                      <a:pt x="1908" y="1212"/>
                    </a:cubicBezTo>
                    <a:cubicBezTo>
                      <a:pt x="1908" y="1172"/>
                      <a:pt x="1915" y="1146"/>
                      <a:pt x="1928" y="1134"/>
                    </a:cubicBezTo>
                    <a:close/>
                    <a:moveTo>
                      <a:pt x="4225" y="1394"/>
                    </a:moveTo>
                    <a:cubicBezTo>
                      <a:pt x="4225" y="1272"/>
                      <a:pt x="4225" y="1272"/>
                      <a:pt x="4225" y="1272"/>
                    </a:cubicBezTo>
                    <a:cubicBezTo>
                      <a:pt x="4225" y="1199"/>
                      <a:pt x="4232" y="1150"/>
                      <a:pt x="4247" y="1124"/>
                    </a:cubicBezTo>
                    <a:cubicBezTo>
                      <a:pt x="4262" y="1097"/>
                      <a:pt x="4292" y="1078"/>
                      <a:pt x="4338" y="1067"/>
                    </a:cubicBezTo>
                    <a:cubicBezTo>
                      <a:pt x="4354" y="1062"/>
                      <a:pt x="4361" y="1055"/>
                      <a:pt x="4361" y="1045"/>
                    </a:cubicBezTo>
                    <a:cubicBezTo>
                      <a:pt x="4359" y="1030"/>
                      <a:pt x="4349" y="1022"/>
                      <a:pt x="4329" y="1022"/>
                    </a:cubicBezTo>
                    <a:cubicBezTo>
                      <a:pt x="4316" y="1022"/>
                      <a:pt x="4298" y="1024"/>
                      <a:pt x="4273" y="1028"/>
                    </a:cubicBezTo>
                    <a:cubicBezTo>
                      <a:pt x="4246" y="1033"/>
                      <a:pt x="4208" y="1035"/>
                      <a:pt x="4161" y="1035"/>
                    </a:cubicBezTo>
                    <a:cubicBezTo>
                      <a:pt x="4074" y="1035"/>
                      <a:pt x="4004" y="1033"/>
                      <a:pt x="3952" y="1027"/>
                    </a:cubicBezTo>
                    <a:cubicBezTo>
                      <a:pt x="3930" y="1025"/>
                      <a:pt x="3914" y="1024"/>
                      <a:pt x="3904" y="1024"/>
                    </a:cubicBezTo>
                    <a:cubicBezTo>
                      <a:pt x="3883" y="1024"/>
                      <a:pt x="3872" y="1031"/>
                      <a:pt x="3872" y="1045"/>
                    </a:cubicBezTo>
                    <a:cubicBezTo>
                      <a:pt x="3872" y="1060"/>
                      <a:pt x="3883" y="1069"/>
                      <a:pt x="3904" y="1073"/>
                    </a:cubicBezTo>
                    <a:cubicBezTo>
                      <a:pt x="3982" y="1085"/>
                      <a:pt x="4036" y="1105"/>
                      <a:pt x="4066" y="1132"/>
                    </a:cubicBezTo>
                    <a:cubicBezTo>
                      <a:pt x="4096" y="1159"/>
                      <a:pt x="4114" y="1204"/>
                      <a:pt x="4122" y="1268"/>
                    </a:cubicBezTo>
                    <a:cubicBezTo>
                      <a:pt x="4135" y="1529"/>
                      <a:pt x="4135" y="1529"/>
                      <a:pt x="4135" y="1529"/>
                    </a:cubicBezTo>
                    <a:cubicBezTo>
                      <a:pt x="4134" y="1682"/>
                      <a:pt x="4134" y="1682"/>
                      <a:pt x="4134" y="1682"/>
                    </a:cubicBezTo>
                    <a:cubicBezTo>
                      <a:pt x="4134" y="2242"/>
                      <a:pt x="4134" y="2242"/>
                      <a:pt x="4134" y="2242"/>
                    </a:cubicBezTo>
                    <a:cubicBezTo>
                      <a:pt x="4134" y="2256"/>
                      <a:pt x="4129" y="2263"/>
                      <a:pt x="4122" y="2264"/>
                    </a:cubicBezTo>
                    <a:cubicBezTo>
                      <a:pt x="4117" y="2264"/>
                      <a:pt x="4107" y="2255"/>
                      <a:pt x="4090" y="2236"/>
                    </a:cubicBezTo>
                    <a:cubicBezTo>
                      <a:pt x="3049" y="1057"/>
                      <a:pt x="3049" y="1057"/>
                      <a:pt x="3049" y="1057"/>
                    </a:cubicBezTo>
                    <a:cubicBezTo>
                      <a:pt x="3030" y="1035"/>
                      <a:pt x="3011" y="1024"/>
                      <a:pt x="2992" y="1024"/>
                    </a:cubicBezTo>
                    <a:cubicBezTo>
                      <a:pt x="2982" y="1024"/>
                      <a:pt x="2968" y="1024"/>
                      <a:pt x="2950" y="1025"/>
                    </a:cubicBezTo>
                    <a:cubicBezTo>
                      <a:pt x="2932" y="1026"/>
                      <a:pt x="2932" y="1026"/>
                      <a:pt x="2932" y="1026"/>
                    </a:cubicBezTo>
                    <a:cubicBezTo>
                      <a:pt x="2856" y="1024"/>
                      <a:pt x="2856" y="1024"/>
                      <a:pt x="2856" y="1024"/>
                    </a:cubicBezTo>
                    <a:cubicBezTo>
                      <a:pt x="2810" y="1023"/>
                      <a:pt x="2810" y="1023"/>
                      <a:pt x="2810" y="1023"/>
                    </a:cubicBezTo>
                    <a:cubicBezTo>
                      <a:pt x="2801" y="1022"/>
                      <a:pt x="2795" y="1022"/>
                      <a:pt x="2792" y="1022"/>
                    </a:cubicBezTo>
                    <a:cubicBezTo>
                      <a:pt x="2775" y="1022"/>
                      <a:pt x="2767" y="1029"/>
                      <a:pt x="2767" y="1043"/>
                    </a:cubicBezTo>
                    <a:cubicBezTo>
                      <a:pt x="2767" y="1057"/>
                      <a:pt x="2777" y="1065"/>
                      <a:pt x="2797" y="1068"/>
                    </a:cubicBezTo>
                    <a:cubicBezTo>
                      <a:pt x="2876" y="1079"/>
                      <a:pt x="2936" y="1122"/>
                      <a:pt x="2977" y="1197"/>
                    </a:cubicBezTo>
                    <a:cubicBezTo>
                      <a:pt x="3019" y="1272"/>
                      <a:pt x="3040" y="1375"/>
                      <a:pt x="3040" y="1505"/>
                    </a:cubicBezTo>
                    <a:cubicBezTo>
                      <a:pt x="3040" y="2276"/>
                      <a:pt x="3040" y="2276"/>
                      <a:pt x="3040" y="2276"/>
                    </a:cubicBezTo>
                    <a:cubicBezTo>
                      <a:pt x="3040" y="2357"/>
                      <a:pt x="3028" y="2416"/>
                      <a:pt x="3006" y="2453"/>
                    </a:cubicBezTo>
                    <a:cubicBezTo>
                      <a:pt x="2984" y="2490"/>
                      <a:pt x="2941" y="2519"/>
                      <a:pt x="2878" y="2541"/>
                    </a:cubicBezTo>
                    <a:cubicBezTo>
                      <a:pt x="2856" y="2548"/>
                      <a:pt x="2845" y="2558"/>
                      <a:pt x="2846" y="2569"/>
                    </a:cubicBezTo>
                    <a:cubicBezTo>
                      <a:pt x="2847" y="2583"/>
                      <a:pt x="2858" y="2590"/>
                      <a:pt x="2878" y="2590"/>
                    </a:cubicBezTo>
                    <a:cubicBezTo>
                      <a:pt x="2886" y="2590"/>
                      <a:pt x="2900" y="2588"/>
                      <a:pt x="2920" y="2585"/>
                    </a:cubicBezTo>
                    <a:cubicBezTo>
                      <a:pt x="2946" y="2582"/>
                      <a:pt x="2974" y="2580"/>
                      <a:pt x="3003" y="2580"/>
                    </a:cubicBezTo>
                    <a:cubicBezTo>
                      <a:pt x="3058" y="2578"/>
                      <a:pt x="3058" y="2578"/>
                      <a:pt x="3058" y="2578"/>
                    </a:cubicBezTo>
                    <a:cubicBezTo>
                      <a:pt x="3173" y="2584"/>
                      <a:pt x="3173" y="2584"/>
                      <a:pt x="3173" y="2584"/>
                    </a:cubicBezTo>
                    <a:cubicBezTo>
                      <a:pt x="3230" y="2587"/>
                      <a:pt x="3263" y="2589"/>
                      <a:pt x="3272" y="2591"/>
                    </a:cubicBezTo>
                    <a:cubicBezTo>
                      <a:pt x="3284" y="2592"/>
                      <a:pt x="3295" y="2593"/>
                      <a:pt x="3306" y="2593"/>
                    </a:cubicBezTo>
                    <a:cubicBezTo>
                      <a:pt x="3321" y="2593"/>
                      <a:pt x="3329" y="2586"/>
                      <a:pt x="3329" y="2571"/>
                    </a:cubicBezTo>
                    <a:cubicBezTo>
                      <a:pt x="3329" y="2555"/>
                      <a:pt x="3317" y="2545"/>
                      <a:pt x="3292" y="2542"/>
                    </a:cubicBezTo>
                    <a:cubicBezTo>
                      <a:pt x="3232" y="2533"/>
                      <a:pt x="3192" y="2519"/>
                      <a:pt x="3172" y="2500"/>
                    </a:cubicBezTo>
                    <a:cubicBezTo>
                      <a:pt x="3152" y="2481"/>
                      <a:pt x="3139" y="2447"/>
                      <a:pt x="3134" y="2397"/>
                    </a:cubicBezTo>
                    <a:cubicBezTo>
                      <a:pt x="3130" y="2317"/>
                      <a:pt x="3130" y="2317"/>
                      <a:pt x="3130" y="2317"/>
                    </a:cubicBezTo>
                    <a:cubicBezTo>
                      <a:pt x="3131" y="2269"/>
                      <a:pt x="3131" y="2269"/>
                      <a:pt x="3131" y="2269"/>
                    </a:cubicBezTo>
                    <a:cubicBezTo>
                      <a:pt x="3131" y="1501"/>
                      <a:pt x="3131" y="1501"/>
                      <a:pt x="3131" y="1501"/>
                    </a:cubicBezTo>
                    <a:cubicBezTo>
                      <a:pt x="3131" y="1467"/>
                      <a:pt x="3138" y="1450"/>
                      <a:pt x="3153" y="1450"/>
                    </a:cubicBezTo>
                    <a:cubicBezTo>
                      <a:pt x="3159" y="1450"/>
                      <a:pt x="3164" y="1452"/>
                      <a:pt x="3169" y="1456"/>
                    </a:cubicBezTo>
                    <a:cubicBezTo>
                      <a:pt x="3180" y="1469"/>
                      <a:pt x="3180" y="1469"/>
                      <a:pt x="3180" y="1469"/>
                    </a:cubicBezTo>
                    <a:cubicBezTo>
                      <a:pt x="4134" y="2560"/>
                      <a:pt x="4134" y="2560"/>
                      <a:pt x="4134" y="2560"/>
                    </a:cubicBezTo>
                    <a:cubicBezTo>
                      <a:pt x="4159" y="2590"/>
                      <a:pt x="4159" y="2590"/>
                      <a:pt x="4159" y="2590"/>
                    </a:cubicBezTo>
                    <a:cubicBezTo>
                      <a:pt x="4165" y="2596"/>
                      <a:pt x="4174" y="2599"/>
                      <a:pt x="4185" y="2600"/>
                    </a:cubicBezTo>
                    <a:cubicBezTo>
                      <a:pt x="4203" y="2600"/>
                      <a:pt x="4213" y="2592"/>
                      <a:pt x="4217" y="2573"/>
                    </a:cubicBezTo>
                    <a:cubicBezTo>
                      <a:pt x="4221" y="2555"/>
                      <a:pt x="4223" y="2503"/>
                      <a:pt x="4223" y="2417"/>
                    </a:cubicBezTo>
                    <a:cubicBezTo>
                      <a:pt x="4223" y="1469"/>
                      <a:pt x="4223" y="1469"/>
                      <a:pt x="4223" y="1469"/>
                    </a:cubicBezTo>
                    <a:cubicBezTo>
                      <a:pt x="4225" y="1394"/>
                      <a:pt x="4225" y="1394"/>
                      <a:pt x="4225" y="1394"/>
                    </a:cubicBezTo>
                    <a:close/>
                    <a:moveTo>
                      <a:pt x="5867" y="1394"/>
                    </a:moveTo>
                    <a:cubicBezTo>
                      <a:pt x="5867" y="1272"/>
                      <a:pt x="5867" y="1272"/>
                      <a:pt x="5867" y="1272"/>
                    </a:cubicBezTo>
                    <a:cubicBezTo>
                      <a:pt x="5867" y="1199"/>
                      <a:pt x="5874" y="1150"/>
                      <a:pt x="5889" y="1124"/>
                    </a:cubicBezTo>
                    <a:cubicBezTo>
                      <a:pt x="5904" y="1097"/>
                      <a:pt x="5934" y="1078"/>
                      <a:pt x="5980" y="1067"/>
                    </a:cubicBezTo>
                    <a:cubicBezTo>
                      <a:pt x="5996" y="1062"/>
                      <a:pt x="6003" y="1055"/>
                      <a:pt x="6003" y="1045"/>
                    </a:cubicBezTo>
                    <a:cubicBezTo>
                      <a:pt x="6001" y="1030"/>
                      <a:pt x="5991" y="1022"/>
                      <a:pt x="5971" y="1022"/>
                    </a:cubicBezTo>
                    <a:cubicBezTo>
                      <a:pt x="5958" y="1022"/>
                      <a:pt x="5940" y="1024"/>
                      <a:pt x="5915" y="1028"/>
                    </a:cubicBezTo>
                    <a:cubicBezTo>
                      <a:pt x="5888" y="1033"/>
                      <a:pt x="5850" y="1035"/>
                      <a:pt x="5803" y="1035"/>
                    </a:cubicBezTo>
                    <a:cubicBezTo>
                      <a:pt x="5716" y="1035"/>
                      <a:pt x="5646" y="1033"/>
                      <a:pt x="5594" y="1027"/>
                    </a:cubicBezTo>
                    <a:cubicBezTo>
                      <a:pt x="5572" y="1025"/>
                      <a:pt x="5556" y="1024"/>
                      <a:pt x="5546" y="1024"/>
                    </a:cubicBezTo>
                    <a:cubicBezTo>
                      <a:pt x="5525" y="1024"/>
                      <a:pt x="5514" y="1031"/>
                      <a:pt x="5514" y="1045"/>
                    </a:cubicBezTo>
                    <a:cubicBezTo>
                      <a:pt x="5514" y="1060"/>
                      <a:pt x="5525" y="1069"/>
                      <a:pt x="5546" y="1073"/>
                    </a:cubicBezTo>
                    <a:cubicBezTo>
                      <a:pt x="5624" y="1085"/>
                      <a:pt x="5678" y="1105"/>
                      <a:pt x="5708" y="1132"/>
                    </a:cubicBezTo>
                    <a:cubicBezTo>
                      <a:pt x="5738" y="1159"/>
                      <a:pt x="5756" y="1204"/>
                      <a:pt x="5764" y="1268"/>
                    </a:cubicBezTo>
                    <a:cubicBezTo>
                      <a:pt x="5777" y="1529"/>
                      <a:pt x="5777" y="1529"/>
                      <a:pt x="5777" y="1529"/>
                    </a:cubicBezTo>
                    <a:cubicBezTo>
                      <a:pt x="5776" y="1682"/>
                      <a:pt x="5776" y="1682"/>
                      <a:pt x="5776" y="1682"/>
                    </a:cubicBezTo>
                    <a:cubicBezTo>
                      <a:pt x="5776" y="2242"/>
                      <a:pt x="5776" y="2242"/>
                      <a:pt x="5776" y="2242"/>
                    </a:cubicBezTo>
                    <a:cubicBezTo>
                      <a:pt x="5775" y="2256"/>
                      <a:pt x="5771" y="2263"/>
                      <a:pt x="5764" y="2264"/>
                    </a:cubicBezTo>
                    <a:cubicBezTo>
                      <a:pt x="5759" y="2264"/>
                      <a:pt x="5749" y="2255"/>
                      <a:pt x="5732" y="2236"/>
                    </a:cubicBezTo>
                    <a:cubicBezTo>
                      <a:pt x="4691" y="1057"/>
                      <a:pt x="4691" y="1057"/>
                      <a:pt x="4691" y="1057"/>
                    </a:cubicBezTo>
                    <a:cubicBezTo>
                      <a:pt x="4672" y="1035"/>
                      <a:pt x="4653" y="1024"/>
                      <a:pt x="4634" y="1024"/>
                    </a:cubicBezTo>
                    <a:cubicBezTo>
                      <a:pt x="4624" y="1024"/>
                      <a:pt x="4610" y="1024"/>
                      <a:pt x="4592" y="1025"/>
                    </a:cubicBezTo>
                    <a:cubicBezTo>
                      <a:pt x="4574" y="1026"/>
                      <a:pt x="4574" y="1026"/>
                      <a:pt x="4574" y="1026"/>
                    </a:cubicBezTo>
                    <a:cubicBezTo>
                      <a:pt x="4498" y="1024"/>
                      <a:pt x="4498" y="1024"/>
                      <a:pt x="4498" y="1024"/>
                    </a:cubicBezTo>
                    <a:cubicBezTo>
                      <a:pt x="4452" y="1023"/>
                      <a:pt x="4452" y="1023"/>
                      <a:pt x="4452" y="1023"/>
                    </a:cubicBezTo>
                    <a:cubicBezTo>
                      <a:pt x="4443" y="1022"/>
                      <a:pt x="4437" y="1022"/>
                      <a:pt x="4434" y="1022"/>
                    </a:cubicBezTo>
                    <a:cubicBezTo>
                      <a:pt x="4417" y="1022"/>
                      <a:pt x="4409" y="1029"/>
                      <a:pt x="4409" y="1043"/>
                    </a:cubicBezTo>
                    <a:cubicBezTo>
                      <a:pt x="4409" y="1057"/>
                      <a:pt x="4419" y="1065"/>
                      <a:pt x="4439" y="1068"/>
                    </a:cubicBezTo>
                    <a:cubicBezTo>
                      <a:pt x="4518" y="1079"/>
                      <a:pt x="4578" y="1122"/>
                      <a:pt x="4619" y="1197"/>
                    </a:cubicBezTo>
                    <a:cubicBezTo>
                      <a:pt x="4661" y="1272"/>
                      <a:pt x="4682" y="1375"/>
                      <a:pt x="4682" y="1505"/>
                    </a:cubicBezTo>
                    <a:cubicBezTo>
                      <a:pt x="4682" y="2276"/>
                      <a:pt x="4682" y="2276"/>
                      <a:pt x="4682" y="2276"/>
                    </a:cubicBezTo>
                    <a:cubicBezTo>
                      <a:pt x="4682" y="2357"/>
                      <a:pt x="4670" y="2416"/>
                      <a:pt x="4648" y="2453"/>
                    </a:cubicBezTo>
                    <a:cubicBezTo>
                      <a:pt x="4626" y="2490"/>
                      <a:pt x="4583" y="2519"/>
                      <a:pt x="4520" y="2541"/>
                    </a:cubicBezTo>
                    <a:cubicBezTo>
                      <a:pt x="4498" y="2548"/>
                      <a:pt x="4487" y="2558"/>
                      <a:pt x="4488" y="2569"/>
                    </a:cubicBezTo>
                    <a:cubicBezTo>
                      <a:pt x="4489" y="2583"/>
                      <a:pt x="4500" y="2590"/>
                      <a:pt x="4520" y="2590"/>
                    </a:cubicBezTo>
                    <a:cubicBezTo>
                      <a:pt x="4528" y="2590"/>
                      <a:pt x="4542" y="2588"/>
                      <a:pt x="4562" y="2585"/>
                    </a:cubicBezTo>
                    <a:cubicBezTo>
                      <a:pt x="4588" y="2582"/>
                      <a:pt x="4616" y="2580"/>
                      <a:pt x="4645" y="2580"/>
                    </a:cubicBezTo>
                    <a:cubicBezTo>
                      <a:pt x="4700" y="2578"/>
                      <a:pt x="4700" y="2578"/>
                      <a:pt x="4700" y="2578"/>
                    </a:cubicBezTo>
                    <a:cubicBezTo>
                      <a:pt x="4815" y="2584"/>
                      <a:pt x="4815" y="2584"/>
                      <a:pt x="4815" y="2584"/>
                    </a:cubicBezTo>
                    <a:cubicBezTo>
                      <a:pt x="4872" y="2587"/>
                      <a:pt x="4905" y="2589"/>
                      <a:pt x="4914" y="2591"/>
                    </a:cubicBezTo>
                    <a:cubicBezTo>
                      <a:pt x="4926" y="2592"/>
                      <a:pt x="4937" y="2593"/>
                      <a:pt x="4948" y="2593"/>
                    </a:cubicBezTo>
                    <a:cubicBezTo>
                      <a:pt x="4963" y="2593"/>
                      <a:pt x="4971" y="2586"/>
                      <a:pt x="4971" y="2571"/>
                    </a:cubicBezTo>
                    <a:cubicBezTo>
                      <a:pt x="4971" y="2555"/>
                      <a:pt x="4959" y="2545"/>
                      <a:pt x="4934" y="2542"/>
                    </a:cubicBezTo>
                    <a:cubicBezTo>
                      <a:pt x="4874" y="2533"/>
                      <a:pt x="4834" y="2519"/>
                      <a:pt x="4814" y="2500"/>
                    </a:cubicBezTo>
                    <a:cubicBezTo>
                      <a:pt x="4794" y="2481"/>
                      <a:pt x="4781" y="2447"/>
                      <a:pt x="4775" y="2397"/>
                    </a:cubicBezTo>
                    <a:cubicBezTo>
                      <a:pt x="4772" y="2317"/>
                      <a:pt x="4772" y="2317"/>
                      <a:pt x="4772" y="2317"/>
                    </a:cubicBezTo>
                    <a:cubicBezTo>
                      <a:pt x="4773" y="2269"/>
                      <a:pt x="4773" y="2269"/>
                      <a:pt x="4773" y="2269"/>
                    </a:cubicBezTo>
                    <a:cubicBezTo>
                      <a:pt x="4773" y="1501"/>
                      <a:pt x="4773" y="1501"/>
                      <a:pt x="4773" y="1501"/>
                    </a:cubicBezTo>
                    <a:cubicBezTo>
                      <a:pt x="4773" y="1467"/>
                      <a:pt x="4780" y="1450"/>
                      <a:pt x="4795" y="1450"/>
                    </a:cubicBezTo>
                    <a:cubicBezTo>
                      <a:pt x="4801" y="1450"/>
                      <a:pt x="4806" y="1452"/>
                      <a:pt x="4811" y="1456"/>
                    </a:cubicBezTo>
                    <a:cubicBezTo>
                      <a:pt x="4822" y="1469"/>
                      <a:pt x="4822" y="1469"/>
                      <a:pt x="4822" y="1469"/>
                    </a:cubicBezTo>
                    <a:cubicBezTo>
                      <a:pt x="5776" y="2560"/>
                      <a:pt x="5776" y="2560"/>
                      <a:pt x="5776" y="2560"/>
                    </a:cubicBezTo>
                    <a:cubicBezTo>
                      <a:pt x="5801" y="2590"/>
                      <a:pt x="5801" y="2590"/>
                      <a:pt x="5801" y="2590"/>
                    </a:cubicBezTo>
                    <a:cubicBezTo>
                      <a:pt x="5807" y="2596"/>
                      <a:pt x="5816" y="2599"/>
                      <a:pt x="5827" y="2600"/>
                    </a:cubicBezTo>
                    <a:cubicBezTo>
                      <a:pt x="5845" y="2600"/>
                      <a:pt x="5855" y="2592"/>
                      <a:pt x="5859" y="2573"/>
                    </a:cubicBezTo>
                    <a:cubicBezTo>
                      <a:pt x="5863" y="2555"/>
                      <a:pt x="5865" y="2503"/>
                      <a:pt x="5865" y="2417"/>
                    </a:cubicBezTo>
                    <a:cubicBezTo>
                      <a:pt x="5865" y="1469"/>
                      <a:pt x="5865" y="1469"/>
                      <a:pt x="5865" y="1469"/>
                    </a:cubicBezTo>
                    <a:cubicBezTo>
                      <a:pt x="5867" y="1394"/>
                      <a:pt x="5867" y="1394"/>
                      <a:pt x="5867" y="1394"/>
                    </a:cubicBezTo>
                    <a:close/>
                    <a:moveTo>
                      <a:pt x="6487" y="1134"/>
                    </a:moveTo>
                    <a:cubicBezTo>
                      <a:pt x="6500" y="1123"/>
                      <a:pt x="6530" y="1117"/>
                      <a:pt x="6577" y="1117"/>
                    </a:cubicBezTo>
                    <a:cubicBezTo>
                      <a:pt x="6754" y="1117"/>
                      <a:pt x="6754" y="1117"/>
                      <a:pt x="6754" y="1117"/>
                    </a:cubicBezTo>
                    <a:cubicBezTo>
                      <a:pt x="6871" y="1117"/>
                      <a:pt x="6951" y="1122"/>
                      <a:pt x="6995" y="1134"/>
                    </a:cubicBezTo>
                    <a:cubicBezTo>
                      <a:pt x="7039" y="1145"/>
                      <a:pt x="7068" y="1168"/>
                      <a:pt x="7082" y="1202"/>
                    </a:cubicBezTo>
                    <a:cubicBezTo>
                      <a:pt x="7091" y="1224"/>
                      <a:pt x="7096" y="1247"/>
                      <a:pt x="7096" y="1271"/>
                    </a:cubicBezTo>
                    <a:cubicBezTo>
                      <a:pt x="7096" y="1300"/>
                      <a:pt x="7096" y="1300"/>
                      <a:pt x="7096" y="1300"/>
                    </a:cubicBezTo>
                    <a:cubicBezTo>
                      <a:pt x="7096" y="1324"/>
                      <a:pt x="7103" y="1335"/>
                      <a:pt x="7118" y="1334"/>
                    </a:cubicBezTo>
                    <a:cubicBezTo>
                      <a:pt x="7131" y="1333"/>
                      <a:pt x="7139" y="1328"/>
                      <a:pt x="7143" y="1317"/>
                    </a:cubicBezTo>
                    <a:cubicBezTo>
                      <a:pt x="7147" y="1306"/>
                      <a:pt x="7151" y="1278"/>
                      <a:pt x="7154" y="1235"/>
                    </a:cubicBezTo>
                    <a:cubicBezTo>
                      <a:pt x="7159" y="1168"/>
                      <a:pt x="7159" y="1168"/>
                      <a:pt x="7159" y="1168"/>
                    </a:cubicBezTo>
                    <a:cubicBezTo>
                      <a:pt x="7163" y="1119"/>
                      <a:pt x="7166" y="1089"/>
                      <a:pt x="7168" y="1078"/>
                    </a:cubicBezTo>
                    <a:cubicBezTo>
                      <a:pt x="7170" y="1068"/>
                      <a:pt x="7171" y="1059"/>
                      <a:pt x="7171" y="1052"/>
                    </a:cubicBezTo>
                    <a:cubicBezTo>
                      <a:pt x="7171" y="1030"/>
                      <a:pt x="7159" y="1019"/>
                      <a:pt x="7134" y="1019"/>
                    </a:cubicBezTo>
                    <a:cubicBezTo>
                      <a:pt x="7124" y="1019"/>
                      <a:pt x="7109" y="1021"/>
                      <a:pt x="7089" y="1024"/>
                    </a:cubicBezTo>
                    <a:cubicBezTo>
                      <a:pt x="7079" y="1025"/>
                      <a:pt x="7052" y="1027"/>
                      <a:pt x="7007" y="1028"/>
                    </a:cubicBezTo>
                    <a:cubicBezTo>
                      <a:pt x="6847" y="1036"/>
                      <a:pt x="6847" y="1036"/>
                      <a:pt x="6847" y="1036"/>
                    </a:cubicBezTo>
                    <a:cubicBezTo>
                      <a:pt x="6776" y="1039"/>
                      <a:pt x="6694" y="1041"/>
                      <a:pt x="6602" y="1041"/>
                    </a:cubicBezTo>
                    <a:cubicBezTo>
                      <a:pt x="6450" y="1041"/>
                      <a:pt x="6321" y="1035"/>
                      <a:pt x="6213" y="1023"/>
                    </a:cubicBezTo>
                    <a:cubicBezTo>
                      <a:pt x="6181" y="1019"/>
                      <a:pt x="6156" y="1017"/>
                      <a:pt x="6137" y="1017"/>
                    </a:cubicBezTo>
                    <a:cubicBezTo>
                      <a:pt x="6103" y="1017"/>
                      <a:pt x="6086" y="1028"/>
                      <a:pt x="6086" y="1048"/>
                    </a:cubicBezTo>
                    <a:cubicBezTo>
                      <a:pt x="6086" y="1062"/>
                      <a:pt x="6097" y="1069"/>
                      <a:pt x="6119" y="1069"/>
                    </a:cubicBezTo>
                    <a:cubicBezTo>
                      <a:pt x="6187" y="1069"/>
                      <a:pt x="6234" y="1088"/>
                      <a:pt x="6257" y="1125"/>
                    </a:cubicBezTo>
                    <a:cubicBezTo>
                      <a:pt x="6281" y="1163"/>
                      <a:pt x="6293" y="1236"/>
                      <a:pt x="6293" y="1344"/>
                    </a:cubicBezTo>
                    <a:cubicBezTo>
                      <a:pt x="6293" y="2302"/>
                      <a:pt x="6293" y="2302"/>
                      <a:pt x="6293" y="2302"/>
                    </a:cubicBezTo>
                    <a:cubicBezTo>
                      <a:pt x="6292" y="2375"/>
                      <a:pt x="6292" y="2375"/>
                      <a:pt x="6292" y="2375"/>
                    </a:cubicBezTo>
                    <a:cubicBezTo>
                      <a:pt x="6292" y="2466"/>
                      <a:pt x="6265" y="2519"/>
                      <a:pt x="6210" y="2534"/>
                    </a:cubicBezTo>
                    <a:cubicBezTo>
                      <a:pt x="6167" y="2547"/>
                      <a:pt x="6167" y="2547"/>
                      <a:pt x="6167" y="2547"/>
                    </a:cubicBezTo>
                    <a:cubicBezTo>
                      <a:pt x="6148" y="2552"/>
                      <a:pt x="6138" y="2561"/>
                      <a:pt x="6138" y="2573"/>
                    </a:cubicBezTo>
                    <a:cubicBezTo>
                      <a:pt x="6138" y="2589"/>
                      <a:pt x="6150" y="2598"/>
                      <a:pt x="6174" y="2598"/>
                    </a:cubicBezTo>
                    <a:cubicBezTo>
                      <a:pt x="6185" y="2598"/>
                      <a:pt x="6204" y="2595"/>
                      <a:pt x="6233" y="2590"/>
                    </a:cubicBezTo>
                    <a:cubicBezTo>
                      <a:pt x="6287" y="2580"/>
                      <a:pt x="6381" y="2576"/>
                      <a:pt x="6513" y="2576"/>
                    </a:cubicBezTo>
                    <a:cubicBezTo>
                      <a:pt x="6607" y="2576"/>
                      <a:pt x="6726" y="2583"/>
                      <a:pt x="6870" y="2596"/>
                    </a:cubicBezTo>
                    <a:cubicBezTo>
                      <a:pt x="6907" y="2599"/>
                      <a:pt x="6937" y="2601"/>
                      <a:pt x="6959" y="2601"/>
                    </a:cubicBezTo>
                    <a:cubicBezTo>
                      <a:pt x="7060" y="2601"/>
                      <a:pt x="7144" y="2560"/>
                      <a:pt x="7210" y="2479"/>
                    </a:cubicBezTo>
                    <a:cubicBezTo>
                      <a:pt x="7265" y="2411"/>
                      <a:pt x="7293" y="2353"/>
                      <a:pt x="7293" y="2304"/>
                    </a:cubicBezTo>
                    <a:cubicBezTo>
                      <a:pt x="7293" y="2284"/>
                      <a:pt x="7286" y="2274"/>
                      <a:pt x="7272" y="2275"/>
                    </a:cubicBezTo>
                    <a:cubicBezTo>
                      <a:pt x="7263" y="2276"/>
                      <a:pt x="7255" y="2282"/>
                      <a:pt x="7246" y="2295"/>
                    </a:cubicBezTo>
                    <a:cubicBezTo>
                      <a:pt x="7162" y="2429"/>
                      <a:pt x="6971" y="2496"/>
                      <a:pt x="6675" y="2496"/>
                    </a:cubicBezTo>
                    <a:cubicBezTo>
                      <a:pt x="6582" y="2496"/>
                      <a:pt x="6524" y="2488"/>
                      <a:pt x="6501" y="2472"/>
                    </a:cubicBezTo>
                    <a:cubicBezTo>
                      <a:pt x="6478" y="2456"/>
                      <a:pt x="6466" y="2416"/>
                      <a:pt x="6466" y="2352"/>
                    </a:cubicBezTo>
                    <a:cubicBezTo>
                      <a:pt x="6466" y="1934"/>
                      <a:pt x="6466" y="1934"/>
                      <a:pt x="6466" y="1934"/>
                    </a:cubicBezTo>
                    <a:cubicBezTo>
                      <a:pt x="6465" y="1897"/>
                      <a:pt x="6465" y="1897"/>
                      <a:pt x="6465" y="1897"/>
                    </a:cubicBezTo>
                    <a:cubicBezTo>
                      <a:pt x="6465" y="1874"/>
                      <a:pt x="6471" y="1859"/>
                      <a:pt x="6484" y="1851"/>
                    </a:cubicBezTo>
                    <a:cubicBezTo>
                      <a:pt x="6496" y="1844"/>
                      <a:pt x="6521" y="1840"/>
                      <a:pt x="6558" y="1840"/>
                    </a:cubicBezTo>
                    <a:cubicBezTo>
                      <a:pt x="6807" y="1840"/>
                      <a:pt x="6807" y="1840"/>
                      <a:pt x="6807" y="1840"/>
                    </a:cubicBezTo>
                    <a:cubicBezTo>
                      <a:pt x="6872" y="1840"/>
                      <a:pt x="6918" y="1849"/>
                      <a:pt x="6945" y="1867"/>
                    </a:cubicBezTo>
                    <a:cubicBezTo>
                      <a:pt x="6972" y="1885"/>
                      <a:pt x="6990" y="1920"/>
                      <a:pt x="6999" y="1970"/>
                    </a:cubicBezTo>
                    <a:cubicBezTo>
                      <a:pt x="7006" y="2002"/>
                      <a:pt x="7006" y="2002"/>
                      <a:pt x="7006" y="2002"/>
                    </a:cubicBezTo>
                    <a:cubicBezTo>
                      <a:pt x="7009" y="2019"/>
                      <a:pt x="7019" y="2027"/>
                      <a:pt x="7035" y="2027"/>
                    </a:cubicBezTo>
                    <a:cubicBezTo>
                      <a:pt x="7050" y="2027"/>
                      <a:pt x="7057" y="2018"/>
                      <a:pt x="7057" y="1999"/>
                    </a:cubicBezTo>
                    <a:cubicBezTo>
                      <a:pt x="7057" y="1992"/>
                      <a:pt x="7056" y="1981"/>
                      <a:pt x="7055" y="1966"/>
                    </a:cubicBezTo>
                    <a:cubicBezTo>
                      <a:pt x="7050" y="1921"/>
                      <a:pt x="7048" y="1875"/>
                      <a:pt x="7048" y="1829"/>
                    </a:cubicBezTo>
                    <a:cubicBezTo>
                      <a:pt x="7048" y="1769"/>
                      <a:pt x="7051" y="1702"/>
                      <a:pt x="7058" y="1629"/>
                    </a:cubicBezTo>
                    <a:cubicBezTo>
                      <a:pt x="7059" y="1618"/>
                      <a:pt x="7059" y="1610"/>
                      <a:pt x="7059" y="1605"/>
                    </a:cubicBezTo>
                    <a:cubicBezTo>
                      <a:pt x="7059" y="1585"/>
                      <a:pt x="7052" y="1575"/>
                      <a:pt x="7037" y="1574"/>
                    </a:cubicBezTo>
                    <a:cubicBezTo>
                      <a:pt x="7022" y="1573"/>
                      <a:pt x="7012" y="1582"/>
                      <a:pt x="7008" y="1601"/>
                    </a:cubicBezTo>
                    <a:cubicBezTo>
                      <a:pt x="6999" y="1651"/>
                      <a:pt x="6988" y="1683"/>
                      <a:pt x="6976" y="1696"/>
                    </a:cubicBezTo>
                    <a:cubicBezTo>
                      <a:pt x="6964" y="1710"/>
                      <a:pt x="6937" y="1721"/>
                      <a:pt x="6896" y="1729"/>
                    </a:cubicBezTo>
                    <a:cubicBezTo>
                      <a:pt x="6850" y="1738"/>
                      <a:pt x="6788" y="1743"/>
                      <a:pt x="6708" y="1743"/>
                    </a:cubicBezTo>
                    <a:cubicBezTo>
                      <a:pt x="6534" y="1743"/>
                      <a:pt x="6534" y="1743"/>
                      <a:pt x="6534" y="1743"/>
                    </a:cubicBezTo>
                    <a:cubicBezTo>
                      <a:pt x="6502" y="1743"/>
                      <a:pt x="6482" y="1739"/>
                      <a:pt x="6476" y="1732"/>
                    </a:cubicBezTo>
                    <a:cubicBezTo>
                      <a:pt x="6469" y="1725"/>
                      <a:pt x="6466" y="1704"/>
                      <a:pt x="6466" y="1669"/>
                    </a:cubicBezTo>
                    <a:cubicBezTo>
                      <a:pt x="6466" y="1212"/>
                      <a:pt x="6466" y="1212"/>
                      <a:pt x="6466" y="1212"/>
                    </a:cubicBezTo>
                    <a:cubicBezTo>
                      <a:pt x="6466" y="1172"/>
                      <a:pt x="6473" y="1146"/>
                      <a:pt x="6487" y="1134"/>
                    </a:cubicBezTo>
                    <a:close/>
                    <a:moveTo>
                      <a:pt x="7648" y="1120"/>
                    </a:moveTo>
                    <a:cubicBezTo>
                      <a:pt x="7557" y="1197"/>
                      <a:pt x="7512" y="1297"/>
                      <a:pt x="7512" y="1419"/>
                    </a:cubicBezTo>
                    <a:cubicBezTo>
                      <a:pt x="7512" y="1528"/>
                      <a:pt x="7547" y="1617"/>
                      <a:pt x="7616" y="1686"/>
                    </a:cubicBezTo>
                    <a:cubicBezTo>
                      <a:pt x="7686" y="1754"/>
                      <a:pt x="7804" y="1817"/>
                      <a:pt x="7972" y="1873"/>
                    </a:cubicBezTo>
                    <a:cubicBezTo>
                      <a:pt x="8134" y="1928"/>
                      <a:pt x="8232" y="1970"/>
                      <a:pt x="8266" y="1999"/>
                    </a:cubicBezTo>
                    <a:cubicBezTo>
                      <a:pt x="8332" y="2057"/>
                      <a:pt x="8365" y="2127"/>
                      <a:pt x="8365" y="2211"/>
                    </a:cubicBezTo>
                    <a:cubicBezTo>
                      <a:pt x="8365" y="2299"/>
                      <a:pt x="8329" y="2373"/>
                      <a:pt x="8257" y="2434"/>
                    </a:cubicBezTo>
                    <a:cubicBezTo>
                      <a:pt x="8186" y="2496"/>
                      <a:pt x="8098" y="2526"/>
                      <a:pt x="7994" y="2526"/>
                    </a:cubicBezTo>
                    <a:cubicBezTo>
                      <a:pt x="7891" y="2526"/>
                      <a:pt x="7797" y="2494"/>
                      <a:pt x="7709" y="2431"/>
                    </a:cubicBezTo>
                    <a:cubicBezTo>
                      <a:pt x="7622" y="2367"/>
                      <a:pt x="7565" y="2289"/>
                      <a:pt x="7538" y="2195"/>
                    </a:cubicBezTo>
                    <a:cubicBezTo>
                      <a:pt x="7527" y="2158"/>
                      <a:pt x="7515" y="2140"/>
                      <a:pt x="7501" y="2139"/>
                    </a:cubicBezTo>
                    <a:cubicBezTo>
                      <a:pt x="7485" y="2138"/>
                      <a:pt x="7478" y="2149"/>
                      <a:pt x="7478" y="2172"/>
                    </a:cubicBezTo>
                    <a:cubicBezTo>
                      <a:pt x="7478" y="2201"/>
                      <a:pt x="7487" y="2249"/>
                      <a:pt x="7507" y="2317"/>
                    </a:cubicBezTo>
                    <a:cubicBezTo>
                      <a:pt x="7524" y="2379"/>
                      <a:pt x="7534" y="2414"/>
                      <a:pt x="7535" y="2420"/>
                    </a:cubicBezTo>
                    <a:cubicBezTo>
                      <a:pt x="7544" y="2462"/>
                      <a:pt x="7551" y="2488"/>
                      <a:pt x="7556" y="2498"/>
                    </a:cubicBezTo>
                    <a:cubicBezTo>
                      <a:pt x="7560" y="2509"/>
                      <a:pt x="7569" y="2518"/>
                      <a:pt x="7583" y="2527"/>
                    </a:cubicBezTo>
                    <a:cubicBezTo>
                      <a:pt x="7615" y="2549"/>
                      <a:pt x="7667" y="2568"/>
                      <a:pt x="7736" y="2585"/>
                    </a:cubicBezTo>
                    <a:cubicBezTo>
                      <a:pt x="7806" y="2602"/>
                      <a:pt x="7870" y="2610"/>
                      <a:pt x="7928" y="2610"/>
                    </a:cubicBezTo>
                    <a:cubicBezTo>
                      <a:pt x="8089" y="2610"/>
                      <a:pt x="8221" y="2565"/>
                      <a:pt x="8323" y="2475"/>
                    </a:cubicBezTo>
                    <a:cubicBezTo>
                      <a:pt x="8426" y="2386"/>
                      <a:pt x="8477" y="2270"/>
                      <a:pt x="8477" y="2129"/>
                    </a:cubicBezTo>
                    <a:cubicBezTo>
                      <a:pt x="8477" y="1921"/>
                      <a:pt x="8338" y="1771"/>
                      <a:pt x="8059" y="1680"/>
                    </a:cubicBezTo>
                    <a:cubicBezTo>
                      <a:pt x="7916" y="1632"/>
                      <a:pt x="7826" y="1600"/>
                      <a:pt x="7789" y="1581"/>
                    </a:cubicBezTo>
                    <a:cubicBezTo>
                      <a:pt x="7753" y="1563"/>
                      <a:pt x="7719" y="1535"/>
                      <a:pt x="7688" y="1495"/>
                    </a:cubicBezTo>
                    <a:cubicBezTo>
                      <a:pt x="7653" y="1449"/>
                      <a:pt x="7635" y="1394"/>
                      <a:pt x="7635" y="1331"/>
                    </a:cubicBezTo>
                    <a:cubicBezTo>
                      <a:pt x="7635" y="1259"/>
                      <a:pt x="7662" y="1199"/>
                      <a:pt x="7717" y="1151"/>
                    </a:cubicBezTo>
                    <a:cubicBezTo>
                      <a:pt x="7771" y="1103"/>
                      <a:pt x="7839" y="1079"/>
                      <a:pt x="7921" y="1079"/>
                    </a:cubicBezTo>
                    <a:cubicBezTo>
                      <a:pt x="8023" y="1079"/>
                      <a:pt x="8116" y="1106"/>
                      <a:pt x="8199" y="1159"/>
                    </a:cubicBezTo>
                    <a:cubicBezTo>
                      <a:pt x="8282" y="1212"/>
                      <a:pt x="8337" y="1279"/>
                      <a:pt x="8364" y="1361"/>
                    </a:cubicBezTo>
                    <a:cubicBezTo>
                      <a:pt x="8376" y="1397"/>
                      <a:pt x="8389" y="1416"/>
                      <a:pt x="8401" y="1416"/>
                    </a:cubicBezTo>
                    <a:cubicBezTo>
                      <a:pt x="8417" y="1416"/>
                      <a:pt x="8425" y="1404"/>
                      <a:pt x="8425" y="1381"/>
                    </a:cubicBezTo>
                    <a:cubicBezTo>
                      <a:pt x="8425" y="1375"/>
                      <a:pt x="8423" y="1359"/>
                      <a:pt x="8420" y="1334"/>
                    </a:cubicBezTo>
                    <a:cubicBezTo>
                      <a:pt x="8401" y="1218"/>
                      <a:pt x="8401" y="1218"/>
                      <a:pt x="8401" y="1218"/>
                    </a:cubicBezTo>
                    <a:cubicBezTo>
                      <a:pt x="8392" y="1154"/>
                      <a:pt x="8387" y="1116"/>
                      <a:pt x="8387" y="1103"/>
                    </a:cubicBezTo>
                    <a:cubicBezTo>
                      <a:pt x="8387" y="1065"/>
                      <a:pt x="8377" y="1047"/>
                      <a:pt x="8358" y="1048"/>
                    </a:cubicBezTo>
                    <a:cubicBezTo>
                      <a:pt x="8352" y="1048"/>
                      <a:pt x="8348" y="1049"/>
                      <a:pt x="8346" y="1052"/>
                    </a:cubicBezTo>
                    <a:cubicBezTo>
                      <a:pt x="8330" y="1066"/>
                      <a:pt x="8330" y="1066"/>
                      <a:pt x="8330" y="1066"/>
                    </a:cubicBezTo>
                    <a:cubicBezTo>
                      <a:pt x="8321" y="1073"/>
                      <a:pt x="8312" y="1077"/>
                      <a:pt x="8303" y="1077"/>
                    </a:cubicBezTo>
                    <a:cubicBezTo>
                      <a:pt x="8296" y="1077"/>
                      <a:pt x="8289" y="1076"/>
                      <a:pt x="8283" y="1073"/>
                    </a:cubicBezTo>
                    <a:cubicBezTo>
                      <a:pt x="8204" y="1040"/>
                      <a:pt x="8204" y="1040"/>
                      <a:pt x="8204" y="1040"/>
                    </a:cubicBezTo>
                    <a:cubicBezTo>
                      <a:pt x="8149" y="1016"/>
                      <a:pt x="8080" y="1005"/>
                      <a:pt x="8000" y="1005"/>
                    </a:cubicBezTo>
                    <a:cubicBezTo>
                      <a:pt x="7856" y="1005"/>
                      <a:pt x="7739" y="1043"/>
                      <a:pt x="7648" y="1120"/>
                    </a:cubicBezTo>
                    <a:close/>
                    <a:moveTo>
                      <a:pt x="8867" y="1120"/>
                    </a:moveTo>
                    <a:cubicBezTo>
                      <a:pt x="8776" y="1197"/>
                      <a:pt x="8731" y="1297"/>
                      <a:pt x="8731" y="1419"/>
                    </a:cubicBezTo>
                    <a:cubicBezTo>
                      <a:pt x="8731" y="1528"/>
                      <a:pt x="8766" y="1617"/>
                      <a:pt x="8835" y="1686"/>
                    </a:cubicBezTo>
                    <a:cubicBezTo>
                      <a:pt x="8905" y="1754"/>
                      <a:pt x="9024" y="1817"/>
                      <a:pt x="9191" y="1873"/>
                    </a:cubicBezTo>
                    <a:cubicBezTo>
                      <a:pt x="9353" y="1928"/>
                      <a:pt x="9451" y="1970"/>
                      <a:pt x="9485" y="1999"/>
                    </a:cubicBezTo>
                    <a:cubicBezTo>
                      <a:pt x="9551" y="2057"/>
                      <a:pt x="9584" y="2127"/>
                      <a:pt x="9584" y="2211"/>
                    </a:cubicBezTo>
                    <a:cubicBezTo>
                      <a:pt x="9584" y="2299"/>
                      <a:pt x="9548" y="2373"/>
                      <a:pt x="9477" y="2434"/>
                    </a:cubicBezTo>
                    <a:cubicBezTo>
                      <a:pt x="9405" y="2496"/>
                      <a:pt x="9317" y="2526"/>
                      <a:pt x="9213" y="2526"/>
                    </a:cubicBezTo>
                    <a:cubicBezTo>
                      <a:pt x="9111" y="2526"/>
                      <a:pt x="9016" y="2494"/>
                      <a:pt x="8928" y="2431"/>
                    </a:cubicBezTo>
                    <a:cubicBezTo>
                      <a:pt x="8841" y="2367"/>
                      <a:pt x="8784" y="2289"/>
                      <a:pt x="8757" y="2195"/>
                    </a:cubicBezTo>
                    <a:cubicBezTo>
                      <a:pt x="8746" y="2158"/>
                      <a:pt x="8734" y="2140"/>
                      <a:pt x="8720" y="2139"/>
                    </a:cubicBezTo>
                    <a:cubicBezTo>
                      <a:pt x="8705" y="2138"/>
                      <a:pt x="8697" y="2149"/>
                      <a:pt x="8697" y="2172"/>
                    </a:cubicBezTo>
                    <a:cubicBezTo>
                      <a:pt x="8697" y="2201"/>
                      <a:pt x="8707" y="2249"/>
                      <a:pt x="8726" y="2317"/>
                    </a:cubicBezTo>
                    <a:cubicBezTo>
                      <a:pt x="8744" y="2379"/>
                      <a:pt x="8753" y="2414"/>
                      <a:pt x="8755" y="2420"/>
                    </a:cubicBezTo>
                    <a:cubicBezTo>
                      <a:pt x="8764" y="2462"/>
                      <a:pt x="8770" y="2488"/>
                      <a:pt x="8775" y="2498"/>
                    </a:cubicBezTo>
                    <a:cubicBezTo>
                      <a:pt x="8780" y="2509"/>
                      <a:pt x="8789" y="2518"/>
                      <a:pt x="8802" y="2527"/>
                    </a:cubicBezTo>
                    <a:cubicBezTo>
                      <a:pt x="8835" y="2549"/>
                      <a:pt x="8886" y="2568"/>
                      <a:pt x="8956" y="2585"/>
                    </a:cubicBezTo>
                    <a:cubicBezTo>
                      <a:pt x="9025" y="2602"/>
                      <a:pt x="9089" y="2610"/>
                      <a:pt x="9147" y="2610"/>
                    </a:cubicBezTo>
                    <a:cubicBezTo>
                      <a:pt x="9308" y="2610"/>
                      <a:pt x="9440" y="2565"/>
                      <a:pt x="9543" y="2475"/>
                    </a:cubicBezTo>
                    <a:cubicBezTo>
                      <a:pt x="9645" y="2386"/>
                      <a:pt x="9697" y="2270"/>
                      <a:pt x="9697" y="2129"/>
                    </a:cubicBezTo>
                    <a:cubicBezTo>
                      <a:pt x="9697" y="1921"/>
                      <a:pt x="9557" y="1771"/>
                      <a:pt x="9278" y="1680"/>
                    </a:cubicBezTo>
                    <a:cubicBezTo>
                      <a:pt x="9135" y="1632"/>
                      <a:pt x="9045" y="1600"/>
                      <a:pt x="9009" y="1581"/>
                    </a:cubicBezTo>
                    <a:cubicBezTo>
                      <a:pt x="8972" y="1563"/>
                      <a:pt x="8938" y="1535"/>
                      <a:pt x="8907" y="1495"/>
                    </a:cubicBezTo>
                    <a:cubicBezTo>
                      <a:pt x="8872" y="1449"/>
                      <a:pt x="8854" y="1394"/>
                      <a:pt x="8854" y="1331"/>
                    </a:cubicBezTo>
                    <a:cubicBezTo>
                      <a:pt x="8854" y="1259"/>
                      <a:pt x="8882" y="1199"/>
                      <a:pt x="8936" y="1151"/>
                    </a:cubicBezTo>
                    <a:cubicBezTo>
                      <a:pt x="8991" y="1103"/>
                      <a:pt x="9059" y="1079"/>
                      <a:pt x="9140" y="1079"/>
                    </a:cubicBezTo>
                    <a:cubicBezTo>
                      <a:pt x="9242" y="1079"/>
                      <a:pt x="9335" y="1106"/>
                      <a:pt x="9418" y="1159"/>
                    </a:cubicBezTo>
                    <a:cubicBezTo>
                      <a:pt x="9501" y="1212"/>
                      <a:pt x="9556" y="1279"/>
                      <a:pt x="9583" y="1361"/>
                    </a:cubicBezTo>
                    <a:cubicBezTo>
                      <a:pt x="9596" y="1397"/>
                      <a:pt x="9608" y="1416"/>
                      <a:pt x="9620" y="1416"/>
                    </a:cubicBezTo>
                    <a:cubicBezTo>
                      <a:pt x="9636" y="1416"/>
                      <a:pt x="9644" y="1404"/>
                      <a:pt x="9644" y="1381"/>
                    </a:cubicBezTo>
                    <a:cubicBezTo>
                      <a:pt x="9644" y="1375"/>
                      <a:pt x="9643" y="1359"/>
                      <a:pt x="9639" y="1334"/>
                    </a:cubicBezTo>
                    <a:cubicBezTo>
                      <a:pt x="9621" y="1218"/>
                      <a:pt x="9621" y="1218"/>
                      <a:pt x="9621" y="1218"/>
                    </a:cubicBezTo>
                    <a:cubicBezTo>
                      <a:pt x="9611" y="1154"/>
                      <a:pt x="9606" y="1116"/>
                      <a:pt x="9606" y="1103"/>
                    </a:cubicBezTo>
                    <a:cubicBezTo>
                      <a:pt x="9606" y="1065"/>
                      <a:pt x="9596" y="1047"/>
                      <a:pt x="9578" y="1048"/>
                    </a:cubicBezTo>
                    <a:cubicBezTo>
                      <a:pt x="9572" y="1048"/>
                      <a:pt x="9567" y="1049"/>
                      <a:pt x="9565" y="1052"/>
                    </a:cubicBezTo>
                    <a:cubicBezTo>
                      <a:pt x="9549" y="1066"/>
                      <a:pt x="9549" y="1066"/>
                      <a:pt x="9549" y="1066"/>
                    </a:cubicBezTo>
                    <a:cubicBezTo>
                      <a:pt x="9540" y="1073"/>
                      <a:pt x="9531" y="1077"/>
                      <a:pt x="9522" y="1077"/>
                    </a:cubicBezTo>
                    <a:cubicBezTo>
                      <a:pt x="9515" y="1077"/>
                      <a:pt x="9509" y="1076"/>
                      <a:pt x="9502" y="1073"/>
                    </a:cubicBezTo>
                    <a:cubicBezTo>
                      <a:pt x="9424" y="1040"/>
                      <a:pt x="9424" y="1040"/>
                      <a:pt x="9424" y="1040"/>
                    </a:cubicBezTo>
                    <a:cubicBezTo>
                      <a:pt x="9368" y="1016"/>
                      <a:pt x="9300" y="1005"/>
                      <a:pt x="9219" y="1005"/>
                    </a:cubicBezTo>
                    <a:cubicBezTo>
                      <a:pt x="9075" y="1005"/>
                      <a:pt x="8958" y="1043"/>
                      <a:pt x="8867" y="1120"/>
                    </a:cubicBezTo>
                    <a:close/>
                    <a:moveTo>
                      <a:pt x="10243" y="1134"/>
                    </a:moveTo>
                    <a:cubicBezTo>
                      <a:pt x="10257" y="1123"/>
                      <a:pt x="10287" y="1117"/>
                      <a:pt x="10334" y="1117"/>
                    </a:cubicBezTo>
                    <a:cubicBezTo>
                      <a:pt x="10511" y="1117"/>
                      <a:pt x="10511" y="1117"/>
                      <a:pt x="10511" y="1117"/>
                    </a:cubicBezTo>
                    <a:cubicBezTo>
                      <a:pt x="10628" y="1117"/>
                      <a:pt x="10708" y="1122"/>
                      <a:pt x="10752" y="1134"/>
                    </a:cubicBezTo>
                    <a:cubicBezTo>
                      <a:pt x="10796" y="1145"/>
                      <a:pt x="10825" y="1168"/>
                      <a:pt x="10839" y="1202"/>
                    </a:cubicBezTo>
                    <a:cubicBezTo>
                      <a:pt x="10848" y="1224"/>
                      <a:pt x="10852" y="1247"/>
                      <a:pt x="10852" y="1271"/>
                    </a:cubicBezTo>
                    <a:cubicBezTo>
                      <a:pt x="10852" y="1300"/>
                      <a:pt x="10852" y="1300"/>
                      <a:pt x="10852" y="1300"/>
                    </a:cubicBezTo>
                    <a:cubicBezTo>
                      <a:pt x="10852" y="1324"/>
                      <a:pt x="10860" y="1335"/>
                      <a:pt x="10874" y="1334"/>
                    </a:cubicBezTo>
                    <a:cubicBezTo>
                      <a:pt x="10887" y="1333"/>
                      <a:pt x="10896" y="1328"/>
                      <a:pt x="10900" y="1317"/>
                    </a:cubicBezTo>
                    <a:cubicBezTo>
                      <a:pt x="10904" y="1306"/>
                      <a:pt x="10907" y="1278"/>
                      <a:pt x="10911" y="1235"/>
                    </a:cubicBezTo>
                    <a:cubicBezTo>
                      <a:pt x="10916" y="1168"/>
                      <a:pt x="10916" y="1168"/>
                      <a:pt x="10916" y="1168"/>
                    </a:cubicBezTo>
                    <a:cubicBezTo>
                      <a:pt x="10920" y="1119"/>
                      <a:pt x="10923" y="1089"/>
                      <a:pt x="10925" y="1078"/>
                    </a:cubicBezTo>
                    <a:cubicBezTo>
                      <a:pt x="10927" y="1068"/>
                      <a:pt x="10928" y="1059"/>
                      <a:pt x="10928" y="1052"/>
                    </a:cubicBezTo>
                    <a:cubicBezTo>
                      <a:pt x="10928" y="1030"/>
                      <a:pt x="10916" y="1019"/>
                      <a:pt x="10891" y="1019"/>
                    </a:cubicBezTo>
                    <a:cubicBezTo>
                      <a:pt x="10881" y="1019"/>
                      <a:pt x="10866" y="1021"/>
                      <a:pt x="10846" y="1024"/>
                    </a:cubicBezTo>
                    <a:cubicBezTo>
                      <a:pt x="10836" y="1025"/>
                      <a:pt x="10809" y="1027"/>
                      <a:pt x="10764" y="1028"/>
                    </a:cubicBezTo>
                    <a:cubicBezTo>
                      <a:pt x="10603" y="1036"/>
                      <a:pt x="10603" y="1036"/>
                      <a:pt x="10603" y="1036"/>
                    </a:cubicBezTo>
                    <a:cubicBezTo>
                      <a:pt x="10532" y="1039"/>
                      <a:pt x="10451" y="1041"/>
                      <a:pt x="10359" y="1041"/>
                    </a:cubicBezTo>
                    <a:cubicBezTo>
                      <a:pt x="10207" y="1041"/>
                      <a:pt x="10077" y="1035"/>
                      <a:pt x="9969" y="1023"/>
                    </a:cubicBezTo>
                    <a:cubicBezTo>
                      <a:pt x="9938" y="1019"/>
                      <a:pt x="9912" y="1017"/>
                      <a:pt x="9894" y="1017"/>
                    </a:cubicBezTo>
                    <a:cubicBezTo>
                      <a:pt x="9860" y="1017"/>
                      <a:pt x="9843" y="1028"/>
                      <a:pt x="9843" y="1048"/>
                    </a:cubicBezTo>
                    <a:cubicBezTo>
                      <a:pt x="9843" y="1062"/>
                      <a:pt x="9854" y="1069"/>
                      <a:pt x="9875" y="1069"/>
                    </a:cubicBezTo>
                    <a:cubicBezTo>
                      <a:pt x="9944" y="1069"/>
                      <a:pt x="9990" y="1088"/>
                      <a:pt x="10014" y="1125"/>
                    </a:cubicBezTo>
                    <a:cubicBezTo>
                      <a:pt x="10038" y="1163"/>
                      <a:pt x="10050" y="1236"/>
                      <a:pt x="10050" y="1344"/>
                    </a:cubicBezTo>
                    <a:cubicBezTo>
                      <a:pt x="10050" y="2302"/>
                      <a:pt x="10050" y="2302"/>
                      <a:pt x="10050" y="2302"/>
                    </a:cubicBezTo>
                    <a:cubicBezTo>
                      <a:pt x="10049" y="2375"/>
                      <a:pt x="10049" y="2375"/>
                      <a:pt x="10049" y="2375"/>
                    </a:cubicBezTo>
                    <a:cubicBezTo>
                      <a:pt x="10049" y="2466"/>
                      <a:pt x="10022" y="2519"/>
                      <a:pt x="9967" y="2534"/>
                    </a:cubicBezTo>
                    <a:cubicBezTo>
                      <a:pt x="9924" y="2547"/>
                      <a:pt x="9924" y="2547"/>
                      <a:pt x="9924" y="2547"/>
                    </a:cubicBezTo>
                    <a:cubicBezTo>
                      <a:pt x="9905" y="2552"/>
                      <a:pt x="9895" y="2561"/>
                      <a:pt x="9895" y="2573"/>
                    </a:cubicBezTo>
                    <a:cubicBezTo>
                      <a:pt x="9895" y="2589"/>
                      <a:pt x="9907" y="2598"/>
                      <a:pt x="9931" y="2598"/>
                    </a:cubicBezTo>
                    <a:cubicBezTo>
                      <a:pt x="9942" y="2598"/>
                      <a:pt x="9961" y="2595"/>
                      <a:pt x="9990" y="2590"/>
                    </a:cubicBezTo>
                    <a:cubicBezTo>
                      <a:pt x="10044" y="2580"/>
                      <a:pt x="10137" y="2576"/>
                      <a:pt x="10269" y="2576"/>
                    </a:cubicBezTo>
                    <a:cubicBezTo>
                      <a:pt x="10364" y="2576"/>
                      <a:pt x="10483" y="2583"/>
                      <a:pt x="10627" y="2596"/>
                    </a:cubicBezTo>
                    <a:cubicBezTo>
                      <a:pt x="10664" y="2599"/>
                      <a:pt x="10694" y="2601"/>
                      <a:pt x="10715" y="2601"/>
                    </a:cubicBezTo>
                    <a:cubicBezTo>
                      <a:pt x="10817" y="2601"/>
                      <a:pt x="10900" y="2560"/>
                      <a:pt x="10967" y="2479"/>
                    </a:cubicBezTo>
                    <a:cubicBezTo>
                      <a:pt x="11022" y="2411"/>
                      <a:pt x="11049" y="2353"/>
                      <a:pt x="11049" y="2304"/>
                    </a:cubicBezTo>
                    <a:cubicBezTo>
                      <a:pt x="11049" y="2284"/>
                      <a:pt x="11042" y="2274"/>
                      <a:pt x="11029" y="2275"/>
                    </a:cubicBezTo>
                    <a:cubicBezTo>
                      <a:pt x="11020" y="2276"/>
                      <a:pt x="11012" y="2282"/>
                      <a:pt x="11003" y="2295"/>
                    </a:cubicBezTo>
                    <a:cubicBezTo>
                      <a:pt x="10919" y="2429"/>
                      <a:pt x="10728" y="2496"/>
                      <a:pt x="10432" y="2496"/>
                    </a:cubicBezTo>
                    <a:cubicBezTo>
                      <a:pt x="10339" y="2496"/>
                      <a:pt x="10281" y="2488"/>
                      <a:pt x="10258" y="2472"/>
                    </a:cubicBezTo>
                    <a:cubicBezTo>
                      <a:pt x="10235" y="2456"/>
                      <a:pt x="10223" y="2416"/>
                      <a:pt x="10223" y="2352"/>
                    </a:cubicBezTo>
                    <a:cubicBezTo>
                      <a:pt x="10223" y="1934"/>
                      <a:pt x="10223" y="1934"/>
                      <a:pt x="10223" y="1934"/>
                    </a:cubicBezTo>
                    <a:cubicBezTo>
                      <a:pt x="10222" y="1897"/>
                      <a:pt x="10222" y="1897"/>
                      <a:pt x="10222" y="1897"/>
                    </a:cubicBezTo>
                    <a:cubicBezTo>
                      <a:pt x="10222" y="1874"/>
                      <a:pt x="10228" y="1859"/>
                      <a:pt x="10241" y="1851"/>
                    </a:cubicBezTo>
                    <a:cubicBezTo>
                      <a:pt x="10253" y="1844"/>
                      <a:pt x="10278" y="1840"/>
                      <a:pt x="10315" y="1840"/>
                    </a:cubicBezTo>
                    <a:cubicBezTo>
                      <a:pt x="10564" y="1840"/>
                      <a:pt x="10564" y="1840"/>
                      <a:pt x="10564" y="1840"/>
                    </a:cubicBezTo>
                    <a:cubicBezTo>
                      <a:pt x="10629" y="1840"/>
                      <a:pt x="10675" y="1849"/>
                      <a:pt x="10702" y="1867"/>
                    </a:cubicBezTo>
                    <a:cubicBezTo>
                      <a:pt x="10729" y="1885"/>
                      <a:pt x="10747" y="1920"/>
                      <a:pt x="10756" y="1970"/>
                    </a:cubicBezTo>
                    <a:cubicBezTo>
                      <a:pt x="10763" y="2002"/>
                      <a:pt x="10763" y="2002"/>
                      <a:pt x="10763" y="2002"/>
                    </a:cubicBezTo>
                    <a:cubicBezTo>
                      <a:pt x="10766" y="2019"/>
                      <a:pt x="10776" y="2027"/>
                      <a:pt x="10792" y="2027"/>
                    </a:cubicBezTo>
                    <a:cubicBezTo>
                      <a:pt x="10807" y="2027"/>
                      <a:pt x="10814" y="2018"/>
                      <a:pt x="10814" y="1999"/>
                    </a:cubicBezTo>
                    <a:cubicBezTo>
                      <a:pt x="10814" y="1992"/>
                      <a:pt x="10813" y="1981"/>
                      <a:pt x="10812" y="1966"/>
                    </a:cubicBezTo>
                    <a:cubicBezTo>
                      <a:pt x="10807" y="1921"/>
                      <a:pt x="10805" y="1875"/>
                      <a:pt x="10805" y="1829"/>
                    </a:cubicBezTo>
                    <a:cubicBezTo>
                      <a:pt x="10805" y="1769"/>
                      <a:pt x="10808" y="1702"/>
                      <a:pt x="10815" y="1629"/>
                    </a:cubicBezTo>
                    <a:cubicBezTo>
                      <a:pt x="10816" y="1618"/>
                      <a:pt x="10816" y="1610"/>
                      <a:pt x="10816" y="1605"/>
                    </a:cubicBezTo>
                    <a:cubicBezTo>
                      <a:pt x="10816" y="1585"/>
                      <a:pt x="10809" y="1575"/>
                      <a:pt x="10794" y="1574"/>
                    </a:cubicBezTo>
                    <a:cubicBezTo>
                      <a:pt x="10779" y="1573"/>
                      <a:pt x="10769" y="1582"/>
                      <a:pt x="10765" y="1601"/>
                    </a:cubicBezTo>
                    <a:cubicBezTo>
                      <a:pt x="10755" y="1651"/>
                      <a:pt x="10745" y="1683"/>
                      <a:pt x="10732" y="1696"/>
                    </a:cubicBezTo>
                    <a:cubicBezTo>
                      <a:pt x="10720" y="1710"/>
                      <a:pt x="10694" y="1721"/>
                      <a:pt x="10653" y="1729"/>
                    </a:cubicBezTo>
                    <a:cubicBezTo>
                      <a:pt x="10607" y="1738"/>
                      <a:pt x="10545" y="1743"/>
                      <a:pt x="10465" y="1743"/>
                    </a:cubicBezTo>
                    <a:cubicBezTo>
                      <a:pt x="10291" y="1743"/>
                      <a:pt x="10291" y="1743"/>
                      <a:pt x="10291" y="1743"/>
                    </a:cubicBezTo>
                    <a:cubicBezTo>
                      <a:pt x="10258" y="1743"/>
                      <a:pt x="10239" y="1739"/>
                      <a:pt x="10233" y="1732"/>
                    </a:cubicBezTo>
                    <a:cubicBezTo>
                      <a:pt x="10226" y="1725"/>
                      <a:pt x="10223" y="1704"/>
                      <a:pt x="10223" y="1669"/>
                    </a:cubicBezTo>
                    <a:cubicBezTo>
                      <a:pt x="10223" y="1212"/>
                      <a:pt x="10223" y="1212"/>
                      <a:pt x="10223" y="1212"/>
                    </a:cubicBezTo>
                    <a:cubicBezTo>
                      <a:pt x="10223" y="1172"/>
                      <a:pt x="10230" y="1146"/>
                      <a:pt x="10243" y="1134"/>
                    </a:cubicBezTo>
                    <a:close/>
                    <a:moveTo>
                      <a:pt x="11541" y="1134"/>
                    </a:moveTo>
                    <a:cubicBezTo>
                      <a:pt x="11555" y="1123"/>
                      <a:pt x="11585" y="1117"/>
                      <a:pt x="11632" y="1117"/>
                    </a:cubicBezTo>
                    <a:cubicBezTo>
                      <a:pt x="11809" y="1117"/>
                      <a:pt x="11809" y="1117"/>
                      <a:pt x="11809" y="1117"/>
                    </a:cubicBezTo>
                    <a:cubicBezTo>
                      <a:pt x="11926" y="1117"/>
                      <a:pt x="12006" y="1122"/>
                      <a:pt x="12050" y="1134"/>
                    </a:cubicBezTo>
                    <a:cubicBezTo>
                      <a:pt x="12093" y="1145"/>
                      <a:pt x="12122" y="1168"/>
                      <a:pt x="12137" y="1202"/>
                    </a:cubicBezTo>
                    <a:cubicBezTo>
                      <a:pt x="12146" y="1224"/>
                      <a:pt x="12150" y="1247"/>
                      <a:pt x="12150" y="1271"/>
                    </a:cubicBezTo>
                    <a:cubicBezTo>
                      <a:pt x="12150" y="1300"/>
                      <a:pt x="12150" y="1300"/>
                      <a:pt x="12150" y="1300"/>
                    </a:cubicBezTo>
                    <a:cubicBezTo>
                      <a:pt x="12150" y="1324"/>
                      <a:pt x="12158" y="1335"/>
                      <a:pt x="12172" y="1334"/>
                    </a:cubicBezTo>
                    <a:cubicBezTo>
                      <a:pt x="12185" y="1333"/>
                      <a:pt x="12194" y="1328"/>
                      <a:pt x="12198" y="1317"/>
                    </a:cubicBezTo>
                    <a:cubicBezTo>
                      <a:pt x="12201" y="1306"/>
                      <a:pt x="12205" y="1278"/>
                      <a:pt x="12209" y="1235"/>
                    </a:cubicBezTo>
                    <a:cubicBezTo>
                      <a:pt x="12214" y="1168"/>
                      <a:pt x="12214" y="1168"/>
                      <a:pt x="12214" y="1168"/>
                    </a:cubicBezTo>
                    <a:cubicBezTo>
                      <a:pt x="12217" y="1119"/>
                      <a:pt x="12220" y="1089"/>
                      <a:pt x="12223" y="1078"/>
                    </a:cubicBezTo>
                    <a:cubicBezTo>
                      <a:pt x="12225" y="1068"/>
                      <a:pt x="12226" y="1059"/>
                      <a:pt x="12226" y="1052"/>
                    </a:cubicBezTo>
                    <a:cubicBezTo>
                      <a:pt x="12226" y="1030"/>
                      <a:pt x="12214" y="1019"/>
                      <a:pt x="12189" y="1019"/>
                    </a:cubicBezTo>
                    <a:cubicBezTo>
                      <a:pt x="12179" y="1019"/>
                      <a:pt x="12164" y="1021"/>
                      <a:pt x="12143" y="1024"/>
                    </a:cubicBezTo>
                    <a:cubicBezTo>
                      <a:pt x="12134" y="1025"/>
                      <a:pt x="12106" y="1027"/>
                      <a:pt x="12062" y="1028"/>
                    </a:cubicBezTo>
                    <a:cubicBezTo>
                      <a:pt x="11901" y="1036"/>
                      <a:pt x="11901" y="1036"/>
                      <a:pt x="11901" y="1036"/>
                    </a:cubicBezTo>
                    <a:cubicBezTo>
                      <a:pt x="11830" y="1039"/>
                      <a:pt x="11749" y="1041"/>
                      <a:pt x="11657" y="1041"/>
                    </a:cubicBezTo>
                    <a:cubicBezTo>
                      <a:pt x="11505" y="1041"/>
                      <a:pt x="11375" y="1035"/>
                      <a:pt x="11267" y="1023"/>
                    </a:cubicBezTo>
                    <a:cubicBezTo>
                      <a:pt x="11236" y="1019"/>
                      <a:pt x="11210" y="1017"/>
                      <a:pt x="11191" y="1017"/>
                    </a:cubicBezTo>
                    <a:cubicBezTo>
                      <a:pt x="11157" y="1017"/>
                      <a:pt x="11140" y="1028"/>
                      <a:pt x="11140" y="1048"/>
                    </a:cubicBezTo>
                    <a:cubicBezTo>
                      <a:pt x="11140" y="1062"/>
                      <a:pt x="11151" y="1069"/>
                      <a:pt x="11173" y="1069"/>
                    </a:cubicBezTo>
                    <a:cubicBezTo>
                      <a:pt x="11242" y="1069"/>
                      <a:pt x="11288" y="1088"/>
                      <a:pt x="11312" y="1125"/>
                    </a:cubicBezTo>
                    <a:cubicBezTo>
                      <a:pt x="11336" y="1163"/>
                      <a:pt x="11348" y="1236"/>
                      <a:pt x="11348" y="1344"/>
                    </a:cubicBezTo>
                    <a:cubicBezTo>
                      <a:pt x="11348" y="2302"/>
                      <a:pt x="11348" y="2302"/>
                      <a:pt x="11348" y="2302"/>
                    </a:cubicBezTo>
                    <a:cubicBezTo>
                      <a:pt x="11347" y="2375"/>
                      <a:pt x="11347" y="2375"/>
                      <a:pt x="11347" y="2375"/>
                    </a:cubicBezTo>
                    <a:cubicBezTo>
                      <a:pt x="11347" y="2466"/>
                      <a:pt x="11319" y="2519"/>
                      <a:pt x="11265" y="2534"/>
                    </a:cubicBezTo>
                    <a:cubicBezTo>
                      <a:pt x="11222" y="2547"/>
                      <a:pt x="11222" y="2547"/>
                      <a:pt x="11222" y="2547"/>
                    </a:cubicBezTo>
                    <a:cubicBezTo>
                      <a:pt x="11202" y="2552"/>
                      <a:pt x="11193" y="2561"/>
                      <a:pt x="11193" y="2573"/>
                    </a:cubicBezTo>
                    <a:cubicBezTo>
                      <a:pt x="11193" y="2589"/>
                      <a:pt x="11205" y="2598"/>
                      <a:pt x="11229" y="2598"/>
                    </a:cubicBezTo>
                    <a:cubicBezTo>
                      <a:pt x="11239" y="2598"/>
                      <a:pt x="11259" y="2595"/>
                      <a:pt x="11288" y="2590"/>
                    </a:cubicBezTo>
                    <a:cubicBezTo>
                      <a:pt x="11342" y="2580"/>
                      <a:pt x="11435" y="2576"/>
                      <a:pt x="11567" y="2576"/>
                    </a:cubicBezTo>
                    <a:cubicBezTo>
                      <a:pt x="11662" y="2576"/>
                      <a:pt x="11781" y="2583"/>
                      <a:pt x="11925" y="2596"/>
                    </a:cubicBezTo>
                    <a:cubicBezTo>
                      <a:pt x="11962" y="2599"/>
                      <a:pt x="11991" y="2601"/>
                      <a:pt x="12013" y="2601"/>
                    </a:cubicBezTo>
                    <a:cubicBezTo>
                      <a:pt x="12114" y="2601"/>
                      <a:pt x="12198" y="2560"/>
                      <a:pt x="12265" y="2479"/>
                    </a:cubicBezTo>
                    <a:cubicBezTo>
                      <a:pt x="12320" y="2411"/>
                      <a:pt x="12347" y="2353"/>
                      <a:pt x="12347" y="2304"/>
                    </a:cubicBezTo>
                    <a:cubicBezTo>
                      <a:pt x="12347" y="2284"/>
                      <a:pt x="12340" y="2274"/>
                      <a:pt x="12326" y="2275"/>
                    </a:cubicBezTo>
                    <a:cubicBezTo>
                      <a:pt x="12318" y="2276"/>
                      <a:pt x="12309" y="2282"/>
                      <a:pt x="12301" y="2295"/>
                    </a:cubicBezTo>
                    <a:cubicBezTo>
                      <a:pt x="12216" y="2429"/>
                      <a:pt x="12026" y="2496"/>
                      <a:pt x="11730" y="2496"/>
                    </a:cubicBezTo>
                    <a:cubicBezTo>
                      <a:pt x="11637" y="2496"/>
                      <a:pt x="11578" y="2488"/>
                      <a:pt x="11555" y="2472"/>
                    </a:cubicBezTo>
                    <a:cubicBezTo>
                      <a:pt x="11532" y="2456"/>
                      <a:pt x="11521" y="2416"/>
                      <a:pt x="11521" y="2352"/>
                    </a:cubicBezTo>
                    <a:cubicBezTo>
                      <a:pt x="11521" y="1934"/>
                      <a:pt x="11521" y="1934"/>
                      <a:pt x="11521" y="1934"/>
                    </a:cubicBezTo>
                    <a:cubicBezTo>
                      <a:pt x="11520" y="1897"/>
                      <a:pt x="11520" y="1897"/>
                      <a:pt x="11520" y="1897"/>
                    </a:cubicBezTo>
                    <a:cubicBezTo>
                      <a:pt x="11520" y="1874"/>
                      <a:pt x="11526" y="1859"/>
                      <a:pt x="11538" y="1851"/>
                    </a:cubicBezTo>
                    <a:cubicBezTo>
                      <a:pt x="11551" y="1844"/>
                      <a:pt x="11575" y="1840"/>
                      <a:pt x="11612" y="1840"/>
                    </a:cubicBezTo>
                    <a:cubicBezTo>
                      <a:pt x="11862" y="1840"/>
                      <a:pt x="11862" y="1840"/>
                      <a:pt x="11862" y="1840"/>
                    </a:cubicBezTo>
                    <a:cubicBezTo>
                      <a:pt x="11927" y="1840"/>
                      <a:pt x="11973" y="1849"/>
                      <a:pt x="12000" y="1867"/>
                    </a:cubicBezTo>
                    <a:cubicBezTo>
                      <a:pt x="12027" y="1885"/>
                      <a:pt x="12045" y="1920"/>
                      <a:pt x="12054" y="1970"/>
                    </a:cubicBezTo>
                    <a:cubicBezTo>
                      <a:pt x="12061" y="2002"/>
                      <a:pt x="12061" y="2002"/>
                      <a:pt x="12061" y="2002"/>
                    </a:cubicBezTo>
                    <a:cubicBezTo>
                      <a:pt x="12064" y="2019"/>
                      <a:pt x="12074" y="2027"/>
                      <a:pt x="12090" y="2027"/>
                    </a:cubicBezTo>
                    <a:cubicBezTo>
                      <a:pt x="12104" y="2027"/>
                      <a:pt x="12112" y="2018"/>
                      <a:pt x="12112" y="1999"/>
                    </a:cubicBezTo>
                    <a:cubicBezTo>
                      <a:pt x="12112" y="1992"/>
                      <a:pt x="12111" y="1981"/>
                      <a:pt x="12110" y="1966"/>
                    </a:cubicBezTo>
                    <a:cubicBezTo>
                      <a:pt x="12105" y="1921"/>
                      <a:pt x="12103" y="1875"/>
                      <a:pt x="12103" y="1829"/>
                    </a:cubicBezTo>
                    <a:cubicBezTo>
                      <a:pt x="12103" y="1769"/>
                      <a:pt x="12106" y="1702"/>
                      <a:pt x="12113" y="1629"/>
                    </a:cubicBezTo>
                    <a:cubicBezTo>
                      <a:pt x="12114" y="1618"/>
                      <a:pt x="12114" y="1610"/>
                      <a:pt x="12114" y="1605"/>
                    </a:cubicBezTo>
                    <a:cubicBezTo>
                      <a:pt x="12114" y="1585"/>
                      <a:pt x="12107" y="1575"/>
                      <a:pt x="12092" y="1574"/>
                    </a:cubicBezTo>
                    <a:cubicBezTo>
                      <a:pt x="12077" y="1573"/>
                      <a:pt x="12067" y="1582"/>
                      <a:pt x="12063" y="1601"/>
                    </a:cubicBezTo>
                    <a:cubicBezTo>
                      <a:pt x="12053" y="1651"/>
                      <a:pt x="12042" y="1683"/>
                      <a:pt x="12030" y="1696"/>
                    </a:cubicBezTo>
                    <a:cubicBezTo>
                      <a:pt x="12018" y="1710"/>
                      <a:pt x="11992" y="1721"/>
                      <a:pt x="11951" y="1729"/>
                    </a:cubicBezTo>
                    <a:cubicBezTo>
                      <a:pt x="11905" y="1738"/>
                      <a:pt x="11842" y="1743"/>
                      <a:pt x="11763" y="1743"/>
                    </a:cubicBezTo>
                    <a:cubicBezTo>
                      <a:pt x="11589" y="1743"/>
                      <a:pt x="11589" y="1743"/>
                      <a:pt x="11589" y="1743"/>
                    </a:cubicBezTo>
                    <a:cubicBezTo>
                      <a:pt x="11556" y="1743"/>
                      <a:pt x="11537" y="1739"/>
                      <a:pt x="11530" y="1732"/>
                    </a:cubicBezTo>
                    <a:cubicBezTo>
                      <a:pt x="11524" y="1725"/>
                      <a:pt x="11521" y="1704"/>
                      <a:pt x="11521" y="1669"/>
                    </a:cubicBezTo>
                    <a:cubicBezTo>
                      <a:pt x="11521" y="1212"/>
                      <a:pt x="11521" y="1212"/>
                      <a:pt x="11521" y="1212"/>
                    </a:cubicBezTo>
                    <a:cubicBezTo>
                      <a:pt x="11521" y="1172"/>
                      <a:pt x="11528" y="1146"/>
                      <a:pt x="11541" y="1134"/>
                    </a:cubicBezTo>
                    <a:close/>
                    <a:moveTo>
                      <a:pt x="444" y="76"/>
                    </a:moveTo>
                    <a:cubicBezTo>
                      <a:pt x="456" y="68"/>
                      <a:pt x="488" y="64"/>
                      <a:pt x="539" y="64"/>
                    </a:cubicBezTo>
                    <a:cubicBezTo>
                      <a:pt x="578" y="64"/>
                      <a:pt x="607" y="71"/>
                      <a:pt x="627" y="85"/>
                    </a:cubicBezTo>
                    <a:cubicBezTo>
                      <a:pt x="647" y="99"/>
                      <a:pt x="660" y="122"/>
                      <a:pt x="667" y="153"/>
                    </a:cubicBezTo>
                    <a:cubicBezTo>
                      <a:pt x="670" y="166"/>
                      <a:pt x="676" y="173"/>
                      <a:pt x="683" y="173"/>
                    </a:cubicBezTo>
                    <a:cubicBezTo>
                      <a:pt x="692" y="173"/>
                      <a:pt x="697" y="167"/>
                      <a:pt x="697" y="156"/>
                    </a:cubicBezTo>
                    <a:cubicBezTo>
                      <a:pt x="697" y="145"/>
                      <a:pt x="696" y="131"/>
                      <a:pt x="693" y="113"/>
                    </a:cubicBezTo>
                    <a:cubicBezTo>
                      <a:pt x="690" y="91"/>
                      <a:pt x="689" y="78"/>
                      <a:pt x="688" y="72"/>
                    </a:cubicBezTo>
                    <a:cubicBezTo>
                      <a:pt x="686" y="36"/>
                      <a:pt x="686" y="36"/>
                      <a:pt x="686" y="36"/>
                    </a:cubicBezTo>
                    <a:cubicBezTo>
                      <a:pt x="685" y="20"/>
                      <a:pt x="675" y="12"/>
                      <a:pt x="657" y="12"/>
                    </a:cubicBezTo>
                    <a:cubicBezTo>
                      <a:pt x="652" y="12"/>
                      <a:pt x="640" y="13"/>
                      <a:pt x="623" y="13"/>
                    </a:cubicBezTo>
                    <a:cubicBezTo>
                      <a:pt x="534" y="18"/>
                      <a:pt x="450" y="20"/>
                      <a:pt x="371" y="20"/>
                    </a:cubicBezTo>
                    <a:cubicBezTo>
                      <a:pt x="249" y="19"/>
                      <a:pt x="249" y="19"/>
                      <a:pt x="249" y="19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21" y="18"/>
                      <a:pt x="103" y="17"/>
                      <a:pt x="90" y="16"/>
                    </a:cubicBezTo>
                    <a:cubicBezTo>
                      <a:pt x="82" y="15"/>
                      <a:pt x="76" y="15"/>
                      <a:pt x="72" y="15"/>
                    </a:cubicBezTo>
                    <a:cubicBezTo>
                      <a:pt x="60" y="15"/>
                      <a:pt x="53" y="22"/>
                      <a:pt x="51" y="3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2" y="110"/>
                      <a:pt x="42" y="110"/>
                      <a:pt x="42" y="110"/>
                    </a:cubicBezTo>
                    <a:cubicBezTo>
                      <a:pt x="37" y="154"/>
                      <a:pt x="37" y="154"/>
                      <a:pt x="37" y="154"/>
                    </a:cubicBezTo>
                    <a:cubicBezTo>
                      <a:pt x="34" y="171"/>
                      <a:pt x="32" y="184"/>
                      <a:pt x="32" y="194"/>
                    </a:cubicBezTo>
                    <a:cubicBezTo>
                      <a:pt x="31" y="204"/>
                      <a:pt x="36" y="209"/>
                      <a:pt x="47" y="209"/>
                    </a:cubicBezTo>
                    <a:cubicBezTo>
                      <a:pt x="55" y="209"/>
                      <a:pt x="61" y="202"/>
                      <a:pt x="64" y="189"/>
                    </a:cubicBezTo>
                    <a:cubicBezTo>
                      <a:pt x="68" y="174"/>
                      <a:pt x="68" y="174"/>
                      <a:pt x="68" y="174"/>
                    </a:cubicBezTo>
                    <a:cubicBezTo>
                      <a:pt x="79" y="138"/>
                      <a:pt x="87" y="115"/>
                      <a:pt x="92" y="105"/>
                    </a:cubicBezTo>
                    <a:cubicBezTo>
                      <a:pt x="98" y="96"/>
                      <a:pt x="110" y="88"/>
                      <a:pt x="128" y="80"/>
                    </a:cubicBezTo>
                    <a:cubicBezTo>
                      <a:pt x="153" y="70"/>
                      <a:pt x="199" y="65"/>
                      <a:pt x="266" y="65"/>
                    </a:cubicBezTo>
                    <a:cubicBezTo>
                      <a:pt x="294" y="65"/>
                      <a:pt x="309" y="79"/>
                      <a:pt x="309" y="105"/>
                    </a:cubicBezTo>
                    <a:cubicBezTo>
                      <a:pt x="309" y="554"/>
                      <a:pt x="309" y="554"/>
                      <a:pt x="309" y="554"/>
                    </a:cubicBezTo>
                    <a:cubicBezTo>
                      <a:pt x="309" y="577"/>
                      <a:pt x="309" y="577"/>
                      <a:pt x="309" y="577"/>
                    </a:cubicBezTo>
                    <a:cubicBezTo>
                      <a:pt x="309" y="607"/>
                      <a:pt x="302" y="631"/>
                      <a:pt x="288" y="648"/>
                    </a:cubicBezTo>
                    <a:cubicBezTo>
                      <a:pt x="274" y="666"/>
                      <a:pt x="253" y="675"/>
                      <a:pt x="227" y="677"/>
                    </a:cubicBezTo>
                    <a:cubicBezTo>
                      <a:pt x="217" y="678"/>
                      <a:pt x="210" y="679"/>
                      <a:pt x="207" y="681"/>
                    </a:cubicBezTo>
                    <a:cubicBezTo>
                      <a:pt x="204" y="683"/>
                      <a:pt x="203" y="688"/>
                      <a:pt x="202" y="696"/>
                    </a:cubicBezTo>
                    <a:cubicBezTo>
                      <a:pt x="202" y="705"/>
                      <a:pt x="207" y="709"/>
                      <a:pt x="217" y="709"/>
                    </a:cubicBezTo>
                    <a:cubicBezTo>
                      <a:pt x="222" y="709"/>
                      <a:pt x="230" y="708"/>
                      <a:pt x="242" y="707"/>
                    </a:cubicBezTo>
                    <a:cubicBezTo>
                      <a:pt x="353" y="701"/>
                      <a:pt x="353" y="701"/>
                      <a:pt x="353" y="701"/>
                    </a:cubicBezTo>
                    <a:cubicBezTo>
                      <a:pt x="369" y="700"/>
                      <a:pt x="386" y="699"/>
                      <a:pt x="406" y="699"/>
                    </a:cubicBezTo>
                    <a:cubicBezTo>
                      <a:pt x="414" y="699"/>
                      <a:pt x="421" y="699"/>
                      <a:pt x="426" y="700"/>
                    </a:cubicBezTo>
                    <a:cubicBezTo>
                      <a:pt x="489" y="704"/>
                      <a:pt x="489" y="704"/>
                      <a:pt x="489" y="704"/>
                    </a:cubicBezTo>
                    <a:cubicBezTo>
                      <a:pt x="527" y="705"/>
                      <a:pt x="527" y="705"/>
                      <a:pt x="527" y="705"/>
                    </a:cubicBezTo>
                    <a:cubicBezTo>
                      <a:pt x="533" y="705"/>
                      <a:pt x="537" y="706"/>
                      <a:pt x="539" y="706"/>
                    </a:cubicBezTo>
                    <a:cubicBezTo>
                      <a:pt x="550" y="706"/>
                      <a:pt x="555" y="702"/>
                      <a:pt x="555" y="694"/>
                    </a:cubicBezTo>
                    <a:cubicBezTo>
                      <a:pt x="555" y="683"/>
                      <a:pt x="549" y="677"/>
                      <a:pt x="537" y="676"/>
                    </a:cubicBezTo>
                    <a:cubicBezTo>
                      <a:pt x="495" y="673"/>
                      <a:pt x="466" y="660"/>
                      <a:pt x="450" y="636"/>
                    </a:cubicBezTo>
                    <a:cubicBezTo>
                      <a:pt x="433" y="612"/>
                      <a:pt x="425" y="572"/>
                      <a:pt x="425" y="515"/>
                    </a:cubicBezTo>
                    <a:cubicBezTo>
                      <a:pt x="425" y="135"/>
                      <a:pt x="425" y="135"/>
                      <a:pt x="425" y="135"/>
                    </a:cubicBezTo>
                    <a:cubicBezTo>
                      <a:pt x="425" y="104"/>
                      <a:pt x="431" y="84"/>
                      <a:pt x="444" y="76"/>
                    </a:cubicBezTo>
                    <a:close/>
                    <a:moveTo>
                      <a:pt x="1411" y="370"/>
                    </a:moveTo>
                    <a:cubicBezTo>
                      <a:pt x="1415" y="377"/>
                      <a:pt x="1417" y="397"/>
                      <a:pt x="1417" y="430"/>
                    </a:cubicBezTo>
                    <a:cubicBezTo>
                      <a:pt x="1417" y="541"/>
                      <a:pt x="1417" y="541"/>
                      <a:pt x="1417" y="541"/>
                    </a:cubicBezTo>
                    <a:cubicBezTo>
                      <a:pt x="1417" y="568"/>
                      <a:pt x="1417" y="568"/>
                      <a:pt x="1417" y="568"/>
                    </a:cubicBezTo>
                    <a:cubicBezTo>
                      <a:pt x="1417" y="603"/>
                      <a:pt x="1412" y="629"/>
                      <a:pt x="1402" y="646"/>
                    </a:cubicBezTo>
                    <a:cubicBezTo>
                      <a:pt x="1392" y="663"/>
                      <a:pt x="1376" y="674"/>
                      <a:pt x="1353" y="677"/>
                    </a:cubicBezTo>
                    <a:cubicBezTo>
                      <a:pt x="1344" y="678"/>
                      <a:pt x="1340" y="682"/>
                      <a:pt x="1340" y="690"/>
                    </a:cubicBezTo>
                    <a:cubicBezTo>
                      <a:pt x="1340" y="701"/>
                      <a:pt x="1346" y="707"/>
                      <a:pt x="1356" y="707"/>
                    </a:cubicBezTo>
                    <a:cubicBezTo>
                      <a:pt x="1362" y="707"/>
                      <a:pt x="1375" y="705"/>
                      <a:pt x="1395" y="703"/>
                    </a:cubicBezTo>
                    <a:cubicBezTo>
                      <a:pt x="1430" y="699"/>
                      <a:pt x="1458" y="698"/>
                      <a:pt x="1479" y="698"/>
                    </a:cubicBezTo>
                    <a:cubicBezTo>
                      <a:pt x="1512" y="698"/>
                      <a:pt x="1549" y="700"/>
                      <a:pt x="1589" y="705"/>
                    </a:cubicBezTo>
                    <a:cubicBezTo>
                      <a:pt x="1606" y="707"/>
                      <a:pt x="1618" y="708"/>
                      <a:pt x="1624" y="708"/>
                    </a:cubicBezTo>
                    <a:cubicBezTo>
                      <a:pt x="1641" y="708"/>
                      <a:pt x="1650" y="702"/>
                      <a:pt x="1650" y="692"/>
                    </a:cubicBezTo>
                    <a:cubicBezTo>
                      <a:pt x="1650" y="683"/>
                      <a:pt x="1644" y="678"/>
                      <a:pt x="1632" y="678"/>
                    </a:cubicBezTo>
                    <a:cubicBezTo>
                      <a:pt x="1597" y="678"/>
                      <a:pt x="1572" y="668"/>
                      <a:pt x="1557" y="647"/>
                    </a:cubicBezTo>
                    <a:cubicBezTo>
                      <a:pt x="1541" y="626"/>
                      <a:pt x="1534" y="591"/>
                      <a:pt x="1534" y="544"/>
                    </a:cubicBezTo>
                    <a:cubicBezTo>
                      <a:pt x="1534" y="111"/>
                      <a:pt x="1534" y="111"/>
                      <a:pt x="1534" y="111"/>
                    </a:cubicBezTo>
                    <a:cubicBezTo>
                      <a:pt x="1534" y="67"/>
                      <a:pt x="1553" y="42"/>
                      <a:pt x="1593" y="36"/>
                    </a:cubicBezTo>
                    <a:cubicBezTo>
                      <a:pt x="1603" y="34"/>
                      <a:pt x="1608" y="29"/>
                      <a:pt x="1608" y="22"/>
                    </a:cubicBezTo>
                    <a:cubicBezTo>
                      <a:pt x="1608" y="13"/>
                      <a:pt x="1602" y="8"/>
                      <a:pt x="1590" y="8"/>
                    </a:cubicBezTo>
                    <a:cubicBezTo>
                      <a:pt x="1577" y="8"/>
                      <a:pt x="1559" y="9"/>
                      <a:pt x="1535" y="11"/>
                    </a:cubicBezTo>
                    <a:cubicBezTo>
                      <a:pt x="1494" y="16"/>
                      <a:pt x="1468" y="18"/>
                      <a:pt x="1455" y="18"/>
                    </a:cubicBezTo>
                    <a:cubicBezTo>
                      <a:pt x="1418" y="18"/>
                      <a:pt x="1386" y="16"/>
                      <a:pt x="1358" y="12"/>
                    </a:cubicBezTo>
                    <a:cubicBezTo>
                      <a:pt x="1342" y="9"/>
                      <a:pt x="1331" y="8"/>
                      <a:pt x="1325" y="8"/>
                    </a:cubicBezTo>
                    <a:cubicBezTo>
                      <a:pt x="1314" y="8"/>
                      <a:pt x="1309" y="13"/>
                      <a:pt x="1309" y="23"/>
                    </a:cubicBezTo>
                    <a:cubicBezTo>
                      <a:pt x="1309" y="31"/>
                      <a:pt x="1314" y="36"/>
                      <a:pt x="1323" y="38"/>
                    </a:cubicBezTo>
                    <a:cubicBezTo>
                      <a:pt x="1346" y="42"/>
                      <a:pt x="1346" y="42"/>
                      <a:pt x="1346" y="42"/>
                    </a:cubicBezTo>
                    <a:cubicBezTo>
                      <a:pt x="1394" y="51"/>
                      <a:pt x="1417" y="77"/>
                      <a:pt x="1417" y="120"/>
                    </a:cubicBezTo>
                    <a:cubicBezTo>
                      <a:pt x="1417" y="229"/>
                      <a:pt x="1417" y="229"/>
                      <a:pt x="1417" y="229"/>
                    </a:cubicBezTo>
                    <a:cubicBezTo>
                      <a:pt x="1417" y="266"/>
                      <a:pt x="1415" y="289"/>
                      <a:pt x="1411" y="297"/>
                    </a:cubicBezTo>
                    <a:cubicBezTo>
                      <a:pt x="1406" y="305"/>
                      <a:pt x="1394" y="309"/>
                      <a:pt x="1373" y="309"/>
                    </a:cubicBezTo>
                    <a:cubicBezTo>
                      <a:pt x="1137" y="309"/>
                      <a:pt x="1137" y="309"/>
                      <a:pt x="1137" y="309"/>
                    </a:cubicBezTo>
                    <a:cubicBezTo>
                      <a:pt x="1110" y="309"/>
                      <a:pt x="1093" y="306"/>
                      <a:pt x="1089" y="300"/>
                    </a:cubicBezTo>
                    <a:cubicBezTo>
                      <a:pt x="1084" y="295"/>
                      <a:pt x="1081" y="275"/>
                      <a:pt x="1081" y="240"/>
                    </a:cubicBezTo>
                    <a:cubicBezTo>
                      <a:pt x="1081" y="111"/>
                      <a:pt x="1081" y="111"/>
                      <a:pt x="1081" y="111"/>
                    </a:cubicBezTo>
                    <a:cubicBezTo>
                      <a:pt x="1081" y="67"/>
                      <a:pt x="1101" y="42"/>
                      <a:pt x="1141" y="36"/>
                    </a:cubicBezTo>
                    <a:cubicBezTo>
                      <a:pt x="1151" y="34"/>
                      <a:pt x="1155" y="29"/>
                      <a:pt x="1155" y="22"/>
                    </a:cubicBezTo>
                    <a:cubicBezTo>
                      <a:pt x="1155" y="13"/>
                      <a:pt x="1149" y="8"/>
                      <a:pt x="1137" y="8"/>
                    </a:cubicBezTo>
                    <a:cubicBezTo>
                      <a:pt x="1125" y="8"/>
                      <a:pt x="1106" y="9"/>
                      <a:pt x="1082" y="11"/>
                    </a:cubicBezTo>
                    <a:cubicBezTo>
                      <a:pt x="1042" y="16"/>
                      <a:pt x="1015" y="18"/>
                      <a:pt x="1003" y="18"/>
                    </a:cubicBezTo>
                    <a:cubicBezTo>
                      <a:pt x="966" y="18"/>
                      <a:pt x="934" y="16"/>
                      <a:pt x="907" y="12"/>
                    </a:cubicBezTo>
                    <a:cubicBezTo>
                      <a:pt x="890" y="9"/>
                      <a:pt x="879" y="8"/>
                      <a:pt x="873" y="8"/>
                    </a:cubicBezTo>
                    <a:cubicBezTo>
                      <a:pt x="862" y="8"/>
                      <a:pt x="857" y="13"/>
                      <a:pt x="857" y="23"/>
                    </a:cubicBezTo>
                    <a:cubicBezTo>
                      <a:pt x="857" y="31"/>
                      <a:pt x="862" y="36"/>
                      <a:pt x="871" y="38"/>
                    </a:cubicBezTo>
                    <a:cubicBezTo>
                      <a:pt x="907" y="45"/>
                      <a:pt x="932" y="54"/>
                      <a:pt x="945" y="66"/>
                    </a:cubicBezTo>
                    <a:cubicBezTo>
                      <a:pt x="958" y="77"/>
                      <a:pt x="965" y="95"/>
                      <a:pt x="965" y="120"/>
                    </a:cubicBezTo>
                    <a:cubicBezTo>
                      <a:pt x="965" y="541"/>
                      <a:pt x="965" y="541"/>
                      <a:pt x="965" y="541"/>
                    </a:cubicBezTo>
                    <a:cubicBezTo>
                      <a:pt x="965" y="568"/>
                      <a:pt x="965" y="568"/>
                      <a:pt x="965" y="568"/>
                    </a:cubicBezTo>
                    <a:cubicBezTo>
                      <a:pt x="965" y="603"/>
                      <a:pt x="960" y="629"/>
                      <a:pt x="950" y="646"/>
                    </a:cubicBezTo>
                    <a:cubicBezTo>
                      <a:pt x="940" y="663"/>
                      <a:pt x="923" y="674"/>
                      <a:pt x="901" y="677"/>
                    </a:cubicBezTo>
                    <a:cubicBezTo>
                      <a:pt x="892" y="678"/>
                      <a:pt x="888" y="682"/>
                      <a:pt x="888" y="690"/>
                    </a:cubicBezTo>
                    <a:cubicBezTo>
                      <a:pt x="888" y="701"/>
                      <a:pt x="893" y="707"/>
                      <a:pt x="904" y="707"/>
                    </a:cubicBezTo>
                    <a:cubicBezTo>
                      <a:pt x="909" y="707"/>
                      <a:pt x="922" y="705"/>
                      <a:pt x="943" y="703"/>
                    </a:cubicBezTo>
                    <a:cubicBezTo>
                      <a:pt x="978" y="699"/>
                      <a:pt x="1005" y="698"/>
                      <a:pt x="1026" y="698"/>
                    </a:cubicBezTo>
                    <a:cubicBezTo>
                      <a:pt x="1060" y="698"/>
                      <a:pt x="1096" y="700"/>
                      <a:pt x="1136" y="705"/>
                    </a:cubicBezTo>
                    <a:cubicBezTo>
                      <a:pt x="1154" y="707"/>
                      <a:pt x="1166" y="708"/>
                      <a:pt x="1172" y="708"/>
                    </a:cubicBezTo>
                    <a:cubicBezTo>
                      <a:pt x="1189" y="708"/>
                      <a:pt x="1198" y="702"/>
                      <a:pt x="1198" y="692"/>
                    </a:cubicBezTo>
                    <a:cubicBezTo>
                      <a:pt x="1198" y="683"/>
                      <a:pt x="1192" y="678"/>
                      <a:pt x="1181" y="678"/>
                    </a:cubicBezTo>
                    <a:cubicBezTo>
                      <a:pt x="1145" y="678"/>
                      <a:pt x="1120" y="668"/>
                      <a:pt x="1104" y="647"/>
                    </a:cubicBezTo>
                    <a:cubicBezTo>
                      <a:pt x="1089" y="626"/>
                      <a:pt x="1081" y="591"/>
                      <a:pt x="1081" y="544"/>
                    </a:cubicBezTo>
                    <a:cubicBezTo>
                      <a:pt x="1081" y="418"/>
                      <a:pt x="1081" y="418"/>
                      <a:pt x="1081" y="418"/>
                    </a:cubicBezTo>
                    <a:cubicBezTo>
                      <a:pt x="1081" y="392"/>
                      <a:pt x="1084" y="375"/>
                      <a:pt x="1090" y="369"/>
                    </a:cubicBezTo>
                    <a:cubicBezTo>
                      <a:pt x="1095" y="363"/>
                      <a:pt x="1110" y="360"/>
                      <a:pt x="1134" y="360"/>
                    </a:cubicBezTo>
                    <a:cubicBezTo>
                      <a:pt x="1373" y="360"/>
                      <a:pt x="1373" y="360"/>
                      <a:pt x="1373" y="360"/>
                    </a:cubicBezTo>
                    <a:cubicBezTo>
                      <a:pt x="1394" y="360"/>
                      <a:pt x="1407" y="363"/>
                      <a:pt x="1411" y="370"/>
                    </a:cubicBezTo>
                    <a:close/>
                    <a:moveTo>
                      <a:pt x="2027" y="109"/>
                    </a:moveTo>
                    <a:cubicBezTo>
                      <a:pt x="2027" y="80"/>
                      <a:pt x="2036" y="63"/>
                      <a:pt x="2053" y="58"/>
                    </a:cubicBezTo>
                    <a:cubicBezTo>
                      <a:pt x="2087" y="54"/>
                      <a:pt x="2087" y="54"/>
                      <a:pt x="2087" y="54"/>
                    </a:cubicBezTo>
                    <a:cubicBezTo>
                      <a:pt x="2149" y="54"/>
                      <a:pt x="2149" y="54"/>
                      <a:pt x="2149" y="54"/>
                    </a:cubicBezTo>
                    <a:cubicBezTo>
                      <a:pt x="2203" y="54"/>
                      <a:pt x="2243" y="61"/>
                      <a:pt x="2267" y="76"/>
                    </a:cubicBezTo>
                    <a:cubicBezTo>
                      <a:pt x="2292" y="91"/>
                      <a:pt x="2304" y="116"/>
                      <a:pt x="2304" y="149"/>
                    </a:cubicBezTo>
                    <a:cubicBezTo>
                      <a:pt x="2304" y="164"/>
                      <a:pt x="2307" y="172"/>
                      <a:pt x="2313" y="171"/>
                    </a:cubicBezTo>
                    <a:cubicBezTo>
                      <a:pt x="2326" y="171"/>
                      <a:pt x="2333" y="158"/>
                      <a:pt x="2333" y="132"/>
                    </a:cubicBezTo>
                    <a:cubicBezTo>
                      <a:pt x="2333" y="119"/>
                      <a:pt x="2332" y="98"/>
                      <a:pt x="2329" y="69"/>
                    </a:cubicBezTo>
                    <a:cubicBezTo>
                      <a:pt x="2327" y="49"/>
                      <a:pt x="2326" y="35"/>
                      <a:pt x="2326" y="28"/>
                    </a:cubicBezTo>
                    <a:cubicBezTo>
                      <a:pt x="2326" y="17"/>
                      <a:pt x="2321" y="11"/>
                      <a:pt x="2311" y="11"/>
                    </a:cubicBezTo>
                    <a:cubicBezTo>
                      <a:pt x="2309" y="11"/>
                      <a:pt x="2307" y="11"/>
                      <a:pt x="2304" y="11"/>
                    </a:cubicBezTo>
                    <a:cubicBezTo>
                      <a:pt x="2279" y="14"/>
                      <a:pt x="2211" y="16"/>
                      <a:pt x="2101" y="16"/>
                    </a:cubicBezTo>
                    <a:cubicBezTo>
                      <a:pt x="1910" y="14"/>
                      <a:pt x="1910" y="14"/>
                      <a:pt x="1910" y="14"/>
                    </a:cubicBezTo>
                    <a:cubicBezTo>
                      <a:pt x="1859" y="12"/>
                      <a:pt x="1859" y="12"/>
                      <a:pt x="1859" y="12"/>
                    </a:cubicBezTo>
                    <a:cubicBezTo>
                      <a:pt x="1848" y="12"/>
                      <a:pt x="1840" y="12"/>
                      <a:pt x="1834" y="11"/>
                    </a:cubicBezTo>
                    <a:cubicBezTo>
                      <a:pt x="1826" y="11"/>
                      <a:pt x="1821" y="10"/>
                      <a:pt x="1819" y="10"/>
                    </a:cubicBezTo>
                    <a:cubicBezTo>
                      <a:pt x="1808" y="10"/>
                      <a:pt x="1802" y="14"/>
                      <a:pt x="1802" y="22"/>
                    </a:cubicBezTo>
                    <a:cubicBezTo>
                      <a:pt x="1802" y="31"/>
                      <a:pt x="1807" y="36"/>
                      <a:pt x="1816" y="37"/>
                    </a:cubicBezTo>
                    <a:cubicBezTo>
                      <a:pt x="1854" y="43"/>
                      <a:pt x="1880" y="52"/>
                      <a:pt x="1892" y="65"/>
                    </a:cubicBezTo>
                    <a:cubicBezTo>
                      <a:pt x="1904" y="79"/>
                      <a:pt x="1911" y="104"/>
                      <a:pt x="1911" y="142"/>
                    </a:cubicBezTo>
                    <a:cubicBezTo>
                      <a:pt x="1911" y="542"/>
                      <a:pt x="1911" y="542"/>
                      <a:pt x="1911" y="542"/>
                    </a:cubicBezTo>
                    <a:cubicBezTo>
                      <a:pt x="1911" y="572"/>
                      <a:pt x="1909" y="597"/>
                      <a:pt x="1905" y="614"/>
                    </a:cubicBezTo>
                    <a:cubicBezTo>
                      <a:pt x="1901" y="636"/>
                      <a:pt x="1895" y="650"/>
                      <a:pt x="1889" y="658"/>
                    </a:cubicBezTo>
                    <a:cubicBezTo>
                      <a:pt x="1882" y="667"/>
                      <a:pt x="1869" y="674"/>
                      <a:pt x="1849" y="682"/>
                    </a:cubicBezTo>
                    <a:cubicBezTo>
                      <a:pt x="1842" y="685"/>
                      <a:pt x="1838" y="690"/>
                      <a:pt x="1838" y="696"/>
                    </a:cubicBezTo>
                    <a:cubicBezTo>
                      <a:pt x="1839" y="703"/>
                      <a:pt x="1843" y="707"/>
                      <a:pt x="1851" y="707"/>
                    </a:cubicBezTo>
                    <a:cubicBezTo>
                      <a:pt x="1858" y="707"/>
                      <a:pt x="1867" y="707"/>
                      <a:pt x="1881" y="706"/>
                    </a:cubicBezTo>
                    <a:cubicBezTo>
                      <a:pt x="1931" y="703"/>
                      <a:pt x="1969" y="701"/>
                      <a:pt x="1993" y="701"/>
                    </a:cubicBezTo>
                    <a:cubicBezTo>
                      <a:pt x="2030" y="701"/>
                      <a:pt x="2059" y="702"/>
                      <a:pt x="2081" y="704"/>
                    </a:cubicBezTo>
                    <a:cubicBezTo>
                      <a:pt x="2139" y="710"/>
                      <a:pt x="2139" y="710"/>
                      <a:pt x="2139" y="710"/>
                    </a:cubicBezTo>
                    <a:cubicBezTo>
                      <a:pt x="2165" y="712"/>
                      <a:pt x="2189" y="714"/>
                      <a:pt x="2211" y="714"/>
                    </a:cubicBezTo>
                    <a:cubicBezTo>
                      <a:pt x="2248" y="714"/>
                      <a:pt x="2277" y="708"/>
                      <a:pt x="2299" y="697"/>
                    </a:cubicBezTo>
                    <a:cubicBezTo>
                      <a:pt x="2321" y="685"/>
                      <a:pt x="2340" y="667"/>
                      <a:pt x="2355" y="640"/>
                    </a:cubicBezTo>
                    <a:cubicBezTo>
                      <a:pt x="2373" y="609"/>
                      <a:pt x="2381" y="577"/>
                      <a:pt x="2381" y="544"/>
                    </a:cubicBezTo>
                    <a:cubicBezTo>
                      <a:pt x="2381" y="540"/>
                      <a:pt x="2380" y="536"/>
                      <a:pt x="2377" y="533"/>
                    </a:cubicBezTo>
                    <a:cubicBezTo>
                      <a:pt x="2374" y="530"/>
                      <a:pt x="2371" y="529"/>
                      <a:pt x="2368" y="530"/>
                    </a:cubicBezTo>
                    <a:cubicBezTo>
                      <a:pt x="2366" y="530"/>
                      <a:pt x="2364" y="532"/>
                      <a:pt x="2362" y="536"/>
                    </a:cubicBezTo>
                    <a:cubicBezTo>
                      <a:pt x="2320" y="620"/>
                      <a:pt x="2230" y="661"/>
                      <a:pt x="2094" y="661"/>
                    </a:cubicBezTo>
                    <a:cubicBezTo>
                      <a:pt x="2078" y="661"/>
                      <a:pt x="2066" y="659"/>
                      <a:pt x="2058" y="653"/>
                    </a:cubicBezTo>
                    <a:cubicBezTo>
                      <a:pt x="2050" y="648"/>
                      <a:pt x="2043" y="638"/>
                      <a:pt x="2038" y="622"/>
                    </a:cubicBezTo>
                    <a:cubicBezTo>
                      <a:pt x="2030" y="602"/>
                      <a:pt x="2027" y="567"/>
                      <a:pt x="2027" y="520"/>
                    </a:cubicBezTo>
                    <a:cubicBezTo>
                      <a:pt x="2027" y="475"/>
                      <a:pt x="2027" y="475"/>
                      <a:pt x="2027" y="475"/>
                    </a:cubicBezTo>
                    <a:cubicBezTo>
                      <a:pt x="2027" y="438"/>
                      <a:pt x="2028" y="412"/>
                      <a:pt x="2030" y="395"/>
                    </a:cubicBezTo>
                    <a:cubicBezTo>
                      <a:pt x="2032" y="380"/>
                      <a:pt x="2036" y="370"/>
                      <a:pt x="2041" y="366"/>
                    </a:cubicBezTo>
                    <a:cubicBezTo>
                      <a:pt x="2047" y="361"/>
                      <a:pt x="2058" y="358"/>
                      <a:pt x="2075" y="358"/>
                    </a:cubicBezTo>
                    <a:cubicBezTo>
                      <a:pt x="2109" y="358"/>
                      <a:pt x="2109" y="358"/>
                      <a:pt x="2109" y="358"/>
                    </a:cubicBezTo>
                    <a:cubicBezTo>
                      <a:pt x="2144" y="358"/>
                      <a:pt x="2167" y="359"/>
                      <a:pt x="2180" y="362"/>
                    </a:cubicBezTo>
                    <a:cubicBezTo>
                      <a:pt x="2192" y="364"/>
                      <a:pt x="2203" y="369"/>
                      <a:pt x="2212" y="377"/>
                    </a:cubicBezTo>
                    <a:cubicBezTo>
                      <a:pt x="2228" y="392"/>
                      <a:pt x="2238" y="414"/>
                      <a:pt x="2242" y="443"/>
                    </a:cubicBezTo>
                    <a:cubicBezTo>
                      <a:pt x="2244" y="456"/>
                      <a:pt x="2249" y="462"/>
                      <a:pt x="2258" y="462"/>
                    </a:cubicBezTo>
                    <a:cubicBezTo>
                      <a:pt x="2262" y="461"/>
                      <a:pt x="2265" y="460"/>
                      <a:pt x="2266" y="458"/>
                    </a:cubicBezTo>
                    <a:cubicBezTo>
                      <a:pt x="2267" y="457"/>
                      <a:pt x="2267" y="453"/>
                      <a:pt x="2267" y="449"/>
                    </a:cubicBezTo>
                    <a:cubicBezTo>
                      <a:pt x="2267" y="423"/>
                      <a:pt x="2267" y="423"/>
                      <a:pt x="2267" y="423"/>
                    </a:cubicBezTo>
                    <a:cubicBezTo>
                      <a:pt x="2267" y="404"/>
                      <a:pt x="2266" y="381"/>
                      <a:pt x="2264" y="355"/>
                    </a:cubicBezTo>
                    <a:cubicBezTo>
                      <a:pt x="2261" y="315"/>
                      <a:pt x="2259" y="290"/>
                      <a:pt x="2259" y="279"/>
                    </a:cubicBezTo>
                    <a:cubicBezTo>
                      <a:pt x="2259" y="273"/>
                      <a:pt x="2260" y="266"/>
                      <a:pt x="2260" y="257"/>
                    </a:cubicBezTo>
                    <a:cubicBezTo>
                      <a:pt x="2261" y="245"/>
                      <a:pt x="2262" y="237"/>
                      <a:pt x="2262" y="235"/>
                    </a:cubicBezTo>
                    <a:cubicBezTo>
                      <a:pt x="2262" y="225"/>
                      <a:pt x="2258" y="221"/>
                      <a:pt x="2251" y="221"/>
                    </a:cubicBezTo>
                    <a:cubicBezTo>
                      <a:pt x="2244" y="221"/>
                      <a:pt x="2239" y="225"/>
                      <a:pt x="2236" y="231"/>
                    </a:cubicBezTo>
                    <a:cubicBezTo>
                      <a:pt x="2224" y="255"/>
                      <a:pt x="2224" y="255"/>
                      <a:pt x="2224" y="255"/>
                    </a:cubicBezTo>
                    <a:cubicBezTo>
                      <a:pt x="2206" y="292"/>
                      <a:pt x="2180" y="310"/>
                      <a:pt x="2147" y="310"/>
                    </a:cubicBezTo>
                    <a:cubicBezTo>
                      <a:pt x="2104" y="310"/>
                      <a:pt x="2104" y="310"/>
                      <a:pt x="2104" y="310"/>
                    </a:cubicBezTo>
                    <a:cubicBezTo>
                      <a:pt x="2082" y="311"/>
                      <a:pt x="2082" y="311"/>
                      <a:pt x="2082" y="311"/>
                    </a:cubicBezTo>
                    <a:cubicBezTo>
                      <a:pt x="2066" y="311"/>
                      <a:pt x="2066" y="311"/>
                      <a:pt x="2066" y="311"/>
                    </a:cubicBezTo>
                    <a:cubicBezTo>
                      <a:pt x="2049" y="311"/>
                      <a:pt x="2038" y="307"/>
                      <a:pt x="2033" y="299"/>
                    </a:cubicBezTo>
                    <a:cubicBezTo>
                      <a:pt x="2029" y="290"/>
                      <a:pt x="2027" y="270"/>
                      <a:pt x="2027" y="239"/>
                    </a:cubicBezTo>
                    <a:cubicBezTo>
                      <a:pt x="2027" y="130"/>
                      <a:pt x="2027" y="130"/>
                      <a:pt x="2027" y="130"/>
                    </a:cubicBezTo>
                    <a:cubicBezTo>
                      <a:pt x="2027" y="109"/>
                      <a:pt x="2027" y="109"/>
                      <a:pt x="2027" y="109"/>
                    </a:cubicBezTo>
                    <a:close/>
                    <a:moveTo>
                      <a:pt x="3460" y="20"/>
                    </a:moveTo>
                    <a:cubicBezTo>
                      <a:pt x="3460" y="30"/>
                      <a:pt x="3466" y="35"/>
                      <a:pt x="3479" y="35"/>
                    </a:cubicBezTo>
                    <a:cubicBezTo>
                      <a:pt x="3509" y="35"/>
                      <a:pt x="3533" y="44"/>
                      <a:pt x="3550" y="61"/>
                    </a:cubicBezTo>
                    <a:cubicBezTo>
                      <a:pt x="3568" y="79"/>
                      <a:pt x="3578" y="103"/>
                      <a:pt x="3580" y="134"/>
                    </a:cubicBezTo>
                    <a:cubicBezTo>
                      <a:pt x="3582" y="238"/>
                      <a:pt x="3582" y="238"/>
                      <a:pt x="3582" y="238"/>
                    </a:cubicBezTo>
                    <a:cubicBezTo>
                      <a:pt x="3582" y="279"/>
                      <a:pt x="3582" y="279"/>
                      <a:pt x="3582" y="279"/>
                    </a:cubicBezTo>
                    <a:cubicBezTo>
                      <a:pt x="3582" y="372"/>
                      <a:pt x="3577" y="443"/>
                      <a:pt x="3565" y="493"/>
                    </a:cubicBezTo>
                    <a:cubicBezTo>
                      <a:pt x="3554" y="543"/>
                      <a:pt x="3535" y="581"/>
                      <a:pt x="3508" y="607"/>
                    </a:cubicBezTo>
                    <a:cubicBezTo>
                      <a:pt x="3468" y="645"/>
                      <a:pt x="3415" y="664"/>
                      <a:pt x="3351" y="664"/>
                    </a:cubicBezTo>
                    <a:cubicBezTo>
                      <a:pt x="3287" y="664"/>
                      <a:pt x="3235" y="646"/>
                      <a:pt x="3194" y="608"/>
                    </a:cubicBezTo>
                    <a:cubicBezTo>
                      <a:pt x="3167" y="584"/>
                      <a:pt x="3149" y="554"/>
                      <a:pt x="3141" y="520"/>
                    </a:cubicBezTo>
                    <a:cubicBezTo>
                      <a:pt x="3132" y="485"/>
                      <a:pt x="3128" y="427"/>
                      <a:pt x="3128" y="346"/>
                    </a:cubicBezTo>
                    <a:cubicBezTo>
                      <a:pt x="3127" y="256"/>
                      <a:pt x="3127" y="256"/>
                      <a:pt x="3127" y="256"/>
                    </a:cubicBezTo>
                    <a:cubicBezTo>
                      <a:pt x="3135" y="129"/>
                      <a:pt x="3135" y="129"/>
                      <a:pt x="3135" y="129"/>
                    </a:cubicBezTo>
                    <a:cubicBezTo>
                      <a:pt x="3137" y="96"/>
                      <a:pt x="3141" y="74"/>
                      <a:pt x="3148" y="63"/>
                    </a:cubicBezTo>
                    <a:cubicBezTo>
                      <a:pt x="3155" y="52"/>
                      <a:pt x="3169" y="44"/>
                      <a:pt x="3190" y="40"/>
                    </a:cubicBezTo>
                    <a:cubicBezTo>
                      <a:pt x="3200" y="38"/>
                      <a:pt x="3206" y="36"/>
                      <a:pt x="3209" y="34"/>
                    </a:cubicBezTo>
                    <a:cubicBezTo>
                      <a:pt x="3211" y="32"/>
                      <a:pt x="3213" y="28"/>
                      <a:pt x="3213" y="23"/>
                    </a:cubicBezTo>
                    <a:cubicBezTo>
                      <a:pt x="3213" y="13"/>
                      <a:pt x="3204" y="8"/>
                      <a:pt x="3187" y="8"/>
                    </a:cubicBezTo>
                    <a:cubicBezTo>
                      <a:pt x="3179" y="8"/>
                      <a:pt x="3168" y="9"/>
                      <a:pt x="3152" y="10"/>
                    </a:cubicBezTo>
                    <a:cubicBezTo>
                      <a:pt x="3112" y="14"/>
                      <a:pt x="3075" y="16"/>
                      <a:pt x="3042" y="16"/>
                    </a:cubicBezTo>
                    <a:cubicBezTo>
                      <a:pt x="3019" y="16"/>
                      <a:pt x="2986" y="13"/>
                      <a:pt x="2944" y="9"/>
                    </a:cubicBezTo>
                    <a:cubicBezTo>
                      <a:pt x="2934" y="8"/>
                      <a:pt x="2927" y="8"/>
                      <a:pt x="2923" y="8"/>
                    </a:cubicBezTo>
                    <a:cubicBezTo>
                      <a:pt x="2912" y="8"/>
                      <a:pt x="2906" y="12"/>
                      <a:pt x="2906" y="21"/>
                    </a:cubicBezTo>
                    <a:cubicBezTo>
                      <a:pt x="2906" y="30"/>
                      <a:pt x="2912" y="35"/>
                      <a:pt x="2925" y="37"/>
                    </a:cubicBezTo>
                    <a:cubicBezTo>
                      <a:pt x="2946" y="40"/>
                      <a:pt x="2965" y="45"/>
                      <a:pt x="2981" y="53"/>
                    </a:cubicBezTo>
                    <a:cubicBezTo>
                      <a:pt x="2995" y="60"/>
                      <a:pt x="3004" y="68"/>
                      <a:pt x="3009" y="77"/>
                    </a:cubicBezTo>
                    <a:cubicBezTo>
                      <a:pt x="3014" y="86"/>
                      <a:pt x="3016" y="103"/>
                      <a:pt x="3016" y="125"/>
                    </a:cubicBezTo>
                    <a:cubicBezTo>
                      <a:pt x="3017" y="217"/>
                      <a:pt x="3017" y="217"/>
                      <a:pt x="3017" y="217"/>
                    </a:cubicBezTo>
                    <a:cubicBezTo>
                      <a:pt x="3012" y="413"/>
                      <a:pt x="3012" y="413"/>
                      <a:pt x="3012" y="413"/>
                    </a:cubicBezTo>
                    <a:cubicBezTo>
                      <a:pt x="3012" y="539"/>
                      <a:pt x="3044" y="625"/>
                      <a:pt x="3108" y="669"/>
                    </a:cubicBezTo>
                    <a:cubicBezTo>
                      <a:pt x="3156" y="701"/>
                      <a:pt x="3222" y="717"/>
                      <a:pt x="3308" y="717"/>
                    </a:cubicBezTo>
                    <a:cubicBezTo>
                      <a:pt x="3430" y="717"/>
                      <a:pt x="3516" y="678"/>
                      <a:pt x="3567" y="600"/>
                    </a:cubicBezTo>
                    <a:cubicBezTo>
                      <a:pt x="3588" y="567"/>
                      <a:pt x="3603" y="521"/>
                      <a:pt x="3613" y="462"/>
                    </a:cubicBezTo>
                    <a:cubicBezTo>
                      <a:pt x="3622" y="402"/>
                      <a:pt x="3627" y="324"/>
                      <a:pt x="3627" y="227"/>
                    </a:cubicBezTo>
                    <a:cubicBezTo>
                      <a:pt x="3628" y="165"/>
                      <a:pt x="3628" y="165"/>
                      <a:pt x="3628" y="165"/>
                    </a:cubicBezTo>
                    <a:cubicBezTo>
                      <a:pt x="3628" y="121"/>
                      <a:pt x="3628" y="121"/>
                      <a:pt x="3628" y="121"/>
                    </a:cubicBezTo>
                    <a:cubicBezTo>
                      <a:pt x="3628" y="69"/>
                      <a:pt x="3641" y="41"/>
                      <a:pt x="3667" y="37"/>
                    </a:cubicBezTo>
                    <a:cubicBezTo>
                      <a:pt x="3686" y="33"/>
                      <a:pt x="3686" y="33"/>
                      <a:pt x="3686" y="33"/>
                    </a:cubicBezTo>
                    <a:cubicBezTo>
                      <a:pt x="3695" y="32"/>
                      <a:pt x="3699" y="28"/>
                      <a:pt x="3699" y="21"/>
                    </a:cubicBezTo>
                    <a:cubicBezTo>
                      <a:pt x="3699" y="12"/>
                      <a:pt x="3694" y="7"/>
                      <a:pt x="3685" y="7"/>
                    </a:cubicBezTo>
                    <a:cubicBezTo>
                      <a:pt x="3680" y="7"/>
                      <a:pt x="3675" y="8"/>
                      <a:pt x="3669" y="8"/>
                    </a:cubicBezTo>
                    <a:cubicBezTo>
                      <a:pt x="3656" y="10"/>
                      <a:pt x="3641" y="12"/>
                      <a:pt x="3624" y="13"/>
                    </a:cubicBezTo>
                    <a:cubicBezTo>
                      <a:pt x="3574" y="15"/>
                      <a:pt x="3574" y="15"/>
                      <a:pt x="3574" y="15"/>
                    </a:cubicBezTo>
                    <a:cubicBezTo>
                      <a:pt x="3521" y="12"/>
                      <a:pt x="3521" y="12"/>
                      <a:pt x="3521" y="12"/>
                    </a:cubicBezTo>
                    <a:cubicBezTo>
                      <a:pt x="3500" y="11"/>
                      <a:pt x="3487" y="10"/>
                      <a:pt x="3481" y="9"/>
                    </a:cubicBezTo>
                    <a:cubicBezTo>
                      <a:pt x="3475" y="8"/>
                      <a:pt x="3472" y="8"/>
                      <a:pt x="3469" y="8"/>
                    </a:cubicBezTo>
                    <a:cubicBezTo>
                      <a:pt x="3463" y="8"/>
                      <a:pt x="3460" y="12"/>
                      <a:pt x="3460" y="20"/>
                    </a:cubicBezTo>
                    <a:cubicBezTo>
                      <a:pt x="3460" y="20"/>
                      <a:pt x="3460" y="20"/>
                      <a:pt x="3460" y="20"/>
                    </a:cubicBezTo>
                    <a:close/>
                    <a:moveTo>
                      <a:pt x="4141" y="99"/>
                    </a:moveTo>
                    <a:cubicBezTo>
                      <a:pt x="4106" y="58"/>
                      <a:pt x="4106" y="58"/>
                      <a:pt x="4106" y="58"/>
                    </a:cubicBezTo>
                    <a:cubicBezTo>
                      <a:pt x="4087" y="35"/>
                      <a:pt x="4074" y="21"/>
                      <a:pt x="4068" y="16"/>
                    </a:cubicBezTo>
                    <a:cubicBezTo>
                      <a:pt x="4062" y="12"/>
                      <a:pt x="4054" y="9"/>
                      <a:pt x="4043" y="9"/>
                    </a:cubicBezTo>
                    <a:cubicBezTo>
                      <a:pt x="4036" y="9"/>
                      <a:pt x="4027" y="10"/>
                      <a:pt x="4015" y="11"/>
                    </a:cubicBezTo>
                    <a:cubicBezTo>
                      <a:pt x="3985" y="14"/>
                      <a:pt x="3957" y="16"/>
                      <a:pt x="3931" y="16"/>
                    </a:cubicBezTo>
                    <a:cubicBezTo>
                      <a:pt x="3910" y="16"/>
                      <a:pt x="3910" y="16"/>
                      <a:pt x="3910" y="16"/>
                    </a:cubicBezTo>
                    <a:cubicBezTo>
                      <a:pt x="3875" y="14"/>
                      <a:pt x="3875" y="14"/>
                      <a:pt x="3875" y="14"/>
                    </a:cubicBezTo>
                    <a:cubicBezTo>
                      <a:pt x="3863" y="14"/>
                      <a:pt x="3858" y="19"/>
                      <a:pt x="3858" y="29"/>
                    </a:cubicBezTo>
                    <a:cubicBezTo>
                      <a:pt x="3858" y="37"/>
                      <a:pt x="3863" y="41"/>
                      <a:pt x="3873" y="42"/>
                    </a:cubicBezTo>
                    <a:cubicBezTo>
                      <a:pt x="3950" y="47"/>
                      <a:pt x="3988" y="102"/>
                      <a:pt x="3988" y="205"/>
                    </a:cubicBezTo>
                    <a:cubicBezTo>
                      <a:pt x="3988" y="424"/>
                      <a:pt x="3988" y="424"/>
                      <a:pt x="3988" y="424"/>
                    </a:cubicBezTo>
                    <a:cubicBezTo>
                      <a:pt x="3984" y="543"/>
                      <a:pt x="3984" y="543"/>
                      <a:pt x="3984" y="543"/>
                    </a:cubicBezTo>
                    <a:cubicBezTo>
                      <a:pt x="3984" y="585"/>
                      <a:pt x="3979" y="616"/>
                      <a:pt x="3967" y="638"/>
                    </a:cubicBezTo>
                    <a:cubicBezTo>
                      <a:pt x="3956" y="660"/>
                      <a:pt x="3938" y="675"/>
                      <a:pt x="3914" y="682"/>
                    </a:cubicBezTo>
                    <a:cubicBezTo>
                      <a:pt x="3904" y="685"/>
                      <a:pt x="3899" y="689"/>
                      <a:pt x="3899" y="696"/>
                    </a:cubicBezTo>
                    <a:cubicBezTo>
                      <a:pt x="3899" y="705"/>
                      <a:pt x="3903" y="709"/>
                      <a:pt x="3913" y="709"/>
                    </a:cubicBezTo>
                    <a:cubicBezTo>
                      <a:pt x="3918" y="709"/>
                      <a:pt x="3927" y="708"/>
                      <a:pt x="3938" y="706"/>
                    </a:cubicBezTo>
                    <a:cubicBezTo>
                      <a:pt x="3965" y="701"/>
                      <a:pt x="3995" y="699"/>
                      <a:pt x="4029" y="699"/>
                    </a:cubicBezTo>
                    <a:cubicBezTo>
                      <a:pt x="4064" y="699"/>
                      <a:pt x="4095" y="701"/>
                      <a:pt x="4123" y="706"/>
                    </a:cubicBezTo>
                    <a:cubicBezTo>
                      <a:pt x="4133" y="707"/>
                      <a:pt x="4139" y="708"/>
                      <a:pt x="4143" y="708"/>
                    </a:cubicBezTo>
                    <a:cubicBezTo>
                      <a:pt x="4154" y="708"/>
                      <a:pt x="4159" y="702"/>
                      <a:pt x="4159" y="692"/>
                    </a:cubicBezTo>
                    <a:cubicBezTo>
                      <a:pt x="4159" y="685"/>
                      <a:pt x="4154" y="680"/>
                      <a:pt x="4144" y="679"/>
                    </a:cubicBezTo>
                    <a:cubicBezTo>
                      <a:pt x="4089" y="674"/>
                      <a:pt x="4056" y="653"/>
                      <a:pt x="4045" y="615"/>
                    </a:cubicBezTo>
                    <a:cubicBezTo>
                      <a:pt x="4035" y="580"/>
                      <a:pt x="4030" y="510"/>
                      <a:pt x="4030" y="406"/>
                    </a:cubicBezTo>
                    <a:cubicBezTo>
                      <a:pt x="4030" y="210"/>
                      <a:pt x="4030" y="210"/>
                      <a:pt x="4030" y="210"/>
                    </a:cubicBezTo>
                    <a:cubicBezTo>
                      <a:pt x="4030" y="195"/>
                      <a:pt x="4030" y="195"/>
                      <a:pt x="4030" y="195"/>
                    </a:cubicBezTo>
                    <a:cubicBezTo>
                      <a:pt x="4030" y="180"/>
                      <a:pt x="4034" y="173"/>
                      <a:pt x="4042" y="173"/>
                    </a:cubicBezTo>
                    <a:cubicBezTo>
                      <a:pt x="4045" y="173"/>
                      <a:pt x="4051" y="177"/>
                      <a:pt x="4059" y="186"/>
                    </a:cubicBezTo>
                    <a:cubicBezTo>
                      <a:pt x="4518" y="696"/>
                      <a:pt x="4518" y="696"/>
                      <a:pt x="4518" y="696"/>
                    </a:cubicBezTo>
                    <a:cubicBezTo>
                      <a:pt x="4525" y="703"/>
                      <a:pt x="4531" y="707"/>
                      <a:pt x="4537" y="707"/>
                    </a:cubicBezTo>
                    <a:cubicBezTo>
                      <a:pt x="4544" y="707"/>
                      <a:pt x="4547" y="703"/>
                      <a:pt x="4547" y="694"/>
                    </a:cubicBezTo>
                    <a:cubicBezTo>
                      <a:pt x="4545" y="630"/>
                      <a:pt x="4545" y="630"/>
                      <a:pt x="4545" y="630"/>
                    </a:cubicBezTo>
                    <a:cubicBezTo>
                      <a:pt x="4544" y="592"/>
                      <a:pt x="4544" y="592"/>
                      <a:pt x="4544" y="592"/>
                    </a:cubicBezTo>
                    <a:cubicBezTo>
                      <a:pt x="4545" y="536"/>
                      <a:pt x="4545" y="536"/>
                      <a:pt x="4545" y="536"/>
                    </a:cubicBezTo>
                    <a:cubicBezTo>
                      <a:pt x="4547" y="493"/>
                      <a:pt x="4547" y="493"/>
                      <a:pt x="4547" y="493"/>
                    </a:cubicBezTo>
                    <a:cubicBezTo>
                      <a:pt x="4554" y="177"/>
                      <a:pt x="4554" y="177"/>
                      <a:pt x="4554" y="177"/>
                    </a:cubicBezTo>
                    <a:cubicBezTo>
                      <a:pt x="4554" y="153"/>
                      <a:pt x="4554" y="153"/>
                      <a:pt x="4554" y="153"/>
                    </a:cubicBezTo>
                    <a:cubicBezTo>
                      <a:pt x="4554" y="84"/>
                      <a:pt x="4576" y="45"/>
                      <a:pt x="4619" y="37"/>
                    </a:cubicBezTo>
                    <a:cubicBezTo>
                      <a:pt x="4630" y="35"/>
                      <a:pt x="4635" y="30"/>
                      <a:pt x="4635" y="22"/>
                    </a:cubicBezTo>
                    <a:cubicBezTo>
                      <a:pt x="4635" y="12"/>
                      <a:pt x="4630" y="7"/>
                      <a:pt x="4619" y="7"/>
                    </a:cubicBezTo>
                    <a:cubicBezTo>
                      <a:pt x="4616" y="7"/>
                      <a:pt x="4611" y="8"/>
                      <a:pt x="4605" y="8"/>
                    </a:cubicBezTo>
                    <a:cubicBezTo>
                      <a:pt x="4554" y="15"/>
                      <a:pt x="4517" y="18"/>
                      <a:pt x="4494" y="18"/>
                    </a:cubicBezTo>
                    <a:cubicBezTo>
                      <a:pt x="4482" y="18"/>
                      <a:pt x="4468" y="17"/>
                      <a:pt x="4450" y="15"/>
                    </a:cubicBezTo>
                    <a:cubicBezTo>
                      <a:pt x="4423" y="12"/>
                      <a:pt x="4404" y="10"/>
                      <a:pt x="4392" y="10"/>
                    </a:cubicBezTo>
                    <a:cubicBezTo>
                      <a:pt x="4382" y="10"/>
                      <a:pt x="4377" y="14"/>
                      <a:pt x="4377" y="23"/>
                    </a:cubicBezTo>
                    <a:cubicBezTo>
                      <a:pt x="4377" y="31"/>
                      <a:pt x="4383" y="35"/>
                      <a:pt x="4394" y="35"/>
                    </a:cubicBezTo>
                    <a:cubicBezTo>
                      <a:pt x="4440" y="39"/>
                      <a:pt x="4472" y="54"/>
                      <a:pt x="4488" y="82"/>
                    </a:cubicBezTo>
                    <a:cubicBezTo>
                      <a:pt x="4504" y="110"/>
                      <a:pt x="4512" y="163"/>
                      <a:pt x="4512" y="242"/>
                    </a:cubicBezTo>
                    <a:cubicBezTo>
                      <a:pt x="4512" y="310"/>
                      <a:pt x="4510" y="380"/>
                      <a:pt x="4507" y="455"/>
                    </a:cubicBezTo>
                    <a:cubicBezTo>
                      <a:pt x="4507" y="475"/>
                      <a:pt x="4503" y="486"/>
                      <a:pt x="4496" y="486"/>
                    </a:cubicBezTo>
                    <a:cubicBezTo>
                      <a:pt x="4488" y="486"/>
                      <a:pt x="4473" y="473"/>
                      <a:pt x="4450" y="447"/>
                    </a:cubicBezTo>
                    <a:cubicBezTo>
                      <a:pt x="4433" y="428"/>
                      <a:pt x="4433" y="428"/>
                      <a:pt x="4433" y="428"/>
                    </a:cubicBezTo>
                    <a:cubicBezTo>
                      <a:pt x="4166" y="128"/>
                      <a:pt x="4166" y="128"/>
                      <a:pt x="4166" y="128"/>
                    </a:cubicBezTo>
                    <a:cubicBezTo>
                      <a:pt x="4163" y="125"/>
                      <a:pt x="4155" y="115"/>
                      <a:pt x="4141" y="99"/>
                    </a:cubicBezTo>
                    <a:cubicBezTo>
                      <a:pt x="4141" y="99"/>
                      <a:pt x="4141" y="99"/>
                      <a:pt x="4141" y="99"/>
                    </a:cubicBezTo>
                    <a:close/>
                    <a:moveTo>
                      <a:pt x="5037" y="117"/>
                    </a:moveTo>
                    <a:cubicBezTo>
                      <a:pt x="5037" y="88"/>
                      <a:pt x="5041" y="69"/>
                      <a:pt x="5048" y="60"/>
                    </a:cubicBezTo>
                    <a:cubicBezTo>
                      <a:pt x="5055" y="50"/>
                      <a:pt x="5070" y="44"/>
                      <a:pt x="5094" y="40"/>
                    </a:cubicBezTo>
                    <a:cubicBezTo>
                      <a:pt x="5101" y="39"/>
                      <a:pt x="5105" y="37"/>
                      <a:pt x="5107" y="35"/>
                    </a:cubicBezTo>
                    <a:cubicBezTo>
                      <a:pt x="5109" y="33"/>
                      <a:pt x="5110" y="29"/>
                      <a:pt x="5110" y="23"/>
                    </a:cubicBezTo>
                    <a:cubicBezTo>
                      <a:pt x="5110" y="15"/>
                      <a:pt x="5104" y="10"/>
                      <a:pt x="5093" y="10"/>
                    </a:cubicBezTo>
                    <a:cubicBezTo>
                      <a:pt x="5074" y="10"/>
                      <a:pt x="5048" y="12"/>
                      <a:pt x="5013" y="14"/>
                    </a:cubicBezTo>
                    <a:cubicBezTo>
                      <a:pt x="4976" y="17"/>
                      <a:pt x="4976" y="17"/>
                      <a:pt x="4976" y="17"/>
                    </a:cubicBezTo>
                    <a:cubicBezTo>
                      <a:pt x="4948" y="19"/>
                      <a:pt x="4925" y="21"/>
                      <a:pt x="4906" y="21"/>
                    </a:cubicBezTo>
                    <a:cubicBezTo>
                      <a:pt x="4878" y="21"/>
                      <a:pt x="4857" y="19"/>
                      <a:pt x="4845" y="17"/>
                    </a:cubicBezTo>
                    <a:cubicBezTo>
                      <a:pt x="4833" y="14"/>
                      <a:pt x="4824" y="13"/>
                      <a:pt x="4818" y="12"/>
                    </a:cubicBezTo>
                    <a:cubicBezTo>
                      <a:pt x="4810" y="12"/>
                      <a:pt x="4806" y="17"/>
                      <a:pt x="4806" y="26"/>
                    </a:cubicBezTo>
                    <a:cubicBezTo>
                      <a:pt x="4806" y="32"/>
                      <a:pt x="4808" y="37"/>
                      <a:pt x="4813" y="39"/>
                    </a:cubicBezTo>
                    <a:cubicBezTo>
                      <a:pt x="4818" y="42"/>
                      <a:pt x="4829" y="45"/>
                      <a:pt x="4846" y="47"/>
                    </a:cubicBezTo>
                    <a:cubicBezTo>
                      <a:pt x="4875" y="52"/>
                      <a:pt x="4894" y="60"/>
                      <a:pt x="4905" y="74"/>
                    </a:cubicBezTo>
                    <a:cubicBezTo>
                      <a:pt x="4916" y="87"/>
                      <a:pt x="4921" y="109"/>
                      <a:pt x="4921" y="140"/>
                    </a:cubicBezTo>
                    <a:cubicBezTo>
                      <a:pt x="4921" y="541"/>
                      <a:pt x="4921" y="541"/>
                      <a:pt x="4921" y="541"/>
                    </a:cubicBezTo>
                    <a:cubicBezTo>
                      <a:pt x="4921" y="586"/>
                      <a:pt x="4921" y="586"/>
                      <a:pt x="4921" y="586"/>
                    </a:cubicBezTo>
                    <a:cubicBezTo>
                      <a:pt x="4921" y="615"/>
                      <a:pt x="4917" y="636"/>
                      <a:pt x="4909" y="649"/>
                    </a:cubicBezTo>
                    <a:cubicBezTo>
                      <a:pt x="4901" y="661"/>
                      <a:pt x="4885" y="672"/>
                      <a:pt x="4861" y="681"/>
                    </a:cubicBezTo>
                    <a:cubicBezTo>
                      <a:pt x="4846" y="693"/>
                      <a:pt x="4846" y="693"/>
                      <a:pt x="4846" y="693"/>
                    </a:cubicBezTo>
                    <a:cubicBezTo>
                      <a:pt x="4847" y="697"/>
                      <a:pt x="4847" y="697"/>
                      <a:pt x="4847" y="697"/>
                    </a:cubicBezTo>
                    <a:cubicBezTo>
                      <a:pt x="4849" y="704"/>
                      <a:pt x="4854" y="708"/>
                      <a:pt x="4861" y="708"/>
                    </a:cubicBezTo>
                    <a:cubicBezTo>
                      <a:pt x="4869" y="708"/>
                      <a:pt x="4881" y="706"/>
                      <a:pt x="4898" y="703"/>
                    </a:cubicBezTo>
                    <a:cubicBezTo>
                      <a:pt x="4917" y="699"/>
                      <a:pt x="4944" y="698"/>
                      <a:pt x="4977" y="698"/>
                    </a:cubicBezTo>
                    <a:cubicBezTo>
                      <a:pt x="5005" y="698"/>
                      <a:pt x="5040" y="700"/>
                      <a:pt x="5084" y="705"/>
                    </a:cubicBezTo>
                    <a:cubicBezTo>
                      <a:pt x="5101" y="707"/>
                      <a:pt x="5115" y="708"/>
                      <a:pt x="5124" y="708"/>
                    </a:cubicBezTo>
                    <a:cubicBezTo>
                      <a:pt x="5146" y="708"/>
                      <a:pt x="5157" y="703"/>
                      <a:pt x="5157" y="693"/>
                    </a:cubicBezTo>
                    <a:cubicBezTo>
                      <a:pt x="5157" y="682"/>
                      <a:pt x="5149" y="677"/>
                      <a:pt x="5132" y="677"/>
                    </a:cubicBezTo>
                    <a:cubicBezTo>
                      <a:pt x="5107" y="677"/>
                      <a:pt x="5087" y="670"/>
                      <a:pt x="5071" y="657"/>
                    </a:cubicBezTo>
                    <a:cubicBezTo>
                      <a:pt x="5055" y="643"/>
                      <a:pt x="5046" y="623"/>
                      <a:pt x="5041" y="597"/>
                    </a:cubicBezTo>
                    <a:cubicBezTo>
                      <a:pt x="5037" y="547"/>
                      <a:pt x="5037" y="547"/>
                      <a:pt x="5037" y="547"/>
                    </a:cubicBezTo>
                    <a:cubicBezTo>
                      <a:pt x="5037" y="117"/>
                      <a:pt x="5037" y="117"/>
                      <a:pt x="5037" y="117"/>
                    </a:cubicBezTo>
                    <a:close/>
                    <a:moveTo>
                      <a:pt x="5513" y="83"/>
                    </a:moveTo>
                    <a:cubicBezTo>
                      <a:pt x="5513" y="58"/>
                      <a:pt x="5526" y="44"/>
                      <a:pt x="5550" y="39"/>
                    </a:cubicBezTo>
                    <a:cubicBezTo>
                      <a:pt x="5565" y="36"/>
                      <a:pt x="5572" y="31"/>
                      <a:pt x="5572" y="23"/>
                    </a:cubicBezTo>
                    <a:cubicBezTo>
                      <a:pt x="5572" y="14"/>
                      <a:pt x="5567" y="9"/>
                      <a:pt x="5558" y="9"/>
                    </a:cubicBezTo>
                    <a:cubicBezTo>
                      <a:pt x="5551" y="9"/>
                      <a:pt x="5536" y="10"/>
                      <a:pt x="5514" y="11"/>
                    </a:cubicBezTo>
                    <a:cubicBezTo>
                      <a:pt x="5461" y="14"/>
                      <a:pt x="5461" y="14"/>
                      <a:pt x="5461" y="14"/>
                    </a:cubicBezTo>
                    <a:cubicBezTo>
                      <a:pt x="5376" y="11"/>
                      <a:pt x="5376" y="11"/>
                      <a:pt x="5376" y="11"/>
                    </a:cubicBezTo>
                    <a:cubicBezTo>
                      <a:pt x="5353" y="11"/>
                      <a:pt x="5333" y="10"/>
                      <a:pt x="5316" y="8"/>
                    </a:cubicBezTo>
                    <a:cubicBezTo>
                      <a:pt x="5309" y="8"/>
                      <a:pt x="5304" y="7"/>
                      <a:pt x="5301" y="7"/>
                    </a:cubicBezTo>
                    <a:cubicBezTo>
                      <a:pt x="5292" y="7"/>
                      <a:pt x="5287" y="12"/>
                      <a:pt x="5287" y="21"/>
                    </a:cubicBezTo>
                    <a:cubicBezTo>
                      <a:pt x="5287" y="30"/>
                      <a:pt x="5294" y="35"/>
                      <a:pt x="5307" y="38"/>
                    </a:cubicBezTo>
                    <a:cubicBezTo>
                      <a:pt x="5331" y="43"/>
                      <a:pt x="5349" y="56"/>
                      <a:pt x="5363" y="76"/>
                    </a:cubicBezTo>
                    <a:cubicBezTo>
                      <a:pt x="5377" y="95"/>
                      <a:pt x="5395" y="136"/>
                      <a:pt x="5418" y="198"/>
                    </a:cubicBezTo>
                    <a:cubicBezTo>
                      <a:pt x="5438" y="251"/>
                      <a:pt x="5462" y="311"/>
                      <a:pt x="5491" y="377"/>
                    </a:cubicBezTo>
                    <a:cubicBezTo>
                      <a:pt x="5611" y="649"/>
                      <a:pt x="5611" y="649"/>
                      <a:pt x="5611" y="649"/>
                    </a:cubicBezTo>
                    <a:cubicBezTo>
                      <a:pt x="5624" y="679"/>
                      <a:pt x="5624" y="679"/>
                      <a:pt x="5624" y="679"/>
                    </a:cubicBezTo>
                    <a:cubicBezTo>
                      <a:pt x="5635" y="705"/>
                      <a:pt x="5635" y="705"/>
                      <a:pt x="5635" y="705"/>
                    </a:cubicBezTo>
                    <a:cubicBezTo>
                      <a:pt x="5639" y="713"/>
                      <a:pt x="5644" y="717"/>
                      <a:pt x="5651" y="717"/>
                    </a:cubicBezTo>
                    <a:cubicBezTo>
                      <a:pt x="5660" y="717"/>
                      <a:pt x="5668" y="710"/>
                      <a:pt x="5675" y="695"/>
                    </a:cubicBezTo>
                    <a:cubicBezTo>
                      <a:pt x="5677" y="689"/>
                      <a:pt x="5687" y="667"/>
                      <a:pt x="5705" y="630"/>
                    </a:cubicBezTo>
                    <a:cubicBezTo>
                      <a:pt x="5708" y="626"/>
                      <a:pt x="5723" y="592"/>
                      <a:pt x="5751" y="530"/>
                    </a:cubicBezTo>
                    <a:cubicBezTo>
                      <a:pt x="5837" y="340"/>
                      <a:pt x="5837" y="340"/>
                      <a:pt x="5837" y="340"/>
                    </a:cubicBezTo>
                    <a:cubicBezTo>
                      <a:pt x="5912" y="166"/>
                      <a:pt x="5912" y="166"/>
                      <a:pt x="5912" y="166"/>
                    </a:cubicBezTo>
                    <a:cubicBezTo>
                      <a:pt x="5935" y="114"/>
                      <a:pt x="5953" y="81"/>
                      <a:pt x="5965" y="64"/>
                    </a:cubicBezTo>
                    <a:cubicBezTo>
                      <a:pt x="5977" y="48"/>
                      <a:pt x="5993" y="38"/>
                      <a:pt x="6013" y="34"/>
                    </a:cubicBezTo>
                    <a:cubicBezTo>
                      <a:pt x="6023" y="32"/>
                      <a:pt x="6028" y="27"/>
                      <a:pt x="6028" y="19"/>
                    </a:cubicBezTo>
                    <a:cubicBezTo>
                      <a:pt x="6028" y="11"/>
                      <a:pt x="6025" y="6"/>
                      <a:pt x="6019" y="6"/>
                    </a:cubicBezTo>
                    <a:cubicBezTo>
                      <a:pt x="6014" y="6"/>
                      <a:pt x="6008" y="7"/>
                      <a:pt x="5999" y="8"/>
                    </a:cubicBezTo>
                    <a:cubicBezTo>
                      <a:pt x="5976" y="12"/>
                      <a:pt x="5950" y="14"/>
                      <a:pt x="5919" y="14"/>
                    </a:cubicBezTo>
                    <a:cubicBezTo>
                      <a:pt x="5909" y="14"/>
                      <a:pt x="5892" y="14"/>
                      <a:pt x="5868" y="12"/>
                    </a:cubicBezTo>
                    <a:cubicBezTo>
                      <a:pt x="5815" y="9"/>
                      <a:pt x="5815" y="9"/>
                      <a:pt x="5815" y="9"/>
                    </a:cubicBezTo>
                    <a:cubicBezTo>
                      <a:pt x="5801" y="9"/>
                      <a:pt x="5792" y="8"/>
                      <a:pt x="5787" y="8"/>
                    </a:cubicBezTo>
                    <a:cubicBezTo>
                      <a:pt x="5779" y="8"/>
                      <a:pt x="5775" y="12"/>
                      <a:pt x="5775" y="20"/>
                    </a:cubicBezTo>
                    <a:cubicBezTo>
                      <a:pt x="5775" y="28"/>
                      <a:pt x="5781" y="33"/>
                      <a:pt x="5792" y="34"/>
                    </a:cubicBezTo>
                    <a:cubicBezTo>
                      <a:pt x="5820" y="38"/>
                      <a:pt x="5840" y="47"/>
                      <a:pt x="5855" y="60"/>
                    </a:cubicBezTo>
                    <a:cubicBezTo>
                      <a:pt x="5870" y="73"/>
                      <a:pt x="5877" y="91"/>
                      <a:pt x="5877" y="111"/>
                    </a:cubicBezTo>
                    <a:cubicBezTo>
                      <a:pt x="5877" y="148"/>
                      <a:pt x="5858" y="208"/>
                      <a:pt x="5821" y="290"/>
                    </a:cubicBezTo>
                    <a:cubicBezTo>
                      <a:pt x="5707" y="543"/>
                      <a:pt x="5707" y="543"/>
                      <a:pt x="5707" y="543"/>
                    </a:cubicBezTo>
                    <a:cubicBezTo>
                      <a:pt x="5703" y="552"/>
                      <a:pt x="5698" y="557"/>
                      <a:pt x="5695" y="557"/>
                    </a:cubicBezTo>
                    <a:cubicBezTo>
                      <a:pt x="5691" y="556"/>
                      <a:pt x="5686" y="550"/>
                      <a:pt x="5681" y="538"/>
                    </a:cubicBezTo>
                    <a:cubicBezTo>
                      <a:pt x="5568" y="262"/>
                      <a:pt x="5568" y="262"/>
                      <a:pt x="5568" y="262"/>
                    </a:cubicBezTo>
                    <a:cubicBezTo>
                      <a:pt x="5532" y="173"/>
                      <a:pt x="5513" y="113"/>
                      <a:pt x="5513" y="83"/>
                    </a:cubicBezTo>
                    <a:cubicBezTo>
                      <a:pt x="5513" y="83"/>
                      <a:pt x="5513" y="83"/>
                      <a:pt x="5513" y="83"/>
                    </a:cubicBezTo>
                    <a:close/>
                    <a:moveTo>
                      <a:pt x="6381" y="109"/>
                    </a:moveTo>
                    <a:cubicBezTo>
                      <a:pt x="6381" y="80"/>
                      <a:pt x="6390" y="63"/>
                      <a:pt x="6407" y="58"/>
                    </a:cubicBezTo>
                    <a:cubicBezTo>
                      <a:pt x="6441" y="54"/>
                      <a:pt x="6441" y="54"/>
                      <a:pt x="6441" y="54"/>
                    </a:cubicBezTo>
                    <a:cubicBezTo>
                      <a:pt x="6503" y="54"/>
                      <a:pt x="6503" y="54"/>
                      <a:pt x="6503" y="54"/>
                    </a:cubicBezTo>
                    <a:cubicBezTo>
                      <a:pt x="6557" y="54"/>
                      <a:pt x="6597" y="61"/>
                      <a:pt x="6621" y="76"/>
                    </a:cubicBezTo>
                    <a:cubicBezTo>
                      <a:pt x="6646" y="91"/>
                      <a:pt x="6658" y="116"/>
                      <a:pt x="6658" y="149"/>
                    </a:cubicBezTo>
                    <a:cubicBezTo>
                      <a:pt x="6658" y="164"/>
                      <a:pt x="6661" y="172"/>
                      <a:pt x="6667" y="171"/>
                    </a:cubicBezTo>
                    <a:cubicBezTo>
                      <a:pt x="6680" y="171"/>
                      <a:pt x="6687" y="158"/>
                      <a:pt x="6687" y="132"/>
                    </a:cubicBezTo>
                    <a:cubicBezTo>
                      <a:pt x="6687" y="119"/>
                      <a:pt x="6686" y="98"/>
                      <a:pt x="6683" y="69"/>
                    </a:cubicBezTo>
                    <a:cubicBezTo>
                      <a:pt x="6681" y="49"/>
                      <a:pt x="6680" y="35"/>
                      <a:pt x="6680" y="28"/>
                    </a:cubicBezTo>
                    <a:cubicBezTo>
                      <a:pt x="6680" y="17"/>
                      <a:pt x="6675" y="11"/>
                      <a:pt x="6665" y="11"/>
                    </a:cubicBezTo>
                    <a:cubicBezTo>
                      <a:pt x="6663" y="11"/>
                      <a:pt x="6661" y="11"/>
                      <a:pt x="6658" y="11"/>
                    </a:cubicBezTo>
                    <a:cubicBezTo>
                      <a:pt x="6633" y="14"/>
                      <a:pt x="6565" y="16"/>
                      <a:pt x="6455" y="16"/>
                    </a:cubicBezTo>
                    <a:cubicBezTo>
                      <a:pt x="6263" y="14"/>
                      <a:pt x="6263" y="14"/>
                      <a:pt x="6263" y="14"/>
                    </a:cubicBezTo>
                    <a:cubicBezTo>
                      <a:pt x="6213" y="12"/>
                      <a:pt x="6213" y="12"/>
                      <a:pt x="6213" y="12"/>
                    </a:cubicBezTo>
                    <a:cubicBezTo>
                      <a:pt x="6202" y="12"/>
                      <a:pt x="6194" y="12"/>
                      <a:pt x="6188" y="11"/>
                    </a:cubicBezTo>
                    <a:cubicBezTo>
                      <a:pt x="6180" y="11"/>
                      <a:pt x="6175" y="10"/>
                      <a:pt x="6173" y="10"/>
                    </a:cubicBezTo>
                    <a:cubicBezTo>
                      <a:pt x="6162" y="10"/>
                      <a:pt x="6156" y="14"/>
                      <a:pt x="6156" y="22"/>
                    </a:cubicBezTo>
                    <a:cubicBezTo>
                      <a:pt x="6156" y="31"/>
                      <a:pt x="6160" y="36"/>
                      <a:pt x="6170" y="37"/>
                    </a:cubicBezTo>
                    <a:cubicBezTo>
                      <a:pt x="6208" y="43"/>
                      <a:pt x="6234" y="52"/>
                      <a:pt x="6246" y="65"/>
                    </a:cubicBezTo>
                    <a:cubicBezTo>
                      <a:pt x="6258" y="79"/>
                      <a:pt x="6265" y="104"/>
                      <a:pt x="6265" y="142"/>
                    </a:cubicBezTo>
                    <a:cubicBezTo>
                      <a:pt x="6265" y="542"/>
                      <a:pt x="6265" y="542"/>
                      <a:pt x="6265" y="542"/>
                    </a:cubicBezTo>
                    <a:cubicBezTo>
                      <a:pt x="6265" y="572"/>
                      <a:pt x="6263" y="597"/>
                      <a:pt x="6259" y="614"/>
                    </a:cubicBezTo>
                    <a:cubicBezTo>
                      <a:pt x="6255" y="636"/>
                      <a:pt x="6249" y="650"/>
                      <a:pt x="6243" y="658"/>
                    </a:cubicBezTo>
                    <a:cubicBezTo>
                      <a:pt x="6236" y="667"/>
                      <a:pt x="6223" y="674"/>
                      <a:pt x="6203" y="682"/>
                    </a:cubicBezTo>
                    <a:cubicBezTo>
                      <a:pt x="6196" y="685"/>
                      <a:pt x="6192" y="690"/>
                      <a:pt x="6192" y="696"/>
                    </a:cubicBezTo>
                    <a:cubicBezTo>
                      <a:pt x="6193" y="703"/>
                      <a:pt x="6197" y="707"/>
                      <a:pt x="6205" y="707"/>
                    </a:cubicBezTo>
                    <a:cubicBezTo>
                      <a:pt x="6211" y="707"/>
                      <a:pt x="6221" y="707"/>
                      <a:pt x="6235" y="706"/>
                    </a:cubicBezTo>
                    <a:cubicBezTo>
                      <a:pt x="6285" y="703"/>
                      <a:pt x="6323" y="701"/>
                      <a:pt x="6347" y="701"/>
                    </a:cubicBezTo>
                    <a:cubicBezTo>
                      <a:pt x="6384" y="701"/>
                      <a:pt x="6413" y="702"/>
                      <a:pt x="6435" y="704"/>
                    </a:cubicBezTo>
                    <a:cubicBezTo>
                      <a:pt x="6493" y="710"/>
                      <a:pt x="6493" y="710"/>
                      <a:pt x="6493" y="710"/>
                    </a:cubicBezTo>
                    <a:cubicBezTo>
                      <a:pt x="6519" y="712"/>
                      <a:pt x="6543" y="714"/>
                      <a:pt x="6565" y="714"/>
                    </a:cubicBezTo>
                    <a:cubicBezTo>
                      <a:pt x="6602" y="714"/>
                      <a:pt x="6631" y="708"/>
                      <a:pt x="6653" y="697"/>
                    </a:cubicBezTo>
                    <a:cubicBezTo>
                      <a:pt x="6675" y="685"/>
                      <a:pt x="6694" y="667"/>
                      <a:pt x="6709" y="640"/>
                    </a:cubicBezTo>
                    <a:cubicBezTo>
                      <a:pt x="6727" y="609"/>
                      <a:pt x="6735" y="577"/>
                      <a:pt x="6735" y="544"/>
                    </a:cubicBezTo>
                    <a:cubicBezTo>
                      <a:pt x="6735" y="540"/>
                      <a:pt x="6734" y="536"/>
                      <a:pt x="6731" y="533"/>
                    </a:cubicBezTo>
                    <a:cubicBezTo>
                      <a:pt x="6728" y="530"/>
                      <a:pt x="6725" y="529"/>
                      <a:pt x="6722" y="530"/>
                    </a:cubicBezTo>
                    <a:cubicBezTo>
                      <a:pt x="6720" y="530"/>
                      <a:pt x="6718" y="532"/>
                      <a:pt x="6716" y="536"/>
                    </a:cubicBezTo>
                    <a:cubicBezTo>
                      <a:pt x="6674" y="620"/>
                      <a:pt x="6584" y="661"/>
                      <a:pt x="6448" y="661"/>
                    </a:cubicBezTo>
                    <a:cubicBezTo>
                      <a:pt x="6432" y="661"/>
                      <a:pt x="6420" y="659"/>
                      <a:pt x="6412" y="653"/>
                    </a:cubicBezTo>
                    <a:cubicBezTo>
                      <a:pt x="6404" y="648"/>
                      <a:pt x="6397" y="638"/>
                      <a:pt x="6392" y="622"/>
                    </a:cubicBezTo>
                    <a:cubicBezTo>
                      <a:pt x="6384" y="602"/>
                      <a:pt x="6381" y="567"/>
                      <a:pt x="6381" y="520"/>
                    </a:cubicBezTo>
                    <a:cubicBezTo>
                      <a:pt x="6381" y="475"/>
                      <a:pt x="6381" y="475"/>
                      <a:pt x="6381" y="475"/>
                    </a:cubicBezTo>
                    <a:cubicBezTo>
                      <a:pt x="6381" y="438"/>
                      <a:pt x="6382" y="412"/>
                      <a:pt x="6384" y="395"/>
                    </a:cubicBezTo>
                    <a:cubicBezTo>
                      <a:pt x="6386" y="380"/>
                      <a:pt x="6390" y="370"/>
                      <a:pt x="6395" y="366"/>
                    </a:cubicBezTo>
                    <a:cubicBezTo>
                      <a:pt x="6401" y="361"/>
                      <a:pt x="6412" y="358"/>
                      <a:pt x="6429" y="358"/>
                    </a:cubicBezTo>
                    <a:cubicBezTo>
                      <a:pt x="6463" y="358"/>
                      <a:pt x="6463" y="358"/>
                      <a:pt x="6463" y="358"/>
                    </a:cubicBezTo>
                    <a:cubicBezTo>
                      <a:pt x="6498" y="358"/>
                      <a:pt x="6521" y="359"/>
                      <a:pt x="6534" y="362"/>
                    </a:cubicBezTo>
                    <a:cubicBezTo>
                      <a:pt x="6546" y="364"/>
                      <a:pt x="6557" y="369"/>
                      <a:pt x="6566" y="377"/>
                    </a:cubicBezTo>
                    <a:cubicBezTo>
                      <a:pt x="6582" y="392"/>
                      <a:pt x="6592" y="414"/>
                      <a:pt x="6596" y="443"/>
                    </a:cubicBezTo>
                    <a:cubicBezTo>
                      <a:pt x="6598" y="456"/>
                      <a:pt x="6603" y="462"/>
                      <a:pt x="6612" y="462"/>
                    </a:cubicBezTo>
                    <a:cubicBezTo>
                      <a:pt x="6616" y="461"/>
                      <a:pt x="6619" y="460"/>
                      <a:pt x="6620" y="458"/>
                    </a:cubicBezTo>
                    <a:cubicBezTo>
                      <a:pt x="6621" y="457"/>
                      <a:pt x="6621" y="453"/>
                      <a:pt x="6621" y="449"/>
                    </a:cubicBezTo>
                    <a:cubicBezTo>
                      <a:pt x="6621" y="423"/>
                      <a:pt x="6621" y="423"/>
                      <a:pt x="6621" y="423"/>
                    </a:cubicBezTo>
                    <a:cubicBezTo>
                      <a:pt x="6621" y="404"/>
                      <a:pt x="6620" y="381"/>
                      <a:pt x="6618" y="355"/>
                    </a:cubicBezTo>
                    <a:cubicBezTo>
                      <a:pt x="6615" y="315"/>
                      <a:pt x="6613" y="290"/>
                      <a:pt x="6613" y="279"/>
                    </a:cubicBezTo>
                    <a:cubicBezTo>
                      <a:pt x="6613" y="273"/>
                      <a:pt x="6614" y="266"/>
                      <a:pt x="6614" y="257"/>
                    </a:cubicBezTo>
                    <a:cubicBezTo>
                      <a:pt x="6615" y="245"/>
                      <a:pt x="6616" y="237"/>
                      <a:pt x="6616" y="235"/>
                    </a:cubicBezTo>
                    <a:cubicBezTo>
                      <a:pt x="6616" y="225"/>
                      <a:pt x="6612" y="221"/>
                      <a:pt x="6605" y="221"/>
                    </a:cubicBezTo>
                    <a:cubicBezTo>
                      <a:pt x="6598" y="221"/>
                      <a:pt x="6593" y="225"/>
                      <a:pt x="6590" y="231"/>
                    </a:cubicBezTo>
                    <a:cubicBezTo>
                      <a:pt x="6578" y="255"/>
                      <a:pt x="6578" y="255"/>
                      <a:pt x="6578" y="255"/>
                    </a:cubicBezTo>
                    <a:cubicBezTo>
                      <a:pt x="6560" y="292"/>
                      <a:pt x="6534" y="310"/>
                      <a:pt x="6501" y="310"/>
                    </a:cubicBezTo>
                    <a:cubicBezTo>
                      <a:pt x="6458" y="310"/>
                      <a:pt x="6458" y="310"/>
                      <a:pt x="6458" y="310"/>
                    </a:cubicBezTo>
                    <a:cubicBezTo>
                      <a:pt x="6436" y="311"/>
                      <a:pt x="6436" y="311"/>
                      <a:pt x="6436" y="311"/>
                    </a:cubicBezTo>
                    <a:cubicBezTo>
                      <a:pt x="6420" y="311"/>
                      <a:pt x="6420" y="311"/>
                      <a:pt x="6420" y="311"/>
                    </a:cubicBezTo>
                    <a:cubicBezTo>
                      <a:pt x="6403" y="311"/>
                      <a:pt x="6392" y="307"/>
                      <a:pt x="6387" y="299"/>
                    </a:cubicBezTo>
                    <a:cubicBezTo>
                      <a:pt x="6383" y="290"/>
                      <a:pt x="6381" y="270"/>
                      <a:pt x="6381" y="239"/>
                    </a:cubicBezTo>
                    <a:cubicBezTo>
                      <a:pt x="6381" y="130"/>
                      <a:pt x="6381" y="130"/>
                      <a:pt x="6381" y="130"/>
                    </a:cubicBezTo>
                    <a:cubicBezTo>
                      <a:pt x="6381" y="109"/>
                      <a:pt x="6381" y="109"/>
                      <a:pt x="6381" y="109"/>
                    </a:cubicBezTo>
                    <a:close/>
                    <a:moveTo>
                      <a:pt x="7110" y="405"/>
                    </a:moveTo>
                    <a:cubicBezTo>
                      <a:pt x="7110" y="391"/>
                      <a:pt x="7113" y="383"/>
                      <a:pt x="7118" y="380"/>
                    </a:cubicBezTo>
                    <a:cubicBezTo>
                      <a:pt x="7140" y="376"/>
                      <a:pt x="7140" y="376"/>
                      <a:pt x="7140" y="376"/>
                    </a:cubicBezTo>
                    <a:cubicBezTo>
                      <a:pt x="7172" y="376"/>
                      <a:pt x="7172" y="376"/>
                      <a:pt x="7172" y="376"/>
                    </a:cubicBezTo>
                    <a:cubicBezTo>
                      <a:pt x="7198" y="376"/>
                      <a:pt x="7217" y="381"/>
                      <a:pt x="7229" y="391"/>
                    </a:cubicBezTo>
                    <a:cubicBezTo>
                      <a:pt x="7241" y="401"/>
                      <a:pt x="7256" y="425"/>
                      <a:pt x="7274" y="462"/>
                    </a:cubicBezTo>
                    <a:cubicBezTo>
                      <a:pt x="7321" y="557"/>
                      <a:pt x="7359" y="621"/>
                      <a:pt x="7388" y="655"/>
                    </a:cubicBezTo>
                    <a:cubicBezTo>
                      <a:pt x="7417" y="689"/>
                      <a:pt x="7449" y="706"/>
                      <a:pt x="7484" y="706"/>
                    </a:cubicBezTo>
                    <a:cubicBezTo>
                      <a:pt x="7505" y="706"/>
                      <a:pt x="7529" y="700"/>
                      <a:pt x="7557" y="687"/>
                    </a:cubicBezTo>
                    <a:cubicBezTo>
                      <a:pt x="7584" y="675"/>
                      <a:pt x="7598" y="664"/>
                      <a:pt x="7598" y="654"/>
                    </a:cubicBezTo>
                    <a:cubicBezTo>
                      <a:pt x="7598" y="646"/>
                      <a:pt x="7595" y="643"/>
                      <a:pt x="7589" y="643"/>
                    </a:cubicBezTo>
                    <a:cubicBezTo>
                      <a:pt x="7586" y="643"/>
                      <a:pt x="7582" y="643"/>
                      <a:pt x="7578" y="644"/>
                    </a:cubicBezTo>
                    <a:cubicBezTo>
                      <a:pt x="7571" y="645"/>
                      <a:pt x="7564" y="646"/>
                      <a:pt x="7556" y="646"/>
                    </a:cubicBezTo>
                    <a:cubicBezTo>
                      <a:pt x="7537" y="646"/>
                      <a:pt x="7521" y="640"/>
                      <a:pt x="7507" y="628"/>
                    </a:cubicBezTo>
                    <a:cubicBezTo>
                      <a:pt x="7493" y="616"/>
                      <a:pt x="7477" y="594"/>
                      <a:pt x="7459" y="563"/>
                    </a:cubicBezTo>
                    <a:cubicBezTo>
                      <a:pt x="7407" y="471"/>
                      <a:pt x="7407" y="471"/>
                      <a:pt x="7407" y="471"/>
                    </a:cubicBezTo>
                    <a:cubicBezTo>
                      <a:pt x="7362" y="391"/>
                      <a:pt x="7362" y="391"/>
                      <a:pt x="7362" y="391"/>
                    </a:cubicBezTo>
                    <a:cubicBezTo>
                      <a:pt x="7356" y="380"/>
                      <a:pt x="7352" y="372"/>
                      <a:pt x="7349" y="367"/>
                    </a:cubicBezTo>
                    <a:cubicBezTo>
                      <a:pt x="7346" y="362"/>
                      <a:pt x="7344" y="358"/>
                      <a:pt x="7344" y="355"/>
                    </a:cubicBezTo>
                    <a:cubicBezTo>
                      <a:pt x="7343" y="351"/>
                      <a:pt x="7347" y="348"/>
                      <a:pt x="7353" y="345"/>
                    </a:cubicBezTo>
                    <a:cubicBezTo>
                      <a:pt x="7386" y="331"/>
                      <a:pt x="7412" y="310"/>
                      <a:pt x="7430" y="283"/>
                    </a:cubicBezTo>
                    <a:cubicBezTo>
                      <a:pt x="7449" y="256"/>
                      <a:pt x="7458" y="225"/>
                      <a:pt x="7458" y="192"/>
                    </a:cubicBezTo>
                    <a:cubicBezTo>
                      <a:pt x="7458" y="139"/>
                      <a:pt x="7437" y="95"/>
                      <a:pt x="7395" y="60"/>
                    </a:cubicBezTo>
                    <a:cubicBezTo>
                      <a:pt x="7353" y="25"/>
                      <a:pt x="7300" y="8"/>
                      <a:pt x="7236" y="8"/>
                    </a:cubicBezTo>
                    <a:cubicBezTo>
                      <a:pt x="7215" y="8"/>
                      <a:pt x="7175" y="10"/>
                      <a:pt x="7119" y="14"/>
                    </a:cubicBezTo>
                    <a:cubicBezTo>
                      <a:pt x="7070" y="18"/>
                      <a:pt x="7029" y="20"/>
                      <a:pt x="6995" y="20"/>
                    </a:cubicBezTo>
                    <a:cubicBezTo>
                      <a:pt x="6964" y="20"/>
                      <a:pt x="6935" y="19"/>
                      <a:pt x="6910" y="16"/>
                    </a:cubicBezTo>
                    <a:cubicBezTo>
                      <a:pt x="6901" y="15"/>
                      <a:pt x="6895" y="14"/>
                      <a:pt x="6891" y="14"/>
                    </a:cubicBezTo>
                    <a:cubicBezTo>
                      <a:pt x="6882" y="14"/>
                      <a:pt x="6877" y="19"/>
                      <a:pt x="6877" y="29"/>
                    </a:cubicBezTo>
                    <a:cubicBezTo>
                      <a:pt x="6877" y="38"/>
                      <a:pt x="6884" y="44"/>
                      <a:pt x="6898" y="46"/>
                    </a:cubicBezTo>
                    <a:cubicBezTo>
                      <a:pt x="6935" y="51"/>
                      <a:pt x="6962" y="65"/>
                      <a:pt x="6979" y="87"/>
                    </a:cubicBezTo>
                    <a:cubicBezTo>
                      <a:pt x="6989" y="101"/>
                      <a:pt x="6994" y="128"/>
                      <a:pt x="6994" y="168"/>
                    </a:cubicBezTo>
                    <a:cubicBezTo>
                      <a:pt x="6994" y="533"/>
                      <a:pt x="6994" y="533"/>
                      <a:pt x="6994" y="533"/>
                    </a:cubicBezTo>
                    <a:cubicBezTo>
                      <a:pt x="6993" y="552"/>
                      <a:pt x="6993" y="552"/>
                      <a:pt x="6993" y="552"/>
                    </a:cubicBezTo>
                    <a:cubicBezTo>
                      <a:pt x="6993" y="600"/>
                      <a:pt x="6993" y="600"/>
                      <a:pt x="6993" y="600"/>
                    </a:cubicBezTo>
                    <a:cubicBezTo>
                      <a:pt x="6993" y="625"/>
                      <a:pt x="6989" y="643"/>
                      <a:pt x="6980" y="655"/>
                    </a:cubicBezTo>
                    <a:cubicBezTo>
                      <a:pt x="6971" y="667"/>
                      <a:pt x="6956" y="676"/>
                      <a:pt x="6933" y="683"/>
                    </a:cubicBezTo>
                    <a:cubicBezTo>
                      <a:pt x="6926" y="685"/>
                      <a:pt x="6923" y="690"/>
                      <a:pt x="6923" y="698"/>
                    </a:cubicBezTo>
                    <a:cubicBezTo>
                      <a:pt x="6923" y="707"/>
                      <a:pt x="6929" y="712"/>
                      <a:pt x="6941" y="712"/>
                    </a:cubicBezTo>
                    <a:cubicBezTo>
                      <a:pt x="6945" y="712"/>
                      <a:pt x="6951" y="711"/>
                      <a:pt x="6961" y="710"/>
                    </a:cubicBezTo>
                    <a:cubicBezTo>
                      <a:pt x="6994" y="707"/>
                      <a:pt x="6994" y="707"/>
                      <a:pt x="6994" y="707"/>
                    </a:cubicBezTo>
                    <a:cubicBezTo>
                      <a:pt x="7037" y="704"/>
                      <a:pt x="7037" y="704"/>
                      <a:pt x="7037" y="704"/>
                    </a:cubicBezTo>
                    <a:cubicBezTo>
                      <a:pt x="7054" y="702"/>
                      <a:pt x="7074" y="702"/>
                      <a:pt x="7097" y="702"/>
                    </a:cubicBezTo>
                    <a:cubicBezTo>
                      <a:pt x="7124" y="702"/>
                      <a:pt x="7152" y="703"/>
                      <a:pt x="7181" y="705"/>
                    </a:cubicBezTo>
                    <a:cubicBezTo>
                      <a:pt x="7191" y="706"/>
                      <a:pt x="7198" y="707"/>
                      <a:pt x="7201" y="707"/>
                    </a:cubicBezTo>
                    <a:cubicBezTo>
                      <a:pt x="7213" y="707"/>
                      <a:pt x="7219" y="702"/>
                      <a:pt x="7219" y="692"/>
                    </a:cubicBezTo>
                    <a:cubicBezTo>
                      <a:pt x="7219" y="683"/>
                      <a:pt x="7211" y="677"/>
                      <a:pt x="7197" y="676"/>
                    </a:cubicBezTo>
                    <a:cubicBezTo>
                      <a:pt x="7163" y="672"/>
                      <a:pt x="7139" y="659"/>
                      <a:pt x="7128" y="637"/>
                    </a:cubicBezTo>
                    <a:cubicBezTo>
                      <a:pt x="7116" y="614"/>
                      <a:pt x="7110" y="571"/>
                      <a:pt x="7110" y="507"/>
                    </a:cubicBezTo>
                    <a:cubicBezTo>
                      <a:pt x="7110" y="405"/>
                      <a:pt x="7110" y="405"/>
                      <a:pt x="7110" y="405"/>
                    </a:cubicBezTo>
                    <a:close/>
                    <a:moveTo>
                      <a:pt x="7123" y="60"/>
                    </a:moveTo>
                    <a:cubicBezTo>
                      <a:pt x="7132" y="51"/>
                      <a:pt x="7147" y="46"/>
                      <a:pt x="7170" y="46"/>
                    </a:cubicBezTo>
                    <a:cubicBezTo>
                      <a:pt x="7221" y="46"/>
                      <a:pt x="7264" y="62"/>
                      <a:pt x="7297" y="96"/>
                    </a:cubicBezTo>
                    <a:cubicBezTo>
                      <a:pt x="7330" y="129"/>
                      <a:pt x="7347" y="171"/>
                      <a:pt x="7347" y="221"/>
                    </a:cubicBezTo>
                    <a:cubicBezTo>
                      <a:pt x="7347" y="261"/>
                      <a:pt x="7334" y="291"/>
                      <a:pt x="7310" y="313"/>
                    </a:cubicBezTo>
                    <a:cubicBezTo>
                      <a:pt x="7297" y="325"/>
                      <a:pt x="7284" y="332"/>
                      <a:pt x="7270" y="334"/>
                    </a:cubicBezTo>
                    <a:cubicBezTo>
                      <a:pt x="7255" y="336"/>
                      <a:pt x="7218" y="337"/>
                      <a:pt x="7158" y="337"/>
                    </a:cubicBezTo>
                    <a:cubicBezTo>
                      <a:pt x="7137" y="337"/>
                      <a:pt x="7124" y="334"/>
                      <a:pt x="7118" y="328"/>
                    </a:cubicBezTo>
                    <a:cubicBezTo>
                      <a:pt x="7113" y="323"/>
                      <a:pt x="7110" y="309"/>
                      <a:pt x="7110" y="288"/>
                    </a:cubicBezTo>
                    <a:cubicBezTo>
                      <a:pt x="7110" y="113"/>
                      <a:pt x="7110" y="113"/>
                      <a:pt x="7110" y="113"/>
                    </a:cubicBezTo>
                    <a:cubicBezTo>
                      <a:pt x="7110" y="87"/>
                      <a:pt x="7114" y="70"/>
                      <a:pt x="7123" y="60"/>
                    </a:cubicBezTo>
                    <a:close/>
                    <a:moveTo>
                      <a:pt x="7815" y="57"/>
                    </a:moveTo>
                    <a:cubicBezTo>
                      <a:pt x="7778" y="94"/>
                      <a:pt x="7760" y="141"/>
                      <a:pt x="7760" y="196"/>
                    </a:cubicBezTo>
                    <a:cubicBezTo>
                      <a:pt x="7760" y="244"/>
                      <a:pt x="7773" y="282"/>
                      <a:pt x="7799" y="311"/>
                    </a:cubicBezTo>
                    <a:cubicBezTo>
                      <a:pt x="7825" y="340"/>
                      <a:pt x="7874" y="371"/>
                      <a:pt x="7947" y="403"/>
                    </a:cubicBezTo>
                    <a:cubicBezTo>
                      <a:pt x="8024" y="437"/>
                      <a:pt x="8024" y="437"/>
                      <a:pt x="8024" y="437"/>
                    </a:cubicBezTo>
                    <a:cubicBezTo>
                      <a:pt x="8058" y="452"/>
                      <a:pt x="8082" y="468"/>
                      <a:pt x="8096" y="486"/>
                    </a:cubicBezTo>
                    <a:cubicBezTo>
                      <a:pt x="8110" y="503"/>
                      <a:pt x="8117" y="524"/>
                      <a:pt x="8117" y="551"/>
                    </a:cubicBezTo>
                    <a:cubicBezTo>
                      <a:pt x="8117" y="585"/>
                      <a:pt x="8104" y="614"/>
                      <a:pt x="8077" y="640"/>
                    </a:cubicBezTo>
                    <a:cubicBezTo>
                      <a:pt x="8050" y="666"/>
                      <a:pt x="8020" y="679"/>
                      <a:pt x="7986" y="679"/>
                    </a:cubicBezTo>
                    <a:cubicBezTo>
                      <a:pt x="7942" y="679"/>
                      <a:pt x="7900" y="660"/>
                      <a:pt x="7859" y="620"/>
                    </a:cubicBezTo>
                    <a:cubicBezTo>
                      <a:pt x="7818" y="581"/>
                      <a:pt x="7789" y="533"/>
                      <a:pt x="7773" y="475"/>
                    </a:cubicBezTo>
                    <a:cubicBezTo>
                      <a:pt x="7771" y="467"/>
                      <a:pt x="7768" y="463"/>
                      <a:pt x="7763" y="463"/>
                    </a:cubicBezTo>
                    <a:cubicBezTo>
                      <a:pt x="7752" y="463"/>
                      <a:pt x="7747" y="471"/>
                      <a:pt x="7747" y="487"/>
                    </a:cubicBezTo>
                    <a:cubicBezTo>
                      <a:pt x="7747" y="500"/>
                      <a:pt x="7754" y="529"/>
                      <a:pt x="7766" y="575"/>
                    </a:cubicBezTo>
                    <a:cubicBezTo>
                      <a:pt x="7775" y="605"/>
                      <a:pt x="7780" y="628"/>
                      <a:pt x="7781" y="644"/>
                    </a:cubicBezTo>
                    <a:cubicBezTo>
                      <a:pt x="7783" y="658"/>
                      <a:pt x="7785" y="667"/>
                      <a:pt x="7788" y="670"/>
                    </a:cubicBezTo>
                    <a:cubicBezTo>
                      <a:pt x="7790" y="672"/>
                      <a:pt x="7799" y="675"/>
                      <a:pt x="7815" y="678"/>
                    </a:cubicBezTo>
                    <a:cubicBezTo>
                      <a:pt x="7826" y="681"/>
                      <a:pt x="7843" y="686"/>
                      <a:pt x="7867" y="694"/>
                    </a:cubicBezTo>
                    <a:cubicBezTo>
                      <a:pt x="7917" y="709"/>
                      <a:pt x="7954" y="717"/>
                      <a:pt x="7977" y="717"/>
                    </a:cubicBezTo>
                    <a:cubicBezTo>
                      <a:pt x="8034" y="717"/>
                      <a:pt x="8084" y="696"/>
                      <a:pt x="8126" y="652"/>
                    </a:cubicBezTo>
                    <a:cubicBezTo>
                      <a:pt x="8169" y="609"/>
                      <a:pt x="8190" y="558"/>
                      <a:pt x="8190" y="499"/>
                    </a:cubicBezTo>
                    <a:cubicBezTo>
                      <a:pt x="8190" y="446"/>
                      <a:pt x="8175" y="400"/>
                      <a:pt x="8144" y="363"/>
                    </a:cubicBezTo>
                    <a:cubicBezTo>
                      <a:pt x="8118" y="331"/>
                      <a:pt x="8065" y="299"/>
                      <a:pt x="7985" y="267"/>
                    </a:cubicBezTo>
                    <a:cubicBezTo>
                      <a:pt x="7918" y="239"/>
                      <a:pt x="7878" y="220"/>
                      <a:pt x="7865" y="208"/>
                    </a:cubicBezTo>
                    <a:cubicBezTo>
                      <a:pt x="7845" y="189"/>
                      <a:pt x="7835" y="167"/>
                      <a:pt x="7835" y="141"/>
                    </a:cubicBezTo>
                    <a:cubicBezTo>
                      <a:pt x="7835" y="113"/>
                      <a:pt x="7847" y="89"/>
                      <a:pt x="7869" y="68"/>
                    </a:cubicBezTo>
                    <a:cubicBezTo>
                      <a:pt x="7892" y="48"/>
                      <a:pt x="7918" y="38"/>
                      <a:pt x="7949" y="38"/>
                    </a:cubicBezTo>
                    <a:cubicBezTo>
                      <a:pt x="7993" y="38"/>
                      <a:pt x="8035" y="55"/>
                      <a:pt x="8074" y="89"/>
                    </a:cubicBezTo>
                    <a:cubicBezTo>
                      <a:pt x="8114" y="123"/>
                      <a:pt x="8138" y="164"/>
                      <a:pt x="8148" y="211"/>
                    </a:cubicBezTo>
                    <a:cubicBezTo>
                      <a:pt x="8151" y="224"/>
                      <a:pt x="8155" y="230"/>
                      <a:pt x="8161" y="230"/>
                    </a:cubicBezTo>
                    <a:cubicBezTo>
                      <a:pt x="8170" y="230"/>
                      <a:pt x="8174" y="223"/>
                      <a:pt x="8174" y="208"/>
                    </a:cubicBezTo>
                    <a:cubicBezTo>
                      <a:pt x="8174" y="206"/>
                      <a:pt x="8173" y="202"/>
                      <a:pt x="8173" y="198"/>
                    </a:cubicBezTo>
                    <a:cubicBezTo>
                      <a:pt x="8168" y="152"/>
                      <a:pt x="8168" y="152"/>
                      <a:pt x="8168" y="152"/>
                    </a:cubicBezTo>
                    <a:cubicBezTo>
                      <a:pt x="8161" y="103"/>
                      <a:pt x="8161" y="103"/>
                      <a:pt x="8161" y="103"/>
                    </a:cubicBezTo>
                    <a:cubicBezTo>
                      <a:pt x="8160" y="97"/>
                      <a:pt x="8160" y="91"/>
                      <a:pt x="8160" y="85"/>
                    </a:cubicBezTo>
                    <a:cubicBezTo>
                      <a:pt x="8161" y="44"/>
                      <a:pt x="8161" y="44"/>
                      <a:pt x="8161" y="44"/>
                    </a:cubicBezTo>
                    <a:cubicBezTo>
                      <a:pt x="8161" y="33"/>
                      <a:pt x="8158" y="27"/>
                      <a:pt x="8150" y="27"/>
                    </a:cubicBezTo>
                    <a:cubicBezTo>
                      <a:pt x="8148" y="27"/>
                      <a:pt x="8145" y="28"/>
                      <a:pt x="8142" y="29"/>
                    </a:cubicBezTo>
                    <a:cubicBezTo>
                      <a:pt x="8123" y="39"/>
                      <a:pt x="8123" y="39"/>
                      <a:pt x="8123" y="39"/>
                    </a:cubicBezTo>
                    <a:cubicBezTo>
                      <a:pt x="8118" y="41"/>
                      <a:pt x="8113" y="42"/>
                      <a:pt x="8109" y="42"/>
                    </a:cubicBezTo>
                    <a:cubicBezTo>
                      <a:pt x="8102" y="42"/>
                      <a:pt x="8091" y="39"/>
                      <a:pt x="8076" y="33"/>
                    </a:cubicBezTo>
                    <a:cubicBezTo>
                      <a:pt x="8042" y="19"/>
                      <a:pt x="8042" y="19"/>
                      <a:pt x="8042" y="19"/>
                    </a:cubicBezTo>
                    <a:cubicBezTo>
                      <a:pt x="8012" y="7"/>
                      <a:pt x="7981" y="1"/>
                      <a:pt x="7950" y="1"/>
                    </a:cubicBezTo>
                    <a:cubicBezTo>
                      <a:pt x="7896" y="1"/>
                      <a:pt x="7851" y="20"/>
                      <a:pt x="7815" y="57"/>
                    </a:cubicBezTo>
                    <a:close/>
                    <a:moveTo>
                      <a:pt x="8588" y="117"/>
                    </a:moveTo>
                    <a:cubicBezTo>
                      <a:pt x="8588" y="88"/>
                      <a:pt x="8592" y="69"/>
                      <a:pt x="8599" y="60"/>
                    </a:cubicBezTo>
                    <a:cubicBezTo>
                      <a:pt x="8606" y="50"/>
                      <a:pt x="8621" y="44"/>
                      <a:pt x="8645" y="40"/>
                    </a:cubicBezTo>
                    <a:cubicBezTo>
                      <a:pt x="8652" y="39"/>
                      <a:pt x="8656" y="37"/>
                      <a:pt x="8658" y="35"/>
                    </a:cubicBezTo>
                    <a:cubicBezTo>
                      <a:pt x="8660" y="33"/>
                      <a:pt x="8660" y="29"/>
                      <a:pt x="8660" y="23"/>
                    </a:cubicBezTo>
                    <a:cubicBezTo>
                      <a:pt x="8660" y="15"/>
                      <a:pt x="8655" y="10"/>
                      <a:pt x="8644" y="10"/>
                    </a:cubicBezTo>
                    <a:cubicBezTo>
                      <a:pt x="8625" y="10"/>
                      <a:pt x="8599" y="12"/>
                      <a:pt x="8564" y="14"/>
                    </a:cubicBezTo>
                    <a:cubicBezTo>
                      <a:pt x="8527" y="17"/>
                      <a:pt x="8527" y="17"/>
                      <a:pt x="8527" y="17"/>
                    </a:cubicBezTo>
                    <a:cubicBezTo>
                      <a:pt x="8499" y="19"/>
                      <a:pt x="8476" y="21"/>
                      <a:pt x="8457" y="21"/>
                    </a:cubicBezTo>
                    <a:cubicBezTo>
                      <a:pt x="8428" y="21"/>
                      <a:pt x="8408" y="19"/>
                      <a:pt x="8396" y="17"/>
                    </a:cubicBezTo>
                    <a:cubicBezTo>
                      <a:pt x="8384" y="14"/>
                      <a:pt x="8375" y="13"/>
                      <a:pt x="8369" y="12"/>
                    </a:cubicBezTo>
                    <a:cubicBezTo>
                      <a:pt x="8361" y="12"/>
                      <a:pt x="8357" y="17"/>
                      <a:pt x="8357" y="26"/>
                    </a:cubicBezTo>
                    <a:cubicBezTo>
                      <a:pt x="8357" y="32"/>
                      <a:pt x="8359" y="37"/>
                      <a:pt x="8364" y="39"/>
                    </a:cubicBezTo>
                    <a:cubicBezTo>
                      <a:pt x="8369" y="42"/>
                      <a:pt x="8380" y="45"/>
                      <a:pt x="8397" y="47"/>
                    </a:cubicBezTo>
                    <a:cubicBezTo>
                      <a:pt x="8426" y="52"/>
                      <a:pt x="8445" y="60"/>
                      <a:pt x="8456" y="74"/>
                    </a:cubicBezTo>
                    <a:cubicBezTo>
                      <a:pt x="8467" y="87"/>
                      <a:pt x="8472" y="109"/>
                      <a:pt x="8472" y="140"/>
                    </a:cubicBezTo>
                    <a:cubicBezTo>
                      <a:pt x="8472" y="541"/>
                      <a:pt x="8472" y="541"/>
                      <a:pt x="8472" y="541"/>
                    </a:cubicBezTo>
                    <a:cubicBezTo>
                      <a:pt x="8472" y="586"/>
                      <a:pt x="8472" y="586"/>
                      <a:pt x="8472" y="586"/>
                    </a:cubicBezTo>
                    <a:cubicBezTo>
                      <a:pt x="8472" y="615"/>
                      <a:pt x="8468" y="636"/>
                      <a:pt x="8460" y="649"/>
                    </a:cubicBezTo>
                    <a:cubicBezTo>
                      <a:pt x="8452" y="661"/>
                      <a:pt x="8436" y="672"/>
                      <a:pt x="8412" y="681"/>
                    </a:cubicBezTo>
                    <a:cubicBezTo>
                      <a:pt x="8397" y="693"/>
                      <a:pt x="8397" y="693"/>
                      <a:pt x="8397" y="693"/>
                    </a:cubicBezTo>
                    <a:cubicBezTo>
                      <a:pt x="8398" y="697"/>
                      <a:pt x="8398" y="697"/>
                      <a:pt x="8398" y="697"/>
                    </a:cubicBezTo>
                    <a:cubicBezTo>
                      <a:pt x="8400" y="704"/>
                      <a:pt x="8405" y="708"/>
                      <a:pt x="8412" y="708"/>
                    </a:cubicBezTo>
                    <a:cubicBezTo>
                      <a:pt x="8420" y="708"/>
                      <a:pt x="8432" y="706"/>
                      <a:pt x="8448" y="703"/>
                    </a:cubicBezTo>
                    <a:cubicBezTo>
                      <a:pt x="8468" y="699"/>
                      <a:pt x="8495" y="698"/>
                      <a:pt x="8528" y="698"/>
                    </a:cubicBezTo>
                    <a:cubicBezTo>
                      <a:pt x="8556" y="698"/>
                      <a:pt x="8591" y="700"/>
                      <a:pt x="8635" y="705"/>
                    </a:cubicBezTo>
                    <a:cubicBezTo>
                      <a:pt x="8652" y="707"/>
                      <a:pt x="8666" y="708"/>
                      <a:pt x="8675" y="708"/>
                    </a:cubicBezTo>
                    <a:cubicBezTo>
                      <a:pt x="8697" y="708"/>
                      <a:pt x="8708" y="703"/>
                      <a:pt x="8708" y="693"/>
                    </a:cubicBezTo>
                    <a:cubicBezTo>
                      <a:pt x="8708" y="682"/>
                      <a:pt x="8700" y="677"/>
                      <a:pt x="8683" y="677"/>
                    </a:cubicBezTo>
                    <a:cubicBezTo>
                      <a:pt x="8658" y="677"/>
                      <a:pt x="8638" y="670"/>
                      <a:pt x="8622" y="657"/>
                    </a:cubicBezTo>
                    <a:cubicBezTo>
                      <a:pt x="8606" y="643"/>
                      <a:pt x="8596" y="623"/>
                      <a:pt x="8592" y="597"/>
                    </a:cubicBezTo>
                    <a:cubicBezTo>
                      <a:pt x="8588" y="547"/>
                      <a:pt x="8588" y="547"/>
                      <a:pt x="8588" y="547"/>
                    </a:cubicBezTo>
                    <a:cubicBezTo>
                      <a:pt x="8588" y="117"/>
                      <a:pt x="8588" y="117"/>
                      <a:pt x="8588" y="117"/>
                    </a:cubicBezTo>
                    <a:close/>
                    <a:moveTo>
                      <a:pt x="9248" y="76"/>
                    </a:moveTo>
                    <a:cubicBezTo>
                      <a:pt x="9261" y="68"/>
                      <a:pt x="9292" y="64"/>
                      <a:pt x="9344" y="64"/>
                    </a:cubicBezTo>
                    <a:cubicBezTo>
                      <a:pt x="9382" y="64"/>
                      <a:pt x="9411" y="71"/>
                      <a:pt x="9431" y="85"/>
                    </a:cubicBezTo>
                    <a:cubicBezTo>
                      <a:pt x="9451" y="99"/>
                      <a:pt x="9464" y="122"/>
                      <a:pt x="9471" y="153"/>
                    </a:cubicBezTo>
                    <a:cubicBezTo>
                      <a:pt x="9474" y="166"/>
                      <a:pt x="9480" y="173"/>
                      <a:pt x="9487" y="173"/>
                    </a:cubicBezTo>
                    <a:cubicBezTo>
                      <a:pt x="9497" y="173"/>
                      <a:pt x="9501" y="167"/>
                      <a:pt x="9501" y="156"/>
                    </a:cubicBezTo>
                    <a:cubicBezTo>
                      <a:pt x="9501" y="145"/>
                      <a:pt x="9500" y="131"/>
                      <a:pt x="9498" y="113"/>
                    </a:cubicBezTo>
                    <a:cubicBezTo>
                      <a:pt x="9495" y="91"/>
                      <a:pt x="9493" y="78"/>
                      <a:pt x="9493" y="72"/>
                    </a:cubicBezTo>
                    <a:cubicBezTo>
                      <a:pt x="9490" y="36"/>
                      <a:pt x="9490" y="36"/>
                      <a:pt x="9490" y="36"/>
                    </a:cubicBezTo>
                    <a:cubicBezTo>
                      <a:pt x="9489" y="20"/>
                      <a:pt x="9479" y="12"/>
                      <a:pt x="9461" y="12"/>
                    </a:cubicBezTo>
                    <a:cubicBezTo>
                      <a:pt x="9456" y="12"/>
                      <a:pt x="9444" y="13"/>
                      <a:pt x="9427" y="13"/>
                    </a:cubicBezTo>
                    <a:cubicBezTo>
                      <a:pt x="9338" y="18"/>
                      <a:pt x="9255" y="20"/>
                      <a:pt x="9175" y="20"/>
                    </a:cubicBezTo>
                    <a:cubicBezTo>
                      <a:pt x="9053" y="19"/>
                      <a:pt x="9053" y="19"/>
                      <a:pt x="9053" y="19"/>
                    </a:cubicBezTo>
                    <a:cubicBezTo>
                      <a:pt x="8950" y="18"/>
                      <a:pt x="8950" y="18"/>
                      <a:pt x="8950" y="18"/>
                    </a:cubicBezTo>
                    <a:cubicBezTo>
                      <a:pt x="8926" y="18"/>
                      <a:pt x="8907" y="17"/>
                      <a:pt x="8894" y="16"/>
                    </a:cubicBezTo>
                    <a:cubicBezTo>
                      <a:pt x="8886" y="15"/>
                      <a:pt x="8880" y="15"/>
                      <a:pt x="8877" y="15"/>
                    </a:cubicBezTo>
                    <a:cubicBezTo>
                      <a:pt x="8864" y="15"/>
                      <a:pt x="8857" y="22"/>
                      <a:pt x="8855" y="35"/>
                    </a:cubicBezTo>
                    <a:cubicBezTo>
                      <a:pt x="8852" y="65"/>
                      <a:pt x="8852" y="65"/>
                      <a:pt x="8852" y="65"/>
                    </a:cubicBezTo>
                    <a:cubicBezTo>
                      <a:pt x="8846" y="110"/>
                      <a:pt x="8846" y="110"/>
                      <a:pt x="8846" y="110"/>
                    </a:cubicBezTo>
                    <a:cubicBezTo>
                      <a:pt x="8841" y="154"/>
                      <a:pt x="8841" y="154"/>
                      <a:pt x="8841" y="154"/>
                    </a:cubicBezTo>
                    <a:cubicBezTo>
                      <a:pt x="8838" y="171"/>
                      <a:pt x="8836" y="184"/>
                      <a:pt x="8836" y="194"/>
                    </a:cubicBezTo>
                    <a:cubicBezTo>
                      <a:pt x="8835" y="204"/>
                      <a:pt x="8840" y="209"/>
                      <a:pt x="8851" y="209"/>
                    </a:cubicBezTo>
                    <a:cubicBezTo>
                      <a:pt x="8859" y="209"/>
                      <a:pt x="8865" y="202"/>
                      <a:pt x="8869" y="189"/>
                    </a:cubicBezTo>
                    <a:cubicBezTo>
                      <a:pt x="8873" y="174"/>
                      <a:pt x="8873" y="174"/>
                      <a:pt x="8873" y="174"/>
                    </a:cubicBezTo>
                    <a:cubicBezTo>
                      <a:pt x="8883" y="138"/>
                      <a:pt x="8891" y="115"/>
                      <a:pt x="8897" y="105"/>
                    </a:cubicBezTo>
                    <a:cubicBezTo>
                      <a:pt x="8902" y="96"/>
                      <a:pt x="8914" y="88"/>
                      <a:pt x="8932" y="80"/>
                    </a:cubicBezTo>
                    <a:cubicBezTo>
                      <a:pt x="8957" y="70"/>
                      <a:pt x="9003" y="65"/>
                      <a:pt x="9070" y="65"/>
                    </a:cubicBezTo>
                    <a:cubicBezTo>
                      <a:pt x="9099" y="65"/>
                      <a:pt x="9113" y="79"/>
                      <a:pt x="9113" y="105"/>
                    </a:cubicBezTo>
                    <a:cubicBezTo>
                      <a:pt x="9113" y="554"/>
                      <a:pt x="9113" y="554"/>
                      <a:pt x="9113" y="554"/>
                    </a:cubicBezTo>
                    <a:cubicBezTo>
                      <a:pt x="9113" y="577"/>
                      <a:pt x="9113" y="577"/>
                      <a:pt x="9113" y="577"/>
                    </a:cubicBezTo>
                    <a:cubicBezTo>
                      <a:pt x="9113" y="607"/>
                      <a:pt x="9106" y="631"/>
                      <a:pt x="9092" y="648"/>
                    </a:cubicBezTo>
                    <a:cubicBezTo>
                      <a:pt x="9078" y="666"/>
                      <a:pt x="9057" y="675"/>
                      <a:pt x="9031" y="677"/>
                    </a:cubicBezTo>
                    <a:cubicBezTo>
                      <a:pt x="9021" y="678"/>
                      <a:pt x="9014" y="679"/>
                      <a:pt x="9011" y="681"/>
                    </a:cubicBezTo>
                    <a:cubicBezTo>
                      <a:pt x="9008" y="683"/>
                      <a:pt x="9007" y="688"/>
                      <a:pt x="9006" y="696"/>
                    </a:cubicBezTo>
                    <a:cubicBezTo>
                      <a:pt x="9006" y="705"/>
                      <a:pt x="9011" y="709"/>
                      <a:pt x="9022" y="709"/>
                    </a:cubicBezTo>
                    <a:cubicBezTo>
                      <a:pt x="9026" y="709"/>
                      <a:pt x="9034" y="708"/>
                      <a:pt x="9046" y="707"/>
                    </a:cubicBezTo>
                    <a:cubicBezTo>
                      <a:pt x="9157" y="701"/>
                      <a:pt x="9157" y="701"/>
                      <a:pt x="9157" y="701"/>
                    </a:cubicBezTo>
                    <a:cubicBezTo>
                      <a:pt x="9173" y="700"/>
                      <a:pt x="9190" y="699"/>
                      <a:pt x="9210" y="699"/>
                    </a:cubicBezTo>
                    <a:cubicBezTo>
                      <a:pt x="9218" y="699"/>
                      <a:pt x="9225" y="699"/>
                      <a:pt x="9230" y="700"/>
                    </a:cubicBezTo>
                    <a:cubicBezTo>
                      <a:pt x="9293" y="704"/>
                      <a:pt x="9293" y="704"/>
                      <a:pt x="9293" y="704"/>
                    </a:cubicBezTo>
                    <a:cubicBezTo>
                      <a:pt x="9331" y="705"/>
                      <a:pt x="9331" y="705"/>
                      <a:pt x="9331" y="705"/>
                    </a:cubicBezTo>
                    <a:cubicBezTo>
                      <a:pt x="9337" y="705"/>
                      <a:pt x="9341" y="706"/>
                      <a:pt x="9344" y="706"/>
                    </a:cubicBezTo>
                    <a:cubicBezTo>
                      <a:pt x="9354" y="706"/>
                      <a:pt x="9359" y="702"/>
                      <a:pt x="9359" y="694"/>
                    </a:cubicBezTo>
                    <a:cubicBezTo>
                      <a:pt x="9359" y="683"/>
                      <a:pt x="9353" y="677"/>
                      <a:pt x="9341" y="676"/>
                    </a:cubicBezTo>
                    <a:cubicBezTo>
                      <a:pt x="9299" y="673"/>
                      <a:pt x="9270" y="660"/>
                      <a:pt x="9254" y="636"/>
                    </a:cubicBezTo>
                    <a:cubicBezTo>
                      <a:pt x="9237" y="612"/>
                      <a:pt x="9229" y="572"/>
                      <a:pt x="9229" y="515"/>
                    </a:cubicBezTo>
                    <a:cubicBezTo>
                      <a:pt x="9229" y="135"/>
                      <a:pt x="9229" y="135"/>
                      <a:pt x="9229" y="135"/>
                    </a:cubicBezTo>
                    <a:cubicBezTo>
                      <a:pt x="9229" y="104"/>
                      <a:pt x="9235" y="84"/>
                      <a:pt x="9248" y="76"/>
                    </a:cubicBezTo>
                    <a:close/>
                    <a:moveTo>
                      <a:pt x="10043" y="399"/>
                    </a:moveTo>
                    <a:cubicBezTo>
                      <a:pt x="10045" y="393"/>
                      <a:pt x="10049" y="384"/>
                      <a:pt x="10056" y="374"/>
                    </a:cubicBezTo>
                    <a:cubicBezTo>
                      <a:pt x="10092" y="318"/>
                      <a:pt x="10131" y="248"/>
                      <a:pt x="10174" y="166"/>
                    </a:cubicBezTo>
                    <a:cubicBezTo>
                      <a:pt x="10198" y="120"/>
                      <a:pt x="10218" y="88"/>
                      <a:pt x="10233" y="72"/>
                    </a:cubicBezTo>
                    <a:cubicBezTo>
                      <a:pt x="10249" y="56"/>
                      <a:pt x="10269" y="44"/>
                      <a:pt x="10295" y="38"/>
                    </a:cubicBezTo>
                    <a:cubicBezTo>
                      <a:pt x="10307" y="35"/>
                      <a:pt x="10313" y="31"/>
                      <a:pt x="10313" y="23"/>
                    </a:cubicBezTo>
                    <a:cubicBezTo>
                      <a:pt x="10313" y="15"/>
                      <a:pt x="10308" y="11"/>
                      <a:pt x="10299" y="11"/>
                    </a:cubicBezTo>
                    <a:cubicBezTo>
                      <a:pt x="10283" y="11"/>
                      <a:pt x="10270" y="12"/>
                      <a:pt x="10259" y="12"/>
                    </a:cubicBezTo>
                    <a:cubicBezTo>
                      <a:pt x="10217" y="15"/>
                      <a:pt x="10217" y="15"/>
                      <a:pt x="10217" y="15"/>
                    </a:cubicBezTo>
                    <a:cubicBezTo>
                      <a:pt x="10203" y="16"/>
                      <a:pt x="10191" y="17"/>
                      <a:pt x="10180" y="17"/>
                    </a:cubicBezTo>
                    <a:cubicBezTo>
                      <a:pt x="10159" y="17"/>
                      <a:pt x="10142" y="16"/>
                      <a:pt x="10129" y="14"/>
                    </a:cubicBezTo>
                    <a:cubicBezTo>
                      <a:pt x="10096" y="9"/>
                      <a:pt x="10096" y="9"/>
                      <a:pt x="10096" y="9"/>
                    </a:cubicBezTo>
                    <a:cubicBezTo>
                      <a:pt x="10088" y="8"/>
                      <a:pt x="10079" y="8"/>
                      <a:pt x="10070" y="8"/>
                    </a:cubicBezTo>
                    <a:cubicBezTo>
                      <a:pt x="10061" y="8"/>
                      <a:pt x="10057" y="13"/>
                      <a:pt x="10057" y="24"/>
                    </a:cubicBezTo>
                    <a:cubicBezTo>
                      <a:pt x="10057" y="31"/>
                      <a:pt x="10062" y="35"/>
                      <a:pt x="10073" y="36"/>
                    </a:cubicBezTo>
                    <a:cubicBezTo>
                      <a:pt x="10094" y="38"/>
                      <a:pt x="10113" y="45"/>
                      <a:pt x="10129" y="58"/>
                    </a:cubicBezTo>
                    <a:cubicBezTo>
                      <a:pt x="10146" y="70"/>
                      <a:pt x="10154" y="84"/>
                      <a:pt x="10154" y="98"/>
                    </a:cubicBezTo>
                    <a:cubicBezTo>
                      <a:pt x="10154" y="114"/>
                      <a:pt x="10136" y="156"/>
                      <a:pt x="10099" y="223"/>
                    </a:cubicBezTo>
                    <a:cubicBezTo>
                      <a:pt x="10081" y="255"/>
                      <a:pt x="10070" y="275"/>
                      <a:pt x="10065" y="284"/>
                    </a:cubicBezTo>
                    <a:cubicBezTo>
                      <a:pt x="10048" y="318"/>
                      <a:pt x="10034" y="336"/>
                      <a:pt x="10023" y="336"/>
                    </a:cubicBezTo>
                    <a:cubicBezTo>
                      <a:pt x="10012" y="336"/>
                      <a:pt x="10001" y="324"/>
                      <a:pt x="9990" y="300"/>
                    </a:cubicBezTo>
                    <a:cubicBezTo>
                      <a:pt x="9986" y="292"/>
                      <a:pt x="9976" y="273"/>
                      <a:pt x="9960" y="242"/>
                    </a:cubicBezTo>
                    <a:cubicBezTo>
                      <a:pt x="9921" y="165"/>
                      <a:pt x="9921" y="165"/>
                      <a:pt x="9921" y="165"/>
                    </a:cubicBezTo>
                    <a:cubicBezTo>
                      <a:pt x="9896" y="118"/>
                      <a:pt x="9884" y="87"/>
                      <a:pt x="9884" y="72"/>
                    </a:cubicBezTo>
                    <a:cubicBezTo>
                      <a:pt x="9884" y="55"/>
                      <a:pt x="9897" y="44"/>
                      <a:pt x="9922" y="39"/>
                    </a:cubicBezTo>
                    <a:cubicBezTo>
                      <a:pt x="9934" y="36"/>
                      <a:pt x="9940" y="32"/>
                      <a:pt x="9940" y="24"/>
                    </a:cubicBezTo>
                    <a:cubicBezTo>
                      <a:pt x="9940" y="16"/>
                      <a:pt x="9933" y="11"/>
                      <a:pt x="9918" y="11"/>
                    </a:cubicBezTo>
                    <a:cubicBezTo>
                      <a:pt x="9911" y="11"/>
                      <a:pt x="9898" y="12"/>
                      <a:pt x="9877" y="14"/>
                    </a:cubicBezTo>
                    <a:cubicBezTo>
                      <a:pt x="9848" y="18"/>
                      <a:pt x="9821" y="19"/>
                      <a:pt x="9793" y="19"/>
                    </a:cubicBezTo>
                    <a:cubicBezTo>
                      <a:pt x="9764" y="19"/>
                      <a:pt x="9731" y="17"/>
                      <a:pt x="9695" y="13"/>
                    </a:cubicBezTo>
                    <a:cubicBezTo>
                      <a:pt x="9677" y="11"/>
                      <a:pt x="9664" y="10"/>
                      <a:pt x="9655" y="10"/>
                    </a:cubicBezTo>
                    <a:cubicBezTo>
                      <a:pt x="9646" y="10"/>
                      <a:pt x="9641" y="15"/>
                      <a:pt x="9641" y="26"/>
                    </a:cubicBezTo>
                    <a:cubicBezTo>
                      <a:pt x="9641" y="34"/>
                      <a:pt x="9648" y="39"/>
                      <a:pt x="9660" y="40"/>
                    </a:cubicBezTo>
                    <a:cubicBezTo>
                      <a:pt x="9701" y="44"/>
                      <a:pt x="9737" y="75"/>
                      <a:pt x="9768" y="133"/>
                    </a:cubicBezTo>
                    <a:cubicBezTo>
                      <a:pt x="9844" y="277"/>
                      <a:pt x="9844" y="277"/>
                      <a:pt x="9844" y="277"/>
                    </a:cubicBezTo>
                    <a:cubicBezTo>
                      <a:pt x="9865" y="317"/>
                      <a:pt x="9885" y="352"/>
                      <a:pt x="9902" y="381"/>
                    </a:cubicBezTo>
                    <a:cubicBezTo>
                      <a:pt x="9917" y="405"/>
                      <a:pt x="9925" y="429"/>
                      <a:pt x="9925" y="451"/>
                    </a:cubicBezTo>
                    <a:cubicBezTo>
                      <a:pt x="9925" y="547"/>
                      <a:pt x="9925" y="547"/>
                      <a:pt x="9925" y="547"/>
                    </a:cubicBezTo>
                    <a:cubicBezTo>
                      <a:pt x="9925" y="592"/>
                      <a:pt x="9918" y="624"/>
                      <a:pt x="9905" y="642"/>
                    </a:cubicBezTo>
                    <a:cubicBezTo>
                      <a:pt x="9891" y="660"/>
                      <a:pt x="9866" y="672"/>
                      <a:pt x="9828" y="678"/>
                    </a:cubicBezTo>
                    <a:cubicBezTo>
                      <a:pt x="9819" y="680"/>
                      <a:pt x="9814" y="683"/>
                      <a:pt x="9814" y="690"/>
                    </a:cubicBezTo>
                    <a:cubicBezTo>
                      <a:pt x="9814" y="701"/>
                      <a:pt x="9818" y="707"/>
                      <a:pt x="9826" y="707"/>
                    </a:cubicBezTo>
                    <a:cubicBezTo>
                      <a:pt x="9832" y="707"/>
                      <a:pt x="9842" y="705"/>
                      <a:pt x="9856" y="703"/>
                    </a:cubicBezTo>
                    <a:cubicBezTo>
                      <a:pt x="9877" y="699"/>
                      <a:pt x="9918" y="698"/>
                      <a:pt x="9981" y="698"/>
                    </a:cubicBezTo>
                    <a:cubicBezTo>
                      <a:pt x="10008" y="698"/>
                      <a:pt x="10027" y="698"/>
                      <a:pt x="10040" y="700"/>
                    </a:cubicBezTo>
                    <a:cubicBezTo>
                      <a:pt x="10112" y="706"/>
                      <a:pt x="10112" y="706"/>
                      <a:pt x="10112" y="706"/>
                    </a:cubicBezTo>
                    <a:cubicBezTo>
                      <a:pt x="10121" y="707"/>
                      <a:pt x="10130" y="708"/>
                      <a:pt x="10138" y="708"/>
                    </a:cubicBezTo>
                    <a:cubicBezTo>
                      <a:pt x="10153" y="708"/>
                      <a:pt x="10161" y="703"/>
                      <a:pt x="10161" y="693"/>
                    </a:cubicBezTo>
                    <a:cubicBezTo>
                      <a:pt x="10161" y="684"/>
                      <a:pt x="10155" y="679"/>
                      <a:pt x="10145" y="678"/>
                    </a:cubicBezTo>
                    <a:cubicBezTo>
                      <a:pt x="10083" y="675"/>
                      <a:pt x="10049" y="654"/>
                      <a:pt x="10044" y="616"/>
                    </a:cubicBezTo>
                    <a:cubicBezTo>
                      <a:pt x="10041" y="582"/>
                      <a:pt x="10041" y="582"/>
                      <a:pt x="10041" y="582"/>
                    </a:cubicBezTo>
                    <a:cubicBezTo>
                      <a:pt x="10041" y="433"/>
                      <a:pt x="10041" y="433"/>
                      <a:pt x="10041" y="433"/>
                    </a:cubicBezTo>
                    <a:cubicBezTo>
                      <a:pt x="10041" y="417"/>
                      <a:pt x="10042" y="405"/>
                      <a:pt x="10043" y="399"/>
                    </a:cubicBezTo>
                    <a:close/>
                    <a:moveTo>
                      <a:pt x="11058" y="30"/>
                    </a:moveTo>
                    <a:cubicBezTo>
                      <a:pt x="11008" y="51"/>
                      <a:pt x="10966" y="79"/>
                      <a:pt x="10933" y="115"/>
                    </a:cubicBezTo>
                    <a:cubicBezTo>
                      <a:pt x="10905" y="146"/>
                      <a:pt x="10883" y="184"/>
                      <a:pt x="10866" y="229"/>
                    </a:cubicBezTo>
                    <a:cubicBezTo>
                      <a:pt x="10850" y="274"/>
                      <a:pt x="10842" y="320"/>
                      <a:pt x="10842" y="366"/>
                    </a:cubicBezTo>
                    <a:cubicBezTo>
                      <a:pt x="10842" y="472"/>
                      <a:pt x="10874" y="558"/>
                      <a:pt x="10940" y="621"/>
                    </a:cubicBezTo>
                    <a:cubicBezTo>
                      <a:pt x="11005" y="685"/>
                      <a:pt x="11092" y="717"/>
                      <a:pt x="11201" y="717"/>
                    </a:cubicBezTo>
                    <a:cubicBezTo>
                      <a:pt x="11315" y="717"/>
                      <a:pt x="11405" y="681"/>
                      <a:pt x="11470" y="607"/>
                    </a:cubicBezTo>
                    <a:cubicBezTo>
                      <a:pt x="11536" y="532"/>
                      <a:pt x="11570" y="440"/>
                      <a:pt x="11570" y="332"/>
                    </a:cubicBezTo>
                    <a:cubicBezTo>
                      <a:pt x="11570" y="233"/>
                      <a:pt x="11537" y="153"/>
                      <a:pt x="11473" y="92"/>
                    </a:cubicBezTo>
                    <a:cubicBezTo>
                      <a:pt x="11408" y="30"/>
                      <a:pt x="11323" y="0"/>
                      <a:pt x="11218" y="0"/>
                    </a:cubicBezTo>
                    <a:cubicBezTo>
                      <a:pt x="11162" y="0"/>
                      <a:pt x="11108" y="10"/>
                      <a:pt x="11058" y="30"/>
                    </a:cubicBezTo>
                    <a:close/>
                    <a:moveTo>
                      <a:pt x="11346" y="103"/>
                    </a:moveTo>
                    <a:cubicBezTo>
                      <a:pt x="11378" y="133"/>
                      <a:pt x="11404" y="173"/>
                      <a:pt x="11423" y="223"/>
                    </a:cubicBezTo>
                    <a:cubicBezTo>
                      <a:pt x="11442" y="274"/>
                      <a:pt x="11452" y="325"/>
                      <a:pt x="11452" y="378"/>
                    </a:cubicBezTo>
                    <a:cubicBezTo>
                      <a:pt x="11452" y="470"/>
                      <a:pt x="11431" y="543"/>
                      <a:pt x="11390" y="597"/>
                    </a:cubicBezTo>
                    <a:cubicBezTo>
                      <a:pt x="11348" y="652"/>
                      <a:pt x="11293" y="679"/>
                      <a:pt x="11224" y="679"/>
                    </a:cubicBezTo>
                    <a:cubicBezTo>
                      <a:pt x="11148" y="679"/>
                      <a:pt x="11086" y="646"/>
                      <a:pt x="11038" y="580"/>
                    </a:cubicBezTo>
                    <a:cubicBezTo>
                      <a:pt x="10990" y="514"/>
                      <a:pt x="10966" y="428"/>
                      <a:pt x="10966" y="322"/>
                    </a:cubicBezTo>
                    <a:cubicBezTo>
                      <a:pt x="10966" y="233"/>
                      <a:pt x="10985" y="163"/>
                      <a:pt x="11023" y="113"/>
                    </a:cubicBezTo>
                    <a:cubicBezTo>
                      <a:pt x="11061" y="63"/>
                      <a:pt x="11114" y="38"/>
                      <a:pt x="11182" y="38"/>
                    </a:cubicBezTo>
                    <a:cubicBezTo>
                      <a:pt x="11245" y="38"/>
                      <a:pt x="11300" y="60"/>
                      <a:pt x="11346" y="103"/>
                    </a:cubicBezTo>
                    <a:cubicBezTo>
                      <a:pt x="11346" y="103"/>
                      <a:pt x="11346" y="103"/>
                      <a:pt x="11346" y="103"/>
                    </a:cubicBezTo>
                    <a:close/>
                    <a:moveTo>
                      <a:pt x="11944" y="105"/>
                    </a:moveTo>
                    <a:cubicBezTo>
                      <a:pt x="11944" y="87"/>
                      <a:pt x="11948" y="74"/>
                      <a:pt x="11956" y="67"/>
                    </a:cubicBezTo>
                    <a:cubicBezTo>
                      <a:pt x="11963" y="60"/>
                      <a:pt x="11977" y="56"/>
                      <a:pt x="11996" y="56"/>
                    </a:cubicBezTo>
                    <a:cubicBezTo>
                      <a:pt x="12017" y="55"/>
                      <a:pt x="12017" y="55"/>
                      <a:pt x="12017" y="55"/>
                    </a:cubicBezTo>
                    <a:cubicBezTo>
                      <a:pt x="12082" y="56"/>
                      <a:pt x="12082" y="56"/>
                      <a:pt x="12082" y="56"/>
                    </a:cubicBezTo>
                    <a:cubicBezTo>
                      <a:pt x="12157" y="56"/>
                      <a:pt x="12202" y="78"/>
                      <a:pt x="12215" y="122"/>
                    </a:cubicBezTo>
                    <a:cubicBezTo>
                      <a:pt x="12217" y="127"/>
                      <a:pt x="12218" y="133"/>
                      <a:pt x="12218" y="140"/>
                    </a:cubicBezTo>
                    <a:cubicBezTo>
                      <a:pt x="12218" y="157"/>
                      <a:pt x="12218" y="157"/>
                      <a:pt x="12218" y="157"/>
                    </a:cubicBezTo>
                    <a:cubicBezTo>
                      <a:pt x="12218" y="166"/>
                      <a:pt x="12221" y="171"/>
                      <a:pt x="12229" y="171"/>
                    </a:cubicBezTo>
                    <a:cubicBezTo>
                      <a:pt x="12241" y="171"/>
                      <a:pt x="12248" y="157"/>
                      <a:pt x="12248" y="129"/>
                    </a:cubicBezTo>
                    <a:cubicBezTo>
                      <a:pt x="12248" y="124"/>
                      <a:pt x="12247" y="117"/>
                      <a:pt x="12246" y="110"/>
                    </a:cubicBezTo>
                    <a:cubicBezTo>
                      <a:pt x="12241" y="71"/>
                      <a:pt x="12241" y="71"/>
                      <a:pt x="12241" y="71"/>
                    </a:cubicBezTo>
                    <a:cubicBezTo>
                      <a:pt x="12241" y="68"/>
                      <a:pt x="12240" y="56"/>
                      <a:pt x="12238" y="34"/>
                    </a:cubicBezTo>
                    <a:cubicBezTo>
                      <a:pt x="12237" y="17"/>
                      <a:pt x="12233" y="8"/>
                      <a:pt x="12225" y="8"/>
                    </a:cubicBezTo>
                    <a:cubicBezTo>
                      <a:pt x="12216" y="8"/>
                      <a:pt x="12203" y="9"/>
                      <a:pt x="12186" y="10"/>
                    </a:cubicBezTo>
                    <a:cubicBezTo>
                      <a:pt x="12138" y="14"/>
                      <a:pt x="12092" y="16"/>
                      <a:pt x="12046" y="16"/>
                    </a:cubicBezTo>
                    <a:cubicBezTo>
                      <a:pt x="11914" y="16"/>
                      <a:pt x="11914" y="16"/>
                      <a:pt x="11914" y="16"/>
                    </a:cubicBezTo>
                    <a:cubicBezTo>
                      <a:pt x="11827" y="18"/>
                      <a:pt x="11827" y="18"/>
                      <a:pt x="11827" y="18"/>
                    </a:cubicBezTo>
                    <a:cubicBezTo>
                      <a:pt x="11804" y="18"/>
                      <a:pt x="11783" y="17"/>
                      <a:pt x="11763" y="16"/>
                    </a:cubicBezTo>
                    <a:cubicBezTo>
                      <a:pt x="11749" y="14"/>
                      <a:pt x="11740" y="14"/>
                      <a:pt x="11736" y="14"/>
                    </a:cubicBezTo>
                    <a:cubicBezTo>
                      <a:pt x="11725" y="14"/>
                      <a:pt x="11719" y="19"/>
                      <a:pt x="11719" y="29"/>
                    </a:cubicBezTo>
                    <a:cubicBezTo>
                      <a:pt x="11719" y="36"/>
                      <a:pt x="11724" y="41"/>
                      <a:pt x="11732" y="41"/>
                    </a:cubicBezTo>
                    <a:cubicBezTo>
                      <a:pt x="11765" y="43"/>
                      <a:pt x="11789" y="51"/>
                      <a:pt x="11806" y="66"/>
                    </a:cubicBezTo>
                    <a:cubicBezTo>
                      <a:pt x="11821" y="79"/>
                      <a:pt x="11828" y="106"/>
                      <a:pt x="11828" y="149"/>
                    </a:cubicBezTo>
                    <a:cubicBezTo>
                      <a:pt x="11828" y="563"/>
                      <a:pt x="11828" y="563"/>
                      <a:pt x="11828" y="563"/>
                    </a:cubicBezTo>
                    <a:cubicBezTo>
                      <a:pt x="11828" y="604"/>
                      <a:pt x="11825" y="632"/>
                      <a:pt x="11818" y="649"/>
                    </a:cubicBezTo>
                    <a:cubicBezTo>
                      <a:pt x="11811" y="665"/>
                      <a:pt x="11797" y="677"/>
                      <a:pt x="11777" y="683"/>
                    </a:cubicBezTo>
                    <a:cubicBezTo>
                      <a:pt x="11767" y="686"/>
                      <a:pt x="11763" y="691"/>
                      <a:pt x="11763" y="698"/>
                    </a:cubicBezTo>
                    <a:cubicBezTo>
                      <a:pt x="11763" y="707"/>
                      <a:pt x="11768" y="711"/>
                      <a:pt x="11779" y="711"/>
                    </a:cubicBezTo>
                    <a:cubicBezTo>
                      <a:pt x="11788" y="711"/>
                      <a:pt x="11804" y="709"/>
                      <a:pt x="11829" y="706"/>
                    </a:cubicBezTo>
                    <a:cubicBezTo>
                      <a:pt x="11847" y="704"/>
                      <a:pt x="11869" y="703"/>
                      <a:pt x="11894" y="703"/>
                    </a:cubicBezTo>
                    <a:cubicBezTo>
                      <a:pt x="11950" y="703"/>
                      <a:pt x="11950" y="703"/>
                      <a:pt x="11950" y="703"/>
                    </a:cubicBezTo>
                    <a:cubicBezTo>
                      <a:pt x="11987" y="703"/>
                      <a:pt x="12011" y="703"/>
                      <a:pt x="12023" y="705"/>
                    </a:cubicBezTo>
                    <a:cubicBezTo>
                      <a:pt x="12036" y="706"/>
                      <a:pt x="12046" y="707"/>
                      <a:pt x="12052" y="707"/>
                    </a:cubicBezTo>
                    <a:cubicBezTo>
                      <a:pt x="12060" y="707"/>
                      <a:pt x="12063" y="703"/>
                      <a:pt x="12063" y="693"/>
                    </a:cubicBezTo>
                    <a:cubicBezTo>
                      <a:pt x="12063" y="685"/>
                      <a:pt x="12058" y="680"/>
                      <a:pt x="12047" y="679"/>
                    </a:cubicBezTo>
                    <a:cubicBezTo>
                      <a:pt x="12009" y="676"/>
                      <a:pt x="11983" y="666"/>
                      <a:pt x="11971" y="650"/>
                    </a:cubicBezTo>
                    <a:cubicBezTo>
                      <a:pt x="11953" y="627"/>
                      <a:pt x="11944" y="590"/>
                      <a:pt x="11944" y="540"/>
                    </a:cubicBezTo>
                    <a:cubicBezTo>
                      <a:pt x="11944" y="480"/>
                      <a:pt x="11944" y="480"/>
                      <a:pt x="11944" y="480"/>
                    </a:cubicBezTo>
                    <a:cubicBezTo>
                      <a:pt x="11944" y="440"/>
                      <a:pt x="11944" y="440"/>
                      <a:pt x="11944" y="440"/>
                    </a:cubicBezTo>
                    <a:cubicBezTo>
                      <a:pt x="11944" y="398"/>
                      <a:pt x="11948" y="374"/>
                      <a:pt x="11955" y="367"/>
                    </a:cubicBezTo>
                    <a:cubicBezTo>
                      <a:pt x="11963" y="361"/>
                      <a:pt x="11992" y="358"/>
                      <a:pt x="12043" y="358"/>
                    </a:cubicBezTo>
                    <a:cubicBezTo>
                      <a:pt x="12082" y="358"/>
                      <a:pt x="12110" y="364"/>
                      <a:pt x="12126" y="376"/>
                    </a:cubicBezTo>
                    <a:cubicBezTo>
                      <a:pt x="12141" y="388"/>
                      <a:pt x="12153" y="412"/>
                      <a:pt x="12159" y="447"/>
                    </a:cubicBezTo>
                    <a:cubicBezTo>
                      <a:pt x="12161" y="457"/>
                      <a:pt x="12165" y="461"/>
                      <a:pt x="12171" y="461"/>
                    </a:cubicBezTo>
                    <a:cubicBezTo>
                      <a:pt x="12181" y="460"/>
                      <a:pt x="12185" y="456"/>
                      <a:pt x="12185" y="449"/>
                    </a:cubicBezTo>
                    <a:cubicBezTo>
                      <a:pt x="12185" y="445"/>
                      <a:pt x="12185" y="438"/>
                      <a:pt x="12184" y="428"/>
                    </a:cubicBezTo>
                    <a:cubicBezTo>
                      <a:pt x="12177" y="332"/>
                      <a:pt x="12177" y="332"/>
                      <a:pt x="12177" y="332"/>
                    </a:cubicBezTo>
                    <a:cubicBezTo>
                      <a:pt x="12175" y="306"/>
                      <a:pt x="12174" y="283"/>
                      <a:pt x="12174" y="264"/>
                    </a:cubicBezTo>
                    <a:cubicBezTo>
                      <a:pt x="12174" y="258"/>
                      <a:pt x="12174" y="253"/>
                      <a:pt x="12174" y="248"/>
                    </a:cubicBezTo>
                    <a:cubicBezTo>
                      <a:pt x="12175" y="242"/>
                      <a:pt x="12175" y="237"/>
                      <a:pt x="12175" y="235"/>
                    </a:cubicBezTo>
                    <a:cubicBezTo>
                      <a:pt x="12175" y="226"/>
                      <a:pt x="12170" y="222"/>
                      <a:pt x="12160" y="222"/>
                    </a:cubicBezTo>
                    <a:cubicBezTo>
                      <a:pt x="12155" y="222"/>
                      <a:pt x="12152" y="226"/>
                      <a:pt x="12149" y="234"/>
                    </a:cubicBezTo>
                    <a:cubicBezTo>
                      <a:pt x="12136" y="265"/>
                      <a:pt x="12124" y="286"/>
                      <a:pt x="12111" y="297"/>
                    </a:cubicBezTo>
                    <a:cubicBezTo>
                      <a:pt x="12098" y="307"/>
                      <a:pt x="12079" y="313"/>
                      <a:pt x="12054" y="313"/>
                    </a:cubicBezTo>
                    <a:cubicBezTo>
                      <a:pt x="11999" y="313"/>
                      <a:pt x="11999" y="313"/>
                      <a:pt x="11999" y="313"/>
                    </a:cubicBezTo>
                    <a:cubicBezTo>
                      <a:pt x="11980" y="314"/>
                      <a:pt x="11980" y="314"/>
                      <a:pt x="11980" y="314"/>
                    </a:cubicBezTo>
                    <a:cubicBezTo>
                      <a:pt x="11966" y="314"/>
                      <a:pt x="11957" y="311"/>
                      <a:pt x="11952" y="304"/>
                    </a:cubicBezTo>
                    <a:cubicBezTo>
                      <a:pt x="11947" y="298"/>
                      <a:pt x="11944" y="285"/>
                      <a:pt x="11944" y="266"/>
                    </a:cubicBezTo>
                    <a:cubicBezTo>
                      <a:pt x="11944" y="105"/>
                      <a:pt x="11944" y="105"/>
                      <a:pt x="11944" y="105"/>
                    </a:cubicBezTo>
                    <a:close/>
                    <a:moveTo>
                      <a:pt x="5755" y="3115"/>
                    </a:moveTo>
                    <a:cubicBezTo>
                      <a:pt x="5755" y="3076"/>
                      <a:pt x="5759" y="3051"/>
                      <a:pt x="5766" y="3039"/>
                    </a:cubicBezTo>
                    <a:cubicBezTo>
                      <a:pt x="5773" y="3028"/>
                      <a:pt x="5791" y="3018"/>
                      <a:pt x="5820" y="3010"/>
                    </a:cubicBezTo>
                    <a:cubicBezTo>
                      <a:pt x="5828" y="3008"/>
                      <a:pt x="5832" y="3004"/>
                      <a:pt x="5832" y="2998"/>
                    </a:cubicBezTo>
                    <a:cubicBezTo>
                      <a:pt x="5832" y="2989"/>
                      <a:pt x="5828" y="2984"/>
                      <a:pt x="5818" y="2984"/>
                    </a:cubicBezTo>
                    <a:cubicBezTo>
                      <a:pt x="5812" y="2985"/>
                      <a:pt x="5804" y="2985"/>
                      <a:pt x="5796" y="2986"/>
                    </a:cubicBezTo>
                    <a:cubicBezTo>
                      <a:pt x="5764" y="2990"/>
                      <a:pt x="5728" y="2991"/>
                      <a:pt x="5689" y="2991"/>
                    </a:cubicBezTo>
                    <a:cubicBezTo>
                      <a:pt x="5643" y="2991"/>
                      <a:pt x="5602" y="2990"/>
                      <a:pt x="5567" y="2986"/>
                    </a:cubicBezTo>
                    <a:cubicBezTo>
                      <a:pt x="5559" y="2985"/>
                      <a:pt x="5551" y="2984"/>
                      <a:pt x="5542" y="2984"/>
                    </a:cubicBezTo>
                    <a:cubicBezTo>
                      <a:pt x="5533" y="2984"/>
                      <a:pt x="5528" y="2988"/>
                      <a:pt x="5528" y="2996"/>
                    </a:cubicBezTo>
                    <a:cubicBezTo>
                      <a:pt x="5528" y="3004"/>
                      <a:pt x="5529" y="3009"/>
                      <a:pt x="5531" y="3011"/>
                    </a:cubicBezTo>
                    <a:cubicBezTo>
                      <a:pt x="5533" y="3013"/>
                      <a:pt x="5538" y="3015"/>
                      <a:pt x="5546" y="3016"/>
                    </a:cubicBezTo>
                    <a:cubicBezTo>
                      <a:pt x="5572" y="3018"/>
                      <a:pt x="5592" y="3024"/>
                      <a:pt x="5606" y="3034"/>
                    </a:cubicBezTo>
                    <a:cubicBezTo>
                      <a:pt x="5620" y="3043"/>
                      <a:pt x="5630" y="3057"/>
                      <a:pt x="5635" y="3075"/>
                    </a:cubicBezTo>
                    <a:cubicBezTo>
                      <a:pt x="5639" y="3104"/>
                      <a:pt x="5639" y="3104"/>
                      <a:pt x="5639" y="3104"/>
                    </a:cubicBezTo>
                    <a:cubicBezTo>
                      <a:pt x="5639" y="3124"/>
                      <a:pt x="5639" y="3124"/>
                      <a:pt x="5639" y="3124"/>
                    </a:cubicBezTo>
                    <a:cubicBezTo>
                      <a:pt x="5639" y="3528"/>
                      <a:pt x="5639" y="3528"/>
                      <a:pt x="5639" y="3528"/>
                    </a:cubicBezTo>
                    <a:cubicBezTo>
                      <a:pt x="5639" y="3571"/>
                      <a:pt x="5634" y="3601"/>
                      <a:pt x="5625" y="3619"/>
                    </a:cubicBezTo>
                    <a:cubicBezTo>
                      <a:pt x="5615" y="3636"/>
                      <a:pt x="5599" y="3647"/>
                      <a:pt x="5575" y="3651"/>
                    </a:cubicBezTo>
                    <a:cubicBezTo>
                      <a:pt x="5566" y="3653"/>
                      <a:pt x="5561" y="3657"/>
                      <a:pt x="5561" y="3663"/>
                    </a:cubicBezTo>
                    <a:cubicBezTo>
                      <a:pt x="5561" y="3673"/>
                      <a:pt x="5568" y="3678"/>
                      <a:pt x="5581" y="3678"/>
                    </a:cubicBezTo>
                    <a:cubicBezTo>
                      <a:pt x="5594" y="3678"/>
                      <a:pt x="5612" y="3677"/>
                      <a:pt x="5633" y="3675"/>
                    </a:cubicBezTo>
                    <a:cubicBezTo>
                      <a:pt x="5667" y="3672"/>
                      <a:pt x="5702" y="3670"/>
                      <a:pt x="5740" y="3670"/>
                    </a:cubicBezTo>
                    <a:cubicBezTo>
                      <a:pt x="5768" y="3670"/>
                      <a:pt x="5792" y="3671"/>
                      <a:pt x="5810" y="3675"/>
                    </a:cubicBezTo>
                    <a:cubicBezTo>
                      <a:pt x="5825" y="3677"/>
                      <a:pt x="5835" y="3679"/>
                      <a:pt x="5842" y="3679"/>
                    </a:cubicBezTo>
                    <a:cubicBezTo>
                      <a:pt x="5853" y="3679"/>
                      <a:pt x="5858" y="3673"/>
                      <a:pt x="5858" y="3663"/>
                    </a:cubicBezTo>
                    <a:cubicBezTo>
                      <a:pt x="5858" y="3654"/>
                      <a:pt x="5849" y="3649"/>
                      <a:pt x="5830" y="3648"/>
                    </a:cubicBezTo>
                    <a:cubicBezTo>
                      <a:pt x="5803" y="3646"/>
                      <a:pt x="5783" y="3633"/>
                      <a:pt x="5772" y="3610"/>
                    </a:cubicBezTo>
                    <a:cubicBezTo>
                      <a:pt x="5760" y="3587"/>
                      <a:pt x="5755" y="3549"/>
                      <a:pt x="5755" y="3494"/>
                    </a:cubicBezTo>
                    <a:cubicBezTo>
                      <a:pt x="5755" y="3472"/>
                      <a:pt x="5755" y="3472"/>
                      <a:pt x="5755" y="3472"/>
                    </a:cubicBezTo>
                    <a:cubicBezTo>
                      <a:pt x="5755" y="3443"/>
                      <a:pt x="5756" y="3424"/>
                      <a:pt x="5758" y="3415"/>
                    </a:cubicBezTo>
                    <a:cubicBezTo>
                      <a:pt x="5760" y="3406"/>
                      <a:pt x="5766" y="3396"/>
                      <a:pt x="5774" y="3388"/>
                    </a:cubicBezTo>
                    <a:cubicBezTo>
                      <a:pt x="5796" y="3367"/>
                      <a:pt x="5796" y="3367"/>
                      <a:pt x="5796" y="3367"/>
                    </a:cubicBezTo>
                    <a:cubicBezTo>
                      <a:pt x="5811" y="3352"/>
                      <a:pt x="5811" y="3352"/>
                      <a:pt x="5811" y="3352"/>
                    </a:cubicBezTo>
                    <a:cubicBezTo>
                      <a:pt x="5817" y="3346"/>
                      <a:pt x="5822" y="3343"/>
                      <a:pt x="5826" y="3343"/>
                    </a:cubicBezTo>
                    <a:cubicBezTo>
                      <a:pt x="5832" y="3343"/>
                      <a:pt x="5840" y="3351"/>
                      <a:pt x="5850" y="3366"/>
                    </a:cubicBezTo>
                    <a:cubicBezTo>
                      <a:pt x="5860" y="3385"/>
                      <a:pt x="5889" y="3424"/>
                      <a:pt x="5934" y="3485"/>
                    </a:cubicBezTo>
                    <a:cubicBezTo>
                      <a:pt x="5980" y="3546"/>
                      <a:pt x="6018" y="3593"/>
                      <a:pt x="6047" y="3628"/>
                    </a:cubicBezTo>
                    <a:cubicBezTo>
                      <a:pt x="6058" y="3642"/>
                      <a:pt x="6064" y="3650"/>
                      <a:pt x="6066" y="3652"/>
                    </a:cubicBezTo>
                    <a:cubicBezTo>
                      <a:pt x="6080" y="3669"/>
                      <a:pt x="6096" y="3678"/>
                      <a:pt x="6113" y="3678"/>
                    </a:cubicBezTo>
                    <a:cubicBezTo>
                      <a:pt x="6118" y="3678"/>
                      <a:pt x="6132" y="3677"/>
                      <a:pt x="6153" y="3674"/>
                    </a:cubicBezTo>
                    <a:cubicBezTo>
                      <a:pt x="6165" y="3673"/>
                      <a:pt x="6176" y="3672"/>
                      <a:pt x="6187" y="3672"/>
                    </a:cubicBezTo>
                    <a:cubicBezTo>
                      <a:pt x="6210" y="3672"/>
                      <a:pt x="6238" y="3674"/>
                      <a:pt x="6271" y="3677"/>
                    </a:cubicBezTo>
                    <a:cubicBezTo>
                      <a:pt x="6277" y="3678"/>
                      <a:pt x="6282" y="3678"/>
                      <a:pt x="6285" y="3678"/>
                    </a:cubicBezTo>
                    <a:cubicBezTo>
                      <a:pt x="6295" y="3678"/>
                      <a:pt x="6301" y="3674"/>
                      <a:pt x="6301" y="3666"/>
                    </a:cubicBezTo>
                    <a:cubicBezTo>
                      <a:pt x="6301" y="3657"/>
                      <a:pt x="6297" y="3652"/>
                      <a:pt x="6289" y="3649"/>
                    </a:cubicBezTo>
                    <a:cubicBezTo>
                      <a:pt x="6278" y="3646"/>
                      <a:pt x="6278" y="3646"/>
                      <a:pt x="6278" y="3646"/>
                    </a:cubicBezTo>
                    <a:cubicBezTo>
                      <a:pt x="6230" y="3633"/>
                      <a:pt x="6192" y="3613"/>
                      <a:pt x="6166" y="3586"/>
                    </a:cubicBezTo>
                    <a:cubicBezTo>
                      <a:pt x="6128" y="3547"/>
                      <a:pt x="6067" y="3471"/>
                      <a:pt x="5983" y="3355"/>
                    </a:cubicBezTo>
                    <a:cubicBezTo>
                      <a:pt x="5946" y="3306"/>
                      <a:pt x="5946" y="3306"/>
                      <a:pt x="5946" y="3306"/>
                    </a:cubicBezTo>
                    <a:cubicBezTo>
                      <a:pt x="5931" y="3284"/>
                      <a:pt x="5923" y="3270"/>
                      <a:pt x="5923" y="3262"/>
                    </a:cubicBezTo>
                    <a:cubicBezTo>
                      <a:pt x="5923" y="3250"/>
                      <a:pt x="5938" y="3233"/>
                      <a:pt x="5966" y="3209"/>
                    </a:cubicBezTo>
                    <a:cubicBezTo>
                      <a:pt x="5975" y="3201"/>
                      <a:pt x="5993" y="3185"/>
                      <a:pt x="6019" y="3160"/>
                    </a:cubicBezTo>
                    <a:cubicBezTo>
                      <a:pt x="6074" y="3108"/>
                      <a:pt x="6117" y="3072"/>
                      <a:pt x="6146" y="3051"/>
                    </a:cubicBezTo>
                    <a:cubicBezTo>
                      <a:pt x="6176" y="3029"/>
                      <a:pt x="6203" y="3017"/>
                      <a:pt x="6227" y="3013"/>
                    </a:cubicBezTo>
                    <a:cubicBezTo>
                      <a:pt x="6242" y="3011"/>
                      <a:pt x="6249" y="3006"/>
                      <a:pt x="6249" y="2998"/>
                    </a:cubicBezTo>
                    <a:cubicBezTo>
                      <a:pt x="6249" y="2988"/>
                      <a:pt x="6243" y="2983"/>
                      <a:pt x="6231" y="2983"/>
                    </a:cubicBezTo>
                    <a:cubicBezTo>
                      <a:pt x="6218" y="2983"/>
                      <a:pt x="6194" y="2985"/>
                      <a:pt x="6159" y="2989"/>
                    </a:cubicBezTo>
                    <a:cubicBezTo>
                      <a:pt x="6144" y="2991"/>
                      <a:pt x="6130" y="2992"/>
                      <a:pt x="6119" y="2992"/>
                    </a:cubicBezTo>
                    <a:cubicBezTo>
                      <a:pt x="6105" y="2992"/>
                      <a:pt x="6080" y="2990"/>
                      <a:pt x="6044" y="2986"/>
                    </a:cubicBezTo>
                    <a:cubicBezTo>
                      <a:pt x="6029" y="2984"/>
                      <a:pt x="6015" y="2983"/>
                      <a:pt x="6001" y="2983"/>
                    </a:cubicBezTo>
                    <a:cubicBezTo>
                      <a:pt x="5989" y="2983"/>
                      <a:pt x="5982" y="2988"/>
                      <a:pt x="5982" y="2996"/>
                    </a:cubicBezTo>
                    <a:cubicBezTo>
                      <a:pt x="5982" y="3006"/>
                      <a:pt x="5988" y="3010"/>
                      <a:pt x="5999" y="3010"/>
                    </a:cubicBezTo>
                    <a:cubicBezTo>
                      <a:pt x="6013" y="3010"/>
                      <a:pt x="6025" y="3013"/>
                      <a:pt x="6033" y="3019"/>
                    </a:cubicBezTo>
                    <a:cubicBezTo>
                      <a:pt x="6042" y="3025"/>
                      <a:pt x="6047" y="3033"/>
                      <a:pt x="6047" y="3043"/>
                    </a:cubicBezTo>
                    <a:cubicBezTo>
                      <a:pt x="6047" y="3074"/>
                      <a:pt x="6000" y="3130"/>
                      <a:pt x="5907" y="3214"/>
                    </a:cubicBezTo>
                    <a:cubicBezTo>
                      <a:pt x="5837" y="3276"/>
                      <a:pt x="5837" y="3276"/>
                      <a:pt x="5837" y="3276"/>
                    </a:cubicBezTo>
                    <a:cubicBezTo>
                      <a:pt x="5788" y="3321"/>
                      <a:pt x="5788" y="3321"/>
                      <a:pt x="5788" y="3321"/>
                    </a:cubicBezTo>
                    <a:cubicBezTo>
                      <a:pt x="5774" y="3331"/>
                      <a:pt x="5766" y="3336"/>
                      <a:pt x="5763" y="3336"/>
                    </a:cubicBezTo>
                    <a:cubicBezTo>
                      <a:pt x="5758" y="3335"/>
                      <a:pt x="5755" y="3329"/>
                      <a:pt x="5755" y="3317"/>
                    </a:cubicBezTo>
                    <a:cubicBezTo>
                      <a:pt x="5755" y="3133"/>
                      <a:pt x="5755" y="3133"/>
                      <a:pt x="5755" y="3133"/>
                    </a:cubicBezTo>
                    <a:cubicBezTo>
                      <a:pt x="5755" y="3115"/>
                      <a:pt x="5755" y="3115"/>
                      <a:pt x="5755" y="3115"/>
                    </a:cubicBezTo>
                    <a:close/>
                    <a:moveTo>
                      <a:pt x="6663" y="3071"/>
                    </a:moveTo>
                    <a:cubicBezTo>
                      <a:pt x="6628" y="3030"/>
                      <a:pt x="6628" y="3030"/>
                      <a:pt x="6628" y="3030"/>
                    </a:cubicBezTo>
                    <a:cubicBezTo>
                      <a:pt x="6609" y="3007"/>
                      <a:pt x="6596" y="2993"/>
                      <a:pt x="6590" y="2988"/>
                    </a:cubicBezTo>
                    <a:cubicBezTo>
                      <a:pt x="6584" y="2984"/>
                      <a:pt x="6575" y="2981"/>
                      <a:pt x="6565" y="2981"/>
                    </a:cubicBezTo>
                    <a:cubicBezTo>
                      <a:pt x="6558" y="2981"/>
                      <a:pt x="6548" y="2982"/>
                      <a:pt x="6537" y="2983"/>
                    </a:cubicBezTo>
                    <a:cubicBezTo>
                      <a:pt x="6507" y="2986"/>
                      <a:pt x="6479" y="2987"/>
                      <a:pt x="6453" y="2987"/>
                    </a:cubicBezTo>
                    <a:cubicBezTo>
                      <a:pt x="6431" y="2988"/>
                      <a:pt x="6431" y="2988"/>
                      <a:pt x="6431" y="2988"/>
                    </a:cubicBezTo>
                    <a:cubicBezTo>
                      <a:pt x="6396" y="2986"/>
                      <a:pt x="6396" y="2986"/>
                      <a:pt x="6396" y="2986"/>
                    </a:cubicBezTo>
                    <a:cubicBezTo>
                      <a:pt x="6385" y="2986"/>
                      <a:pt x="6379" y="2991"/>
                      <a:pt x="6379" y="3001"/>
                    </a:cubicBezTo>
                    <a:cubicBezTo>
                      <a:pt x="6379" y="3009"/>
                      <a:pt x="6384" y="3013"/>
                      <a:pt x="6395" y="3014"/>
                    </a:cubicBezTo>
                    <a:cubicBezTo>
                      <a:pt x="6471" y="3019"/>
                      <a:pt x="6510" y="3073"/>
                      <a:pt x="6510" y="3177"/>
                    </a:cubicBezTo>
                    <a:cubicBezTo>
                      <a:pt x="6510" y="3395"/>
                      <a:pt x="6510" y="3395"/>
                      <a:pt x="6510" y="3395"/>
                    </a:cubicBezTo>
                    <a:cubicBezTo>
                      <a:pt x="6506" y="3515"/>
                      <a:pt x="6506" y="3515"/>
                      <a:pt x="6506" y="3515"/>
                    </a:cubicBezTo>
                    <a:cubicBezTo>
                      <a:pt x="6506" y="3557"/>
                      <a:pt x="6500" y="3588"/>
                      <a:pt x="6489" y="3610"/>
                    </a:cubicBezTo>
                    <a:cubicBezTo>
                      <a:pt x="6478" y="3632"/>
                      <a:pt x="6460" y="3647"/>
                      <a:pt x="6435" y="3654"/>
                    </a:cubicBezTo>
                    <a:cubicBezTo>
                      <a:pt x="6426" y="3657"/>
                      <a:pt x="6421" y="3661"/>
                      <a:pt x="6421" y="3668"/>
                    </a:cubicBezTo>
                    <a:cubicBezTo>
                      <a:pt x="6421" y="3676"/>
                      <a:pt x="6425" y="3681"/>
                      <a:pt x="6434" y="3681"/>
                    </a:cubicBezTo>
                    <a:cubicBezTo>
                      <a:pt x="6440" y="3681"/>
                      <a:pt x="6448" y="3680"/>
                      <a:pt x="6460" y="3678"/>
                    </a:cubicBezTo>
                    <a:cubicBezTo>
                      <a:pt x="6487" y="3673"/>
                      <a:pt x="6517" y="3670"/>
                      <a:pt x="6551" y="3670"/>
                    </a:cubicBezTo>
                    <a:cubicBezTo>
                      <a:pt x="6586" y="3670"/>
                      <a:pt x="6617" y="3673"/>
                      <a:pt x="6645" y="3678"/>
                    </a:cubicBezTo>
                    <a:cubicBezTo>
                      <a:pt x="6654" y="3679"/>
                      <a:pt x="6661" y="3680"/>
                      <a:pt x="6665" y="3680"/>
                    </a:cubicBezTo>
                    <a:cubicBezTo>
                      <a:pt x="6675" y="3680"/>
                      <a:pt x="6681" y="3674"/>
                      <a:pt x="6681" y="3664"/>
                    </a:cubicBezTo>
                    <a:cubicBezTo>
                      <a:pt x="6681" y="3657"/>
                      <a:pt x="6676" y="3652"/>
                      <a:pt x="6665" y="3651"/>
                    </a:cubicBezTo>
                    <a:cubicBezTo>
                      <a:pt x="6611" y="3646"/>
                      <a:pt x="6578" y="3625"/>
                      <a:pt x="6567" y="3587"/>
                    </a:cubicBezTo>
                    <a:cubicBezTo>
                      <a:pt x="6557" y="3552"/>
                      <a:pt x="6551" y="3482"/>
                      <a:pt x="6551" y="3377"/>
                    </a:cubicBezTo>
                    <a:cubicBezTo>
                      <a:pt x="6551" y="3182"/>
                      <a:pt x="6551" y="3182"/>
                      <a:pt x="6551" y="3182"/>
                    </a:cubicBezTo>
                    <a:cubicBezTo>
                      <a:pt x="6552" y="3167"/>
                      <a:pt x="6552" y="3167"/>
                      <a:pt x="6552" y="3167"/>
                    </a:cubicBezTo>
                    <a:cubicBezTo>
                      <a:pt x="6552" y="3152"/>
                      <a:pt x="6556" y="3144"/>
                      <a:pt x="6564" y="3144"/>
                    </a:cubicBezTo>
                    <a:cubicBezTo>
                      <a:pt x="6567" y="3144"/>
                      <a:pt x="6573" y="3149"/>
                      <a:pt x="6581" y="3158"/>
                    </a:cubicBezTo>
                    <a:cubicBezTo>
                      <a:pt x="7040" y="3668"/>
                      <a:pt x="7040" y="3668"/>
                      <a:pt x="7040" y="3668"/>
                    </a:cubicBezTo>
                    <a:cubicBezTo>
                      <a:pt x="7046" y="3675"/>
                      <a:pt x="7053" y="3679"/>
                      <a:pt x="7059" y="3679"/>
                    </a:cubicBezTo>
                    <a:cubicBezTo>
                      <a:pt x="7065" y="3679"/>
                      <a:pt x="7069" y="3675"/>
                      <a:pt x="7069" y="3665"/>
                    </a:cubicBezTo>
                    <a:cubicBezTo>
                      <a:pt x="7067" y="3602"/>
                      <a:pt x="7067" y="3602"/>
                      <a:pt x="7067" y="3602"/>
                    </a:cubicBezTo>
                    <a:cubicBezTo>
                      <a:pt x="7066" y="3564"/>
                      <a:pt x="7066" y="3564"/>
                      <a:pt x="7066" y="3564"/>
                    </a:cubicBezTo>
                    <a:cubicBezTo>
                      <a:pt x="7067" y="3508"/>
                      <a:pt x="7067" y="3508"/>
                      <a:pt x="7067" y="3508"/>
                    </a:cubicBezTo>
                    <a:cubicBezTo>
                      <a:pt x="7069" y="3465"/>
                      <a:pt x="7069" y="3465"/>
                      <a:pt x="7069" y="3465"/>
                    </a:cubicBezTo>
                    <a:cubicBezTo>
                      <a:pt x="7076" y="3149"/>
                      <a:pt x="7076" y="3149"/>
                      <a:pt x="7076" y="3149"/>
                    </a:cubicBezTo>
                    <a:cubicBezTo>
                      <a:pt x="7076" y="3125"/>
                      <a:pt x="7076" y="3125"/>
                      <a:pt x="7076" y="3125"/>
                    </a:cubicBezTo>
                    <a:cubicBezTo>
                      <a:pt x="7076" y="3056"/>
                      <a:pt x="7098" y="3017"/>
                      <a:pt x="7141" y="3009"/>
                    </a:cubicBezTo>
                    <a:cubicBezTo>
                      <a:pt x="7152" y="3007"/>
                      <a:pt x="7157" y="3002"/>
                      <a:pt x="7157" y="2994"/>
                    </a:cubicBezTo>
                    <a:cubicBezTo>
                      <a:pt x="7157" y="2984"/>
                      <a:pt x="7152" y="2979"/>
                      <a:pt x="7141" y="2979"/>
                    </a:cubicBezTo>
                    <a:cubicBezTo>
                      <a:pt x="7138" y="2979"/>
                      <a:pt x="7133" y="2980"/>
                      <a:pt x="7126" y="2980"/>
                    </a:cubicBezTo>
                    <a:cubicBezTo>
                      <a:pt x="7076" y="2987"/>
                      <a:pt x="7039" y="2990"/>
                      <a:pt x="7016" y="2990"/>
                    </a:cubicBezTo>
                    <a:cubicBezTo>
                      <a:pt x="7004" y="2990"/>
                      <a:pt x="6990" y="2989"/>
                      <a:pt x="6972" y="2987"/>
                    </a:cubicBezTo>
                    <a:cubicBezTo>
                      <a:pt x="6945" y="2984"/>
                      <a:pt x="6926" y="2982"/>
                      <a:pt x="6913" y="2982"/>
                    </a:cubicBezTo>
                    <a:cubicBezTo>
                      <a:pt x="6904" y="2982"/>
                      <a:pt x="6899" y="2986"/>
                      <a:pt x="6899" y="2995"/>
                    </a:cubicBezTo>
                    <a:cubicBezTo>
                      <a:pt x="6899" y="3002"/>
                      <a:pt x="6904" y="3006"/>
                      <a:pt x="6915" y="3007"/>
                    </a:cubicBezTo>
                    <a:cubicBezTo>
                      <a:pt x="6962" y="3010"/>
                      <a:pt x="6994" y="3026"/>
                      <a:pt x="7010" y="3054"/>
                    </a:cubicBezTo>
                    <a:cubicBezTo>
                      <a:pt x="7026" y="3082"/>
                      <a:pt x="7034" y="3135"/>
                      <a:pt x="7034" y="3214"/>
                    </a:cubicBezTo>
                    <a:cubicBezTo>
                      <a:pt x="7034" y="3282"/>
                      <a:pt x="7032" y="3352"/>
                      <a:pt x="7029" y="3427"/>
                    </a:cubicBezTo>
                    <a:cubicBezTo>
                      <a:pt x="7028" y="3447"/>
                      <a:pt x="7024" y="3457"/>
                      <a:pt x="7017" y="3457"/>
                    </a:cubicBezTo>
                    <a:cubicBezTo>
                      <a:pt x="7010" y="3457"/>
                      <a:pt x="6994" y="3445"/>
                      <a:pt x="6972" y="3419"/>
                    </a:cubicBezTo>
                    <a:cubicBezTo>
                      <a:pt x="6954" y="3400"/>
                      <a:pt x="6954" y="3400"/>
                      <a:pt x="6954" y="3400"/>
                    </a:cubicBezTo>
                    <a:cubicBezTo>
                      <a:pt x="6687" y="3100"/>
                      <a:pt x="6687" y="3100"/>
                      <a:pt x="6687" y="3100"/>
                    </a:cubicBezTo>
                    <a:cubicBezTo>
                      <a:pt x="6685" y="3097"/>
                      <a:pt x="6677" y="3087"/>
                      <a:pt x="6663" y="3071"/>
                    </a:cubicBezTo>
                    <a:cubicBezTo>
                      <a:pt x="6663" y="3071"/>
                      <a:pt x="6663" y="3071"/>
                      <a:pt x="6663" y="3071"/>
                    </a:cubicBezTo>
                    <a:close/>
                    <a:moveTo>
                      <a:pt x="7493" y="3002"/>
                    </a:moveTo>
                    <a:cubicBezTo>
                      <a:pt x="7443" y="3023"/>
                      <a:pt x="7401" y="3051"/>
                      <a:pt x="7368" y="3087"/>
                    </a:cubicBezTo>
                    <a:cubicBezTo>
                      <a:pt x="7340" y="3118"/>
                      <a:pt x="7318" y="3156"/>
                      <a:pt x="7301" y="3201"/>
                    </a:cubicBezTo>
                    <a:cubicBezTo>
                      <a:pt x="7285" y="3246"/>
                      <a:pt x="7277" y="3292"/>
                      <a:pt x="7277" y="3338"/>
                    </a:cubicBezTo>
                    <a:cubicBezTo>
                      <a:pt x="7277" y="3444"/>
                      <a:pt x="7309" y="3530"/>
                      <a:pt x="7374" y="3593"/>
                    </a:cubicBezTo>
                    <a:cubicBezTo>
                      <a:pt x="7440" y="3657"/>
                      <a:pt x="7527" y="3689"/>
                      <a:pt x="7636" y="3689"/>
                    </a:cubicBezTo>
                    <a:cubicBezTo>
                      <a:pt x="7750" y="3689"/>
                      <a:pt x="7840" y="3652"/>
                      <a:pt x="7905" y="3579"/>
                    </a:cubicBezTo>
                    <a:cubicBezTo>
                      <a:pt x="7971" y="3504"/>
                      <a:pt x="8005" y="3412"/>
                      <a:pt x="8005" y="3304"/>
                    </a:cubicBezTo>
                    <a:cubicBezTo>
                      <a:pt x="8005" y="3205"/>
                      <a:pt x="7972" y="3125"/>
                      <a:pt x="7908" y="3063"/>
                    </a:cubicBezTo>
                    <a:cubicBezTo>
                      <a:pt x="7843" y="3002"/>
                      <a:pt x="7758" y="2972"/>
                      <a:pt x="7653" y="2972"/>
                    </a:cubicBezTo>
                    <a:cubicBezTo>
                      <a:pt x="7597" y="2972"/>
                      <a:pt x="7543" y="2982"/>
                      <a:pt x="7493" y="3002"/>
                    </a:cubicBezTo>
                    <a:close/>
                    <a:moveTo>
                      <a:pt x="7781" y="3075"/>
                    </a:moveTo>
                    <a:cubicBezTo>
                      <a:pt x="7813" y="3105"/>
                      <a:pt x="7839" y="3145"/>
                      <a:pt x="7858" y="3195"/>
                    </a:cubicBezTo>
                    <a:cubicBezTo>
                      <a:pt x="7877" y="3245"/>
                      <a:pt x="7887" y="3297"/>
                      <a:pt x="7887" y="3350"/>
                    </a:cubicBezTo>
                    <a:cubicBezTo>
                      <a:pt x="7887" y="3441"/>
                      <a:pt x="7866" y="3515"/>
                      <a:pt x="7825" y="3569"/>
                    </a:cubicBezTo>
                    <a:cubicBezTo>
                      <a:pt x="7783" y="3624"/>
                      <a:pt x="7728" y="3651"/>
                      <a:pt x="7659" y="3651"/>
                    </a:cubicBezTo>
                    <a:cubicBezTo>
                      <a:pt x="7583" y="3651"/>
                      <a:pt x="7521" y="3618"/>
                      <a:pt x="7473" y="3552"/>
                    </a:cubicBezTo>
                    <a:cubicBezTo>
                      <a:pt x="7425" y="3486"/>
                      <a:pt x="7401" y="3400"/>
                      <a:pt x="7401" y="3294"/>
                    </a:cubicBezTo>
                    <a:cubicBezTo>
                      <a:pt x="7401" y="3205"/>
                      <a:pt x="7420" y="3135"/>
                      <a:pt x="7458" y="3085"/>
                    </a:cubicBezTo>
                    <a:cubicBezTo>
                      <a:pt x="7496" y="3035"/>
                      <a:pt x="7549" y="3010"/>
                      <a:pt x="7617" y="3010"/>
                    </a:cubicBezTo>
                    <a:cubicBezTo>
                      <a:pt x="7680" y="3010"/>
                      <a:pt x="7735" y="3032"/>
                      <a:pt x="7781" y="3075"/>
                    </a:cubicBezTo>
                    <a:cubicBezTo>
                      <a:pt x="7781" y="3075"/>
                      <a:pt x="7781" y="3075"/>
                      <a:pt x="7781" y="3075"/>
                    </a:cubicBezTo>
                    <a:close/>
                    <a:moveTo>
                      <a:pt x="8538" y="2997"/>
                    </a:moveTo>
                    <a:cubicBezTo>
                      <a:pt x="8537" y="3006"/>
                      <a:pt x="8543" y="3011"/>
                      <a:pt x="8555" y="3013"/>
                    </a:cubicBezTo>
                    <a:cubicBezTo>
                      <a:pt x="8578" y="3016"/>
                      <a:pt x="8578" y="3016"/>
                      <a:pt x="8578" y="3016"/>
                    </a:cubicBezTo>
                    <a:cubicBezTo>
                      <a:pt x="8606" y="3020"/>
                      <a:pt x="8620" y="3033"/>
                      <a:pt x="8620" y="3055"/>
                    </a:cubicBezTo>
                    <a:cubicBezTo>
                      <a:pt x="8620" y="3067"/>
                      <a:pt x="8616" y="3078"/>
                      <a:pt x="8609" y="3089"/>
                    </a:cubicBezTo>
                    <a:cubicBezTo>
                      <a:pt x="8602" y="3100"/>
                      <a:pt x="8585" y="3122"/>
                      <a:pt x="8557" y="3154"/>
                    </a:cubicBezTo>
                    <a:cubicBezTo>
                      <a:pt x="8505" y="3216"/>
                      <a:pt x="8505" y="3216"/>
                      <a:pt x="8505" y="3216"/>
                    </a:cubicBezTo>
                    <a:cubicBezTo>
                      <a:pt x="8481" y="3244"/>
                      <a:pt x="8481" y="3244"/>
                      <a:pt x="8481" y="3244"/>
                    </a:cubicBezTo>
                    <a:cubicBezTo>
                      <a:pt x="8476" y="3250"/>
                      <a:pt x="8472" y="3253"/>
                      <a:pt x="8468" y="3253"/>
                    </a:cubicBezTo>
                    <a:cubicBezTo>
                      <a:pt x="8462" y="3253"/>
                      <a:pt x="8454" y="3246"/>
                      <a:pt x="8444" y="3231"/>
                    </a:cubicBezTo>
                    <a:cubicBezTo>
                      <a:pt x="8407" y="3178"/>
                      <a:pt x="8407" y="3178"/>
                      <a:pt x="8407" y="3178"/>
                    </a:cubicBezTo>
                    <a:cubicBezTo>
                      <a:pt x="8372" y="3130"/>
                      <a:pt x="8372" y="3130"/>
                      <a:pt x="8372" y="3130"/>
                    </a:cubicBezTo>
                    <a:cubicBezTo>
                      <a:pt x="8349" y="3094"/>
                      <a:pt x="8337" y="3066"/>
                      <a:pt x="8335" y="3046"/>
                    </a:cubicBezTo>
                    <a:cubicBezTo>
                      <a:pt x="8335" y="3038"/>
                      <a:pt x="8338" y="3030"/>
                      <a:pt x="8346" y="3023"/>
                    </a:cubicBezTo>
                    <a:cubicBezTo>
                      <a:pt x="8355" y="3015"/>
                      <a:pt x="8364" y="3011"/>
                      <a:pt x="8376" y="3009"/>
                    </a:cubicBezTo>
                    <a:cubicBezTo>
                      <a:pt x="8388" y="3008"/>
                      <a:pt x="8394" y="3002"/>
                      <a:pt x="8394" y="2993"/>
                    </a:cubicBezTo>
                    <a:cubicBezTo>
                      <a:pt x="8394" y="2984"/>
                      <a:pt x="8389" y="2980"/>
                      <a:pt x="8379" y="2980"/>
                    </a:cubicBezTo>
                    <a:cubicBezTo>
                      <a:pt x="8371" y="2980"/>
                      <a:pt x="8361" y="2981"/>
                      <a:pt x="8347" y="2982"/>
                    </a:cubicBezTo>
                    <a:cubicBezTo>
                      <a:pt x="8300" y="2987"/>
                      <a:pt x="8300" y="2987"/>
                      <a:pt x="8300" y="2987"/>
                    </a:cubicBezTo>
                    <a:cubicBezTo>
                      <a:pt x="8281" y="2989"/>
                      <a:pt x="8259" y="2990"/>
                      <a:pt x="8234" y="2990"/>
                    </a:cubicBezTo>
                    <a:cubicBezTo>
                      <a:pt x="8208" y="2990"/>
                      <a:pt x="8167" y="2988"/>
                      <a:pt x="8112" y="2984"/>
                    </a:cubicBezTo>
                    <a:cubicBezTo>
                      <a:pt x="8099" y="2983"/>
                      <a:pt x="8089" y="2982"/>
                      <a:pt x="8083" y="2982"/>
                    </a:cubicBezTo>
                    <a:cubicBezTo>
                      <a:pt x="8073" y="2982"/>
                      <a:pt x="8067" y="2987"/>
                      <a:pt x="8067" y="2997"/>
                    </a:cubicBezTo>
                    <a:cubicBezTo>
                      <a:pt x="8067" y="3006"/>
                      <a:pt x="8074" y="3012"/>
                      <a:pt x="8086" y="3014"/>
                    </a:cubicBezTo>
                    <a:cubicBezTo>
                      <a:pt x="8118" y="3020"/>
                      <a:pt x="8144" y="3033"/>
                      <a:pt x="8163" y="3052"/>
                    </a:cubicBezTo>
                    <a:cubicBezTo>
                      <a:pt x="8183" y="3071"/>
                      <a:pt x="8224" y="3125"/>
                      <a:pt x="8287" y="3212"/>
                    </a:cubicBezTo>
                    <a:cubicBezTo>
                      <a:pt x="8309" y="3244"/>
                      <a:pt x="8328" y="3270"/>
                      <a:pt x="8345" y="3291"/>
                    </a:cubicBezTo>
                    <a:cubicBezTo>
                      <a:pt x="8370" y="3324"/>
                      <a:pt x="8383" y="3344"/>
                      <a:pt x="8383" y="3351"/>
                    </a:cubicBezTo>
                    <a:cubicBezTo>
                      <a:pt x="8383" y="3358"/>
                      <a:pt x="8370" y="3375"/>
                      <a:pt x="8345" y="3402"/>
                    </a:cubicBezTo>
                    <a:cubicBezTo>
                      <a:pt x="8329" y="3420"/>
                      <a:pt x="8301" y="3452"/>
                      <a:pt x="8263" y="3498"/>
                    </a:cubicBezTo>
                    <a:cubicBezTo>
                      <a:pt x="8218" y="3552"/>
                      <a:pt x="8183" y="3589"/>
                      <a:pt x="8157" y="3611"/>
                    </a:cubicBezTo>
                    <a:cubicBezTo>
                      <a:pt x="8131" y="3632"/>
                      <a:pt x="8105" y="3645"/>
                      <a:pt x="8079" y="3651"/>
                    </a:cubicBezTo>
                    <a:cubicBezTo>
                      <a:pt x="8070" y="3653"/>
                      <a:pt x="8065" y="3657"/>
                      <a:pt x="8066" y="3664"/>
                    </a:cubicBezTo>
                    <a:cubicBezTo>
                      <a:pt x="8066" y="3669"/>
                      <a:pt x="8068" y="3672"/>
                      <a:pt x="8070" y="3673"/>
                    </a:cubicBezTo>
                    <a:cubicBezTo>
                      <a:pt x="8084" y="3676"/>
                      <a:pt x="8084" y="3676"/>
                      <a:pt x="8084" y="3676"/>
                    </a:cubicBezTo>
                    <a:cubicBezTo>
                      <a:pt x="8107" y="3675"/>
                      <a:pt x="8107" y="3675"/>
                      <a:pt x="8107" y="3675"/>
                    </a:cubicBezTo>
                    <a:cubicBezTo>
                      <a:pt x="8152" y="3673"/>
                      <a:pt x="8152" y="3673"/>
                      <a:pt x="8152" y="3673"/>
                    </a:cubicBezTo>
                    <a:cubicBezTo>
                      <a:pt x="8171" y="3672"/>
                      <a:pt x="8186" y="3671"/>
                      <a:pt x="8198" y="3671"/>
                    </a:cubicBezTo>
                    <a:cubicBezTo>
                      <a:pt x="8239" y="3671"/>
                      <a:pt x="8280" y="3673"/>
                      <a:pt x="8321" y="3678"/>
                    </a:cubicBezTo>
                    <a:cubicBezTo>
                      <a:pt x="8330" y="3679"/>
                      <a:pt x="8336" y="3679"/>
                      <a:pt x="8340" y="3679"/>
                    </a:cubicBezTo>
                    <a:cubicBezTo>
                      <a:pt x="8347" y="3679"/>
                      <a:pt x="8351" y="3675"/>
                      <a:pt x="8351" y="3666"/>
                    </a:cubicBezTo>
                    <a:cubicBezTo>
                      <a:pt x="8351" y="3658"/>
                      <a:pt x="8345" y="3653"/>
                      <a:pt x="8334" y="3652"/>
                    </a:cubicBezTo>
                    <a:cubicBezTo>
                      <a:pt x="8281" y="3648"/>
                      <a:pt x="8255" y="3632"/>
                      <a:pt x="8255" y="3605"/>
                    </a:cubicBezTo>
                    <a:cubicBezTo>
                      <a:pt x="8255" y="3579"/>
                      <a:pt x="8293" y="3523"/>
                      <a:pt x="8370" y="3436"/>
                    </a:cubicBezTo>
                    <a:cubicBezTo>
                      <a:pt x="8382" y="3422"/>
                      <a:pt x="8393" y="3410"/>
                      <a:pt x="8401" y="3400"/>
                    </a:cubicBezTo>
                    <a:cubicBezTo>
                      <a:pt x="8407" y="3394"/>
                      <a:pt x="8411" y="3391"/>
                      <a:pt x="8413" y="3391"/>
                    </a:cubicBezTo>
                    <a:cubicBezTo>
                      <a:pt x="8416" y="3391"/>
                      <a:pt x="8419" y="3394"/>
                      <a:pt x="8424" y="3400"/>
                    </a:cubicBezTo>
                    <a:cubicBezTo>
                      <a:pt x="8449" y="3433"/>
                      <a:pt x="8449" y="3433"/>
                      <a:pt x="8449" y="3433"/>
                    </a:cubicBezTo>
                    <a:cubicBezTo>
                      <a:pt x="8492" y="3489"/>
                      <a:pt x="8522" y="3529"/>
                      <a:pt x="8538" y="3555"/>
                    </a:cubicBezTo>
                    <a:cubicBezTo>
                      <a:pt x="8555" y="3581"/>
                      <a:pt x="8563" y="3600"/>
                      <a:pt x="8563" y="3612"/>
                    </a:cubicBezTo>
                    <a:cubicBezTo>
                      <a:pt x="8563" y="3635"/>
                      <a:pt x="8549" y="3648"/>
                      <a:pt x="8522" y="3650"/>
                    </a:cubicBezTo>
                    <a:cubicBezTo>
                      <a:pt x="8510" y="3651"/>
                      <a:pt x="8503" y="3656"/>
                      <a:pt x="8503" y="3666"/>
                    </a:cubicBezTo>
                    <a:cubicBezTo>
                      <a:pt x="8503" y="3674"/>
                      <a:pt x="8509" y="3678"/>
                      <a:pt x="8521" y="3678"/>
                    </a:cubicBezTo>
                    <a:cubicBezTo>
                      <a:pt x="8529" y="3678"/>
                      <a:pt x="8543" y="3678"/>
                      <a:pt x="8561" y="3677"/>
                    </a:cubicBezTo>
                    <a:cubicBezTo>
                      <a:pt x="8617" y="3673"/>
                      <a:pt x="8617" y="3673"/>
                      <a:pt x="8617" y="3673"/>
                    </a:cubicBezTo>
                    <a:cubicBezTo>
                      <a:pt x="8631" y="3672"/>
                      <a:pt x="8646" y="3671"/>
                      <a:pt x="8661" y="3671"/>
                    </a:cubicBezTo>
                    <a:cubicBezTo>
                      <a:pt x="8684" y="3671"/>
                      <a:pt x="8710" y="3673"/>
                      <a:pt x="8741" y="3675"/>
                    </a:cubicBezTo>
                    <a:cubicBezTo>
                      <a:pt x="8804" y="3680"/>
                      <a:pt x="8804" y="3680"/>
                      <a:pt x="8804" y="3680"/>
                    </a:cubicBezTo>
                    <a:cubicBezTo>
                      <a:pt x="8814" y="3681"/>
                      <a:pt x="8821" y="3681"/>
                      <a:pt x="8827" y="3681"/>
                    </a:cubicBezTo>
                    <a:cubicBezTo>
                      <a:pt x="8839" y="3681"/>
                      <a:pt x="8845" y="3676"/>
                      <a:pt x="8845" y="3667"/>
                    </a:cubicBezTo>
                    <a:cubicBezTo>
                      <a:pt x="8845" y="3657"/>
                      <a:pt x="8839" y="3651"/>
                      <a:pt x="8827" y="3650"/>
                    </a:cubicBezTo>
                    <a:cubicBezTo>
                      <a:pt x="8790" y="3648"/>
                      <a:pt x="8759" y="3634"/>
                      <a:pt x="8735" y="3610"/>
                    </a:cubicBezTo>
                    <a:cubicBezTo>
                      <a:pt x="8696" y="3571"/>
                      <a:pt x="8648" y="3512"/>
                      <a:pt x="8593" y="3433"/>
                    </a:cubicBezTo>
                    <a:cubicBezTo>
                      <a:pt x="8558" y="3383"/>
                      <a:pt x="8536" y="3352"/>
                      <a:pt x="8527" y="3340"/>
                    </a:cubicBezTo>
                    <a:cubicBezTo>
                      <a:pt x="8507" y="3315"/>
                      <a:pt x="8498" y="3300"/>
                      <a:pt x="8498" y="3294"/>
                    </a:cubicBezTo>
                    <a:cubicBezTo>
                      <a:pt x="8498" y="3288"/>
                      <a:pt x="8505" y="3277"/>
                      <a:pt x="8520" y="3261"/>
                    </a:cubicBezTo>
                    <a:cubicBezTo>
                      <a:pt x="8524" y="3257"/>
                      <a:pt x="8546" y="3231"/>
                      <a:pt x="8586" y="3183"/>
                    </a:cubicBezTo>
                    <a:cubicBezTo>
                      <a:pt x="8641" y="3117"/>
                      <a:pt x="8690" y="3068"/>
                      <a:pt x="8733" y="3034"/>
                    </a:cubicBezTo>
                    <a:cubicBezTo>
                      <a:pt x="8747" y="3022"/>
                      <a:pt x="8770" y="3014"/>
                      <a:pt x="8800" y="3009"/>
                    </a:cubicBezTo>
                    <a:cubicBezTo>
                      <a:pt x="8811" y="3007"/>
                      <a:pt x="8816" y="3002"/>
                      <a:pt x="8816" y="2993"/>
                    </a:cubicBezTo>
                    <a:cubicBezTo>
                      <a:pt x="8816" y="2984"/>
                      <a:pt x="8812" y="2980"/>
                      <a:pt x="8802" y="2980"/>
                    </a:cubicBezTo>
                    <a:cubicBezTo>
                      <a:pt x="8794" y="2980"/>
                      <a:pt x="8783" y="2980"/>
                      <a:pt x="8771" y="2981"/>
                    </a:cubicBezTo>
                    <a:cubicBezTo>
                      <a:pt x="8709" y="2986"/>
                      <a:pt x="8709" y="2986"/>
                      <a:pt x="8709" y="2986"/>
                    </a:cubicBezTo>
                    <a:cubicBezTo>
                      <a:pt x="8692" y="2987"/>
                      <a:pt x="8677" y="2987"/>
                      <a:pt x="8663" y="2987"/>
                    </a:cubicBezTo>
                    <a:cubicBezTo>
                      <a:pt x="8635" y="2987"/>
                      <a:pt x="8605" y="2986"/>
                      <a:pt x="8574" y="2984"/>
                    </a:cubicBezTo>
                    <a:cubicBezTo>
                      <a:pt x="8565" y="2983"/>
                      <a:pt x="8559" y="2983"/>
                      <a:pt x="8555" y="2983"/>
                    </a:cubicBezTo>
                    <a:cubicBezTo>
                      <a:pt x="8545" y="2983"/>
                      <a:pt x="8539" y="2988"/>
                      <a:pt x="8538" y="2997"/>
                    </a:cubicBezTo>
                    <a:cubicBezTo>
                      <a:pt x="8538" y="2997"/>
                      <a:pt x="8538" y="2997"/>
                      <a:pt x="8538" y="2997"/>
                    </a:cubicBezTo>
                    <a:close/>
                    <a:moveTo>
                      <a:pt x="9169" y="3055"/>
                    </a:moveTo>
                    <a:cubicBezTo>
                      <a:pt x="9169" y="3030"/>
                      <a:pt x="9182" y="3016"/>
                      <a:pt x="9207" y="3011"/>
                    </a:cubicBezTo>
                    <a:cubicBezTo>
                      <a:pt x="9221" y="3008"/>
                      <a:pt x="9228" y="3003"/>
                      <a:pt x="9228" y="2995"/>
                    </a:cubicBezTo>
                    <a:cubicBezTo>
                      <a:pt x="9228" y="2986"/>
                      <a:pt x="9223" y="2981"/>
                      <a:pt x="9214" y="2981"/>
                    </a:cubicBezTo>
                    <a:cubicBezTo>
                      <a:pt x="9207" y="2981"/>
                      <a:pt x="9192" y="2982"/>
                      <a:pt x="9170" y="2983"/>
                    </a:cubicBezTo>
                    <a:cubicBezTo>
                      <a:pt x="9117" y="2986"/>
                      <a:pt x="9117" y="2986"/>
                      <a:pt x="9117" y="2986"/>
                    </a:cubicBezTo>
                    <a:cubicBezTo>
                      <a:pt x="9032" y="2983"/>
                      <a:pt x="9032" y="2983"/>
                      <a:pt x="9032" y="2983"/>
                    </a:cubicBezTo>
                    <a:cubicBezTo>
                      <a:pt x="9009" y="2983"/>
                      <a:pt x="8989" y="2982"/>
                      <a:pt x="8972" y="2980"/>
                    </a:cubicBezTo>
                    <a:cubicBezTo>
                      <a:pt x="8965" y="2980"/>
                      <a:pt x="8960" y="2979"/>
                      <a:pt x="8957" y="2979"/>
                    </a:cubicBezTo>
                    <a:cubicBezTo>
                      <a:pt x="8948" y="2979"/>
                      <a:pt x="8943" y="2984"/>
                      <a:pt x="8943" y="2993"/>
                    </a:cubicBezTo>
                    <a:cubicBezTo>
                      <a:pt x="8943" y="3002"/>
                      <a:pt x="8950" y="3007"/>
                      <a:pt x="8963" y="3010"/>
                    </a:cubicBezTo>
                    <a:cubicBezTo>
                      <a:pt x="8987" y="3015"/>
                      <a:pt x="9005" y="3028"/>
                      <a:pt x="9019" y="3047"/>
                    </a:cubicBezTo>
                    <a:cubicBezTo>
                      <a:pt x="9033" y="3067"/>
                      <a:pt x="9051" y="3108"/>
                      <a:pt x="9074" y="3170"/>
                    </a:cubicBezTo>
                    <a:cubicBezTo>
                      <a:pt x="9094" y="3223"/>
                      <a:pt x="9118" y="3283"/>
                      <a:pt x="9148" y="3349"/>
                    </a:cubicBezTo>
                    <a:cubicBezTo>
                      <a:pt x="9267" y="3621"/>
                      <a:pt x="9267" y="3621"/>
                      <a:pt x="9267" y="3621"/>
                    </a:cubicBezTo>
                    <a:cubicBezTo>
                      <a:pt x="9280" y="3651"/>
                      <a:pt x="9280" y="3651"/>
                      <a:pt x="9280" y="3651"/>
                    </a:cubicBezTo>
                    <a:cubicBezTo>
                      <a:pt x="9291" y="3677"/>
                      <a:pt x="9291" y="3677"/>
                      <a:pt x="9291" y="3677"/>
                    </a:cubicBezTo>
                    <a:cubicBezTo>
                      <a:pt x="9295" y="3685"/>
                      <a:pt x="9300" y="3689"/>
                      <a:pt x="9307" y="3689"/>
                    </a:cubicBezTo>
                    <a:cubicBezTo>
                      <a:pt x="9316" y="3689"/>
                      <a:pt x="9324" y="3682"/>
                      <a:pt x="9331" y="3666"/>
                    </a:cubicBezTo>
                    <a:cubicBezTo>
                      <a:pt x="9333" y="3661"/>
                      <a:pt x="9343" y="3639"/>
                      <a:pt x="9362" y="3602"/>
                    </a:cubicBezTo>
                    <a:cubicBezTo>
                      <a:pt x="9364" y="3598"/>
                      <a:pt x="9379" y="3564"/>
                      <a:pt x="9407" y="3502"/>
                    </a:cubicBezTo>
                    <a:cubicBezTo>
                      <a:pt x="9493" y="3312"/>
                      <a:pt x="9493" y="3312"/>
                      <a:pt x="9493" y="3312"/>
                    </a:cubicBezTo>
                    <a:cubicBezTo>
                      <a:pt x="9569" y="3138"/>
                      <a:pt x="9569" y="3138"/>
                      <a:pt x="9569" y="3138"/>
                    </a:cubicBezTo>
                    <a:cubicBezTo>
                      <a:pt x="9591" y="3086"/>
                      <a:pt x="9609" y="3052"/>
                      <a:pt x="9621" y="3036"/>
                    </a:cubicBezTo>
                    <a:cubicBezTo>
                      <a:pt x="9634" y="3020"/>
                      <a:pt x="9650" y="3010"/>
                      <a:pt x="9669" y="3006"/>
                    </a:cubicBezTo>
                    <a:cubicBezTo>
                      <a:pt x="9679" y="3004"/>
                      <a:pt x="9684" y="2999"/>
                      <a:pt x="9684" y="2991"/>
                    </a:cubicBezTo>
                    <a:cubicBezTo>
                      <a:pt x="9684" y="2983"/>
                      <a:pt x="9681" y="2978"/>
                      <a:pt x="9675" y="2978"/>
                    </a:cubicBezTo>
                    <a:cubicBezTo>
                      <a:pt x="9670" y="2978"/>
                      <a:pt x="9664" y="2979"/>
                      <a:pt x="9655" y="2980"/>
                    </a:cubicBezTo>
                    <a:cubicBezTo>
                      <a:pt x="9632" y="2984"/>
                      <a:pt x="9606" y="2986"/>
                      <a:pt x="9575" y="2986"/>
                    </a:cubicBezTo>
                    <a:cubicBezTo>
                      <a:pt x="9565" y="2986"/>
                      <a:pt x="9548" y="2986"/>
                      <a:pt x="9524" y="2984"/>
                    </a:cubicBezTo>
                    <a:cubicBezTo>
                      <a:pt x="9472" y="2981"/>
                      <a:pt x="9472" y="2981"/>
                      <a:pt x="9472" y="2981"/>
                    </a:cubicBezTo>
                    <a:cubicBezTo>
                      <a:pt x="9457" y="2981"/>
                      <a:pt x="9448" y="2980"/>
                      <a:pt x="9443" y="2980"/>
                    </a:cubicBezTo>
                    <a:cubicBezTo>
                      <a:pt x="9435" y="2980"/>
                      <a:pt x="9431" y="2984"/>
                      <a:pt x="9431" y="2992"/>
                    </a:cubicBezTo>
                    <a:cubicBezTo>
                      <a:pt x="9431" y="3000"/>
                      <a:pt x="9437" y="3005"/>
                      <a:pt x="9448" y="3006"/>
                    </a:cubicBezTo>
                    <a:cubicBezTo>
                      <a:pt x="9476" y="3010"/>
                      <a:pt x="9497" y="3019"/>
                      <a:pt x="9511" y="3032"/>
                    </a:cubicBezTo>
                    <a:cubicBezTo>
                      <a:pt x="9526" y="3045"/>
                      <a:pt x="9533" y="3062"/>
                      <a:pt x="9533" y="3083"/>
                    </a:cubicBezTo>
                    <a:cubicBezTo>
                      <a:pt x="9533" y="3120"/>
                      <a:pt x="9514" y="3180"/>
                      <a:pt x="9477" y="3262"/>
                    </a:cubicBezTo>
                    <a:cubicBezTo>
                      <a:pt x="9363" y="3514"/>
                      <a:pt x="9363" y="3514"/>
                      <a:pt x="9363" y="3514"/>
                    </a:cubicBezTo>
                    <a:cubicBezTo>
                      <a:pt x="9359" y="3524"/>
                      <a:pt x="9355" y="3529"/>
                      <a:pt x="9351" y="3529"/>
                    </a:cubicBezTo>
                    <a:cubicBezTo>
                      <a:pt x="9347" y="3528"/>
                      <a:pt x="9342" y="3522"/>
                      <a:pt x="9337" y="3510"/>
                    </a:cubicBezTo>
                    <a:cubicBezTo>
                      <a:pt x="9225" y="3234"/>
                      <a:pt x="9225" y="3234"/>
                      <a:pt x="9225" y="3234"/>
                    </a:cubicBezTo>
                    <a:cubicBezTo>
                      <a:pt x="9188" y="3145"/>
                      <a:pt x="9169" y="3085"/>
                      <a:pt x="9169" y="3055"/>
                    </a:cubicBezTo>
                    <a:cubicBezTo>
                      <a:pt x="9169" y="3055"/>
                      <a:pt x="9169" y="3055"/>
                      <a:pt x="9169" y="3055"/>
                    </a:cubicBezTo>
                    <a:close/>
                    <a:moveTo>
                      <a:pt x="10030" y="3089"/>
                    </a:moveTo>
                    <a:cubicBezTo>
                      <a:pt x="10030" y="3060"/>
                      <a:pt x="10034" y="3041"/>
                      <a:pt x="10040" y="3032"/>
                    </a:cubicBezTo>
                    <a:cubicBezTo>
                      <a:pt x="10047" y="3022"/>
                      <a:pt x="10063" y="3016"/>
                      <a:pt x="10087" y="3012"/>
                    </a:cubicBezTo>
                    <a:cubicBezTo>
                      <a:pt x="10094" y="3011"/>
                      <a:pt x="10098" y="3009"/>
                      <a:pt x="10100" y="3007"/>
                    </a:cubicBezTo>
                    <a:cubicBezTo>
                      <a:pt x="10101" y="3005"/>
                      <a:pt x="10102" y="3001"/>
                      <a:pt x="10102" y="2995"/>
                    </a:cubicBezTo>
                    <a:cubicBezTo>
                      <a:pt x="10102" y="2986"/>
                      <a:pt x="10097" y="2982"/>
                      <a:pt x="10086" y="2982"/>
                    </a:cubicBezTo>
                    <a:cubicBezTo>
                      <a:pt x="10067" y="2982"/>
                      <a:pt x="10041" y="2984"/>
                      <a:pt x="10006" y="2986"/>
                    </a:cubicBezTo>
                    <a:cubicBezTo>
                      <a:pt x="9969" y="2989"/>
                      <a:pt x="9969" y="2989"/>
                      <a:pt x="9969" y="2989"/>
                    </a:cubicBezTo>
                    <a:cubicBezTo>
                      <a:pt x="9941" y="2991"/>
                      <a:pt x="9918" y="2992"/>
                      <a:pt x="9899" y="2992"/>
                    </a:cubicBezTo>
                    <a:cubicBezTo>
                      <a:pt x="9870" y="2992"/>
                      <a:pt x="9850" y="2991"/>
                      <a:pt x="9838" y="2988"/>
                    </a:cubicBezTo>
                    <a:cubicBezTo>
                      <a:pt x="9826" y="2986"/>
                      <a:pt x="9817" y="2985"/>
                      <a:pt x="9810" y="2984"/>
                    </a:cubicBezTo>
                    <a:cubicBezTo>
                      <a:pt x="9802" y="2984"/>
                      <a:pt x="9798" y="2989"/>
                      <a:pt x="9798" y="2998"/>
                    </a:cubicBezTo>
                    <a:cubicBezTo>
                      <a:pt x="9798" y="3004"/>
                      <a:pt x="9801" y="3009"/>
                      <a:pt x="9806" y="3011"/>
                    </a:cubicBezTo>
                    <a:cubicBezTo>
                      <a:pt x="9811" y="3014"/>
                      <a:pt x="9822" y="3017"/>
                      <a:pt x="9839" y="3019"/>
                    </a:cubicBezTo>
                    <a:cubicBezTo>
                      <a:pt x="9867" y="3024"/>
                      <a:pt x="9887" y="3032"/>
                      <a:pt x="9898" y="3045"/>
                    </a:cubicBezTo>
                    <a:cubicBezTo>
                      <a:pt x="9909" y="3059"/>
                      <a:pt x="9914" y="3081"/>
                      <a:pt x="9914" y="3111"/>
                    </a:cubicBezTo>
                    <a:cubicBezTo>
                      <a:pt x="9914" y="3513"/>
                      <a:pt x="9914" y="3513"/>
                      <a:pt x="9914" y="3513"/>
                    </a:cubicBezTo>
                    <a:cubicBezTo>
                      <a:pt x="9913" y="3558"/>
                      <a:pt x="9913" y="3558"/>
                      <a:pt x="9913" y="3558"/>
                    </a:cubicBezTo>
                    <a:cubicBezTo>
                      <a:pt x="9913" y="3587"/>
                      <a:pt x="9910" y="3608"/>
                      <a:pt x="9902" y="3621"/>
                    </a:cubicBezTo>
                    <a:cubicBezTo>
                      <a:pt x="9894" y="3633"/>
                      <a:pt x="9878" y="3644"/>
                      <a:pt x="9853" y="3653"/>
                    </a:cubicBezTo>
                    <a:cubicBezTo>
                      <a:pt x="9839" y="3665"/>
                      <a:pt x="9839" y="3665"/>
                      <a:pt x="9839" y="3665"/>
                    </a:cubicBezTo>
                    <a:cubicBezTo>
                      <a:pt x="9840" y="3669"/>
                      <a:pt x="9840" y="3669"/>
                      <a:pt x="9840" y="3669"/>
                    </a:cubicBezTo>
                    <a:cubicBezTo>
                      <a:pt x="9842" y="3676"/>
                      <a:pt x="9846" y="3680"/>
                      <a:pt x="9854" y="3680"/>
                    </a:cubicBezTo>
                    <a:cubicBezTo>
                      <a:pt x="9861" y="3680"/>
                      <a:pt x="9873" y="3678"/>
                      <a:pt x="9890" y="3675"/>
                    </a:cubicBezTo>
                    <a:cubicBezTo>
                      <a:pt x="9910" y="3671"/>
                      <a:pt x="9936" y="3669"/>
                      <a:pt x="9970" y="3669"/>
                    </a:cubicBezTo>
                    <a:cubicBezTo>
                      <a:pt x="9997" y="3669"/>
                      <a:pt x="10033" y="3672"/>
                      <a:pt x="10077" y="3677"/>
                    </a:cubicBezTo>
                    <a:cubicBezTo>
                      <a:pt x="10094" y="3679"/>
                      <a:pt x="10107" y="3680"/>
                      <a:pt x="10117" y="3680"/>
                    </a:cubicBezTo>
                    <a:cubicBezTo>
                      <a:pt x="10139" y="3680"/>
                      <a:pt x="10150" y="3675"/>
                      <a:pt x="10150" y="3665"/>
                    </a:cubicBezTo>
                    <a:cubicBezTo>
                      <a:pt x="10150" y="3654"/>
                      <a:pt x="10142" y="3649"/>
                      <a:pt x="10125" y="3649"/>
                    </a:cubicBezTo>
                    <a:cubicBezTo>
                      <a:pt x="10100" y="3649"/>
                      <a:pt x="10079" y="3642"/>
                      <a:pt x="10064" y="3629"/>
                    </a:cubicBezTo>
                    <a:cubicBezTo>
                      <a:pt x="10048" y="3615"/>
                      <a:pt x="10038" y="3595"/>
                      <a:pt x="10034" y="3569"/>
                    </a:cubicBezTo>
                    <a:cubicBezTo>
                      <a:pt x="10030" y="3519"/>
                      <a:pt x="10030" y="3519"/>
                      <a:pt x="10030" y="3519"/>
                    </a:cubicBezTo>
                    <a:cubicBezTo>
                      <a:pt x="10030" y="3089"/>
                      <a:pt x="10030" y="3089"/>
                      <a:pt x="10030" y="3089"/>
                    </a:cubicBezTo>
                    <a:close/>
                    <a:moveTo>
                      <a:pt x="10524" y="3080"/>
                    </a:moveTo>
                    <a:cubicBezTo>
                      <a:pt x="10524" y="3036"/>
                      <a:pt x="10541" y="3013"/>
                      <a:pt x="10575" y="3010"/>
                    </a:cubicBezTo>
                    <a:cubicBezTo>
                      <a:pt x="10589" y="3009"/>
                      <a:pt x="10596" y="3005"/>
                      <a:pt x="10596" y="2997"/>
                    </a:cubicBezTo>
                    <a:cubicBezTo>
                      <a:pt x="10596" y="2987"/>
                      <a:pt x="10586" y="2982"/>
                      <a:pt x="10566" y="2982"/>
                    </a:cubicBezTo>
                    <a:cubicBezTo>
                      <a:pt x="10539" y="2982"/>
                      <a:pt x="10512" y="2984"/>
                      <a:pt x="10486" y="2986"/>
                    </a:cubicBezTo>
                    <a:cubicBezTo>
                      <a:pt x="10450" y="2990"/>
                      <a:pt x="10424" y="2992"/>
                      <a:pt x="10408" y="2992"/>
                    </a:cubicBezTo>
                    <a:cubicBezTo>
                      <a:pt x="10398" y="2992"/>
                      <a:pt x="10383" y="2991"/>
                      <a:pt x="10362" y="2989"/>
                    </a:cubicBezTo>
                    <a:cubicBezTo>
                      <a:pt x="10340" y="2988"/>
                      <a:pt x="10340" y="2988"/>
                      <a:pt x="10340" y="2988"/>
                    </a:cubicBezTo>
                    <a:cubicBezTo>
                      <a:pt x="10332" y="2987"/>
                      <a:pt x="10325" y="2986"/>
                      <a:pt x="10321" y="2986"/>
                    </a:cubicBezTo>
                    <a:cubicBezTo>
                      <a:pt x="10314" y="2985"/>
                      <a:pt x="10309" y="2984"/>
                      <a:pt x="10306" y="2984"/>
                    </a:cubicBezTo>
                    <a:cubicBezTo>
                      <a:pt x="10296" y="2984"/>
                      <a:pt x="10291" y="2990"/>
                      <a:pt x="10291" y="3000"/>
                    </a:cubicBezTo>
                    <a:cubicBezTo>
                      <a:pt x="10291" y="3008"/>
                      <a:pt x="10297" y="3013"/>
                      <a:pt x="10310" y="3015"/>
                    </a:cubicBezTo>
                    <a:cubicBezTo>
                      <a:pt x="10340" y="3020"/>
                      <a:pt x="10340" y="3020"/>
                      <a:pt x="10340" y="3020"/>
                    </a:cubicBezTo>
                    <a:cubicBezTo>
                      <a:pt x="10385" y="3027"/>
                      <a:pt x="10407" y="3058"/>
                      <a:pt x="10407" y="3111"/>
                    </a:cubicBezTo>
                    <a:cubicBezTo>
                      <a:pt x="10407" y="3532"/>
                      <a:pt x="10407" y="3532"/>
                      <a:pt x="10407" y="3532"/>
                    </a:cubicBezTo>
                    <a:cubicBezTo>
                      <a:pt x="10407" y="3572"/>
                      <a:pt x="10403" y="3600"/>
                      <a:pt x="10395" y="3617"/>
                    </a:cubicBezTo>
                    <a:cubicBezTo>
                      <a:pt x="10387" y="3635"/>
                      <a:pt x="10372" y="3646"/>
                      <a:pt x="10350" y="3652"/>
                    </a:cubicBezTo>
                    <a:cubicBezTo>
                      <a:pt x="10342" y="3655"/>
                      <a:pt x="10337" y="3659"/>
                      <a:pt x="10337" y="3665"/>
                    </a:cubicBezTo>
                    <a:cubicBezTo>
                      <a:pt x="10337" y="3674"/>
                      <a:pt x="10342" y="3679"/>
                      <a:pt x="10352" y="3679"/>
                    </a:cubicBezTo>
                    <a:cubicBezTo>
                      <a:pt x="10357" y="3679"/>
                      <a:pt x="10366" y="3678"/>
                      <a:pt x="10380" y="3676"/>
                    </a:cubicBezTo>
                    <a:cubicBezTo>
                      <a:pt x="10425" y="3671"/>
                      <a:pt x="10467" y="3668"/>
                      <a:pt x="10506" y="3668"/>
                    </a:cubicBezTo>
                    <a:cubicBezTo>
                      <a:pt x="10529" y="3668"/>
                      <a:pt x="10551" y="3669"/>
                      <a:pt x="10569" y="3670"/>
                    </a:cubicBezTo>
                    <a:cubicBezTo>
                      <a:pt x="10624" y="3672"/>
                      <a:pt x="10624" y="3672"/>
                      <a:pt x="10624" y="3672"/>
                    </a:cubicBezTo>
                    <a:cubicBezTo>
                      <a:pt x="10658" y="3675"/>
                      <a:pt x="10679" y="3676"/>
                      <a:pt x="10685" y="3676"/>
                    </a:cubicBezTo>
                    <a:cubicBezTo>
                      <a:pt x="10708" y="3678"/>
                      <a:pt x="10724" y="3679"/>
                      <a:pt x="10733" y="3679"/>
                    </a:cubicBezTo>
                    <a:cubicBezTo>
                      <a:pt x="10775" y="3679"/>
                      <a:pt x="10809" y="3664"/>
                      <a:pt x="10833" y="3634"/>
                    </a:cubicBezTo>
                    <a:cubicBezTo>
                      <a:pt x="10861" y="3600"/>
                      <a:pt x="10875" y="3562"/>
                      <a:pt x="10875" y="3520"/>
                    </a:cubicBezTo>
                    <a:cubicBezTo>
                      <a:pt x="10875" y="3506"/>
                      <a:pt x="10872" y="3499"/>
                      <a:pt x="10866" y="3499"/>
                    </a:cubicBezTo>
                    <a:cubicBezTo>
                      <a:pt x="10862" y="3499"/>
                      <a:pt x="10853" y="3509"/>
                      <a:pt x="10838" y="3530"/>
                    </a:cubicBezTo>
                    <a:cubicBezTo>
                      <a:pt x="10790" y="3597"/>
                      <a:pt x="10710" y="3630"/>
                      <a:pt x="10596" y="3630"/>
                    </a:cubicBezTo>
                    <a:cubicBezTo>
                      <a:pt x="10571" y="3630"/>
                      <a:pt x="10555" y="3628"/>
                      <a:pt x="10546" y="3624"/>
                    </a:cubicBezTo>
                    <a:cubicBezTo>
                      <a:pt x="10531" y="3616"/>
                      <a:pt x="10524" y="3581"/>
                      <a:pt x="10524" y="3518"/>
                    </a:cubicBezTo>
                    <a:cubicBezTo>
                      <a:pt x="10524" y="3080"/>
                      <a:pt x="10524" y="3080"/>
                      <a:pt x="10524" y="3080"/>
                    </a:cubicBezTo>
                    <a:close/>
                    <a:moveTo>
                      <a:pt x="11218" y="3080"/>
                    </a:moveTo>
                    <a:cubicBezTo>
                      <a:pt x="11218" y="3036"/>
                      <a:pt x="11235" y="3013"/>
                      <a:pt x="11269" y="3010"/>
                    </a:cubicBezTo>
                    <a:cubicBezTo>
                      <a:pt x="11284" y="3009"/>
                      <a:pt x="11291" y="3005"/>
                      <a:pt x="11291" y="2997"/>
                    </a:cubicBezTo>
                    <a:cubicBezTo>
                      <a:pt x="11291" y="2987"/>
                      <a:pt x="11281" y="2982"/>
                      <a:pt x="11261" y="2982"/>
                    </a:cubicBezTo>
                    <a:cubicBezTo>
                      <a:pt x="11233" y="2982"/>
                      <a:pt x="11207" y="2984"/>
                      <a:pt x="11180" y="2986"/>
                    </a:cubicBezTo>
                    <a:cubicBezTo>
                      <a:pt x="11145" y="2990"/>
                      <a:pt x="11119" y="2992"/>
                      <a:pt x="11103" y="2992"/>
                    </a:cubicBezTo>
                    <a:cubicBezTo>
                      <a:pt x="11093" y="2992"/>
                      <a:pt x="11077" y="2991"/>
                      <a:pt x="11057" y="2989"/>
                    </a:cubicBezTo>
                    <a:cubicBezTo>
                      <a:pt x="11035" y="2988"/>
                      <a:pt x="11035" y="2988"/>
                      <a:pt x="11035" y="2988"/>
                    </a:cubicBezTo>
                    <a:cubicBezTo>
                      <a:pt x="11027" y="2987"/>
                      <a:pt x="11020" y="2986"/>
                      <a:pt x="11015" y="2986"/>
                    </a:cubicBezTo>
                    <a:cubicBezTo>
                      <a:pt x="11009" y="2985"/>
                      <a:pt x="11004" y="2984"/>
                      <a:pt x="11001" y="2984"/>
                    </a:cubicBezTo>
                    <a:cubicBezTo>
                      <a:pt x="10991" y="2984"/>
                      <a:pt x="10986" y="2990"/>
                      <a:pt x="10986" y="3000"/>
                    </a:cubicBezTo>
                    <a:cubicBezTo>
                      <a:pt x="10986" y="3008"/>
                      <a:pt x="10992" y="3013"/>
                      <a:pt x="11005" y="3015"/>
                    </a:cubicBezTo>
                    <a:cubicBezTo>
                      <a:pt x="11035" y="3020"/>
                      <a:pt x="11035" y="3020"/>
                      <a:pt x="11035" y="3020"/>
                    </a:cubicBezTo>
                    <a:cubicBezTo>
                      <a:pt x="11080" y="3027"/>
                      <a:pt x="11102" y="3058"/>
                      <a:pt x="11102" y="3111"/>
                    </a:cubicBezTo>
                    <a:cubicBezTo>
                      <a:pt x="11102" y="3532"/>
                      <a:pt x="11102" y="3532"/>
                      <a:pt x="11102" y="3532"/>
                    </a:cubicBezTo>
                    <a:cubicBezTo>
                      <a:pt x="11102" y="3572"/>
                      <a:pt x="11098" y="3600"/>
                      <a:pt x="11090" y="3617"/>
                    </a:cubicBezTo>
                    <a:cubicBezTo>
                      <a:pt x="11082" y="3635"/>
                      <a:pt x="11067" y="3646"/>
                      <a:pt x="11045" y="3652"/>
                    </a:cubicBezTo>
                    <a:cubicBezTo>
                      <a:pt x="11036" y="3655"/>
                      <a:pt x="11032" y="3659"/>
                      <a:pt x="11032" y="3665"/>
                    </a:cubicBezTo>
                    <a:cubicBezTo>
                      <a:pt x="11032" y="3674"/>
                      <a:pt x="11037" y="3679"/>
                      <a:pt x="11047" y="3679"/>
                    </a:cubicBezTo>
                    <a:cubicBezTo>
                      <a:pt x="11051" y="3679"/>
                      <a:pt x="11061" y="3678"/>
                      <a:pt x="11074" y="3676"/>
                    </a:cubicBezTo>
                    <a:cubicBezTo>
                      <a:pt x="11119" y="3671"/>
                      <a:pt x="11162" y="3668"/>
                      <a:pt x="11201" y="3668"/>
                    </a:cubicBezTo>
                    <a:cubicBezTo>
                      <a:pt x="11224" y="3668"/>
                      <a:pt x="11245" y="3669"/>
                      <a:pt x="11264" y="3670"/>
                    </a:cubicBezTo>
                    <a:cubicBezTo>
                      <a:pt x="11319" y="3672"/>
                      <a:pt x="11319" y="3672"/>
                      <a:pt x="11319" y="3672"/>
                    </a:cubicBezTo>
                    <a:cubicBezTo>
                      <a:pt x="11353" y="3675"/>
                      <a:pt x="11373" y="3676"/>
                      <a:pt x="11379" y="3676"/>
                    </a:cubicBezTo>
                    <a:cubicBezTo>
                      <a:pt x="11402" y="3678"/>
                      <a:pt x="11418" y="3679"/>
                      <a:pt x="11427" y="3679"/>
                    </a:cubicBezTo>
                    <a:cubicBezTo>
                      <a:pt x="11470" y="3679"/>
                      <a:pt x="11503" y="3664"/>
                      <a:pt x="11528" y="3634"/>
                    </a:cubicBezTo>
                    <a:cubicBezTo>
                      <a:pt x="11556" y="3600"/>
                      <a:pt x="11570" y="3562"/>
                      <a:pt x="11570" y="3520"/>
                    </a:cubicBezTo>
                    <a:cubicBezTo>
                      <a:pt x="11570" y="3506"/>
                      <a:pt x="11567" y="3499"/>
                      <a:pt x="11560" y="3499"/>
                    </a:cubicBezTo>
                    <a:cubicBezTo>
                      <a:pt x="11557" y="3499"/>
                      <a:pt x="11547" y="3509"/>
                      <a:pt x="11533" y="3530"/>
                    </a:cubicBezTo>
                    <a:cubicBezTo>
                      <a:pt x="11485" y="3597"/>
                      <a:pt x="11404" y="3630"/>
                      <a:pt x="11290" y="3630"/>
                    </a:cubicBezTo>
                    <a:cubicBezTo>
                      <a:pt x="11266" y="3630"/>
                      <a:pt x="11249" y="3628"/>
                      <a:pt x="11241" y="3624"/>
                    </a:cubicBezTo>
                    <a:cubicBezTo>
                      <a:pt x="11226" y="3616"/>
                      <a:pt x="11218" y="3581"/>
                      <a:pt x="11218" y="3518"/>
                    </a:cubicBezTo>
                    <a:cubicBezTo>
                      <a:pt x="11218" y="3080"/>
                      <a:pt x="11218" y="3080"/>
                      <a:pt x="11218" y="3080"/>
                    </a:cubicBezTo>
                    <a:close/>
                    <a:moveTo>
                      <a:pt x="11913" y="3081"/>
                    </a:moveTo>
                    <a:cubicBezTo>
                      <a:pt x="11913" y="3052"/>
                      <a:pt x="11921" y="3035"/>
                      <a:pt x="11939" y="3030"/>
                    </a:cubicBezTo>
                    <a:cubicBezTo>
                      <a:pt x="11973" y="3026"/>
                      <a:pt x="11973" y="3026"/>
                      <a:pt x="11973" y="3026"/>
                    </a:cubicBezTo>
                    <a:cubicBezTo>
                      <a:pt x="12035" y="3026"/>
                      <a:pt x="12035" y="3026"/>
                      <a:pt x="12035" y="3026"/>
                    </a:cubicBezTo>
                    <a:cubicBezTo>
                      <a:pt x="12089" y="3026"/>
                      <a:pt x="12128" y="3033"/>
                      <a:pt x="12153" y="3048"/>
                    </a:cubicBezTo>
                    <a:cubicBezTo>
                      <a:pt x="12177" y="3063"/>
                      <a:pt x="12190" y="3088"/>
                      <a:pt x="12190" y="3121"/>
                    </a:cubicBezTo>
                    <a:cubicBezTo>
                      <a:pt x="12190" y="3136"/>
                      <a:pt x="12193" y="3144"/>
                      <a:pt x="12199" y="3143"/>
                    </a:cubicBezTo>
                    <a:cubicBezTo>
                      <a:pt x="12212" y="3143"/>
                      <a:pt x="12219" y="3130"/>
                      <a:pt x="12219" y="3104"/>
                    </a:cubicBezTo>
                    <a:cubicBezTo>
                      <a:pt x="12219" y="3091"/>
                      <a:pt x="12217" y="3070"/>
                      <a:pt x="12215" y="3041"/>
                    </a:cubicBezTo>
                    <a:cubicBezTo>
                      <a:pt x="12213" y="3021"/>
                      <a:pt x="12212" y="3007"/>
                      <a:pt x="12212" y="3000"/>
                    </a:cubicBezTo>
                    <a:cubicBezTo>
                      <a:pt x="12212" y="2988"/>
                      <a:pt x="12207" y="2983"/>
                      <a:pt x="12197" y="2983"/>
                    </a:cubicBezTo>
                    <a:cubicBezTo>
                      <a:pt x="12195" y="2983"/>
                      <a:pt x="12193" y="2983"/>
                      <a:pt x="12190" y="2983"/>
                    </a:cubicBezTo>
                    <a:cubicBezTo>
                      <a:pt x="12164" y="2986"/>
                      <a:pt x="12097" y="2988"/>
                      <a:pt x="11987" y="2988"/>
                    </a:cubicBezTo>
                    <a:cubicBezTo>
                      <a:pt x="11795" y="2986"/>
                      <a:pt x="11795" y="2986"/>
                      <a:pt x="11795" y="2986"/>
                    </a:cubicBezTo>
                    <a:cubicBezTo>
                      <a:pt x="11744" y="2984"/>
                      <a:pt x="11744" y="2984"/>
                      <a:pt x="11744" y="2984"/>
                    </a:cubicBezTo>
                    <a:cubicBezTo>
                      <a:pt x="11734" y="2984"/>
                      <a:pt x="11726" y="2984"/>
                      <a:pt x="11720" y="2983"/>
                    </a:cubicBezTo>
                    <a:cubicBezTo>
                      <a:pt x="11712" y="2983"/>
                      <a:pt x="11707" y="2982"/>
                      <a:pt x="11704" y="2982"/>
                    </a:cubicBezTo>
                    <a:cubicBezTo>
                      <a:pt x="11693" y="2982"/>
                      <a:pt x="11688" y="2986"/>
                      <a:pt x="11688" y="2994"/>
                    </a:cubicBezTo>
                    <a:cubicBezTo>
                      <a:pt x="11688" y="3003"/>
                      <a:pt x="11692" y="3008"/>
                      <a:pt x="11701" y="3009"/>
                    </a:cubicBezTo>
                    <a:cubicBezTo>
                      <a:pt x="11740" y="3015"/>
                      <a:pt x="11766" y="3024"/>
                      <a:pt x="11778" y="3037"/>
                    </a:cubicBezTo>
                    <a:cubicBezTo>
                      <a:pt x="11790" y="3051"/>
                      <a:pt x="11796" y="3076"/>
                      <a:pt x="11796" y="3114"/>
                    </a:cubicBezTo>
                    <a:cubicBezTo>
                      <a:pt x="11796" y="3514"/>
                      <a:pt x="11796" y="3514"/>
                      <a:pt x="11796" y="3514"/>
                    </a:cubicBezTo>
                    <a:cubicBezTo>
                      <a:pt x="11796" y="3544"/>
                      <a:pt x="11794" y="3568"/>
                      <a:pt x="11791" y="3586"/>
                    </a:cubicBezTo>
                    <a:cubicBezTo>
                      <a:pt x="11787" y="3607"/>
                      <a:pt x="11781" y="3622"/>
                      <a:pt x="11774" y="3630"/>
                    </a:cubicBezTo>
                    <a:cubicBezTo>
                      <a:pt x="11767" y="3639"/>
                      <a:pt x="11754" y="3646"/>
                      <a:pt x="11735" y="3654"/>
                    </a:cubicBezTo>
                    <a:cubicBezTo>
                      <a:pt x="11727" y="3657"/>
                      <a:pt x="11724" y="3662"/>
                      <a:pt x="11724" y="3668"/>
                    </a:cubicBezTo>
                    <a:cubicBezTo>
                      <a:pt x="11725" y="3675"/>
                      <a:pt x="11729" y="3679"/>
                      <a:pt x="11737" y="3679"/>
                    </a:cubicBezTo>
                    <a:cubicBezTo>
                      <a:pt x="11743" y="3679"/>
                      <a:pt x="11753" y="3679"/>
                      <a:pt x="11767" y="3678"/>
                    </a:cubicBezTo>
                    <a:cubicBezTo>
                      <a:pt x="11817" y="3675"/>
                      <a:pt x="11854" y="3673"/>
                      <a:pt x="11879" y="3673"/>
                    </a:cubicBezTo>
                    <a:cubicBezTo>
                      <a:pt x="11916" y="3673"/>
                      <a:pt x="11945" y="3674"/>
                      <a:pt x="11966" y="3676"/>
                    </a:cubicBezTo>
                    <a:cubicBezTo>
                      <a:pt x="12025" y="3682"/>
                      <a:pt x="12025" y="3682"/>
                      <a:pt x="12025" y="3682"/>
                    </a:cubicBezTo>
                    <a:cubicBezTo>
                      <a:pt x="12051" y="3684"/>
                      <a:pt x="12075" y="3686"/>
                      <a:pt x="12097" y="3686"/>
                    </a:cubicBezTo>
                    <a:cubicBezTo>
                      <a:pt x="12133" y="3686"/>
                      <a:pt x="12163" y="3680"/>
                      <a:pt x="12185" y="3669"/>
                    </a:cubicBezTo>
                    <a:cubicBezTo>
                      <a:pt x="12207" y="3657"/>
                      <a:pt x="12226" y="3639"/>
                      <a:pt x="12241" y="3612"/>
                    </a:cubicBezTo>
                    <a:cubicBezTo>
                      <a:pt x="12258" y="3581"/>
                      <a:pt x="12267" y="3549"/>
                      <a:pt x="12267" y="3516"/>
                    </a:cubicBezTo>
                    <a:cubicBezTo>
                      <a:pt x="12267" y="3512"/>
                      <a:pt x="12266" y="3508"/>
                      <a:pt x="12263" y="3505"/>
                    </a:cubicBezTo>
                    <a:cubicBezTo>
                      <a:pt x="12260" y="3502"/>
                      <a:pt x="12257" y="3501"/>
                      <a:pt x="12254" y="3502"/>
                    </a:cubicBezTo>
                    <a:cubicBezTo>
                      <a:pt x="12252" y="3502"/>
                      <a:pt x="12250" y="3504"/>
                      <a:pt x="12248" y="3508"/>
                    </a:cubicBezTo>
                    <a:cubicBezTo>
                      <a:pt x="12205" y="3592"/>
                      <a:pt x="12116" y="3633"/>
                      <a:pt x="11980" y="3633"/>
                    </a:cubicBezTo>
                    <a:cubicBezTo>
                      <a:pt x="11963" y="3633"/>
                      <a:pt x="11951" y="3630"/>
                      <a:pt x="11944" y="3625"/>
                    </a:cubicBezTo>
                    <a:cubicBezTo>
                      <a:pt x="11936" y="3620"/>
                      <a:pt x="11929" y="3609"/>
                      <a:pt x="11923" y="3594"/>
                    </a:cubicBezTo>
                    <a:cubicBezTo>
                      <a:pt x="11916" y="3573"/>
                      <a:pt x="11912" y="3539"/>
                      <a:pt x="11912" y="3492"/>
                    </a:cubicBezTo>
                    <a:cubicBezTo>
                      <a:pt x="11912" y="3447"/>
                      <a:pt x="11912" y="3447"/>
                      <a:pt x="11912" y="3447"/>
                    </a:cubicBezTo>
                    <a:cubicBezTo>
                      <a:pt x="11912" y="3410"/>
                      <a:pt x="11913" y="3384"/>
                      <a:pt x="11915" y="3367"/>
                    </a:cubicBezTo>
                    <a:cubicBezTo>
                      <a:pt x="11917" y="3352"/>
                      <a:pt x="11921" y="3342"/>
                      <a:pt x="11927" y="3338"/>
                    </a:cubicBezTo>
                    <a:cubicBezTo>
                      <a:pt x="11933" y="3333"/>
                      <a:pt x="11944" y="3330"/>
                      <a:pt x="11960" y="3330"/>
                    </a:cubicBezTo>
                    <a:cubicBezTo>
                      <a:pt x="11995" y="3330"/>
                      <a:pt x="11995" y="3330"/>
                      <a:pt x="11995" y="3330"/>
                    </a:cubicBezTo>
                    <a:cubicBezTo>
                      <a:pt x="12029" y="3330"/>
                      <a:pt x="12053" y="3331"/>
                      <a:pt x="12066" y="3334"/>
                    </a:cubicBezTo>
                    <a:cubicBezTo>
                      <a:pt x="12078" y="3336"/>
                      <a:pt x="12089" y="3341"/>
                      <a:pt x="12098" y="3349"/>
                    </a:cubicBezTo>
                    <a:cubicBezTo>
                      <a:pt x="12113" y="3364"/>
                      <a:pt x="12124" y="3386"/>
                      <a:pt x="12128" y="3415"/>
                    </a:cubicBezTo>
                    <a:cubicBezTo>
                      <a:pt x="12130" y="3428"/>
                      <a:pt x="12135" y="3434"/>
                      <a:pt x="12144" y="3434"/>
                    </a:cubicBezTo>
                    <a:cubicBezTo>
                      <a:pt x="12148" y="3433"/>
                      <a:pt x="12150" y="3432"/>
                      <a:pt x="12152" y="3430"/>
                    </a:cubicBezTo>
                    <a:cubicBezTo>
                      <a:pt x="12153" y="3428"/>
                      <a:pt x="12153" y="3425"/>
                      <a:pt x="12153" y="3421"/>
                    </a:cubicBezTo>
                    <a:cubicBezTo>
                      <a:pt x="12153" y="3395"/>
                      <a:pt x="12153" y="3395"/>
                      <a:pt x="12153" y="3395"/>
                    </a:cubicBezTo>
                    <a:cubicBezTo>
                      <a:pt x="12153" y="3376"/>
                      <a:pt x="12152" y="3353"/>
                      <a:pt x="12150" y="3327"/>
                    </a:cubicBezTo>
                    <a:cubicBezTo>
                      <a:pt x="12147" y="3287"/>
                      <a:pt x="12145" y="3262"/>
                      <a:pt x="12145" y="3251"/>
                    </a:cubicBezTo>
                    <a:cubicBezTo>
                      <a:pt x="12145" y="3245"/>
                      <a:pt x="12145" y="3238"/>
                      <a:pt x="12146" y="3229"/>
                    </a:cubicBezTo>
                    <a:cubicBezTo>
                      <a:pt x="12147" y="3217"/>
                      <a:pt x="12148" y="3209"/>
                      <a:pt x="12148" y="3207"/>
                    </a:cubicBezTo>
                    <a:cubicBezTo>
                      <a:pt x="12148" y="3197"/>
                      <a:pt x="12144" y="3193"/>
                      <a:pt x="12136" y="3193"/>
                    </a:cubicBezTo>
                    <a:cubicBezTo>
                      <a:pt x="12129" y="3193"/>
                      <a:pt x="12124" y="3196"/>
                      <a:pt x="12121" y="3202"/>
                    </a:cubicBezTo>
                    <a:cubicBezTo>
                      <a:pt x="12110" y="3227"/>
                      <a:pt x="12110" y="3227"/>
                      <a:pt x="12110" y="3227"/>
                    </a:cubicBezTo>
                    <a:cubicBezTo>
                      <a:pt x="12092" y="3264"/>
                      <a:pt x="12066" y="3282"/>
                      <a:pt x="12033" y="3282"/>
                    </a:cubicBezTo>
                    <a:cubicBezTo>
                      <a:pt x="11990" y="3282"/>
                      <a:pt x="11990" y="3282"/>
                      <a:pt x="11990" y="3282"/>
                    </a:cubicBezTo>
                    <a:cubicBezTo>
                      <a:pt x="11967" y="3283"/>
                      <a:pt x="11967" y="3283"/>
                      <a:pt x="11967" y="3283"/>
                    </a:cubicBezTo>
                    <a:cubicBezTo>
                      <a:pt x="11952" y="3283"/>
                      <a:pt x="11952" y="3283"/>
                      <a:pt x="11952" y="3283"/>
                    </a:cubicBezTo>
                    <a:cubicBezTo>
                      <a:pt x="11935" y="3283"/>
                      <a:pt x="11924" y="3279"/>
                      <a:pt x="11919" y="3271"/>
                    </a:cubicBezTo>
                    <a:cubicBezTo>
                      <a:pt x="11915" y="3262"/>
                      <a:pt x="11912" y="3242"/>
                      <a:pt x="11912" y="3211"/>
                    </a:cubicBezTo>
                    <a:cubicBezTo>
                      <a:pt x="11912" y="3102"/>
                      <a:pt x="11912" y="3102"/>
                      <a:pt x="11912" y="3102"/>
                    </a:cubicBezTo>
                    <a:cubicBezTo>
                      <a:pt x="11913" y="3081"/>
                      <a:pt x="11913" y="3081"/>
                      <a:pt x="11913" y="308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" name="Power T">
                <a:extLst>
                  <a:ext uri="{FF2B5EF4-FFF2-40B4-BE49-F238E27FC236}">
                    <a16:creationId xmlns:a16="http://schemas.microsoft.com/office/drawing/2014/main" id="{0EED5A85-7470-01A5-9FBD-22F90383B899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5979" y="1299"/>
                <a:ext cx="1701" cy="1714"/>
              </a:xfrm>
              <a:custGeom>
                <a:avLst/>
                <a:gdLst>
                  <a:gd name="T0" fmla="*/ 0 w 3678"/>
                  <a:gd name="T1" fmla="*/ 0 h 3678"/>
                  <a:gd name="T2" fmla="*/ 0 w 3678"/>
                  <a:gd name="T3" fmla="*/ 3678 h 3678"/>
                  <a:gd name="T4" fmla="*/ 3678 w 3678"/>
                  <a:gd name="T5" fmla="*/ 3678 h 3678"/>
                  <a:gd name="T6" fmla="*/ 3678 w 3678"/>
                  <a:gd name="T7" fmla="*/ 0 h 3678"/>
                  <a:gd name="T8" fmla="*/ 0 w 3678"/>
                  <a:gd name="T9" fmla="*/ 0 h 3678"/>
                  <a:gd name="T10" fmla="*/ 3214 w 3678"/>
                  <a:gd name="T11" fmla="*/ 1392 h 3678"/>
                  <a:gd name="T12" fmla="*/ 2870 w 3678"/>
                  <a:gd name="T13" fmla="*/ 1392 h 3678"/>
                  <a:gd name="T14" fmla="*/ 2492 w 3678"/>
                  <a:gd name="T15" fmla="*/ 1083 h 3678"/>
                  <a:gd name="T16" fmla="*/ 2149 w 3678"/>
                  <a:gd name="T17" fmla="*/ 1263 h 3678"/>
                  <a:gd name="T18" fmla="*/ 2149 w 3678"/>
                  <a:gd name="T19" fmla="*/ 2423 h 3678"/>
                  <a:gd name="T20" fmla="*/ 2577 w 3678"/>
                  <a:gd name="T21" fmla="*/ 2870 h 3678"/>
                  <a:gd name="T22" fmla="*/ 2578 w 3678"/>
                  <a:gd name="T23" fmla="*/ 2870 h 3678"/>
                  <a:gd name="T24" fmla="*/ 2578 w 3678"/>
                  <a:gd name="T25" fmla="*/ 3213 h 3678"/>
                  <a:gd name="T26" fmla="*/ 1100 w 3678"/>
                  <a:gd name="T27" fmla="*/ 3213 h 3678"/>
                  <a:gd name="T28" fmla="*/ 1100 w 3678"/>
                  <a:gd name="T29" fmla="*/ 2870 h 3678"/>
                  <a:gd name="T30" fmla="*/ 1101 w 3678"/>
                  <a:gd name="T31" fmla="*/ 2870 h 3678"/>
                  <a:gd name="T32" fmla="*/ 1530 w 3678"/>
                  <a:gd name="T33" fmla="*/ 2423 h 3678"/>
                  <a:gd name="T34" fmla="*/ 1530 w 3678"/>
                  <a:gd name="T35" fmla="*/ 1263 h 3678"/>
                  <a:gd name="T36" fmla="*/ 1186 w 3678"/>
                  <a:gd name="T37" fmla="*/ 1083 h 3678"/>
                  <a:gd name="T38" fmla="*/ 808 w 3678"/>
                  <a:gd name="T39" fmla="*/ 1392 h 3678"/>
                  <a:gd name="T40" fmla="*/ 465 w 3678"/>
                  <a:gd name="T41" fmla="*/ 1392 h 3678"/>
                  <a:gd name="T42" fmla="*/ 465 w 3678"/>
                  <a:gd name="T43" fmla="*/ 464 h 3678"/>
                  <a:gd name="T44" fmla="*/ 3214 w 3678"/>
                  <a:gd name="T45" fmla="*/ 464 h 3678"/>
                  <a:gd name="T46" fmla="*/ 3214 w 3678"/>
                  <a:gd name="T47" fmla="*/ 1392 h 3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78" h="3678">
                    <a:moveTo>
                      <a:pt x="0" y="0"/>
                    </a:moveTo>
                    <a:cubicBezTo>
                      <a:pt x="0" y="3678"/>
                      <a:pt x="0" y="3678"/>
                      <a:pt x="0" y="3678"/>
                    </a:cubicBezTo>
                    <a:cubicBezTo>
                      <a:pt x="3678" y="3678"/>
                      <a:pt x="3678" y="3678"/>
                      <a:pt x="3678" y="3678"/>
                    </a:cubicBezTo>
                    <a:cubicBezTo>
                      <a:pt x="3678" y="0"/>
                      <a:pt x="3678" y="0"/>
                      <a:pt x="3678" y="0"/>
                    </a:cubicBezTo>
                    <a:lnTo>
                      <a:pt x="0" y="0"/>
                    </a:lnTo>
                    <a:close/>
                    <a:moveTo>
                      <a:pt x="3214" y="1392"/>
                    </a:moveTo>
                    <a:cubicBezTo>
                      <a:pt x="2870" y="1392"/>
                      <a:pt x="2870" y="1392"/>
                      <a:pt x="2870" y="1392"/>
                    </a:cubicBezTo>
                    <a:cubicBezTo>
                      <a:pt x="2870" y="1221"/>
                      <a:pt x="2701" y="1083"/>
                      <a:pt x="2492" y="1083"/>
                    </a:cubicBezTo>
                    <a:cubicBezTo>
                      <a:pt x="2340" y="1083"/>
                      <a:pt x="2208" y="1157"/>
                      <a:pt x="2149" y="1263"/>
                    </a:cubicBezTo>
                    <a:cubicBezTo>
                      <a:pt x="2149" y="2423"/>
                      <a:pt x="2149" y="2423"/>
                      <a:pt x="2149" y="2423"/>
                    </a:cubicBezTo>
                    <a:cubicBezTo>
                      <a:pt x="2149" y="2669"/>
                      <a:pt x="2340" y="2869"/>
                      <a:pt x="2577" y="2870"/>
                    </a:cubicBezTo>
                    <a:cubicBezTo>
                      <a:pt x="2578" y="2870"/>
                      <a:pt x="2578" y="2870"/>
                      <a:pt x="2578" y="2870"/>
                    </a:cubicBezTo>
                    <a:cubicBezTo>
                      <a:pt x="2578" y="3213"/>
                      <a:pt x="2578" y="3213"/>
                      <a:pt x="2578" y="3213"/>
                    </a:cubicBezTo>
                    <a:cubicBezTo>
                      <a:pt x="1100" y="3213"/>
                      <a:pt x="1100" y="3213"/>
                      <a:pt x="1100" y="3213"/>
                    </a:cubicBezTo>
                    <a:cubicBezTo>
                      <a:pt x="1100" y="2870"/>
                      <a:pt x="1100" y="2870"/>
                      <a:pt x="1100" y="2870"/>
                    </a:cubicBezTo>
                    <a:cubicBezTo>
                      <a:pt x="1101" y="2870"/>
                      <a:pt x="1101" y="2870"/>
                      <a:pt x="1101" y="2870"/>
                    </a:cubicBezTo>
                    <a:cubicBezTo>
                      <a:pt x="1338" y="2869"/>
                      <a:pt x="1530" y="2669"/>
                      <a:pt x="1530" y="2423"/>
                    </a:cubicBezTo>
                    <a:cubicBezTo>
                      <a:pt x="1530" y="1263"/>
                      <a:pt x="1530" y="1263"/>
                      <a:pt x="1530" y="1263"/>
                    </a:cubicBezTo>
                    <a:cubicBezTo>
                      <a:pt x="1470" y="1157"/>
                      <a:pt x="1339" y="1083"/>
                      <a:pt x="1186" y="1083"/>
                    </a:cubicBezTo>
                    <a:cubicBezTo>
                      <a:pt x="978" y="1083"/>
                      <a:pt x="808" y="1221"/>
                      <a:pt x="808" y="1392"/>
                    </a:cubicBezTo>
                    <a:cubicBezTo>
                      <a:pt x="465" y="1392"/>
                      <a:pt x="465" y="1392"/>
                      <a:pt x="465" y="1392"/>
                    </a:cubicBezTo>
                    <a:cubicBezTo>
                      <a:pt x="465" y="464"/>
                      <a:pt x="465" y="464"/>
                      <a:pt x="465" y="464"/>
                    </a:cubicBezTo>
                    <a:cubicBezTo>
                      <a:pt x="3214" y="464"/>
                      <a:pt x="3214" y="464"/>
                      <a:pt x="3214" y="464"/>
                    </a:cubicBezTo>
                    <a:lnTo>
                      <a:pt x="3214" y="139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5137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200FD-B8DB-2F22-FE8C-39CD93B76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14A50A0-8B4A-DDCF-20CE-16385EC2AF81}"/>
              </a:ext>
            </a:extLst>
          </p:cNvPr>
          <p:cNvGrpSpPr/>
          <p:nvPr userDrawn="1"/>
        </p:nvGrpSpPr>
        <p:grpSpPr>
          <a:xfrm>
            <a:off x="0" y="6330205"/>
            <a:ext cx="12192000" cy="527795"/>
            <a:chOff x="0" y="6330205"/>
            <a:chExt cx="12192000" cy="52779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40CC11-4C51-66E7-6A10-8812F6E893B0}"/>
                </a:ext>
              </a:extLst>
            </p:cNvPr>
            <p:cNvSpPr/>
            <p:nvPr userDrawn="1"/>
          </p:nvSpPr>
          <p:spPr>
            <a:xfrm>
              <a:off x="0" y="6330205"/>
              <a:ext cx="12192000" cy="527795"/>
            </a:xfrm>
            <a:prstGeom prst="rect">
              <a:avLst/>
            </a:prstGeom>
            <a:solidFill>
              <a:srgbClr val="FF82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8" name="UTK Horiz_R">
              <a:extLst>
                <a:ext uri="{FF2B5EF4-FFF2-40B4-BE49-F238E27FC236}">
                  <a16:creationId xmlns:a16="http://schemas.microsoft.com/office/drawing/2014/main" id="{2CD5FA6F-9511-AB7E-E917-838C19D6E99F}"/>
                </a:ext>
              </a:extLst>
            </p:cNvPr>
            <p:cNvGrpSpPr>
              <a:grpSpLocks noChangeAspect="1"/>
            </p:cNvGrpSpPr>
            <p:nvPr userDrawn="1"/>
          </p:nvGrpSpPr>
          <p:grpSpPr bwMode="auto">
            <a:xfrm>
              <a:off x="10761304" y="6436590"/>
              <a:ext cx="1404165" cy="315023"/>
              <a:chOff x="0" y="1299"/>
              <a:chExt cx="7680" cy="1723"/>
            </a:xfrm>
          </p:grpSpPr>
          <p:sp>
            <p:nvSpPr>
              <p:cNvPr id="9" name="T fill" hidden="1">
                <a:extLst>
                  <a:ext uri="{FF2B5EF4-FFF2-40B4-BE49-F238E27FC236}">
                    <a16:creationId xmlns:a16="http://schemas.microsoft.com/office/drawing/2014/main" id="{51FBC98A-B243-BF3B-7A1C-82958D3A19F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110" y="1391"/>
                <a:ext cx="1429" cy="15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" name="Type">
                <a:extLst>
                  <a:ext uri="{FF2B5EF4-FFF2-40B4-BE49-F238E27FC236}">
                    <a16:creationId xmlns:a16="http://schemas.microsoft.com/office/drawing/2014/main" id="{7D78E31C-6A63-EC10-D610-255EE8C3CF06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0" y="1302"/>
                <a:ext cx="5707" cy="1720"/>
              </a:xfrm>
              <a:custGeom>
                <a:avLst/>
                <a:gdLst>
                  <a:gd name="T0" fmla="*/ 540 w 12347"/>
                  <a:gd name="T1" fmla="*/ 2590 h 3689"/>
                  <a:gd name="T2" fmla="*/ 2613 w 12347"/>
                  <a:gd name="T3" fmla="*/ 1052 h 3689"/>
                  <a:gd name="T4" fmla="*/ 1942 w 12347"/>
                  <a:gd name="T5" fmla="*/ 2472 h 3689"/>
                  <a:gd name="T6" fmla="*/ 4225 w 12347"/>
                  <a:gd name="T7" fmla="*/ 1272 h 3689"/>
                  <a:gd name="T8" fmla="*/ 2977 w 12347"/>
                  <a:gd name="T9" fmla="*/ 1197 h 3689"/>
                  <a:gd name="T10" fmla="*/ 4223 w 12347"/>
                  <a:gd name="T11" fmla="*/ 2417 h 3689"/>
                  <a:gd name="T12" fmla="*/ 4452 w 12347"/>
                  <a:gd name="T13" fmla="*/ 1023 h 3689"/>
                  <a:gd name="T14" fmla="*/ 5776 w 12347"/>
                  <a:gd name="T15" fmla="*/ 2560 h 3689"/>
                  <a:gd name="T16" fmla="*/ 6086 w 12347"/>
                  <a:gd name="T17" fmla="*/ 1048 h 3689"/>
                  <a:gd name="T18" fmla="*/ 6999 w 12347"/>
                  <a:gd name="T19" fmla="*/ 1970 h 3689"/>
                  <a:gd name="T20" fmla="*/ 7538 w 12347"/>
                  <a:gd name="T21" fmla="*/ 2195 h 3689"/>
                  <a:gd name="T22" fmla="*/ 8303 w 12347"/>
                  <a:gd name="T23" fmla="*/ 1077 h 3689"/>
                  <a:gd name="T24" fmla="*/ 8907 w 12347"/>
                  <a:gd name="T25" fmla="*/ 1495 h 3689"/>
                  <a:gd name="T26" fmla="*/ 10900 w 12347"/>
                  <a:gd name="T27" fmla="*/ 1317 h 3689"/>
                  <a:gd name="T28" fmla="*/ 11049 w 12347"/>
                  <a:gd name="T29" fmla="*/ 2304 h 3689"/>
                  <a:gd name="T30" fmla="*/ 10223 w 12347"/>
                  <a:gd name="T31" fmla="*/ 1669 h 3689"/>
                  <a:gd name="T32" fmla="*/ 11348 w 12347"/>
                  <a:gd name="T33" fmla="*/ 2302 h 3689"/>
                  <a:gd name="T34" fmla="*/ 12110 w 12347"/>
                  <a:gd name="T35" fmla="*/ 1966 h 3689"/>
                  <a:gd name="T36" fmla="*/ 146 w 12347"/>
                  <a:gd name="T37" fmla="*/ 18 h 3689"/>
                  <a:gd name="T38" fmla="*/ 527 w 12347"/>
                  <a:gd name="T39" fmla="*/ 705 h 3689"/>
                  <a:gd name="T40" fmla="*/ 1590 w 12347"/>
                  <a:gd name="T41" fmla="*/ 8 h 3689"/>
                  <a:gd name="T42" fmla="*/ 965 w 12347"/>
                  <a:gd name="T43" fmla="*/ 541 h 3689"/>
                  <a:gd name="T44" fmla="*/ 2329 w 12347"/>
                  <a:gd name="T45" fmla="*/ 69 h 3689"/>
                  <a:gd name="T46" fmla="*/ 2377 w 12347"/>
                  <a:gd name="T47" fmla="*/ 533 h 3689"/>
                  <a:gd name="T48" fmla="*/ 2104 w 12347"/>
                  <a:gd name="T49" fmla="*/ 310 h 3689"/>
                  <a:gd name="T50" fmla="*/ 3042 w 12347"/>
                  <a:gd name="T51" fmla="*/ 16 h 3689"/>
                  <a:gd name="T52" fmla="*/ 3460 w 12347"/>
                  <a:gd name="T53" fmla="*/ 20 h 3689"/>
                  <a:gd name="T54" fmla="*/ 4030 w 12347"/>
                  <a:gd name="T55" fmla="*/ 210 h 3689"/>
                  <a:gd name="T56" fmla="*/ 4433 w 12347"/>
                  <a:gd name="T57" fmla="*/ 428 h 3689"/>
                  <a:gd name="T58" fmla="*/ 4898 w 12347"/>
                  <a:gd name="T59" fmla="*/ 703 h 3689"/>
                  <a:gd name="T60" fmla="*/ 5651 w 12347"/>
                  <a:gd name="T61" fmla="*/ 717 h 3689"/>
                  <a:gd name="T62" fmla="*/ 6407 w 12347"/>
                  <a:gd name="T63" fmla="*/ 58 h 3689"/>
                  <a:gd name="T64" fmla="*/ 6347 w 12347"/>
                  <a:gd name="T65" fmla="*/ 701 h 3689"/>
                  <a:gd name="T66" fmla="*/ 6613 w 12347"/>
                  <a:gd name="T67" fmla="*/ 279 h 3689"/>
                  <a:gd name="T68" fmla="*/ 7507 w 12347"/>
                  <a:gd name="T69" fmla="*/ 628 h 3689"/>
                  <a:gd name="T70" fmla="*/ 6994 w 12347"/>
                  <a:gd name="T71" fmla="*/ 707 h 3689"/>
                  <a:gd name="T72" fmla="*/ 8117 w 12347"/>
                  <a:gd name="T73" fmla="*/ 551 h 3689"/>
                  <a:gd name="T74" fmla="*/ 8161 w 12347"/>
                  <a:gd name="T75" fmla="*/ 103 h 3689"/>
                  <a:gd name="T76" fmla="*/ 8472 w 12347"/>
                  <a:gd name="T77" fmla="*/ 541 h 3689"/>
                  <a:gd name="T78" fmla="*/ 9427 w 12347"/>
                  <a:gd name="T79" fmla="*/ 13 h 3689"/>
                  <a:gd name="T80" fmla="*/ 9210 w 12347"/>
                  <a:gd name="T81" fmla="*/ 699 h 3689"/>
                  <a:gd name="T82" fmla="*/ 10154 w 12347"/>
                  <a:gd name="T83" fmla="*/ 98 h 3689"/>
                  <a:gd name="T84" fmla="*/ 9981 w 12347"/>
                  <a:gd name="T85" fmla="*/ 698 h 3689"/>
                  <a:gd name="T86" fmla="*/ 10966 w 12347"/>
                  <a:gd name="T87" fmla="*/ 322 h 3689"/>
                  <a:gd name="T88" fmla="*/ 11806 w 12347"/>
                  <a:gd name="T89" fmla="*/ 66 h 3689"/>
                  <a:gd name="T90" fmla="*/ 12174 w 12347"/>
                  <a:gd name="T91" fmla="*/ 248 h 3689"/>
                  <a:gd name="T92" fmla="*/ 5639 w 12347"/>
                  <a:gd name="T93" fmla="*/ 3528 h 3689"/>
                  <a:gd name="T94" fmla="*/ 6285 w 12347"/>
                  <a:gd name="T95" fmla="*/ 3678 h 3689"/>
                  <a:gd name="T96" fmla="*/ 5755 w 12347"/>
                  <a:gd name="T97" fmla="*/ 3133 h 3689"/>
                  <a:gd name="T98" fmla="*/ 6551 w 12347"/>
                  <a:gd name="T99" fmla="*/ 3182 h 3689"/>
                  <a:gd name="T100" fmla="*/ 6954 w 12347"/>
                  <a:gd name="T101" fmla="*/ 3400 h 3689"/>
                  <a:gd name="T102" fmla="*/ 8555 w 12347"/>
                  <a:gd name="T103" fmla="*/ 3013 h 3689"/>
                  <a:gd name="T104" fmla="*/ 8345 w 12347"/>
                  <a:gd name="T105" fmla="*/ 3402 h 3689"/>
                  <a:gd name="T106" fmla="*/ 8661 w 12347"/>
                  <a:gd name="T107" fmla="*/ 3671 h 3689"/>
                  <a:gd name="T108" fmla="*/ 9170 w 12347"/>
                  <a:gd name="T109" fmla="*/ 2983 h 3689"/>
                  <a:gd name="T110" fmla="*/ 9443 w 12347"/>
                  <a:gd name="T111" fmla="*/ 2980 h 3689"/>
                  <a:gd name="T112" fmla="*/ 9914 w 12347"/>
                  <a:gd name="T113" fmla="*/ 3111 h 3689"/>
                  <a:gd name="T114" fmla="*/ 10306 w 12347"/>
                  <a:gd name="T115" fmla="*/ 2984 h 3689"/>
                  <a:gd name="T116" fmla="*/ 11261 w 12347"/>
                  <a:gd name="T117" fmla="*/ 2982 h 3689"/>
                  <a:gd name="T118" fmla="*/ 11241 w 12347"/>
                  <a:gd name="T119" fmla="*/ 3624 h 3689"/>
                  <a:gd name="T120" fmla="*/ 11735 w 12347"/>
                  <a:gd name="T121" fmla="*/ 3654 h 3689"/>
                  <a:gd name="T122" fmla="*/ 12152 w 12347"/>
                  <a:gd name="T123" fmla="*/ 3430 h 3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47" h="3689">
                    <a:moveTo>
                      <a:pt x="1314" y="1177"/>
                    </a:moveTo>
                    <a:cubicBezTo>
                      <a:pt x="1336" y="1194"/>
                      <a:pt x="1352" y="1228"/>
                      <a:pt x="1362" y="1282"/>
                    </a:cubicBezTo>
                    <a:cubicBezTo>
                      <a:pt x="1366" y="1306"/>
                      <a:pt x="1375" y="1318"/>
                      <a:pt x="1389" y="1317"/>
                    </a:cubicBezTo>
                    <a:cubicBezTo>
                      <a:pt x="1406" y="1316"/>
                      <a:pt x="1414" y="1304"/>
                      <a:pt x="1413" y="1281"/>
                    </a:cubicBezTo>
                    <a:cubicBezTo>
                      <a:pt x="1412" y="1270"/>
                      <a:pt x="1410" y="1251"/>
                      <a:pt x="1406" y="1226"/>
                    </a:cubicBezTo>
                    <a:cubicBezTo>
                      <a:pt x="1402" y="1206"/>
                      <a:pt x="1400" y="1173"/>
                      <a:pt x="1400" y="1129"/>
                    </a:cubicBezTo>
                    <a:cubicBezTo>
                      <a:pt x="1400" y="1085"/>
                      <a:pt x="1396" y="1058"/>
                      <a:pt x="1387" y="1049"/>
                    </a:cubicBezTo>
                    <a:cubicBezTo>
                      <a:pt x="1379" y="1040"/>
                      <a:pt x="1354" y="1035"/>
                      <a:pt x="1312" y="1035"/>
                    </a:cubicBezTo>
                    <a:cubicBezTo>
                      <a:pt x="93" y="1035"/>
                      <a:pt x="93" y="1035"/>
                      <a:pt x="93" y="1035"/>
                    </a:cubicBezTo>
                    <a:cubicBezTo>
                      <a:pt x="67" y="1035"/>
                      <a:pt x="50" y="1041"/>
                      <a:pt x="42" y="1052"/>
                    </a:cubicBezTo>
                    <a:cubicBezTo>
                      <a:pt x="35" y="1063"/>
                      <a:pt x="31" y="1085"/>
                      <a:pt x="31" y="1120"/>
                    </a:cubicBezTo>
                    <a:cubicBezTo>
                      <a:pt x="31" y="1155"/>
                      <a:pt x="25" y="1200"/>
                      <a:pt x="14" y="1254"/>
                    </a:cubicBezTo>
                    <a:cubicBezTo>
                      <a:pt x="5" y="1296"/>
                      <a:pt x="0" y="1325"/>
                      <a:pt x="0" y="1341"/>
                    </a:cubicBezTo>
                    <a:cubicBezTo>
                      <a:pt x="0" y="1361"/>
                      <a:pt x="7" y="1371"/>
                      <a:pt x="20" y="1371"/>
                    </a:cubicBezTo>
                    <a:cubicBezTo>
                      <a:pt x="34" y="1372"/>
                      <a:pt x="44" y="1358"/>
                      <a:pt x="51" y="1328"/>
                    </a:cubicBezTo>
                    <a:cubicBezTo>
                      <a:pt x="66" y="1261"/>
                      <a:pt x="87" y="1214"/>
                      <a:pt x="115" y="1190"/>
                    </a:cubicBezTo>
                    <a:cubicBezTo>
                      <a:pt x="142" y="1165"/>
                      <a:pt x="187" y="1153"/>
                      <a:pt x="248" y="1153"/>
                    </a:cubicBezTo>
                    <a:cubicBezTo>
                      <a:pt x="548" y="1153"/>
                      <a:pt x="548" y="1153"/>
                      <a:pt x="548" y="1153"/>
                    </a:cubicBezTo>
                    <a:cubicBezTo>
                      <a:pt x="577" y="1153"/>
                      <a:pt x="595" y="1157"/>
                      <a:pt x="603" y="1164"/>
                    </a:cubicBezTo>
                    <a:cubicBezTo>
                      <a:pt x="611" y="1172"/>
                      <a:pt x="615" y="1189"/>
                      <a:pt x="615" y="1217"/>
                    </a:cubicBezTo>
                    <a:cubicBezTo>
                      <a:pt x="616" y="1246"/>
                      <a:pt x="616" y="1246"/>
                      <a:pt x="616" y="1246"/>
                    </a:cubicBezTo>
                    <a:cubicBezTo>
                      <a:pt x="616" y="2370"/>
                      <a:pt x="616" y="2370"/>
                      <a:pt x="616" y="2370"/>
                    </a:cubicBezTo>
                    <a:cubicBezTo>
                      <a:pt x="616" y="2433"/>
                      <a:pt x="606" y="2477"/>
                      <a:pt x="585" y="2502"/>
                    </a:cubicBezTo>
                    <a:cubicBezTo>
                      <a:pt x="565" y="2526"/>
                      <a:pt x="526" y="2542"/>
                      <a:pt x="468" y="2550"/>
                    </a:cubicBezTo>
                    <a:cubicBezTo>
                      <a:pt x="443" y="2553"/>
                      <a:pt x="430" y="2560"/>
                      <a:pt x="430" y="2572"/>
                    </a:cubicBezTo>
                    <a:cubicBezTo>
                      <a:pt x="430" y="2588"/>
                      <a:pt x="442" y="2596"/>
                      <a:pt x="464" y="2596"/>
                    </a:cubicBezTo>
                    <a:cubicBezTo>
                      <a:pt x="472" y="2596"/>
                      <a:pt x="497" y="2594"/>
                      <a:pt x="540" y="2590"/>
                    </a:cubicBezTo>
                    <a:cubicBezTo>
                      <a:pt x="562" y="2587"/>
                      <a:pt x="589" y="2586"/>
                      <a:pt x="621" y="2586"/>
                    </a:cubicBezTo>
                    <a:cubicBezTo>
                      <a:pt x="709" y="2585"/>
                      <a:pt x="709" y="2585"/>
                      <a:pt x="709" y="2585"/>
                    </a:cubicBezTo>
                    <a:cubicBezTo>
                      <a:pt x="792" y="2586"/>
                      <a:pt x="792" y="2586"/>
                      <a:pt x="792" y="2586"/>
                    </a:cubicBezTo>
                    <a:cubicBezTo>
                      <a:pt x="846" y="2586"/>
                      <a:pt x="880" y="2587"/>
                      <a:pt x="894" y="2590"/>
                    </a:cubicBezTo>
                    <a:cubicBezTo>
                      <a:pt x="922" y="2594"/>
                      <a:pt x="941" y="2596"/>
                      <a:pt x="950" y="2596"/>
                    </a:cubicBezTo>
                    <a:cubicBezTo>
                      <a:pt x="971" y="2596"/>
                      <a:pt x="981" y="2588"/>
                      <a:pt x="981" y="2572"/>
                    </a:cubicBezTo>
                    <a:cubicBezTo>
                      <a:pt x="981" y="2559"/>
                      <a:pt x="968" y="2551"/>
                      <a:pt x="942" y="2547"/>
                    </a:cubicBezTo>
                    <a:cubicBezTo>
                      <a:pt x="847" y="2530"/>
                      <a:pt x="797" y="2477"/>
                      <a:pt x="794" y="2389"/>
                    </a:cubicBezTo>
                    <a:cubicBezTo>
                      <a:pt x="792" y="2345"/>
                      <a:pt x="792" y="2345"/>
                      <a:pt x="792" y="2345"/>
                    </a:cubicBezTo>
                    <a:cubicBezTo>
                      <a:pt x="792" y="1233"/>
                      <a:pt x="792" y="1233"/>
                      <a:pt x="792" y="1233"/>
                    </a:cubicBezTo>
                    <a:cubicBezTo>
                      <a:pt x="792" y="1198"/>
                      <a:pt x="797" y="1176"/>
                      <a:pt x="805" y="1167"/>
                    </a:cubicBezTo>
                    <a:cubicBezTo>
                      <a:pt x="814" y="1158"/>
                      <a:pt x="835" y="1153"/>
                      <a:pt x="868" y="1153"/>
                    </a:cubicBezTo>
                    <a:cubicBezTo>
                      <a:pt x="1186" y="1153"/>
                      <a:pt x="1186" y="1153"/>
                      <a:pt x="1186" y="1153"/>
                    </a:cubicBezTo>
                    <a:cubicBezTo>
                      <a:pt x="1250" y="1153"/>
                      <a:pt x="1292" y="1161"/>
                      <a:pt x="1314" y="1177"/>
                    </a:cubicBezTo>
                    <a:close/>
                    <a:moveTo>
                      <a:pt x="1928" y="1134"/>
                    </a:moveTo>
                    <a:cubicBezTo>
                      <a:pt x="1942" y="1123"/>
                      <a:pt x="1972" y="1117"/>
                      <a:pt x="2019" y="1117"/>
                    </a:cubicBezTo>
                    <a:cubicBezTo>
                      <a:pt x="2196" y="1117"/>
                      <a:pt x="2196" y="1117"/>
                      <a:pt x="2196" y="1117"/>
                    </a:cubicBezTo>
                    <a:cubicBezTo>
                      <a:pt x="2313" y="1117"/>
                      <a:pt x="2393" y="1122"/>
                      <a:pt x="2437" y="1134"/>
                    </a:cubicBezTo>
                    <a:cubicBezTo>
                      <a:pt x="2480" y="1145"/>
                      <a:pt x="2509" y="1168"/>
                      <a:pt x="2524" y="1202"/>
                    </a:cubicBezTo>
                    <a:cubicBezTo>
                      <a:pt x="2533" y="1224"/>
                      <a:pt x="2537" y="1247"/>
                      <a:pt x="2537" y="1271"/>
                    </a:cubicBezTo>
                    <a:cubicBezTo>
                      <a:pt x="2537" y="1300"/>
                      <a:pt x="2537" y="1300"/>
                      <a:pt x="2537" y="1300"/>
                    </a:cubicBezTo>
                    <a:cubicBezTo>
                      <a:pt x="2537" y="1324"/>
                      <a:pt x="2545" y="1335"/>
                      <a:pt x="2559" y="1334"/>
                    </a:cubicBezTo>
                    <a:cubicBezTo>
                      <a:pt x="2572" y="1333"/>
                      <a:pt x="2581" y="1328"/>
                      <a:pt x="2585" y="1317"/>
                    </a:cubicBezTo>
                    <a:cubicBezTo>
                      <a:pt x="2588" y="1306"/>
                      <a:pt x="2592" y="1278"/>
                      <a:pt x="2596" y="1235"/>
                    </a:cubicBezTo>
                    <a:cubicBezTo>
                      <a:pt x="2601" y="1168"/>
                      <a:pt x="2601" y="1168"/>
                      <a:pt x="2601" y="1168"/>
                    </a:cubicBezTo>
                    <a:cubicBezTo>
                      <a:pt x="2604" y="1119"/>
                      <a:pt x="2607" y="1089"/>
                      <a:pt x="2610" y="1078"/>
                    </a:cubicBezTo>
                    <a:cubicBezTo>
                      <a:pt x="2612" y="1068"/>
                      <a:pt x="2613" y="1059"/>
                      <a:pt x="2613" y="1052"/>
                    </a:cubicBezTo>
                    <a:cubicBezTo>
                      <a:pt x="2613" y="1030"/>
                      <a:pt x="2601" y="1019"/>
                      <a:pt x="2576" y="1019"/>
                    </a:cubicBezTo>
                    <a:cubicBezTo>
                      <a:pt x="2566" y="1019"/>
                      <a:pt x="2551" y="1021"/>
                      <a:pt x="2530" y="1024"/>
                    </a:cubicBezTo>
                    <a:cubicBezTo>
                      <a:pt x="2521" y="1025"/>
                      <a:pt x="2493" y="1027"/>
                      <a:pt x="2449" y="1028"/>
                    </a:cubicBezTo>
                    <a:cubicBezTo>
                      <a:pt x="2288" y="1036"/>
                      <a:pt x="2288" y="1036"/>
                      <a:pt x="2288" y="1036"/>
                    </a:cubicBezTo>
                    <a:cubicBezTo>
                      <a:pt x="2217" y="1039"/>
                      <a:pt x="2136" y="1041"/>
                      <a:pt x="2044" y="1041"/>
                    </a:cubicBezTo>
                    <a:cubicBezTo>
                      <a:pt x="1892" y="1041"/>
                      <a:pt x="1762" y="1035"/>
                      <a:pt x="1654" y="1023"/>
                    </a:cubicBezTo>
                    <a:cubicBezTo>
                      <a:pt x="1623" y="1019"/>
                      <a:pt x="1597" y="1017"/>
                      <a:pt x="1578" y="1017"/>
                    </a:cubicBezTo>
                    <a:cubicBezTo>
                      <a:pt x="1544" y="1017"/>
                      <a:pt x="1527" y="1028"/>
                      <a:pt x="1527" y="1048"/>
                    </a:cubicBezTo>
                    <a:cubicBezTo>
                      <a:pt x="1527" y="1062"/>
                      <a:pt x="1538" y="1069"/>
                      <a:pt x="1560" y="1069"/>
                    </a:cubicBezTo>
                    <a:cubicBezTo>
                      <a:pt x="1629" y="1069"/>
                      <a:pt x="1675" y="1088"/>
                      <a:pt x="1699" y="1125"/>
                    </a:cubicBezTo>
                    <a:cubicBezTo>
                      <a:pt x="1723" y="1163"/>
                      <a:pt x="1735" y="1236"/>
                      <a:pt x="1735" y="1344"/>
                    </a:cubicBezTo>
                    <a:cubicBezTo>
                      <a:pt x="1735" y="2302"/>
                      <a:pt x="1735" y="2302"/>
                      <a:pt x="1735" y="2302"/>
                    </a:cubicBezTo>
                    <a:cubicBezTo>
                      <a:pt x="1733" y="2375"/>
                      <a:pt x="1733" y="2375"/>
                      <a:pt x="1733" y="2375"/>
                    </a:cubicBezTo>
                    <a:cubicBezTo>
                      <a:pt x="1733" y="2466"/>
                      <a:pt x="1706" y="2519"/>
                      <a:pt x="1652" y="2534"/>
                    </a:cubicBezTo>
                    <a:cubicBezTo>
                      <a:pt x="1609" y="2547"/>
                      <a:pt x="1609" y="2547"/>
                      <a:pt x="1609" y="2547"/>
                    </a:cubicBezTo>
                    <a:cubicBezTo>
                      <a:pt x="1589" y="2552"/>
                      <a:pt x="1580" y="2561"/>
                      <a:pt x="1580" y="2573"/>
                    </a:cubicBezTo>
                    <a:cubicBezTo>
                      <a:pt x="1580" y="2589"/>
                      <a:pt x="1592" y="2598"/>
                      <a:pt x="1616" y="2598"/>
                    </a:cubicBezTo>
                    <a:cubicBezTo>
                      <a:pt x="1626" y="2598"/>
                      <a:pt x="1646" y="2595"/>
                      <a:pt x="1675" y="2590"/>
                    </a:cubicBezTo>
                    <a:cubicBezTo>
                      <a:pt x="1729" y="2580"/>
                      <a:pt x="1822" y="2576"/>
                      <a:pt x="1954" y="2576"/>
                    </a:cubicBezTo>
                    <a:cubicBezTo>
                      <a:pt x="2049" y="2576"/>
                      <a:pt x="2168" y="2583"/>
                      <a:pt x="2312" y="2596"/>
                    </a:cubicBezTo>
                    <a:cubicBezTo>
                      <a:pt x="2349" y="2599"/>
                      <a:pt x="2378" y="2601"/>
                      <a:pt x="2400" y="2601"/>
                    </a:cubicBezTo>
                    <a:cubicBezTo>
                      <a:pt x="2501" y="2601"/>
                      <a:pt x="2585" y="2560"/>
                      <a:pt x="2652" y="2479"/>
                    </a:cubicBezTo>
                    <a:cubicBezTo>
                      <a:pt x="2707" y="2411"/>
                      <a:pt x="2734" y="2353"/>
                      <a:pt x="2734" y="2304"/>
                    </a:cubicBezTo>
                    <a:cubicBezTo>
                      <a:pt x="2734" y="2284"/>
                      <a:pt x="2727" y="2274"/>
                      <a:pt x="2713" y="2275"/>
                    </a:cubicBezTo>
                    <a:cubicBezTo>
                      <a:pt x="2705" y="2276"/>
                      <a:pt x="2696" y="2282"/>
                      <a:pt x="2688" y="2295"/>
                    </a:cubicBezTo>
                    <a:cubicBezTo>
                      <a:pt x="2603" y="2429"/>
                      <a:pt x="2413" y="2496"/>
                      <a:pt x="2117" y="2496"/>
                    </a:cubicBezTo>
                    <a:cubicBezTo>
                      <a:pt x="2023" y="2496"/>
                      <a:pt x="1965" y="2488"/>
                      <a:pt x="1942" y="2472"/>
                    </a:cubicBezTo>
                    <a:cubicBezTo>
                      <a:pt x="1919" y="2456"/>
                      <a:pt x="1908" y="2416"/>
                      <a:pt x="1908" y="2352"/>
                    </a:cubicBezTo>
                    <a:cubicBezTo>
                      <a:pt x="1908" y="1934"/>
                      <a:pt x="1908" y="1934"/>
                      <a:pt x="1908" y="1934"/>
                    </a:cubicBezTo>
                    <a:cubicBezTo>
                      <a:pt x="1907" y="1897"/>
                      <a:pt x="1907" y="1897"/>
                      <a:pt x="1907" y="1897"/>
                    </a:cubicBezTo>
                    <a:cubicBezTo>
                      <a:pt x="1907" y="1874"/>
                      <a:pt x="1913" y="1859"/>
                      <a:pt x="1925" y="1851"/>
                    </a:cubicBezTo>
                    <a:cubicBezTo>
                      <a:pt x="1938" y="1844"/>
                      <a:pt x="1962" y="1840"/>
                      <a:pt x="1999" y="1840"/>
                    </a:cubicBezTo>
                    <a:cubicBezTo>
                      <a:pt x="2249" y="1840"/>
                      <a:pt x="2249" y="1840"/>
                      <a:pt x="2249" y="1840"/>
                    </a:cubicBezTo>
                    <a:cubicBezTo>
                      <a:pt x="2314" y="1840"/>
                      <a:pt x="2360" y="1849"/>
                      <a:pt x="2387" y="1867"/>
                    </a:cubicBezTo>
                    <a:cubicBezTo>
                      <a:pt x="2414" y="1885"/>
                      <a:pt x="2432" y="1920"/>
                      <a:pt x="2441" y="1970"/>
                    </a:cubicBezTo>
                    <a:cubicBezTo>
                      <a:pt x="2448" y="2002"/>
                      <a:pt x="2448" y="2002"/>
                      <a:pt x="2448" y="2002"/>
                    </a:cubicBezTo>
                    <a:cubicBezTo>
                      <a:pt x="2451" y="2019"/>
                      <a:pt x="2461" y="2027"/>
                      <a:pt x="2477" y="2027"/>
                    </a:cubicBezTo>
                    <a:cubicBezTo>
                      <a:pt x="2491" y="2027"/>
                      <a:pt x="2499" y="2018"/>
                      <a:pt x="2499" y="1999"/>
                    </a:cubicBezTo>
                    <a:cubicBezTo>
                      <a:pt x="2499" y="1992"/>
                      <a:pt x="2498" y="1981"/>
                      <a:pt x="2496" y="1966"/>
                    </a:cubicBezTo>
                    <a:cubicBezTo>
                      <a:pt x="2492" y="1921"/>
                      <a:pt x="2490" y="1875"/>
                      <a:pt x="2490" y="1829"/>
                    </a:cubicBezTo>
                    <a:cubicBezTo>
                      <a:pt x="2490" y="1769"/>
                      <a:pt x="2493" y="1702"/>
                      <a:pt x="2500" y="1629"/>
                    </a:cubicBezTo>
                    <a:cubicBezTo>
                      <a:pt x="2501" y="1618"/>
                      <a:pt x="2501" y="1610"/>
                      <a:pt x="2501" y="1605"/>
                    </a:cubicBezTo>
                    <a:cubicBezTo>
                      <a:pt x="2501" y="1585"/>
                      <a:pt x="2494" y="1575"/>
                      <a:pt x="2479" y="1574"/>
                    </a:cubicBezTo>
                    <a:cubicBezTo>
                      <a:pt x="2464" y="1573"/>
                      <a:pt x="2454" y="1582"/>
                      <a:pt x="2450" y="1601"/>
                    </a:cubicBezTo>
                    <a:cubicBezTo>
                      <a:pt x="2440" y="1651"/>
                      <a:pt x="2429" y="1683"/>
                      <a:pt x="2417" y="1696"/>
                    </a:cubicBezTo>
                    <a:cubicBezTo>
                      <a:pt x="2405" y="1710"/>
                      <a:pt x="2379" y="1721"/>
                      <a:pt x="2338" y="1729"/>
                    </a:cubicBezTo>
                    <a:cubicBezTo>
                      <a:pt x="2292" y="1738"/>
                      <a:pt x="2229" y="1743"/>
                      <a:pt x="2150" y="1743"/>
                    </a:cubicBezTo>
                    <a:cubicBezTo>
                      <a:pt x="1976" y="1743"/>
                      <a:pt x="1976" y="1743"/>
                      <a:pt x="1976" y="1743"/>
                    </a:cubicBezTo>
                    <a:cubicBezTo>
                      <a:pt x="1943" y="1743"/>
                      <a:pt x="1924" y="1739"/>
                      <a:pt x="1917" y="1732"/>
                    </a:cubicBezTo>
                    <a:cubicBezTo>
                      <a:pt x="1911" y="1725"/>
                      <a:pt x="1908" y="1704"/>
                      <a:pt x="1908" y="1669"/>
                    </a:cubicBezTo>
                    <a:cubicBezTo>
                      <a:pt x="1908" y="1212"/>
                      <a:pt x="1908" y="1212"/>
                      <a:pt x="1908" y="1212"/>
                    </a:cubicBezTo>
                    <a:cubicBezTo>
                      <a:pt x="1908" y="1172"/>
                      <a:pt x="1915" y="1146"/>
                      <a:pt x="1928" y="1134"/>
                    </a:cubicBezTo>
                    <a:close/>
                    <a:moveTo>
                      <a:pt x="4225" y="1394"/>
                    </a:moveTo>
                    <a:cubicBezTo>
                      <a:pt x="4225" y="1272"/>
                      <a:pt x="4225" y="1272"/>
                      <a:pt x="4225" y="1272"/>
                    </a:cubicBezTo>
                    <a:cubicBezTo>
                      <a:pt x="4225" y="1199"/>
                      <a:pt x="4232" y="1150"/>
                      <a:pt x="4247" y="1124"/>
                    </a:cubicBezTo>
                    <a:cubicBezTo>
                      <a:pt x="4262" y="1097"/>
                      <a:pt x="4292" y="1078"/>
                      <a:pt x="4338" y="1067"/>
                    </a:cubicBezTo>
                    <a:cubicBezTo>
                      <a:pt x="4354" y="1062"/>
                      <a:pt x="4361" y="1055"/>
                      <a:pt x="4361" y="1045"/>
                    </a:cubicBezTo>
                    <a:cubicBezTo>
                      <a:pt x="4359" y="1030"/>
                      <a:pt x="4349" y="1022"/>
                      <a:pt x="4329" y="1022"/>
                    </a:cubicBezTo>
                    <a:cubicBezTo>
                      <a:pt x="4316" y="1022"/>
                      <a:pt x="4298" y="1024"/>
                      <a:pt x="4273" y="1028"/>
                    </a:cubicBezTo>
                    <a:cubicBezTo>
                      <a:pt x="4246" y="1033"/>
                      <a:pt x="4208" y="1035"/>
                      <a:pt x="4161" y="1035"/>
                    </a:cubicBezTo>
                    <a:cubicBezTo>
                      <a:pt x="4074" y="1035"/>
                      <a:pt x="4004" y="1033"/>
                      <a:pt x="3952" y="1027"/>
                    </a:cubicBezTo>
                    <a:cubicBezTo>
                      <a:pt x="3930" y="1025"/>
                      <a:pt x="3914" y="1024"/>
                      <a:pt x="3904" y="1024"/>
                    </a:cubicBezTo>
                    <a:cubicBezTo>
                      <a:pt x="3883" y="1024"/>
                      <a:pt x="3872" y="1031"/>
                      <a:pt x="3872" y="1045"/>
                    </a:cubicBezTo>
                    <a:cubicBezTo>
                      <a:pt x="3872" y="1060"/>
                      <a:pt x="3883" y="1069"/>
                      <a:pt x="3904" y="1073"/>
                    </a:cubicBezTo>
                    <a:cubicBezTo>
                      <a:pt x="3982" y="1085"/>
                      <a:pt x="4036" y="1105"/>
                      <a:pt x="4066" y="1132"/>
                    </a:cubicBezTo>
                    <a:cubicBezTo>
                      <a:pt x="4096" y="1159"/>
                      <a:pt x="4114" y="1204"/>
                      <a:pt x="4122" y="1268"/>
                    </a:cubicBezTo>
                    <a:cubicBezTo>
                      <a:pt x="4135" y="1529"/>
                      <a:pt x="4135" y="1529"/>
                      <a:pt x="4135" y="1529"/>
                    </a:cubicBezTo>
                    <a:cubicBezTo>
                      <a:pt x="4134" y="1682"/>
                      <a:pt x="4134" y="1682"/>
                      <a:pt x="4134" y="1682"/>
                    </a:cubicBezTo>
                    <a:cubicBezTo>
                      <a:pt x="4134" y="2242"/>
                      <a:pt x="4134" y="2242"/>
                      <a:pt x="4134" y="2242"/>
                    </a:cubicBezTo>
                    <a:cubicBezTo>
                      <a:pt x="4134" y="2256"/>
                      <a:pt x="4129" y="2263"/>
                      <a:pt x="4122" y="2264"/>
                    </a:cubicBezTo>
                    <a:cubicBezTo>
                      <a:pt x="4117" y="2264"/>
                      <a:pt x="4107" y="2255"/>
                      <a:pt x="4090" y="2236"/>
                    </a:cubicBezTo>
                    <a:cubicBezTo>
                      <a:pt x="3049" y="1057"/>
                      <a:pt x="3049" y="1057"/>
                      <a:pt x="3049" y="1057"/>
                    </a:cubicBezTo>
                    <a:cubicBezTo>
                      <a:pt x="3030" y="1035"/>
                      <a:pt x="3011" y="1024"/>
                      <a:pt x="2992" y="1024"/>
                    </a:cubicBezTo>
                    <a:cubicBezTo>
                      <a:pt x="2982" y="1024"/>
                      <a:pt x="2968" y="1024"/>
                      <a:pt x="2950" y="1025"/>
                    </a:cubicBezTo>
                    <a:cubicBezTo>
                      <a:pt x="2932" y="1026"/>
                      <a:pt x="2932" y="1026"/>
                      <a:pt x="2932" y="1026"/>
                    </a:cubicBezTo>
                    <a:cubicBezTo>
                      <a:pt x="2856" y="1024"/>
                      <a:pt x="2856" y="1024"/>
                      <a:pt x="2856" y="1024"/>
                    </a:cubicBezTo>
                    <a:cubicBezTo>
                      <a:pt x="2810" y="1023"/>
                      <a:pt x="2810" y="1023"/>
                      <a:pt x="2810" y="1023"/>
                    </a:cubicBezTo>
                    <a:cubicBezTo>
                      <a:pt x="2801" y="1022"/>
                      <a:pt x="2795" y="1022"/>
                      <a:pt x="2792" y="1022"/>
                    </a:cubicBezTo>
                    <a:cubicBezTo>
                      <a:pt x="2775" y="1022"/>
                      <a:pt x="2767" y="1029"/>
                      <a:pt x="2767" y="1043"/>
                    </a:cubicBezTo>
                    <a:cubicBezTo>
                      <a:pt x="2767" y="1057"/>
                      <a:pt x="2777" y="1065"/>
                      <a:pt x="2797" y="1068"/>
                    </a:cubicBezTo>
                    <a:cubicBezTo>
                      <a:pt x="2876" y="1079"/>
                      <a:pt x="2936" y="1122"/>
                      <a:pt x="2977" y="1197"/>
                    </a:cubicBezTo>
                    <a:cubicBezTo>
                      <a:pt x="3019" y="1272"/>
                      <a:pt x="3040" y="1375"/>
                      <a:pt x="3040" y="1505"/>
                    </a:cubicBezTo>
                    <a:cubicBezTo>
                      <a:pt x="3040" y="2276"/>
                      <a:pt x="3040" y="2276"/>
                      <a:pt x="3040" y="2276"/>
                    </a:cubicBezTo>
                    <a:cubicBezTo>
                      <a:pt x="3040" y="2357"/>
                      <a:pt x="3028" y="2416"/>
                      <a:pt x="3006" y="2453"/>
                    </a:cubicBezTo>
                    <a:cubicBezTo>
                      <a:pt x="2984" y="2490"/>
                      <a:pt x="2941" y="2519"/>
                      <a:pt x="2878" y="2541"/>
                    </a:cubicBezTo>
                    <a:cubicBezTo>
                      <a:pt x="2856" y="2548"/>
                      <a:pt x="2845" y="2558"/>
                      <a:pt x="2846" y="2569"/>
                    </a:cubicBezTo>
                    <a:cubicBezTo>
                      <a:pt x="2847" y="2583"/>
                      <a:pt x="2858" y="2590"/>
                      <a:pt x="2878" y="2590"/>
                    </a:cubicBezTo>
                    <a:cubicBezTo>
                      <a:pt x="2886" y="2590"/>
                      <a:pt x="2900" y="2588"/>
                      <a:pt x="2920" y="2585"/>
                    </a:cubicBezTo>
                    <a:cubicBezTo>
                      <a:pt x="2946" y="2582"/>
                      <a:pt x="2974" y="2580"/>
                      <a:pt x="3003" y="2580"/>
                    </a:cubicBezTo>
                    <a:cubicBezTo>
                      <a:pt x="3058" y="2578"/>
                      <a:pt x="3058" y="2578"/>
                      <a:pt x="3058" y="2578"/>
                    </a:cubicBezTo>
                    <a:cubicBezTo>
                      <a:pt x="3173" y="2584"/>
                      <a:pt x="3173" y="2584"/>
                      <a:pt x="3173" y="2584"/>
                    </a:cubicBezTo>
                    <a:cubicBezTo>
                      <a:pt x="3230" y="2587"/>
                      <a:pt x="3263" y="2589"/>
                      <a:pt x="3272" y="2591"/>
                    </a:cubicBezTo>
                    <a:cubicBezTo>
                      <a:pt x="3284" y="2592"/>
                      <a:pt x="3295" y="2593"/>
                      <a:pt x="3306" y="2593"/>
                    </a:cubicBezTo>
                    <a:cubicBezTo>
                      <a:pt x="3321" y="2593"/>
                      <a:pt x="3329" y="2586"/>
                      <a:pt x="3329" y="2571"/>
                    </a:cubicBezTo>
                    <a:cubicBezTo>
                      <a:pt x="3329" y="2555"/>
                      <a:pt x="3317" y="2545"/>
                      <a:pt x="3292" y="2542"/>
                    </a:cubicBezTo>
                    <a:cubicBezTo>
                      <a:pt x="3232" y="2533"/>
                      <a:pt x="3192" y="2519"/>
                      <a:pt x="3172" y="2500"/>
                    </a:cubicBezTo>
                    <a:cubicBezTo>
                      <a:pt x="3152" y="2481"/>
                      <a:pt x="3139" y="2447"/>
                      <a:pt x="3134" y="2397"/>
                    </a:cubicBezTo>
                    <a:cubicBezTo>
                      <a:pt x="3130" y="2317"/>
                      <a:pt x="3130" y="2317"/>
                      <a:pt x="3130" y="2317"/>
                    </a:cubicBezTo>
                    <a:cubicBezTo>
                      <a:pt x="3131" y="2269"/>
                      <a:pt x="3131" y="2269"/>
                      <a:pt x="3131" y="2269"/>
                    </a:cubicBezTo>
                    <a:cubicBezTo>
                      <a:pt x="3131" y="1501"/>
                      <a:pt x="3131" y="1501"/>
                      <a:pt x="3131" y="1501"/>
                    </a:cubicBezTo>
                    <a:cubicBezTo>
                      <a:pt x="3131" y="1467"/>
                      <a:pt x="3138" y="1450"/>
                      <a:pt x="3153" y="1450"/>
                    </a:cubicBezTo>
                    <a:cubicBezTo>
                      <a:pt x="3159" y="1450"/>
                      <a:pt x="3164" y="1452"/>
                      <a:pt x="3169" y="1456"/>
                    </a:cubicBezTo>
                    <a:cubicBezTo>
                      <a:pt x="3180" y="1469"/>
                      <a:pt x="3180" y="1469"/>
                      <a:pt x="3180" y="1469"/>
                    </a:cubicBezTo>
                    <a:cubicBezTo>
                      <a:pt x="4134" y="2560"/>
                      <a:pt x="4134" y="2560"/>
                      <a:pt x="4134" y="2560"/>
                    </a:cubicBezTo>
                    <a:cubicBezTo>
                      <a:pt x="4159" y="2590"/>
                      <a:pt x="4159" y="2590"/>
                      <a:pt x="4159" y="2590"/>
                    </a:cubicBezTo>
                    <a:cubicBezTo>
                      <a:pt x="4165" y="2596"/>
                      <a:pt x="4174" y="2599"/>
                      <a:pt x="4185" y="2600"/>
                    </a:cubicBezTo>
                    <a:cubicBezTo>
                      <a:pt x="4203" y="2600"/>
                      <a:pt x="4213" y="2592"/>
                      <a:pt x="4217" y="2573"/>
                    </a:cubicBezTo>
                    <a:cubicBezTo>
                      <a:pt x="4221" y="2555"/>
                      <a:pt x="4223" y="2503"/>
                      <a:pt x="4223" y="2417"/>
                    </a:cubicBezTo>
                    <a:cubicBezTo>
                      <a:pt x="4223" y="1469"/>
                      <a:pt x="4223" y="1469"/>
                      <a:pt x="4223" y="1469"/>
                    </a:cubicBezTo>
                    <a:cubicBezTo>
                      <a:pt x="4225" y="1394"/>
                      <a:pt x="4225" y="1394"/>
                      <a:pt x="4225" y="1394"/>
                    </a:cubicBezTo>
                    <a:close/>
                    <a:moveTo>
                      <a:pt x="5867" y="1394"/>
                    </a:moveTo>
                    <a:cubicBezTo>
                      <a:pt x="5867" y="1272"/>
                      <a:pt x="5867" y="1272"/>
                      <a:pt x="5867" y="1272"/>
                    </a:cubicBezTo>
                    <a:cubicBezTo>
                      <a:pt x="5867" y="1199"/>
                      <a:pt x="5874" y="1150"/>
                      <a:pt x="5889" y="1124"/>
                    </a:cubicBezTo>
                    <a:cubicBezTo>
                      <a:pt x="5904" y="1097"/>
                      <a:pt x="5934" y="1078"/>
                      <a:pt x="5980" y="1067"/>
                    </a:cubicBezTo>
                    <a:cubicBezTo>
                      <a:pt x="5996" y="1062"/>
                      <a:pt x="6003" y="1055"/>
                      <a:pt x="6003" y="1045"/>
                    </a:cubicBezTo>
                    <a:cubicBezTo>
                      <a:pt x="6001" y="1030"/>
                      <a:pt x="5991" y="1022"/>
                      <a:pt x="5971" y="1022"/>
                    </a:cubicBezTo>
                    <a:cubicBezTo>
                      <a:pt x="5958" y="1022"/>
                      <a:pt x="5940" y="1024"/>
                      <a:pt x="5915" y="1028"/>
                    </a:cubicBezTo>
                    <a:cubicBezTo>
                      <a:pt x="5888" y="1033"/>
                      <a:pt x="5850" y="1035"/>
                      <a:pt x="5803" y="1035"/>
                    </a:cubicBezTo>
                    <a:cubicBezTo>
                      <a:pt x="5716" y="1035"/>
                      <a:pt x="5646" y="1033"/>
                      <a:pt x="5594" y="1027"/>
                    </a:cubicBezTo>
                    <a:cubicBezTo>
                      <a:pt x="5572" y="1025"/>
                      <a:pt x="5556" y="1024"/>
                      <a:pt x="5546" y="1024"/>
                    </a:cubicBezTo>
                    <a:cubicBezTo>
                      <a:pt x="5525" y="1024"/>
                      <a:pt x="5514" y="1031"/>
                      <a:pt x="5514" y="1045"/>
                    </a:cubicBezTo>
                    <a:cubicBezTo>
                      <a:pt x="5514" y="1060"/>
                      <a:pt x="5525" y="1069"/>
                      <a:pt x="5546" y="1073"/>
                    </a:cubicBezTo>
                    <a:cubicBezTo>
                      <a:pt x="5624" y="1085"/>
                      <a:pt x="5678" y="1105"/>
                      <a:pt x="5708" y="1132"/>
                    </a:cubicBezTo>
                    <a:cubicBezTo>
                      <a:pt x="5738" y="1159"/>
                      <a:pt x="5756" y="1204"/>
                      <a:pt x="5764" y="1268"/>
                    </a:cubicBezTo>
                    <a:cubicBezTo>
                      <a:pt x="5777" y="1529"/>
                      <a:pt x="5777" y="1529"/>
                      <a:pt x="5777" y="1529"/>
                    </a:cubicBezTo>
                    <a:cubicBezTo>
                      <a:pt x="5776" y="1682"/>
                      <a:pt x="5776" y="1682"/>
                      <a:pt x="5776" y="1682"/>
                    </a:cubicBezTo>
                    <a:cubicBezTo>
                      <a:pt x="5776" y="2242"/>
                      <a:pt x="5776" y="2242"/>
                      <a:pt x="5776" y="2242"/>
                    </a:cubicBezTo>
                    <a:cubicBezTo>
                      <a:pt x="5775" y="2256"/>
                      <a:pt x="5771" y="2263"/>
                      <a:pt x="5764" y="2264"/>
                    </a:cubicBezTo>
                    <a:cubicBezTo>
                      <a:pt x="5759" y="2264"/>
                      <a:pt x="5749" y="2255"/>
                      <a:pt x="5732" y="2236"/>
                    </a:cubicBezTo>
                    <a:cubicBezTo>
                      <a:pt x="4691" y="1057"/>
                      <a:pt x="4691" y="1057"/>
                      <a:pt x="4691" y="1057"/>
                    </a:cubicBezTo>
                    <a:cubicBezTo>
                      <a:pt x="4672" y="1035"/>
                      <a:pt x="4653" y="1024"/>
                      <a:pt x="4634" y="1024"/>
                    </a:cubicBezTo>
                    <a:cubicBezTo>
                      <a:pt x="4624" y="1024"/>
                      <a:pt x="4610" y="1024"/>
                      <a:pt x="4592" y="1025"/>
                    </a:cubicBezTo>
                    <a:cubicBezTo>
                      <a:pt x="4574" y="1026"/>
                      <a:pt x="4574" y="1026"/>
                      <a:pt x="4574" y="1026"/>
                    </a:cubicBezTo>
                    <a:cubicBezTo>
                      <a:pt x="4498" y="1024"/>
                      <a:pt x="4498" y="1024"/>
                      <a:pt x="4498" y="1024"/>
                    </a:cubicBezTo>
                    <a:cubicBezTo>
                      <a:pt x="4452" y="1023"/>
                      <a:pt x="4452" y="1023"/>
                      <a:pt x="4452" y="1023"/>
                    </a:cubicBezTo>
                    <a:cubicBezTo>
                      <a:pt x="4443" y="1022"/>
                      <a:pt x="4437" y="1022"/>
                      <a:pt x="4434" y="1022"/>
                    </a:cubicBezTo>
                    <a:cubicBezTo>
                      <a:pt x="4417" y="1022"/>
                      <a:pt x="4409" y="1029"/>
                      <a:pt x="4409" y="1043"/>
                    </a:cubicBezTo>
                    <a:cubicBezTo>
                      <a:pt x="4409" y="1057"/>
                      <a:pt x="4419" y="1065"/>
                      <a:pt x="4439" y="1068"/>
                    </a:cubicBezTo>
                    <a:cubicBezTo>
                      <a:pt x="4518" y="1079"/>
                      <a:pt x="4578" y="1122"/>
                      <a:pt x="4619" y="1197"/>
                    </a:cubicBezTo>
                    <a:cubicBezTo>
                      <a:pt x="4661" y="1272"/>
                      <a:pt x="4682" y="1375"/>
                      <a:pt x="4682" y="1505"/>
                    </a:cubicBezTo>
                    <a:cubicBezTo>
                      <a:pt x="4682" y="2276"/>
                      <a:pt x="4682" y="2276"/>
                      <a:pt x="4682" y="2276"/>
                    </a:cubicBezTo>
                    <a:cubicBezTo>
                      <a:pt x="4682" y="2357"/>
                      <a:pt x="4670" y="2416"/>
                      <a:pt x="4648" y="2453"/>
                    </a:cubicBezTo>
                    <a:cubicBezTo>
                      <a:pt x="4626" y="2490"/>
                      <a:pt x="4583" y="2519"/>
                      <a:pt x="4520" y="2541"/>
                    </a:cubicBezTo>
                    <a:cubicBezTo>
                      <a:pt x="4498" y="2548"/>
                      <a:pt x="4487" y="2558"/>
                      <a:pt x="4488" y="2569"/>
                    </a:cubicBezTo>
                    <a:cubicBezTo>
                      <a:pt x="4489" y="2583"/>
                      <a:pt x="4500" y="2590"/>
                      <a:pt x="4520" y="2590"/>
                    </a:cubicBezTo>
                    <a:cubicBezTo>
                      <a:pt x="4528" y="2590"/>
                      <a:pt x="4542" y="2588"/>
                      <a:pt x="4562" y="2585"/>
                    </a:cubicBezTo>
                    <a:cubicBezTo>
                      <a:pt x="4588" y="2582"/>
                      <a:pt x="4616" y="2580"/>
                      <a:pt x="4645" y="2580"/>
                    </a:cubicBezTo>
                    <a:cubicBezTo>
                      <a:pt x="4700" y="2578"/>
                      <a:pt x="4700" y="2578"/>
                      <a:pt x="4700" y="2578"/>
                    </a:cubicBezTo>
                    <a:cubicBezTo>
                      <a:pt x="4815" y="2584"/>
                      <a:pt x="4815" y="2584"/>
                      <a:pt x="4815" y="2584"/>
                    </a:cubicBezTo>
                    <a:cubicBezTo>
                      <a:pt x="4872" y="2587"/>
                      <a:pt x="4905" y="2589"/>
                      <a:pt x="4914" y="2591"/>
                    </a:cubicBezTo>
                    <a:cubicBezTo>
                      <a:pt x="4926" y="2592"/>
                      <a:pt x="4937" y="2593"/>
                      <a:pt x="4948" y="2593"/>
                    </a:cubicBezTo>
                    <a:cubicBezTo>
                      <a:pt x="4963" y="2593"/>
                      <a:pt x="4971" y="2586"/>
                      <a:pt x="4971" y="2571"/>
                    </a:cubicBezTo>
                    <a:cubicBezTo>
                      <a:pt x="4971" y="2555"/>
                      <a:pt x="4959" y="2545"/>
                      <a:pt x="4934" y="2542"/>
                    </a:cubicBezTo>
                    <a:cubicBezTo>
                      <a:pt x="4874" y="2533"/>
                      <a:pt x="4834" y="2519"/>
                      <a:pt x="4814" y="2500"/>
                    </a:cubicBezTo>
                    <a:cubicBezTo>
                      <a:pt x="4794" y="2481"/>
                      <a:pt x="4781" y="2447"/>
                      <a:pt x="4775" y="2397"/>
                    </a:cubicBezTo>
                    <a:cubicBezTo>
                      <a:pt x="4772" y="2317"/>
                      <a:pt x="4772" y="2317"/>
                      <a:pt x="4772" y="2317"/>
                    </a:cubicBezTo>
                    <a:cubicBezTo>
                      <a:pt x="4773" y="2269"/>
                      <a:pt x="4773" y="2269"/>
                      <a:pt x="4773" y="2269"/>
                    </a:cubicBezTo>
                    <a:cubicBezTo>
                      <a:pt x="4773" y="1501"/>
                      <a:pt x="4773" y="1501"/>
                      <a:pt x="4773" y="1501"/>
                    </a:cubicBezTo>
                    <a:cubicBezTo>
                      <a:pt x="4773" y="1467"/>
                      <a:pt x="4780" y="1450"/>
                      <a:pt x="4795" y="1450"/>
                    </a:cubicBezTo>
                    <a:cubicBezTo>
                      <a:pt x="4801" y="1450"/>
                      <a:pt x="4806" y="1452"/>
                      <a:pt x="4811" y="1456"/>
                    </a:cubicBezTo>
                    <a:cubicBezTo>
                      <a:pt x="4822" y="1469"/>
                      <a:pt x="4822" y="1469"/>
                      <a:pt x="4822" y="1469"/>
                    </a:cubicBezTo>
                    <a:cubicBezTo>
                      <a:pt x="5776" y="2560"/>
                      <a:pt x="5776" y="2560"/>
                      <a:pt x="5776" y="2560"/>
                    </a:cubicBezTo>
                    <a:cubicBezTo>
                      <a:pt x="5801" y="2590"/>
                      <a:pt x="5801" y="2590"/>
                      <a:pt x="5801" y="2590"/>
                    </a:cubicBezTo>
                    <a:cubicBezTo>
                      <a:pt x="5807" y="2596"/>
                      <a:pt x="5816" y="2599"/>
                      <a:pt x="5827" y="2600"/>
                    </a:cubicBezTo>
                    <a:cubicBezTo>
                      <a:pt x="5845" y="2600"/>
                      <a:pt x="5855" y="2592"/>
                      <a:pt x="5859" y="2573"/>
                    </a:cubicBezTo>
                    <a:cubicBezTo>
                      <a:pt x="5863" y="2555"/>
                      <a:pt x="5865" y="2503"/>
                      <a:pt x="5865" y="2417"/>
                    </a:cubicBezTo>
                    <a:cubicBezTo>
                      <a:pt x="5865" y="1469"/>
                      <a:pt x="5865" y="1469"/>
                      <a:pt x="5865" y="1469"/>
                    </a:cubicBezTo>
                    <a:cubicBezTo>
                      <a:pt x="5867" y="1394"/>
                      <a:pt x="5867" y="1394"/>
                      <a:pt x="5867" y="1394"/>
                    </a:cubicBezTo>
                    <a:close/>
                    <a:moveTo>
                      <a:pt x="6487" y="1134"/>
                    </a:moveTo>
                    <a:cubicBezTo>
                      <a:pt x="6500" y="1123"/>
                      <a:pt x="6530" y="1117"/>
                      <a:pt x="6577" y="1117"/>
                    </a:cubicBezTo>
                    <a:cubicBezTo>
                      <a:pt x="6754" y="1117"/>
                      <a:pt x="6754" y="1117"/>
                      <a:pt x="6754" y="1117"/>
                    </a:cubicBezTo>
                    <a:cubicBezTo>
                      <a:pt x="6871" y="1117"/>
                      <a:pt x="6951" y="1122"/>
                      <a:pt x="6995" y="1134"/>
                    </a:cubicBezTo>
                    <a:cubicBezTo>
                      <a:pt x="7039" y="1145"/>
                      <a:pt x="7068" y="1168"/>
                      <a:pt x="7082" y="1202"/>
                    </a:cubicBezTo>
                    <a:cubicBezTo>
                      <a:pt x="7091" y="1224"/>
                      <a:pt x="7096" y="1247"/>
                      <a:pt x="7096" y="1271"/>
                    </a:cubicBezTo>
                    <a:cubicBezTo>
                      <a:pt x="7096" y="1300"/>
                      <a:pt x="7096" y="1300"/>
                      <a:pt x="7096" y="1300"/>
                    </a:cubicBezTo>
                    <a:cubicBezTo>
                      <a:pt x="7096" y="1324"/>
                      <a:pt x="7103" y="1335"/>
                      <a:pt x="7118" y="1334"/>
                    </a:cubicBezTo>
                    <a:cubicBezTo>
                      <a:pt x="7131" y="1333"/>
                      <a:pt x="7139" y="1328"/>
                      <a:pt x="7143" y="1317"/>
                    </a:cubicBezTo>
                    <a:cubicBezTo>
                      <a:pt x="7147" y="1306"/>
                      <a:pt x="7151" y="1278"/>
                      <a:pt x="7154" y="1235"/>
                    </a:cubicBezTo>
                    <a:cubicBezTo>
                      <a:pt x="7159" y="1168"/>
                      <a:pt x="7159" y="1168"/>
                      <a:pt x="7159" y="1168"/>
                    </a:cubicBezTo>
                    <a:cubicBezTo>
                      <a:pt x="7163" y="1119"/>
                      <a:pt x="7166" y="1089"/>
                      <a:pt x="7168" y="1078"/>
                    </a:cubicBezTo>
                    <a:cubicBezTo>
                      <a:pt x="7170" y="1068"/>
                      <a:pt x="7171" y="1059"/>
                      <a:pt x="7171" y="1052"/>
                    </a:cubicBezTo>
                    <a:cubicBezTo>
                      <a:pt x="7171" y="1030"/>
                      <a:pt x="7159" y="1019"/>
                      <a:pt x="7134" y="1019"/>
                    </a:cubicBezTo>
                    <a:cubicBezTo>
                      <a:pt x="7124" y="1019"/>
                      <a:pt x="7109" y="1021"/>
                      <a:pt x="7089" y="1024"/>
                    </a:cubicBezTo>
                    <a:cubicBezTo>
                      <a:pt x="7079" y="1025"/>
                      <a:pt x="7052" y="1027"/>
                      <a:pt x="7007" y="1028"/>
                    </a:cubicBezTo>
                    <a:cubicBezTo>
                      <a:pt x="6847" y="1036"/>
                      <a:pt x="6847" y="1036"/>
                      <a:pt x="6847" y="1036"/>
                    </a:cubicBezTo>
                    <a:cubicBezTo>
                      <a:pt x="6776" y="1039"/>
                      <a:pt x="6694" y="1041"/>
                      <a:pt x="6602" y="1041"/>
                    </a:cubicBezTo>
                    <a:cubicBezTo>
                      <a:pt x="6450" y="1041"/>
                      <a:pt x="6321" y="1035"/>
                      <a:pt x="6213" y="1023"/>
                    </a:cubicBezTo>
                    <a:cubicBezTo>
                      <a:pt x="6181" y="1019"/>
                      <a:pt x="6156" y="1017"/>
                      <a:pt x="6137" y="1017"/>
                    </a:cubicBezTo>
                    <a:cubicBezTo>
                      <a:pt x="6103" y="1017"/>
                      <a:pt x="6086" y="1028"/>
                      <a:pt x="6086" y="1048"/>
                    </a:cubicBezTo>
                    <a:cubicBezTo>
                      <a:pt x="6086" y="1062"/>
                      <a:pt x="6097" y="1069"/>
                      <a:pt x="6119" y="1069"/>
                    </a:cubicBezTo>
                    <a:cubicBezTo>
                      <a:pt x="6187" y="1069"/>
                      <a:pt x="6234" y="1088"/>
                      <a:pt x="6257" y="1125"/>
                    </a:cubicBezTo>
                    <a:cubicBezTo>
                      <a:pt x="6281" y="1163"/>
                      <a:pt x="6293" y="1236"/>
                      <a:pt x="6293" y="1344"/>
                    </a:cubicBezTo>
                    <a:cubicBezTo>
                      <a:pt x="6293" y="2302"/>
                      <a:pt x="6293" y="2302"/>
                      <a:pt x="6293" y="2302"/>
                    </a:cubicBezTo>
                    <a:cubicBezTo>
                      <a:pt x="6292" y="2375"/>
                      <a:pt x="6292" y="2375"/>
                      <a:pt x="6292" y="2375"/>
                    </a:cubicBezTo>
                    <a:cubicBezTo>
                      <a:pt x="6292" y="2466"/>
                      <a:pt x="6265" y="2519"/>
                      <a:pt x="6210" y="2534"/>
                    </a:cubicBezTo>
                    <a:cubicBezTo>
                      <a:pt x="6167" y="2547"/>
                      <a:pt x="6167" y="2547"/>
                      <a:pt x="6167" y="2547"/>
                    </a:cubicBezTo>
                    <a:cubicBezTo>
                      <a:pt x="6148" y="2552"/>
                      <a:pt x="6138" y="2561"/>
                      <a:pt x="6138" y="2573"/>
                    </a:cubicBezTo>
                    <a:cubicBezTo>
                      <a:pt x="6138" y="2589"/>
                      <a:pt x="6150" y="2598"/>
                      <a:pt x="6174" y="2598"/>
                    </a:cubicBezTo>
                    <a:cubicBezTo>
                      <a:pt x="6185" y="2598"/>
                      <a:pt x="6204" y="2595"/>
                      <a:pt x="6233" y="2590"/>
                    </a:cubicBezTo>
                    <a:cubicBezTo>
                      <a:pt x="6287" y="2580"/>
                      <a:pt x="6381" y="2576"/>
                      <a:pt x="6513" y="2576"/>
                    </a:cubicBezTo>
                    <a:cubicBezTo>
                      <a:pt x="6607" y="2576"/>
                      <a:pt x="6726" y="2583"/>
                      <a:pt x="6870" y="2596"/>
                    </a:cubicBezTo>
                    <a:cubicBezTo>
                      <a:pt x="6907" y="2599"/>
                      <a:pt x="6937" y="2601"/>
                      <a:pt x="6959" y="2601"/>
                    </a:cubicBezTo>
                    <a:cubicBezTo>
                      <a:pt x="7060" y="2601"/>
                      <a:pt x="7144" y="2560"/>
                      <a:pt x="7210" y="2479"/>
                    </a:cubicBezTo>
                    <a:cubicBezTo>
                      <a:pt x="7265" y="2411"/>
                      <a:pt x="7293" y="2353"/>
                      <a:pt x="7293" y="2304"/>
                    </a:cubicBezTo>
                    <a:cubicBezTo>
                      <a:pt x="7293" y="2284"/>
                      <a:pt x="7286" y="2274"/>
                      <a:pt x="7272" y="2275"/>
                    </a:cubicBezTo>
                    <a:cubicBezTo>
                      <a:pt x="7263" y="2276"/>
                      <a:pt x="7255" y="2282"/>
                      <a:pt x="7246" y="2295"/>
                    </a:cubicBezTo>
                    <a:cubicBezTo>
                      <a:pt x="7162" y="2429"/>
                      <a:pt x="6971" y="2496"/>
                      <a:pt x="6675" y="2496"/>
                    </a:cubicBezTo>
                    <a:cubicBezTo>
                      <a:pt x="6582" y="2496"/>
                      <a:pt x="6524" y="2488"/>
                      <a:pt x="6501" y="2472"/>
                    </a:cubicBezTo>
                    <a:cubicBezTo>
                      <a:pt x="6478" y="2456"/>
                      <a:pt x="6466" y="2416"/>
                      <a:pt x="6466" y="2352"/>
                    </a:cubicBezTo>
                    <a:cubicBezTo>
                      <a:pt x="6466" y="1934"/>
                      <a:pt x="6466" y="1934"/>
                      <a:pt x="6466" y="1934"/>
                    </a:cubicBezTo>
                    <a:cubicBezTo>
                      <a:pt x="6465" y="1897"/>
                      <a:pt x="6465" y="1897"/>
                      <a:pt x="6465" y="1897"/>
                    </a:cubicBezTo>
                    <a:cubicBezTo>
                      <a:pt x="6465" y="1874"/>
                      <a:pt x="6471" y="1859"/>
                      <a:pt x="6484" y="1851"/>
                    </a:cubicBezTo>
                    <a:cubicBezTo>
                      <a:pt x="6496" y="1844"/>
                      <a:pt x="6521" y="1840"/>
                      <a:pt x="6558" y="1840"/>
                    </a:cubicBezTo>
                    <a:cubicBezTo>
                      <a:pt x="6807" y="1840"/>
                      <a:pt x="6807" y="1840"/>
                      <a:pt x="6807" y="1840"/>
                    </a:cubicBezTo>
                    <a:cubicBezTo>
                      <a:pt x="6872" y="1840"/>
                      <a:pt x="6918" y="1849"/>
                      <a:pt x="6945" y="1867"/>
                    </a:cubicBezTo>
                    <a:cubicBezTo>
                      <a:pt x="6972" y="1885"/>
                      <a:pt x="6990" y="1920"/>
                      <a:pt x="6999" y="1970"/>
                    </a:cubicBezTo>
                    <a:cubicBezTo>
                      <a:pt x="7006" y="2002"/>
                      <a:pt x="7006" y="2002"/>
                      <a:pt x="7006" y="2002"/>
                    </a:cubicBezTo>
                    <a:cubicBezTo>
                      <a:pt x="7009" y="2019"/>
                      <a:pt x="7019" y="2027"/>
                      <a:pt x="7035" y="2027"/>
                    </a:cubicBezTo>
                    <a:cubicBezTo>
                      <a:pt x="7050" y="2027"/>
                      <a:pt x="7057" y="2018"/>
                      <a:pt x="7057" y="1999"/>
                    </a:cubicBezTo>
                    <a:cubicBezTo>
                      <a:pt x="7057" y="1992"/>
                      <a:pt x="7056" y="1981"/>
                      <a:pt x="7055" y="1966"/>
                    </a:cubicBezTo>
                    <a:cubicBezTo>
                      <a:pt x="7050" y="1921"/>
                      <a:pt x="7048" y="1875"/>
                      <a:pt x="7048" y="1829"/>
                    </a:cubicBezTo>
                    <a:cubicBezTo>
                      <a:pt x="7048" y="1769"/>
                      <a:pt x="7051" y="1702"/>
                      <a:pt x="7058" y="1629"/>
                    </a:cubicBezTo>
                    <a:cubicBezTo>
                      <a:pt x="7059" y="1618"/>
                      <a:pt x="7059" y="1610"/>
                      <a:pt x="7059" y="1605"/>
                    </a:cubicBezTo>
                    <a:cubicBezTo>
                      <a:pt x="7059" y="1585"/>
                      <a:pt x="7052" y="1575"/>
                      <a:pt x="7037" y="1574"/>
                    </a:cubicBezTo>
                    <a:cubicBezTo>
                      <a:pt x="7022" y="1573"/>
                      <a:pt x="7012" y="1582"/>
                      <a:pt x="7008" y="1601"/>
                    </a:cubicBezTo>
                    <a:cubicBezTo>
                      <a:pt x="6999" y="1651"/>
                      <a:pt x="6988" y="1683"/>
                      <a:pt x="6976" y="1696"/>
                    </a:cubicBezTo>
                    <a:cubicBezTo>
                      <a:pt x="6964" y="1710"/>
                      <a:pt x="6937" y="1721"/>
                      <a:pt x="6896" y="1729"/>
                    </a:cubicBezTo>
                    <a:cubicBezTo>
                      <a:pt x="6850" y="1738"/>
                      <a:pt x="6788" y="1743"/>
                      <a:pt x="6708" y="1743"/>
                    </a:cubicBezTo>
                    <a:cubicBezTo>
                      <a:pt x="6534" y="1743"/>
                      <a:pt x="6534" y="1743"/>
                      <a:pt x="6534" y="1743"/>
                    </a:cubicBezTo>
                    <a:cubicBezTo>
                      <a:pt x="6502" y="1743"/>
                      <a:pt x="6482" y="1739"/>
                      <a:pt x="6476" y="1732"/>
                    </a:cubicBezTo>
                    <a:cubicBezTo>
                      <a:pt x="6469" y="1725"/>
                      <a:pt x="6466" y="1704"/>
                      <a:pt x="6466" y="1669"/>
                    </a:cubicBezTo>
                    <a:cubicBezTo>
                      <a:pt x="6466" y="1212"/>
                      <a:pt x="6466" y="1212"/>
                      <a:pt x="6466" y="1212"/>
                    </a:cubicBezTo>
                    <a:cubicBezTo>
                      <a:pt x="6466" y="1172"/>
                      <a:pt x="6473" y="1146"/>
                      <a:pt x="6487" y="1134"/>
                    </a:cubicBezTo>
                    <a:close/>
                    <a:moveTo>
                      <a:pt x="7648" y="1120"/>
                    </a:moveTo>
                    <a:cubicBezTo>
                      <a:pt x="7557" y="1197"/>
                      <a:pt x="7512" y="1297"/>
                      <a:pt x="7512" y="1419"/>
                    </a:cubicBezTo>
                    <a:cubicBezTo>
                      <a:pt x="7512" y="1528"/>
                      <a:pt x="7547" y="1617"/>
                      <a:pt x="7616" y="1686"/>
                    </a:cubicBezTo>
                    <a:cubicBezTo>
                      <a:pt x="7686" y="1754"/>
                      <a:pt x="7804" y="1817"/>
                      <a:pt x="7972" y="1873"/>
                    </a:cubicBezTo>
                    <a:cubicBezTo>
                      <a:pt x="8134" y="1928"/>
                      <a:pt x="8232" y="1970"/>
                      <a:pt x="8266" y="1999"/>
                    </a:cubicBezTo>
                    <a:cubicBezTo>
                      <a:pt x="8332" y="2057"/>
                      <a:pt x="8365" y="2127"/>
                      <a:pt x="8365" y="2211"/>
                    </a:cubicBezTo>
                    <a:cubicBezTo>
                      <a:pt x="8365" y="2299"/>
                      <a:pt x="8329" y="2373"/>
                      <a:pt x="8257" y="2434"/>
                    </a:cubicBezTo>
                    <a:cubicBezTo>
                      <a:pt x="8186" y="2496"/>
                      <a:pt x="8098" y="2526"/>
                      <a:pt x="7994" y="2526"/>
                    </a:cubicBezTo>
                    <a:cubicBezTo>
                      <a:pt x="7891" y="2526"/>
                      <a:pt x="7797" y="2494"/>
                      <a:pt x="7709" y="2431"/>
                    </a:cubicBezTo>
                    <a:cubicBezTo>
                      <a:pt x="7622" y="2367"/>
                      <a:pt x="7565" y="2289"/>
                      <a:pt x="7538" y="2195"/>
                    </a:cubicBezTo>
                    <a:cubicBezTo>
                      <a:pt x="7527" y="2158"/>
                      <a:pt x="7515" y="2140"/>
                      <a:pt x="7501" y="2139"/>
                    </a:cubicBezTo>
                    <a:cubicBezTo>
                      <a:pt x="7485" y="2138"/>
                      <a:pt x="7478" y="2149"/>
                      <a:pt x="7478" y="2172"/>
                    </a:cubicBezTo>
                    <a:cubicBezTo>
                      <a:pt x="7478" y="2201"/>
                      <a:pt x="7487" y="2249"/>
                      <a:pt x="7507" y="2317"/>
                    </a:cubicBezTo>
                    <a:cubicBezTo>
                      <a:pt x="7524" y="2379"/>
                      <a:pt x="7534" y="2414"/>
                      <a:pt x="7535" y="2420"/>
                    </a:cubicBezTo>
                    <a:cubicBezTo>
                      <a:pt x="7544" y="2462"/>
                      <a:pt x="7551" y="2488"/>
                      <a:pt x="7556" y="2498"/>
                    </a:cubicBezTo>
                    <a:cubicBezTo>
                      <a:pt x="7560" y="2509"/>
                      <a:pt x="7569" y="2518"/>
                      <a:pt x="7583" y="2527"/>
                    </a:cubicBezTo>
                    <a:cubicBezTo>
                      <a:pt x="7615" y="2549"/>
                      <a:pt x="7667" y="2568"/>
                      <a:pt x="7736" y="2585"/>
                    </a:cubicBezTo>
                    <a:cubicBezTo>
                      <a:pt x="7806" y="2602"/>
                      <a:pt x="7870" y="2610"/>
                      <a:pt x="7928" y="2610"/>
                    </a:cubicBezTo>
                    <a:cubicBezTo>
                      <a:pt x="8089" y="2610"/>
                      <a:pt x="8221" y="2565"/>
                      <a:pt x="8323" y="2475"/>
                    </a:cubicBezTo>
                    <a:cubicBezTo>
                      <a:pt x="8426" y="2386"/>
                      <a:pt x="8477" y="2270"/>
                      <a:pt x="8477" y="2129"/>
                    </a:cubicBezTo>
                    <a:cubicBezTo>
                      <a:pt x="8477" y="1921"/>
                      <a:pt x="8338" y="1771"/>
                      <a:pt x="8059" y="1680"/>
                    </a:cubicBezTo>
                    <a:cubicBezTo>
                      <a:pt x="7916" y="1632"/>
                      <a:pt x="7826" y="1600"/>
                      <a:pt x="7789" y="1581"/>
                    </a:cubicBezTo>
                    <a:cubicBezTo>
                      <a:pt x="7753" y="1563"/>
                      <a:pt x="7719" y="1535"/>
                      <a:pt x="7688" y="1495"/>
                    </a:cubicBezTo>
                    <a:cubicBezTo>
                      <a:pt x="7653" y="1449"/>
                      <a:pt x="7635" y="1394"/>
                      <a:pt x="7635" y="1331"/>
                    </a:cubicBezTo>
                    <a:cubicBezTo>
                      <a:pt x="7635" y="1259"/>
                      <a:pt x="7662" y="1199"/>
                      <a:pt x="7717" y="1151"/>
                    </a:cubicBezTo>
                    <a:cubicBezTo>
                      <a:pt x="7771" y="1103"/>
                      <a:pt x="7839" y="1079"/>
                      <a:pt x="7921" y="1079"/>
                    </a:cubicBezTo>
                    <a:cubicBezTo>
                      <a:pt x="8023" y="1079"/>
                      <a:pt x="8116" y="1106"/>
                      <a:pt x="8199" y="1159"/>
                    </a:cubicBezTo>
                    <a:cubicBezTo>
                      <a:pt x="8282" y="1212"/>
                      <a:pt x="8337" y="1279"/>
                      <a:pt x="8364" y="1361"/>
                    </a:cubicBezTo>
                    <a:cubicBezTo>
                      <a:pt x="8376" y="1397"/>
                      <a:pt x="8389" y="1416"/>
                      <a:pt x="8401" y="1416"/>
                    </a:cubicBezTo>
                    <a:cubicBezTo>
                      <a:pt x="8417" y="1416"/>
                      <a:pt x="8425" y="1404"/>
                      <a:pt x="8425" y="1381"/>
                    </a:cubicBezTo>
                    <a:cubicBezTo>
                      <a:pt x="8425" y="1375"/>
                      <a:pt x="8423" y="1359"/>
                      <a:pt x="8420" y="1334"/>
                    </a:cubicBezTo>
                    <a:cubicBezTo>
                      <a:pt x="8401" y="1218"/>
                      <a:pt x="8401" y="1218"/>
                      <a:pt x="8401" y="1218"/>
                    </a:cubicBezTo>
                    <a:cubicBezTo>
                      <a:pt x="8392" y="1154"/>
                      <a:pt x="8387" y="1116"/>
                      <a:pt x="8387" y="1103"/>
                    </a:cubicBezTo>
                    <a:cubicBezTo>
                      <a:pt x="8387" y="1065"/>
                      <a:pt x="8377" y="1047"/>
                      <a:pt x="8358" y="1048"/>
                    </a:cubicBezTo>
                    <a:cubicBezTo>
                      <a:pt x="8352" y="1048"/>
                      <a:pt x="8348" y="1049"/>
                      <a:pt x="8346" y="1052"/>
                    </a:cubicBezTo>
                    <a:cubicBezTo>
                      <a:pt x="8330" y="1066"/>
                      <a:pt x="8330" y="1066"/>
                      <a:pt x="8330" y="1066"/>
                    </a:cubicBezTo>
                    <a:cubicBezTo>
                      <a:pt x="8321" y="1073"/>
                      <a:pt x="8312" y="1077"/>
                      <a:pt x="8303" y="1077"/>
                    </a:cubicBezTo>
                    <a:cubicBezTo>
                      <a:pt x="8296" y="1077"/>
                      <a:pt x="8289" y="1076"/>
                      <a:pt x="8283" y="1073"/>
                    </a:cubicBezTo>
                    <a:cubicBezTo>
                      <a:pt x="8204" y="1040"/>
                      <a:pt x="8204" y="1040"/>
                      <a:pt x="8204" y="1040"/>
                    </a:cubicBezTo>
                    <a:cubicBezTo>
                      <a:pt x="8149" y="1016"/>
                      <a:pt x="8080" y="1005"/>
                      <a:pt x="8000" y="1005"/>
                    </a:cubicBezTo>
                    <a:cubicBezTo>
                      <a:pt x="7856" y="1005"/>
                      <a:pt x="7739" y="1043"/>
                      <a:pt x="7648" y="1120"/>
                    </a:cubicBezTo>
                    <a:close/>
                    <a:moveTo>
                      <a:pt x="8867" y="1120"/>
                    </a:moveTo>
                    <a:cubicBezTo>
                      <a:pt x="8776" y="1197"/>
                      <a:pt x="8731" y="1297"/>
                      <a:pt x="8731" y="1419"/>
                    </a:cubicBezTo>
                    <a:cubicBezTo>
                      <a:pt x="8731" y="1528"/>
                      <a:pt x="8766" y="1617"/>
                      <a:pt x="8835" y="1686"/>
                    </a:cubicBezTo>
                    <a:cubicBezTo>
                      <a:pt x="8905" y="1754"/>
                      <a:pt x="9024" y="1817"/>
                      <a:pt x="9191" y="1873"/>
                    </a:cubicBezTo>
                    <a:cubicBezTo>
                      <a:pt x="9353" y="1928"/>
                      <a:pt x="9451" y="1970"/>
                      <a:pt x="9485" y="1999"/>
                    </a:cubicBezTo>
                    <a:cubicBezTo>
                      <a:pt x="9551" y="2057"/>
                      <a:pt x="9584" y="2127"/>
                      <a:pt x="9584" y="2211"/>
                    </a:cubicBezTo>
                    <a:cubicBezTo>
                      <a:pt x="9584" y="2299"/>
                      <a:pt x="9548" y="2373"/>
                      <a:pt x="9477" y="2434"/>
                    </a:cubicBezTo>
                    <a:cubicBezTo>
                      <a:pt x="9405" y="2496"/>
                      <a:pt x="9317" y="2526"/>
                      <a:pt x="9213" y="2526"/>
                    </a:cubicBezTo>
                    <a:cubicBezTo>
                      <a:pt x="9111" y="2526"/>
                      <a:pt x="9016" y="2494"/>
                      <a:pt x="8928" y="2431"/>
                    </a:cubicBezTo>
                    <a:cubicBezTo>
                      <a:pt x="8841" y="2367"/>
                      <a:pt x="8784" y="2289"/>
                      <a:pt x="8757" y="2195"/>
                    </a:cubicBezTo>
                    <a:cubicBezTo>
                      <a:pt x="8746" y="2158"/>
                      <a:pt x="8734" y="2140"/>
                      <a:pt x="8720" y="2139"/>
                    </a:cubicBezTo>
                    <a:cubicBezTo>
                      <a:pt x="8705" y="2138"/>
                      <a:pt x="8697" y="2149"/>
                      <a:pt x="8697" y="2172"/>
                    </a:cubicBezTo>
                    <a:cubicBezTo>
                      <a:pt x="8697" y="2201"/>
                      <a:pt x="8707" y="2249"/>
                      <a:pt x="8726" y="2317"/>
                    </a:cubicBezTo>
                    <a:cubicBezTo>
                      <a:pt x="8744" y="2379"/>
                      <a:pt x="8753" y="2414"/>
                      <a:pt x="8755" y="2420"/>
                    </a:cubicBezTo>
                    <a:cubicBezTo>
                      <a:pt x="8764" y="2462"/>
                      <a:pt x="8770" y="2488"/>
                      <a:pt x="8775" y="2498"/>
                    </a:cubicBezTo>
                    <a:cubicBezTo>
                      <a:pt x="8780" y="2509"/>
                      <a:pt x="8789" y="2518"/>
                      <a:pt x="8802" y="2527"/>
                    </a:cubicBezTo>
                    <a:cubicBezTo>
                      <a:pt x="8835" y="2549"/>
                      <a:pt x="8886" y="2568"/>
                      <a:pt x="8956" y="2585"/>
                    </a:cubicBezTo>
                    <a:cubicBezTo>
                      <a:pt x="9025" y="2602"/>
                      <a:pt x="9089" y="2610"/>
                      <a:pt x="9147" y="2610"/>
                    </a:cubicBezTo>
                    <a:cubicBezTo>
                      <a:pt x="9308" y="2610"/>
                      <a:pt x="9440" y="2565"/>
                      <a:pt x="9543" y="2475"/>
                    </a:cubicBezTo>
                    <a:cubicBezTo>
                      <a:pt x="9645" y="2386"/>
                      <a:pt x="9697" y="2270"/>
                      <a:pt x="9697" y="2129"/>
                    </a:cubicBezTo>
                    <a:cubicBezTo>
                      <a:pt x="9697" y="1921"/>
                      <a:pt x="9557" y="1771"/>
                      <a:pt x="9278" y="1680"/>
                    </a:cubicBezTo>
                    <a:cubicBezTo>
                      <a:pt x="9135" y="1632"/>
                      <a:pt x="9045" y="1600"/>
                      <a:pt x="9009" y="1581"/>
                    </a:cubicBezTo>
                    <a:cubicBezTo>
                      <a:pt x="8972" y="1563"/>
                      <a:pt x="8938" y="1535"/>
                      <a:pt x="8907" y="1495"/>
                    </a:cubicBezTo>
                    <a:cubicBezTo>
                      <a:pt x="8872" y="1449"/>
                      <a:pt x="8854" y="1394"/>
                      <a:pt x="8854" y="1331"/>
                    </a:cubicBezTo>
                    <a:cubicBezTo>
                      <a:pt x="8854" y="1259"/>
                      <a:pt x="8882" y="1199"/>
                      <a:pt x="8936" y="1151"/>
                    </a:cubicBezTo>
                    <a:cubicBezTo>
                      <a:pt x="8991" y="1103"/>
                      <a:pt x="9059" y="1079"/>
                      <a:pt x="9140" y="1079"/>
                    </a:cubicBezTo>
                    <a:cubicBezTo>
                      <a:pt x="9242" y="1079"/>
                      <a:pt x="9335" y="1106"/>
                      <a:pt x="9418" y="1159"/>
                    </a:cubicBezTo>
                    <a:cubicBezTo>
                      <a:pt x="9501" y="1212"/>
                      <a:pt x="9556" y="1279"/>
                      <a:pt x="9583" y="1361"/>
                    </a:cubicBezTo>
                    <a:cubicBezTo>
                      <a:pt x="9596" y="1397"/>
                      <a:pt x="9608" y="1416"/>
                      <a:pt x="9620" y="1416"/>
                    </a:cubicBezTo>
                    <a:cubicBezTo>
                      <a:pt x="9636" y="1416"/>
                      <a:pt x="9644" y="1404"/>
                      <a:pt x="9644" y="1381"/>
                    </a:cubicBezTo>
                    <a:cubicBezTo>
                      <a:pt x="9644" y="1375"/>
                      <a:pt x="9643" y="1359"/>
                      <a:pt x="9639" y="1334"/>
                    </a:cubicBezTo>
                    <a:cubicBezTo>
                      <a:pt x="9621" y="1218"/>
                      <a:pt x="9621" y="1218"/>
                      <a:pt x="9621" y="1218"/>
                    </a:cubicBezTo>
                    <a:cubicBezTo>
                      <a:pt x="9611" y="1154"/>
                      <a:pt x="9606" y="1116"/>
                      <a:pt x="9606" y="1103"/>
                    </a:cubicBezTo>
                    <a:cubicBezTo>
                      <a:pt x="9606" y="1065"/>
                      <a:pt x="9596" y="1047"/>
                      <a:pt x="9578" y="1048"/>
                    </a:cubicBezTo>
                    <a:cubicBezTo>
                      <a:pt x="9572" y="1048"/>
                      <a:pt x="9567" y="1049"/>
                      <a:pt x="9565" y="1052"/>
                    </a:cubicBezTo>
                    <a:cubicBezTo>
                      <a:pt x="9549" y="1066"/>
                      <a:pt x="9549" y="1066"/>
                      <a:pt x="9549" y="1066"/>
                    </a:cubicBezTo>
                    <a:cubicBezTo>
                      <a:pt x="9540" y="1073"/>
                      <a:pt x="9531" y="1077"/>
                      <a:pt x="9522" y="1077"/>
                    </a:cubicBezTo>
                    <a:cubicBezTo>
                      <a:pt x="9515" y="1077"/>
                      <a:pt x="9509" y="1076"/>
                      <a:pt x="9502" y="1073"/>
                    </a:cubicBezTo>
                    <a:cubicBezTo>
                      <a:pt x="9424" y="1040"/>
                      <a:pt x="9424" y="1040"/>
                      <a:pt x="9424" y="1040"/>
                    </a:cubicBezTo>
                    <a:cubicBezTo>
                      <a:pt x="9368" y="1016"/>
                      <a:pt x="9300" y="1005"/>
                      <a:pt x="9219" y="1005"/>
                    </a:cubicBezTo>
                    <a:cubicBezTo>
                      <a:pt x="9075" y="1005"/>
                      <a:pt x="8958" y="1043"/>
                      <a:pt x="8867" y="1120"/>
                    </a:cubicBezTo>
                    <a:close/>
                    <a:moveTo>
                      <a:pt x="10243" y="1134"/>
                    </a:moveTo>
                    <a:cubicBezTo>
                      <a:pt x="10257" y="1123"/>
                      <a:pt x="10287" y="1117"/>
                      <a:pt x="10334" y="1117"/>
                    </a:cubicBezTo>
                    <a:cubicBezTo>
                      <a:pt x="10511" y="1117"/>
                      <a:pt x="10511" y="1117"/>
                      <a:pt x="10511" y="1117"/>
                    </a:cubicBezTo>
                    <a:cubicBezTo>
                      <a:pt x="10628" y="1117"/>
                      <a:pt x="10708" y="1122"/>
                      <a:pt x="10752" y="1134"/>
                    </a:cubicBezTo>
                    <a:cubicBezTo>
                      <a:pt x="10796" y="1145"/>
                      <a:pt x="10825" y="1168"/>
                      <a:pt x="10839" y="1202"/>
                    </a:cubicBezTo>
                    <a:cubicBezTo>
                      <a:pt x="10848" y="1224"/>
                      <a:pt x="10852" y="1247"/>
                      <a:pt x="10852" y="1271"/>
                    </a:cubicBezTo>
                    <a:cubicBezTo>
                      <a:pt x="10852" y="1300"/>
                      <a:pt x="10852" y="1300"/>
                      <a:pt x="10852" y="1300"/>
                    </a:cubicBezTo>
                    <a:cubicBezTo>
                      <a:pt x="10852" y="1324"/>
                      <a:pt x="10860" y="1335"/>
                      <a:pt x="10874" y="1334"/>
                    </a:cubicBezTo>
                    <a:cubicBezTo>
                      <a:pt x="10887" y="1333"/>
                      <a:pt x="10896" y="1328"/>
                      <a:pt x="10900" y="1317"/>
                    </a:cubicBezTo>
                    <a:cubicBezTo>
                      <a:pt x="10904" y="1306"/>
                      <a:pt x="10907" y="1278"/>
                      <a:pt x="10911" y="1235"/>
                    </a:cubicBezTo>
                    <a:cubicBezTo>
                      <a:pt x="10916" y="1168"/>
                      <a:pt x="10916" y="1168"/>
                      <a:pt x="10916" y="1168"/>
                    </a:cubicBezTo>
                    <a:cubicBezTo>
                      <a:pt x="10920" y="1119"/>
                      <a:pt x="10923" y="1089"/>
                      <a:pt x="10925" y="1078"/>
                    </a:cubicBezTo>
                    <a:cubicBezTo>
                      <a:pt x="10927" y="1068"/>
                      <a:pt x="10928" y="1059"/>
                      <a:pt x="10928" y="1052"/>
                    </a:cubicBezTo>
                    <a:cubicBezTo>
                      <a:pt x="10928" y="1030"/>
                      <a:pt x="10916" y="1019"/>
                      <a:pt x="10891" y="1019"/>
                    </a:cubicBezTo>
                    <a:cubicBezTo>
                      <a:pt x="10881" y="1019"/>
                      <a:pt x="10866" y="1021"/>
                      <a:pt x="10846" y="1024"/>
                    </a:cubicBezTo>
                    <a:cubicBezTo>
                      <a:pt x="10836" y="1025"/>
                      <a:pt x="10809" y="1027"/>
                      <a:pt x="10764" y="1028"/>
                    </a:cubicBezTo>
                    <a:cubicBezTo>
                      <a:pt x="10603" y="1036"/>
                      <a:pt x="10603" y="1036"/>
                      <a:pt x="10603" y="1036"/>
                    </a:cubicBezTo>
                    <a:cubicBezTo>
                      <a:pt x="10532" y="1039"/>
                      <a:pt x="10451" y="1041"/>
                      <a:pt x="10359" y="1041"/>
                    </a:cubicBezTo>
                    <a:cubicBezTo>
                      <a:pt x="10207" y="1041"/>
                      <a:pt x="10077" y="1035"/>
                      <a:pt x="9969" y="1023"/>
                    </a:cubicBezTo>
                    <a:cubicBezTo>
                      <a:pt x="9938" y="1019"/>
                      <a:pt x="9912" y="1017"/>
                      <a:pt x="9894" y="1017"/>
                    </a:cubicBezTo>
                    <a:cubicBezTo>
                      <a:pt x="9860" y="1017"/>
                      <a:pt x="9843" y="1028"/>
                      <a:pt x="9843" y="1048"/>
                    </a:cubicBezTo>
                    <a:cubicBezTo>
                      <a:pt x="9843" y="1062"/>
                      <a:pt x="9854" y="1069"/>
                      <a:pt x="9875" y="1069"/>
                    </a:cubicBezTo>
                    <a:cubicBezTo>
                      <a:pt x="9944" y="1069"/>
                      <a:pt x="9990" y="1088"/>
                      <a:pt x="10014" y="1125"/>
                    </a:cubicBezTo>
                    <a:cubicBezTo>
                      <a:pt x="10038" y="1163"/>
                      <a:pt x="10050" y="1236"/>
                      <a:pt x="10050" y="1344"/>
                    </a:cubicBezTo>
                    <a:cubicBezTo>
                      <a:pt x="10050" y="2302"/>
                      <a:pt x="10050" y="2302"/>
                      <a:pt x="10050" y="2302"/>
                    </a:cubicBezTo>
                    <a:cubicBezTo>
                      <a:pt x="10049" y="2375"/>
                      <a:pt x="10049" y="2375"/>
                      <a:pt x="10049" y="2375"/>
                    </a:cubicBezTo>
                    <a:cubicBezTo>
                      <a:pt x="10049" y="2466"/>
                      <a:pt x="10022" y="2519"/>
                      <a:pt x="9967" y="2534"/>
                    </a:cubicBezTo>
                    <a:cubicBezTo>
                      <a:pt x="9924" y="2547"/>
                      <a:pt x="9924" y="2547"/>
                      <a:pt x="9924" y="2547"/>
                    </a:cubicBezTo>
                    <a:cubicBezTo>
                      <a:pt x="9905" y="2552"/>
                      <a:pt x="9895" y="2561"/>
                      <a:pt x="9895" y="2573"/>
                    </a:cubicBezTo>
                    <a:cubicBezTo>
                      <a:pt x="9895" y="2589"/>
                      <a:pt x="9907" y="2598"/>
                      <a:pt x="9931" y="2598"/>
                    </a:cubicBezTo>
                    <a:cubicBezTo>
                      <a:pt x="9942" y="2598"/>
                      <a:pt x="9961" y="2595"/>
                      <a:pt x="9990" y="2590"/>
                    </a:cubicBezTo>
                    <a:cubicBezTo>
                      <a:pt x="10044" y="2580"/>
                      <a:pt x="10137" y="2576"/>
                      <a:pt x="10269" y="2576"/>
                    </a:cubicBezTo>
                    <a:cubicBezTo>
                      <a:pt x="10364" y="2576"/>
                      <a:pt x="10483" y="2583"/>
                      <a:pt x="10627" y="2596"/>
                    </a:cubicBezTo>
                    <a:cubicBezTo>
                      <a:pt x="10664" y="2599"/>
                      <a:pt x="10694" y="2601"/>
                      <a:pt x="10715" y="2601"/>
                    </a:cubicBezTo>
                    <a:cubicBezTo>
                      <a:pt x="10817" y="2601"/>
                      <a:pt x="10900" y="2560"/>
                      <a:pt x="10967" y="2479"/>
                    </a:cubicBezTo>
                    <a:cubicBezTo>
                      <a:pt x="11022" y="2411"/>
                      <a:pt x="11049" y="2353"/>
                      <a:pt x="11049" y="2304"/>
                    </a:cubicBezTo>
                    <a:cubicBezTo>
                      <a:pt x="11049" y="2284"/>
                      <a:pt x="11042" y="2274"/>
                      <a:pt x="11029" y="2275"/>
                    </a:cubicBezTo>
                    <a:cubicBezTo>
                      <a:pt x="11020" y="2276"/>
                      <a:pt x="11012" y="2282"/>
                      <a:pt x="11003" y="2295"/>
                    </a:cubicBezTo>
                    <a:cubicBezTo>
                      <a:pt x="10919" y="2429"/>
                      <a:pt x="10728" y="2496"/>
                      <a:pt x="10432" y="2496"/>
                    </a:cubicBezTo>
                    <a:cubicBezTo>
                      <a:pt x="10339" y="2496"/>
                      <a:pt x="10281" y="2488"/>
                      <a:pt x="10258" y="2472"/>
                    </a:cubicBezTo>
                    <a:cubicBezTo>
                      <a:pt x="10235" y="2456"/>
                      <a:pt x="10223" y="2416"/>
                      <a:pt x="10223" y="2352"/>
                    </a:cubicBezTo>
                    <a:cubicBezTo>
                      <a:pt x="10223" y="1934"/>
                      <a:pt x="10223" y="1934"/>
                      <a:pt x="10223" y="1934"/>
                    </a:cubicBezTo>
                    <a:cubicBezTo>
                      <a:pt x="10222" y="1897"/>
                      <a:pt x="10222" y="1897"/>
                      <a:pt x="10222" y="1897"/>
                    </a:cubicBezTo>
                    <a:cubicBezTo>
                      <a:pt x="10222" y="1874"/>
                      <a:pt x="10228" y="1859"/>
                      <a:pt x="10241" y="1851"/>
                    </a:cubicBezTo>
                    <a:cubicBezTo>
                      <a:pt x="10253" y="1844"/>
                      <a:pt x="10278" y="1840"/>
                      <a:pt x="10315" y="1840"/>
                    </a:cubicBezTo>
                    <a:cubicBezTo>
                      <a:pt x="10564" y="1840"/>
                      <a:pt x="10564" y="1840"/>
                      <a:pt x="10564" y="1840"/>
                    </a:cubicBezTo>
                    <a:cubicBezTo>
                      <a:pt x="10629" y="1840"/>
                      <a:pt x="10675" y="1849"/>
                      <a:pt x="10702" y="1867"/>
                    </a:cubicBezTo>
                    <a:cubicBezTo>
                      <a:pt x="10729" y="1885"/>
                      <a:pt x="10747" y="1920"/>
                      <a:pt x="10756" y="1970"/>
                    </a:cubicBezTo>
                    <a:cubicBezTo>
                      <a:pt x="10763" y="2002"/>
                      <a:pt x="10763" y="2002"/>
                      <a:pt x="10763" y="2002"/>
                    </a:cubicBezTo>
                    <a:cubicBezTo>
                      <a:pt x="10766" y="2019"/>
                      <a:pt x="10776" y="2027"/>
                      <a:pt x="10792" y="2027"/>
                    </a:cubicBezTo>
                    <a:cubicBezTo>
                      <a:pt x="10807" y="2027"/>
                      <a:pt x="10814" y="2018"/>
                      <a:pt x="10814" y="1999"/>
                    </a:cubicBezTo>
                    <a:cubicBezTo>
                      <a:pt x="10814" y="1992"/>
                      <a:pt x="10813" y="1981"/>
                      <a:pt x="10812" y="1966"/>
                    </a:cubicBezTo>
                    <a:cubicBezTo>
                      <a:pt x="10807" y="1921"/>
                      <a:pt x="10805" y="1875"/>
                      <a:pt x="10805" y="1829"/>
                    </a:cubicBezTo>
                    <a:cubicBezTo>
                      <a:pt x="10805" y="1769"/>
                      <a:pt x="10808" y="1702"/>
                      <a:pt x="10815" y="1629"/>
                    </a:cubicBezTo>
                    <a:cubicBezTo>
                      <a:pt x="10816" y="1618"/>
                      <a:pt x="10816" y="1610"/>
                      <a:pt x="10816" y="1605"/>
                    </a:cubicBezTo>
                    <a:cubicBezTo>
                      <a:pt x="10816" y="1585"/>
                      <a:pt x="10809" y="1575"/>
                      <a:pt x="10794" y="1574"/>
                    </a:cubicBezTo>
                    <a:cubicBezTo>
                      <a:pt x="10779" y="1573"/>
                      <a:pt x="10769" y="1582"/>
                      <a:pt x="10765" y="1601"/>
                    </a:cubicBezTo>
                    <a:cubicBezTo>
                      <a:pt x="10755" y="1651"/>
                      <a:pt x="10745" y="1683"/>
                      <a:pt x="10732" y="1696"/>
                    </a:cubicBezTo>
                    <a:cubicBezTo>
                      <a:pt x="10720" y="1710"/>
                      <a:pt x="10694" y="1721"/>
                      <a:pt x="10653" y="1729"/>
                    </a:cubicBezTo>
                    <a:cubicBezTo>
                      <a:pt x="10607" y="1738"/>
                      <a:pt x="10545" y="1743"/>
                      <a:pt x="10465" y="1743"/>
                    </a:cubicBezTo>
                    <a:cubicBezTo>
                      <a:pt x="10291" y="1743"/>
                      <a:pt x="10291" y="1743"/>
                      <a:pt x="10291" y="1743"/>
                    </a:cubicBezTo>
                    <a:cubicBezTo>
                      <a:pt x="10258" y="1743"/>
                      <a:pt x="10239" y="1739"/>
                      <a:pt x="10233" y="1732"/>
                    </a:cubicBezTo>
                    <a:cubicBezTo>
                      <a:pt x="10226" y="1725"/>
                      <a:pt x="10223" y="1704"/>
                      <a:pt x="10223" y="1669"/>
                    </a:cubicBezTo>
                    <a:cubicBezTo>
                      <a:pt x="10223" y="1212"/>
                      <a:pt x="10223" y="1212"/>
                      <a:pt x="10223" y="1212"/>
                    </a:cubicBezTo>
                    <a:cubicBezTo>
                      <a:pt x="10223" y="1172"/>
                      <a:pt x="10230" y="1146"/>
                      <a:pt x="10243" y="1134"/>
                    </a:cubicBezTo>
                    <a:close/>
                    <a:moveTo>
                      <a:pt x="11541" y="1134"/>
                    </a:moveTo>
                    <a:cubicBezTo>
                      <a:pt x="11555" y="1123"/>
                      <a:pt x="11585" y="1117"/>
                      <a:pt x="11632" y="1117"/>
                    </a:cubicBezTo>
                    <a:cubicBezTo>
                      <a:pt x="11809" y="1117"/>
                      <a:pt x="11809" y="1117"/>
                      <a:pt x="11809" y="1117"/>
                    </a:cubicBezTo>
                    <a:cubicBezTo>
                      <a:pt x="11926" y="1117"/>
                      <a:pt x="12006" y="1122"/>
                      <a:pt x="12050" y="1134"/>
                    </a:cubicBezTo>
                    <a:cubicBezTo>
                      <a:pt x="12093" y="1145"/>
                      <a:pt x="12122" y="1168"/>
                      <a:pt x="12137" y="1202"/>
                    </a:cubicBezTo>
                    <a:cubicBezTo>
                      <a:pt x="12146" y="1224"/>
                      <a:pt x="12150" y="1247"/>
                      <a:pt x="12150" y="1271"/>
                    </a:cubicBezTo>
                    <a:cubicBezTo>
                      <a:pt x="12150" y="1300"/>
                      <a:pt x="12150" y="1300"/>
                      <a:pt x="12150" y="1300"/>
                    </a:cubicBezTo>
                    <a:cubicBezTo>
                      <a:pt x="12150" y="1324"/>
                      <a:pt x="12158" y="1335"/>
                      <a:pt x="12172" y="1334"/>
                    </a:cubicBezTo>
                    <a:cubicBezTo>
                      <a:pt x="12185" y="1333"/>
                      <a:pt x="12194" y="1328"/>
                      <a:pt x="12198" y="1317"/>
                    </a:cubicBezTo>
                    <a:cubicBezTo>
                      <a:pt x="12201" y="1306"/>
                      <a:pt x="12205" y="1278"/>
                      <a:pt x="12209" y="1235"/>
                    </a:cubicBezTo>
                    <a:cubicBezTo>
                      <a:pt x="12214" y="1168"/>
                      <a:pt x="12214" y="1168"/>
                      <a:pt x="12214" y="1168"/>
                    </a:cubicBezTo>
                    <a:cubicBezTo>
                      <a:pt x="12217" y="1119"/>
                      <a:pt x="12220" y="1089"/>
                      <a:pt x="12223" y="1078"/>
                    </a:cubicBezTo>
                    <a:cubicBezTo>
                      <a:pt x="12225" y="1068"/>
                      <a:pt x="12226" y="1059"/>
                      <a:pt x="12226" y="1052"/>
                    </a:cubicBezTo>
                    <a:cubicBezTo>
                      <a:pt x="12226" y="1030"/>
                      <a:pt x="12214" y="1019"/>
                      <a:pt x="12189" y="1019"/>
                    </a:cubicBezTo>
                    <a:cubicBezTo>
                      <a:pt x="12179" y="1019"/>
                      <a:pt x="12164" y="1021"/>
                      <a:pt x="12143" y="1024"/>
                    </a:cubicBezTo>
                    <a:cubicBezTo>
                      <a:pt x="12134" y="1025"/>
                      <a:pt x="12106" y="1027"/>
                      <a:pt x="12062" y="1028"/>
                    </a:cubicBezTo>
                    <a:cubicBezTo>
                      <a:pt x="11901" y="1036"/>
                      <a:pt x="11901" y="1036"/>
                      <a:pt x="11901" y="1036"/>
                    </a:cubicBezTo>
                    <a:cubicBezTo>
                      <a:pt x="11830" y="1039"/>
                      <a:pt x="11749" y="1041"/>
                      <a:pt x="11657" y="1041"/>
                    </a:cubicBezTo>
                    <a:cubicBezTo>
                      <a:pt x="11505" y="1041"/>
                      <a:pt x="11375" y="1035"/>
                      <a:pt x="11267" y="1023"/>
                    </a:cubicBezTo>
                    <a:cubicBezTo>
                      <a:pt x="11236" y="1019"/>
                      <a:pt x="11210" y="1017"/>
                      <a:pt x="11191" y="1017"/>
                    </a:cubicBezTo>
                    <a:cubicBezTo>
                      <a:pt x="11157" y="1017"/>
                      <a:pt x="11140" y="1028"/>
                      <a:pt x="11140" y="1048"/>
                    </a:cubicBezTo>
                    <a:cubicBezTo>
                      <a:pt x="11140" y="1062"/>
                      <a:pt x="11151" y="1069"/>
                      <a:pt x="11173" y="1069"/>
                    </a:cubicBezTo>
                    <a:cubicBezTo>
                      <a:pt x="11242" y="1069"/>
                      <a:pt x="11288" y="1088"/>
                      <a:pt x="11312" y="1125"/>
                    </a:cubicBezTo>
                    <a:cubicBezTo>
                      <a:pt x="11336" y="1163"/>
                      <a:pt x="11348" y="1236"/>
                      <a:pt x="11348" y="1344"/>
                    </a:cubicBezTo>
                    <a:cubicBezTo>
                      <a:pt x="11348" y="2302"/>
                      <a:pt x="11348" y="2302"/>
                      <a:pt x="11348" y="2302"/>
                    </a:cubicBezTo>
                    <a:cubicBezTo>
                      <a:pt x="11347" y="2375"/>
                      <a:pt x="11347" y="2375"/>
                      <a:pt x="11347" y="2375"/>
                    </a:cubicBezTo>
                    <a:cubicBezTo>
                      <a:pt x="11347" y="2466"/>
                      <a:pt x="11319" y="2519"/>
                      <a:pt x="11265" y="2534"/>
                    </a:cubicBezTo>
                    <a:cubicBezTo>
                      <a:pt x="11222" y="2547"/>
                      <a:pt x="11222" y="2547"/>
                      <a:pt x="11222" y="2547"/>
                    </a:cubicBezTo>
                    <a:cubicBezTo>
                      <a:pt x="11202" y="2552"/>
                      <a:pt x="11193" y="2561"/>
                      <a:pt x="11193" y="2573"/>
                    </a:cubicBezTo>
                    <a:cubicBezTo>
                      <a:pt x="11193" y="2589"/>
                      <a:pt x="11205" y="2598"/>
                      <a:pt x="11229" y="2598"/>
                    </a:cubicBezTo>
                    <a:cubicBezTo>
                      <a:pt x="11239" y="2598"/>
                      <a:pt x="11259" y="2595"/>
                      <a:pt x="11288" y="2590"/>
                    </a:cubicBezTo>
                    <a:cubicBezTo>
                      <a:pt x="11342" y="2580"/>
                      <a:pt x="11435" y="2576"/>
                      <a:pt x="11567" y="2576"/>
                    </a:cubicBezTo>
                    <a:cubicBezTo>
                      <a:pt x="11662" y="2576"/>
                      <a:pt x="11781" y="2583"/>
                      <a:pt x="11925" y="2596"/>
                    </a:cubicBezTo>
                    <a:cubicBezTo>
                      <a:pt x="11962" y="2599"/>
                      <a:pt x="11991" y="2601"/>
                      <a:pt x="12013" y="2601"/>
                    </a:cubicBezTo>
                    <a:cubicBezTo>
                      <a:pt x="12114" y="2601"/>
                      <a:pt x="12198" y="2560"/>
                      <a:pt x="12265" y="2479"/>
                    </a:cubicBezTo>
                    <a:cubicBezTo>
                      <a:pt x="12320" y="2411"/>
                      <a:pt x="12347" y="2353"/>
                      <a:pt x="12347" y="2304"/>
                    </a:cubicBezTo>
                    <a:cubicBezTo>
                      <a:pt x="12347" y="2284"/>
                      <a:pt x="12340" y="2274"/>
                      <a:pt x="12326" y="2275"/>
                    </a:cubicBezTo>
                    <a:cubicBezTo>
                      <a:pt x="12318" y="2276"/>
                      <a:pt x="12309" y="2282"/>
                      <a:pt x="12301" y="2295"/>
                    </a:cubicBezTo>
                    <a:cubicBezTo>
                      <a:pt x="12216" y="2429"/>
                      <a:pt x="12026" y="2496"/>
                      <a:pt x="11730" y="2496"/>
                    </a:cubicBezTo>
                    <a:cubicBezTo>
                      <a:pt x="11637" y="2496"/>
                      <a:pt x="11578" y="2488"/>
                      <a:pt x="11555" y="2472"/>
                    </a:cubicBezTo>
                    <a:cubicBezTo>
                      <a:pt x="11532" y="2456"/>
                      <a:pt x="11521" y="2416"/>
                      <a:pt x="11521" y="2352"/>
                    </a:cubicBezTo>
                    <a:cubicBezTo>
                      <a:pt x="11521" y="1934"/>
                      <a:pt x="11521" y="1934"/>
                      <a:pt x="11521" y="1934"/>
                    </a:cubicBezTo>
                    <a:cubicBezTo>
                      <a:pt x="11520" y="1897"/>
                      <a:pt x="11520" y="1897"/>
                      <a:pt x="11520" y="1897"/>
                    </a:cubicBezTo>
                    <a:cubicBezTo>
                      <a:pt x="11520" y="1874"/>
                      <a:pt x="11526" y="1859"/>
                      <a:pt x="11538" y="1851"/>
                    </a:cubicBezTo>
                    <a:cubicBezTo>
                      <a:pt x="11551" y="1844"/>
                      <a:pt x="11575" y="1840"/>
                      <a:pt x="11612" y="1840"/>
                    </a:cubicBezTo>
                    <a:cubicBezTo>
                      <a:pt x="11862" y="1840"/>
                      <a:pt x="11862" y="1840"/>
                      <a:pt x="11862" y="1840"/>
                    </a:cubicBezTo>
                    <a:cubicBezTo>
                      <a:pt x="11927" y="1840"/>
                      <a:pt x="11973" y="1849"/>
                      <a:pt x="12000" y="1867"/>
                    </a:cubicBezTo>
                    <a:cubicBezTo>
                      <a:pt x="12027" y="1885"/>
                      <a:pt x="12045" y="1920"/>
                      <a:pt x="12054" y="1970"/>
                    </a:cubicBezTo>
                    <a:cubicBezTo>
                      <a:pt x="12061" y="2002"/>
                      <a:pt x="12061" y="2002"/>
                      <a:pt x="12061" y="2002"/>
                    </a:cubicBezTo>
                    <a:cubicBezTo>
                      <a:pt x="12064" y="2019"/>
                      <a:pt x="12074" y="2027"/>
                      <a:pt x="12090" y="2027"/>
                    </a:cubicBezTo>
                    <a:cubicBezTo>
                      <a:pt x="12104" y="2027"/>
                      <a:pt x="12112" y="2018"/>
                      <a:pt x="12112" y="1999"/>
                    </a:cubicBezTo>
                    <a:cubicBezTo>
                      <a:pt x="12112" y="1992"/>
                      <a:pt x="12111" y="1981"/>
                      <a:pt x="12110" y="1966"/>
                    </a:cubicBezTo>
                    <a:cubicBezTo>
                      <a:pt x="12105" y="1921"/>
                      <a:pt x="12103" y="1875"/>
                      <a:pt x="12103" y="1829"/>
                    </a:cubicBezTo>
                    <a:cubicBezTo>
                      <a:pt x="12103" y="1769"/>
                      <a:pt x="12106" y="1702"/>
                      <a:pt x="12113" y="1629"/>
                    </a:cubicBezTo>
                    <a:cubicBezTo>
                      <a:pt x="12114" y="1618"/>
                      <a:pt x="12114" y="1610"/>
                      <a:pt x="12114" y="1605"/>
                    </a:cubicBezTo>
                    <a:cubicBezTo>
                      <a:pt x="12114" y="1585"/>
                      <a:pt x="12107" y="1575"/>
                      <a:pt x="12092" y="1574"/>
                    </a:cubicBezTo>
                    <a:cubicBezTo>
                      <a:pt x="12077" y="1573"/>
                      <a:pt x="12067" y="1582"/>
                      <a:pt x="12063" y="1601"/>
                    </a:cubicBezTo>
                    <a:cubicBezTo>
                      <a:pt x="12053" y="1651"/>
                      <a:pt x="12042" y="1683"/>
                      <a:pt x="12030" y="1696"/>
                    </a:cubicBezTo>
                    <a:cubicBezTo>
                      <a:pt x="12018" y="1710"/>
                      <a:pt x="11992" y="1721"/>
                      <a:pt x="11951" y="1729"/>
                    </a:cubicBezTo>
                    <a:cubicBezTo>
                      <a:pt x="11905" y="1738"/>
                      <a:pt x="11842" y="1743"/>
                      <a:pt x="11763" y="1743"/>
                    </a:cubicBezTo>
                    <a:cubicBezTo>
                      <a:pt x="11589" y="1743"/>
                      <a:pt x="11589" y="1743"/>
                      <a:pt x="11589" y="1743"/>
                    </a:cubicBezTo>
                    <a:cubicBezTo>
                      <a:pt x="11556" y="1743"/>
                      <a:pt x="11537" y="1739"/>
                      <a:pt x="11530" y="1732"/>
                    </a:cubicBezTo>
                    <a:cubicBezTo>
                      <a:pt x="11524" y="1725"/>
                      <a:pt x="11521" y="1704"/>
                      <a:pt x="11521" y="1669"/>
                    </a:cubicBezTo>
                    <a:cubicBezTo>
                      <a:pt x="11521" y="1212"/>
                      <a:pt x="11521" y="1212"/>
                      <a:pt x="11521" y="1212"/>
                    </a:cubicBezTo>
                    <a:cubicBezTo>
                      <a:pt x="11521" y="1172"/>
                      <a:pt x="11528" y="1146"/>
                      <a:pt x="11541" y="1134"/>
                    </a:cubicBezTo>
                    <a:close/>
                    <a:moveTo>
                      <a:pt x="444" y="76"/>
                    </a:moveTo>
                    <a:cubicBezTo>
                      <a:pt x="456" y="68"/>
                      <a:pt x="488" y="64"/>
                      <a:pt x="539" y="64"/>
                    </a:cubicBezTo>
                    <a:cubicBezTo>
                      <a:pt x="578" y="64"/>
                      <a:pt x="607" y="71"/>
                      <a:pt x="627" y="85"/>
                    </a:cubicBezTo>
                    <a:cubicBezTo>
                      <a:pt x="647" y="99"/>
                      <a:pt x="660" y="122"/>
                      <a:pt x="667" y="153"/>
                    </a:cubicBezTo>
                    <a:cubicBezTo>
                      <a:pt x="670" y="166"/>
                      <a:pt x="676" y="173"/>
                      <a:pt x="683" y="173"/>
                    </a:cubicBezTo>
                    <a:cubicBezTo>
                      <a:pt x="692" y="173"/>
                      <a:pt x="697" y="167"/>
                      <a:pt x="697" y="156"/>
                    </a:cubicBezTo>
                    <a:cubicBezTo>
                      <a:pt x="697" y="145"/>
                      <a:pt x="696" y="131"/>
                      <a:pt x="693" y="113"/>
                    </a:cubicBezTo>
                    <a:cubicBezTo>
                      <a:pt x="690" y="91"/>
                      <a:pt x="689" y="78"/>
                      <a:pt x="688" y="72"/>
                    </a:cubicBezTo>
                    <a:cubicBezTo>
                      <a:pt x="686" y="36"/>
                      <a:pt x="686" y="36"/>
                      <a:pt x="686" y="36"/>
                    </a:cubicBezTo>
                    <a:cubicBezTo>
                      <a:pt x="685" y="20"/>
                      <a:pt x="675" y="12"/>
                      <a:pt x="657" y="12"/>
                    </a:cubicBezTo>
                    <a:cubicBezTo>
                      <a:pt x="652" y="12"/>
                      <a:pt x="640" y="13"/>
                      <a:pt x="623" y="13"/>
                    </a:cubicBezTo>
                    <a:cubicBezTo>
                      <a:pt x="534" y="18"/>
                      <a:pt x="450" y="20"/>
                      <a:pt x="371" y="20"/>
                    </a:cubicBezTo>
                    <a:cubicBezTo>
                      <a:pt x="249" y="19"/>
                      <a:pt x="249" y="19"/>
                      <a:pt x="249" y="19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21" y="18"/>
                      <a:pt x="103" y="17"/>
                      <a:pt x="90" y="16"/>
                    </a:cubicBezTo>
                    <a:cubicBezTo>
                      <a:pt x="82" y="15"/>
                      <a:pt x="76" y="15"/>
                      <a:pt x="72" y="15"/>
                    </a:cubicBezTo>
                    <a:cubicBezTo>
                      <a:pt x="60" y="15"/>
                      <a:pt x="53" y="22"/>
                      <a:pt x="51" y="3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2" y="110"/>
                      <a:pt x="42" y="110"/>
                      <a:pt x="42" y="110"/>
                    </a:cubicBezTo>
                    <a:cubicBezTo>
                      <a:pt x="37" y="154"/>
                      <a:pt x="37" y="154"/>
                      <a:pt x="37" y="154"/>
                    </a:cubicBezTo>
                    <a:cubicBezTo>
                      <a:pt x="34" y="171"/>
                      <a:pt x="32" y="184"/>
                      <a:pt x="32" y="194"/>
                    </a:cubicBezTo>
                    <a:cubicBezTo>
                      <a:pt x="31" y="204"/>
                      <a:pt x="36" y="209"/>
                      <a:pt x="47" y="209"/>
                    </a:cubicBezTo>
                    <a:cubicBezTo>
                      <a:pt x="55" y="209"/>
                      <a:pt x="61" y="202"/>
                      <a:pt x="64" y="189"/>
                    </a:cubicBezTo>
                    <a:cubicBezTo>
                      <a:pt x="68" y="174"/>
                      <a:pt x="68" y="174"/>
                      <a:pt x="68" y="174"/>
                    </a:cubicBezTo>
                    <a:cubicBezTo>
                      <a:pt x="79" y="138"/>
                      <a:pt x="87" y="115"/>
                      <a:pt x="92" y="105"/>
                    </a:cubicBezTo>
                    <a:cubicBezTo>
                      <a:pt x="98" y="96"/>
                      <a:pt x="110" y="88"/>
                      <a:pt x="128" y="80"/>
                    </a:cubicBezTo>
                    <a:cubicBezTo>
                      <a:pt x="153" y="70"/>
                      <a:pt x="199" y="65"/>
                      <a:pt x="266" y="65"/>
                    </a:cubicBezTo>
                    <a:cubicBezTo>
                      <a:pt x="294" y="65"/>
                      <a:pt x="309" y="79"/>
                      <a:pt x="309" y="105"/>
                    </a:cubicBezTo>
                    <a:cubicBezTo>
                      <a:pt x="309" y="554"/>
                      <a:pt x="309" y="554"/>
                      <a:pt x="309" y="554"/>
                    </a:cubicBezTo>
                    <a:cubicBezTo>
                      <a:pt x="309" y="577"/>
                      <a:pt x="309" y="577"/>
                      <a:pt x="309" y="577"/>
                    </a:cubicBezTo>
                    <a:cubicBezTo>
                      <a:pt x="309" y="607"/>
                      <a:pt x="302" y="631"/>
                      <a:pt x="288" y="648"/>
                    </a:cubicBezTo>
                    <a:cubicBezTo>
                      <a:pt x="274" y="666"/>
                      <a:pt x="253" y="675"/>
                      <a:pt x="227" y="677"/>
                    </a:cubicBezTo>
                    <a:cubicBezTo>
                      <a:pt x="217" y="678"/>
                      <a:pt x="210" y="679"/>
                      <a:pt x="207" y="681"/>
                    </a:cubicBezTo>
                    <a:cubicBezTo>
                      <a:pt x="204" y="683"/>
                      <a:pt x="203" y="688"/>
                      <a:pt x="202" y="696"/>
                    </a:cubicBezTo>
                    <a:cubicBezTo>
                      <a:pt x="202" y="705"/>
                      <a:pt x="207" y="709"/>
                      <a:pt x="217" y="709"/>
                    </a:cubicBezTo>
                    <a:cubicBezTo>
                      <a:pt x="222" y="709"/>
                      <a:pt x="230" y="708"/>
                      <a:pt x="242" y="707"/>
                    </a:cubicBezTo>
                    <a:cubicBezTo>
                      <a:pt x="353" y="701"/>
                      <a:pt x="353" y="701"/>
                      <a:pt x="353" y="701"/>
                    </a:cubicBezTo>
                    <a:cubicBezTo>
                      <a:pt x="369" y="700"/>
                      <a:pt x="386" y="699"/>
                      <a:pt x="406" y="699"/>
                    </a:cubicBezTo>
                    <a:cubicBezTo>
                      <a:pt x="414" y="699"/>
                      <a:pt x="421" y="699"/>
                      <a:pt x="426" y="700"/>
                    </a:cubicBezTo>
                    <a:cubicBezTo>
                      <a:pt x="489" y="704"/>
                      <a:pt x="489" y="704"/>
                      <a:pt x="489" y="704"/>
                    </a:cubicBezTo>
                    <a:cubicBezTo>
                      <a:pt x="527" y="705"/>
                      <a:pt x="527" y="705"/>
                      <a:pt x="527" y="705"/>
                    </a:cubicBezTo>
                    <a:cubicBezTo>
                      <a:pt x="533" y="705"/>
                      <a:pt x="537" y="706"/>
                      <a:pt x="539" y="706"/>
                    </a:cubicBezTo>
                    <a:cubicBezTo>
                      <a:pt x="550" y="706"/>
                      <a:pt x="555" y="702"/>
                      <a:pt x="555" y="694"/>
                    </a:cubicBezTo>
                    <a:cubicBezTo>
                      <a:pt x="555" y="683"/>
                      <a:pt x="549" y="677"/>
                      <a:pt x="537" y="676"/>
                    </a:cubicBezTo>
                    <a:cubicBezTo>
                      <a:pt x="495" y="673"/>
                      <a:pt x="466" y="660"/>
                      <a:pt x="450" y="636"/>
                    </a:cubicBezTo>
                    <a:cubicBezTo>
                      <a:pt x="433" y="612"/>
                      <a:pt x="425" y="572"/>
                      <a:pt x="425" y="515"/>
                    </a:cubicBezTo>
                    <a:cubicBezTo>
                      <a:pt x="425" y="135"/>
                      <a:pt x="425" y="135"/>
                      <a:pt x="425" y="135"/>
                    </a:cubicBezTo>
                    <a:cubicBezTo>
                      <a:pt x="425" y="104"/>
                      <a:pt x="431" y="84"/>
                      <a:pt x="444" y="76"/>
                    </a:cubicBezTo>
                    <a:close/>
                    <a:moveTo>
                      <a:pt x="1411" y="370"/>
                    </a:moveTo>
                    <a:cubicBezTo>
                      <a:pt x="1415" y="377"/>
                      <a:pt x="1417" y="397"/>
                      <a:pt x="1417" y="430"/>
                    </a:cubicBezTo>
                    <a:cubicBezTo>
                      <a:pt x="1417" y="541"/>
                      <a:pt x="1417" y="541"/>
                      <a:pt x="1417" y="541"/>
                    </a:cubicBezTo>
                    <a:cubicBezTo>
                      <a:pt x="1417" y="568"/>
                      <a:pt x="1417" y="568"/>
                      <a:pt x="1417" y="568"/>
                    </a:cubicBezTo>
                    <a:cubicBezTo>
                      <a:pt x="1417" y="603"/>
                      <a:pt x="1412" y="629"/>
                      <a:pt x="1402" y="646"/>
                    </a:cubicBezTo>
                    <a:cubicBezTo>
                      <a:pt x="1392" y="663"/>
                      <a:pt x="1376" y="674"/>
                      <a:pt x="1353" y="677"/>
                    </a:cubicBezTo>
                    <a:cubicBezTo>
                      <a:pt x="1344" y="678"/>
                      <a:pt x="1340" y="682"/>
                      <a:pt x="1340" y="690"/>
                    </a:cubicBezTo>
                    <a:cubicBezTo>
                      <a:pt x="1340" y="701"/>
                      <a:pt x="1346" y="707"/>
                      <a:pt x="1356" y="707"/>
                    </a:cubicBezTo>
                    <a:cubicBezTo>
                      <a:pt x="1362" y="707"/>
                      <a:pt x="1375" y="705"/>
                      <a:pt x="1395" y="703"/>
                    </a:cubicBezTo>
                    <a:cubicBezTo>
                      <a:pt x="1430" y="699"/>
                      <a:pt x="1458" y="698"/>
                      <a:pt x="1479" y="698"/>
                    </a:cubicBezTo>
                    <a:cubicBezTo>
                      <a:pt x="1512" y="698"/>
                      <a:pt x="1549" y="700"/>
                      <a:pt x="1589" y="705"/>
                    </a:cubicBezTo>
                    <a:cubicBezTo>
                      <a:pt x="1606" y="707"/>
                      <a:pt x="1618" y="708"/>
                      <a:pt x="1624" y="708"/>
                    </a:cubicBezTo>
                    <a:cubicBezTo>
                      <a:pt x="1641" y="708"/>
                      <a:pt x="1650" y="702"/>
                      <a:pt x="1650" y="692"/>
                    </a:cubicBezTo>
                    <a:cubicBezTo>
                      <a:pt x="1650" y="683"/>
                      <a:pt x="1644" y="678"/>
                      <a:pt x="1632" y="678"/>
                    </a:cubicBezTo>
                    <a:cubicBezTo>
                      <a:pt x="1597" y="678"/>
                      <a:pt x="1572" y="668"/>
                      <a:pt x="1557" y="647"/>
                    </a:cubicBezTo>
                    <a:cubicBezTo>
                      <a:pt x="1541" y="626"/>
                      <a:pt x="1534" y="591"/>
                      <a:pt x="1534" y="544"/>
                    </a:cubicBezTo>
                    <a:cubicBezTo>
                      <a:pt x="1534" y="111"/>
                      <a:pt x="1534" y="111"/>
                      <a:pt x="1534" y="111"/>
                    </a:cubicBezTo>
                    <a:cubicBezTo>
                      <a:pt x="1534" y="67"/>
                      <a:pt x="1553" y="42"/>
                      <a:pt x="1593" y="36"/>
                    </a:cubicBezTo>
                    <a:cubicBezTo>
                      <a:pt x="1603" y="34"/>
                      <a:pt x="1608" y="29"/>
                      <a:pt x="1608" y="22"/>
                    </a:cubicBezTo>
                    <a:cubicBezTo>
                      <a:pt x="1608" y="13"/>
                      <a:pt x="1602" y="8"/>
                      <a:pt x="1590" y="8"/>
                    </a:cubicBezTo>
                    <a:cubicBezTo>
                      <a:pt x="1577" y="8"/>
                      <a:pt x="1559" y="9"/>
                      <a:pt x="1535" y="11"/>
                    </a:cubicBezTo>
                    <a:cubicBezTo>
                      <a:pt x="1494" y="16"/>
                      <a:pt x="1468" y="18"/>
                      <a:pt x="1455" y="18"/>
                    </a:cubicBezTo>
                    <a:cubicBezTo>
                      <a:pt x="1418" y="18"/>
                      <a:pt x="1386" y="16"/>
                      <a:pt x="1358" y="12"/>
                    </a:cubicBezTo>
                    <a:cubicBezTo>
                      <a:pt x="1342" y="9"/>
                      <a:pt x="1331" y="8"/>
                      <a:pt x="1325" y="8"/>
                    </a:cubicBezTo>
                    <a:cubicBezTo>
                      <a:pt x="1314" y="8"/>
                      <a:pt x="1309" y="13"/>
                      <a:pt x="1309" y="23"/>
                    </a:cubicBezTo>
                    <a:cubicBezTo>
                      <a:pt x="1309" y="31"/>
                      <a:pt x="1314" y="36"/>
                      <a:pt x="1323" y="38"/>
                    </a:cubicBezTo>
                    <a:cubicBezTo>
                      <a:pt x="1346" y="42"/>
                      <a:pt x="1346" y="42"/>
                      <a:pt x="1346" y="42"/>
                    </a:cubicBezTo>
                    <a:cubicBezTo>
                      <a:pt x="1394" y="51"/>
                      <a:pt x="1417" y="77"/>
                      <a:pt x="1417" y="120"/>
                    </a:cubicBezTo>
                    <a:cubicBezTo>
                      <a:pt x="1417" y="229"/>
                      <a:pt x="1417" y="229"/>
                      <a:pt x="1417" y="229"/>
                    </a:cubicBezTo>
                    <a:cubicBezTo>
                      <a:pt x="1417" y="266"/>
                      <a:pt x="1415" y="289"/>
                      <a:pt x="1411" y="297"/>
                    </a:cubicBezTo>
                    <a:cubicBezTo>
                      <a:pt x="1406" y="305"/>
                      <a:pt x="1394" y="309"/>
                      <a:pt x="1373" y="309"/>
                    </a:cubicBezTo>
                    <a:cubicBezTo>
                      <a:pt x="1137" y="309"/>
                      <a:pt x="1137" y="309"/>
                      <a:pt x="1137" y="309"/>
                    </a:cubicBezTo>
                    <a:cubicBezTo>
                      <a:pt x="1110" y="309"/>
                      <a:pt x="1093" y="306"/>
                      <a:pt x="1089" y="300"/>
                    </a:cubicBezTo>
                    <a:cubicBezTo>
                      <a:pt x="1084" y="295"/>
                      <a:pt x="1081" y="275"/>
                      <a:pt x="1081" y="240"/>
                    </a:cubicBezTo>
                    <a:cubicBezTo>
                      <a:pt x="1081" y="111"/>
                      <a:pt x="1081" y="111"/>
                      <a:pt x="1081" y="111"/>
                    </a:cubicBezTo>
                    <a:cubicBezTo>
                      <a:pt x="1081" y="67"/>
                      <a:pt x="1101" y="42"/>
                      <a:pt x="1141" y="36"/>
                    </a:cubicBezTo>
                    <a:cubicBezTo>
                      <a:pt x="1151" y="34"/>
                      <a:pt x="1155" y="29"/>
                      <a:pt x="1155" y="22"/>
                    </a:cubicBezTo>
                    <a:cubicBezTo>
                      <a:pt x="1155" y="13"/>
                      <a:pt x="1149" y="8"/>
                      <a:pt x="1137" y="8"/>
                    </a:cubicBezTo>
                    <a:cubicBezTo>
                      <a:pt x="1125" y="8"/>
                      <a:pt x="1106" y="9"/>
                      <a:pt x="1082" y="11"/>
                    </a:cubicBezTo>
                    <a:cubicBezTo>
                      <a:pt x="1042" y="16"/>
                      <a:pt x="1015" y="18"/>
                      <a:pt x="1003" y="18"/>
                    </a:cubicBezTo>
                    <a:cubicBezTo>
                      <a:pt x="966" y="18"/>
                      <a:pt x="934" y="16"/>
                      <a:pt x="907" y="12"/>
                    </a:cubicBezTo>
                    <a:cubicBezTo>
                      <a:pt x="890" y="9"/>
                      <a:pt x="879" y="8"/>
                      <a:pt x="873" y="8"/>
                    </a:cubicBezTo>
                    <a:cubicBezTo>
                      <a:pt x="862" y="8"/>
                      <a:pt x="857" y="13"/>
                      <a:pt x="857" y="23"/>
                    </a:cubicBezTo>
                    <a:cubicBezTo>
                      <a:pt x="857" y="31"/>
                      <a:pt x="862" y="36"/>
                      <a:pt x="871" y="38"/>
                    </a:cubicBezTo>
                    <a:cubicBezTo>
                      <a:pt x="907" y="45"/>
                      <a:pt x="932" y="54"/>
                      <a:pt x="945" y="66"/>
                    </a:cubicBezTo>
                    <a:cubicBezTo>
                      <a:pt x="958" y="77"/>
                      <a:pt x="965" y="95"/>
                      <a:pt x="965" y="120"/>
                    </a:cubicBezTo>
                    <a:cubicBezTo>
                      <a:pt x="965" y="541"/>
                      <a:pt x="965" y="541"/>
                      <a:pt x="965" y="541"/>
                    </a:cubicBezTo>
                    <a:cubicBezTo>
                      <a:pt x="965" y="568"/>
                      <a:pt x="965" y="568"/>
                      <a:pt x="965" y="568"/>
                    </a:cubicBezTo>
                    <a:cubicBezTo>
                      <a:pt x="965" y="603"/>
                      <a:pt x="960" y="629"/>
                      <a:pt x="950" y="646"/>
                    </a:cubicBezTo>
                    <a:cubicBezTo>
                      <a:pt x="940" y="663"/>
                      <a:pt x="923" y="674"/>
                      <a:pt x="901" y="677"/>
                    </a:cubicBezTo>
                    <a:cubicBezTo>
                      <a:pt x="892" y="678"/>
                      <a:pt x="888" y="682"/>
                      <a:pt x="888" y="690"/>
                    </a:cubicBezTo>
                    <a:cubicBezTo>
                      <a:pt x="888" y="701"/>
                      <a:pt x="893" y="707"/>
                      <a:pt x="904" y="707"/>
                    </a:cubicBezTo>
                    <a:cubicBezTo>
                      <a:pt x="909" y="707"/>
                      <a:pt x="922" y="705"/>
                      <a:pt x="943" y="703"/>
                    </a:cubicBezTo>
                    <a:cubicBezTo>
                      <a:pt x="978" y="699"/>
                      <a:pt x="1005" y="698"/>
                      <a:pt x="1026" y="698"/>
                    </a:cubicBezTo>
                    <a:cubicBezTo>
                      <a:pt x="1060" y="698"/>
                      <a:pt x="1096" y="700"/>
                      <a:pt x="1136" y="705"/>
                    </a:cubicBezTo>
                    <a:cubicBezTo>
                      <a:pt x="1154" y="707"/>
                      <a:pt x="1166" y="708"/>
                      <a:pt x="1172" y="708"/>
                    </a:cubicBezTo>
                    <a:cubicBezTo>
                      <a:pt x="1189" y="708"/>
                      <a:pt x="1198" y="702"/>
                      <a:pt x="1198" y="692"/>
                    </a:cubicBezTo>
                    <a:cubicBezTo>
                      <a:pt x="1198" y="683"/>
                      <a:pt x="1192" y="678"/>
                      <a:pt x="1181" y="678"/>
                    </a:cubicBezTo>
                    <a:cubicBezTo>
                      <a:pt x="1145" y="678"/>
                      <a:pt x="1120" y="668"/>
                      <a:pt x="1104" y="647"/>
                    </a:cubicBezTo>
                    <a:cubicBezTo>
                      <a:pt x="1089" y="626"/>
                      <a:pt x="1081" y="591"/>
                      <a:pt x="1081" y="544"/>
                    </a:cubicBezTo>
                    <a:cubicBezTo>
                      <a:pt x="1081" y="418"/>
                      <a:pt x="1081" y="418"/>
                      <a:pt x="1081" y="418"/>
                    </a:cubicBezTo>
                    <a:cubicBezTo>
                      <a:pt x="1081" y="392"/>
                      <a:pt x="1084" y="375"/>
                      <a:pt x="1090" y="369"/>
                    </a:cubicBezTo>
                    <a:cubicBezTo>
                      <a:pt x="1095" y="363"/>
                      <a:pt x="1110" y="360"/>
                      <a:pt x="1134" y="360"/>
                    </a:cubicBezTo>
                    <a:cubicBezTo>
                      <a:pt x="1373" y="360"/>
                      <a:pt x="1373" y="360"/>
                      <a:pt x="1373" y="360"/>
                    </a:cubicBezTo>
                    <a:cubicBezTo>
                      <a:pt x="1394" y="360"/>
                      <a:pt x="1407" y="363"/>
                      <a:pt x="1411" y="370"/>
                    </a:cubicBezTo>
                    <a:close/>
                    <a:moveTo>
                      <a:pt x="2027" y="109"/>
                    </a:moveTo>
                    <a:cubicBezTo>
                      <a:pt x="2027" y="80"/>
                      <a:pt x="2036" y="63"/>
                      <a:pt x="2053" y="58"/>
                    </a:cubicBezTo>
                    <a:cubicBezTo>
                      <a:pt x="2087" y="54"/>
                      <a:pt x="2087" y="54"/>
                      <a:pt x="2087" y="54"/>
                    </a:cubicBezTo>
                    <a:cubicBezTo>
                      <a:pt x="2149" y="54"/>
                      <a:pt x="2149" y="54"/>
                      <a:pt x="2149" y="54"/>
                    </a:cubicBezTo>
                    <a:cubicBezTo>
                      <a:pt x="2203" y="54"/>
                      <a:pt x="2243" y="61"/>
                      <a:pt x="2267" y="76"/>
                    </a:cubicBezTo>
                    <a:cubicBezTo>
                      <a:pt x="2292" y="91"/>
                      <a:pt x="2304" y="116"/>
                      <a:pt x="2304" y="149"/>
                    </a:cubicBezTo>
                    <a:cubicBezTo>
                      <a:pt x="2304" y="164"/>
                      <a:pt x="2307" y="172"/>
                      <a:pt x="2313" y="171"/>
                    </a:cubicBezTo>
                    <a:cubicBezTo>
                      <a:pt x="2326" y="171"/>
                      <a:pt x="2333" y="158"/>
                      <a:pt x="2333" y="132"/>
                    </a:cubicBezTo>
                    <a:cubicBezTo>
                      <a:pt x="2333" y="119"/>
                      <a:pt x="2332" y="98"/>
                      <a:pt x="2329" y="69"/>
                    </a:cubicBezTo>
                    <a:cubicBezTo>
                      <a:pt x="2327" y="49"/>
                      <a:pt x="2326" y="35"/>
                      <a:pt x="2326" y="28"/>
                    </a:cubicBezTo>
                    <a:cubicBezTo>
                      <a:pt x="2326" y="17"/>
                      <a:pt x="2321" y="11"/>
                      <a:pt x="2311" y="11"/>
                    </a:cubicBezTo>
                    <a:cubicBezTo>
                      <a:pt x="2309" y="11"/>
                      <a:pt x="2307" y="11"/>
                      <a:pt x="2304" y="11"/>
                    </a:cubicBezTo>
                    <a:cubicBezTo>
                      <a:pt x="2279" y="14"/>
                      <a:pt x="2211" y="16"/>
                      <a:pt x="2101" y="16"/>
                    </a:cubicBezTo>
                    <a:cubicBezTo>
                      <a:pt x="1910" y="14"/>
                      <a:pt x="1910" y="14"/>
                      <a:pt x="1910" y="14"/>
                    </a:cubicBezTo>
                    <a:cubicBezTo>
                      <a:pt x="1859" y="12"/>
                      <a:pt x="1859" y="12"/>
                      <a:pt x="1859" y="12"/>
                    </a:cubicBezTo>
                    <a:cubicBezTo>
                      <a:pt x="1848" y="12"/>
                      <a:pt x="1840" y="12"/>
                      <a:pt x="1834" y="11"/>
                    </a:cubicBezTo>
                    <a:cubicBezTo>
                      <a:pt x="1826" y="11"/>
                      <a:pt x="1821" y="10"/>
                      <a:pt x="1819" y="10"/>
                    </a:cubicBezTo>
                    <a:cubicBezTo>
                      <a:pt x="1808" y="10"/>
                      <a:pt x="1802" y="14"/>
                      <a:pt x="1802" y="22"/>
                    </a:cubicBezTo>
                    <a:cubicBezTo>
                      <a:pt x="1802" y="31"/>
                      <a:pt x="1807" y="36"/>
                      <a:pt x="1816" y="37"/>
                    </a:cubicBezTo>
                    <a:cubicBezTo>
                      <a:pt x="1854" y="43"/>
                      <a:pt x="1880" y="52"/>
                      <a:pt x="1892" y="65"/>
                    </a:cubicBezTo>
                    <a:cubicBezTo>
                      <a:pt x="1904" y="79"/>
                      <a:pt x="1911" y="104"/>
                      <a:pt x="1911" y="142"/>
                    </a:cubicBezTo>
                    <a:cubicBezTo>
                      <a:pt x="1911" y="542"/>
                      <a:pt x="1911" y="542"/>
                      <a:pt x="1911" y="542"/>
                    </a:cubicBezTo>
                    <a:cubicBezTo>
                      <a:pt x="1911" y="572"/>
                      <a:pt x="1909" y="597"/>
                      <a:pt x="1905" y="614"/>
                    </a:cubicBezTo>
                    <a:cubicBezTo>
                      <a:pt x="1901" y="636"/>
                      <a:pt x="1895" y="650"/>
                      <a:pt x="1889" y="658"/>
                    </a:cubicBezTo>
                    <a:cubicBezTo>
                      <a:pt x="1882" y="667"/>
                      <a:pt x="1869" y="674"/>
                      <a:pt x="1849" y="682"/>
                    </a:cubicBezTo>
                    <a:cubicBezTo>
                      <a:pt x="1842" y="685"/>
                      <a:pt x="1838" y="690"/>
                      <a:pt x="1838" y="696"/>
                    </a:cubicBezTo>
                    <a:cubicBezTo>
                      <a:pt x="1839" y="703"/>
                      <a:pt x="1843" y="707"/>
                      <a:pt x="1851" y="707"/>
                    </a:cubicBezTo>
                    <a:cubicBezTo>
                      <a:pt x="1858" y="707"/>
                      <a:pt x="1867" y="707"/>
                      <a:pt x="1881" y="706"/>
                    </a:cubicBezTo>
                    <a:cubicBezTo>
                      <a:pt x="1931" y="703"/>
                      <a:pt x="1969" y="701"/>
                      <a:pt x="1993" y="701"/>
                    </a:cubicBezTo>
                    <a:cubicBezTo>
                      <a:pt x="2030" y="701"/>
                      <a:pt x="2059" y="702"/>
                      <a:pt x="2081" y="704"/>
                    </a:cubicBezTo>
                    <a:cubicBezTo>
                      <a:pt x="2139" y="710"/>
                      <a:pt x="2139" y="710"/>
                      <a:pt x="2139" y="710"/>
                    </a:cubicBezTo>
                    <a:cubicBezTo>
                      <a:pt x="2165" y="712"/>
                      <a:pt x="2189" y="714"/>
                      <a:pt x="2211" y="714"/>
                    </a:cubicBezTo>
                    <a:cubicBezTo>
                      <a:pt x="2248" y="714"/>
                      <a:pt x="2277" y="708"/>
                      <a:pt x="2299" y="697"/>
                    </a:cubicBezTo>
                    <a:cubicBezTo>
                      <a:pt x="2321" y="685"/>
                      <a:pt x="2340" y="667"/>
                      <a:pt x="2355" y="640"/>
                    </a:cubicBezTo>
                    <a:cubicBezTo>
                      <a:pt x="2373" y="609"/>
                      <a:pt x="2381" y="577"/>
                      <a:pt x="2381" y="544"/>
                    </a:cubicBezTo>
                    <a:cubicBezTo>
                      <a:pt x="2381" y="540"/>
                      <a:pt x="2380" y="536"/>
                      <a:pt x="2377" y="533"/>
                    </a:cubicBezTo>
                    <a:cubicBezTo>
                      <a:pt x="2374" y="530"/>
                      <a:pt x="2371" y="529"/>
                      <a:pt x="2368" y="530"/>
                    </a:cubicBezTo>
                    <a:cubicBezTo>
                      <a:pt x="2366" y="530"/>
                      <a:pt x="2364" y="532"/>
                      <a:pt x="2362" y="536"/>
                    </a:cubicBezTo>
                    <a:cubicBezTo>
                      <a:pt x="2320" y="620"/>
                      <a:pt x="2230" y="661"/>
                      <a:pt x="2094" y="661"/>
                    </a:cubicBezTo>
                    <a:cubicBezTo>
                      <a:pt x="2078" y="661"/>
                      <a:pt x="2066" y="659"/>
                      <a:pt x="2058" y="653"/>
                    </a:cubicBezTo>
                    <a:cubicBezTo>
                      <a:pt x="2050" y="648"/>
                      <a:pt x="2043" y="638"/>
                      <a:pt x="2038" y="622"/>
                    </a:cubicBezTo>
                    <a:cubicBezTo>
                      <a:pt x="2030" y="602"/>
                      <a:pt x="2027" y="567"/>
                      <a:pt x="2027" y="520"/>
                    </a:cubicBezTo>
                    <a:cubicBezTo>
                      <a:pt x="2027" y="475"/>
                      <a:pt x="2027" y="475"/>
                      <a:pt x="2027" y="475"/>
                    </a:cubicBezTo>
                    <a:cubicBezTo>
                      <a:pt x="2027" y="438"/>
                      <a:pt x="2028" y="412"/>
                      <a:pt x="2030" y="395"/>
                    </a:cubicBezTo>
                    <a:cubicBezTo>
                      <a:pt x="2032" y="380"/>
                      <a:pt x="2036" y="370"/>
                      <a:pt x="2041" y="366"/>
                    </a:cubicBezTo>
                    <a:cubicBezTo>
                      <a:pt x="2047" y="361"/>
                      <a:pt x="2058" y="358"/>
                      <a:pt x="2075" y="358"/>
                    </a:cubicBezTo>
                    <a:cubicBezTo>
                      <a:pt x="2109" y="358"/>
                      <a:pt x="2109" y="358"/>
                      <a:pt x="2109" y="358"/>
                    </a:cubicBezTo>
                    <a:cubicBezTo>
                      <a:pt x="2144" y="358"/>
                      <a:pt x="2167" y="359"/>
                      <a:pt x="2180" y="362"/>
                    </a:cubicBezTo>
                    <a:cubicBezTo>
                      <a:pt x="2192" y="364"/>
                      <a:pt x="2203" y="369"/>
                      <a:pt x="2212" y="377"/>
                    </a:cubicBezTo>
                    <a:cubicBezTo>
                      <a:pt x="2228" y="392"/>
                      <a:pt x="2238" y="414"/>
                      <a:pt x="2242" y="443"/>
                    </a:cubicBezTo>
                    <a:cubicBezTo>
                      <a:pt x="2244" y="456"/>
                      <a:pt x="2249" y="462"/>
                      <a:pt x="2258" y="462"/>
                    </a:cubicBezTo>
                    <a:cubicBezTo>
                      <a:pt x="2262" y="461"/>
                      <a:pt x="2265" y="460"/>
                      <a:pt x="2266" y="458"/>
                    </a:cubicBezTo>
                    <a:cubicBezTo>
                      <a:pt x="2267" y="457"/>
                      <a:pt x="2267" y="453"/>
                      <a:pt x="2267" y="449"/>
                    </a:cubicBezTo>
                    <a:cubicBezTo>
                      <a:pt x="2267" y="423"/>
                      <a:pt x="2267" y="423"/>
                      <a:pt x="2267" y="423"/>
                    </a:cubicBezTo>
                    <a:cubicBezTo>
                      <a:pt x="2267" y="404"/>
                      <a:pt x="2266" y="381"/>
                      <a:pt x="2264" y="355"/>
                    </a:cubicBezTo>
                    <a:cubicBezTo>
                      <a:pt x="2261" y="315"/>
                      <a:pt x="2259" y="290"/>
                      <a:pt x="2259" y="279"/>
                    </a:cubicBezTo>
                    <a:cubicBezTo>
                      <a:pt x="2259" y="273"/>
                      <a:pt x="2260" y="266"/>
                      <a:pt x="2260" y="257"/>
                    </a:cubicBezTo>
                    <a:cubicBezTo>
                      <a:pt x="2261" y="245"/>
                      <a:pt x="2262" y="237"/>
                      <a:pt x="2262" y="235"/>
                    </a:cubicBezTo>
                    <a:cubicBezTo>
                      <a:pt x="2262" y="225"/>
                      <a:pt x="2258" y="221"/>
                      <a:pt x="2251" y="221"/>
                    </a:cubicBezTo>
                    <a:cubicBezTo>
                      <a:pt x="2244" y="221"/>
                      <a:pt x="2239" y="225"/>
                      <a:pt x="2236" y="231"/>
                    </a:cubicBezTo>
                    <a:cubicBezTo>
                      <a:pt x="2224" y="255"/>
                      <a:pt x="2224" y="255"/>
                      <a:pt x="2224" y="255"/>
                    </a:cubicBezTo>
                    <a:cubicBezTo>
                      <a:pt x="2206" y="292"/>
                      <a:pt x="2180" y="310"/>
                      <a:pt x="2147" y="310"/>
                    </a:cubicBezTo>
                    <a:cubicBezTo>
                      <a:pt x="2104" y="310"/>
                      <a:pt x="2104" y="310"/>
                      <a:pt x="2104" y="310"/>
                    </a:cubicBezTo>
                    <a:cubicBezTo>
                      <a:pt x="2082" y="311"/>
                      <a:pt x="2082" y="311"/>
                      <a:pt x="2082" y="311"/>
                    </a:cubicBezTo>
                    <a:cubicBezTo>
                      <a:pt x="2066" y="311"/>
                      <a:pt x="2066" y="311"/>
                      <a:pt x="2066" y="311"/>
                    </a:cubicBezTo>
                    <a:cubicBezTo>
                      <a:pt x="2049" y="311"/>
                      <a:pt x="2038" y="307"/>
                      <a:pt x="2033" y="299"/>
                    </a:cubicBezTo>
                    <a:cubicBezTo>
                      <a:pt x="2029" y="290"/>
                      <a:pt x="2027" y="270"/>
                      <a:pt x="2027" y="239"/>
                    </a:cubicBezTo>
                    <a:cubicBezTo>
                      <a:pt x="2027" y="130"/>
                      <a:pt x="2027" y="130"/>
                      <a:pt x="2027" y="130"/>
                    </a:cubicBezTo>
                    <a:cubicBezTo>
                      <a:pt x="2027" y="109"/>
                      <a:pt x="2027" y="109"/>
                      <a:pt x="2027" y="109"/>
                    </a:cubicBezTo>
                    <a:close/>
                    <a:moveTo>
                      <a:pt x="3460" y="20"/>
                    </a:moveTo>
                    <a:cubicBezTo>
                      <a:pt x="3460" y="30"/>
                      <a:pt x="3466" y="35"/>
                      <a:pt x="3479" y="35"/>
                    </a:cubicBezTo>
                    <a:cubicBezTo>
                      <a:pt x="3509" y="35"/>
                      <a:pt x="3533" y="44"/>
                      <a:pt x="3550" y="61"/>
                    </a:cubicBezTo>
                    <a:cubicBezTo>
                      <a:pt x="3568" y="79"/>
                      <a:pt x="3578" y="103"/>
                      <a:pt x="3580" y="134"/>
                    </a:cubicBezTo>
                    <a:cubicBezTo>
                      <a:pt x="3582" y="238"/>
                      <a:pt x="3582" y="238"/>
                      <a:pt x="3582" y="238"/>
                    </a:cubicBezTo>
                    <a:cubicBezTo>
                      <a:pt x="3582" y="279"/>
                      <a:pt x="3582" y="279"/>
                      <a:pt x="3582" y="279"/>
                    </a:cubicBezTo>
                    <a:cubicBezTo>
                      <a:pt x="3582" y="372"/>
                      <a:pt x="3577" y="443"/>
                      <a:pt x="3565" y="493"/>
                    </a:cubicBezTo>
                    <a:cubicBezTo>
                      <a:pt x="3554" y="543"/>
                      <a:pt x="3535" y="581"/>
                      <a:pt x="3508" y="607"/>
                    </a:cubicBezTo>
                    <a:cubicBezTo>
                      <a:pt x="3468" y="645"/>
                      <a:pt x="3415" y="664"/>
                      <a:pt x="3351" y="664"/>
                    </a:cubicBezTo>
                    <a:cubicBezTo>
                      <a:pt x="3287" y="664"/>
                      <a:pt x="3235" y="646"/>
                      <a:pt x="3194" y="608"/>
                    </a:cubicBezTo>
                    <a:cubicBezTo>
                      <a:pt x="3167" y="584"/>
                      <a:pt x="3149" y="554"/>
                      <a:pt x="3141" y="520"/>
                    </a:cubicBezTo>
                    <a:cubicBezTo>
                      <a:pt x="3132" y="485"/>
                      <a:pt x="3128" y="427"/>
                      <a:pt x="3128" y="346"/>
                    </a:cubicBezTo>
                    <a:cubicBezTo>
                      <a:pt x="3127" y="256"/>
                      <a:pt x="3127" y="256"/>
                      <a:pt x="3127" y="256"/>
                    </a:cubicBezTo>
                    <a:cubicBezTo>
                      <a:pt x="3135" y="129"/>
                      <a:pt x="3135" y="129"/>
                      <a:pt x="3135" y="129"/>
                    </a:cubicBezTo>
                    <a:cubicBezTo>
                      <a:pt x="3137" y="96"/>
                      <a:pt x="3141" y="74"/>
                      <a:pt x="3148" y="63"/>
                    </a:cubicBezTo>
                    <a:cubicBezTo>
                      <a:pt x="3155" y="52"/>
                      <a:pt x="3169" y="44"/>
                      <a:pt x="3190" y="40"/>
                    </a:cubicBezTo>
                    <a:cubicBezTo>
                      <a:pt x="3200" y="38"/>
                      <a:pt x="3206" y="36"/>
                      <a:pt x="3209" y="34"/>
                    </a:cubicBezTo>
                    <a:cubicBezTo>
                      <a:pt x="3211" y="32"/>
                      <a:pt x="3213" y="28"/>
                      <a:pt x="3213" y="23"/>
                    </a:cubicBezTo>
                    <a:cubicBezTo>
                      <a:pt x="3213" y="13"/>
                      <a:pt x="3204" y="8"/>
                      <a:pt x="3187" y="8"/>
                    </a:cubicBezTo>
                    <a:cubicBezTo>
                      <a:pt x="3179" y="8"/>
                      <a:pt x="3168" y="9"/>
                      <a:pt x="3152" y="10"/>
                    </a:cubicBezTo>
                    <a:cubicBezTo>
                      <a:pt x="3112" y="14"/>
                      <a:pt x="3075" y="16"/>
                      <a:pt x="3042" y="16"/>
                    </a:cubicBezTo>
                    <a:cubicBezTo>
                      <a:pt x="3019" y="16"/>
                      <a:pt x="2986" y="13"/>
                      <a:pt x="2944" y="9"/>
                    </a:cubicBezTo>
                    <a:cubicBezTo>
                      <a:pt x="2934" y="8"/>
                      <a:pt x="2927" y="8"/>
                      <a:pt x="2923" y="8"/>
                    </a:cubicBezTo>
                    <a:cubicBezTo>
                      <a:pt x="2912" y="8"/>
                      <a:pt x="2906" y="12"/>
                      <a:pt x="2906" y="21"/>
                    </a:cubicBezTo>
                    <a:cubicBezTo>
                      <a:pt x="2906" y="30"/>
                      <a:pt x="2912" y="35"/>
                      <a:pt x="2925" y="37"/>
                    </a:cubicBezTo>
                    <a:cubicBezTo>
                      <a:pt x="2946" y="40"/>
                      <a:pt x="2965" y="45"/>
                      <a:pt x="2981" y="53"/>
                    </a:cubicBezTo>
                    <a:cubicBezTo>
                      <a:pt x="2995" y="60"/>
                      <a:pt x="3004" y="68"/>
                      <a:pt x="3009" y="77"/>
                    </a:cubicBezTo>
                    <a:cubicBezTo>
                      <a:pt x="3014" y="86"/>
                      <a:pt x="3016" y="103"/>
                      <a:pt x="3016" y="125"/>
                    </a:cubicBezTo>
                    <a:cubicBezTo>
                      <a:pt x="3017" y="217"/>
                      <a:pt x="3017" y="217"/>
                      <a:pt x="3017" y="217"/>
                    </a:cubicBezTo>
                    <a:cubicBezTo>
                      <a:pt x="3012" y="413"/>
                      <a:pt x="3012" y="413"/>
                      <a:pt x="3012" y="413"/>
                    </a:cubicBezTo>
                    <a:cubicBezTo>
                      <a:pt x="3012" y="539"/>
                      <a:pt x="3044" y="625"/>
                      <a:pt x="3108" y="669"/>
                    </a:cubicBezTo>
                    <a:cubicBezTo>
                      <a:pt x="3156" y="701"/>
                      <a:pt x="3222" y="717"/>
                      <a:pt x="3308" y="717"/>
                    </a:cubicBezTo>
                    <a:cubicBezTo>
                      <a:pt x="3430" y="717"/>
                      <a:pt x="3516" y="678"/>
                      <a:pt x="3567" y="600"/>
                    </a:cubicBezTo>
                    <a:cubicBezTo>
                      <a:pt x="3588" y="567"/>
                      <a:pt x="3603" y="521"/>
                      <a:pt x="3613" y="462"/>
                    </a:cubicBezTo>
                    <a:cubicBezTo>
                      <a:pt x="3622" y="402"/>
                      <a:pt x="3627" y="324"/>
                      <a:pt x="3627" y="227"/>
                    </a:cubicBezTo>
                    <a:cubicBezTo>
                      <a:pt x="3628" y="165"/>
                      <a:pt x="3628" y="165"/>
                      <a:pt x="3628" y="165"/>
                    </a:cubicBezTo>
                    <a:cubicBezTo>
                      <a:pt x="3628" y="121"/>
                      <a:pt x="3628" y="121"/>
                      <a:pt x="3628" y="121"/>
                    </a:cubicBezTo>
                    <a:cubicBezTo>
                      <a:pt x="3628" y="69"/>
                      <a:pt x="3641" y="41"/>
                      <a:pt x="3667" y="37"/>
                    </a:cubicBezTo>
                    <a:cubicBezTo>
                      <a:pt x="3686" y="33"/>
                      <a:pt x="3686" y="33"/>
                      <a:pt x="3686" y="33"/>
                    </a:cubicBezTo>
                    <a:cubicBezTo>
                      <a:pt x="3695" y="32"/>
                      <a:pt x="3699" y="28"/>
                      <a:pt x="3699" y="21"/>
                    </a:cubicBezTo>
                    <a:cubicBezTo>
                      <a:pt x="3699" y="12"/>
                      <a:pt x="3694" y="7"/>
                      <a:pt x="3685" y="7"/>
                    </a:cubicBezTo>
                    <a:cubicBezTo>
                      <a:pt x="3680" y="7"/>
                      <a:pt x="3675" y="8"/>
                      <a:pt x="3669" y="8"/>
                    </a:cubicBezTo>
                    <a:cubicBezTo>
                      <a:pt x="3656" y="10"/>
                      <a:pt x="3641" y="12"/>
                      <a:pt x="3624" y="13"/>
                    </a:cubicBezTo>
                    <a:cubicBezTo>
                      <a:pt x="3574" y="15"/>
                      <a:pt x="3574" y="15"/>
                      <a:pt x="3574" y="15"/>
                    </a:cubicBezTo>
                    <a:cubicBezTo>
                      <a:pt x="3521" y="12"/>
                      <a:pt x="3521" y="12"/>
                      <a:pt x="3521" y="12"/>
                    </a:cubicBezTo>
                    <a:cubicBezTo>
                      <a:pt x="3500" y="11"/>
                      <a:pt x="3487" y="10"/>
                      <a:pt x="3481" y="9"/>
                    </a:cubicBezTo>
                    <a:cubicBezTo>
                      <a:pt x="3475" y="8"/>
                      <a:pt x="3472" y="8"/>
                      <a:pt x="3469" y="8"/>
                    </a:cubicBezTo>
                    <a:cubicBezTo>
                      <a:pt x="3463" y="8"/>
                      <a:pt x="3460" y="12"/>
                      <a:pt x="3460" y="20"/>
                    </a:cubicBezTo>
                    <a:cubicBezTo>
                      <a:pt x="3460" y="20"/>
                      <a:pt x="3460" y="20"/>
                      <a:pt x="3460" y="20"/>
                    </a:cubicBezTo>
                    <a:close/>
                    <a:moveTo>
                      <a:pt x="4141" y="99"/>
                    </a:moveTo>
                    <a:cubicBezTo>
                      <a:pt x="4106" y="58"/>
                      <a:pt x="4106" y="58"/>
                      <a:pt x="4106" y="58"/>
                    </a:cubicBezTo>
                    <a:cubicBezTo>
                      <a:pt x="4087" y="35"/>
                      <a:pt x="4074" y="21"/>
                      <a:pt x="4068" y="16"/>
                    </a:cubicBezTo>
                    <a:cubicBezTo>
                      <a:pt x="4062" y="12"/>
                      <a:pt x="4054" y="9"/>
                      <a:pt x="4043" y="9"/>
                    </a:cubicBezTo>
                    <a:cubicBezTo>
                      <a:pt x="4036" y="9"/>
                      <a:pt x="4027" y="10"/>
                      <a:pt x="4015" y="11"/>
                    </a:cubicBezTo>
                    <a:cubicBezTo>
                      <a:pt x="3985" y="14"/>
                      <a:pt x="3957" y="16"/>
                      <a:pt x="3931" y="16"/>
                    </a:cubicBezTo>
                    <a:cubicBezTo>
                      <a:pt x="3910" y="16"/>
                      <a:pt x="3910" y="16"/>
                      <a:pt x="3910" y="16"/>
                    </a:cubicBezTo>
                    <a:cubicBezTo>
                      <a:pt x="3875" y="14"/>
                      <a:pt x="3875" y="14"/>
                      <a:pt x="3875" y="14"/>
                    </a:cubicBezTo>
                    <a:cubicBezTo>
                      <a:pt x="3863" y="14"/>
                      <a:pt x="3858" y="19"/>
                      <a:pt x="3858" y="29"/>
                    </a:cubicBezTo>
                    <a:cubicBezTo>
                      <a:pt x="3858" y="37"/>
                      <a:pt x="3863" y="41"/>
                      <a:pt x="3873" y="42"/>
                    </a:cubicBezTo>
                    <a:cubicBezTo>
                      <a:pt x="3950" y="47"/>
                      <a:pt x="3988" y="102"/>
                      <a:pt x="3988" y="205"/>
                    </a:cubicBezTo>
                    <a:cubicBezTo>
                      <a:pt x="3988" y="424"/>
                      <a:pt x="3988" y="424"/>
                      <a:pt x="3988" y="424"/>
                    </a:cubicBezTo>
                    <a:cubicBezTo>
                      <a:pt x="3984" y="543"/>
                      <a:pt x="3984" y="543"/>
                      <a:pt x="3984" y="543"/>
                    </a:cubicBezTo>
                    <a:cubicBezTo>
                      <a:pt x="3984" y="585"/>
                      <a:pt x="3979" y="616"/>
                      <a:pt x="3967" y="638"/>
                    </a:cubicBezTo>
                    <a:cubicBezTo>
                      <a:pt x="3956" y="660"/>
                      <a:pt x="3938" y="675"/>
                      <a:pt x="3914" y="682"/>
                    </a:cubicBezTo>
                    <a:cubicBezTo>
                      <a:pt x="3904" y="685"/>
                      <a:pt x="3899" y="689"/>
                      <a:pt x="3899" y="696"/>
                    </a:cubicBezTo>
                    <a:cubicBezTo>
                      <a:pt x="3899" y="705"/>
                      <a:pt x="3903" y="709"/>
                      <a:pt x="3913" y="709"/>
                    </a:cubicBezTo>
                    <a:cubicBezTo>
                      <a:pt x="3918" y="709"/>
                      <a:pt x="3927" y="708"/>
                      <a:pt x="3938" y="706"/>
                    </a:cubicBezTo>
                    <a:cubicBezTo>
                      <a:pt x="3965" y="701"/>
                      <a:pt x="3995" y="699"/>
                      <a:pt x="4029" y="699"/>
                    </a:cubicBezTo>
                    <a:cubicBezTo>
                      <a:pt x="4064" y="699"/>
                      <a:pt x="4095" y="701"/>
                      <a:pt x="4123" y="706"/>
                    </a:cubicBezTo>
                    <a:cubicBezTo>
                      <a:pt x="4133" y="707"/>
                      <a:pt x="4139" y="708"/>
                      <a:pt x="4143" y="708"/>
                    </a:cubicBezTo>
                    <a:cubicBezTo>
                      <a:pt x="4154" y="708"/>
                      <a:pt x="4159" y="702"/>
                      <a:pt x="4159" y="692"/>
                    </a:cubicBezTo>
                    <a:cubicBezTo>
                      <a:pt x="4159" y="685"/>
                      <a:pt x="4154" y="680"/>
                      <a:pt x="4144" y="679"/>
                    </a:cubicBezTo>
                    <a:cubicBezTo>
                      <a:pt x="4089" y="674"/>
                      <a:pt x="4056" y="653"/>
                      <a:pt x="4045" y="615"/>
                    </a:cubicBezTo>
                    <a:cubicBezTo>
                      <a:pt x="4035" y="580"/>
                      <a:pt x="4030" y="510"/>
                      <a:pt x="4030" y="406"/>
                    </a:cubicBezTo>
                    <a:cubicBezTo>
                      <a:pt x="4030" y="210"/>
                      <a:pt x="4030" y="210"/>
                      <a:pt x="4030" y="210"/>
                    </a:cubicBezTo>
                    <a:cubicBezTo>
                      <a:pt x="4030" y="195"/>
                      <a:pt x="4030" y="195"/>
                      <a:pt x="4030" y="195"/>
                    </a:cubicBezTo>
                    <a:cubicBezTo>
                      <a:pt x="4030" y="180"/>
                      <a:pt x="4034" y="173"/>
                      <a:pt x="4042" y="173"/>
                    </a:cubicBezTo>
                    <a:cubicBezTo>
                      <a:pt x="4045" y="173"/>
                      <a:pt x="4051" y="177"/>
                      <a:pt x="4059" y="186"/>
                    </a:cubicBezTo>
                    <a:cubicBezTo>
                      <a:pt x="4518" y="696"/>
                      <a:pt x="4518" y="696"/>
                      <a:pt x="4518" y="696"/>
                    </a:cubicBezTo>
                    <a:cubicBezTo>
                      <a:pt x="4525" y="703"/>
                      <a:pt x="4531" y="707"/>
                      <a:pt x="4537" y="707"/>
                    </a:cubicBezTo>
                    <a:cubicBezTo>
                      <a:pt x="4544" y="707"/>
                      <a:pt x="4547" y="703"/>
                      <a:pt x="4547" y="694"/>
                    </a:cubicBezTo>
                    <a:cubicBezTo>
                      <a:pt x="4545" y="630"/>
                      <a:pt x="4545" y="630"/>
                      <a:pt x="4545" y="630"/>
                    </a:cubicBezTo>
                    <a:cubicBezTo>
                      <a:pt x="4544" y="592"/>
                      <a:pt x="4544" y="592"/>
                      <a:pt x="4544" y="592"/>
                    </a:cubicBezTo>
                    <a:cubicBezTo>
                      <a:pt x="4545" y="536"/>
                      <a:pt x="4545" y="536"/>
                      <a:pt x="4545" y="536"/>
                    </a:cubicBezTo>
                    <a:cubicBezTo>
                      <a:pt x="4547" y="493"/>
                      <a:pt x="4547" y="493"/>
                      <a:pt x="4547" y="493"/>
                    </a:cubicBezTo>
                    <a:cubicBezTo>
                      <a:pt x="4554" y="177"/>
                      <a:pt x="4554" y="177"/>
                      <a:pt x="4554" y="177"/>
                    </a:cubicBezTo>
                    <a:cubicBezTo>
                      <a:pt x="4554" y="153"/>
                      <a:pt x="4554" y="153"/>
                      <a:pt x="4554" y="153"/>
                    </a:cubicBezTo>
                    <a:cubicBezTo>
                      <a:pt x="4554" y="84"/>
                      <a:pt x="4576" y="45"/>
                      <a:pt x="4619" y="37"/>
                    </a:cubicBezTo>
                    <a:cubicBezTo>
                      <a:pt x="4630" y="35"/>
                      <a:pt x="4635" y="30"/>
                      <a:pt x="4635" y="22"/>
                    </a:cubicBezTo>
                    <a:cubicBezTo>
                      <a:pt x="4635" y="12"/>
                      <a:pt x="4630" y="7"/>
                      <a:pt x="4619" y="7"/>
                    </a:cubicBezTo>
                    <a:cubicBezTo>
                      <a:pt x="4616" y="7"/>
                      <a:pt x="4611" y="8"/>
                      <a:pt x="4605" y="8"/>
                    </a:cubicBezTo>
                    <a:cubicBezTo>
                      <a:pt x="4554" y="15"/>
                      <a:pt x="4517" y="18"/>
                      <a:pt x="4494" y="18"/>
                    </a:cubicBezTo>
                    <a:cubicBezTo>
                      <a:pt x="4482" y="18"/>
                      <a:pt x="4468" y="17"/>
                      <a:pt x="4450" y="15"/>
                    </a:cubicBezTo>
                    <a:cubicBezTo>
                      <a:pt x="4423" y="12"/>
                      <a:pt x="4404" y="10"/>
                      <a:pt x="4392" y="10"/>
                    </a:cubicBezTo>
                    <a:cubicBezTo>
                      <a:pt x="4382" y="10"/>
                      <a:pt x="4377" y="14"/>
                      <a:pt x="4377" y="23"/>
                    </a:cubicBezTo>
                    <a:cubicBezTo>
                      <a:pt x="4377" y="31"/>
                      <a:pt x="4383" y="35"/>
                      <a:pt x="4394" y="35"/>
                    </a:cubicBezTo>
                    <a:cubicBezTo>
                      <a:pt x="4440" y="39"/>
                      <a:pt x="4472" y="54"/>
                      <a:pt x="4488" y="82"/>
                    </a:cubicBezTo>
                    <a:cubicBezTo>
                      <a:pt x="4504" y="110"/>
                      <a:pt x="4512" y="163"/>
                      <a:pt x="4512" y="242"/>
                    </a:cubicBezTo>
                    <a:cubicBezTo>
                      <a:pt x="4512" y="310"/>
                      <a:pt x="4510" y="380"/>
                      <a:pt x="4507" y="455"/>
                    </a:cubicBezTo>
                    <a:cubicBezTo>
                      <a:pt x="4507" y="475"/>
                      <a:pt x="4503" y="486"/>
                      <a:pt x="4496" y="486"/>
                    </a:cubicBezTo>
                    <a:cubicBezTo>
                      <a:pt x="4488" y="486"/>
                      <a:pt x="4473" y="473"/>
                      <a:pt x="4450" y="447"/>
                    </a:cubicBezTo>
                    <a:cubicBezTo>
                      <a:pt x="4433" y="428"/>
                      <a:pt x="4433" y="428"/>
                      <a:pt x="4433" y="428"/>
                    </a:cubicBezTo>
                    <a:cubicBezTo>
                      <a:pt x="4166" y="128"/>
                      <a:pt x="4166" y="128"/>
                      <a:pt x="4166" y="128"/>
                    </a:cubicBezTo>
                    <a:cubicBezTo>
                      <a:pt x="4163" y="125"/>
                      <a:pt x="4155" y="115"/>
                      <a:pt x="4141" y="99"/>
                    </a:cubicBezTo>
                    <a:cubicBezTo>
                      <a:pt x="4141" y="99"/>
                      <a:pt x="4141" y="99"/>
                      <a:pt x="4141" y="99"/>
                    </a:cubicBezTo>
                    <a:close/>
                    <a:moveTo>
                      <a:pt x="5037" y="117"/>
                    </a:moveTo>
                    <a:cubicBezTo>
                      <a:pt x="5037" y="88"/>
                      <a:pt x="5041" y="69"/>
                      <a:pt x="5048" y="60"/>
                    </a:cubicBezTo>
                    <a:cubicBezTo>
                      <a:pt x="5055" y="50"/>
                      <a:pt x="5070" y="44"/>
                      <a:pt x="5094" y="40"/>
                    </a:cubicBezTo>
                    <a:cubicBezTo>
                      <a:pt x="5101" y="39"/>
                      <a:pt x="5105" y="37"/>
                      <a:pt x="5107" y="35"/>
                    </a:cubicBezTo>
                    <a:cubicBezTo>
                      <a:pt x="5109" y="33"/>
                      <a:pt x="5110" y="29"/>
                      <a:pt x="5110" y="23"/>
                    </a:cubicBezTo>
                    <a:cubicBezTo>
                      <a:pt x="5110" y="15"/>
                      <a:pt x="5104" y="10"/>
                      <a:pt x="5093" y="10"/>
                    </a:cubicBezTo>
                    <a:cubicBezTo>
                      <a:pt x="5074" y="10"/>
                      <a:pt x="5048" y="12"/>
                      <a:pt x="5013" y="14"/>
                    </a:cubicBezTo>
                    <a:cubicBezTo>
                      <a:pt x="4976" y="17"/>
                      <a:pt x="4976" y="17"/>
                      <a:pt x="4976" y="17"/>
                    </a:cubicBezTo>
                    <a:cubicBezTo>
                      <a:pt x="4948" y="19"/>
                      <a:pt x="4925" y="21"/>
                      <a:pt x="4906" y="21"/>
                    </a:cubicBezTo>
                    <a:cubicBezTo>
                      <a:pt x="4878" y="21"/>
                      <a:pt x="4857" y="19"/>
                      <a:pt x="4845" y="17"/>
                    </a:cubicBezTo>
                    <a:cubicBezTo>
                      <a:pt x="4833" y="14"/>
                      <a:pt x="4824" y="13"/>
                      <a:pt x="4818" y="12"/>
                    </a:cubicBezTo>
                    <a:cubicBezTo>
                      <a:pt x="4810" y="12"/>
                      <a:pt x="4806" y="17"/>
                      <a:pt x="4806" y="26"/>
                    </a:cubicBezTo>
                    <a:cubicBezTo>
                      <a:pt x="4806" y="32"/>
                      <a:pt x="4808" y="37"/>
                      <a:pt x="4813" y="39"/>
                    </a:cubicBezTo>
                    <a:cubicBezTo>
                      <a:pt x="4818" y="42"/>
                      <a:pt x="4829" y="45"/>
                      <a:pt x="4846" y="47"/>
                    </a:cubicBezTo>
                    <a:cubicBezTo>
                      <a:pt x="4875" y="52"/>
                      <a:pt x="4894" y="60"/>
                      <a:pt x="4905" y="74"/>
                    </a:cubicBezTo>
                    <a:cubicBezTo>
                      <a:pt x="4916" y="87"/>
                      <a:pt x="4921" y="109"/>
                      <a:pt x="4921" y="140"/>
                    </a:cubicBezTo>
                    <a:cubicBezTo>
                      <a:pt x="4921" y="541"/>
                      <a:pt x="4921" y="541"/>
                      <a:pt x="4921" y="541"/>
                    </a:cubicBezTo>
                    <a:cubicBezTo>
                      <a:pt x="4921" y="586"/>
                      <a:pt x="4921" y="586"/>
                      <a:pt x="4921" y="586"/>
                    </a:cubicBezTo>
                    <a:cubicBezTo>
                      <a:pt x="4921" y="615"/>
                      <a:pt x="4917" y="636"/>
                      <a:pt x="4909" y="649"/>
                    </a:cubicBezTo>
                    <a:cubicBezTo>
                      <a:pt x="4901" y="661"/>
                      <a:pt x="4885" y="672"/>
                      <a:pt x="4861" y="681"/>
                    </a:cubicBezTo>
                    <a:cubicBezTo>
                      <a:pt x="4846" y="693"/>
                      <a:pt x="4846" y="693"/>
                      <a:pt x="4846" y="693"/>
                    </a:cubicBezTo>
                    <a:cubicBezTo>
                      <a:pt x="4847" y="697"/>
                      <a:pt x="4847" y="697"/>
                      <a:pt x="4847" y="697"/>
                    </a:cubicBezTo>
                    <a:cubicBezTo>
                      <a:pt x="4849" y="704"/>
                      <a:pt x="4854" y="708"/>
                      <a:pt x="4861" y="708"/>
                    </a:cubicBezTo>
                    <a:cubicBezTo>
                      <a:pt x="4869" y="708"/>
                      <a:pt x="4881" y="706"/>
                      <a:pt x="4898" y="703"/>
                    </a:cubicBezTo>
                    <a:cubicBezTo>
                      <a:pt x="4917" y="699"/>
                      <a:pt x="4944" y="698"/>
                      <a:pt x="4977" y="698"/>
                    </a:cubicBezTo>
                    <a:cubicBezTo>
                      <a:pt x="5005" y="698"/>
                      <a:pt x="5040" y="700"/>
                      <a:pt x="5084" y="705"/>
                    </a:cubicBezTo>
                    <a:cubicBezTo>
                      <a:pt x="5101" y="707"/>
                      <a:pt x="5115" y="708"/>
                      <a:pt x="5124" y="708"/>
                    </a:cubicBezTo>
                    <a:cubicBezTo>
                      <a:pt x="5146" y="708"/>
                      <a:pt x="5157" y="703"/>
                      <a:pt x="5157" y="693"/>
                    </a:cubicBezTo>
                    <a:cubicBezTo>
                      <a:pt x="5157" y="682"/>
                      <a:pt x="5149" y="677"/>
                      <a:pt x="5132" y="677"/>
                    </a:cubicBezTo>
                    <a:cubicBezTo>
                      <a:pt x="5107" y="677"/>
                      <a:pt x="5087" y="670"/>
                      <a:pt x="5071" y="657"/>
                    </a:cubicBezTo>
                    <a:cubicBezTo>
                      <a:pt x="5055" y="643"/>
                      <a:pt x="5046" y="623"/>
                      <a:pt x="5041" y="597"/>
                    </a:cubicBezTo>
                    <a:cubicBezTo>
                      <a:pt x="5037" y="547"/>
                      <a:pt x="5037" y="547"/>
                      <a:pt x="5037" y="547"/>
                    </a:cubicBezTo>
                    <a:cubicBezTo>
                      <a:pt x="5037" y="117"/>
                      <a:pt x="5037" y="117"/>
                      <a:pt x="5037" y="117"/>
                    </a:cubicBezTo>
                    <a:close/>
                    <a:moveTo>
                      <a:pt x="5513" y="83"/>
                    </a:moveTo>
                    <a:cubicBezTo>
                      <a:pt x="5513" y="58"/>
                      <a:pt x="5526" y="44"/>
                      <a:pt x="5550" y="39"/>
                    </a:cubicBezTo>
                    <a:cubicBezTo>
                      <a:pt x="5565" y="36"/>
                      <a:pt x="5572" y="31"/>
                      <a:pt x="5572" y="23"/>
                    </a:cubicBezTo>
                    <a:cubicBezTo>
                      <a:pt x="5572" y="14"/>
                      <a:pt x="5567" y="9"/>
                      <a:pt x="5558" y="9"/>
                    </a:cubicBezTo>
                    <a:cubicBezTo>
                      <a:pt x="5551" y="9"/>
                      <a:pt x="5536" y="10"/>
                      <a:pt x="5514" y="11"/>
                    </a:cubicBezTo>
                    <a:cubicBezTo>
                      <a:pt x="5461" y="14"/>
                      <a:pt x="5461" y="14"/>
                      <a:pt x="5461" y="14"/>
                    </a:cubicBezTo>
                    <a:cubicBezTo>
                      <a:pt x="5376" y="11"/>
                      <a:pt x="5376" y="11"/>
                      <a:pt x="5376" y="11"/>
                    </a:cubicBezTo>
                    <a:cubicBezTo>
                      <a:pt x="5353" y="11"/>
                      <a:pt x="5333" y="10"/>
                      <a:pt x="5316" y="8"/>
                    </a:cubicBezTo>
                    <a:cubicBezTo>
                      <a:pt x="5309" y="8"/>
                      <a:pt x="5304" y="7"/>
                      <a:pt x="5301" y="7"/>
                    </a:cubicBezTo>
                    <a:cubicBezTo>
                      <a:pt x="5292" y="7"/>
                      <a:pt x="5287" y="12"/>
                      <a:pt x="5287" y="21"/>
                    </a:cubicBezTo>
                    <a:cubicBezTo>
                      <a:pt x="5287" y="30"/>
                      <a:pt x="5294" y="35"/>
                      <a:pt x="5307" y="38"/>
                    </a:cubicBezTo>
                    <a:cubicBezTo>
                      <a:pt x="5331" y="43"/>
                      <a:pt x="5349" y="56"/>
                      <a:pt x="5363" y="76"/>
                    </a:cubicBezTo>
                    <a:cubicBezTo>
                      <a:pt x="5377" y="95"/>
                      <a:pt x="5395" y="136"/>
                      <a:pt x="5418" y="198"/>
                    </a:cubicBezTo>
                    <a:cubicBezTo>
                      <a:pt x="5438" y="251"/>
                      <a:pt x="5462" y="311"/>
                      <a:pt x="5491" y="377"/>
                    </a:cubicBezTo>
                    <a:cubicBezTo>
                      <a:pt x="5611" y="649"/>
                      <a:pt x="5611" y="649"/>
                      <a:pt x="5611" y="649"/>
                    </a:cubicBezTo>
                    <a:cubicBezTo>
                      <a:pt x="5624" y="679"/>
                      <a:pt x="5624" y="679"/>
                      <a:pt x="5624" y="679"/>
                    </a:cubicBezTo>
                    <a:cubicBezTo>
                      <a:pt x="5635" y="705"/>
                      <a:pt x="5635" y="705"/>
                      <a:pt x="5635" y="705"/>
                    </a:cubicBezTo>
                    <a:cubicBezTo>
                      <a:pt x="5639" y="713"/>
                      <a:pt x="5644" y="717"/>
                      <a:pt x="5651" y="717"/>
                    </a:cubicBezTo>
                    <a:cubicBezTo>
                      <a:pt x="5660" y="717"/>
                      <a:pt x="5668" y="710"/>
                      <a:pt x="5675" y="695"/>
                    </a:cubicBezTo>
                    <a:cubicBezTo>
                      <a:pt x="5677" y="689"/>
                      <a:pt x="5687" y="667"/>
                      <a:pt x="5705" y="630"/>
                    </a:cubicBezTo>
                    <a:cubicBezTo>
                      <a:pt x="5708" y="626"/>
                      <a:pt x="5723" y="592"/>
                      <a:pt x="5751" y="530"/>
                    </a:cubicBezTo>
                    <a:cubicBezTo>
                      <a:pt x="5837" y="340"/>
                      <a:pt x="5837" y="340"/>
                      <a:pt x="5837" y="340"/>
                    </a:cubicBezTo>
                    <a:cubicBezTo>
                      <a:pt x="5912" y="166"/>
                      <a:pt x="5912" y="166"/>
                      <a:pt x="5912" y="166"/>
                    </a:cubicBezTo>
                    <a:cubicBezTo>
                      <a:pt x="5935" y="114"/>
                      <a:pt x="5953" y="81"/>
                      <a:pt x="5965" y="64"/>
                    </a:cubicBezTo>
                    <a:cubicBezTo>
                      <a:pt x="5977" y="48"/>
                      <a:pt x="5993" y="38"/>
                      <a:pt x="6013" y="34"/>
                    </a:cubicBezTo>
                    <a:cubicBezTo>
                      <a:pt x="6023" y="32"/>
                      <a:pt x="6028" y="27"/>
                      <a:pt x="6028" y="19"/>
                    </a:cubicBezTo>
                    <a:cubicBezTo>
                      <a:pt x="6028" y="11"/>
                      <a:pt x="6025" y="6"/>
                      <a:pt x="6019" y="6"/>
                    </a:cubicBezTo>
                    <a:cubicBezTo>
                      <a:pt x="6014" y="6"/>
                      <a:pt x="6008" y="7"/>
                      <a:pt x="5999" y="8"/>
                    </a:cubicBezTo>
                    <a:cubicBezTo>
                      <a:pt x="5976" y="12"/>
                      <a:pt x="5950" y="14"/>
                      <a:pt x="5919" y="14"/>
                    </a:cubicBezTo>
                    <a:cubicBezTo>
                      <a:pt x="5909" y="14"/>
                      <a:pt x="5892" y="14"/>
                      <a:pt x="5868" y="12"/>
                    </a:cubicBezTo>
                    <a:cubicBezTo>
                      <a:pt x="5815" y="9"/>
                      <a:pt x="5815" y="9"/>
                      <a:pt x="5815" y="9"/>
                    </a:cubicBezTo>
                    <a:cubicBezTo>
                      <a:pt x="5801" y="9"/>
                      <a:pt x="5792" y="8"/>
                      <a:pt x="5787" y="8"/>
                    </a:cubicBezTo>
                    <a:cubicBezTo>
                      <a:pt x="5779" y="8"/>
                      <a:pt x="5775" y="12"/>
                      <a:pt x="5775" y="20"/>
                    </a:cubicBezTo>
                    <a:cubicBezTo>
                      <a:pt x="5775" y="28"/>
                      <a:pt x="5781" y="33"/>
                      <a:pt x="5792" y="34"/>
                    </a:cubicBezTo>
                    <a:cubicBezTo>
                      <a:pt x="5820" y="38"/>
                      <a:pt x="5840" y="47"/>
                      <a:pt x="5855" y="60"/>
                    </a:cubicBezTo>
                    <a:cubicBezTo>
                      <a:pt x="5870" y="73"/>
                      <a:pt x="5877" y="91"/>
                      <a:pt x="5877" y="111"/>
                    </a:cubicBezTo>
                    <a:cubicBezTo>
                      <a:pt x="5877" y="148"/>
                      <a:pt x="5858" y="208"/>
                      <a:pt x="5821" y="290"/>
                    </a:cubicBezTo>
                    <a:cubicBezTo>
                      <a:pt x="5707" y="543"/>
                      <a:pt x="5707" y="543"/>
                      <a:pt x="5707" y="543"/>
                    </a:cubicBezTo>
                    <a:cubicBezTo>
                      <a:pt x="5703" y="552"/>
                      <a:pt x="5698" y="557"/>
                      <a:pt x="5695" y="557"/>
                    </a:cubicBezTo>
                    <a:cubicBezTo>
                      <a:pt x="5691" y="556"/>
                      <a:pt x="5686" y="550"/>
                      <a:pt x="5681" y="538"/>
                    </a:cubicBezTo>
                    <a:cubicBezTo>
                      <a:pt x="5568" y="262"/>
                      <a:pt x="5568" y="262"/>
                      <a:pt x="5568" y="262"/>
                    </a:cubicBezTo>
                    <a:cubicBezTo>
                      <a:pt x="5532" y="173"/>
                      <a:pt x="5513" y="113"/>
                      <a:pt x="5513" y="83"/>
                    </a:cubicBezTo>
                    <a:cubicBezTo>
                      <a:pt x="5513" y="83"/>
                      <a:pt x="5513" y="83"/>
                      <a:pt x="5513" y="83"/>
                    </a:cubicBezTo>
                    <a:close/>
                    <a:moveTo>
                      <a:pt x="6381" y="109"/>
                    </a:moveTo>
                    <a:cubicBezTo>
                      <a:pt x="6381" y="80"/>
                      <a:pt x="6390" y="63"/>
                      <a:pt x="6407" y="58"/>
                    </a:cubicBezTo>
                    <a:cubicBezTo>
                      <a:pt x="6441" y="54"/>
                      <a:pt x="6441" y="54"/>
                      <a:pt x="6441" y="54"/>
                    </a:cubicBezTo>
                    <a:cubicBezTo>
                      <a:pt x="6503" y="54"/>
                      <a:pt x="6503" y="54"/>
                      <a:pt x="6503" y="54"/>
                    </a:cubicBezTo>
                    <a:cubicBezTo>
                      <a:pt x="6557" y="54"/>
                      <a:pt x="6597" y="61"/>
                      <a:pt x="6621" y="76"/>
                    </a:cubicBezTo>
                    <a:cubicBezTo>
                      <a:pt x="6646" y="91"/>
                      <a:pt x="6658" y="116"/>
                      <a:pt x="6658" y="149"/>
                    </a:cubicBezTo>
                    <a:cubicBezTo>
                      <a:pt x="6658" y="164"/>
                      <a:pt x="6661" y="172"/>
                      <a:pt x="6667" y="171"/>
                    </a:cubicBezTo>
                    <a:cubicBezTo>
                      <a:pt x="6680" y="171"/>
                      <a:pt x="6687" y="158"/>
                      <a:pt x="6687" y="132"/>
                    </a:cubicBezTo>
                    <a:cubicBezTo>
                      <a:pt x="6687" y="119"/>
                      <a:pt x="6686" y="98"/>
                      <a:pt x="6683" y="69"/>
                    </a:cubicBezTo>
                    <a:cubicBezTo>
                      <a:pt x="6681" y="49"/>
                      <a:pt x="6680" y="35"/>
                      <a:pt x="6680" y="28"/>
                    </a:cubicBezTo>
                    <a:cubicBezTo>
                      <a:pt x="6680" y="17"/>
                      <a:pt x="6675" y="11"/>
                      <a:pt x="6665" y="11"/>
                    </a:cubicBezTo>
                    <a:cubicBezTo>
                      <a:pt x="6663" y="11"/>
                      <a:pt x="6661" y="11"/>
                      <a:pt x="6658" y="11"/>
                    </a:cubicBezTo>
                    <a:cubicBezTo>
                      <a:pt x="6633" y="14"/>
                      <a:pt x="6565" y="16"/>
                      <a:pt x="6455" y="16"/>
                    </a:cubicBezTo>
                    <a:cubicBezTo>
                      <a:pt x="6263" y="14"/>
                      <a:pt x="6263" y="14"/>
                      <a:pt x="6263" y="14"/>
                    </a:cubicBezTo>
                    <a:cubicBezTo>
                      <a:pt x="6213" y="12"/>
                      <a:pt x="6213" y="12"/>
                      <a:pt x="6213" y="12"/>
                    </a:cubicBezTo>
                    <a:cubicBezTo>
                      <a:pt x="6202" y="12"/>
                      <a:pt x="6194" y="12"/>
                      <a:pt x="6188" y="11"/>
                    </a:cubicBezTo>
                    <a:cubicBezTo>
                      <a:pt x="6180" y="11"/>
                      <a:pt x="6175" y="10"/>
                      <a:pt x="6173" y="10"/>
                    </a:cubicBezTo>
                    <a:cubicBezTo>
                      <a:pt x="6162" y="10"/>
                      <a:pt x="6156" y="14"/>
                      <a:pt x="6156" y="22"/>
                    </a:cubicBezTo>
                    <a:cubicBezTo>
                      <a:pt x="6156" y="31"/>
                      <a:pt x="6160" y="36"/>
                      <a:pt x="6170" y="37"/>
                    </a:cubicBezTo>
                    <a:cubicBezTo>
                      <a:pt x="6208" y="43"/>
                      <a:pt x="6234" y="52"/>
                      <a:pt x="6246" y="65"/>
                    </a:cubicBezTo>
                    <a:cubicBezTo>
                      <a:pt x="6258" y="79"/>
                      <a:pt x="6265" y="104"/>
                      <a:pt x="6265" y="142"/>
                    </a:cubicBezTo>
                    <a:cubicBezTo>
                      <a:pt x="6265" y="542"/>
                      <a:pt x="6265" y="542"/>
                      <a:pt x="6265" y="542"/>
                    </a:cubicBezTo>
                    <a:cubicBezTo>
                      <a:pt x="6265" y="572"/>
                      <a:pt x="6263" y="597"/>
                      <a:pt x="6259" y="614"/>
                    </a:cubicBezTo>
                    <a:cubicBezTo>
                      <a:pt x="6255" y="636"/>
                      <a:pt x="6249" y="650"/>
                      <a:pt x="6243" y="658"/>
                    </a:cubicBezTo>
                    <a:cubicBezTo>
                      <a:pt x="6236" y="667"/>
                      <a:pt x="6223" y="674"/>
                      <a:pt x="6203" y="682"/>
                    </a:cubicBezTo>
                    <a:cubicBezTo>
                      <a:pt x="6196" y="685"/>
                      <a:pt x="6192" y="690"/>
                      <a:pt x="6192" y="696"/>
                    </a:cubicBezTo>
                    <a:cubicBezTo>
                      <a:pt x="6193" y="703"/>
                      <a:pt x="6197" y="707"/>
                      <a:pt x="6205" y="707"/>
                    </a:cubicBezTo>
                    <a:cubicBezTo>
                      <a:pt x="6211" y="707"/>
                      <a:pt x="6221" y="707"/>
                      <a:pt x="6235" y="706"/>
                    </a:cubicBezTo>
                    <a:cubicBezTo>
                      <a:pt x="6285" y="703"/>
                      <a:pt x="6323" y="701"/>
                      <a:pt x="6347" y="701"/>
                    </a:cubicBezTo>
                    <a:cubicBezTo>
                      <a:pt x="6384" y="701"/>
                      <a:pt x="6413" y="702"/>
                      <a:pt x="6435" y="704"/>
                    </a:cubicBezTo>
                    <a:cubicBezTo>
                      <a:pt x="6493" y="710"/>
                      <a:pt x="6493" y="710"/>
                      <a:pt x="6493" y="710"/>
                    </a:cubicBezTo>
                    <a:cubicBezTo>
                      <a:pt x="6519" y="712"/>
                      <a:pt x="6543" y="714"/>
                      <a:pt x="6565" y="714"/>
                    </a:cubicBezTo>
                    <a:cubicBezTo>
                      <a:pt x="6602" y="714"/>
                      <a:pt x="6631" y="708"/>
                      <a:pt x="6653" y="697"/>
                    </a:cubicBezTo>
                    <a:cubicBezTo>
                      <a:pt x="6675" y="685"/>
                      <a:pt x="6694" y="667"/>
                      <a:pt x="6709" y="640"/>
                    </a:cubicBezTo>
                    <a:cubicBezTo>
                      <a:pt x="6727" y="609"/>
                      <a:pt x="6735" y="577"/>
                      <a:pt x="6735" y="544"/>
                    </a:cubicBezTo>
                    <a:cubicBezTo>
                      <a:pt x="6735" y="540"/>
                      <a:pt x="6734" y="536"/>
                      <a:pt x="6731" y="533"/>
                    </a:cubicBezTo>
                    <a:cubicBezTo>
                      <a:pt x="6728" y="530"/>
                      <a:pt x="6725" y="529"/>
                      <a:pt x="6722" y="530"/>
                    </a:cubicBezTo>
                    <a:cubicBezTo>
                      <a:pt x="6720" y="530"/>
                      <a:pt x="6718" y="532"/>
                      <a:pt x="6716" y="536"/>
                    </a:cubicBezTo>
                    <a:cubicBezTo>
                      <a:pt x="6674" y="620"/>
                      <a:pt x="6584" y="661"/>
                      <a:pt x="6448" y="661"/>
                    </a:cubicBezTo>
                    <a:cubicBezTo>
                      <a:pt x="6432" y="661"/>
                      <a:pt x="6420" y="659"/>
                      <a:pt x="6412" y="653"/>
                    </a:cubicBezTo>
                    <a:cubicBezTo>
                      <a:pt x="6404" y="648"/>
                      <a:pt x="6397" y="638"/>
                      <a:pt x="6392" y="622"/>
                    </a:cubicBezTo>
                    <a:cubicBezTo>
                      <a:pt x="6384" y="602"/>
                      <a:pt x="6381" y="567"/>
                      <a:pt x="6381" y="520"/>
                    </a:cubicBezTo>
                    <a:cubicBezTo>
                      <a:pt x="6381" y="475"/>
                      <a:pt x="6381" y="475"/>
                      <a:pt x="6381" y="475"/>
                    </a:cubicBezTo>
                    <a:cubicBezTo>
                      <a:pt x="6381" y="438"/>
                      <a:pt x="6382" y="412"/>
                      <a:pt x="6384" y="395"/>
                    </a:cubicBezTo>
                    <a:cubicBezTo>
                      <a:pt x="6386" y="380"/>
                      <a:pt x="6390" y="370"/>
                      <a:pt x="6395" y="366"/>
                    </a:cubicBezTo>
                    <a:cubicBezTo>
                      <a:pt x="6401" y="361"/>
                      <a:pt x="6412" y="358"/>
                      <a:pt x="6429" y="358"/>
                    </a:cubicBezTo>
                    <a:cubicBezTo>
                      <a:pt x="6463" y="358"/>
                      <a:pt x="6463" y="358"/>
                      <a:pt x="6463" y="358"/>
                    </a:cubicBezTo>
                    <a:cubicBezTo>
                      <a:pt x="6498" y="358"/>
                      <a:pt x="6521" y="359"/>
                      <a:pt x="6534" y="362"/>
                    </a:cubicBezTo>
                    <a:cubicBezTo>
                      <a:pt x="6546" y="364"/>
                      <a:pt x="6557" y="369"/>
                      <a:pt x="6566" y="377"/>
                    </a:cubicBezTo>
                    <a:cubicBezTo>
                      <a:pt x="6582" y="392"/>
                      <a:pt x="6592" y="414"/>
                      <a:pt x="6596" y="443"/>
                    </a:cubicBezTo>
                    <a:cubicBezTo>
                      <a:pt x="6598" y="456"/>
                      <a:pt x="6603" y="462"/>
                      <a:pt x="6612" y="462"/>
                    </a:cubicBezTo>
                    <a:cubicBezTo>
                      <a:pt x="6616" y="461"/>
                      <a:pt x="6619" y="460"/>
                      <a:pt x="6620" y="458"/>
                    </a:cubicBezTo>
                    <a:cubicBezTo>
                      <a:pt x="6621" y="457"/>
                      <a:pt x="6621" y="453"/>
                      <a:pt x="6621" y="449"/>
                    </a:cubicBezTo>
                    <a:cubicBezTo>
                      <a:pt x="6621" y="423"/>
                      <a:pt x="6621" y="423"/>
                      <a:pt x="6621" y="423"/>
                    </a:cubicBezTo>
                    <a:cubicBezTo>
                      <a:pt x="6621" y="404"/>
                      <a:pt x="6620" y="381"/>
                      <a:pt x="6618" y="355"/>
                    </a:cubicBezTo>
                    <a:cubicBezTo>
                      <a:pt x="6615" y="315"/>
                      <a:pt x="6613" y="290"/>
                      <a:pt x="6613" y="279"/>
                    </a:cubicBezTo>
                    <a:cubicBezTo>
                      <a:pt x="6613" y="273"/>
                      <a:pt x="6614" y="266"/>
                      <a:pt x="6614" y="257"/>
                    </a:cubicBezTo>
                    <a:cubicBezTo>
                      <a:pt x="6615" y="245"/>
                      <a:pt x="6616" y="237"/>
                      <a:pt x="6616" y="235"/>
                    </a:cubicBezTo>
                    <a:cubicBezTo>
                      <a:pt x="6616" y="225"/>
                      <a:pt x="6612" y="221"/>
                      <a:pt x="6605" y="221"/>
                    </a:cubicBezTo>
                    <a:cubicBezTo>
                      <a:pt x="6598" y="221"/>
                      <a:pt x="6593" y="225"/>
                      <a:pt x="6590" y="231"/>
                    </a:cubicBezTo>
                    <a:cubicBezTo>
                      <a:pt x="6578" y="255"/>
                      <a:pt x="6578" y="255"/>
                      <a:pt x="6578" y="255"/>
                    </a:cubicBezTo>
                    <a:cubicBezTo>
                      <a:pt x="6560" y="292"/>
                      <a:pt x="6534" y="310"/>
                      <a:pt x="6501" y="310"/>
                    </a:cubicBezTo>
                    <a:cubicBezTo>
                      <a:pt x="6458" y="310"/>
                      <a:pt x="6458" y="310"/>
                      <a:pt x="6458" y="310"/>
                    </a:cubicBezTo>
                    <a:cubicBezTo>
                      <a:pt x="6436" y="311"/>
                      <a:pt x="6436" y="311"/>
                      <a:pt x="6436" y="311"/>
                    </a:cubicBezTo>
                    <a:cubicBezTo>
                      <a:pt x="6420" y="311"/>
                      <a:pt x="6420" y="311"/>
                      <a:pt x="6420" y="311"/>
                    </a:cubicBezTo>
                    <a:cubicBezTo>
                      <a:pt x="6403" y="311"/>
                      <a:pt x="6392" y="307"/>
                      <a:pt x="6387" y="299"/>
                    </a:cubicBezTo>
                    <a:cubicBezTo>
                      <a:pt x="6383" y="290"/>
                      <a:pt x="6381" y="270"/>
                      <a:pt x="6381" y="239"/>
                    </a:cubicBezTo>
                    <a:cubicBezTo>
                      <a:pt x="6381" y="130"/>
                      <a:pt x="6381" y="130"/>
                      <a:pt x="6381" y="130"/>
                    </a:cubicBezTo>
                    <a:cubicBezTo>
                      <a:pt x="6381" y="109"/>
                      <a:pt x="6381" y="109"/>
                      <a:pt x="6381" y="109"/>
                    </a:cubicBezTo>
                    <a:close/>
                    <a:moveTo>
                      <a:pt x="7110" y="405"/>
                    </a:moveTo>
                    <a:cubicBezTo>
                      <a:pt x="7110" y="391"/>
                      <a:pt x="7113" y="383"/>
                      <a:pt x="7118" y="380"/>
                    </a:cubicBezTo>
                    <a:cubicBezTo>
                      <a:pt x="7140" y="376"/>
                      <a:pt x="7140" y="376"/>
                      <a:pt x="7140" y="376"/>
                    </a:cubicBezTo>
                    <a:cubicBezTo>
                      <a:pt x="7172" y="376"/>
                      <a:pt x="7172" y="376"/>
                      <a:pt x="7172" y="376"/>
                    </a:cubicBezTo>
                    <a:cubicBezTo>
                      <a:pt x="7198" y="376"/>
                      <a:pt x="7217" y="381"/>
                      <a:pt x="7229" y="391"/>
                    </a:cubicBezTo>
                    <a:cubicBezTo>
                      <a:pt x="7241" y="401"/>
                      <a:pt x="7256" y="425"/>
                      <a:pt x="7274" y="462"/>
                    </a:cubicBezTo>
                    <a:cubicBezTo>
                      <a:pt x="7321" y="557"/>
                      <a:pt x="7359" y="621"/>
                      <a:pt x="7388" y="655"/>
                    </a:cubicBezTo>
                    <a:cubicBezTo>
                      <a:pt x="7417" y="689"/>
                      <a:pt x="7449" y="706"/>
                      <a:pt x="7484" y="706"/>
                    </a:cubicBezTo>
                    <a:cubicBezTo>
                      <a:pt x="7505" y="706"/>
                      <a:pt x="7529" y="700"/>
                      <a:pt x="7557" y="687"/>
                    </a:cubicBezTo>
                    <a:cubicBezTo>
                      <a:pt x="7584" y="675"/>
                      <a:pt x="7598" y="664"/>
                      <a:pt x="7598" y="654"/>
                    </a:cubicBezTo>
                    <a:cubicBezTo>
                      <a:pt x="7598" y="646"/>
                      <a:pt x="7595" y="643"/>
                      <a:pt x="7589" y="643"/>
                    </a:cubicBezTo>
                    <a:cubicBezTo>
                      <a:pt x="7586" y="643"/>
                      <a:pt x="7582" y="643"/>
                      <a:pt x="7578" y="644"/>
                    </a:cubicBezTo>
                    <a:cubicBezTo>
                      <a:pt x="7571" y="645"/>
                      <a:pt x="7564" y="646"/>
                      <a:pt x="7556" y="646"/>
                    </a:cubicBezTo>
                    <a:cubicBezTo>
                      <a:pt x="7537" y="646"/>
                      <a:pt x="7521" y="640"/>
                      <a:pt x="7507" y="628"/>
                    </a:cubicBezTo>
                    <a:cubicBezTo>
                      <a:pt x="7493" y="616"/>
                      <a:pt x="7477" y="594"/>
                      <a:pt x="7459" y="563"/>
                    </a:cubicBezTo>
                    <a:cubicBezTo>
                      <a:pt x="7407" y="471"/>
                      <a:pt x="7407" y="471"/>
                      <a:pt x="7407" y="471"/>
                    </a:cubicBezTo>
                    <a:cubicBezTo>
                      <a:pt x="7362" y="391"/>
                      <a:pt x="7362" y="391"/>
                      <a:pt x="7362" y="391"/>
                    </a:cubicBezTo>
                    <a:cubicBezTo>
                      <a:pt x="7356" y="380"/>
                      <a:pt x="7352" y="372"/>
                      <a:pt x="7349" y="367"/>
                    </a:cubicBezTo>
                    <a:cubicBezTo>
                      <a:pt x="7346" y="362"/>
                      <a:pt x="7344" y="358"/>
                      <a:pt x="7344" y="355"/>
                    </a:cubicBezTo>
                    <a:cubicBezTo>
                      <a:pt x="7343" y="351"/>
                      <a:pt x="7347" y="348"/>
                      <a:pt x="7353" y="345"/>
                    </a:cubicBezTo>
                    <a:cubicBezTo>
                      <a:pt x="7386" y="331"/>
                      <a:pt x="7412" y="310"/>
                      <a:pt x="7430" y="283"/>
                    </a:cubicBezTo>
                    <a:cubicBezTo>
                      <a:pt x="7449" y="256"/>
                      <a:pt x="7458" y="225"/>
                      <a:pt x="7458" y="192"/>
                    </a:cubicBezTo>
                    <a:cubicBezTo>
                      <a:pt x="7458" y="139"/>
                      <a:pt x="7437" y="95"/>
                      <a:pt x="7395" y="60"/>
                    </a:cubicBezTo>
                    <a:cubicBezTo>
                      <a:pt x="7353" y="25"/>
                      <a:pt x="7300" y="8"/>
                      <a:pt x="7236" y="8"/>
                    </a:cubicBezTo>
                    <a:cubicBezTo>
                      <a:pt x="7215" y="8"/>
                      <a:pt x="7175" y="10"/>
                      <a:pt x="7119" y="14"/>
                    </a:cubicBezTo>
                    <a:cubicBezTo>
                      <a:pt x="7070" y="18"/>
                      <a:pt x="7029" y="20"/>
                      <a:pt x="6995" y="20"/>
                    </a:cubicBezTo>
                    <a:cubicBezTo>
                      <a:pt x="6964" y="20"/>
                      <a:pt x="6935" y="19"/>
                      <a:pt x="6910" y="16"/>
                    </a:cubicBezTo>
                    <a:cubicBezTo>
                      <a:pt x="6901" y="15"/>
                      <a:pt x="6895" y="14"/>
                      <a:pt x="6891" y="14"/>
                    </a:cubicBezTo>
                    <a:cubicBezTo>
                      <a:pt x="6882" y="14"/>
                      <a:pt x="6877" y="19"/>
                      <a:pt x="6877" y="29"/>
                    </a:cubicBezTo>
                    <a:cubicBezTo>
                      <a:pt x="6877" y="38"/>
                      <a:pt x="6884" y="44"/>
                      <a:pt x="6898" y="46"/>
                    </a:cubicBezTo>
                    <a:cubicBezTo>
                      <a:pt x="6935" y="51"/>
                      <a:pt x="6962" y="65"/>
                      <a:pt x="6979" y="87"/>
                    </a:cubicBezTo>
                    <a:cubicBezTo>
                      <a:pt x="6989" y="101"/>
                      <a:pt x="6994" y="128"/>
                      <a:pt x="6994" y="168"/>
                    </a:cubicBezTo>
                    <a:cubicBezTo>
                      <a:pt x="6994" y="533"/>
                      <a:pt x="6994" y="533"/>
                      <a:pt x="6994" y="533"/>
                    </a:cubicBezTo>
                    <a:cubicBezTo>
                      <a:pt x="6993" y="552"/>
                      <a:pt x="6993" y="552"/>
                      <a:pt x="6993" y="552"/>
                    </a:cubicBezTo>
                    <a:cubicBezTo>
                      <a:pt x="6993" y="600"/>
                      <a:pt x="6993" y="600"/>
                      <a:pt x="6993" y="600"/>
                    </a:cubicBezTo>
                    <a:cubicBezTo>
                      <a:pt x="6993" y="625"/>
                      <a:pt x="6989" y="643"/>
                      <a:pt x="6980" y="655"/>
                    </a:cubicBezTo>
                    <a:cubicBezTo>
                      <a:pt x="6971" y="667"/>
                      <a:pt x="6956" y="676"/>
                      <a:pt x="6933" y="683"/>
                    </a:cubicBezTo>
                    <a:cubicBezTo>
                      <a:pt x="6926" y="685"/>
                      <a:pt x="6923" y="690"/>
                      <a:pt x="6923" y="698"/>
                    </a:cubicBezTo>
                    <a:cubicBezTo>
                      <a:pt x="6923" y="707"/>
                      <a:pt x="6929" y="712"/>
                      <a:pt x="6941" y="712"/>
                    </a:cubicBezTo>
                    <a:cubicBezTo>
                      <a:pt x="6945" y="712"/>
                      <a:pt x="6951" y="711"/>
                      <a:pt x="6961" y="710"/>
                    </a:cubicBezTo>
                    <a:cubicBezTo>
                      <a:pt x="6994" y="707"/>
                      <a:pt x="6994" y="707"/>
                      <a:pt x="6994" y="707"/>
                    </a:cubicBezTo>
                    <a:cubicBezTo>
                      <a:pt x="7037" y="704"/>
                      <a:pt x="7037" y="704"/>
                      <a:pt x="7037" y="704"/>
                    </a:cubicBezTo>
                    <a:cubicBezTo>
                      <a:pt x="7054" y="702"/>
                      <a:pt x="7074" y="702"/>
                      <a:pt x="7097" y="702"/>
                    </a:cubicBezTo>
                    <a:cubicBezTo>
                      <a:pt x="7124" y="702"/>
                      <a:pt x="7152" y="703"/>
                      <a:pt x="7181" y="705"/>
                    </a:cubicBezTo>
                    <a:cubicBezTo>
                      <a:pt x="7191" y="706"/>
                      <a:pt x="7198" y="707"/>
                      <a:pt x="7201" y="707"/>
                    </a:cubicBezTo>
                    <a:cubicBezTo>
                      <a:pt x="7213" y="707"/>
                      <a:pt x="7219" y="702"/>
                      <a:pt x="7219" y="692"/>
                    </a:cubicBezTo>
                    <a:cubicBezTo>
                      <a:pt x="7219" y="683"/>
                      <a:pt x="7211" y="677"/>
                      <a:pt x="7197" y="676"/>
                    </a:cubicBezTo>
                    <a:cubicBezTo>
                      <a:pt x="7163" y="672"/>
                      <a:pt x="7139" y="659"/>
                      <a:pt x="7128" y="637"/>
                    </a:cubicBezTo>
                    <a:cubicBezTo>
                      <a:pt x="7116" y="614"/>
                      <a:pt x="7110" y="571"/>
                      <a:pt x="7110" y="507"/>
                    </a:cubicBezTo>
                    <a:cubicBezTo>
                      <a:pt x="7110" y="405"/>
                      <a:pt x="7110" y="405"/>
                      <a:pt x="7110" y="405"/>
                    </a:cubicBezTo>
                    <a:close/>
                    <a:moveTo>
                      <a:pt x="7123" y="60"/>
                    </a:moveTo>
                    <a:cubicBezTo>
                      <a:pt x="7132" y="51"/>
                      <a:pt x="7147" y="46"/>
                      <a:pt x="7170" y="46"/>
                    </a:cubicBezTo>
                    <a:cubicBezTo>
                      <a:pt x="7221" y="46"/>
                      <a:pt x="7264" y="62"/>
                      <a:pt x="7297" y="96"/>
                    </a:cubicBezTo>
                    <a:cubicBezTo>
                      <a:pt x="7330" y="129"/>
                      <a:pt x="7347" y="171"/>
                      <a:pt x="7347" y="221"/>
                    </a:cubicBezTo>
                    <a:cubicBezTo>
                      <a:pt x="7347" y="261"/>
                      <a:pt x="7334" y="291"/>
                      <a:pt x="7310" y="313"/>
                    </a:cubicBezTo>
                    <a:cubicBezTo>
                      <a:pt x="7297" y="325"/>
                      <a:pt x="7284" y="332"/>
                      <a:pt x="7270" y="334"/>
                    </a:cubicBezTo>
                    <a:cubicBezTo>
                      <a:pt x="7255" y="336"/>
                      <a:pt x="7218" y="337"/>
                      <a:pt x="7158" y="337"/>
                    </a:cubicBezTo>
                    <a:cubicBezTo>
                      <a:pt x="7137" y="337"/>
                      <a:pt x="7124" y="334"/>
                      <a:pt x="7118" y="328"/>
                    </a:cubicBezTo>
                    <a:cubicBezTo>
                      <a:pt x="7113" y="323"/>
                      <a:pt x="7110" y="309"/>
                      <a:pt x="7110" y="288"/>
                    </a:cubicBezTo>
                    <a:cubicBezTo>
                      <a:pt x="7110" y="113"/>
                      <a:pt x="7110" y="113"/>
                      <a:pt x="7110" y="113"/>
                    </a:cubicBezTo>
                    <a:cubicBezTo>
                      <a:pt x="7110" y="87"/>
                      <a:pt x="7114" y="70"/>
                      <a:pt x="7123" y="60"/>
                    </a:cubicBezTo>
                    <a:close/>
                    <a:moveTo>
                      <a:pt x="7815" y="57"/>
                    </a:moveTo>
                    <a:cubicBezTo>
                      <a:pt x="7778" y="94"/>
                      <a:pt x="7760" y="141"/>
                      <a:pt x="7760" y="196"/>
                    </a:cubicBezTo>
                    <a:cubicBezTo>
                      <a:pt x="7760" y="244"/>
                      <a:pt x="7773" y="282"/>
                      <a:pt x="7799" y="311"/>
                    </a:cubicBezTo>
                    <a:cubicBezTo>
                      <a:pt x="7825" y="340"/>
                      <a:pt x="7874" y="371"/>
                      <a:pt x="7947" y="403"/>
                    </a:cubicBezTo>
                    <a:cubicBezTo>
                      <a:pt x="8024" y="437"/>
                      <a:pt x="8024" y="437"/>
                      <a:pt x="8024" y="437"/>
                    </a:cubicBezTo>
                    <a:cubicBezTo>
                      <a:pt x="8058" y="452"/>
                      <a:pt x="8082" y="468"/>
                      <a:pt x="8096" y="486"/>
                    </a:cubicBezTo>
                    <a:cubicBezTo>
                      <a:pt x="8110" y="503"/>
                      <a:pt x="8117" y="524"/>
                      <a:pt x="8117" y="551"/>
                    </a:cubicBezTo>
                    <a:cubicBezTo>
                      <a:pt x="8117" y="585"/>
                      <a:pt x="8104" y="614"/>
                      <a:pt x="8077" y="640"/>
                    </a:cubicBezTo>
                    <a:cubicBezTo>
                      <a:pt x="8050" y="666"/>
                      <a:pt x="8020" y="679"/>
                      <a:pt x="7986" y="679"/>
                    </a:cubicBezTo>
                    <a:cubicBezTo>
                      <a:pt x="7942" y="679"/>
                      <a:pt x="7900" y="660"/>
                      <a:pt x="7859" y="620"/>
                    </a:cubicBezTo>
                    <a:cubicBezTo>
                      <a:pt x="7818" y="581"/>
                      <a:pt x="7789" y="533"/>
                      <a:pt x="7773" y="475"/>
                    </a:cubicBezTo>
                    <a:cubicBezTo>
                      <a:pt x="7771" y="467"/>
                      <a:pt x="7768" y="463"/>
                      <a:pt x="7763" y="463"/>
                    </a:cubicBezTo>
                    <a:cubicBezTo>
                      <a:pt x="7752" y="463"/>
                      <a:pt x="7747" y="471"/>
                      <a:pt x="7747" y="487"/>
                    </a:cubicBezTo>
                    <a:cubicBezTo>
                      <a:pt x="7747" y="500"/>
                      <a:pt x="7754" y="529"/>
                      <a:pt x="7766" y="575"/>
                    </a:cubicBezTo>
                    <a:cubicBezTo>
                      <a:pt x="7775" y="605"/>
                      <a:pt x="7780" y="628"/>
                      <a:pt x="7781" y="644"/>
                    </a:cubicBezTo>
                    <a:cubicBezTo>
                      <a:pt x="7783" y="658"/>
                      <a:pt x="7785" y="667"/>
                      <a:pt x="7788" y="670"/>
                    </a:cubicBezTo>
                    <a:cubicBezTo>
                      <a:pt x="7790" y="672"/>
                      <a:pt x="7799" y="675"/>
                      <a:pt x="7815" y="678"/>
                    </a:cubicBezTo>
                    <a:cubicBezTo>
                      <a:pt x="7826" y="681"/>
                      <a:pt x="7843" y="686"/>
                      <a:pt x="7867" y="694"/>
                    </a:cubicBezTo>
                    <a:cubicBezTo>
                      <a:pt x="7917" y="709"/>
                      <a:pt x="7954" y="717"/>
                      <a:pt x="7977" y="717"/>
                    </a:cubicBezTo>
                    <a:cubicBezTo>
                      <a:pt x="8034" y="717"/>
                      <a:pt x="8084" y="696"/>
                      <a:pt x="8126" y="652"/>
                    </a:cubicBezTo>
                    <a:cubicBezTo>
                      <a:pt x="8169" y="609"/>
                      <a:pt x="8190" y="558"/>
                      <a:pt x="8190" y="499"/>
                    </a:cubicBezTo>
                    <a:cubicBezTo>
                      <a:pt x="8190" y="446"/>
                      <a:pt x="8175" y="400"/>
                      <a:pt x="8144" y="363"/>
                    </a:cubicBezTo>
                    <a:cubicBezTo>
                      <a:pt x="8118" y="331"/>
                      <a:pt x="8065" y="299"/>
                      <a:pt x="7985" y="267"/>
                    </a:cubicBezTo>
                    <a:cubicBezTo>
                      <a:pt x="7918" y="239"/>
                      <a:pt x="7878" y="220"/>
                      <a:pt x="7865" y="208"/>
                    </a:cubicBezTo>
                    <a:cubicBezTo>
                      <a:pt x="7845" y="189"/>
                      <a:pt x="7835" y="167"/>
                      <a:pt x="7835" y="141"/>
                    </a:cubicBezTo>
                    <a:cubicBezTo>
                      <a:pt x="7835" y="113"/>
                      <a:pt x="7847" y="89"/>
                      <a:pt x="7869" y="68"/>
                    </a:cubicBezTo>
                    <a:cubicBezTo>
                      <a:pt x="7892" y="48"/>
                      <a:pt x="7918" y="38"/>
                      <a:pt x="7949" y="38"/>
                    </a:cubicBezTo>
                    <a:cubicBezTo>
                      <a:pt x="7993" y="38"/>
                      <a:pt x="8035" y="55"/>
                      <a:pt x="8074" y="89"/>
                    </a:cubicBezTo>
                    <a:cubicBezTo>
                      <a:pt x="8114" y="123"/>
                      <a:pt x="8138" y="164"/>
                      <a:pt x="8148" y="211"/>
                    </a:cubicBezTo>
                    <a:cubicBezTo>
                      <a:pt x="8151" y="224"/>
                      <a:pt x="8155" y="230"/>
                      <a:pt x="8161" y="230"/>
                    </a:cubicBezTo>
                    <a:cubicBezTo>
                      <a:pt x="8170" y="230"/>
                      <a:pt x="8174" y="223"/>
                      <a:pt x="8174" y="208"/>
                    </a:cubicBezTo>
                    <a:cubicBezTo>
                      <a:pt x="8174" y="206"/>
                      <a:pt x="8173" y="202"/>
                      <a:pt x="8173" y="198"/>
                    </a:cubicBezTo>
                    <a:cubicBezTo>
                      <a:pt x="8168" y="152"/>
                      <a:pt x="8168" y="152"/>
                      <a:pt x="8168" y="152"/>
                    </a:cubicBezTo>
                    <a:cubicBezTo>
                      <a:pt x="8161" y="103"/>
                      <a:pt x="8161" y="103"/>
                      <a:pt x="8161" y="103"/>
                    </a:cubicBezTo>
                    <a:cubicBezTo>
                      <a:pt x="8160" y="97"/>
                      <a:pt x="8160" y="91"/>
                      <a:pt x="8160" y="85"/>
                    </a:cubicBezTo>
                    <a:cubicBezTo>
                      <a:pt x="8161" y="44"/>
                      <a:pt x="8161" y="44"/>
                      <a:pt x="8161" y="44"/>
                    </a:cubicBezTo>
                    <a:cubicBezTo>
                      <a:pt x="8161" y="33"/>
                      <a:pt x="8158" y="27"/>
                      <a:pt x="8150" y="27"/>
                    </a:cubicBezTo>
                    <a:cubicBezTo>
                      <a:pt x="8148" y="27"/>
                      <a:pt x="8145" y="28"/>
                      <a:pt x="8142" y="29"/>
                    </a:cubicBezTo>
                    <a:cubicBezTo>
                      <a:pt x="8123" y="39"/>
                      <a:pt x="8123" y="39"/>
                      <a:pt x="8123" y="39"/>
                    </a:cubicBezTo>
                    <a:cubicBezTo>
                      <a:pt x="8118" y="41"/>
                      <a:pt x="8113" y="42"/>
                      <a:pt x="8109" y="42"/>
                    </a:cubicBezTo>
                    <a:cubicBezTo>
                      <a:pt x="8102" y="42"/>
                      <a:pt x="8091" y="39"/>
                      <a:pt x="8076" y="33"/>
                    </a:cubicBezTo>
                    <a:cubicBezTo>
                      <a:pt x="8042" y="19"/>
                      <a:pt x="8042" y="19"/>
                      <a:pt x="8042" y="19"/>
                    </a:cubicBezTo>
                    <a:cubicBezTo>
                      <a:pt x="8012" y="7"/>
                      <a:pt x="7981" y="1"/>
                      <a:pt x="7950" y="1"/>
                    </a:cubicBezTo>
                    <a:cubicBezTo>
                      <a:pt x="7896" y="1"/>
                      <a:pt x="7851" y="20"/>
                      <a:pt x="7815" y="57"/>
                    </a:cubicBezTo>
                    <a:close/>
                    <a:moveTo>
                      <a:pt x="8588" y="117"/>
                    </a:moveTo>
                    <a:cubicBezTo>
                      <a:pt x="8588" y="88"/>
                      <a:pt x="8592" y="69"/>
                      <a:pt x="8599" y="60"/>
                    </a:cubicBezTo>
                    <a:cubicBezTo>
                      <a:pt x="8606" y="50"/>
                      <a:pt x="8621" y="44"/>
                      <a:pt x="8645" y="40"/>
                    </a:cubicBezTo>
                    <a:cubicBezTo>
                      <a:pt x="8652" y="39"/>
                      <a:pt x="8656" y="37"/>
                      <a:pt x="8658" y="35"/>
                    </a:cubicBezTo>
                    <a:cubicBezTo>
                      <a:pt x="8660" y="33"/>
                      <a:pt x="8660" y="29"/>
                      <a:pt x="8660" y="23"/>
                    </a:cubicBezTo>
                    <a:cubicBezTo>
                      <a:pt x="8660" y="15"/>
                      <a:pt x="8655" y="10"/>
                      <a:pt x="8644" y="10"/>
                    </a:cubicBezTo>
                    <a:cubicBezTo>
                      <a:pt x="8625" y="10"/>
                      <a:pt x="8599" y="12"/>
                      <a:pt x="8564" y="14"/>
                    </a:cubicBezTo>
                    <a:cubicBezTo>
                      <a:pt x="8527" y="17"/>
                      <a:pt x="8527" y="17"/>
                      <a:pt x="8527" y="17"/>
                    </a:cubicBezTo>
                    <a:cubicBezTo>
                      <a:pt x="8499" y="19"/>
                      <a:pt x="8476" y="21"/>
                      <a:pt x="8457" y="21"/>
                    </a:cubicBezTo>
                    <a:cubicBezTo>
                      <a:pt x="8428" y="21"/>
                      <a:pt x="8408" y="19"/>
                      <a:pt x="8396" y="17"/>
                    </a:cubicBezTo>
                    <a:cubicBezTo>
                      <a:pt x="8384" y="14"/>
                      <a:pt x="8375" y="13"/>
                      <a:pt x="8369" y="12"/>
                    </a:cubicBezTo>
                    <a:cubicBezTo>
                      <a:pt x="8361" y="12"/>
                      <a:pt x="8357" y="17"/>
                      <a:pt x="8357" y="26"/>
                    </a:cubicBezTo>
                    <a:cubicBezTo>
                      <a:pt x="8357" y="32"/>
                      <a:pt x="8359" y="37"/>
                      <a:pt x="8364" y="39"/>
                    </a:cubicBezTo>
                    <a:cubicBezTo>
                      <a:pt x="8369" y="42"/>
                      <a:pt x="8380" y="45"/>
                      <a:pt x="8397" y="47"/>
                    </a:cubicBezTo>
                    <a:cubicBezTo>
                      <a:pt x="8426" y="52"/>
                      <a:pt x="8445" y="60"/>
                      <a:pt x="8456" y="74"/>
                    </a:cubicBezTo>
                    <a:cubicBezTo>
                      <a:pt x="8467" y="87"/>
                      <a:pt x="8472" y="109"/>
                      <a:pt x="8472" y="140"/>
                    </a:cubicBezTo>
                    <a:cubicBezTo>
                      <a:pt x="8472" y="541"/>
                      <a:pt x="8472" y="541"/>
                      <a:pt x="8472" y="541"/>
                    </a:cubicBezTo>
                    <a:cubicBezTo>
                      <a:pt x="8472" y="586"/>
                      <a:pt x="8472" y="586"/>
                      <a:pt x="8472" y="586"/>
                    </a:cubicBezTo>
                    <a:cubicBezTo>
                      <a:pt x="8472" y="615"/>
                      <a:pt x="8468" y="636"/>
                      <a:pt x="8460" y="649"/>
                    </a:cubicBezTo>
                    <a:cubicBezTo>
                      <a:pt x="8452" y="661"/>
                      <a:pt x="8436" y="672"/>
                      <a:pt x="8412" y="681"/>
                    </a:cubicBezTo>
                    <a:cubicBezTo>
                      <a:pt x="8397" y="693"/>
                      <a:pt x="8397" y="693"/>
                      <a:pt x="8397" y="693"/>
                    </a:cubicBezTo>
                    <a:cubicBezTo>
                      <a:pt x="8398" y="697"/>
                      <a:pt x="8398" y="697"/>
                      <a:pt x="8398" y="697"/>
                    </a:cubicBezTo>
                    <a:cubicBezTo>
                      <a:pt x="8400" y="704"/>
                      <a:pt x="8405" y="708"/>
                      <a:pt x="8412" y="708"/>
                    </a:cubicBezTo>
                    <a:cubicBezTo>
                      <a:pt x="8420" y="708"/>
                      <a:pt x="8432" y="706"/>
                      <a:pt x="8448" y="703"/>
                    </a:cubicBezTo>
                    <a:cubicBezTo>
                      <a:pt x="8468" y="699"/>
                      <a:pt x="8495" y="698"/>
                      <a:pt x="8528" y="698"/>
                    </a:cubicBezTo>
                    <a:cubicBezTo>
                      <a:pt x="8556" y="698"/>
                      <a:pt x="8591" y="700"/>
                      <a:pt x="8635" y="705"/>
                    </a:cubicBezTo>
                    <a:cubicBezTo>
                      <a:pt x="8652" y="707"/>
                      <a:pt x="8666" y="708"/>
                      <a:pt x="8675" y="708"/>
                    </a:cubicBezTo>
                    <a:cubicBezTo>
                      <a:pt x="8697" y="708"/>
                      <a:pt x="8708" y="703"/>
                      <a:pt x="8708" y="693"/>
                    </a:cubicBezTo>
                    <a:cubicBezTo>
                      <a:pt x="8708" y="682"/>
                      <a:pt x="8700" y="677"/>
                      <a:pt x="8683" y="677"/>
                    </a:cubicBezTo>
                    <a:cubicBezTo>
                      <a:pt x="8658" y="677"/>
                      <a:pt x="8638" y="670"/>
                      <a:pt x="8622" y="657"/>
                    </a:cubicBezTo>
                    <a:cubicBezTo>
                      <a:pt x="8606" y="643"/>
                      <a:pt x="8596" y="623"/>
                      <a:pt x="8592" y="597"/>
                    </a:cubicBezTo>
                    <a:cubicBezTo>
                      <a:pt x="8588" y="547"/>
                      <a:pt x="8588" y="547"/>
                      <a:pt x="8588" y="547"/>
                    </a:cubicBezTo>
                    <a:cubicBezTo>
                      <a:pt x="8588" y="117"/>
                      <a:pt x="8588" y="117"/>
                      <a:pt x="8588" y="117"/>
                    </a:cubicBezTo>
                    <a:close/>
                    <a:moveTo>
                      <a:pt x="9248" y="76"/>
                    </a:moveTo>
                    <a:cubicBezTo>
                      <a:pt x="9261" y="68"/>
                      <a:pt x="9292" y="64"/>
                      <a:pt x="9344" y="64"/>
                    </a:cubicBezTo>
                    <a:cubicBezTo>
                      <a:pt x="9382" y="64"/>
                      <a:pt x="9411" y="71"/>
                      <a:pt x="9431" y="85"/>
                    </a:cubicBezTo>
                    <a:cubicBezTo>
                      <a:pt x="9451" y="99"/>
                      <a:pt x="9464" y="122"/>
                      <a:pt x="9471" y="153"/>
                    </a:cubicBezTo>
                    <a:cubicBezTo>
                      <a:pt x="9474" y="166"/>
                      <a:pt x="9480" y="173"/>
                      <a:pt x="9487" y="173"/>
                    </a:cubicBezTo>
                    <a:cubicBezTo>
                      <a:pt x="9497" y="173"/>
                      <a:pt x="9501" y="167"/>
                      <a:pt x="9501" y="156"/>
                    </a:cubicBezTo>
                    <a:cubicBezTo>
                      <a:pt x="9501" y="145"/>
                      <a:pt x="9500" y="131"/>
                      <a:pt x="9498" y="113"/>
                    </a:cubicBezTo>
                    <a:cubicBezTo>
                      <a:pt x="9495" y="91"/>
                      <a:pt x="9493" y="78"/>
                      <a:pt x="9493" y="72"/>
                    </a:cubicBezTo>
                    <a:cubicBezTo>
                      <a:pt x="9490" y="36"/>
                      <a:pt x="9490" y="36"/>
                      <a:pt x="9490" y="36"/>
                    </a:cubicBezTo>
                    <a:cubicBezTo>
                      <a:pt x="9489" y="20"/>
                      <a:pt x="9479" y="12"/>
                      <a:pt x="9461" y="12"/>
                    </a:cubicBezTo>
                    <a:cubicBezTo>
                      <a:pt x="9456" y="12"/>
                      <a:pt x="9444" y="13"/>
                      <a:pt x="9427" y="13"/>
                    </a:cubicBezTo>
                    <a:cubicBezTo>
                      <a:pt x="9338" y="18"/>
                      <a:pt x="9255" y="20"/>
                      <a:pt x="9175" y="20"/>
                    </a:cubicBezTo>
                    <a:cubicBezTo>
                      <a:pt x="9053" y="19"/>
                      <a:pt x="9053" y="19"/>
                      <a:pt x="9053" y="19"/>
                    </a:cubicBezTo>
                    <a:cubicBezTo>
                      <a:pt x="8950" y="18"/>
                      <a:pt x="8950" y="18"/>
                      <a:pt x="8950" y="18"/>
                    </a:cubicBezTo>
                    <a:cubicBezTo>
                      <a:pt x="8926" y="18"/>
                      <a:pt x="8907" y="17"/>
                      <a:pt x="8894" y="16"/>
                    </a:cubicBezTo>
                    <a:cubicBezTo>
                      <a:pt x="8886" y="15"/>
                      <a:pt x="8880" y="15"/>
                      <a:pt x="8877" y="15"/>
                    </a:cubicBezTo>
                    <a:cubicBezTo>
                      <a:pt x="8864" y="15"/>
                      <a:pt x="8857" y="22"/>
                      <a:pt x="8855" y="35"/>
                    </a:cubicBezTo>
                    <a:cubicBezTo>
                      <a:pt x="8852" y="65"/>
                      <a:pt x="8852" y="65"/>
                      <a:pt x="8852" y="65"/>
                    </a:cubicBezTo>
                    <a:cubicBezTo>
                      <a:pt x="8846" y="110"/>
                      <a:pt x="8846" y="110"/>
                      <a:pt x="8846" y="110"/>
                    </a:cubicBezTo>
                    <a:cubicBezTo>
                      <a:pt x="8841" y="154"/>
                      <a:pt x="8841" y="154"/>
                      <a:pt x="8841" y="154"/>
                    </a:cubicBezTo>
                    <a:cubicBezTo>
                      <a:pt x="8838" y="171"/>
                      <a:pt x="8836" y="184"/>
                      <a:pt x="8836" y="194"/>
                    </a:cubicBezTo>
                    <a:cubicBezTo>
                      <a:pt x="8835" y="204"/>
                      <a:pt x="8840" y="209"/>
                      <a:pt x="8851" y="209"/>
                    </a:cubicBezTo>
                    <a:cubicBezTo>
                      <a:pt x="8859" y="209"/>
                      <a:pt x="8865" y="202"/>
                      <a:pt x="8869" y="189"/>
                    </a:cubicBezTo>
                    <a:cubicBezTo>
                      <a:pt x="8873" y="174"/>
                      <a:pt x="8873" y="174"/>
                      <a:pt x="8873" y="174"/>
                    </a:cubicBezTo>
                    <a:cubicBezTo>
                      <a:pt x="8883" y="138"/>
                      <a:pt x="8891" y="115"/>
                      <a:pt x="8897" y="105"/>
                    </a:cubicBezTo>
                    <a:cubicBezTo>
                      <a:pt x="8902" y="96"/>
                      <a:pt x="8914" y="88"/>
                      <a:pt x="8932" y="80"/>
                    </a:cubicBezTo>
                    <a:cubicBezTo>
                      <a:pt x="8957" y="70"/>
                      <a:pt x="9003" y="65"/>
                      <a:pt x="9070" y="65"/>
                    </a:cubicBezTo>
                    <a:cubicBezTo>
                      <a:pt x="9099" y="65"/>
                      <a:pt x="9113" y="79"/>
                      <a:pt x="9113" y="105"/>
                    </a:cubicBezTo>
                    <a:cubicBezTo>
                      <a:pt x="9113" y="554"/>
                      <a:pt x="9113" y="554"/>
                      <a:pt x="9113" y="554"/>
                    </a:cubicBezTo>
                    <a:cubicBezTo>
                      <a:pt x="9113" y="577"/>
                      <a:pt x="9113" y="577"/>
                      <a:pt x="9113" y="577"/>
                    </a:cubicBezTo>
                    <a:cubicBezTo>
                      <a:pt x="9113" y="607"/>
                      <a:pt x="9106" y="631"/>
                      <a:pt x="9092" y="648"/>
                    </a:cubicBezTo>
                    <a:cubicBezTo>
                      <a:pt x="9078" y="666"/>
                      <a:pt x="9057" y="675"/>
                      <a:pt x="9031" y="677"/>
                    </a:cubicBezTo>
                    <a:cubicBezTo>
                      <a:pt x="9021" y="678"/>
                      <a:pt x="9014" y="679"/>
                      <a:pt x="9011" y="681"/>
                    </a:cubicBezTo>
                    <a:cubicBezTo>
                      <a:pt x="9008" y="683"/>
                      <a:pt x="9007" y="688"/>
                      <a:pt x="9006" y="696"/>
                    </a:cubicBezTo>
                    <a:cubicBezTo>
                      <a:pt x="9006" y="705"/>
                      <a:pt x="9011" y="709"/>
                      <a:pt x="9022" y="709"/>
                    </a:cubicBezTo>
                    <a:cubicBezTo>
                      <a:pt x="9026" y="709"/>
                      <a:pt x="9034" y="708"/>
                      <a:pt x="9046" y="707"/>
                    </a:cubicBezTo>
                    <a:cubicBezTo>
                      <a:pt x="9157" y="701"/>
                      <a:pt x="9157" y="701"/>
                      <a:pt x="9157" y="701"/>
                    </a:cubicBezTo>
                    <a:cubicBezTo>
                      <a:pt x="9173" y="700"/>
                      <a:pt x="9190" y="699"/>
                      <a:pt x="9210" y="699"/>
                    </a:cubicBezTo>
                    <a:cubicBezTo>
                      <a:pt x="9218" y="699"/>
                      <a:pt x="9225" y="699"/>
                      <a:pt x="9230" y="700"/>
                    </a:cubicBezTo>
                    <a:cubicBezTo>
                      <a:pt x="9293" y="704"/>
                      <a:pt x="9293" y="704"/>
                      <a:pt x="9293" y="704"/>
                    </a:cubicBezTo>
                    <a:cubicBezTo>
                      <a:pt x="9331" y="705"/>
                      <a:pt x="9331" y="705"/>
                      <a:pt x="9331" y="705"/>
                    </a:cubicBezTo>
                    <a:cubicBezTo>
                      <a:pt x="9337" y="705"/>
                      <a:pt x="9341" y="706"/>
                      <a:pt x="9344" y="706"/>
                    </a:cubicBezTo>
                    <a:cubicBezTo>
                      <a:pt x="9354" y="706"/>
                      <a:pt x="9359" y="702"/>
                      <a:pt x="9359" y="694"/>
                    </a:cubicBezTo>
                    <a:cubicBezTo>
                      <a:pt x="9359" y="683"/>
                      <a:pt x="9353" y="677"/>
                      <a:pt x="9341" y="676"/>
                    </a:cubicBezTo>
                    <a:cubicBezTo>
                      <a:pt x="9299" y="673"/>
                      <a:pt x="9270" y="660"/>
                      <a:pt x="9254" y="636"/>
                    </a:cubicBezTo>
                    <a:cubicBezTo>
                      <a:pt x="9237" y="612"/>
                      <a:pt x="9229" y="572"/>
                      <a:pt x="9229" y="515"/>
                    </a:cubicBezTo>
                    <a:cubicBezTo>
                      <a:pt x="9229" y="135"/>
                      <a:pt x="9229" y="135"/>
                      <a:pt x="9229" y="135"/>
                    </a:cubicBezTo>
                    <a:cubicBezTo>
                      <a:pt x="9229" y="104"/>
                      <a:pt x="9235" y="84"/>
                      <a:pt x="9248" y="76"/>
                    </a:cubicBezTo>
                    <a:close/>
                    <a:moveTo>
                      <a:pt x="10043" y="399"/>
                    </a:moveTo>
                    <a:cubicBezTo>
                      <a:pt x="10045" y="393"/>
                      <a:pt x="10049" y="384"/>
                      <a:pt x="10056" y="374"/>
                    </a:cubicBezTo>
                    <a:cubicBezTo>
                      <a:pt x="10092" y="318"/>
                      <a:pt x="10131" y="248"/>
                      <a:pt x="10174" y="166"/>
                    </a:cubicBezTo>
                    <a:cubicBezTo>
                      <a:pt x="10198" y="120"/>
                      <a:pt x="10218" y="88"/>
                      <a:pt x="10233" y="72"/>
                    </a:cubicBezTo>
                    <a:cubicBezTo>
                      <a:pt x="10249" y="56"/>
                      <a:pt x="10269" y="44"/>
                      <a:pt x="10295" y="38"/>
                    </a:cubicBezTo>
                    <a:cubicBezTo>
                      <a:pt x="10307" y="35"/>
                      <a:pt x="10313" y="31"/>
                      <a:pt x="10313" y="23"/>
                    </a:cubicBezTo>
                    <a:cubicBezTo>
                      <a:pt x="10313" y="15"/>
                      <a:pt x="10308" y="11"/>
                      <a:pt x="10299" y="11"/>
                    </a:cubicBezTo>
                    <a:cubicBezTo>
                      <a:pt x="10283" y="11"/>
                      <a:pt x="10270" y="12"/>
                      <a:pt x="10259" y="12"/>
                    </a:cubicBezTo>
                    <a:cubicBezTo>
                      <a:pt x="10217" y="15"/>
                      <a:pt x="10217" y="15"/>
                      <a:pt x="10217" y="15"/>
                    </a:cubicBezTo>
                    <a:cubicBezTo>
                      <a:pt x="10203" y="16"/>
                      <a:pt x="10191" y="17"/>
                      <a:pt x="10180" y="17"/>
                    </a:cubicBezTo>
                    <a:cubicBezTo>
                      <a:pt x="10159" y="17"/>
                      <a:pt x="10142" y="16"/>
                      <a:pt x="10129" y="14"/>
                    </a:cubicBezTo>
                    <a:cubicBezTo>
                      <a:pt x="10096" y="9"/>
                      <a:pt x="10096" y="9"/>
                      <a:pt x="10096" y="9"/>
                    </a:cubicBezTo>
                    <a:cubicBezTo>
                      <a:pt x="10088" y="8"/>
                      <a:pt x="10079" y="8"/>
                      <a:pt x="10070" y="8"/>
                    </a:cubicBezTo>
                    <a:cubicBezTo>
                      <a:pt x="10061" y="8"/>
                      <a:pt x="10057" y="13"/>
                      <a:pt x="10057" y="24"/>
                    </a:cubicBezTo>
                    <a:cubicBezTo>
                      <a:pt x="10057" y="31"/>
                      <a:pt x="10062" y="35"/>
                      <a:pt x="10073" y="36"/>
                    </a:cubicBezTo>
                    <a:cubicBezTo>
                      <a:pt x="10094" y="38"/>
                      <a:pt x="10113" y="45"/>
                      <a:pt x="10129" y="58"/>
                    </a:cubicBezTo>
                    <a:cubicBezTo>
                      <a:pt x="10146" y="70"/>
                      <a:pt x="10154" y="84"/>
                      <a:pt x="10154" y="98"/>
                    </a:cubicBezTo>
                    <a:cubicBezTo>
                      <a:pt x="10154" y="114"/>
                      <a:pt x="10136" y="156"/>
                      <a:pt x="10099" y="223"/>
                    </a:cubicBezTo>
                    <a:cubicBezTo>
                      <a:pt x="10081" y="255"/>
                      <a:pt x="10070" y="275"/>
                      <a:pt x="10065" y="284"/>
                    </a:cubicBezTo>
                    <a:cubicBezTo>
                      <a:pt x="10048" y="318"/>
                      <a:pt x="10034" y="336"/>
                      <a:pt x="10023" y="336"/>
                    </a:cubicBezTo>
                    <a:cubicBezTo>
                      <a:pt x="10012" y="336"/>
                      <a:pt x="10001" y="324"/>
                      <a:pt x="9990" y="300"/>
                    </a:cubicBezTo>
                    <a:cubicBezTo>
                      <a:pt x="9986" y="292"/>
                      <a:pt x="9976" y="273"/>
                      <a:pt x="9960" y="242"/>
                    </a:cubicBezTo>
                    <a:cubicBezTo>
                      <a:pt x="9921" y="165"/>
                      <a:pt x="9921" y="165"/>
                      <a:pt x="9921" y="165"/>
                    </a:cubicBezTo>
                    <a:cubicBezTo>
                      <a:pt x="9896" y="118"/>
                      <a:pt x="9884" y="87"/>
                      <a:pt x="9884" y="72"/>
                    </a:cubicBezTo>
                    <a:cubicBezTo>
                      <a:pt x="9884" y="55"/>
                      <a:pt x="9897" y="44"/>
                      <a:pt x="9922" y="39"/>
                    </a:cubicBezTo>
                    <a:cubicBezTo>
                      <a:pt x="9934" y="36"/>
                      <a:pt x="9940" y="32"/>
                      <a:pt x="9940" y="24"/>
                    </a:cubicBezTo>
                    <a:cubicBezTo>
                      <a:pt x="9940" y="16"/>
                      <a:pt x="9933" y="11"/>
                      <a:pt x="9918" y="11"/>
                    </a:cubicBezTo>
                    <a:cubicBezTo>
                      <a:pt x="9911" y="11"/>
                      <a:pt x="9898" y="12"/>
                      <a:pt x="9877" y="14"/>
                    </a:cubicBezTo>
                    <a:cubicBezTo>
                      <a:pt x="9848" y="18"/>
                      <a:pt x="9821" y="19"/>
                      <a:pt x="9793" y="19"/>
                    </a:cubicBezTo>
                    <a:cubicBezTo>
                      <a:pt x="9764" y="19"/>
                      <a:pt x="9731" y="17"/>
                      <a:pt x="9695" y="13"/>
                    </a:cubicBezTo>
                    <a:cubicBezTo>
                      <a:pt x="9677" y="11"/>
                      <a:pt x="9664" y="10"/>
                      <a:pt x="9655" y="10"/>
                    </a:cubicBezTo>
                    <a:cubicBezTo>
                      <a:pt x="9646" y="10"/>
                      <a:pt x="9641" y="15"/>
                      <a:pt x="9641" y="26"/>
                    </a:cubicBezTo>
                    <a:cubicBezTo>
                      <a:pt x="9641" y="34"/>
                      <a:pt x="9648" y="39"/>
                      <a:pt x="9660" y="40"/>
                    </a:cubicBezTo>
                    <a:cubicBezTo>
                      <a:pt x="9701" y="44"/>
                      <a:pt x="9737" y="75"/>
                      <a:pt x="9768" y="133"/>
                    </a:cubicBezTo>
                    <a:cubicBezTo>
                      <a:pt x="9844" y="277"/>
                      <a:pt x="9844" y="277"/>
                      <a:pt x="9844" y="277"/>
                    </a:cubicBezTo>
                    <a:cubicBezTo>
                      <a:pt x="9865" y="317"/>
                      <a:pt x="9885" y="352"/>
                      <a:pt x="9902" y="381"/>
                    </a:cubicBezTo>
                    <a:cubicBezTo>
                      <a:pt x="9917" y="405"/>
                      <a:pt x="9925" y="429"/>
                      <a:pt x="9925" y="451"/>
                    </a:cubicBezTo>
                    <a:cubicBezTo>
                      <a:pt x="9925" y="547"/>
                      <a:pt x="9925" y="547"/>
                      <a:pt x="9925" y="547"/>
                    </a:cubicBezTo>
                    <a:cubicBezTo>
                      <a:pt x="9925" y="592"/>
                      <a:pt x="9918" y="624"/>
                      <a:pt x="9905" y="642"/>
                    </a:cubicBezTo>
                    <a:cubicBezTo>
                      <a:pt x="9891" y="660"/>
                      <a:pt x="9866" y="672"/>
                      <a:pt x="9828" y="678"/>
                    </a:cubicBezTo>
                    <a:cubicBezTo>
                      <a:pt x="9819" y="680"/>
                      <a:pt x="9814" y="683"/>
                      <a:pt x="9814" y="690"/>
                    </a:cubicBezTo>
                    <a:cubicBezTo>
                      <a:pt x="9814" y="701"/>
                      <a:pt x="9818" y="707"/>
                      <a:pt x="9826" y="707"/>
                    </a:cubicBezTo>
                    <a:cubicBezTo>
                      <a:pt x="9832" y="707"/>
                      <a:pt x="9842" y="705"/>
                      <a:pt x="9856" y="703"/>
                    </a:cubicBezTo>
                    <a:cubicBezTo>
                      <a:pt x="9877" y="699"/>
                      <a:pt x="9918" y="698"/>
                      <a:pt x="9981" y="698"/>
                    </a:cubicBezTo>
                    <a:cubicBezTo>
                      <a:pt x="10008" y="698"/>
                      <a:pt x="10027" y="698"/>
                      <a:pt x="10040" y="700"/>
                    </a:cubicBezTo>
                    <a:cubicBezTo>
                      <a:pt x="10112" y="706"/>
                      <a:pt x="10112" y="706"/>
                      <a:pt x="10112" y="706"/>
                    </a:cubicBezTo>
                    <a:cubicBezTo>
                      <a:pt x="10121" y="707"/>
                      <a:pt x="10130" y="708"/>
                      <a:pt x="10138" y="708"/>
                    </a:cubicBezTo>
                    <a:cubicBezTo>
                      <a:pt x="10153" y="708"/>
                      <a:pt x="10161" y="703"/>
                      <a:pt x="10161" y="693"/>
                    </a:cubicBezTo>
                    <a:cubicBezTo>
                      <a:pt x="10161" y="684"/>
                      <a:pt x="10155" y="679"/>
                      <a:pt x="10145" y="678"/>
                    </a:cubicBezTo>
                    <a:cubicBezTo>
                      <a:pt x="10083" y="675"/>
                      <a:pt x="10049" y="654"/>
                      <a:pt x="10044" y="616"/>
                    </a:cubicBezTo>
                    <a:cubicBezTo>
                      <a:pt x="10041" y="582"/>
                      <a:pt x="10041" y="582"/>
                      <a:pt x="10041" y="582"/>
                    </a:cubicBezTo>
                    <a:cubicBezTo>
                      <a:pt x="10041" y="433"/>
                      <a:pt x="10041" y="433"/>
                      <a:pt x="10041" y="433"/>
                    </a:cubicBezTo>
                    <a:cubicBezTo>
                      <a:pt x="10041" y="417"/>
                      <a:pt x="10042" y="405"/>
                      <a:pt x="10043" y="399"/>
                    </a:cubicBezTo>
                    <a:close/>
                    <a:moveTo>
                      <a:pt x="11058" y="30"/>
                    </a:moveTo>
                    <a:cubicBezTo>
                      <a:pt x="11008" y="51"/>
                      <a:pt x="10966" y="79"/>
                      <a:pt x="10933" y="115"/>
                    </a:cubicBezTo>
                    <a:cubicBezTo>
                      <a:pt x="10905" y="146"/>
                      <a:pt x="10883" y="184"/>
                      <a:pt x="10866" y="229"/>
                    </a:cubicBezTo>
                    <a:cubicBezTo>
                      <a:pt x="10850" y="274"/>
                      <a:pt x="10842" y="320"/>
                      <a:pt x="10842" y="366"/>
                    </a:cubicBezTo>
                    <a:cubicBezTo>
                      <a:pt x="10842" y="472"/>
                      <a:pt x="10874" y="558"/>
                      <a:pt x="10940" y="621"/>
                    </a:cubicBezTo>
                    <a:cubicBezTo>
                      <a:pt x="11005" y="685"/>
                      <a:pt x="11092" y="717"/>
                      <a:pt x="11201" y="717"/>
                    </a:cubicBezTo>
                    <a:cubicBezTo>
                      <a:pt x="11315" y="717"/>
                      <a:pt x="11405" y="681"/>
                      <a:pt x="11470" y="607"/>
                    </a:cubicBezTo>
                    <a:cubicBezTo>
                      <a:pt x="11536" y="532"/>
                      <a:pt x="11570" y="440"/>
                      <a:pt x="11570" y="332"/>
                    </a:cubicBezTo>
                    <a:cubicBezTo>
                      <a:pt x="11570" y="233"/>
                      <a:pt x="11537" y="153"/>
                      <a:pt x="11473" y="92"/>
                    </a:cubicBezTo>
                    <a:cubicBezTo>
                      <a:pt x="11408" y="30"/>
                      <a:pt x="11323" y="0"/>
                      <a:pt x="11218" y="0"/>
                    </a:cubicBezTo>
                    <a:cubicBezTo>
                      <a:pt x="11162" y="0"/>
                      <a:pt x="11108" y="10"/>
                      <a:pt x="11058" y="30"/>
                    </a:cubicBezTo>
                    <a:close/>
                    <a:moveTo>
                      <a:pt x="11346" y="103"/>
                    </a:moveTo>
                    <a:cubicBezTo>
                      <a:pt x="11378" y="133"/>
                      <a:pt x="11404" y="173"/>
                      <a:pt x="11423" y="223"/>
                    </a:cubicBezTo>
                    <a:cubicBezTo>
                      <a:pt x="11442" y="274"/>
                      <a:pt x="11452" y="325"/>
                      <a:pt x="11452" y="378"/>
                    </a:cubicBezTo>
                    <a:cubicBezTo>
                      <a:pt x="11452" y="470"/>
                      <a:pt x="11431" y="543"/>
                      <a:pt x="11390" y="597"/>
                    </a:cubicBezTo>
                    <a:cubicBezTo>
                      <a:pt x="11348" y="652"/>
                      <a:pt x="11293" y="679"/>
                      <a:pt x="11224" y="679"/>
                    </a:cubicBezTo>
                    <a:cubicBezTo>
                      <a:pt x="11148" y="679"/>
                      <a:pt x="11086" y="646"/>
                      <a:pt x="11038" y="580"/>
                    </a:cubicBezTo>
                    <a:cubicBezTo>
                      <a:pt x="10990" y="514"/>
                      <a:pt x="10966" y="428"/>
                      <a:pt x="10966" y="322"/>
                    </a:cubicBezTo>
                    <a:cubicBezTo>
                      <a:pt x="10966" y="233"/>
                      <a:pt x="10985" y="163"/>
                      <a:pt x="11023" y="113"/>
                    </a:cubicBezTo>
                    <a:cubicBezTo>
                      <a:pt x="11061" y="63"/>
                      <a:pt x="11114" y="38"/>
                      <a:pt x="11182" y="38"/>
                    </a:cubicBezTo>
                    <a:cubicBezTo>
                      <a:pt x="11245" y="38"/>
                      <a:pt x="11300" y="60"/>
                      <a:pt x="11346" y="103"/>
                    </a:cubicBezTo>
                    <a:cubicBezTo>
                      <a:pt x="11346" y="103"/>
                      <a:pt x="11346" y="103"/>
                      <a:pt x="11346" y="103"/>
                    </a:cubicBezTo>
                    <a:close/>
                    <a:moveTo>
                      <a:pt x="11944" y="105"/>
                    </a:moveTo>
                    <a:cubicBezTo>
                      <a:pt x="11944" y="87"/>
                      <a:pt x="11948" y="74"/>
                      <a:pt x="11956" y="67"/>
                    </a:cubicBezTo>
                    <a:cubicBezTo>
                      <a:pt x="11963" y="60"/>
                      <a:pt x="11977" y="56"/>
                      <a:pt x="11996" y="56"/>
                    </a:cubicBezTo>
                    <a:cubicBezTo>
                      <a:pt x="12017" y="55"/>
                      <a:pt x="12017" y="55"/>
                      <a:pt x="12017" y="55"/>
                    </a:cubicBezTo>
                    <a:cubicBezTo>
                      <a:pt x="12082" y="56"/>
                      <a:pt x="12082" y="56"/>
                      <a:pt x="12082" y="56"/>
                    </a:cubicBezTo>
                    <a:cubicBezTo>
                      <a:pt x="12157" y="56"/>
                      <a:pt x="12202" y="78"/>
                      <a:pt x="12215" y="122"/>
                    </a:cubicBezTo>
                    <a:cubicBezTo>
                      <a:pt x="12217" y="127"/>
                      <a:pt x="12218" y="133"/>
                      <a:pt x="12218" y="140"/>
                    </a:cubicBezTo>
                    <a:cubicBezTo>
                      <a:pt x="12218" y="157"/>
                      <a:pt x="12218" y="157"/>
                      <a:pt x="12218" y="157"/>
                    </a:cubicBezTo>
                    <a:cubicBezTo>
                      <a:pt x="12218" y="166"/>
                      <a:pt x="12221" y="171"/>
                      <a:pt x="12229" y="171"/>
                    </a:cubicBezTo>
                    <a:cubicBezTo>
                      <a:pt x="12241" y="171"/>
                      <a:pt x="12248" y="157"/>
                      <a:pt x="12248" y="129"/>
                    </a:cubicBezTo>
                    <a:cubicBezTo>
                      <a:pt x="12248" y="124"/>
                      <a:pt x="12247" y="117"/>
                      <a:pt x="12246" y="110"/>
                    </a:cubicBezTo>
                    <a:cubicBezTo>
                      <a:pt x="12241" y="71"/>
                      <a:pt x="12241" y="71"/>
                      <a:pt x="12241" y="71"/>
                    </a:cubicBezTo>
                    <a:cubicBezTo>
                      <a:pt x="12241" y="68"/>
                      <a:pt x="12240" y="56"/>
                      <a:pt x="12238" y="34"/>
                    </a:cubicBezTo>
                    <a:cubicBezTo>
                      <a:pt x="12237" y="17"/>
                      <a:pt x="12233" y="8"/>
                      <a:pt x="12225" y="8"/>
                    </a:cubicBezTo>
                    <a:cubicBezTo>
                      <a:pt x="12216" y="8"/>
                      <a:pt x="12203" y="9"/>
                      <a:pt x="12186" y="10"/>
                    </a:cubicBezTo>
                    <a:cubicBezTo>
                      <a:pt x="12138" y="14"/>
                      <a:pt x="12092" y="16"/>
                      <a:pt x="12046" y="16"/>
                    </a:cubicBezTo>
                    <a:cubicBezTo>
                      <a:pt x="11914" y="16"/>
                      <a:pt x="11914" y="16"/>
                      <a:pt x="11914" y="16"/>
                    </a:cubicBezTo>
                    <a:cubicBezTo>
                      <a:pt x="11827" y="18"/>
                      <a:pt x="11827" y="18"/>
                      <a:pt x="11827" y="18"/>
                    </a:cubicBezTo>
                    <a:cubicBezTo>
                      <a:pt x="11804" y="18"/>
                      <a:pt x="11783" y="17"/>
                      <a:pt x="11763" y="16"/>
                    </a:cubicBezTo>
                    <a:cubicBezTo>
                      <a:pt x="11749" y="14"/>
                      <a:pt x="11740" y="14"/>
                      <a:pt x="11736" y="14"/>
                    </a:cubicBezTo>
                    <a:cubicBezTo>
                      <a:pt x="11725" y="14"/>
                      <a:pt x="11719" y="19"/>
                      <a:pt x="11719" y="29"/>
                    </a:cubicBezTo>
                    <a:cubicBezTo>
                      <a:pt x="11719" y="36"/>
                      <a:pt x="11724" y="41"/>
                      <a:pt x="11732" y="41"/>
                    </a:cubicBezTo>
                    <a:cubicBezTo>
                      <a:pt x="11765" y="43"/>
                      <a:pt x="11789" y="51"/>
                      <a:pt x="11806" y="66"/>
                    </a:cubicBezTo>
                    <a:cubicBezTo>
                      <a:pt x="11821" y="79"/>
                      <a:pt x="11828" y="106"/>
                      <a:pt x="11828" y="149"/>
                    </a:cubicBezTo>
                    <a:cubicBezTo>
                      <a:pt x="11828" y="563"/>
                      <a:pt x="11828" y="563"/>
                      <a:pt x="11828" y="563"/>
                    </a:cubicBezTo>
                    <a:cubicBezTo>
                      <a:pt x="11828" y="604"/>
                      <a:pt x="11825" y="632"/>
                      <a:pt x="11818" y="649"/>
                    </a:cubicBezTo>
                    <a:cubicBezTo>
                      <a:pt x="11811" y="665"/>
                      <a:pt x="11797" y="677"/>
                      <a:pt x="11777" y="683"/>
                    </a:cubicBezTo>
                    <a:cubicBezTo>
                      <a:pt x="11767" y="686"/>
                      <a:pt x="11763" y="691"/>
                      <a:pt x="11763" y="698"/>
                    </a:cubicBezTo>
                    <a:cubicBezTo>
                      <a:pt x="11763" y="707"/>
                      <a:pt x="11768" y="711"/>
                      <a:pt x="11779" y="711"/>
                    </a:cubicBezTo>
                    <a:cubicBezTo>
                      <a:pt x="11788" y="711"/>
                      <a:pt x="11804" y="709"/>
                      <a:pt x="11829" y="706"/>
                    </a:cubicBezTo>
                    <a:cubicBezTo>
                      <a:pt x="11847" y="704"/>
                      <a:pt x="11869" y="703"/>
                      <a:pt x="11894" y="703"/>
                    </a:cubicBezTo>
                    <a:cubicBezTo>
                      <a:pt x="11950" y="703"/>
                      <a:pt x="11950" y="703"/>
                      <a:pt x="11950" y="703"/>
                    </a:cubicBezTo>
                    <a:cubicBezTo>
                      <a:pt x="11987" y="703"/>
                      <a:pt x="12011" y="703"/>
                      <a:pt x="12023" y="705"/>
                    </a:cubicBezTo>
                    <a:cubicBezTo>
                      <a:pt x="12036" y="706"/>
                      <a:pt x="12046" y="707"/>
                      <a:pt x="12052" y="707"/>
                    </a:cubicBezTo>
                    <a:cubicBezTo>
                      <a:pt x="12060" y="707"/>
                      <a:pt x="12063" y="703"/>
                      <a:pt x="12063" y="693"/>
                    </a:cubicBezTo>
                    <a:cubicBezTo>
                      <a:pt x="12063" y="685"/>
                      <a:pt x="12058" y="680"/>
                      <a:pt x="12047" y="679"/>
                    </a:cubicBezTo>
                    <a:cubicBezTo>
                      <a:pt x="12009" y="676"/>
                      <a:pt x="11983" y="666"/>
                      <a:pt x="11971" y="650"/>
                    </a:cubicBezTo>
                    <a:cubicBezTo>
                      <a:pt x="11953" y="627"/>
                      <a:pt x="11944" y="590"/>
                      <a:pt x="11944" y="540"/>
                    </a:cubicBezTo>
                    <a:cubicBezTo>
                      <a:pt x="11944" y="480"/>
                      <a:pt x="11944" y="480"/>
                      <a:pt x="11944" y="480"/>
                    </a:cubicBezTo>
                    <a:cubicBezTo>
                      <a:pt x="11944" y="440"/>
                      <a:pt x="11944" y="440"/>
                      <a:pt x="11944" y="440"/>
                    </a:cubicBezTo>
                    <a:cubicBezTo>
                      <a:pt x="11944" y="398"/>
                      <a:pt x="11948" y="374"/>
                      <a:pt x="11955" y="367"/>
                    </a:cubicBezTo>
                    <a:cubicBezTo>
                      <a:pt x="11963" y="361"/>
                      <a:pt x="11992" y="358"/>
                      <a:pt x="12043" y="358"/>
                    </a:cubicBezTo>
                    <a:cubicBezTo>
                      <a:pt x="12082" y="358"/>
                      <a:pt x="12110" y="364"/>
                      <a:pt x="12126" y="376"/>
                    </a:cubicBezTo>
                    <a:cubicBezTo>
                      <a:pt x="12141" y="388"/>
                      <a:pt x="12153" y="412"/>
                      <a:pt x="12159" y="447"/>
                    </a:cubicBezTo>
                    <a:cubicBezTo>
                      <a:pt x="12161" y="457"/>
                      <a:pt x="12165" y="461"/>
                      <a:pt x="12171" y="461"/>
                    </a:cubicBezTo>
                    <a:cubicBezTo>
                      <a:pt x="12181" y="460"/>
                      <a:pt x="12185" y="456"/>
                      <a:pt x="12185" y="449"/>
                    </a:cubicBezTo>
                    <a:cubicBezTo>
                      <a:pt x="12185" y="445"/>
                      <a:pt x="12185" y="438"/>
                      <a:pt x="12184" y="428"/>
                    </a:cubicBezTo>
                    <a:cubicBezTo>
                      <a:pt x="12177" y="332"/>
                      <a:pt x="12177" y="332"/>
                      <a:pt x="12177" y="332"/>
                    </a:cubicBezTo>
                    <a:cubicBezTo>
                      <a:pt x="12175" y="306"/>
                      <a:pt x="12174" y="283"/>
                      <a:pt x="12174" y="264"/>
                    </a:cubicBezTo>
                    <a:cubicBezTo>
                      <a:pt x="12174" y="258"/>
                      <a:pt x="12174" y="253"/>
                      <a:pt x="12174" y="248"/>
                    </a:cubicBezTo>
                    <a:cubicBezTo>
                      <a:pt x="12175" y="242"/>
                      <a:pt x="12175" y="237"/>
                      <a:pt x="12175" y="235"/>
                    </a:cubicBezTo>
                    <a:cubicBezTo>
                      <a:pt x="12175" y="226"/>
                      <a:pt x="12170" y="222"/>
                      <a:pt x="12160" y="222"/>
                    </a:cubicBezTo>
                    <a:cubicBezTo>
                      <a:pt x="12155" y="222"/>
                      <a:pt x="12152" y="226"/>
                      <a:pt x="12149" y="234"/>
                    </a:cubicBezTo>
                    <a:cubicBezTo>
                      <a:pt x="12136" y="265"/>
                      <a:pt x="12124" y="286"/>
                      <a:pt x="12111" y="297"/>
                    </a:cubicBezTo>
                    <a:cubicBezTo>
                      <a:pt x="12098" y="307"/>
                      <a:pt x="12079" y="313"/>
                      <a:pt x="12054" y="313"/>
                    </a:cubicBezTo>
                    <a:cubicBezTo>
                      <a:pt x="11999" y="313"/>
                      <a:pt x="11999" y="313"/>
                      <a:pt x="11999" y="313"/>
                    </a:cubicBezTo>
                    <a:cubicBezTo>
                      <a:pt x="11980" y="314"/>
                      <a:pt x="11980" y="314"/>
                      <a:pt x="11980" y="314"/>
                    </a:cubicBezTo>
                    <a:cubicBezTo>
                      <a:pt x="11966" y="314"/>
                      <a:pt x="11957" y="311"/>
                      <a:pt x="11952" y="304"/>
                    </a:cubicBezTo>
                    <a:cubicBezTo>
                      <a:pt x="11947" y="298"/>
                      <a:pt x="11944" y="285"/>
                      <a:pt x="11944" y="266"/>
                    </a:cubicBezTo>
                    <a:cubicBezTo>
                      <a:pt x="11944" y="105"/>
                      <a:pt x="11944" y="105"/>
                      <a:pt x="11944" y="105"/>
                    </a:cubicBezTo>
                    <a:close/>
                    <a:moveTo>
                      <a:pt x="5755" y="3115"/>
                    </a:moveTo>
                    <a:cubicBezTo>
                      <a:pt x="5755" y="3076"/>
                      <a:pt x="5759" y="3051"/>
                      <a:pt x="5766" y="3039"/>
                    </a:cubicBezTo>
                    <a:cubicBezTo>
                      <a:pt x="5773" y="3028"/>
                      <a:pt x="5791" y="3018"/>
                      <a:pt x="5820" y="3010"/>
                    </a:cubicBezTo>
                    <a:cubicBezTo>
                      <a:pt x="5828" y="3008"/>
                      <a:pt x="5832" y="3004"/>
                      <a:pt x="5832" y="2998"/>
                    </a:cubicBezTo>
                    <a:cubicBezTo>
                      <a:pt x="5832" y="2989"/>
                      <a:pt x="5828" y="2984"/>
                      <a:pt x="5818" y="2984"/>
                    </a:cubicBezTo>
                    <a:cubicBezTo>
                      <a:pt x="5812" y="2985"/>
                      <a:pt x="5804" y="2985"/>
                      <a:pt x="5796" y="2986"/>
                    </a:cubicBezTo>
                    <a:cubicBezTo>
                      <a:pt x="5764" y="2990"/>
                      <a:pt x="5728" y="2991"/>
                      <a:pt x="5689" y="2991"/>
                    </a:cubicBezTo>
                    <a:cubicBezTo>
                      <a:pt x="5643" y="2991"/>
                      <a:pt x="5602" y="2990"/>
                      <a:pt x="5567" y="2986"/>
                    </a:cubicBezTo>
                    <a:cubicBezTo>
                      <a:pt x="5559" y="2985"/>
                      <a:pt x="5551" y="2984"/>
                      <a:pt x="5542" y="2984"/>
                    </a:cubicBezTo>
                    <a:cubicBezTo>
                      <a:pt x="5533" y="2984"/>
                      <a:pt x="5528" y="2988"/>
                      <a:pt x="5528" y="2996"/>
                    </a:cubicBezTo>
                    <a:cubicBezTo>
                      <a:pt x="5528" y="3004"/>
                      <a:pt x="5529" y="3009"/>
                      <a:pt x="5531" y="3011"/>
                    </a:cubicBezTo>
                    <a:cubicBezTo>
                      <a:pt x="5533" y="3013"/>
                      <a:pt x="5538" y="3015"/>
                      <a:pt x="5546" y="3016"/>
                    </a:cubicBezTo>
                    <a:cubicBezTo>
                      <a:pt x="5572" y="3018"/>
                      <a:pt x="5592" y="3024"/>
                      <a:pt x="5606" y="3034"/>
                    </a:cubicBezTo>
                    <a:cubicBezTo>
                      <a:pt x="5620" y="3043"/>
                      <a:pt x="5630" y="3057"/>
                      <a:pt x="5635" y="3075"/>
                    </a:cubicBezTo>
                    <a:cubicBezTo>
                      <a:pt x="5639" y="3104"/>
                      <a:pt x="5639" y="3104"/>
                      <a:pt x="5639" y="3104"/>
                    </a:cubicBezTo>
                    <a:cubicBezTo>
                      <a:pt x="5639" y="3124"/>
                      <a:pt x="5639" y="3124"/>
                      <a:pt x="5639" y="3124"/>
                    </a:cubicBezTo>
                    <a:cubicBezTo>
                      <a:pt x="5639" y="3528"/>
                      <a:pt x="5639" y="3528"/>
                      <a:pt x="5639" y="3528"/>
                    </a:cubicBezTo>
                    <a:cubicBezTo>
                      <a:pt x="5639" y="3571"/>
                      <a:pt x="5634" y="3601"/>
                      <a:pt x="5625" y="3619"/>
                    </a:cubicBezTo>
                    <a:cubicBezTo>
                      <a:pt x="5615" y="3636"/>
                      <a:pt x="5599" y="3647"/>
                      <a:pt x="5575" y="3651"/>
                    </a:cubicBezTo>
                    <a:cubicBezTo>
                      <a:pt x="5566" y="3653"/>
                      <a:pt x="5561" y="3657"/>
                      <a:pt x="5561" y="3663"/>
                    </a:cubicBezTo>
                    <a:cubicBezTo>
                      <a:pt x="5561" y="3673"/>
                      <a:pt x="5568" y="3678"/>
                      <a:pt x="5581" y="3678"/>
                    </a:cubicBezTo>
                    <a:cubicBezTo>
                      <a:pt x="5594" y="3678"/>
                      <a:pt x="5612" y="3677"/>
                      <a:pt x="5633" y="3675"/>
                    </a:cubicBezTo>
                    <a:cubicBezTo>
                      <a:pt x="5667" y="3672"/>
                      <a:pt x="5702" y="3670"/>
                      <a:pt x="5740" y="3670"/>
                    </a:cubicBezTo>
                    <a:cubicBezTo>
                      <a:pt x="5768" y="3670"/>
                      <a:pt x="5792" y="3671"/>
                      <a:pt x="5810" y="3675"/>
                    </a:cubicBezTo>
                    <a:cubicBezTo>
                      <a:pt x="5825" y="3677"/>
                      <a:pt x="5835" y="3679"/>
                      <a:pt x="5842" y="3679"/>
                    </a:cubicBezTo>
                    <a:cubicBezTo>
                      <a:pt x="5853" y="3679"/>
                      <a:pt x="5858" y="3673"/>
                      <a:pt x="5858" y="3663"/>
                    </a:cubicBezTo>
                    <a:cubicBezTo>
                      <a:pt x="5858" y="3654"/>
                      <a:pt x="5849" y="3649"/>
                      <a:pt x="5830" y="3648"/>
                    </a:cubicBezTo>
                    <a:cubicBezTo>
                      <a:pt x="5803" y="3646"/>
                      <a:pt x="5783" y="3633"/>
                      <a:pt x="5772" y="3610"/>
                    </a:cubicBezTo>
                    <a:cubicBezTo>
                      <a:pt x="5760" y="3587"/>
                      <a:pt x="5755" y="3549"/>
                      <a:pt x="5755" y="3494"/>
                    </a:cubicBezTo>
                    <a:cubicBezTo>
                      <a:pt x="5755" y="3472"/>
                      <a:pt x="5755" y="3472"/>
                      <a:pt x="5755" y="3472"/>
                    </a:cubicBezTo>
                    <a:cubicBezTo>
                      <a:pt x="5755" y="3443"/>
                      <a:pt x="5756" y="3424"/>
                      <a:pt x="5758" y="3415"/>
                    </a:cubicBezTo>
                    <a:cubicBezTo>
                      <a:pt x="5760" y="3406"/>
                      <a:pt x="5766" y="3396"/>
                      <a:pt x="5774" y="3388"/>
                    </a:cubicBezTo>
                    <a:cubicBezTo>
                      <a:pt x="5796" y="3367"/>
                      <a:pt x="5796" y="3367"/>
                      <a:pt x="5796" y="3367"/>
                    </a:cubicBezTo>
                    <a:cubicBezTo>
                      <a:pt x="5811" y="3352"/>
                      <a:pt x="5811" y="3352"/>
                      <a:pt x="5811" y="3352"/>
                    </a:cubicBezTo>
                    <a:cubicBezTo>
                      <a:pt x="5817" y="3346"/>
                      <a:pt x="5822" y="3343"/>
                      <a:pt x="5826" y="3343"/>
                    </a:cubicBezTo>
                    <a:cubicBezTo>
                      <a:pt x="5832" y="3343"/>
                      <a:pt x="5840" y="3351"/>
                      <a:pt x="5850" y="3366"/>
                    </a:cubicBezTo>
                    <a:cubicBezTo>
                      <a:pt x="5860" y="3385"/>
                      <a:pt x="5889" y="3424"/>
                      <a:pt x="5934" y="3485"/>
                    </a:cubicBezTo>
                    <a:cubicBezTo>
                      <a:pt x="5980" y="3546"/>
                      <a:pt x="6018" y="3593"/>
                      <a:pt x="6047" y="3628"/>
                    </a:cubicBezTo>
                    <a:cubicBezTo>
                      <a:pt x="6058" y="3642"/>
                      <a:pt x="6064" y="3650"/>
                      <a:pt x="6066" y="3652"/>
                    </a:cubicBezTo>
                    <a:cubicBezTo>
                      <a:pt x="6080" y="3669"/>
                      <a:pt x="6096" y="3678"/>
                      <a:pt x="6113" y="3678"/>
                    </a:cubicBezTo>
                    <a:cubicBezTo>
                      <a:pt x="6118" y="3678"/>
                      <a:pt x="6132" y="3677"/>
                      <a:pt x="6153" y="3674"/>
                    </a:cubicBezTo>
                    <a:cubicBezTo>
                      <a:pt x="6165" y="3673"/>
                      <a:pt x="6176" y="3672"/>
                      <a:pt x="6187" y="3672"/>
                    </a:cubicBezTo>
                    <a:cubicBezTo>
                      <a:pt x="6210" y="3672"/>
                      <a:pt x="6238" y="3674"/>
                      <a:pt x="6271" y="3677"/>
                    </a:cubicBezTo>
                    <a:cubicBezTo>
                      <a:pt x="6277" y="3678"/>
                      <a:pt x="6282" y="3678"/>
                      <a:pt x="6285" y="3678"/>
                    </a:cubicBezTo>
                    <a:cubicBezTo>
                      <a:pt x="6295" y="3678"/>
                      <a:pt x="6301" y="3674"/>
                      <a:pt x="6301" y="3666"/>
                    </a:cubicBezTo>
                    <a:cubicBezTo>
                      <a:pt x="6301" y="3657"/>
                      <a:pt x="6297" y="3652"/>
                      <a:pt x="6289" y="3649"/>
                    </a:cubicBezTo>
                    <a:cubicBezTo>
                      <a:pt x="6278" y="3646"/>
                      <a:pt x="6278" y="3646"/>
                      <a:pt x="6278" y="3646"/>
                    </a:cubicBezTo>
                    <a:cubicBezTo>
                      <a:pt x="6230" y="3633"/>
                      <a:pt x="6192" y="3613"/>
                      <a:pt x="6166" y="3586"/>
                    </a:cubicBezTo>
                    <a:cubicBezTo>
                      <a:pt x="6128" y="3547"/>
                      <a:pt x="6067" y="3471"/>
                      <a:pt x="5983" y="3355"/>
                    </a:cubicBezTo>
                    <a:cubicBezTo>
                      <a:pt x="5946" y="3306"/>
                      <a:pt x="5946" y="3306"/>
                      <a:pt x="5946" y="3306"/>
                    </a:cubicBezTo>
                    <a:cubicBezTo>
                      <a:pt x="5931" y="3284"/>
                      <a:pt x="5923" y="3270"/>
                      <a:pt x="5923" y="3262"/>
                    </a:cubicBezTo>
                    <a:cubicBezTo>
                      <a:pt x="5923" y="3250"/>
                      <a:pt x="5938" y="3233"/>
                      <a:pt x="5966" y="3209"/>
                    </a:cubicBezTo>
                    <a:cubicBezTo>
                      <a:pt x="5975" y="3201"/>
                      <a:pt x="5993" y="3185"/>
                      <a:pt x="6019" y="3160"/>
                    </a:cubicBezTo>
                    <a:cubicBezTo>
                      <a:pt x="6074" y="3108"/>
                      <a:pt x="6117" y="3072"/>
                      <a:pt x="6146" y="3051"/>
                    </a:cubicBezTo>
                    <a:cubicBezTo>
                      <a:pt x="6176" y="3029"/>
                      <a:pt x="6203" y="3017"/>
                      <a:pt x="6227" y="3013"/>
                    </a:cubicBezTo>
                    <a:cubicBezTo>
                      <a:pt x="6242" y="3011"/>
                      <a:pt x="6249" y="3006"/>
                      <a:pt x="6249" y="2998"/>
                    </a:cubicBezTo>
                    <a:cubicBezTo>
                      <a:pt x="6249" y="2988"/>
                      <a:pt x="6243" y="2983"/>
                      <a:pt x="6231" y="2983"/>
                    </a:cubicBezTo>
                    <a:cubicBezTo>
                      <a:pt x="6218" y="2983"/>
                      <a:pt x="6194" y="2985"/>
                      <a:pt x="6159" y="2989"/>
                    </a:cubicBezTo>
                    <a:cubicBezTo>
                      <a:pt x="6144" y="2991"/>
                      <a:pt x="6130" y="2992"/>
                      <a:pt x="6119" y="2992"/>
                    </a:cubicBezTo>
                    <a:cubicBezTo>
                      <a:pt x="6105" y="2992"/>
                      <a:pt x="6080" y="2990"/>
                      <a:pt x="6044" y="2986"/>
                    </a:cubicBezTo>
                    <a:cubicBezTo>
                      <a:pt x="6029" y="2984"/>
                      <a:pt x="6015" y="2983"/>
                      <a:pt x="6001" y="2983"/>
                    </a:cubicBezTo>
                    <a:cubicBezTo>
                      <a:pt x="5989" y="2983"/>
                      <a:pt x="5982" y="2988"/>
                      <a:pt x="5982" y="2996"/>
                    </a:cubicBezTo>
                    <a:cubicBezTo>
                      <a:pt x="5982" y="3006"/>
                      <a:pt x="5988" y="3010"/>
                      <a:pt x="5999" y="3010"/>
                    </a:cubicBezTo>
                    <a:cubicBezTo>
                      <a:pt x="6013" y="3010"/>
                      <a:pt x="6025" y="3013"/>
                      <a:pt x="6033" y="3019"/>
                    </a:cubicBezTo>
                    <a:cubicBezTo>
                      <a:pt x="6042" y="3025"/>
                      <a:pt x="6047" y="3033"/>
                      <a:pt x="6047" y="3043"/>
                    </a:cubicBezTo>
                    <a:cubicBezTo>
                      <a:pt x="6047" y="3074"/>
                      <a:pt x="6000" y="3130"/>
                      <a:pt x="5907" y="3214"/>
                    </a:cubicBezTo>
                    <a:cubicBezTo>
                      <a:pt x="5837" y="3276"/>
                      <a:pt x="5837" y="3276"/>
                      <a:pt x="5837" y="3276"/>
                    </a:cubicBezTo>
                    <a:cubicBezTo>
                      <a:pt x="5788" y="3321"/>
                      <a:pt x="5788" y="3321"/>
                      <a:pt x="5788" y="3321"/>
                    </a:cubicBezTo>
                    <a:cubicBezTo>
                      <a:pt x="5774" y="3331"/>
                      <a:pt x="5766" y="3336"/>
                      <a:pt x="5763" y="3336"/>
                    </a:cubicBezTo>
                    <a:cubicBezTo>
                      <a:pt x="5758" y="3335"/>
                      <a:pt x="5755" y="3329"/>
                      <a:pt x="5755" y="3317"/>
                    </a:cubicBezTo>
                    <a:cubicBezTo>
                      <a:pt x="5755" y="3133"/>
                      <a:pt x="5755" y="3133"/>
                      <a:pt x="5755" y="3133"/>
                    </a:cubicBezTo>
                    <a:cubicBezTo>
                      <a:pt x="5755" y="3115"/>
                      <a:pt x="5755" y="3115"/>
                      <a:pt x="5755" y="3115"/>
                    </a:cubicBezTo>
                    <a:close/>
                    <a:moveTo>
                      <a:pt x="6663" y="3071"/>
                    </a:moveTo>
                    <a:cubicBezTo>
                      <a:pt x="6628" y="3030"/>
                      <a:pt x="6628" y="3030"/>
                      <a:pt x="6628" y="3030"/>
                    </a:cubicBezTo>
                    <a:cubicBezTo>
                      <a:pt x="6609" y="3007"/>
                      <a:pt x="6596" y="2993"/>
                      <a:pt x="6590" y="2988"/>
                    </a:cubicBezTo>
                    <a:cubicBezTo>
                      <a:pt x="6584" y="2984"/>
                      <a:pt x="6575" y="2981"/>
                      <a:pt x="6565" y="2981"/>
                    </a:cubicBezTo>
                    <a:cubicBezTo>
                      <a:pt x="6558" y="2981"/>
                      <a:pt x="6548" y="2982"/>
                      <a:pt x="6537" y="2983"/>
                    </a:cubicBezTo>
                    <a:cubicBezTo>
                      <a:pt x="6507" y="2986"/>
                      <a:pt x="6479" y="2987"/>
                      <a:pt x="6453" y="2987"/>
                    </a:cubicBezTo>
                    <a:cubicBezTo>
                      <a:pt x="6431" y="2988"/>
                      <a:pt x="6431" y="2988"/>
                      <a:pt x="6431" y="2988"/>
                    </a:cubicBezTo>
                    <a:cubicBezTo>
                      <a:pt x="6396" y="2986"/>
                      <a:pt x="6396" y="2986"/>
                      <a:pt x="6396" y="2986"/>
                    </a:cubicBezTo>
                    <a:cubicBezTo>
                      <a:pt x="6385" y="2986"/>
                      <a:pt x="6379" y="2991"/>
                      <a:pt x="6379" y="3001"/>
                    </a:cubicBezTo>
                    <a:cubicBezTo>
                      <a:pt x="6379" y="3009"/>
                      <a:pt x="6384" y="3013"/>
                      <a:pt x="6395" y="3014"/>
                    </a:cubicBezTo>
                    <a:cubicBezTo>
                      <a:pt x="6471" y="3019"/>
                      <a:pt x="6510" y="3073"/>
                      <a:pt x="6510" y="3177"/>
                    </a:cubicBezTo>
                    <a:cubicBezTo>
                      <a:pt x="6510" y="3395"/>
                      <a:pt x="6510" y="3395"/>
                      <a:pt x="6510" y="3395"/>
                    </a:cubicBezTo>
                    <a:cubicBezTo>
                      <a:pt x="6506" y="3515"/>
                      <a:pt x="6506" y="3515"/>
                      <a:pt x="6506" y="3515"/>
                    </a:cubicBezTo>
                    <a:cubicBezTo>
                      <a:pt x="6506" y="3557"/>
                      <a:pt x="6500" y="3588"/>
                      <a:pt x="6489" y="3610"/>
                    </a:cubicBezTo>
                    <a:cubicBezTo>
                      <a:pt x="6478" y="3632"/>
                      <a:pt x="6460" y="3647"/>
                      <a:pt x="6435" y="3654"/>
                    </a:cubicBezTo>
                    <a:cubicBezTo>
                      <a:pt x="6426" y="3657"/>
                      <a:pt x="6421" y="3661"/>
                      <a:pt x="6421" y="3668"/>
                    </a:cubicBezTo>
                    <a:cubicBezTo>
                      <a:pt x="6421" y="3676"/>
                      <a:pt x="6425" y="3681"/>
                      <a:pt x="6434" y="3681"/>
                    </a:cubicBezTo>
                    <a:cubicBezTo>
                      <a:pt x="6440" y="3681"/>
                      <a:pt x="6448" y="3680"/>
                      <a:pt x="6460" y="3678"/>
                    </a:cubicBezTo>
                    <a:cubicBezTo>
                      <a:pt x="6487" y="3673"/>
                      <a:pt x="6517" y="3670"/>
                      <a:pt x="6551" y="3670"/>
                    </a:cubicBezTo>
                    <a:cubicBezTo>
                      <a:pt x="6586" y="3670"/>
                      <a:pt x="6617" y="3673"/>
                      <a:pt x="6645" y="3678"/>
                    </a:cubicBezTo>
                    <a:cubicBezTo>
                      <a:pt x="6654" y="3679"/>
                      <a:pt x="6661" y="3680"/>
                      <a:pt x="6665" y="3680"/>
                    </a:cubicBezTo>
                    <a:cubicBezTo>
                      <a:pt x="6675" y="3680"/>
                      <a:pt x="6681" y="3674"/>
                      <a:pt x="6681" y="3664"/>
                    </a:cubicBezTo>
                    <a:cubicBezTo>
                      <a:pt x="6681" y="3657"/>
                      <a:pt x="6676" y="3652"/>
                      <a:pt x="6665" y="3651"/>
                    </a:cubicBezTo>
                    <a:cubicBezTo>
                      <a:pt x="6611" y="3646"/>
                      <a:pt x="6578" y="3625"/>
                      <a:pt x="6567" y="3587"/>
                    </a:cubicBezTo>
                    <a:cubicBezTo>
                      <a:pt x="6557" y="3552"/>
                      <a:pt x="6551" y="3482"/>
                      <a:pt x="6551" y="3377"/>
                    </a:cubicBezTo>
                    <a:cubicBezTo>
                      <a:pt x="6551" y="3182"/>
                      <a:pt x="6551" y="3182"/>
                      <a:pt x="6551" y="3182"/>
                    </a:cubicBezTo>
                    <a:cubicBezTo>
                      <a:pt x="6552" y="3167"/>
                      <a:pt x="6552" y="3167"/>
                      <a:pt x="6552" y="3167"/>
                    </a:cubicBezTo>
                    <a:cubicBezTo>
                      <a:pt x="6552" y="3152"/>
                      <a:pt x="6556" y="3144"/>
                      <a:pt x="6564" y="3144"/>
                    </a:cubicBezTo>
                    <a:cubicBezTo>
                      <a:pt x="6567" y="3144"/>
                      <a:pt x="6573" y="3149"/>
                      <a:pt x="6581" y="3158"/>
                    </a:cubicBezTo>
                    <a:cubicBezTo>
                      <a:pt x="7040" y="3668"/>
                      <a:pt x="7040" y="3668"/>
                      <a:pt x="7040" y="3668"/>
                    </a:cubicBezTo>
                    <a:cubicBezTo>
                      <a:pt x="7046" y="3675"/>
                      <a:pt x="7053" y="3679"/>
                      <a:pt x="7059" y="3679"/>
                    </a:cubicBezTo>
                    <a:cubicBezTo>
                      <a:pt x="7065" y="3679"/>
                      <a:pt x="7069" y="3675"/>
                      <a:pt x="7069" y="3665"/>
                    </a:cubicBezTo>
                    <a:cubicBezTo>
                      <a:pt x="7067" y="3602"/>
                      <a:pt x="7067" y="3602"/>
                      <a:pt x="7067" y="3602"/>
                    </a:cubicBezTo>
                    <a:cubicBezTo>
                      <a:pt x="7066" y="3564"/>
                      <a:pt x="7066" y="3564"/>
                      <a:pt x="7066" y="3564"/>
                    </a:cubicBezTo>
                    <a:cubicBezTo>
                      <a:pt x="7067" y="3508"/>
                      <a:pt x="7067" y="3508"/>
                      <a:pt x="7067" y="3508"/>
                    </a:cubicBezTo>
                    <a:cubicBezTo>
                      <a:pt x="7069" y="3465"/>
                      <a:pt x="7069" y="3465"/>
                      <a:pt x="7069" y="3465"/>
                    </a:cubicBezTo>
                    <a:cubicBezTo>
                      <a:pt x="7076" y="3149"/>
                      <a:pt x="7076" y="3149"/>
                      <a:pt x="7076" y="3149"/>
                    </a:cubicBezTo>
                    <a:cubicBezTo>
                      <a:pt x="7076" y="3125"/>
                      <a:pt x="7076" y="3125"/>
                      <a:pt x="7076" y="3125"/>
                    </a:cubicBezTo>
                    <a:cubicBezTo>
                      <a:pt x="7076" y="3056"/>
                      <a:pt x="7098" y="3017"/>
                      <a:pt x="7141" y="3009"/>
                    </a:cubicBezTo>
                    <a:cubicBezTo>
                      <a:pt x="7152" y="3007"/>
                      <a:pt x="7157" y="3002"/>
                      <a:pt x="7157" y="2994"/>
                    </a:cubicBezTo>
                    <a:cubicBezTo>
                      <a:pt x="7157" y="2984"/>
                      <a:pt x="7152" y="2979"/>
                      <a:pt x="7141" y="2979"/>
                    </a:cubicBezTo>
                    <a:cubicBezTo>
                      <a:pt x="7138" y="2979"/>
                      <a:pt x="7133" y="2980"/>
                      <a:pt x="7126" y="2980"/>
                    </a:cubicBezTo>
                    <a:cubicBezTo>
                      <a:pt x="7076" y="2987"/>
                      <a:pt x="7039" y="2990"/>
                      <a:pt x="7016" y="2990"/>
                    </a:cubicBezTo>
                    <a:cubicBezTo>
                      <a:pt x="7004" y="2990"/>
                      <a:pt x="6990" y="2989"/>
                      <a:pt x="6972" y="2987"/>
                    </a:cubicBezTo>
                    <a:cubicBezTo>
                      <a:pt x="6945" y="2984"/>
                      <a:pt x="6926" y="2982"/>
                      <a:pt x="6913" y="2982"/>
                    </a:cubicBezTo>
                    <a:cubicBezTo>
                      <a:pt x="6904" y="2982"/>
                      <a:pt x="6899" y="2986"/>
                      <a:pt x="6899" y="2995"/>
                    </a:cubicBezTo>
                    <a:cubicBezTo>
                      <a:pt x="6899" y="3002"/>
                      <a:pt x="6904" y="3006"/>
                      <a:pt x="6915" y="3007"/>
                    </a:cubicBezTo>
                    <a:cubicBezTo>
                      <a:pt x="6962" y="3010"/>
                      <a:pt x="6994" y="3026"/>
                      <a:pt x="7010" y="3054"/>
                    </a:cubicBezTo>
                    <a:cubicBezTo>
                      <a:pt x="7026" y="3082"/>
                      <a:pt x="7034" y="3135"/>
                      <a:pt x="7034" y="3214"/>
                    </a:cubicBezTo>
                    <a:cubicBezTo>
                      <a:pt x="7034" y="3282"/>
                      <a:pt x="7032" y="3352"/>
                      <a:pt x="7029" y="3427"/>
                    </a:cubicBezTo>
                    <a:cubicBezTo>
                      <a:pt x="7028" y="3447"/>
                      <a:pt x="7024" y="3457"/>
                      <a:pt x="7017" y="3457"/>
                    </a:cubicBezTo>
                    <a:cubicBezTo>
                      <a:pt x="7010" y="3457"/>
                      <a:pt x="6994" y="3445"/>
                      <a:pt x="6972" y="3419"/>
                    </a:cubicBezTo>
                    <a:cubicBezTo>
                      <a:pt x="6954" y="3400"/>
                      <a:pt x="6954" y="3400"/>
                      <a:pt x="6954" y="3400"/>
                    </a:cubicBezTo>
                    <a:cubicBezTo>
                      <a:pt x="6687" y="3100"/>
                      <a:pt x="6687" y="3100"/>
                      <a:pt x="6687" y="3100"/>
                    </a:cubicBezTo>
                    <a:cubicBezTo>
                      <a:pt x="6685" y="3097"/>
                      <a:pt x="6677" y="3087"/>
                      <a:pt x="6663" y="3071"/>
                    </a:cubicBezTo>
                    <a:cubicBezTo>
                      <a:pt x="6663" y="3071"/>
                      <a:pt x="6663" y="3071"/>
                      <a:pt x="6663" y="3071"/>
                    </a:cubicBezTo>
                    <a:close/>
                    <a:moveTo>
                      <a:pt x="7493" y="3002"/>
                    </a:moveTo>
                    <a:cubicBezTo>
                      <a:pt x="7443" y="3023"/>
                      <a:pt x="7401" y="3051"/>
                      <a:pt x="7368" y="3087"/>
                    </a:cubicBezTo>
                    <a:cubicBezTo>
                      <a:pt x="7340" y="3118"/>
                      <a:pt x="7318" y="3156"/>
                      <a:pt x="7301" y="3201"/>
                    </a:cubicBezTo>
                    <a:cubicBezTo>
                      <a:pt x="7285" y="3246"/>
                      <a:pt x="7277" y="3292"/>
                      <a:pt x="7277" y="3338"/>
                    </a:cubicBezTo>
                    <a:cubicBezTo>
                      <a:pt x="7277" y="3444"/>
                      <a:pt x="7309" y="3530"/>
                      <a:pt x="7374" y="3593"/>
                    </a:cubicBezTo>
                    <a:cubicBezTo>
                      <a:pt x="7440" y="3657"/>
                      <a:pt x="7527" y="3689"/>
                      <a:pt x="7636" y="3689"/>
                    </a:cubicBezTo>
                    <a:cubicBezTo>
                      <a:pt x="7750" y="3689"/>
                      <a:pt x="7840" y="3652"/>
                      <a:pt x="7905" y="3579"/>
                    </a:cubicBezTo>
                    <a:cubicBezTo>
                      <a:pt x="7971" y="3504"/>
                      <a:pt x="8005" y="3412"/>
                      <a:pt x="8005" y="3304"/>
                    </a:cubicBezTo>
                    <a:cubicBezTo>
                      <a:pt x="8005" y="3205"/>
                      <a:pt x="7972" y="3125"/>
                      <a:pt x="7908" y="3063"/>
                    </a:cubicBezTo>
                    <a:cubicBezTo>
                      <a:pt x="7843" y="3002"/>
                      <a:pt x="7758" y="2972"/>
                      <a:pt x="7653" y="2972"/>
                    </a:cubicBezTo>
                    <a:cubicBezTo>
                      <a:pt x="7597" y="2972"/>
                      <a:pt x="7543" y="2982"/>
                      <a:pt x="7493" y="3002"/>
                    </a:cubicBezTo>
                    <a:close/>
                    <a:moveTo>
                      <a:pt x="7781" y="3075"/>
                    </a:moveTo>
                    <a:cubicBezTo>
                      <a:pt x="7813" y="3105"/>
                      <a:pt x="7839" y="3145"/>
                      <a:pt x="7858" y="3195"/>
                    </a:cubicBezTo>
                    <a:cubicBezTo>
                      <a:pt x="7877" y="3245"/>
                      <a:pt x="7887" y="3297"/>
                      <a:pt x="7887" y="3350"/>
                    </a:cubicBezTo>
                    <a:cubicBezTo>
                      <a:pt x="7887" y="3441"/>
                      <a:pt x="7866" y="3515"/>
                      <a:pt x="7825" y="3569"/>
                    </a:cubicBezTo>
                    <a:cubicBezTo>
                      <a:pt x="7783" y="3624"/>
                      <a:pt x="7728" y="3651"/>
                      <a:pt x="7659" y="3651"/>
                    </a:cubicBezTo>
                    <a:cubicBezTo>
                      <a:pt x="7583" y="3651"/>
                      <a:pt x="7521" y="3618"/>
                      <a:pt x="7473" y="3552"/>
                    </a:cubicBezTo>
                    <a:cubicBezTo>
                      <a:pt x="7425" y="3486"/>
                      <a:pt x="7401" y="3400"/>
                      <a:pt x="7401" y="3294"/>
                    </a:cubicBezTo>
                    <a:cubicBezTo>
                      <a:pt x="7401" y="3205"/>
                      <a:pt x="7420" y="3135"/>
                      <a:pt x="7458" y="3085"/>
                    </a:cubicBezTo>
                    <a:cubicBezTo>
                      <a:pt x="7496" y="3035"/>
                      <a:pt x="7549" y="3010"/>
                      <a:pt x="7617" y="3010"/>
                    </a:cubicBezTo>
                    <a:cubicBezTo>
                      <a:pt x="7680" y="3010"/>
                      <a:pt x="7735" y="3032"/>
                      <a:pt x="7781" y="3075"/>
                    </a:cubicBezTo>
                    <a:cubicBezTo>
                      <a:pt x="7781" y="3075"/>
                      <a:pt x="7781" y="3075"/>
                      <a:pt x="7781" y="3075"/>
                    </a:cubicBezTo>
                    <a:close/>
                    <a:moveTo>
                      <a:pt x="8538" y="2997"/>
                    </a:moveTo>
                    <a:cubicBezTo>
                      <a:pt x="8537" y="3006"/>
                      <a:pt x="8543" y="3011"/>
                      <a:pt x="8555" y="3013"/>
                    </a:cubicBezTo>
                    <a:cubicBezTo>
                      <a:pt x="8578" y="3016"/>
                      <a:pt x="8578" y="3016"/>
                      <a:pt x="8578" y="3016"/>
                    </a:cubicBezTo>
                    <a:cubicBezTo>
                      <a:pt x="8606" y="3020"/>
                      <a:pt x="8620" y="3033"/>
                      <a:pt x="8620" y="3055"/>
                    </a:cubicBezTo>
                    <a:cubicBezTo>
                      <a:pt x="8620" y="3067"/>
                      <a:pt x="8616" y="3078"/>
                      <a:pt x="8609" y="3089"/>
                    </a:cubicBezTo>
                    <a:cubicBezTo>
                      <a:pt x="8602" y="3100"/>
                      <a:pt x="8585" y="3122"/>
                      <a:pt x="8557" y="3154"/>
                    </a:cubicBezTo>
                    <a:cubicBezTo>
                      <a:pt x="8505" y="3216"/>
                      <a:pt x="8505" y="3216"/>
                      <a:pt x="8505" y="3216"/>
                    </a:cubicBezTo>
                    <a:cubicBezTo>
                      <a:pt x="8481" y="3244"/>
                      <a:pt x="8481" y="3244"/>
                      <a:pt x="8481" y="3244"/>
                    </a:cubicBezTo>
                    <a:cubicBezTo>
                      <a:pt x="8476" y="3250"/>
                      <a:pt x="8472" y="3253"/>
                      <a:pt x="8468" y="3253"/>
                    </a:cubicBezTo>
                    <a:cubicBezTo>
                      <a:pt x="8462" y="3253"/>
                      <a:pt x="8454" y="3246"/>
                      <a:pt x="8444" y="3231"/>
                    </a:cubicBezTo>
                    <a:cubicBezTo>
                      <a:pt x="8407" y="3178"/>
                      <a:pt x="8407" y="3178"/>
                      <a:pt x="8407" y="3178"/>
                    </a:cubicBezTo>
                    <a:cubicBezTo>
                      <a:pt x="8372" y="3130"/>
                      <a:pt x="8372" y="3130"/>
                      <a:pt x="8372" y="3130"/>
                    </a:cubicBezTo>
                    <a:cubicBezTo>
                      <a:pt x="8349" y="3094"/>
                      <a:pt x="8337" y="3066"/>
                      <a:pt x="8335" y="3046"/>
                    </a:cubicBezTo>
                    <a:cubicBezTo>
                      <a:pt x="8335" y="3038"/>
                      <a:pt x="8338" y="3030"/>
                      <a:pt x="8346" y="3023"/>
                    </a:cubicBezTo>
                    <a:cubicBezTo>
                      <a:pt x="8355" y="3015"/>
                      <a:pt x="8364" y="3011"/>
                      <a:pt x="8376" y="3009"/>
                    </a:cubicBezTo>
                    <a:cubicBezTo>
                      <a:pt x="8388" y="3008"/>
                      <a:pt x="8394" y="3002"/>
                      <a:pt x="8394" y="2993"/>
                    </a:cubicBezTo>
                    <a:cubicBezTo>
                      <a:pt x="8394" y="2984"/>
                      <a:pt x="8389" y="2980"/>
                      <a:pt x="8379" y="2980"/>
                    </a:cubicBezTo>
                    <a:cubicBezTo>
                      <a:pt x="8371" y="2980"/>
                      <a:pt x="8361" y="2981"/>
                      <a:pt x="8347" y="2982"/>
                    </a:cubicBezTo>
                    <a:cubicBezTo>
                      <a:pt x="8300" y="2987"/>
                      <a:pt x="8300" y="2987"/>
                      <a:pt x="8300" y="2987"/>
                    </a:cubicBezTo>
                    <a:cubicBezTo>
                      <a:pt x="8281" y="2989"/>
                      <a:pt x="8259" y="2990"/>
                      <a:pt x="8234" y="2990"/>
                    </a:cubicBezTo>
                    <a:cubicBezTo>
                      <a:pt x="8208" y="2990"/>
                      <a:pt x="8167" y="2988"/>
                      <a:pt x="8112" y="2984"/>
                    </a:cubicBezTo>
                    <a:cubicBezTo>
                      <a:pt x="8099" y="2983"/>
                      <a:pt x="8089" y="2982"/>
                      <a:pt x="8083" y="2982"/>
                    </a:cubicBezTo>
                    <a:cubicBezTo>
                      <a:pt x="8073" y="2982"/>
                      <a:pt x="8067" y="2987"/>
                      <a:pt x="8067" y="2997"/>
                    </a:cubicBezTo>
                    <a:cubicBezTo>
                      <a:pt x="8067" y="3006"/>
                      <a:pt x="8074" y="3012"/>
                      <a:pt x="8086" y="3014"/>
                    </a:cubicBezTo>
                    <a:cubicBezTo>
                      <a:pt x="8118" y="3020"/>
                      <a:pt x="8144" y="3033"/>
                      <a:pt x="8163" y="3052"/>
                    </a:cubicBezTo>
                    <a:cubicBezTo>
                      <a:pt x="8183" y="3071"/>
                      <a:pt x="8224" y="3125"/>
                      <a:pt x="8287" y="3212"/>
                    </a:cubicBezTo>
                    <a:cubicBezTo>
                      <a:pt x="8309" y="3244"/>
                      <a:pt x="8328" y="3270"/>
                      <a:pt x="8345" y="3291"/>
                    </a:cubicBezTo>
                    <a:cubicBezTo>
                      <a:pt x="8370" y="3324"/>
                      <a:pt x="8383" y="3344"/>
                      <a:pt x="8383" y="3351"/>
                    </a:cubicBezTo>
                    <a:cubicBezTo>
                      <a:pt x="8383" y="3358"/>
                      <a:pt x="8370" y="3375"/>
                      <a:pt x="8345" y="3402"/>
                    </a:cubicBezTo>
                    <a:cubicBezTo>
                      <a:pt x="8329" y="3420"/>
                      <a:pt x="8301" y="3452"/>
                      <a:pt x="8263" y="3498"/>
                    </a:cubicBezTo>
                    <a:cubicBezTo>
                      <a:pt x="8218" y="3552"/>
                      <a:pt x="8183" y="3589"/>
                      <a:pt x="8157" y="3611"/>
                    </a:cubicBezTo>
                    <a:cubicBezTo>
                      <a:pt x="8131" y="3632"/>
                      <a:pt x="8105" y="3645"/>
                      <a:pt x="8079" y="3651"/>
                    </a:cubicBezTo>
                    <a:cubicBezTo>
                      <a:pt x="8070" y="3653"/>
                      <a:pt x="8065" y="3657"/>
                      <a:pt x="8066" y="3664"/>
                    </a:cubicBezTo>
                    <a:cubicBezTo>
                      <a:pt x="8066" y="3669"/>
                      <a:pt x="8068" y="3672"/>
                      <a:pt x="8070" y="3673"/>
                    </a:cubicBezTo>
                    <a:cubicBezTo>
                      <a:pt x="8084" y="3676"/>
                      <a:pt x="8084" y="3676"/>
                      <a:pt x="8084" y="3676"/>
                    </a:cubicBezTo>
                    <a:cubicBezTo>
                      <a:pt x="8107" y="3675"/>
                      <a:pt x="8107" y="3675"/>
                      <a:pt x="8107" y="3675"/>
                    </a:cubicBezTo>
                    <a:cubicBezTo>
                      <a:pt x="8152" y="3673"/>
                      <a:pt x="8152" y="3673"/>
                      <a:pt x="8152" y="3673"/>
                    </a:cubicBezTo>
                    <a:cubicBezTo>
                      <a:pt x="8171" y="3672"/>
                      <a:pt x="8186" y="3671"/>
                      <a:pt x="8198" y="3671"/>
                    </a:cubicBezTo>
                    <a:cubicBezTo>
                      <a:pt x="8239" y="3671"/>
                      <a:pt x="8280" y="3673"/>
                      <a:pt x="8321" y="3678"/>
                    </a:cubicBezTo>
                    <a:cubicBezTo>
                      <a:pt x="8330" y="3679"/>
                      <a:pt x="8336" y="3679"/>
                      <a:pt x="8340" y="3679"/>
                    </a:cubicBezTo>
                    <a:cubicBezTo>
                      <a:pt x="8347" y="3679"/>
                      <a:pt x="8351" y="3675"/>
                      <a:pt x="8351" y="3666"/>
                    </a:cubicBezTo>
                    <a:cubicBezTo>
                      <a:pt x="8351" y="3658"/>
                      <a:pt x="8345" y="3653"/>
                      <a:pt x="8334" y="3652"/>
                    </a:cubicBezTo>
                    <a:cubicBezTo>
                      <a:pt x="8281" y="3648"/>
                      <a:pt x="8255" y="3632"/>
                      <a:pt x="8255" y="3605"/>
                    </a:cubicBezTo>
                    <a:cubicBezTo>
                      <a:pt x="8255" y="3579"/>
                      <a:pt x="8293" y="3523"/>
                      <a:pt x="8370" y="3436"/>
                    </a:cubicBezTo>
                    <a:cubicBezTo>
                      <a:pt x="8382" y="3422"/>
                      <a:pt x="8393" y="3410"/>
                      <a:pt x="8401" y="3400"/>
                    </a:cubicBezTo>
                    <a:cubicBezTo>
                      <a:pt x="8407" y="3394"/>
                      <a:pt x="8411" y="3391"/>
                      <a:pt x="8413" y="3391"/>
                    </a:cubicBezTo>
                    <a:cubicBezTo>
                      <a:pt x="8416" y="3391"/>
                      <a:pt x="8419" y="3394"/>
                      <a:pt x="8424" y="3400"/>
                    </a:cubicBezTo>
                    <a:cubicBezTo>
                      <a:pt x="8449" y="3433"/>
                      <a:pt x="8449" y="3433"/>
                      <a:pt x="8449" y="3433"/>
                    </a:cubicBezTo>
                    <a:cubicBezTo>
                      <a:pt x="8492" y="3489"/>
                      <a:pt x="8522" y="3529"/>
                      <a:pt x="8538" y="3555"/>
                    </a:cubicBezTo>
                    <a:cubicBezTo>
                      <a:pt x="8555" y="3581"/>
                      <a:pt x="8563" y="3600"/>
                      <a:pt x="8563" y="3612"/>
                    </a:cubicBezTo>
                    <a:cubicBezTo>
                      <a:pt x="8563" y="3635"/>
                      <a:pt x="8549" y="3648"/>
                      <a:pt x="8522" y="3650"/>
                    </a:cubicBezTo>
                    <a:cubicBezTo>
                      <a:pt x="8510" y="3651"/>
                      <a:pt x="8503" y="3656"/>
                      <a:pt x="8503" y="3666"/>
                    </a:cubicBezTo>
                    <a:cubicBezTo>
                      <a:pt x="8503" y="3674"/>
                      <a:pt x="8509" y="3678"/>
                      <a:pt x="8521" y="3678"/>
                    </a:cubicBezTo>
                    <a:cubicBezTo>
                      <a:pt x="8529" y="3678"/>
                      <a:pt x="8543" y="3678"/>
                      <a:pt x="8561" y="3677"/>
                    </a:cubicBezTo>
                    <a:cubicBezTo>
                      <a:pt x="8617" y="3673"/>
                      <a:pt x="8617" y="3673"/>
                      <a:pt x="8617" y="3673"/>
                    </a:cubicBezTo>
                    <a:cubicBezTo>
                      <a:pt x="8631" y="3672"/>
                      <a:pt x="8646" y="3671"/>
                      <a:pt x="8661" y="3671"/>
                    </a:cubicBezTo>
                    <a:cubicBezTo>
                      <a:pt x="8684" y="3671"/>
                      <a:pt x="8710" y="3673"/>
                      <a:pt x="8741" y="3675"/>
                    </a:cubicBezTo>
                    <a:cubicBezTo>
                      <a:pt x="8804" y="3680"/>
                      <a:pt x="8804" y="3680"/>
                      <a:pt x="8804" y="3680"/>
                    </a:cubicBezTo>
                    <a:cubicBezTo>
                      <a:pt x="8814" y="3681"/>
                      <a:pt x="8821" y="3681"/>
                      <a:pt x="8827" y="3681"/>
                    </a:cubicBezTo>
                    <a:cubicBezTo>
                      <a:pt x="8839" y="3681"/>
                      <a:pt x="8845" y="3676"/>
                      <a:pt x="8845" y="3667"/>
                    </a:cubicBezTo>
                    <a:cubicBezTo>
                      <a:pt x="8845" y="3657"/>
                      <a:pt x="8839" y="3651"/>
                      <a:pt x="8827" y="3650"/>
                    </a:cubicBezTo>
                    <a:cubicBezTo>
                      <a:pt x="8790" y="3648"/>
                      <a:pt x="8759" y="3634"/>
                      <a:pt x="8735" y="3610"/>
                    </a:cubicBezTo>
                    <a:cubicBezTo>
                      <a:pt x="8696" y="3571"/>
                      <a:pt x="8648" y="3512"/>
                      <a:pt x="8593" y="3433"/>
                    </a:cubicBezTo>
                    <a:cubicBezTo>
                      <a:pt x="8558" y="3383"/>
                      <a:pt x="8536" y="3352"/>
                      <a:pt x="8527" y="3340"/>
                    </a:cubicBezTo>
                    <a:cubicBezTo>
                      <a:pt x="8507" y="3315"/>
                      <a:pt x="8498" y="3300"/>
                      <a:pt x="8498" y="3294"/>
                    </a:cubicBezTo>
                    <a:cubicBezTo>
                      <a:pt x="8498" y="3288"/>
                      <a:pt x="8505" y="3277"/>
                      <a:pt x="8520" y="3261"/>
                    </a:cubicBezTo>
                    <a:cubicBezTo>
                      <a:pt x="8524" y="3257"/>
                      <a:pt x="8546" y="3231"/>
                      <a:pt x="8586" y="3183"/>
                    </a:cubicBezTo>
                    <a:cubicBezTo>
                      <a:pt x="8641" y="3117"/>
                      <a:pt x="8690" y="3068"/>
                      <a:pt x="8733" y="3034"/>
                    </a:cubicBezTo>
                    <a:cubicBezTo>
                      <a:pt x="8747" y="3022"/>
                      <a:pt x="8770" y="3014"/>
                      <a:pt x="8800" y="3009"/>
                    </a:cubicBezTo>
                    <a:cubicBezTo>
                      <a:pt x="8811" y="3007"/>
                      <a:pt x="8816" y="3002"/>
                      <a:pt x="8816" y="2993"/>
                    </a:cubicBezTo>
                    <a:cubicBezTo>
                      <a:pt x="8816" y="2984"/>
                      <a:pt x="8812" y="2980"/>
                      <a:pt x="8802" y="2980"/>
                    </a:cubicBezTo>
                    <a:cubicBezTo>
                      <a:pt x="8794" y="2980"/>
                      <a:pt x="8783" y="2980"/>
                      <a:pt x="8771" y="2981"/>
                    </a:cubicBezTo>
                    <a:cubicBezTo>
                      <a:pt x="8709" y="2986"/>
                      <a:pt x="8709" y="2986"/>
                      <a:pt x="8709" y="2986"/>
                    </a:cubicBezTo>
                    <a:cubicBezTo>
                      <a:pt x="8692" y="2987"/>
                      <a:pt x="8677" y="2987"/>
                      <a:pt x="8663" y="2987"/>
                    </a:cubicBezTo>
                    <a:cubicBezTo>
                      <a:pt x="8635" y="2987"/>
                      <a:pt x="8605" y="2986"/>
                      <a:pt x="8574" y="2984"/>
                    </a:cubicBezTo>
                    <a:cubicBezTo>
                      <a:pt x="8565" y="2983"/>
                      <a:pt x="8559" y="2983"/>
                      <a:pt x="8555" y="2983"/>
                    </a:cubicBezTo>
                    <a:cubicBezTo>
                      <a:pt x="8545" y="2983"/>
                      <a:pt x="8539" y="2988"/>
                      <a:pt x="8538" y="2997"/>
                    </a:cubicBezTo>
                    <a:cubicBezTo>
                      <a:pt x="8538" y="2997"/>
                      <a:pt x="8538" y="2997"/>
                      <a:pt x="8538" y="2997"/>
                    </a:cubicBezTo>
                    <a:close/>
                    <a:moveTo>
                      <a:pt x="9169" y="3055"/>
                    </a:moveTo>
                    <a:cubicBezTo>
                      <a:pt x="9169" y="3030"/>
                      <a:pt x="9182" y="3016"/>
                      <a:pt x="9207" y="3011"/>
                    </a:cubicBezTo>
                    <a:cubicBezTo>
                      <a:pt x="9221" y="3008"/>
                      <a:pt x="9228" y="3003"/>
                      <a:pt x="9228" y="2995"/>
                    </a:cubicBezTo>
                    <a:cubicBezTo>
                      <a:pt x="9228" y="2986"/>
                      <a:pt x="9223" y="2981"/>
                      <a:pt x="9214" y="2981"/>
                    </a:cubicBezTo>
                    <a:cubicBezTo>
                      <a:pt x="9207" y="2981"/>
                      <a:pt x="9192" y="2982"/>
                      <a:pt x="9170" y="2983"/>
                    </a:cubicBezTo>
                    <a:cubicBezTo>
                      <a:pt x="9117" y="2986"/>
                      <a:pt x="9117" y="2986"/>
                      <a:pt x="9117" y="2986"/>
                    </a:cubicBezTo>
                    <a:cubicBezTo>
                      <a:pt x="9032" y="2983"/>
                      <a:pt x="9032" y="2983"/>
                      <a:pt x="9032" y="2983"/>
                    </a:cubicBezTo>
                    <a:cubicBezTo>
                      <a:pt x="9009" y="2983"/>
                      <a:pt x="8989" y="2982"/>
                      <a:pt x="8972" y="2980"/>
                    </a:cubicBezTo>
                    <a:cubicBezTo>
                      <a:pt x="8965" y="2980"/>
                      <a:pt x="8960" y="2979"/>
                      <a:pt x="8957" y="2979"/>
                    </a:cubicBezTo>
                    <a:cubicBezTo>
                      <a:pt x="8948" y="2979"/>
                      <a:pt x="8943" y="2984"/>
                      <a:pt x="8943" y="2993"/>
                    </a:cubicBezTo>
                    <a:cubicBezTo>
                      <a:pt x="8943" y="3002"/>
                      <a:pt x="8950" y="3007"/>
                      <a:pt x="8963" y="3010"/>
                    </a:cubicBezTo>
                    <a:cubicBezTo>
                      <a:pt x="8987" y="3015"/>
                      <a:pt x="9005" y="3028"/>
                      <a:pt x="9019" y="3047"/>
                    </a:cubicBezTo>
                    <a:cubicBezTo>
                      <a:pt x="9033" y="3067"/>
                      <a:pt x="9051" y="3108"/>
                      <a:pt x="9074" y="3170"/>
                    </a:cubicBezTo>
                    <a:cubicBezTo>
                      <a:pt x="9094" y="3223"/>
                      <a:pt x="9118" y="3283"/>
                      <a:pt x="9148" y="3349"/>
                    </a:cubicBezTo>
                    <a:cubicBezTo>
                      <a:pt x="9267" y="3621"/>
                      <a:pt x="9267" y="3621"/>
                      <a:pt x="9267" y="3621"/>
                    </a:cubicBezTo>
                    <a:cubicBezTo>
                      <a:pt x="9280" y="3651"/>
                      <a:pt x="9280" y="3651"/>
                      <a:pt x="9280" y="3651"/>
                    </a:cubicBezTo>
                    <a:cubicBezTo>
                      <a:pt x="9291" y="3677"/>
                      <a:pt x="9291" y="3677"/>
                      <a:pt x="9291" y="3677"/>
                    </a:cubicBezTo>
                    <a:cubicBezTo>
                      <a:pt x="9295" y="3685"/>
                      <a:pt x="9300" y="3689"/>
                      <a:pt x="9307" y="3689"/>
                    </a:cubicBezTo>
                    <a:cubicBezTo>
                      <a:pt x="9316" y="3689"/>
                      <a:pt x="9324" y="3682"/>
                      <a:pt x="9331" y="3666"/>
                    </a:cubicBezTo>
                    <a:cubicBezTo>
                      <a:pt x="9333" y="3661"/>
                      <a:pt x="9343" y="3639"/>
                      <a:pt x="9362" y="3602"/>
                    </a:cubicBezTo>
                    <a:cubicBezTo>
                      <a:pt x="9364" y="3598"/>
                      <a:pt x="9379" y="3564"/>
                      <a:pt x="9407" y="3502"/>
                    </a:cubicBezTo>
                    <a:cubicBezTo>
                      <a:pt x="9493" y="3312"/>
                      <a:pt x="9493" y="3312"/>
                      <a:pt x="9493" y="3312"/>
                    </a:cubicBezTo>
                    <a:cubicBezTo>
                      <a:pt x="9569" y="3138"/>
                      <a:pt x="9569" y="3138"/>
                      <a:pt x="9569" y="3138"/>
                    </a:cubicBezTo>
                    <a:cubicBezTo>
                      <a:pt x="9591" y="3086"/>
                      <a:pt x="9609" y="3052"/>
                      <a:pt x="9621" y="3036"/>
                    </a:cubicBezTo>
                    <a:cubicBezTo>
                      <a:pt x="9634" y="3020"/>
                      <a:pt x="9650" y="3010"/>
                      <a:pt x="9669" y="3006"/>
                    </a:cubicBezTo>
                    <a:cubicBezTo>
                      <a:pt x="9679" y="3004"/>
                      <a:pt x="9684" y="2999"/>
                      <a:pt x="9684" y="2991"/>
                    </a:cubicBezTo>
                    <a:cubicBezTo>
                      <a:pt x="9684" y="2983"/>
                      <a:pt x="9681" y="2978"/>
                      <a:pt x="9675" y="2978"/>
                    </a:cubicBezTo>
                    <a:cubicBezTo>
                      <a:pt x="9670" y="2978"/>
                      <a:pt x="9664" y="2979"/>
                      <a:pt x="9655" y="2980"/>
                    </a:cubicBezTo>
                    <a:cubicBezTo>
                      <a:pt x="9632" y="2984"/>
                      <a:pt x="9606" y="2986"/>
                      <a:pt x="9575" y="2986"/>
                    </a:cubicBezTo>
                    <a:cubicBezTo>
                      <a:pt x="9565" y="2986"/>
                      <a:pt x="9548" y="2986"/>
                      <a:pt x="9524" y="2984"/>
                    </a:cubicBezTo>
                    <a:cubicBezTo>
                      <a:pt x="9472" y="2981"/>
                      <a:pt x="9472" y="2981"/>
                      <a:pt x="9472" y="2981"/>
                    </a:cubicBezTo>
                    <a:cubicBezTo>
                      <a:pt x="9457" y="2981"/>
                      <a:pt x="9448" y="2980"/>
                      <a:pt x="9443" y="2980"/>
                    </a:cubicBezTo>
                    <a:cubicBezTo>
                      <a:pt x="9435" y="2980"/>
                      <a:pt x="9431" y="2984"/>
                      <a:pt x="9431" y="2992"/>
                    </a:cubicBezTo>
                    <a:cubicBezTo>
                      <a:pt x="9431" y="3000"/>
                      <a:pt x="9437" y="3005"/>
                      <a:pt x="9448" y="3006"/>
                    </a:cubicBezTo>
                    <a:cubicBezTo>
                      <a:pt x="9476" y="3010"/>
                      <a:pt x="9497" y="3019"/>
                      <a:pt x="9511" y="3032"/>
                    </a:cubicBezTo>
                    <a:cubicBezTo>
                      <a:pt x="9526" y="3045"/>
                      <a:pt x="9533" y="3062"/>
                      <a:pt x="9533" y="3083"/>
                    </a:cubicBezTo>
                    <a:cubicBezTo>
                      <a:pt x="9533" y="3120"/>
                      <a:pt x="9514" y="3180"/>
                      <a:pt x="9477" y="3262"/>
                    </a:cubicBezTo>
                    <a:cubicBezTo>
                      <a:pt x="9363" y="3514"/>
                      <a:pt x="9363" y="3514"/>
                      <a:pt x="9363" y="3514"/>
                    </a:cubicBezTo>
                    <a:cubicBezTo>
                      <a:pt x="9359" y="3524"/>
                      <a:pt x="9355" y="3529"/>
                      <a:pt x="9351" y="3529"/>
                    </a:cubicBezTo>
                    <a:cubicBezTo>
                      <a:pt x="9347" y="3528"/>
                      <a:pt x="9342" y="3522"/>
                      <a:pt x="9337" y="3510"/>
                    </a:cubicBezTo>
                    <a:cubicBezTo>
                      <a:pt x="9225" y="3234"/>
                      <a:pt x="9225" y="3234"/>
                      <a:pt x="9225" y="3234"/>
                    </a:cubicBezTo>
                    <a:cubicBezTo>
                      <a:pt x="9188" y="3145"/>
                      <a:pt x="9169" y="3085"/>
                      <a:pt x="9169" y="3055"/>
                    </a:cubicBezTo>
                    <a:cubicBezTo>
                      <a:pt x="9169" y="3055"/>
                      <a:pt x="9169" y="3055"/>
                      <a:pt x="9169" y="3055"/>
                    </a:cubicBezTo>
                    <a:close/>
                    <a:moveTo>
                      <a:pt x="10030" y="3089"/>
                    </a:moveTo>
                    <a:cubicBezTo>
                      <a:pt x="10030" y="3060"/>
                      <a:pt x="10034" y="3041"/>
                      <a:pt x="10040" y="3032"/>
                    </a:cubicBezTo>
                    <a:cubicBezTo>
                      <a:pt x="10047" y="3022"/>
                      <a:pt x="10063" y="3016"/>
                      <a:pt x="10087" y="3012"/>
                    </a:cubicBezTo>
                    <a:cubicBezTo>
                      <a:pt x="10094" y="3011"/>
                      <a:pt x="10098" y="3009"/>
                      <a:pt x="10100" y="3007"/>
                    </a:cubicBezTo>
                    <a:cubicBezTo>
                      <a:pt x="10101" y="3005"/>
                      <a:pt x="10102" y="3001"/>
                      <a:pt x="10102" y="2995"/>
                    </a:cubicBezTo>
                    <a:cubicBezTo>
                      <a:pt x="10102" y="2986"/>
                      <a:pt x="10097" y="2982"/>
                      <a:pt x="10086" y="2982"/>
                    </a:cubicBezTo>
                    <a:cubicBezTo>
                      <a:pt x="10067" y="2982"/>
                      <a:pt x="10041" y="2984"/>
                      <a:pt x="10006" y="2986"/>
                    </a:cubicBezTo>
                    <a:cubicBezTo>
                      <a:pt x="9969" y="2989"/>
                      <a:pt x="9969" y="2989"/>
                      <a:pt x="9969" y="2989"/>
                    </a:cubicBezTo>
                    <a:cubicBezTo>
                      <a:pt x="9941" y="2991"/>
                      <a:pt x="9918" y="2992"/>
                      <a:pt x="9899" y="2992"/>
                    </a:cubicBezTo>
                    <a:cubicBezTo>
                      <a:pt x="9870" y="2992"/>
                      <a:pt x="9850" y="2991"/>
                      <a:pt x="9838" y="2988"/>
                    </a:cubicBezTo>
                    <a:cubicBezTo>
                      <a:pt x="9826" y="2986"/>
                      <a:pt x="9817" y="2985"/>
                      <a:pt x="9810" y="2984"/>
                    </a:cubicBezTo>
                    <a:cubicBezTo>
                      <a:pt x="9802" y="2984"/>
                      <a:pt x="9798" y="2989"/>
                      <a:pt x="9798" y="2998"/>
                    </a:cubicBezTo>
                    <a:cubicBezTo>
                      <a:pt x="9798" y="3004"/>
                      <a:pt x="9801" y="3009"/>
                      <a:pt x="9806" y="3011"/>
                    </a:cubicBezTo>
                    <a:cubicBezTo>
                      <a:pt x="9811" y="3014"/>
                      <a:pt x="9822" y="3017"/>
                      <a:pt x="9839" y="3019"/>
                    </a:cubicBezTo>
                    <a:cubicBezTo>
                      <a:pt x="9867" y="3024"/>
                      <a:pt x="9887" y="3032"/>
                      <a:pt x="9898" y="3045"/>
                    </a:cubicBezTo>
                    <a:cubicBezTo>
                      <a:pt x="9909" y="3059"/>
                      <a:pt x="9914" y="3081"/>
                      <a:pt x="9914" y="3111"/>
                    </a:cubicBezTo>
                    <a:cubicBezTo>
                      <a:pt x="9914" y="3513"/>
                      <a:pt x="9914" y="3513"/>
                      <a:pt x="9914" y="3513"/>
                    </a:cubicBezTo>
                    <a:cubicBezTo>
                      <a:pt x="9913" y="3558"/>
                      <a:pt x="9913" y="3558"/>
                      <a:pt x="9913" y="3558"/>
                    </a:cubicBezTo>
                    <a:cubicBezTo>
                      <a:pt x="9913" y="3587"/>
                      <a:pt x="9910" y="3608"/>
                      <a:pt x="9902" y="3621"/>
                    </a:cubicBezTo>
                    <a:cubicBezTo>
                      <a:pt x="9894" y="3633"/>
                      <a:pt x="9878" y="3644"/>
                      <a:pt x="9853" y="3653"/>
                    </a:cubicBezTo>
                    <a:cubicBezTo>
                      <a:pt x="9839" y="3665"/>
                      <a:pt x="9839" y="3665"/>
                      <a:pt x="9839" y="3665"/>
                    </a:cubicBezTo>
                    <a:cubicBezTo>
                      <a:pt x="9840" y="3669"/>
                      <a:pt x="9840" y="3669"/>
                      <a:pt x="9840" y="3669"/>
                    </a:cubicBezTo>
                    <a:cubicBezTo>
                      <a:pt x="9842" y="3676"/>
                      <a:pt x="9846" y="3680"/>
                      <a:pt x="9854" y="3680"/>
                    </a:cubicBezTo>
                    <a:cubicBezTo>
                      <a:pt x="9861" y="3680"/>
                      <a:pt x="9873" y="3678"/>
                      <a:pt x="9890" y="3675"/>
                    </a:cubicBezTo>
                    <a:cubicBezTo>
                      <a:pt x="9910" y="3671"/>
                      <a:pt x="9936" y="3669"/>
                      <a:pt x="9970" y="3669"/>
                    </a:cubicBezTo>
                    <a:cubicBezTo>
                      <a:pt x="9997" y="3669"/>
                      <a:pt x="10033" y="3672"/>
                      <a:pt x="10077" y="3677"/>
                    </a:cubicBezTo>
                    <a:cubicBezTo>
                      <a:pt x="10094" y="3679"/>
                      <a:pt x="10107" y="3680"/>
                      <a:pt x="10117" y="3680"/>
                    </a:cubicBezTo>
                    <a:cubicBezTo>
                      <a:pt x="10139" y="3680"/>
                      <a:pt x="10150" y="3675"/>
                      <a:pt x="10150" y="3665"/>
                    </a:cubicBezTo>
                    <a:cubicBezTo>
                      <a:pt x="10150" y="3654"/>
                      <a:pt x="10142" y="3649"/>
                      <a:pt x="10125" y="3649"/>
                    </a:cubicBezTo>
                    <a:cubicBezTo>
                      <a:pt x="10100" y="3649"/>
                      <a:pt x="10079" y="3642"/>
                      <a:pt x="10064" y="3629"/>
                    </a:cubicBezTo>
                    <a:cubicBezTo>
                      <a:pt x="10048" y="3615"/>
                      <a:pt x="10038" y="3595"/>
                      <a:pt x="10034" y="3569"/>
                    </a:cubicBezTo>
                    <a:cubicBezTo>
                      <a:pt x="10030" y="3519"/>
                      <a:pt x="10030" y="3519"/>
                      <a:pt x="10030" y="3519"/>
                    </a:cubicBezTo>
                    <a:cubicBezTo>
                      <a:pt x="10030" y="3089"/>
                      <a:pt x="10030" y="3089"/>
                      <a:pt x="10030" y="3089"/>
                    </a:cubicBezTo>
                    <a:close/>
                    <a:moveTo>
                      <a:pt x="10524" y="3080"/>
                    </a:moveTo>
                    <a:cubicBezTo>
                      <a:pt x="10524" y="3036"/>
                      <a:pt x="10541" y="3013"/>
                      <a:pt x="10575" y="3010"/>
                    </a:cubicBezTo>
                    <a:cubicBezTo>
                      <a:pt x="10589" y="3009"/>
                      <a:pt x="10596" y="3005"/>
                      <a:pt x="10596" y="2997"/>
                    </a:cubicBezTo>
                    <a:cubicBezTo>
                      <a:pt x="10596" y="2987"/>
                      <a:pt x="10586" y="2982"/>
                      <a:pt x="10566" y="2982"/>
                    </a:cubicBezTo>
                    <a:cubicBezTo>
                      <a:pt x="10539" y="2982"/>
                      <a:pt x="10512" y="2984"/>
                      <a:pt x="10486" y="2986"/>
                    </a:cubicBezTo>
                    <a:cubicBezTo>
                      <a:pt x="10450" y="2990"/>
                      <a:pt x="10424" y="2992"/>
                      <a:pt x="10408" y="2992"/>
                    </a:cubicBezTo>
                    <a:cubicBezTo>
                      <a:pt x="10398" y="2992"/>
                      <a:pt x="10383" y="2991"/>
                      <a:pt x="10362" y="2989"/>
                    </a:cubicBezTo>
                    <a:cubicBezTo>
                      <a:pt x="10340" y="2988"/>
                      <a:pt x="10340" y="2988"/>
                      <a:pt x="10340" y="2988"/>
                    </a:cubicBezTo>
                    <a:cubicBezTo>
                      <a:pt x="10332" y="2987"/>
                      <a:pt x="10325" y="2986"/>
                      <a:pt x="10321" y="2986"/>
                    </a:cubicBezTo>
                    <a:cubicBezTo>
                      <a:pt x="10314" y="2985"/>
                      <a:pt x="10309" y="2984"/>
                      <a:pt x="10306" y="2984"/>
                    </a:cubicBezTo>
                    <a:cubicBezTo>
                      <a:pt x="10296" y="2984"/>
                      <a:pt x="10291" y="2990"/>
                      <a:pt x="10291" y="3000"/>
                    </a:cubicBezTo>
                    <a:cubicBezTo>
                      <a:pt x="10291" y="3008"/>
                      <a:pt x="10297" y="3013"/>
                      <a:pt x="10310" y="3015"/>
                    </a:cubicBezTo>
                    <a:cubicBezTo>
                      <a:pt x="10340" y="3020"/>
                      <a:pt x="10340" y="3020"/>
                      <a:pt x="10340" y="3020"/>
                    </a:cubicBezTo>
                    <a:cubicBezTo>
                      <a:pt x="10385" y="3027"/>
                      <a:pt x="10407" y="3058"/>
                      <a:pt x="10407" y="3111"/>
                    </a:cubicBezTo>
                    <a:cubicBezTo>
                      <a:pt x="10407" y="3532"/>
                      <a:pt x="10407" y="3532"/>
                      <a:pt x="10407" y="3532"/>
                    </a:cubicBezTo>
                    <a:cubicBezTo>
                      <a:pt x="10407" y="3572"/>
                      <a:pt x="10403" y="3600"/>
                      <a:pt x="10395" y="3617"/>
                    </a:cubicBezTo>
                    <a:cubicBezTo>
                      <a:pt x="10387" y="3635"/>
                      <a:pt x="10372" y="3646"/>
                      <a:pt x="10350" y="3652"/>
                    </a:cubicBezTo>
                    <a:cubicBezTo>
                      <a:pt x="10342" y="3655"/>
                      <a:pt x="10337" y="3659"/>
                      <a:pt x="10337" y="3665"/>
                    </a:cubicBezTo>
                    <a:cubicBezTo>
                      <a:pt x="10337" y="3674"/>
                      <a:pt x="10342" y="3679"/>
                      <a:pt x="10352" y="3679"/>
                    </a:cubicBezTo>
                    <a:cubicBezTo>
                      <a:pt x="10357" y="3679"/>
                      <a:pt x="10366" y="3678"/>
                      <a:pt x="10380" y="3676"/>
                    </a:cubicBezTo>
                    <a:cubicBezTo>
                      <a:pt x="10425" y="3671"/>
                      <a:pt x="10467" y="3668"/>
                      <a:pt x="10506" y="3668"/>
                    </a:cubicBezTo>
                    <a:cubicBezTo>
                      <a:pt x="10529" y="3668"/>
                      <a:pt x="10551" y="3669"/>
                      <a:pt x="10569" y="3670"/>
                    </a:cubicBezTo>
                    <a:cubicBezTo>
                      <a:pt x="10624" y="3672"/>
                      <a:pt x="10624" y="3672"/>
                      <a:pt x="10624" y="3672"/>
                    </a:cubicBezTo>
                    <a:cubicBezTo>
                      <a:pt x="10658" y="3675"/>
                      <a:pt x="10679" y="3676"/>
                      <a:pt x="10685" y="3676"/>
                    </a:cubicBezTo>
                    <a:cubicBezTo>
                      <a:pt x="10708" y="3678"/>
                      <a:pt x="10724" y="3679"/>
                      <a:pt x="10733" y="3679"/>
                    </a:cubicBezTo>
                    <a:cubicBezTo>
                      <a:pt x="10775" y="3679"/>
                      <a:pt x="10809" y="3664"/>
                      <a:pt x="10833" y="3634"/>
                    </a:cubicBezTo>
                    <a:cubicBezTo>
                      <a:pt x="10861" y="3600"/>
                      <a:pt x="10875" y="3562"/>
                      <a:pt x="10875" y="3520"/>
                    </a:cubicBezTo>
                    <a:cubicBezTo>
                      <a:pt x="10875" y="3506"/>
                      <a:pt x="10872" y="3499"/>
                      <a:pt x="10866" y="3499"/>
                    </a:cubicBezTo>
                    <a:cubicBezTo>
                      <a:pt x="10862" y="3499"/>
                      <a:pt x="10853" y="3509"/>
                      <a:pt x="10838" y="3530"/>
                    </a:cubicBezTo>
                    <a:cubicBezTo>
                      <a:pt x="10790" y="3597"/>
                      <a:pt x="10710" y="3630"/>
                      <a:pt x="10596" y="3630"/>
                    </a:cubicBezTo>
                    <a:cubicBezTo>
                      <a:pt x="10571" y="3630"/>
                      <a:pt x="10555" y="3628"/>
                      <a:pt x="10546" y="3624"/>
                    </a:cubicBezTo>
                    <a:cubicBezTo>
                      <a:pt x="10531" y="3616"/>
                      <a:pt x="10524" y="3581"/>
                      <a:pt x="10524" y="3518"/>
                    </a:cubicBezTo>
                    <a:cubicBezTo>
                      <a:pt x="10524" y="3080"/>
                      <a:pt x="10524" y="3080"/>
                      <a:pt x="10524" y="3080"/>
                    </a:cubicBezTo>
                    <a:close/>
                    <a:moveTo>
                      <a:pt x="11218" y="3080"/>
                    </a:moveTo>
                    <a:cubicBezTo>
                      <a:pt x="11218" y="3036"/>
                      <a:pt x="11235" y="3013"/>
                      <a:pt x="11269" y="3010"/>
                    </a:cubicBezTo>
                    <a:cubicBezTo>
                      <a:pt x="11284" y="3009"/>
                      <a:pt x="11291" y="3005"/>
                      <a:pt x="11291" y="2997"/>
                    </a:cubicBezTo>
                    <a:cubicBezTo>
                      <a:pt x="11291" y="2987"/>
                      <a:pt x="11281" y="2982"/>
                      <a:pt x="11261" y="2982"/>
                    </a:cubicBezTo>
                    <a:cubicBezTo>
                      <a:pt x="11233" y="2982"/>
                      <a:pt x="11207" y="2984"/>
                      <a:pt x="11180" y="2986"/>
                    </a:cubicBezTo>
                    <a:cubicBezTo>
                      <a:pt x="11145" y="2990"/>
                      <a:pt x="11119" y="2992"/>
                      <a:pt x="11103" y="2992"/>
                    </a:cubicBezTo>
                    <a:cubicBezTo>
                      <a:pt x="11093" y="2992"/>
                      <a:pt x="11077" y="2991"/>
                      <a:pt x="11057" y="2989"/>
                    </a:cubicBezTo>
                    <a:cubicBezTo>
                      <a:pt x="11035" y="2988"/>
                      <a:pt x="11035" y="2988"/>
                      <a:pt x="11035" y="2988"/>
                    </a:cubicBezTo>
                    <a:cubicBezTo>
                      <a:pt x="11027" y="2987"/>
                      <a:pt x="11020" y="2986"/>
                      <a:pt x="11015" y="2986"/>
                    </a:cubicBezTo>
                    <a:cubicBezTo>
                      <a:pt x="11009" y="2985"/>
                      <a:pt x="11004" y="2984"/>
                      <a:pt x="11001" y="2984"/>
                    </a:cubicBezTo>
                    <a:cubicBezTo>
                      <a:pt x="10991" y="2984"/>
                      <a:pt x="10986" y="2990"/>
                      <a:pt x="10986" y="3000"/>
                    </a:cubicBezTo>
                    <a:cubicBezTo>
                      <a:pt x="10986" y="3008"/>
                      <a:pt x="10992" y="3013"/>
                      <a:pt x="11005" y="3015"/>
                    </a:cubicBezTo>
                    <a:cubicBezTo>
                      <a:pt x="11035" y="3020"/>
                      <a:pt x="11035" y="3020"/>
                      <a:pt x="11035" y="3020"/>
                    </a:cubicBezTo>
                    <a:cubicBezTo>
                      <a:pt x="11080" y="3027"/>
                      <a:pt x="11102" y="3058"/>
                      <a:pt x="11102" y="3111"/>
                    </a:cubicBezTo>
                    <a:cubicBezTo>
                      <a:pt x="11102" y="3532"/>
                      <a:pt x="11102" y="3532"/>
                      <a:pt x="11102" y="3532"/>
                    </a:cubicBezTo>
                    <a:cubicBezTo>
                      <a:pt x="11102" y="3572"/>
                      <a:pt x="11098" y="3600"/>
                      <a:pt x="11090" y="3617"/>
                    </a:cubicBezTo>
                    <a:cubicBezTo>
                      <a:pt x="11082" y="3635"/>
                      <a:pt x="11067" y="3646"/>
                      <a:pt x="11045" y="3652"/>
                    </a:cubicBezTo>
                    <a:cubicBezTo>
                      <a:pt x="11036" y="3655"/>
                      <a:pt x="11032" y="3659"/>
                      <a:pt x="11032" y="3665"/>
                    </a:cubicBezTo>
                    <a:cubicBezTo>
                      <a:pt x="11032" y="3674"/>
                      <a:pt x="11037" y="3679"/>
                      <a:pt x="11047" y="3679"/>
                    </a:cubicBezTo>
                    <a:cubicBezTo>
                      <a:pt x="11051" y="3679"/>
                      <a:pt x="11061" y="3678"/>
                      <a:pt x="11074" y="3676"/>
                    </a:cubicBezTo>
                    <a:cubicBezTo>
                      <a:pt x="11119" y="3671"/>
                      <a:pt x="11162" y="3668"/>
                      <a:pt x="11201" y="3668"/>
                    </a:cubicBezTo>
                    <a:cubicBezTo>
                      <a:pt x="11224" y="3668"/>
                      <a:pt x="11245" y="3669"/>
                      <a:pt x="11264" y="3670"/>
                    </a:cubicBezTo>
                    <a:cubicBezTo>
                      <a:pt x="11319" y="3672"/>
                      <a:pt x="11319" y="3672"/>
                      <a:pt x="11319" y="3672"/>
                    </a:cubicBezTo>
                    <a:cubicBezTo>
                      <a:pt x="11353" y="3675"/>
                      <a:pt x="11373" y="3676"/>
                      <a:pt x="11379" y="3676"/>
                    </a:cubicBezTo>
                    <a:cubicBezTo>
                      <a:pt x="11402" y="3678"/>
                      <a:pt x="11418" y="3679"/>
                      <a:pt x="11427" y="3679"/>
                    </a:cubicBezTo>
                    <a:cubicBezTo>
                      <a:pt x="11470" y="3679"/>
                      <a:pt x="11503" y="3664"/>
                      <a:pt x="11528" y="3634"/>
                    </a:cubicBezTo>
                    <a:cubicBezTo>
                      <a:pt x="11556" y="3600"/>
                      <a:pt x="11570" y="3562"/>
                      <a:pt x="11570" y="3520"/>
                    </a:cubicBezTo>
                    <a:cubicBezTo>
                      <a:pt x="11570" y="3506"/>
                      <a:pt x="11567" y="3499"/>
                      <a:pt x="11560" y="3499"/>
                    </a:cubicBezTo>
                    <a:cubicBezTo>
                      <a:pt x="11557" y="3499"/>
                      <a:pt x="11547" y="3509"/>
                      <a:pt x="11533" y="3530"/>
                    </a:cubicBezTo>
                    <a:cubicBezTo>
                      <a:pt x="11485" y="3597"/>
                      <a:pt x="11404" y="3630"/>
                      <a:pt x="11290" y="3630"/>
                    </a:cubicBezTo>
                    <a:cubicBezTo>
                      <a:pt x="11266" y="3630"/>
                      <a:pt x="11249" y="3628"/>
                      <a:pt x="11241" y="3624"/>
                    </a:cubicBezTo>
                    <a:cubicBezTo>
                      <a:pt x="11226" y="3616"/>
                      <a:pt x="11218" y="3581"/>
                      <a:pt x="11218" y="3518"/>
                    </a:cubicBezTo>
                    <a:cubicBezTo>
                      <a:pt x="11218" y="3080"/>
                      <a:pt x="11218" y="3080"/>
                      <a:pt x="11218" y="3080"/>
                    </a:cubicBezTo>
                    <a:close/>
                    <a:moveTo>
                      <a:pt x="11913" y="3081"/>
                    </a:moveTo>
                    <a:cubicBezTo>
                      <a:pt x="11913" y="3052"/>
                      <a:pt x="11921" y="3035"/>
                      <a:pt x="11939" y="3030"/>
                    </a:cubicBezTo>
                    <a:cubicBezTo>
                      <a:pt x="11973" y="3026"/>
                      <a:pt x="11973" y="3026"/>
                      <a:pt x="11973" y="3026"/>
                    </a:cubicBezTo>
                    <a:cubicBezTo>
                      <a:pt x="12035" y="3026"/>
                      <a:pt x="12035" y="3026"/>
                      <a:pt x="12035" y="3026"/>
                    </a:cubicBezTo>
                    <a:cubicBezTo>
                      <a:pt x="12089" y="3026"/>
                      <a:pt x="12128" y="3033"/>
                      <a:pt x="12153" y="3048"/>
                    </a:cubicBezTo>
                    <a:cubicBezTo>
                      <a:pt x="12177" y="3063"/>
                      <a:pt x="12190" y="3088"/>
                      <a:pt x="12190" y="3121"/>
                    </a:cubicBezTo>
                    <a:cubicBezTo>
                      <a:pt x="12190" y="3136"/>
                      <a:pt x="12193" y="3144"/>
                      <a:pt x="12199" y="3143"/>
                    </a:cubicBezTo>
                    <a:cubicBezTo>
                      <a:pt x="12212" y="3143"/>
                      <a:pt x="12219" y="3130"/>
                      <a:pt x="12219" y="3104"/>
                    </a:cubicBezTo>
                    <a:cubicBezTo>
                      <a:pt x="12219" y="3091"/>
                      <a:pt x="12217" y="3070"/>
                      <a:pt x="12215" y="3041"/>
                    </a:cubicBezTo>
                    <a:cubicBezTo>
                      <a:pt x="12213" y="3021"/>
                      <a:pt x="12212" y="3007"/>
                      <a:pt x="12212" y="3000"/>
                    </a:cubicBezTo>
                    <a:cubicBezTo>
                      <a:pt x="12212" y="2988"/>
                      <a:pt x="12207" y="2983"/>
                      <a:pt x="12197" y="2983"/>
                    </a:cubicBezTo>
                    <a:cubicBezTo>
                      <a:pt x="12195" y="2983"/>
                      <a:pt x="12193" y="2983"/>
                      <a:pt x="12190" y="2983"/>
                    </a:cubicBezTo>
                    <a:cubicBezTo>
                      <a:pt x="12164" y="2986"/>
                      <a:pt x="12097" y="2988"/>
                      <a:pt x="11987" y="2988"/>
                    </a:cubicBezTo>
                    <a:cubicBezTo>
                      <a:pt x="11795" y="2986"/>
                      <a:pt x="11795" y="2986"/>
                      <a:pt x="11795" y="2986"/>
                    </a:cubicBezTo>
                    <a:cubicBezTo>
                      <a:pt x="11744" y="2984"/>
                      <a:pt x="11744" y="2984"/>
                      <a:pt x="11744" y="2984"/>
                    </a:cubicBezTo>
                    <a:cubicBezTo>
                      <a:pt x="11734" y="2984"/>
                      <a:pt x="11726" y="2984"/>
                      <a:pt x="11720" y="2983"/>
                    </a:cubicBezTo>
                    <a:cubicBezTo>
                      <a:pt x="11712" y="2983"/>
                      <a:pt x="11707" y="2982"/>
                      <a:pt x="11704" y="2982"/>
                    </a:cubicBezTo>
                    <a:cubicBezTo>
                      <a:pt x="11693" y="2982"/>
                      <a:pt x="11688" y="2986"/>
                      <a:pt x="11688" y="2994"/>
                    </a:cubicBezTo>
                    <a:cubicBezTo>
                      <a:pt x="11688" y="3003"/>
                      <a:pt x="11692" y="3008"/>
                      <a:pt x="11701" y="3009"/>
                    </a:cubicBezTo>
                    <a:cubicBezTo>
                      <a:pt x="11740" y="3015"/>
                      <a:pt x="11766" y="3024"/>
                      <a:pt x="11778" y="3037"/>
                    </a:cubicBezTo>
                    <a:cubicBezTo>
                      <a:pt x="11790" y="3051"/>
                      <a:pt x="11796" y="3076"/>
                      <a:pt x="11796" y="3114"/>
                    </a:cubicBezTo>
                    <a:cubicBezTo>
                      <a:pt x="11796" y="3514"/>
                      <a:pt x="11796" y="3514"/>
                      <a:pt x="11796" y="3514"/>
                    </a:cubicBezTo>
                    <a:cubicBezTo>
                      <a:pt x="11796" y="3544"/>
                      <a:pt x="11794" y="3568"/>
                      <a:pt x="11791" y="3586"/>
                    </a:cubicBezTo>
                    <a:cubicBezTo>
                      <a:pt x="11787" y="3607"/>
                      <a:pt x="11781" y="3622"/>
                      <a:pt x="11774" y="3630"/>
                    </a:cubicBezTo>
                    <a:cubicBezTo>
                      <a:pt x="11767" y="3639"/>
                      <a:pt x="11754" y="3646"/>
                      <a:pt x="11735" y="3654"/>
                    </a:cubicBezTo>
                    <a:cubicBezTo>
                      <a:pt x="11727" y="3657"/>
                      <a:pt x="11724" y="3662"/>
                      <a:pt x="11724" y="3668"/>
                    </a:cubicBezTo>
                    <a:cubicBezTo>
                      <a:pt x="11725" y="3675"/>
                      <a:pt x="11729" y="3679"/>
                      <a:pt x="11737" y="3679"/>
                    </a:cubicBezTo>
                    <a:cubicBezTo>
                      <a:pt x="11743" y="3679"/>
                      <a:pt x="11753" y="3679"/>
                      <a:pt x="11767" y="3678"/>
                    </a:cubicBezTo>
                    <a:cubicBezTo>
                      <a:pt x="11817" y="3675"/>
                      <a:pt x="11854" y="3673"/>
                      <a:pt x="11879" y="3673"/>
                    </a:cubicBezTo>
                    <a:cubicBezTo>
                      <a:pt x="11916" y="3673"/>
                      <a:pt x="11945" y="3674"/>
                      <a:pt x="11966" y="3676"/>
                    </a:cubicBezTo>
                    <a:cubicBezTo>
                      <a:pt x="12025" y="3682"/>
                      <a:pt x="12025" y="3682"/>
                      <a:pt x="12025" y="3682"/>
                    </a:cubicBezTo>
                    <a:cubicBezTo>
                      <a:pt x="12051" y="3684"/>
                      <a:pt x="12075" y="3686"/>
                      <a:pt x="12097" y="3686"/>
                    </a:cubicBezTo>
                    <a:cubicBezTo>
                      <a:pt x="12133" y="3686"/>
                      <a:pt x="12163" y="3680"/>
                      <a:pt x="12185" y="3669"/>
                    </a:cubicBezTo>
                    <a:cubicBezTo>
                      <a:pt x="12207" y="3657"/>
                      <a:pt x="12226" y="3639"/>
                      <a:pt x="12241" y="3612"/>
                    </a:cubicBezTo>
                    <a:cubicBezTo>
                      <a:pt x="12258" y="3581"/>
                      <a:pt x="12267" y="3549"/>
                      <a:pt x="12267" y="3516"/>
                    </a:cubicBezTo>
                    <a:cubicBezTo>
                      <a:pt x="12267" y="3512"/>
                      <a:pt x="12266" y="3508"/>
                      <a:pt x="12263" y="3505"/>
                    </a:cubicBezTo>
                    <a:cubicBezTo>
                      <a:pt x="12260" y="3502"/>
                      <a:pt x="12257" y="3501"/>
                      <a:pt x="12254" y="3502"/>
                    </a:cubicBezTo>
                    <a:cubicBezTo>
                      <a:pt x="12252" y="3502"/>
                      <a:pt x="12250" y="3504"/>
                      <a:pt x="12248" y="3508"/>
                    </a:cubicBezTo>
                    <a:cubicBezTo>
                      <a:pt x="12205" y="3592"/>
                      <a:pt x="12116" y="3633"/>
                      <a:pt x="11980" y="3633"/>
                    </a:cubicBezTo>
                    <a:cubicBezTo>
                      <a:pt x="11963" y="3633"/>
                      <a:pt x="11951" y="3630"/>
                      <a:pt x="11944" y="3625"/>
                    </a:cubicBezTo>
                    <a:cubicBezTo>
                      <a:pt x="11936" y="3620"/>
                      <a:pt x="11929" y="3609"/>
                      <a:pt x="11923" y="3594"/>
                    </a:cubicBezTo>
                    <a:cubicBezTo>
                      <a:pt x="11916" y="3573"/>
                      <a:pt x="11912" y="3539"/>
                      <a:pt x="11912" y="3492"/>
                    </a:cubicBezTo>
                    <a:cubicBezTo>
                      <a:pt x="11912" y="3447"/>
                      <a:pt x="11912" y="3447"/>
                      <a:pt x="11912" y="3447"/>
                    </a:cubicBezTo>
                    <a:cubicBezTo>
                      <a:pt x="11912" y="3410"/>
                      <a:pt x="11913" y="3384"/>
                      <a:pt x="11915" y="3367"/>
                    </a:cubicBezTo>
                    <a:cubicBezTo>
                      <a:pt x="11917" y="3352"/>
                      <a:pt x="11921" y="3342"/>
                      <a:pt x="11927" y="3338"/>
                    </a:cubicBezTo>
                    <a:cubicBezTo>
                      <a:pt x="11933" y="3333"/>
                      <a:pt x="11944" y="3330"/>
                      <a:pt x="11960" y="3330"/>
                    </a:cubicBezTo>
                    <a:cubicBezTo>
                      <a:pt x="11995" y="3330"/>
                      <a:pt x="11995" y="3330"/>
                      <a:pt x="11995" y="3330"/>
                    </a:cubicBezTo>
                    <a:cubicBezTo>
                      <a:pt x="12029" y="3330"/>
                      <a:pt x="12053" y="3331"/>
                      <a:pt x="12066" y="3334"/>
                    </a:cubicBezTo>
                    <a:cubicBezTo>
                      <a:pt x="12078" y="3336"/>
                      <a:pt x="12089" y="3341"/>
                      <a:pt x="12098" y="3349"/>
                    </a:cubicBezTo>
                    <a:cubicBezTo>
                      <a:pt x="12113" y="3364"/>
                      <a:pt x="12124" y="3386"/>
                      <a:pt x="12128" y="3415"/>
                    </a:cubicBezTo>
                    <a:cubicBezTo>
                      <a:pt x="12130" y="3428"/>
                      <a:pt x="12135" y="3434"/>
                      <a:pt x="12144" y="3434"/>
                    </a:cubicBezTo>
                    <a:cubicBezTo>
                      <a:pt x="12148" y="3433"/>
                      <a:pt x="12150" y="3432"/>
                      <a:pt x="12152" y="3430"/>
                    </a:cubicBezTo>
                    <a:cubicBezTo>
                      <a:pt x="12153" y="3428"/>
                      <a:pt x="12153" y="3425"/>
                      <a:pt x="12153" y="3421"/>
                    </a:cubicBezTo>
                    <a:cubicBezTo>
                      <a:pt x="12153" y="3395"/>
                      <a:pt x="12153" y="3395"/>
                      <a:pt x="12153" y="3395"/>
                    </a:cubicBezTo>
                    <a:cubicBezTo>
                      <a:pt x="12153" y="3376"/>
                      <a:pt x="12152" y="3353"/>
                      <a:pt x="12150" y="3327"/>
                    </a:cubicBezTo>
                    <a:cubicBezTo>
                      <a:pt x="12147" y="3287"/>
                      <a:pt x="12145" y="3262"/>
                      <a:pt x="12145" y="3251"/>
                    </a:cubicBezTo>
                    <a:cubicBezTo>
                      <a:pt x="12145" y="3245"/>
                      <a:pt x="12145" y="3238"/>
                      <a:pt x="12146" y="3229"/>
                    </a:cubicBezTo>
                    <a:cubicBezTo>
                      <a:pt x="12147" y="3217"/>
                      <a:pt x="12148" y="3209"/>
                      <a:pt x="12148" y="3207"/>
                    </a:cubicBezTo>
                    <a:cubicBezTo>
                      <a:pt x="12148" y="3197"/>
                      <a:pt x="12144" y="3193"/>
                      <a:pt x="12136" y="3193"/>
                    </a:cubicBezTo>
                    <a:cubicBezTo>
                      <a:pt x="12129" y="3193"/>
                      <a:pt x="12124" y="3196"/>
                      <a:pt x="12121" y="3202"/>
                    </a:cubicBezTo>
                    <a:cubicBezTo>
                      <a:pt x="12110" y="3227"/>
                      <a:pt x="12110" y="3227"/>
                      <a:pt x="12110" y="3227"/>
                    </a:cubicBezTo>
                    <a:cubicBezTo>
                      <a:pt x="12092" y="3264"/>
                      <a:pt x="12066" y="3282"/>
                      <a:pt x="12033" y="3282"/>
                    </a:cubicBezTo>
                    <a:cubicBezTo>
                      <a:pt x="11990" y="3282"/>
                      <a:pt x="11990" y="3282"/>
                      <a:pt x="11990" y="3282"/>
                    </a:cubicBezTo>
                    <a:cubicBezTo>
                      <a:pt x="11967" y="3283"/>
                      <a:pt x="11967" y="3283"/>
                      <a:pt x="11967" y="3283"/>
                    </a:cubicBezTo>
                    <a:cubicBezTo>
                      <a:pt x="11952" y="3283"/>
                      <a:pt x="11952" y="3283"/>
                      <a:pt x="11952" y="3283"/>
                    </a:cubicBezTo>
                    <a:cubicBezTo>
                      <a:pt x="11935" y="3283"/>
                      <a:pt x="11924" y="3279"/>
                      <a:pt x="11919" y="3271"/>
                    </a:cubicBezTo>
                    <a:cubicBezTo>
                      <a:pt x="11915" y="3262"/>
                      <a:pt x="11912" y="3242"/>
                      <a:pt x="11912" y="3211"/>
                    </a:cubicBezTo>
                    <a:cubicBezTo>
                      <a:pt x="11912" y="3102"/>
                      <a:pt x="11912" y="3102"/>
                      <a:pt x="11912" y="3102"/>
                    </a:cubicBezTo>
                    <a:cubicBezTo>
                      <a:pt x="11913" y="3081"/>
                      <a:pt x="11913" y="3081"/>
                      <a:pt x="11913" y="308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Power T">
                <a:extLst>
                  <a:ext uri="{FF2B5EF4-FFF2-40B4-BE49-F238E27FC236}">
                    <a16:creationId xmlns:a16="http://schemas.microsoft.com/office/drawing/2014/main" id="{BFE4B37A-04B9-9991-B388-230B983EAD3C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5979" y="1299"/>
                <a:ext cx="1701" cy="1714"/>
              </a:xfrm>
              <a:custGeom>
                <a:avLst/>
                <a:gdLst>
                  <a:gd name="T0" fmla="*/ 0 w 3678"/>
                  <a:gd name="T1" fmla="*/ 0 h 3678"/>
                  <a:gd name="T2" fmla="*/ 0 w 3678"/>
                  <a:gd name="T3" fmla="*/ 3678 h 3678"/>
                  <a:gd name="T4" fmla="*/ 3678 w 3678"/>
                  <a:gd name="T5" fmla="*/ 3678 h 3678"/>
                  <a:gd name="T6" fmla="*/ 3678 w 3678"/>
                  <a:gd name="T7" fmla="*/ 0 h 3678"/>
                  <a:gd name="T8" fmla="*/ 0 w 3678"/>
                  <a:gd name="T9" fmla="*/ 0 h 3678"/>
                  <a:gd name="T10" fmla="*/ 3214 w 3678"/>
                  <a:gd name="T11" fmla="*/ 1392 h 3678"/>
                  <a:gd name="T12" fmla="*/ 2870 w 3678"/>
                  <a:gd name="T13" fmla="*/ 1392 h 3678"/>
                  <a:gd name="T14" fmla="*/ 2492 w 3678"/>
                  <a:gd name="T15" fmla="*/ 1083 h 3678"/>
                  <a:gd name="T16" fmla="*/ 2149 w 3678"/>
                  <a:gd name="T17" fmla="*/ 1263 h 3678"/>
                  <a:gd name="T18" fmla="*/ 2149 w 3678"/>
                  <a:gd name="T19" fmla="*/ 2423 h 3678"/>
                  <a:gd name="T20" fmla="*/ 2577 w 3678"/>
                  <a:gd name="T21" fmla="*/ 2870 h 3678"/>
                  <a:gd name="T22" fmla="*/ 2578 w 3678"/>
                  <a:gd name="T23" fmla="*/ 2870 h 3678"/>
                  <a:gd name="T24" fmla="*/ 2578 w 3678"/>
                  <a:gd name="T25" fmla="*/ 3213 h 3678"/>
                  <a:gd name="T26" fmla="*/ 1100 w 3678"/>
                  <a:gd name="T27" fmla="*/ 3213 h 3678"/>
                  <a:gd name="T28" fmla="*/ 1100 w 3678"/>
                  <a:gd name="T29" fmla="*/ 2870 h 3678"/>
                  <a:gd name="T30" fmla="*/ 1101 w 3678"/>
                  <a:gd name="T31" fmla="*/ 2870 h 3678"/>
                  <a:gd name="T32" fmla="*/ 1530 w 3678"/>
                  <a:gd name="T33" fmla="*/ 2423 h 3678"/>
                  <a:gd name="T34" fmla="*/ 1530 w 3678"/>
                  <a:gd name="T35" fmla="*/ 1263 h 3678"/>
                  <a:gd name="T36" fmla="*/ 1186 w 3678"/>
                  <a:gd name="T37" fmla="*/ 1083 h 3678"/>
                  <a:gd name="T38" fmla="*/ 808 w 3678"/>
                  <a:gd name="T39" fmla="*/ 1392 h 3678"/>
                  <a:gd name="T40" fmla="*/ 465 w 3678"/>
                  <a:gd name="T41" fmla="*/ 1392 h 3678"/>
                  <a:gd name="T42" fmla="*/ 465 w 3678"/>
                  <a:gd name="T43" fmla="*/ 464 h 3678"/>
                  <a:gd name="T44" fmla="*/ 3214 w 3678"/>
                  <a:gd name="T45" fmla="*/ 464 h 3678"/>
                  <a:gd name="T46" fmla="*/ 3214 w 3678"/>
                  <a:gd name="T47" fmla="*/ 1392 h 3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78" h="3678">
                    <a:moveTo>
                      <a:pt x="0" y="0"/>
                    </a:moveTo>
                    <a:cubicBezTo>
                      <a:pt x="0" y="3678"/>
                      <a:pt x="0" y="3678"/>
                      <a:pt x="0" y="3678"/>
                    </a:cubicBezTo>
                    <a:cubicBezTo>
                      <a:pt x="3678" y="3678"/>
                      <a:pt x="3678" y="3678"/>
                      <a:pt x="3678" y="3678"/>
                    </a:cubicBezTo>
                    <a:cubicBezTo>
                      <a:pt x="3678" y="0"/>
                      <a:pt x="3678" y="0"/>
                      <a:pt x="3678" y="0"/>
                    </a:cubicBezTo>
                    <a:lnTo>
                      <a:pt x="0" y="0"/>
                    </a:lnTo>
                    <a:close/>
                    <a:moveTo>
                      <a:pt x="3214" y="1392"/>
                    </a:moveTo>
                    <a:cubicBezTo>
                      <a:pt x="2870" y="1392"/>
                      <a:pt x="2870" y="1392"/>
                      <a:pt x="2870" y="1392"/>
                    </a:cubicBezTo>
                    <a:cubicBezTo>
                      <a:pt x="2870" y="1221"/>
                      <a:pt x="2701" y="1083"/>
                      <a:pt x="2492" y="1083"/>
                    </a:cubicBezTo>
                    <a:cubicBezTo>
                      <a:pt x="2340" y="1083"/>
                      <a:pt x="2208" y="1157"/>
                      <a:pt x="2149" y="1263"/>
                    </a:cubicBezTo>
                    <a:cubicBezTo>
                      <a:pt x="2149" y="2423"/>
                      <a:pt x="2149" y="2423"/>
                      <a:pt x="2149" y="2423"/>
                    </a:cubicBezTo>
                    <a:cubicBezTo>
                      <a:pt x="2149" y="2669"/>
                      <a:pt x="2340" y="2869"/>
                      <a:pt x="2577" y="2870"/>
                    </a:cubicBezTo>
                    <a:cubicBezTo>
                      <a:pt x="2578" y="2870"/>
                      <a:pt x="2578" y="2870"/>
                      <a:pt x="2578" y="2870"/>
                    </a:cubicBezTo>
                    <a:cubicBezTo>
                      <a:pt x="2578" y="3213"/>
                      <a:pt x="2578" y="3213"/>
                      <a:pt x="2578" y="3213"/>
                    </a:cubicBezTo>
                    <a:cubicBezTo>
                      <a:pt x="1100" y="3213"/>
                      <a:pt x="1100" y="3213"/>
                      <a:pt x="1100" y="3213"/>
                    </a:cubicBezTo>
                    <a:cubicBezTo>
                      <a:pt x="1100" y="2870"/>
                      <a:pt x="1100" y="2870"/>
                      <a:pt x="1100" y="2870"/>
                    </a:cubicBezTo>
                    <a:cubicBezTo>
                      <a:pt x="1101" y="2870"/>
                      <a:pt x="1101" y="2870"/>
                      <a:pt x="1101" y="2870"/>
                    </a:cubicBezTo>
                    <a:cubicBezTo>
                      <a:pt x="1338" y="2869"/>
                      <a:pt x="1530" y="2669"/>
                      <a:pt x="1530" y="2423"/>
                    </a:cubicBezTo>
                    <a:cubicBezTo>
                      <a:pt x="1530" y="1263"/>
                      <a:pt x="1530" y="1263"/>
                      <a:pt x="1530" y="1263"/>
                    </a:cubicBezTo>
                    <a:cubicBezTo>
                      <a:pt x="1470" y="1157"/>
                      <a:pt x="1339" y="1083"/>
                      <a:pt x="1186" y="1083"/>
                    </a:cubicBezTo>
                    <a:cubicBezTo>
                      <a:pt x="978" y="1083"/>
                      <a:pt x="808" y="1221"/>
                      <a:pt x="808" y="1392"/>
                    </a:cubicBezTo>
                    <a:cubicBezTo>
                      <a:pt x="465" y="1392"/>
                      <a:pt x="465" y="1392"/>
                      <a:pt x="465" y="1392"/>
                    </a:cubicBezTo>
                    <a:cubicBezTo>
                      <a:pt x="465" y="464"/>
                      <a:pt x="465" y="464"/>
                      <a:pt x="465" y="464"/>
                    </a:cubicBezTo>
                    <a:cubicBezTo>
                      <a:pt x="3214" y="464"/>
                      <a:pt x="3214" y="464"/>
                      <a:pt x="3214" y="464"/>
                    </a:cubicBezTo>
                    <a:lnTo>
                      <a:pt x="3214" y="139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5740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B9C5D-031A-BB48-074C-E3460AB9E4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D5C70C-D74E-4891-6A9C-8E56CF41F6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6FEB2-31FA-2AE8-7D49-1DCD9FB3F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05B5A-CD87-AF71-E4A8-8BD47B632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C3251-90C2-1C84-03E3-5B765C2C6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0402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0A714-DD94-7F92-0A79-3C0E0389A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D7A81-CB48-AA37-1FE7-451AF0241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B5ED6-FFD5-40D1-52D8-C28B1D60C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C3112-D82A-8103-424D-7E8730A9D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40A69-B84D-A6A5-94B3-A74B26D27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391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62285-8780-C8B8-4FD8-AF56B16D3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F8A3B-4D81-BC5C-1120-3278FEED5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A29A7-BE2E-98D4-E690-BA4B4227B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C47C0-9467-104C-25AE-8F0E9AE70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64F12-2947-0946-B32F-8AFD5F252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8445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BEFD1-62E9-C3D3-56FA-93BD2BF47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7D8EF-5F94-EB56-2951-FA7F970014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1728A4-C78E-56AB-C1A2-B975737A7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215E4-622E-1D8C-DF40-F6FD45374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8AE96-C31D-CB29-C44F-C101E400B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AE8C1-D411-8397-7F69-0F23CF44F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809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E608C-C3B5-0B76-463A-33A6F86B0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F76F52-9A3C-D057-C40B-58B12532E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4E0347-4072-2A2F-491D-A67354947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8A2CE-FEC3-79D5-7B8E-1929AE4998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614AF9-7F5E-13B6-46B5-74F395727B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3646B9-5086-7C43-78D4-71FEEAE73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BDCCE9-7A59-510E-E6CF-84DFD845F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46DE02-896B-75E3-A37F-3CA66DC81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5319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F1E2D-72BF-6E3D-F4FC-83203362A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B0E809-4541-FCF5-1651-2F73C30AF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9FE45B-10DB-475B-EAB4-A2EF9B5C6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2994A6-436E-9BC1-391C-890B52988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99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1C551E-ACC0-3C51-CCE6-AFAE48EA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F38578-4DFB-B30A-21F9-92CC151FA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ABD914-EA5E-E3FE-B48D-64D16914C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0561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EF31-90D7-ACCD-BF6A-C7AEDE674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6A911-D58F-2C0D-A64C-E57D70E3F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F769F-076C-DF9F-71B7-C357E65012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94D07-D7CD-FE6A-2017-242B8A794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72DDBD-B290-7A17-6129-0C0EE51D4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BB9682-8817-82EB-56DF-E9BA643C4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5093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8AD11-69E8-9B94-D9DF-8215DA353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9A20B9-B961-9FAE-FA63-9B2E71398F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8E67E-FBCC-1941-4018-38ECDD055B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D22BE2-A9D5-74E7-791F-8AECF125B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CFBE2-B7BD-D2D0-A547-31396C7FE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3E31B-44D8-A696-6D17-DEE0F14C9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51468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C30AF-DEE9-7B6B-3351-A78DE4026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737196-EF40-E792-5092-BD5175C4D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4E47E-B8DD-1259-E670-5FCB9817C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681BD9-F20B-BA36-BF5F-F3C6A1BDD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2881D-56D9-54DE-05C0-F197C2E2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63114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D4F644-01A4-9644-143A-2D9614CD43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B41DF-F198-F505-740D-8CDB3EB10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EA0BD-655B-0F62-0F60-5752BB6C7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8A28B-E061-9692-6C3C-BD9BB362D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D66C5-875F-E55F-0937-CABCEAE4E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6161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Kuva, joka sisältää kohteen sininen, värikäs&#10;&#10;Kuvaus luotu automaattisesti">
            <a:extLst>
              <a:ext uri="{FF2B5EF4-FFF2-40B4-BE49-F238E27FC236}">
                <a16:creationId xmlns:a16="http://schemas.microsoft.com/office/drawing/2014/main" id="{6408DE2E-2E3D-4B81-9BF0-9C9BCE82E6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0190" b="135"/>
          <a:stretch/>
        </p:blipFill>
        <p:spPr>
          <a:xfrm>
            <a:off x="212400" y="219600"/>
            <a:ext cx="11775999" cy="5940000"/>
          </a:xfrm>
          <a:prstGeom prst="rect">
            <a:avLst/>
          </a:prstGeom>
        </p:spPr>
      </p:pic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D5EAC7D-DD58-E04A-890B-48B3C0499CD4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8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226799" y="3420000"/>
            <a:ext cx="11761599" cy="884959"/>
          </a:xfrm>
          <a:solidFill>
            <a:schemeClr val="tx1">
              <a:alpha val="50000"/>
            </a:schemeClr>
          </a:solidFill>
        </p:spPr>
        <p:txBody>
          <a:bodyPr wrap="square" tIns="180000" bIns="36000" anchor="t" anchorCtr="0">
            <a:spAutoFit/>
          </a:bodyPr>
          <a:lstStyle>
            <a:lvl1pPr algn="ctr">
              <a:lnSpc>
                <a:spcPts val="5200"/>
              </a:lnSpc>
              <a:defRPr sz="540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64518" y="5220000"/>
            <a:ext cx="10363200" cy="7200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  <p:grpSp>
        <p:nvGrpSpPr>
          <p:cNvPr id="21" name="Ryhmä 11"/>
          <p:cNvGrpSpPr/>
          <p:nvPr userDrawn="1"/>
        </p:nvGrpSpPr>
        <p:grpSpPr bwMode="white">
          <a:xfrm>
            <a:off x="292432" y="260248"/>
            <a:ext cx="2491200" cy="2334818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22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3451401554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010AFCA-C09C-C54A-B983-07307BE552C6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26800" y="226799"/>
            <a:ext cx="11736000" cy="5940000"/>
          </a:xfrm>
          <a:solidFill>
            <a:schemeClr val="bg1">
              <a:lumMod val="85000"/>
            </a:schemeClr>
          </a:solidFill>
        </p:spPr>
        <p:txBody>
          <a:bodyPr tIns="1800000" anchor="t" anchorCtr="0"/>
          <a:lstStyle>
            <a:lvl1pPr algn="ctr">
              <a:defRPr sz="2400" b="1" i="0">
                <a:solidFill>
                  <a:srgbClr val="00B0F0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6" name="Picture 5" descr="A group of people standing on a deck">
            <a:extLst>
              <a:ext uri="{FF2B5EF4-FFF2-40B4-BE49-F238E27FC236}">
                <a16:creationId xmlns:a16="http://schemas.microsoft.com/office/drawing/2014/main" id="{9CF34948-F10A-712F-B0D1-910293567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5600" y="212650"/>
            <a:ext cx="11739732" cy="5940000"/>
          </a:xfrm>
          <a:prstGeom prst="rect">
            <a:avLst/>
          </a:prstGeom>
        </p:spPr>
      </p:pic>
      <p:grpSp>
        <p:nvGrpSpPr>
          <p:cNvPr id="21" name="Ryhmä 11"/>
          <p:cNvGrpSpPr/>
          <p:nvPr userDrawn="1"/>
        </p:nvGrpSpPr>
        <p:grpSpPr bwMode="white">
          <a:xfrm>
            <a:off x="292432" y="260648"/>
            <a:ext cx="2491200" cy="2334818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22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8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228000" y="3420000"/>
            <a:ext cx="11736000" cy="957662"/>
          </a:xfrm>
          <a:solidFill>
            <a:schemeClr val="tx1">
              <a:alpha val="50000"/>
            </a:schemeClr>
          </a:solidFill>
        </p:spPr>
        <p:txBody>
          <a:bodyPr tIns="216000" bIns="36000" anchor="t" anchorCtr="0">
            <a:spAutoFit/>
          </a:bodyPr>
          <a:lstStyle>
            <a:lvl1pPr algn="ctr">
              <a:lnSpc>
                <a:spcPts val="5200"/>
              </a:lnSpc>
              <a:defRPr sz="540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64518" y="5220000"/>
            <a:ext cx="10363200" cy="7200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1663099240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71A90068-6A47-C74B-B575-D19FC85FD621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26800" y="226799"/>
            <a:ext cx="11736000" cy="5940000"/>
          </a:xfrm>
          <a:solidFill>
            <a:schemeClr val="bg1">
              <a:lumMod val="85000"/>
            </a:schemeClr>
          </a:solidFill>
        </p:spPr>
        <p:txBody>
          <a:bodyPr tIns="1800000" anchor="t" anchorCtr="0"/>
          <a:lstStyle>
            <a:lvl1pPr algn="ctr">
              <a:defRPr sz="2400" b="1" i="0">
                <a:solidFill>
                  <a:srgbClr val="00B0F0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8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228000" y="3420000"/>
            <a:ext cx="11736000" cy="957662"/>
          </a:xfrm>
          <a:solidFill>
            <a:schemeClr val="tx1">
              <a:alpha val="50000"/>
            </a:schemeClr>
          </a:solidFill>
        </p:spPr>
        <p:txBody>
          <a:bodyPr tIns="216000" bIns="36000" anchor="t" anchorCtr="0">
            <a:spAutoFit/>
          </a:bodyPr>
          <a:lstStyle>
            <a:lvl1pPr algn="ctr">
              <a:lnSpc>
                <a:spcPts val="5200"/>
              </a:lnSpc>
              <a:defRPr sz="540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64518" y="5220000"/>
            <a:ext cx="10363200" cy="7200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  <p:sp>
        <p:nvSpPr>
          <p:cNvPr id="5" name="Tekstin paikkamerkki 2">
            <a:extLst>
              <a:ext uri="{FF2B5EF4-FFF2-40B4-BE49-F238E27FC236}">
                <a16:creationId xmlns:a16="http://schemas.microsoft.com/office/drawing/2014/main" id="{F8070D88-A333-B0A8-7F7A-D0A96AE7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600" y="260350"/>
            <a:ext cx="2491200" cy="2336400"/>
          </a:xfrm>
          <a:blipFill>
            <a:blip r:embed="rId2"/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spcAft>
                <a:spcPts val="0"/>
              </a:spcAft>
              <a:defRPr sz="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426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DB6F65F-3D46-F74E-BA8C-98792655340E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6" name="Ryhmä 15"/>
          <p:cNvGrpSpPr/>
          <p:nvPr userDrawn="1"/>
        </p:nvGrpSpPr>
        <p:grpSpPr bwMode="black">
          <a:xfrm>
            <a:off x="334478" y="263539"/>
            <a:ext cx="1397690" cy="1309952"/>
            <a:chOff x="1311275" y="373063"/>
            <a:chExt cx="6524625" cy="6115050"/>
          </a:xfrm>
          <a:solidFill>
            <a:srgbClr val="FFFFFF"/>
          </a:solidFill>
        </p:grpSpPr>
        <p:sp>
          <p:nvSpPr>
            <p:cNvPr id="17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226800" y="226800"/>
            <a:ext cx="11736000" cy="5940000"/>
          </a:xfrm>
          <a:solidFill>
            <a:schemeClr val="bg1">
              <a:lumMod val="85000"/>
            </a:schemeClr>
          </a:solidFill>
        </p:spPr>
        <p:txBody>
          <a:bodyPr tIns="1800000" anchor="t" anchorCtr="1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sz="3200" b="1">
                <a:solidFill>
                  <a:srgbClr val="00B0F0"/>
                </a:solidFill>
              </a:defRPr>
            </a:lvl1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0153753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" b="3125"/>
          <a:stretch/>
        </p:blipFill>
        <p:spPr bwMode="ltGray">
          <a:xfrm>
            <a:off x="338667" y="254000"/>
            <a:ext cx="11514667" cy="5905500"/>
          </a:xfrm>
          <a:prstGeom prst="rect">
            <a:avLst/>
          </a:prstGeom>
        </p:spPr>
      </p:pic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14400" y="4509120"/>
            <a:ext cx="103632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  <p:sp>
        <p:nvSpPr>
          <p:cNvPr id="1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946808"/>
            <a:ext cx="10363200" cy="1296144"/>
          </a:xfrm>
        </p:spPr>
        <p:txBody>
          <a:bodyPr anchor="ctr" anchorCtr="0"/>
          <a:lstStyle>
            <a:lvl1pPr algn="ctr">
              <a:lnSpc>
                <a:spcPts val="4600"/>
              </a:lnSpc>
              <a:defRPr sz="48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6EE56-8D4D-5649-B499-CC9692F9AE8A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6370"/>
            <a:ext cx="2975206" cy="28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889832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ts val="3600"/>
              </a:lnSpc>
              <a:defRPr sz="36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SUBHEADING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B443F3-86FB-F343-9310-5FC31EFC036F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7102425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72997" y="2204865"/>
            <a:ext cx="1102951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84FABF-16BD-9947-8B42-4460C51EF28E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197699"/>
      </p:ext>
    </p:extLst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as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74000" y="2204865"/>
            <a:ext cx="528058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11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6480043" y="2204865"/>
            <a:ext cx="528058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7D528AB7-5880-5D47-807F-B4BDA13632C4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527087"/>
      </p:ext>
    </p:extLst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763572" y="1988840"/>
            <a:ext cx="59136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/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63571" y="2996953"/>
            <a:ext cx="5908493" cy="316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89C813E-1506-1F44-8F63-D52D79A52EFB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73332" y="260648"/>
            <a:ext cx="5227323" cy="5898852"/>
          </a:xfrm>
          <a:solidFill>
            <a:schemeClr val="bg1">
              <a:lumMod val="85000"/>
            </a:schemeClr>
          </a:solidFill>
        </p:spPr>
        <p:txBody>
          <a:bodyPr tIns="1440000" anchor="t" anchorCtr="0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1" i="0">
                <a:solidFill>
                  <a:srgbClr val="00B0F0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006889350"/>
      </p:ext>
    </p:extLst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763200" y="1988840"/>
            <a:ext cx="59148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/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63200" y="2996953"/>
            <a:ext cx="5907600" cy="3169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Gotham Narrow Book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Gotham Narrow Book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Gotham Narrow Book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Gotham Narrow Book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Gotham Narrow Book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724065BF-DE39-2D49-8ACF-ABB2D9B90F77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68000" y="254000"/>
            <a:ext cx="5080000" cy="2952750"/>
          </a:xfrm>
          <a:solidFill>
            <a:schemeClr val="bg1">
              <a:lumMod val="95000"/>
            </a:schemeClr>
          </a:solidFill>
        </p:spPr>
        <p:txBody>
          <a:bodyPr tIns="720000" anchor="t" anchorCtr="0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1" i="0">
                <a:solidFill>
                  <a:srgbClr val="00B0F0"/>
                </a:solidFill>
                <a:latin typeface="+mj-lt"/>
                <a:cs typeface="Gotham-Bold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768075" y="3212976"/>
            <a:ext cx="5080000" cy="2952750"/>
          </a:xfrm>
          <a:solidFill>
            <a:schemeClr val="bg1">
              <a:lumMod val="85000"/>
            </a:schemeClr>
          </a:solidFill>
        </p:spPr>
        <p:txBody>
          <a:bodyPr tIns="720000" anchor="t" anchorCtr="0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1" i="0">
                <a:solidFill>
                  <a:srgbClr val="00B0F0"/>
                </a:solidFill>
                <a:latin typeface="+mj-lt"/>
                <a:cs typeface="Gotham-Bold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148578377"/>
      </p:ext>
    </p:extLst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B8E125-AAA2-3A44-A87D-84334FBB260F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203998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D4201-BAA9-49B2-9A2A-6CAF9316AC31}" type="datetime1">
              <a:rPr lang="en-US" smtClean="0"/>
              <a:t>9/25/2025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1530" y="6356351"/>
            <a:ext cx="44896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4" y="6362378"/>
            <a:ext cx="2159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EC128-43E4-4C13-AC91-7796E4C62765}" type="datetime1">
              <a:rPr lang="en-US" smtClean="0"/>
              <a:t>9/25/2025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0" y="6356351"/>
            <a:ext cx="46751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3C7D5-FD39-4702-ABA6-97C6483CD92C}" type="datetime1">
              <a:rPr lang="en-US" smtClean="0"/>
              <a:t>9/25/2025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155635" y="6356351"/>
            <a:ext cx="4615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C66E0-B35E-4E6F-9A3A-5899F7D5D4FD}" type="datetime1">
              <a:rPr lang="en-US" smtClean="0"/>
              <a:t>9/25/2025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89798"/>
            <a:ext cx="903316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F464D-F58D-4D39-8FDD-84B6CCBDF9B2}" type="datetime1">
              <a:rPr lang="en-US" smtClean="0"/>
              <a:t>9/25/2025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E1D9-5C46-9581-7594-9605425B04B7}"/>
              </a:ext>
            </a:extLst>
          </p:cNvPr>
          <p:cNvSpPr txBox="1"/>
          <p:nvPr userDrawn="1"/>
        </p:nvSpPr>
        <p:spPr>
          <a:xfrm>
            <a:off x="10170083" y="248464"/>
            <a:ext cx="17059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DRD3</a:t>
            </a:r>
            <a:endParaRPr lang="en-GB" sz="4400" dirty="0">
              <a:latin typeface="ADLaM Display" panose="020F0502020204030204" pitchFamily="2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94" r:id="rId14"/>
    <p:sldLayoutId id="2147483695" r:id="rId15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B0EBF5-9B7A-A0C1-7B57-0138C9AAD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13A34E-5F79-BE4B-7B3C-BEC6E5C40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D1F1-4F7C-B98C-9946-8571E4D04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E8558-439F-4699-9D3F-18E9AF53E901}" type="datetimeFigureOut">
              <a:rPr lang="it-IT" smtClean="0"/>
              <a:t>25/09/2025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2D6D7-6AC9-9253-E36A-44050889D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ED436-CE0A-3C9F-5EEE-D0742CB9BE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F3453-5BD1-49D3-A76D-7296808FFE3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5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Kuva 9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" b="3125"/>
          <a:stretch/>
        </p:blipFill>
        <p:spPr bwMode="hidden">
          <a:xfrm>
            <a:off x="226799" y="215490"/>
            <a:ext cx="11738401" cy="5944010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063552" y="802411"/>
            <a:ext cx="9722048" cy="97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Muokkaa ots. perustyyl. napsautt.</a:t>
            </a:r>
            <a:br>
              <a:rPr lang="fi-FI"/>
            </a:br>
            <a:endParaRPr lang="en-GB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63552" y="1981200"/>
            <a:ext cx="972204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0261600" y="6189117"/>
            <a:ext cx="91440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70AD04E-4E00-4749-AA9A-06965617F690}" type="datetime1">
              <a:rPr lang="en-US" smtClean="0"/>
              <a:t>9/25/2025</a:t>
            </a:fld>
            <a:endParaRPr lang="fi-FI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6000" y="6189117"/>
            <a:ext cx="68064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2927350" y="6189217"/>
            <a:ext cx="7334250" cy="576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2nd DRD3 TCT School / Nikita Kramarenko / nikita.kramarenko@helsinki.fi</a:t>
            </a:r>
            <a:endParaRPr lang="fi-FI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07" y="128293"/>
            <a:ext cx="1637321" cy="154530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15" y="6237312"/>
            <a:ext cx="2085975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43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 kern="1200" cap="all" baseline="0">
          <a:solidFill>
            <a:schemeClr val="tx1"/>
          </a:solidFill>
          <a:latin typeface="+mj-lt"/>
          <a:ea typeface="+mj-ea"/>
          <a:cs typeface="Gotham Narrow Bold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Clr>
          <a:schemeClr val="accent1"/>
        </a:buClr>
        <a:buSzPct val="10000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3175" algn="l" rtl="0" eaLnBrk="1" fontAlgn="base" hangingPunct="1">
        <a:spcBef>
          <a:spcPct val="0"/>
        </a:spcBef>
        <a:spcAft>
          <a:spcPct val="50000"/>
        </a:spcAft>
        <a:buClr>
          <a:schemeClr val="tx1"/>
        </a:buClr>
        <a:buSzPct val="100000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5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9050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1844">
          <p15:clr>
            <a:srgbClr val="F26B43"/>
          </p15:clr>
        </p15:guide>
        <p15:guide id="3" orient="horz" pos="424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jp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6.png"/><Relationship Id="rId5" Type="http://schemas.openxmlformats.org/officeDocument/2006/relationships/image" Target="../media/image75.gif"/><Relationship Id="rId4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C0A6F-1782-3C53-75FE-83DC4EBE8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7B9DD7-E884-F33F-1847-E9953E14CFCC}"/>
              </a:ext>
            </a:extLst>
          </p:cNvPr>
          <p:cNvSpPr/>
          <p:nvPr/>
        </p:nvSpPr>
        <p:spPr>
          <a:xfrm>
            <a:off x="2052451" y="1051654"/>
            <a:ext cx="8087096" cy="1624495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D7ECF3-545A-7291-09EC-EFBC3A05F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4949"/>
            <a:ext cx="12191999" cy="1917906"/>
          </a:xfrm>
        </p:spPr>
        <p:txBody>
          <a:bodyPr>
            <a:noAutofit/>
          </a:bodyPr>
          <a:lstStyle/>
          <a:p>
            <a:pPr algn="ctr"/>
            <a:r>
              <a:rPr lang="en-GB" sz="4400" dirty="0"/>
              <a:t>Presentations of </a:t>
            </a:r>
            <a:br>
              <a:rPr lang="en-GB" sz="4400" dirty="0"/>
            </a:br>
            <a:r>
              <a:rPr lang="en-GB" sz="4400" dirty="0"/>
              <a:t>TCT-School Participants</a:t>
            </a:r>
            <a:endParaRPr lang="en-GB" sz="4400" i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7581BA-1550-B8CC-5DFA-EF387638641B}"/>
              </a:ext>
            </a:extLst>
          </p:cNvPr>
          <p:cNvSpPr txBox="1"/>
          <p:nvPr/>
        </p:nvSpPr>
        <p:spPr>
          <a:xfrm>
            <a:off x="2798666" y="237189"/>
            <a:ext cx="5711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CERN, Geneva, Switzerland, 23.-25. September 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95920E-EF7D-2316-BCB8-FBBA2FF29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F1D8E5-6B32-31E3-2A6D-28E2769F6D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D190114B-A589-1567-B553-7D45D2163A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05" t="44301" r="6865" b="13017"/>
          <a:stretch>
            <a:fillRect/>
          </a:stretch>
        </p:blipFill>
        <p:spPr>
          <a:xfrm>
            <a:off x="1061014" y="2969560"/>
            <a:ext cx="10069970" cy="3682786"/>
          </a:xfrm>
          <a:prstGeom prst="roundRect">
            <a:avLst>
              <a:gd name="adj" fmla="val 331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36229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223B9-AF25-C16E-FA52-4511C11A6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145" y="111352"/>
            <a:ext cx="3289465" cy="1325563"/>
          </a:xfrm>
        </p:spPr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EDF78-AC56-4B09-9DAF-2DDE627B7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10" y="1436915"/>
            <a:ext cx="6762008" cy="5421086"/>
          </a:xfrm>
        </p:spPr>
        <p:txBody>
          <a:bodyPr>
            <a:normAutofit/>
          </a:bodyPr>
          <a:lstStyle/>
          <a:p>
            <a:r>
              <a:rPr lang="en-US" dirty="0"/>
              <a:t>PhD student at the University of New Mexico</a:t>
            </a:r>
          </a:p>
          <a:p>
            <a:pPr lvl="1"/>
            <a:r>
              <a:rPr lang="en-US" dirty="0"/>
              <a:t>Expected grad. Spring ‘27</a:t>
            </a:r>
          </a:p>
          <a:p>
            <a:pPr lvl="1"/>
            <a:r>
              <a:rPr lang="en-US" dirty="0"/>
              <a:t>Supervisor: Sally Seidel</a:t>
            </a:r>
          </a:p>
          <a:p>
            <a:r>
              <a:rPr lang="en-US" dirty="0"/>
              <a:t>½ of my dissertation will be an analysis involving B-meson decays in ATLAS</a:t>
            </a:r>
          </a:p>
          <a:p>
            <a:r>
              <a:rPr lang="en-US" dirty="0"/>
              <a:t>½ of my dissertation is on silicon detector technology development for future colliders &amp; beyond</a:t>
            </a:r>
          </a:p>
          <a:p>
            <a:r>
              <a:rPr lang="en-US" dirty="0"/>
              <a:t>Spending most of 2025 at SLAC doing detector work</a:t>
            </a:r>
          </a:p>
          <a:p>
            <a:r>
              <a:rPr lang="en-US" dirty="0"/>
              <a:t>Also at CERN for 6 weeks working w/ SSD Lab</a:t>
            </a:r>
          </a:p>
        </p:txBody>
      </p:sp>
      <p:pic>
        <p:nvPicPr>
          <p:cNvPr id="1026" name="Picture 2" descr="UNM Brand Guidelines ...">
            <a:extLst>
              <a:ext uri="{FF2B5EF4-FFF2-40B4-BE49-F238E27FC236}">
                <a16:creationId xmlns:a16="http://schemas.microsoft.com/office/drawing/2014/main" id="{29D917DA-34B8-E010-67FD-E5D3EA42C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155" y="0"/>
            <a:ext cx="34417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ogo resources | SLAC National Accelerator Laboratory">
            <a:extLst>
              <a:ext uri="{FF2B5EF4-FFF2-40B4-BE49-F238E27FC236}">
                <a16:creationId xmlns:a16="http://schemas.microsoft.com/office/drawing/2014/main" id="{3CF03581-D61E-65BE-FEAE-2CF46375D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155" y="2286000"/>
            <a:ext cx="4005943" cy="254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TLAS Collaboration | LinkedIn">
            <a:extLst>
              <a:ext uri="{FF2B5EF4-FFF2-40B4-BE49-F238E27FC236}">
                <a16:creationId xmlns:a16="http://schemas.microsoft.com/office/drawing/2014/main" id="{B8F8C921-A557-06F5-3D64-53C02FE6D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6972" y="4318000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89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793436-C9FB-06DE-0DE7-D26D13CAB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44DF4-98B5-FC54-1FF2-B58DC6A27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697" y="-68655"/>
            <a:ext cx="5807034" cy="1325563"/>
          </a:xfrm>
        </p:spPr>
        <p:txBody>
          <a:bodyPr/>
          <a:lstStyle/>
          <a:p>
            <a:r>
              <a:rPr lang="en-US" dirty="0"/>
              <a:t>TCT – related projects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501B10-1653-F38B-4E9D-AC9A1516505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210" y="950026"/>
                <a:ext cx="6762008" cy="605641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My advisor recently purchased a Particulars TCT</a:t>
                </a:r>
              </a:p>
              <a:p>
                <a:r>
                  <a:rPr lang="en-US" dirty="0"/>
                  <a:t>I will contribute when I return to helping commission it</a:t>
                </a:r>
              </a:p>
              <a:p>
                <a:r>
                  <a:rPr lang="en-US" dirty="0"/>
                  <a:t>My projects related to TCT:</a:t>
                </a:r>
              </a:p>
              <a:p>
                <a:pPr lvl="1"/>
                <a:r>
                  <a:rPr lang="en-US" dirty="0"/>
                  <a:t>Study of very small pitch (25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 x 25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) 3D sensors</a:t>
                </a:r>
              </a:p>
              <a:p>
                <a:pPr lvl="1"/>
                <a:r>
                  <a:rPr lang="en-US" dirty="0"/>
                  <a:t>New fabrication method for planar Active Edge detectors using edge implantation and Microwave Annealing</a:t>
                </a:r>
              </a:p>
              <a:p>
                <a:pPr lvl="1"/>
                <a:r>
                  <a:rPr lang="en-US" dirty="0"/>
                  <a:t>Achieving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(0.1</m:t>
                    </m:r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thick gain layer LGAD using microwave annealing and low-temp epitaxy</a:t>
                </a:r>
              </a:p>
              <a:p>
                <a:pPr lvl="1"/>
                <a:r>
                  <a:rPr lang="en-US" dirty="0"/>
                  <a:t>Characterizing TI-LGAD’s (at CERN)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501B10-1653-F38B-4E9D-AC9A151650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210" y="950026"/>
                <a:ext cx="6762008" cy="6056415"/>
              </a:xfrm>
              <a:blipFill>
                <a:blip r:embed="rId2"/>
                <a:stretch>
                  <a:fillRect l="-1498" t="-1674" r="-1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E72A507-F89F-7D1F-5933-B93654E90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2534" y="38223"/>
            <a:ext cx="3289466" cy="2781338"/>
          </a:xfrm>
          <a:prstGeom prst="rect">
            <a:avLst/>
          </a:prstGeom>
        </p:spPr>
      </p:pic>
      <p:pic>
        <p:nvPicPr>
          <p:cNvPr id="6" name="Picture 5" descr="A diagram of a green and orange edge&#10;&#10;AI-generated content may be incorrect.">
            <a:extLst>
              <a:ext uri="{FF2B5EF4-FFF2-40B4-BE49-F238E27FC236}">
                <a16:creationId xmlns:a16="http://schemas.microsoft.com/office/drawing/2014/main" id="{5EAD3BC9-0CF3-3A69-F9C4-BED6CB5F7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3340" y="2764432"/>
            <a:ext cx="4318660" cy="407612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CD3576-1497-B4B0-1899-26137329B8C2}"/>
              </a:ext>
            </a:extLst>
          </p:cNvPr>
          <p:cNvCxnSpPr/>
          <p:nvPr/>
        </p:nvCxnSpPr>
        <p:spPr>
          <a:xfrm>
            <a:off x="6626431" y="4595751"/>
            <a:ext cx="2276103" cy="10925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4C52C3-E14A-15A1-6C1C-4ED8FFBD4720}"/>
              </a:ext>
            </a:extLst>
          </p:cNvPr>
          <p:cNvCxnSpPr>
            <a:cxnSpLocks/>
          </p:cNvCxnSpPr>
          <p:nvPr/>
        </p:nvCxnSpPr>
        <p:spPr>
          <a:xfrm flipV="1">
            <a:off x="6545654" y="1900052"/>
            <a:ext cx="2538969" cy="12825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047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28A35-6415-804E-F973-E520922E8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B468C-5470-AD9A-A6B3-5FA8DF282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5" y="2535749"/>
            <a:ext cx="9033164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Carmen Torres Munoz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7B464-08B3-E538-8576-7B58CA3C7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2" y="3468271"/>
            <a:ext cx="5423065" cy="69663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Universidad de Sevilla (ES)</a:t>
            </a:r>
            <a:endParaRPr lang="en-GB" sz="3200" b="1" dirty="0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E7F0BB-A009-30C1-888E-39762BD820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E8DAD6-A00F-7B59-7DDB-8EF5771EA2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AB8B6D-6AC3-FE94-FED6-C94502C36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78236">
            <a:off x="8137566" y="1446374"/>
            <a:ext cx="2558243" cy="428958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318697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6E2FC-42C4-772A-21A3-F53516B25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F8544-9B4D-0EF4-99FE-266A9369A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B21910-E8D8-BDE5-89E9-B8AC8039BA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FF20BD-A9CD-971C-21D1-51BD25BB6F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A790F2-2CB4-E951-B856-66E6E4F51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" y="0"/>
            <a:ext cx="121891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27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E1CD0-C01E-9819-C62E-8B55D5B3C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B653C-AEE7-1EDC-EA12-B9CF01638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88E5C6-EA1C-1BD0-4F31-EC2D4530C7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3A164C-4A28-22B0-F3F3-E6B0D6527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B539AA-ACC4-DB00-5A05-33521378D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24"/>
            <a:ext cx="12192000" cy="685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47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C5A36-71C1-51E5-E9B4-2EB28ACC5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BFA98-DAD5-FDBD-8022-BDA741E4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7640" y="1440306"/>
            <a:ext cx="9033164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Cécile Marché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54D90-0474-B814-A780-C6E049ECF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1262" y="2369111"/>
            <a:ext cx="5423065" cy="69663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FYLA, Valencia (ES)</a:t>
            </a:r>
            <a:endParaRPr lang="en-GB" sz="3200" b="1" dirty="0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94E15D-59F3-7F57-F567-78071C73F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0F636F-780C-8848-26E4-1EE53F0E39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016BF5-7100-8299-2D40-DC2B7F2730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718" t="10377" r="15322" b="12111"/>
          <a:stretch>
            <a:fillRect/>
          </a:stretch>
        </p:blipFill>
        <p:spPr>
          <a:xfrm rot="413259">
            <a:off x="7505203" y="1612074"/>
            <a:ext cx="2458193" cy="3800104"/>
          </a:xfrm>
          <a:prstGeom prst="ellipse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C4AAE0-2EF8-2B87-3494-64A6AC3FB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61" y="4370252"/>
            <a:ext cx="3306234" cy="216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729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AC53A-FECC-FEAE-C453-85FC83244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E8C2C-0FF9-3D18-6704-A3DCC586F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7C5D8-C589-BE12-3573-C251BEFFA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D35A89-60C6-798F-E5C3-8747C4AC8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C2A7BE-640B-BF84-D7E6-95539D586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5" y="7816"/>
            <a:ext cx="12141529" cy="68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2910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901D7-6E27-9FC1-7D85-94FBF748B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5" y="2535749"/>
            <a:ext cx="9033164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David </a:t>
            </a:r>
            <a:r>
              <a:rPr lang="en-GB" sz="5300" b="1" dirty="0" err="1"/>
              <a:t>Galacho</a:t>
            </a:r>
            <a:r>
              <a:rPr lang="en-GB" sz="5300" b="1" dirty="0"/>
              <a:t> Martinez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B55E6-A543-5314-A610-0F354133A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2" y="3468271"/>
            <a:ext cx="5423065" cy="69663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3200" dirty="0" err="1">
                <a:solidFill>
                  <a:srgbClr val="000000"/>
                </a:solidFill>
              </a:rPr>
              <a:t>Universitat</a:t>
            </a:r>
            <a:r>
              <a:rPr lang="en-GB" sz="3200" dirty="0">
                <a:solidFill>
                  <a:srgbClr val="000000"/>
                </a:solidFill>
              </a:rPr>
              <a:t> de València (ES)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37F73B-4BCF-D4B5-E6A0-F9296C6F5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39F33A-CB74-CE9A-222E-2F8DCB4FC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0A1B3F-F6BE-8339-24C4-77C87BECA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552" y="1591085"/>
            <a:ext cx="2727500" cy="329581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400277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12AA7-E053-4C7D-BAFC-B27387118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0DF7-1AEC-B28E-491A-D9914061C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B30F3C-6BCA-B8F9-D5AA-CB10971B8B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E5AB1E-0C98-2AAA-6E6F-07FE3F7104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C8C079-80DC-9231-E925-04F0DE9DAB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49" t="1" b="-1259"/>
          <a:stretch>
            <a:fillRect/>
          </a:stretch>
        </p:blipFill>
        <p:spPr>
          <a:xfrm>
            <a:off x="422032" y="0"/>
            <a:ext cx="11510380" cy="695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047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8FCEA-5751-1C44-9211-CF5585019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26CD6-04DF-6F91-DAC2-45F984436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2092A1-62F7-D210-44AB-83CF6217E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71135F-A3BA-F9D4-08C7-C9E5997AD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2895CC-345B-EDF6-58A0-5DE31E564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35" y="0"/>
            <a:ext cx="11520729" cy="697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48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70EC5D-26A7-9F17-ABAD-21B4E40BF192}"/>
              </a:ext>
            </a:extLst>
          </p:cNvPr>
          <p:cNvSpPr/>
          <p:nvPr/>
        </p:nvSpPr>
        <p:spPr>
          <a:xfrm>
            <a:off x="6132157" y="3164014"/>
            <a:ext cx="5738118" cy="3186862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52A3C42-D23D-F611-18D0-296BB0146FB5}"/>
              </a:ext>
            </a:extLst>
          </p:cNvPr>
          <p:cNvSpPr/>
          <p:nvPr/>
        </p:nvSpPr>
        <p:spPr>
          <a:xfrm>
            <a:off x="6132156" y="1567544"/>
            <a:ext cx="5810432" cy="1265126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92E9836-8F69-AAC1-4E21-A3A89B0342D1}"/>
              </a:ext>
            </a:extLst>
          </p:cNvPr>
          <p:cNvSpPr/>
          <p:nvPr/>
        </p:nvSpPr>
        <p:spPr>
          <a:xfrm>
            <a:off x="249412" y="1092126"/>
            <a:ext cx="5810432" cy="5614189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09D322-C636-F43A-B2B3-7DE73F2C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408" y="151684"/>
            <a:ext cx="8339482" cy="940443"/>
          </a:xfrm>
        </p:spPr>
        <p:txBody>
          <a:bodyPr/>
          <a:lstStyle/>
          <a:p>
            <a:r>
              <a:rPr lang="en-US" dirty="0"/>
              <a:t>Organization of the school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B094F-FE79-C76A-435E-FF4793A0A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725" y="1258784"/>
            <a:ext cx="6065519" cy="526530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Tuesday morning 23.10.2025 [40/S2-B01]</a:t>
            </a:r>
          </a:p>
          <a:p>
            <a:pPr lvl="1"/>
            <a:r>
              <a:rPr lang="en-GB" dirty="0"/>
              <a:t>8:30 Welcome</a:t>
            </a:r>
          </a:p>
          <a:p>
            <a:pPr lvl="1"/>
            <a:r>
              <a:rPr lang="en-GB" dirty="0"/>
              <a:t>8:35 Introduction to Lasers, </a:t>
            </a:r>
          </a:p>
          <a:p>
            <a:pPr lvl="2"/>
            <a:r>
              <a:rPr lang="en-GB" dirty="0"/>
              <a:t>Raul Montero</a:t>
            </a:r>
          </a:p>
          <a:p>
            <a:pPr lvl="1"/>
            <a:r>
              <a:rPr lang="en-GB" dirty="0"/>
              <a:t>9:20 Signal formation  </a:t>
            </a:r>
          </a:p>
          <a:p>
            <a:pPr lvl="2"/>
            <a:r>
              <a:rPr lang="en-GB" dirty="0"/>
              <a:t>Bojan Hiti</a:t>
            </a:r>
          </a:p>
          <a:p>
            <a:pPr lvl="1"/>
            <a:r>
              <a:rPr lang="en-GB" dirty="0"/>
              <a:t>10:05 SPA – Single Photon Absorption </a:t>
            </a:r>
          </a:p>
          <a:p>
            <a:pPr lvl="2"/>
            <a:r>
              <a:rPr lang="en-GB" dirty="0"/>
              <a:t>Marcos Fernandez Garcia</a:t>
            </a:r>
          </a:p>
          <a:p>
            <a:pPr lvl="1"/>
            <a:r>
              <a:rPr lang="en-GB" dirty="0"/>
              <a:t>10:50 Group photo </a:t>
            </a:r>
          </a:p>
          <a:p>
            <a:pPr lvl="1"/>
            <a:r>
              <a:rPr lang="en-GB" dirty="0"/>
              <a:t>11:00 Coffee Break</a:t>
            </a:r>
          </a:p>
          <a:p>
            <a:pPr lvl="1"/>
            <a:r>
              <a:rPr lang="en-GB" dirty="0"/>
              <a:t>11:30 TPA – Two Photon Absorption</a:t>
            </a:r>
          </a:p>
          <a:p>
            <a:pPr lvl="2"/>
            <a:r>
              <a:rPr lang="en-GB" dirty="0"/>
              <a:t>Michael Moll</a:t>
            </a:r>
          </a:p>
          <a:p>
            <a:pPr lvl="1"/>
            <a:r>
              <a:rPr lang="en-GB" dirty="0"/>
              <a:t>12:15 TCAD simulations </a:t>
            </a:r>
          </a:p>
          <a:p>
            <a:pPr lvl="2"/>
            <a:r>
              <a:rPr lang="en-GB" dirty="0"/>
              <a:t>Marco Mandurrino</a:t>
            </a:r>
          </a:p>
          <a:p>
            <a:pPr lvl="2"/>
            <a:endParaRPr lang="en-GB" dirty="0"/>
          </a:p>
          <a:p>
            <a:r>
              <a:rPr lang="en-GB" i="1" dirty="0"/>
              <a:t>Tuesday afternoon - Hands-on session 1</a:t>
            </a:r>
          </a:p>
          <a:p>
            <a:pPr lvl="1"/>
            <a:r>
              <a:rPr lang="en-GB" i="1" dirty="0"/>
              <a:t>14:00 – 18:00</a:t>
            </a:r>
          </a:p>
          <a:p>
            <a:endParaRPr lang="en-GB" i="1" dirty="0"/>
          </a:p>
          <a:p>
            <a:r>
              <a:rPr lang="en-GB" i="1" dirty="0"/>
              <a:t>Tuesday evening – Dinner</a:t>
            </a:r>
          </a:p>
          <a:p>
            <a:pPr lvl="1"/>
            <a:r>
              <a:rPr lang="en-GB" i="1" dirty="0"/>
              <a:t>19:30 at restaurant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88CA7-B48F-954B-EE0E-7B68DD2365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6D0EB-72BE-4009-3D74-EDFC53FE4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F2E6D4A-6389-ACB0-AA37-4FD5CA8FC2A6}"/>
              </a:ext>
            </a:extLst>
          </p:cNvPr>
          <p:cNvSpPr txBox="1">
            <a:spLocks/>
          </p:cNvSpPr>
          <p:nvPr/>
        </p:nvSpPr>
        <p:spPr>
          <a:xfrm>
            <a:off x="6096000" y="1687418"/>
            <a:ext cx="6065519" cy="426189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Wednesday morning - Hands-on session 2</a:t>
            </a:r>
          </a:p>
          <a:p>
            <a:pPr lvl="1"/>
            <a:r>
              <a:rPr lang="en-GB" sz="2100" dirty="0"/>
              <a:t>8:30 –</a:t>
            </a:r>
            <a:r>
              <a:rPr lang="en-GB" dirty="0"/>
              <a:t> 12:30</a:t>
            </a:r>
          </a:p>
          <a:p>
            <a:r>
              <a:rPr lang="en-GB" dirty="0"/>
              <a:t>Wednesday afternoon - Hands-on session 3</a:t>
            </a:r>
          </a:p>
          <a:p>
            <a:pPr lvl="1"/>
            <a:r>
              <a:rPr lang="en-GB" dirty="0"/>
              <a:t>13:30 -17:30</a:t>
            </a:r>
          </a:p>
          <a:p>
            <a:endParaRPr lang="en-GB" i="1" dirty="0"/>
          </a:p>
          <a:p>
            <a:endParaRPr lang="en-GB" i="1" dirty="0"/>
          </a:p>
          <a:p>
            <a:r>
              <a:rPr lang="en-GB" dirty="0"/>
              <a:t>Thursday morning 25.9.2025 [28/S-029]</a:t>
            </a:r>
          </a:p>
          <a:p>
            <a:pPr lvl="1"/>
            <a:r>
              <a:rPr lang="en-GB" sz="2100" dirty="0">
                <a:solidFill>
                  <a:srgbClr val="FF0000"/>
                </a:solidFill>
              </a:rPr>
              <a:t>9:00 – 10:30 participants presentations</a:t>
            </a:r>
          </a:p>
          <a:p>
            <a:pPr lvl="1"/>
            <a:r>
              <a:rPr lang="en-GB" sz="2100" dirty="0"/>
              <a:t>Coffee </a:t>
            </a:r>
            <a:r>
              <a:rPr lang="en-GB" dirty="0"/>
              <a:t>Break</a:t>
            </a:r>
          </a:p>
          <a:p>
            <a:pPr lvl="1"/>
            <a:r>
              <a:rPr lang="en-GB" dirty="0"/>
              <a:t>11:00 – 12:00 Demonstration of data analyses;       </a:t>
            </a:r>
            <a:br>
              <a:rPr lang="en-GB" dirty="0"/>
            </a:br>
            <a:r>
              <a:rPr lang="en-GB" dirty="0"/>
              <a:t>                        Question and answer session</a:t>
            </a:r>
          </a:p>
          <a:p>
            <a:pPr lvl="1"/>
            <a:r>
              <a:rPr lang="en-GB" dirty="0"/>
              <a:t>12:00 – 13:00 Lunch Break</a:t>
            </a:r>
          </a:p>
          <a:p>
            <a:r>
              <a:rPr lang="en-GB" dirty="0"/>
              <a:t>Thursday afternoon [visits]</a:t>
            </a:r>
          </a:p>
          <a:p>
            <a:pPr lvl="1"/>
            <a:r>
              <a:rPr lang="en-GB" dirty="0"/>
              <a:t>13:00 – 14:20 Visit to “Antimatter Factory”</a:t>
            </a:r>
            <a:br>
              <a:rPr lang="en-GB" dirty="0"/>
            </a:br>
            <a:r>
              <a:rPr lang="en-GB" dirty="0"/>
              <a:t>                                   (2 groups)</a:t>
            </a:r>
          </a:p>
          <a:p>
            <a:pPr lvl="2"/>
            <a:r>
              <a:rPr lang="en-GB" dirty="0"/>
              <a:t>Niels Sorgenfrei -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510B0E-10CD-40E0-9BB4-3004F4684226}"/>
              </a:ext>
            </a:extLst>
          </p:cNvPr>
          <p:cNvSpPr txBox="1"/>
          <p:nvPr/>
        </p:nvSpPr>
        <p:spPr>
          <a:xfrm rot="756609">
            <a:off x="3532271" y="1907719"/>
            <a:ext cx="2493818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All lecture recordings are uploaded to the agenda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CD167FF7-6018-0A97-8737-FA81FC7FC397}"/>
              </a:ext>
            </a:extLst>
          </p:cNvPr>
          <p:cNvSpPr/>
          <p:nvPr/>
        </p:nvSpPr>
        <p:spPr>
          <a:xfrm>
            <a:off x="10591200" y="3429000"/>
            <a:ext cx="1315229" cy="672525"/>
          </a:xfrm>
          <a:prstGeom prst="leftArrow">
            <a:avLst>
              <a:gd name="adj1" fmla="val 35874"/>
              <a:gd name="adj2" fmla="val 5000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8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39E68-9BB5-1FAF-3DCD-02E224A2A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BB831-C48E-1B40-5B50-5A575E8B2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C298F5-BCAA-8987-C9BE-679FBC304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7474C-445A-9C7C-ABF9-3CAB5F4C40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530057-3797-1CA4-B9EB-63856EB95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37" y="0"/>
            <a:ext cx="11478327" cy="697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5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C0995-A8EE-1AC8-BC01-DE9234374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0CD5-1A2C-7870-1C4A-BFD795C28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5" y="2535749"/>
            <a:ext cx="9033164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Dimitrios </a:t>
            </a:r>
            <a:r>
              <a:rPr lang="en-GB" sz="5300" b="1" dirty="0" err="1"/>
              <a:t>Xynis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9E9A5-DA6B-55BE-AA0C-2544F600B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2" y="3468271"/>
            <a:ext cx="7620000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National Technical Univ. of Athens (GR)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A76DE-9185-4E14-9D67-A17465D69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3A13B9-5CDB-A315-B71D-DAD79B0EB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D2D0BD-A5B3-0777-865C-02BA86FE7F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829" r="19878"/>
          <a:stretch>
            <a:fillRect/>
          </a:stretch>
        </p:blipFill>
        <p:spPr>
          <a:xfrm>
            <a:off x="10111949" y="1624773"/>
            <a:ext cx="1318383" cy="254013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14058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671B0-BCCB-D17B-93EE-18C2E627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4F68A-2D01-40DC-2D22-3A0822DBC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104EC-6793-5081-0E8B-E11792AA80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45DB86-293B-AA36-2C64-ADDEE923C8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C6A8B-CF60-6B67-3CFE-2943913D3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5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043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F16C4-C79F-A2A8-67C5-2508C327C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38128-38DE-C38D-A831-573C10315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5" y="2535749"/>
            <a:ext cx="9033164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 err="1"/>
              <a:t>Evridki</a:t>
            </a:r>
            <a:r>
              <a:rPr lang="en-GB" sz="5300" b="1" dirty="0"/>
              <a:t> Chatzianagnostou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B78A5-031D-B7BA-29D4-C58351D6F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2" y="3468271"/>
            <a:ext cx="9413174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 err="1">
                <a:solidFill>
                  <a:srgbClr val="000000"/>
                </a:solidFill>
              </a:rPr>
              <a:t>Nikhef</a:t>
            </a:r>
            <a:r>
              <a:rPr lang="en-GB" sz="3200" dirty="0">
                <a:solidFill>
                  <a:srgbClr val="000000"/>
                </a:solidFill>
              </a:rPr>
              <a:t> National institute for subatomic physics (NL)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81E81-2BDF-DC56-4F1C-70EEEF1F34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21AE1-621A-13FB-9193-382D7DBFBA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7F54D3-FC75-4A63-1737-7E721D4581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547" t="9034" r="21406" b="7355"/>
          <a:stretch>
            <a:fillRect/>
          </a:stretch>
        </p:blipFill>
        <p:spPr>
          <a:xfrm>
            <a:off x="10323615" y="1093802"/>
            <a:ext cx="1662545" cy="266007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134618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41225-4673-6A3F-0221-2DB792ADF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68F86-D022-A183-1645-3FB259112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613D4D-CAD3-485E-1DA9-CA6A2C55F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8650B6-61D0-8F45-4EA9-B6784211B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980C7F-DF3D-31A6-89DE-DF16BBD03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78"/>
            <a:ext cx="12192000" cy="68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100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9AA-9952-026F-1604-D32D64B1A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6BDEE-371A-8B68-82BC-286718989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87BFD8-4358-4A58-0F3E-6EF0ECB52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50D56-7BC6-803C-FD89-554CC6FCC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B1F81C-F4C1-3BA7-3B3D-060EAE7B4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1"/>
            <a:ext cx="12192000" cy="6851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537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225352CC-2DA3-CDC5-BFB4-B8197310F3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2983E-1E22-A39A-2EE9-4E879746A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5" y="2535749"/>
            <a:ext cx="9033164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Henry Hiltunen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E94DF-73D7-7CBE-5B0F-DF873A99F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2" y="3468271"/>
            <a:ext cx="9413174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Lappeenranta-Lahti University of Technology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B3A03D-B0EF-510E-C2A0-F246AE9CA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BB514-C585-2A72-452F-D62B5750D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238DD1-179A-3B9D-90AF-CC38550D58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401" t="9677" b="11207"/>
          <a:stretch>
            <a:fillRect/>
          </a:stretch>
        </p:blipFill>
        <p:spPr>
          <a:xfrm rot="309097">
            <a:off x="9974232" y="994566"/>
            <a:ext cx="1879205" cy="206991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389501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D86A8-94D2-2E74-68FB-0ED468267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14959-5F8B-E2DF-CB51-F454F3F68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EA0AA9-EEFB-489E-B66B-3642B5DDB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C453B8-27AA-4651-5959-395FF6B27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9B940F-FD1C-F005-7BB3-D462F5C69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44"/>
            <a:ext cx="12192000" cy="685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43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7445F-910D-1E49-0337-0E02AE9AF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8292F-F7C6-9150-352A-F824EA1EC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70AFEE-3E84-F152-BD7F-5B6F4346B1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F42C0-6A8E-B69C-7447-FDA8E77DF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9D8483-2E70-AD07-FD11-E6769A691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9" y="4752"/>
            <a:ext cx="12172941" cy="684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767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01C86-CC34-665B-E5E6-69BFEB8AF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ACDFD-1278-D6D2-B1BF-DE8837425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9621" y="2491892"/>
            <a:ext cx="9033164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Ioanna Kalfa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4B004-1CFB-65D5-D33D-1E80EDE7A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2151" y="3366654"/>
            <a:ext cx="1943594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CERN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95D0B2-1771-EFED-8012-24E58F3D28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DAC293-B417-586E-78E2-2AE920329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5BD578-E7CD-C321-0281-F23304850C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185" t="10067" r="14302" b="12794"/>
          <a:stretch>
            <a:fillRect/>
          </a:stretch>
        </p:blipFill>
        <p:spPr>
          <a:xfrm rot="498924">
            <a:off x="7220197" y="1603169"/>
            <a:ext cx="2375065" cy="352697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603580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EAD1E-C8F9-F5A2-5794-93324B1C1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F6CE7A-8ECF-537B-B5A2-0DE087354300}"/>
              </a:ext>
            </a:extLst>
          </p:cNvPr>
          <p:cNvSpPr txBox="1"/>
          <p:nvPr/>
        </p:nvSpPr>
        <p:spPr>
          <a:xfrm>
            <a:off x="807078" y="1833434"/>
            <a:ext cx="113918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Ruddy</a:t>
            </a:r>
            <a:r>
              <a:rPr lang="en-US" dirty="0"/>
              <a:t> Costanzi, </a:t>
            </a:r>
            <a:r>
              <a:rPr lang="en-US" b="1" dirty="0"/>
              <a:t>Leena</a:t>
            </a:r>
            <a:r>
              <a:rPr lang="en-US" dirty="0"/>
              <a:t> Diehl, </a:t>
            </a:r>
            <a:r>
              <a:rPr lang="en-US" b="1" dirty="0"/>
              <a:t>Marcos </a:t>
            </a:r>
            <a:r>
              <a:rPr lang="en-US" dirty="0"/>
              <a:t>Fernandez Garcia, </a:t>
            </a:r>
            <a:r>
              <a:rPr lang="en-US" b="1" dirty="0"/>
              <a:t>Bojan</a:t>
            </a:r>
            <a:r>
              <a:rPr lang="en-US" dirty="0"/>
              <a:t> Hiti, </a:t>
            </a:r>
            <a:r>
              <a:rPr lang="en-US" b="1" dirty="0"/>
              <a:t>Veronika</a:t>
            </a:r>
            <a:r>
              <a:rPr lang="en-US" dirty="0"/>
              <a:t> Kraus, </a:t>
            </a:r>
            <a:r>
              <a:rPr lang="en-US" b="1" dirty="0"/>
              <a:t>Marco</a:t>
            </a:r>
            <a:r>
              <a:rPr lang="en-US" dirty="0"/>
              <a:t> Mandurrino,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r>
              <a:rPr lang="en-US" dirty="0"/>
              <a:t> </a:t>
            </a:r>
            <a:r>
              <a:rPr lang="en-US" b="1" dirty="0"/>
              <a:t>Luca</a:t>
            </a:r>
            <a:r>
              <a:rPr lang="en-US" dirty="0"/>
              <a:t> Menzio,    </a:t>
            </a:r>
            <a:r>
              <a:rPr lang="en-US" b="1" dirty="0"/>
              <a:t>Michael </a:t>
            </a:r>
            <a:r>
              <a:rPr lang="en-US" dirty="0"/>
              <a:t>Moll,</a:t>
            </a:r>
            <a:r>
              <a:rPr lang="en-US" b="1" dirty="0"/>
              <a:t>     Raul </a:t>
            </a:r>
            <a:r>
              <a:rPr lang="en-US" dirty="0"/>
              <a:t>Montero,    </a:t>
            </a:r>
            <a:r>
              <a:rPr lang="en-US" b="1" dirty="0"/>
              <a:t>Eva </a:t>
            </a:r>
            <a:r>
              <a:rPr lang="en-US" dirty="0"/>
              <a:t>Sicking,</a:t>
            </a:r>
            <a:r>
              <a:rPr lang="en-US" b="1" dirty="0"/>
              <a:t>  </a:t>
            </a:r>
            <a:r>
              <a:rPr lang="en-US" dirty="0"/>
              <a:t> </a:t>
            </a:r>
            <a:r>
              <a:rPr lang="en-US" b="1" dirty="0"/>
              <a:t>Niels</a:t>
            </a:r>
            <a:r>
              <a:rPr lang="en-US" dirty="0"/>
              <a:t> Sorgenfrei,       </a:t>
            </a:r>
            <a:r>
              <a:rPr lang="en-US" b="1" dirty="0"/>
              <a:t>Mika</a:t>
            </a:r>
            <a:r>
              <a:rPr lang="en-US" dirty="0"/>
              <a:t> Vaananen 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E708BA-1186-2EC6-855A-7BDEB077A7E9}"/>
              </a:ext>
            </a:extLst>
          </p:cNvPr>
          <p:cNvSpPr txBox="1"/>
          <p:nvPr/>
        </p:nvSpPr>
        <p:spPr>
          <a:xfrm>
            <a:off x="3205317" y="131890"/>
            <a:ext cx="5711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CERN, Geneva, Switzerland, 23.-25. September 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F6259-8176-5F0B-6EE1-BCDC4A61B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ED34FA-42AD-531E-BF9A-C53FC5F636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7BEA7F-502F-05C5-DCBF-277061DDC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97541">
            <a:off x="7365459" y="4207040"/>
            <a:ext cx="1920583" cy="20463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F8561E-F780-26FE-FDA7-151DA6335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02247">
            <a:off x="6610841" y="2068029"/>
            <a:ext cx="1830888" cy="1978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9549C6-5A46-674B-4B0C-777524B70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2796" y="4364183"/>
            <a:ext cx="1544124" cy="16775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7BB52A-A22D-289E-C261-885B69F8E5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248" y="2154631"/>
            <a:ext cx="1340311" cy="17183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890E087-F862-0C73-3279-005D6F6B4E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22371">
            <a:off x="10254274" y="2177672"/>
            <a:ext cx="1524379" cy="1738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8385E2C-5F71-4E97-E8B3-79FB83C818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52988" y="2154631"/>
            <a:ext cx="1524379" cy="18386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39C4BE7-052F-241C-4C60-B48188890A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4419" y="4328693"/>
            <a:ext cx="1524379" cy="17931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9C75742-FA75-1866-5F07-CB5E20D10E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756405">
            <a:off x="1008606" y="2194905"/>
            <a:ext cx="1374921" cy="18286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Google Shape;174;p16" descr="A person wearing glasses and smiling&#10;&#10;Description automatically generated">
            <a:extLst>
              <a:ext uri="{FF2B5EF4-FFF2-40B4-BE49-F238E27FC236}">
                <a16:creationId xmlns:a16="http://schemas.microsoft.com/office/drawing/2014/main" id="{3347ECB7-3A8B-9BFC-2E9C-587F345BC547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368462">
            <a:off x="8620829" y="2313959"/>
            <a:ext cx="1138570" cy="14557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5B347EC-2696-FB0F-C8D9-95543591DC84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</a:blip>
          <a:stretch>
            <a:fillRect/>
          </a:stretch>
        </p:blipFill>
        <p:spPr>
          <a:xfrm rot="21003278">
            <a:off x="1533237" y="4546860"/>
            <a:ext cx="966930" cy="1241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51157EF-8026-406E-97B4-1A251201AC4E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70058">
            <a:off x="9471251" y="4438339"/>
            <a:ext cx="1145413" cy="15505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DF8023-3CF1-E8D8-B577-555B06C8019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69696">
            <a:off x="6125558" y="4329935"/>
            <a:ext cx="1209574" cy="16087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4B16457F-2CD0-DB1B-F2F9-BFDC5B121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793" y="609526"/>
            <a:ext cx="9033164" cy="940443"/>
          </a:xfrm>
        </p:spPr>
        <p:txBody>
          <a:bodyPr/>
          <a:lstStyle/>
          <a:p>
            <a:r>
              <a:rPr lang="en-US" dirty="0"/>
              <a:t>TCT-School tutors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8413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4D541-81D4-241F-A329-4AF131A08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AB6DE-DAA8-76A1-90A0-FD535CF27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B6CE18-6B1A-B4B4-07F0-1C0093C40E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EDFD3-013A-E25F-3938-34229772C3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CB7D40-2E6B-66CA-2EC1-4D6F89FF7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1"/>
            <a:ext cx="12192000" cy="685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975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2103B-B867-DE2C-6CBF-83C44F521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0806B-B868-29E7-2615-56C0E58D3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33CA8-911F-2D46-4CE7-2658C434E0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AFABF-73D1-124C-140F-B927B61E1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9103FE-0BAC-3A55-B97C-EC20332FA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" y="0"/>
            <a:ext cx="12176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721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E85AC-6EAF-8368-8031-E2CC1E438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E18E0-F858-6281-5063-389FB7CDD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3039E-2ED4-0ECE-0607-67AC3D952C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F8C4D7-83CF-0CCB-9180-9C9EFF1633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23DF17-B377-A299-62A2-D2865B3B4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3" y="18754"/>
            <a:ext cx="12162574" cy="68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629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B0CE4-5067-780A-5DF5-0900DD7FBF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852D2-CA9E-B460-68B1-83F661705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088" y="1515513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JACK JAMES ALEXANDER NICKSON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E552C-AD4F-F8F0-F242-F7AF96C50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07" y="2491892"/>
            <a:ext cx="5434941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IMB-CNM, Barcelona (ES)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C47F08-9EE2-CBFA-92A9-6300137D4C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3AF244-22FE-582A-B8AA-AD51D5F05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70A70F-EE3E-7014-D08E-E3A45FAE4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75415">
            <a:off x="6945647" y="2381813"/>
            <a:ext cx="2515935" cy="347367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838150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CC2C7-7FB1-1A0E-DF0A-4748DD35A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31E3F-D6C8-C941-1C41-635303F66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3C906C-8249-547F-C7FF-70997060D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E3DF7A-123E-8294-AAF0-CC245B8850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390AF1-95D1-B05B-9766-D2A1052E3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080" y="970156"/>
            <a:ext cx="12228080" cy="588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757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23B46-9698-4DF4-E648-2F4C844D4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3A931-73AC-CB3B-4C04-78769E03E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3350E4-A814-6327-DE59-ECBE23CC3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FBC912-14D0-AE6D-BA40-C3D49BADB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C405A1-1F7E-1062-D968-C732E06CB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3379"/>
            <a:ext cx="12134582" cy="776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3347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A2A9F-0F40-56F2-6C1A-9A9F0E2A6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1B4A630-C9CB-4908-E10D-CA1A6FC57A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173" y="-323929"/>
            <a:ext cx="11788006" cy="802942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F083C5-79E3-BC63-C1F5-ECAF87802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25F61-CD6D-1234-E908-8D6AB6866B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0318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A7E6A-8181-0272-D867-442368998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99E5A-FD5C-35BC-AF16-67F44ACB9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614A2-7804-54BB-EDAE-DE0CA0694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B6907-1AC4-535C-94BF-8AFBAB9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77F397-ED76-EE27-89AE-6C3F8C295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8173"/>
            <a:ext cx="12235403" cy="577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649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0428D-D363-FC23-EE10-2D4CFF730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08AE0-CB4C-3100-821A-BEB92268F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2535749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Jakub Bucko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5967B-93FE-7C09-937F-6F9AA8955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1" y="3468271"/>
            <a:ext cx="5434941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Charles University (CZ)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1C7BBF-1B3C-AD81-2009-0941D77A56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6F4A2D-8300-43FA-0E69-E9E91350D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282888-A41D-8CB7-5B92-A7144BD74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22960">
            <a:off x="7089569" y="1529083"/>
            <a:ext cx="2552831" cy="372129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988651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1264B-75E0-0BC0-1F02-C220BC46E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3F56A-00F2-0D0B-1EA7-48B8ECE9E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8154D-52D5-1645-AC6A-0F928EB059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B2F31D-EAB2-72B0-BA44-6F9C4208F8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0A42BB-6AB9-0C0C-DCE7-FC3D4FDDB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88" y="22050"/>
            <a:ext cx="12116423" cy="681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381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FB950-D08D-2E7E-3EC5-07AD0969D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Photos … to be uploaded on CERN </a:t>
            </a:r>
            <a:r>
              <a:rPr lang="en-US" dirty="0" err="1"/>
              <a:t>eos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8BBD2-B225-D5DF-DDC2-411638AA3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486" y="1030241"/>
            <a:ext cx="10969139" cy="59753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We will share a link to the photos </a:t>
            </a:r>
          </a:p>
          <a:p>
            <a:pPr lvl="1"/>
            <a:r>
              <a:rPr lang="en-US" dirty="0"/>
              <a:t>For uploading your photos</a:t>
            </a:r>
          </a:p>
          <a:p>
            <a:pPr lvl="1"/>
            <a:r>
              <a:rPr lang="en-US" dirty="0"/>
              <a:t>For accessing the photos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BFF3F7-8767-2EE2-686B-1711DD3587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438D5-4C75-3ECD-CD2D-16F8D6D507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973557-6773-123D-7A9F-D2C27E95B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41987">
            <a:off x="247895" y="3898650"/>
            <a:ext cx="2501655" cy="28462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202484-1774-3E45-1D0D-848905990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73860">
            <a:off x="8022167" y="3482848"/>
            <a:ext cx="3361270" cy="22123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92AC3B-91AA-9C77-7BD5-5FA64441B2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1" y="1956454"/>
            <a:ext cx="3385044" cy="22593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B816D0-BA95-C51E-7A78-A517941AB7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0846" y="3742630"/>
            <a:ext cx="3094959" cy="20897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F84253-9831-3DB1-C93E-2B67ABC2A9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0572" y="1065172"/>
            <a:ext cx="3689900" cy="24182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A7760E-4B06-AFA7-4CF4-BD2B4E4FB2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0136" y="1065172"/>
            <a:ext cx="2997448" cy="202097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E512A54-FDCD-B71E-0F37-36BB81C79B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9588" y="4589021"/>
            <a:ext cx="2035716" cy="136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269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B8687-26CC-3F5C-A81A-0983B8ADA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0891B-37D0-41B9-0623-E4D8B76B2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1DD003-70D7-ABCF-0617-B077433CD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D78752-C764-8CDF-A3FE-980F4ADE1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410242-F9FC-09A7-3CF0-8163F0333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22" y="12524"/>
            <a:ext cx="11767155" cy="683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256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D05D7-5F09-90F1-F05D-8E420AEDBA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807EB-FDAE-F3B5-7FD3-45756CB74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3990109"/>
            <a:ext cx="11162805" cy="49839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Jixing Ye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1EB31-D395-FE4C-8479-258197853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721" y="4725795"/>
            <a:ext cx="9448801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it-IT" sz="3200" dirty="0">
                <a:solidFill>
                  <a:srgbClr val="000000"/>
                </a:solidFill>
              </a:rPr>
              <a:t>Universita degli Studi di Trento and INFN (IT)</a:t>
            </a:r>
            <a:endParaRPr lang="en-GB" sz="3200" dirty="0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3166AB-9B14-0C31-36A3-29278C565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5CCA7-8FA3-4FAA-C7B2-E3DEC1DD3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A60BEE-AFEB-DAB2-8958-72DAE0569B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663"/>
          <a:stretch>
            <a:fillRect/>
          </a:stretch>
        </p:blipFill>
        <p:spPr>
          <a:xfrm rot="307940">
            <a:off x="6650182" y="1179000"/>
            <a:ext cx="2141516" cy="306030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0959290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0114D-BE2C-1C74-353B-355C95B0C5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6C36A-BE65-A601-FADB-B908F7A4409F}"/>
              </a:ext>
            </a:extLst>
          </p:cNvPr>
          <p:cNvGrpSpPr/>
          <p:nvPr/>
        </p:nvGrpSpPr>
        <p:grpSpPr>
          <a:xfrm>
            <a:off x="0" y="83694"/>
            <a:ext cx="12192000" cy="748370"/>
            <a:chOff x="0" y="83694"/>
            <a:chExt cx="12192000" cy="74837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60B8BE6-94D1-C6E7-742D-93F7525E5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842" y="83694"/>
              <a:ext cx="1046197" cy="655714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FAB1B74-3364-0B0B-80BE-77D44102AD86}"/>
                </a:ext>
              </a:extLst>
            </p:cNvPr>
            <p:cNvSpPr/>
            <p:nvPr/>
          </p:nvSpPr>
          <p:spPr>
            <a:xfrm>
              <a:off x="0" y="762394"/>
              <a:ext cx="12192000" cy="6967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A21B749-8D07-E2E2-712F-C412A7152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876" y="84208"/>
              <a:ext cx="2183998" cy="655200"/>
            </a:xfrm>
            <a:prstGeom prst="rect">
              <a:avLst/>
            </a:prstGeom>
          </p:spPr>
        </p:pic>
      </p:grpSp>
      <p:sp>
        <p:nvSpPr>
          <p:cNvPr id="42" name="CustomShape 3">
            <a:extLst>
              <a:ext uri="{FF2B5EF4-FFF2-40B4-BE49-F238E27FC236}">
                <a16:creationId xmlns:a16="http://schemas.microsoft.com/office/drawing/2014/main" id="{BC139E81-AA76-873A-430E-0FFA3A179C16}"/>
              </a:ext>
            </a:extLst>
          </p:cNvPr>
          <p:cNvSpPr/>
          <p:nvPr/>
        </p:nvSpPr>
        <p:spPr>
          <a:xfrm>
            <a:off x="3026996" y="147538"/>
            <a:ext cx="6138007" cy="4673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-1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+mn-cs"/>
              </a:rPr>
              <a:t>Small-Pitch 3D Pixel Sensors</a:t>
            </a: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4A53372-7E45-4D94-5606-A25BF5D246DC}"/>
              </a:ext>
            </a:extLst>
          </p:cNvPr>
          <p:cNvGrpSpPr/>
          <p:nvPr/>
        </p:nvGrpSpPr>
        <p:grpSpPr>
          <a:xfrm>
            <a:off x="3240583" y="731966"/>
            <a:ext cx="5641573" cy="5742875"/>
            <a:chOff x="140320" y="731966"/>
            <a:chExt cx="5641573" cy="574287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507FE03-E8DE-CB29-A7D5-6DD207A0B6B3}"/>
                </a:ext>
              </a:extLst>
            </p:cNvPr>
            <p:cNvGrpSpPr/>
            <p:nvPr/>
          </p:nvGrpSpPr>
          <p:grpSpPr>
            <a:xfrm>
              <a:off x="140320" y="1160919"/>
              <a:ext cx="5641573" cy="4988476"/>
              <a:chOff x="731990" y="1107130"/>
              <a:chExt cx="5641573" cy="4988476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44AE215C-41D2-7BDF-4D40-688EBAE9A6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38" t="6598" r="17561" b="6741"/>
              <a:stretch>
                <a:fillRect/>
              </a:stretch>
            </p:blipFill>
            <p:spPr>
              <a:xfrm>
                <a:off x="731990" y="1107130"/>
                <a:ext cx="5641573" cy="4988476"/>
              </a:xfrm>
              <a:prstGeom prst="rect">
                <a:avLst/>
              </a:prstGeom>
            </p:spPr>
          </p:pic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9FD2F31-9894-1E40-ECFD-F61744E30EC0}"/>
                  </a:ext>
                </a:extLst>
              </p:cNvPr>
              <p:cNvSpPr/>
              <p:nvPr/>
            </p:nvSpPr>
            <p:spPr>
              <a:xfrm>
                <a:off x="3514004" y="1183341"/>
                <a:ext cx="158070" cy="3401993"/>
              </a:xfrm>
              <a:custGeom>
                <a:avLst/>
                <a:gdLst>
                  <a:gd name="connsiteX0" fmla="*/ 0 w 182019"/>
                  <a:gd name="connsiteY0" fmla="*/ 0 h 3183591"/>
                  <a:gd name="connsiteX1" fmla="*/ 179570 w 182019"/>
                  <a:gd name="connsiteY1" fmla="*/ 0 h 3183591"/>
                  <a:gd name="connsiteX2" fmla="*/ 179570 w 182019"/>
                  <a:gd name="connsiteY2" fmla="*/ 3073819 h 3183591"/>
                  <a:gd name="connsiteX3" fmla="*/ 182019 w 182019"/>
                  <a:gd name="connsiteY3" fmla="*/ 3086884 h 3183591"/>
                  <a:gd name="connsiteX4" fmla="*/ 179570 w 182019"/>
                  <a:gd name="connsiteY4" fmla="*/ 3099950 h 3183591"/>
                  <a:gd name="connsiteX5" fmla="*/ 179570 w 182019"/>
                  <a:gd name="connsiteY5" fmla="*/ 3117831 h 3183591"/>
                  <a:gd name="connsiteX6" fmla="*/ 176219 w 182019"/>
                  <a:gd name="connsiteY6" fmla="*/ 3117831 h 3183591"/>
                  <a:gd name="connsiteX7" fmla="*/ 174964 w 182019"/>
                  <a:gd name="connsiteY7" fmla="*/ 3124527 h 3183591"/>
                  <a:gd name="connsiteX8" fmla="*/ 92234 w 182019"/>
                  <a:gd name="connsiteY8" fmla="*/ 3183591 h 3183591"/>
                  <a:gd name="connsiteX9" fmla="*/ 9505 w 182019"/>
                  <a:gd name="connsiteY9" fmla="*/ 3124527 h 3183591"/>
                  <a:gd name="connsiteX10" fmla="*/ 8250 w 182019"/>
                  <a:gd name="connsiteY10" fmla="*/ 3117831 h 3183591"/>
                  <a:gd name="connsiteX11" fmla="*/ 0 w 182019"/>
                  <a:gd name="connsiteY11" fmla="*/ 3117831 h 3183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2019" h="3183591">
                    <a:moveTo>
                      <a:pt x="0" y="0"/>
                    </a:moveTo>
                    <a:lnTo>
                      <a:pt x="179570" y="0"/>
                    </a:lnTo>
                    <a:lnTo>
                      <a:pt x="179570" y="3073819"/>
                    </a:lnTo>
                    <a:lnTo>
                      <a:pt x="182019" y="3086884"/>
                    </a:lnTo>
                    <a:lnTo>
                      <a:pt x="179570" y="3099950"/>
                    </a:lnTo>
                    <a:lnTo>
                      <a:pt x="179570" y="3117831"/>
                    </a:lnTo>
                    <a:lnTo>
                      <a:pt x="176219" y="3117831"/>
                    </a:lnTo>
                    <a:lnTo>
                      <a:pt x="174964" y="3124527"/>
                    </a:lnTo>
                    <a:cubicBezTo>
                      <a:pt x="161333" y="3159237"/>
                      <a:pt x="129424" y="3183591"/>
                      <a:pt x="92234" y="3183591"/>
                    </a:cubicBezTo>
                    <a:cubicBezTo>
                      <a:pt x="55044" y="3183591"/>
                      <a:pt x="23135" y="3159237"/>
                      <a:pt x="9505" y="3124527"/>
                    </a:cubicBezTo>
                    <a:lnTo>
                      <a:pt x="8250" y="3117831"/>
                    </a:lnTo>
                    <a:lnTo>
                      <a:pt x="0" y="3117831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2360A58-2CD1-624B-CC4A-DF8E742D43B5}"/>
                  </a:ext>
                </a:extLst>
              </p:cNvPr>
              <p:cNvSpPr/>
              <p:nvPr/>
            </p:nvSpPr>
            <p:spPr>
              <a:xfrm>
                <a:off x="4287184" y="1183341"/>
                <a:ext cx="158070" cy="4258237"/>
              </a:xfrm>
              <a:prstGeom prst="rect">
                <a:avLst/>
              </a:prstGeom>
              <a:solidFill>
                <a:srgbClr val="0070C0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id="{F958F807-AACD-7A11-901C-0D3F20E341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126" y="731966"/>
              <a:ext cx="653786" cy="3337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FAA26D3D-D897-4be2-8F04-BA451C77F1D7}">
                <ma14:placeholderFlag xmlns:ma14="http://schemas.microsoft.com/office/mac/drawingml/2011/main" xmlns="" val="1"/>
              </a:ex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lvl1pPr marL="257175" indent="-257175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1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857250" indent="-17145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200150" indent="-1714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5430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18859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2288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25717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29146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zh-CN" sz="16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MIP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zh-CN" sz="13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6D58737-0C4D-F15F-7D24-008A89CF4679}"/>
                </a:ext>
              </a:extLst>
            </p:cNvPr>
            <p:cNvCxnSpPr>
              <a:cxnSpLocks/>
            </p:cNvCxnSpPr>
            <p:nvPr/>
          </p:nvCxnSpPr>
          <p:spPr>
            <a:xfrm>
              <a:off x="3454110" y="1051214"/>
              <a:ext cx="0" cy="474951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3">
              <a:extLst>
                <a:ext uri="{FF2B5EF4-FFF2-40B4-BE49-F238E27FC236}">
                  <a16:creationId xmlns:a16="http://schemas.microsoft.com/office/drawing/2014/main" id="{5AD51224-9864-CBB1-BCB0-46E552BB5A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0890" y="6038049"/>
              <a:ext cx="4238348" cy="436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FAA26D3D-D897-4be2-8F04-BA451C77F1D7}">
                <ma14:placeholderFlag xmlns:ma14="http://schemas.microsoft.com/office/mac/drawingml/2011/main" xmlns="" val="1"/>
              </a:ex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lvl1pPr marL="257175" indent="-257175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1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857250" indent="-17145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200150" indent="-1714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5430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18859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2288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25717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29146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zh-CN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Charge collection process before irrad @ 100 V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7C39DC8-F44B-1B23-CB82-95DAB45BF842}"/>
              </a:ext>
            </a:extLst>
          </p:cNvPr>
          <p:cNvGrpSpPr/>
          <p:nvPr/>
        </p:nvGrpSpPr>
        <p:grpSpPr>
          <a:xfrm>
            <a:off x="-139339" y="1375949"/>
            <a:ext cx="3470604" cy="3952261"/>
            <a:chOff x="7265255" y="1131121"/>
            <a:chExt cx="3932660" cy="4312993"/>
          </a:xfrm>
        </p:grpSpPr>
        <p:sp>
          <p:nvSpPr>
            <p:cNvPr id="17" name="Rectangle 3">
              <a:extLst>
                <a:ext uri="{FF2B5EF4-FFF2-40B4-BE49-F238E27FC236}">
                  <a16:creationId xmlns:a16="http://schemas.microsoft.com/office/drawing/2014/main" id="{9D789CC1-865A-57F4-8E97-0E18C20C8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9468" y="1131121"/>
              <a:ext cx="3308447" cy="262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FAA26D3D-D897-4be2-8F04-BA451C77F1D7}">
                <ma14:placeholderFlag xmlns:ma14="http://schemas.microsoft.com/office/mac/drawingml/2011/main" xmlns="" val="1"/>
              </a:ex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lvl1pPr marL="257175" indent="-257175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1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857250" indent="-17145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200150" indent="-1714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5430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18859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2288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25717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2914650" indent="-17145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Small-Pitch 3D pixel Sensor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550F4D7-5CA3-2ADB-24FC-9040909CD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5255" y="1438302"/>
              <a:ext cx="3808287" cy="4005812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A9D76C7A-63E1-3492-F4EA-492DE3D56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4" y="2025047"/>
            <a:ext cx="3370216" cy="268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328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Charge collection path are distorted at the surface and tip region.</a:t>
            </a:r>
          </a:p>
          <a:p>
            <a:pPr marL="0" marR="0" lvl="0" indent="0" algn="just" defTabSz="914400" rtl="0" eaLnBrk="1" fontAlgn="auto" latinLnBrk="0" hangingPunct="1">
              <a:lnSpc>
                <a:spcPts val="328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How do we probe the in-pixel EF distribution both before and after radiation damage?</a:t>
            </a:r>
          </a:p>
        </p:txBody>
      </p:sp>
    </p:spTree>
    <p:extLst>
      <p:ext uri="{BB962C8B-B14F-4D97-AF65-F5344CB8AC3E}">
        <p14:creationId xmlns:p14="http://schemas.microsoft.com/office/powerpoint/2010/main" val="26713123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7C0E38-572D-8913-FA09-0B21473BA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0363" y="1331449"/>
            <a:ext cx="6984254" cy="427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28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SPA to get the EF profile – a projection that includes all regions (i.e., the surface, the core, and the tip).</a:t>
            </a:r>
          </a:p>
          <a:p>
            <a:pPr marL="0" marR="0" lvl="0" indent="0" algn="l" defTabSz="914400" rtl="0" eaLnBrk="1" fontAlgn="auto" latinLnBrk="0" hangingPunct="1">
              <a:lnSpc>
                <a:spcPts val="328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328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TPA to evaluate the EF distribution at different depth, corresponding to different regions (i.e., the surface, the core region, and the tip region at different depth)?</a:t>
            </a:r>
          </a:p>
          <a:p>
            <a:pPr marL="0" marR="0" lvl="0" indent="0" algn="l" defTabSz="914400" rtl="0" eaLnBrk="1" fontAlgn="auto" latinLnBrk="0" hangingPunct="1">
              <a:lnSpc>
                <a:spcPts val="328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328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TPA at different depth of the core region to evaluate the influence of the surface and tip?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DCD5F4-2DB3-1B91-100B-E4BAD56FF8EA}"/>
              </a:ext>
            </a:extLst>
          </p:cNvPr>
          <p:cNvGrpSpPr/>
          <p:nvPr/>
        </p:nvGrpSpPr>
        <p:grpSpPr>
          <a:xfrm>
            <a:off x="775067" y="1867738"/>
            <a:ext cx="3407115" cy="3679622"/>
            <a:chOff x="5379590" y="4096558"/>
            <a:chExt cx="2016003" cy="23840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CC41B9D-3337-A486-0ECE-D93957124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79590" y="4096558"/>
              <a:ext cx="2016003" cy="207279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3776F0-B520-1A24-0522-C625C951AE14}"/>
                </a:ext>
              </a:extLst>
            </p:cNvPr>
            <p:cNvSpPr txBox="1"/>
            <p:nvPr/>
          </p:nvSpPr>
          <p:spPr>
            <a:xfrm>
              <a:off x="5502991" y="6207270"/>
              <a:ext cx="1758368" cy="273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Electric field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kumimoji="0" lang="en-IT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@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kumimoji="0" lang="en-IT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100 V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(2D)</a:t>
              </a:r>
              <a:endPara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B55D9AE-4179-975A-4D65-002B2644BAC1}"/>
              </a:ext>
            </a:extLst>
          </p:cNvPr>
          <p:cNvGrpSpPr/>
          <p:nvPr/>
        </p:nvGrpSpPr>
        <p:grpSpPr>
          <a:xfrm>
            <a:off x="0" y="83694"/>
            <a:ext cx="12192000" cy="748370"/>
            <a:chOff x="0" y="83694"/>
            <a:chExt cx="12192000" cy="74837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F041B24-0D02-BD25-995F-049AC1C3D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842" y="83694"/>
              <a:ext cx="1046197" cy="655714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6D8B7E-A314-8174-D0E9-F5EFA395B4EB}"/>
                </a:ext>
              </a:extLst>
            </p:cNvPr>
            <p:cNvSpPr/>
            <p:nvPr/>
          </p:nvSpPr>
          <p:spPr>
            <a:xfrm>
              <a:off x="0" y="762394"/>
              <a:ext cx="12192000" cy="6967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439F6F6-A310-2139-C54A-7380525087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876" y="84208"/>
              <a:ext cx="2183998" cy="655200"/>
            </a:xfrm>
            <a:prstGeom prst="rect">
              <a:avLst/>
            </a:prstGeom>
          </p:spPr>
        </p:pic>
      </p:grpSp>
      <p:sp>
        <p:nvSpPr>
          <p:cNvPr id="17" name="CustomShape 3">
            <a:extLst>
              <a:ext uri="{FF2B5EF4-FFF2-40B4-BE49-F238E27FC236}">
                <a16:creationId xmlns:a16="http://schemas.microsoft.com/office/drawing/2014/main" id="{7EA89712-C650-714B-28F8-9B417380297F}"/>
              </a:ext>
            </a:extLst>
          </p:cNvPr>
          <p:cNvSpPr/>
          <p:nvPr/>
        </p:nvSpPr>
        <p:spPr>
          <a:xfrm>
            <a:off x="3026996" y="147538"/>
            <a:ext cx="6138007" cy="4673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-1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+mn-cs"/>
              </a:rPr>
              <a:t>Small-Pitch 3D Pixel Sensors</a:t>
            </a: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10513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7B1E6-2809-22EF-E517-7BEAAF6FF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B2DEE-0290-DB84-EDBB-DCDCB2EA5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2535749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Ludovico </a:t>
            </a:r>
            <a:r>
              <a:rPr lang="en-GB" sz="5300" b="1" dirty="0" err="1"/>
              <a:t>Massaccesi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CE0EE-6F17-9AED-6E6D-893D9217B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1" y="3468271"/>
            <a:ext cx="9448801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University of Torino and INFN</a:t>
            </a:r>
            <a:r>
              <a:rPr lang="it-IT" sz="3200" dirty="0">
                <a:solidFill>
                  <a:srgbClr val="000000"/>
                </a:solidFill>
              </a:rPr>
              <a:t> (IT)</a:t>
            </a:r>
            <a:endParaRPr lang="en-GB" sz="3200" dirty="0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3FCABD-1226-E970-255F-9833FE8F6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5515BF-1038-3951-1A02-02DFA5694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9B9026-E33A-FD2D-7BB0-6254D50D44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72" r="8610" b="10402"/>
          <a:stretch>
            <a:fillRect/>
          </a:stretch>
        </p:blipFill>
        <p:spPr>
          <a:xfrm rot="554844">
            <a:off x="8241475" y="1671965"/>
            <a:ext cx="2529666" cy="307816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493244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46BC4-D723-DC12-377A-CAF1BCC6A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DDC50-297C-0A0B-1F69-2D8F072F0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C865CD-3999-8390-81D0-3A8878E453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DF6588-E6A3-37D1-E659-6260D3284F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8E79A9-9B20-96DE-D055-8D0627E6F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8" y="7816"/>
            <a:ext cx="12166024" cy="68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307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9E13E-31A8-87EC-4C28-1BC5C3CFE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86BD5-95F8-ABCE-C3A3-E99E340BE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2535749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/>
              <a:t>Marta Adamina Krawczyk</a:t>
            </a:r>
            <a:br>
              <a:rPr lang="en-GB" sz="5300" b="1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D9A04-B0FC-0888-400E-964287E7F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1" y="3468271"/>
            <a:ext cx="9448801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>
                <a:solidFill>
                  <a:srgbClr val="000000"/>
                </a:solidFill>
              </a:rPr>
              <a:t>Technische Universitat Munchen (DE) </a:t>
            </a:r>
            <a:endParaRPr lang="en-GB" sz="3200" dirty="0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7C91B-195A-86AB-CA67-83BF073F7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6DE2FA-3E77-7548-CFB8-AAC45B516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ABBFB3-CE58-4708-2567-B7F075F9A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18801">
            <a:off x="8998419" y="2126240"/>
            <a:ext cx="2405029" cy="2562410"/>
          </a:xfrm>
          <a:prstGeom prst="roundRect">
            <a:avLst>
              <a:gd name="adj" fmla="val 38574"/>
            </a:avLst>
          </a:prstGeom>
        </p:spPr>
      </p:pic>
    </p:spTree>
    <p:extLst>
      <p:ext uri="{BB962C8B-B14F-4D97-AF65-F5344CB8AC3E}">
        <p14:creationId xmlns:p14="http://schemas.microsoft.com/office/powerpoint/2010/main" val="1726894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C3876-B548-4CA7-A9D6-024050AF0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94371-CB21-8B7E-D4E0-447D55666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BCF1F-795F-013D-D177-1FB12804B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0BD38-F0C7-0534-7E3F-7C0C9F7DB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CE9761-1528-1CCA-0EBA-105A7832B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0157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A62E4-671D-9E26-77AC-A2EE6B394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17F7B-57BC-8501-65C3-346BF2FCD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289C7D-2034-52FE-3035-CDB071DABC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0992C-9D97-4BB7-06FD-D1FB85663C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D11C62-EDC4-751E-33AC-1BE6432FF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18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3679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5C3B6-3575-E8B0-8B82-D841B1D74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C46BE-06B4-5407-9367-C4E03EA1D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4E0B0-16B2-34F7-1C76-EAA04DC55D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BB49C5-AA18-1FE9-6D8F-6C32D9EAC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939E3C-7712-5AA7-F6F7-5342CE490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7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3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8850D-25CB-77EC-0892-CE9148036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9008" y="4301132"/>
            <a:ext cx="2062162" cy="1286839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Now its time to look at your work </a:t>
            </a:r>
            <a:endParaRPr lang="en-GB" sz="2800" dirty="0"/>
          </a:p>
        </p:txBody>
      </p:sp>
      <p:pic>
        <p:nvPicPr>
          <p:cNvPr id="7" name="Content Placeholder 6" descr="A person sitting on a chair&#10;&#10;AI-generated content may be incorrect.">
            <a:extLst>
              <a:ext uri="{FF2B5EF4-FFF2-40B4-BE49-F238E27FC236}">
                <a16:creationId xmlns:a16="http://schemas.microsoft.com/office/drawing/2014/main" id="{A2A76B3F-4FAE-A994-202F-1F37AF6C1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flipH="1">
            <a:off x="544984" y="1103313"/>
            <a:ext cx="3816453" cy="352578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A5FF7D-DE12-784A-0997-DAC48253B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99097F-2684-9878-2689-986B83A39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DC97F0-E40E-EED8-F8E8-DA2BEC9B0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983" y="1103313"/>
            <a:ext cx="4834628" cy="3716280"/>
          </a:xfrm>
          <a:prstGeom prst="rect">
            <a:avLst/>
          </a:prstGeom>
        </p:spPr>
      </p:pic>
      <p:sp>
        <p:nvSpPr>
          <p:cNvPr id="10" name="Arrow: Left 9">
            <a:extLst>
              <a:ext uri="{FF2B5EF4-FFF2-40B4-BE49-F238E27FC236}">
                <a16:creationId xmlns:a16="http://schemas.microsoft.com/office/drawing/2014/main" id="{931567EC-A9D8-9331-863E-B9EC7F234027}"/>
              </a:ext>
            </a:extLst>
          </p:cNvPr>
          <p:cNvSpPr/>
          <p:nvPr/>
        </p:nvSpPr>
        <p:spPr>
          <a:xfrm rot="19030485">
            <a:off x="6282282" y="3597643"/>
            <a:ext cx="952500" cy="4381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95F77915-CAD9-376C-6FC7-E1CA4AA41144}"/>
              </a:ext>
            </a:extLst>
          </p:cNvPr>
          <p:cNvSpPr/>
          <p:nvPr/>
        </p:nvSpPr>
        <p:spPr>
          <a:xfrm rot="13504571">
            <a:off x="4633745" y="3590146"/>
            <a:ext cx="952500" cy="4381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3782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09F07-4101-4830-3285-6B0587A9B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04BCD-D101-0DD4-CA97-248BE33F5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0DF005-2406-26E7-1835-95C8D64273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42AB5-6DA0-AD57-E5BD-0ABF8B634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7B2E45-E3D0-D097-0DDF-C4CEBFF09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1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60238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127B9-3CA3-6D02-ED85-BA62113FC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7CF43-45B4-3C9C-9853-8266AC51A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5" y="785096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Nikita Kramarenko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37A22-30EA-8A63-CD8C-9D7F499F3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654" y="1610442"/>
            <a:ext cx="9448801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University of Helsinki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96263E-D7C6-158C-569D-DF8ECF4CB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32A9CD-9EC3-5843-93CF-BB89680F7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3B02B2-D73F-9E94-D047-55964F57CF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876" t="10348"/>
          <a:stretch>
            <a:fillRect/>
          </a:stretch>
        </p:blipFill>
        <p:spPr>
          <a:xfrm rot="218681">
            <a:off x="7950308" y="1960741"/>
            <a:ext cx="2507087" cy="2857978"/>
          </a:xfrm>
          <a:prstGeom prst="roundRect">
            <a:avLst>
              <a:gd name="adj" fmla="val 50000"/>
            </a:avLst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8C1841-23A8-7188-D793-FBF1D73AA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77" y="2967151"/>
            <a:ext cx="5355631" cy="35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5801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black and white photo of a black and white photo of a black and white photo of a black and white photo of a black and white photo of a black and white photo of a black and&#10;&#10;AI-generated content may be incorrect.">
            <a:extLst>
              <a:ext uri="{FF2B5EF4-FFF2-40B4-BE49-F238E27FC236}">
                <a16:creationId xmlns:a16="http://schemas.microsoft.com/office/drawing/2014/main" id="{4E30844C-FD65-D070-46F7-B6FD1EDA70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07" b="32564"/>
          <a:stretch>
            <a:fillRect/>
          </a:stretch>
        </p:blipFill>
        <p:spPr>
          <a:xfrm>
            <a:off x="189599" y="181855"/>
            <a:ext cx="11835998" cy="603504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895CA5-7AFA-1EA0-0908-8F2BD55768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0EE02F-B701-E143-8B9D-5ADD8908B00B}" type="datetime1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9/25/2025</a:t>
            </a:fld>
            <a:endParaRPr kumimoji="0" lang="fi-FI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CD67C2-9043-3DB6-E747-8F38EE7F43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2nd DRD3 TCT School / Nikita Kramarenko / nikita.kramarenko@helsinki.fi</a:t>
            </a:r>
            <a:endParaRPr kumimoji="0" lang="fi-FI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66AD6F-F41D-BF3B-D6D4-00DC9DA1760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669315E-5A66-CF44-AE5D-C333B2F730C4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171FB5-1035-6E80-8146-1775CE0D2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599" y="3420000"/>
            <a:ext cx="11835998" cy="1551808"/>
          </a:xfrm>
        </p:spPr>
        <p:txBody>
          <a:bodyPr/>
          <a:lstStyle/>
          <a:p>
            <a:r>
              <a:rPr lang="en-US" dirty="0"/>
              <a:t>Alpha </a:t>
            </a:r>
            <a:r>
              <a:rPr lang="en-US" dirty="0" err="1"/>
              <a:t>tct</a:t>
            </a:r>
            <a:r>
              <a:rPr lang="en-US" dirty="0"/>
              <a:t> with </a:t>
            </a:r>
            <a:br>
              <a:rPr lang="en-US" dirty="0"/>
            </a:br>
            <a:r>
              <a:rPr lang="en-US" dirty="0" err="1"/>
              <a:t>Cdte</a:t>
            </a:r>
            <a:r>
              <a:rPr lang="en-US" dirty="0"/>
              <a:t>/</a:t>
            </a:r>
            <a:r>
              <a:rPr lang="en-US" dirty="0" err="1"/>
              <a:t>czt</a:t>
            </a:r>
            <a:r>
              <a:rPr lang="en-US" dirty="0"/>
              <a:t> planar sensors</a:t>
            </a:r>
          </a:p>
        </p:txBody>
      </p:sp>
    </p:spTree>
    <p:extLst>
      <p:ext uri="{BB962C8B-B14F-4D97-AF65-F5344CB8AC3E}">
        <p14:creationId xmlns:p14="http://schemas.microsoft.com/office/powerpoint/2010/main" val="431578747"/>
      </p:ext>
    </p:extLst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B4D39EB-2734-69BD-35B3-4739799D9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3457" y="2971800"/>
            <a:ext cx="2413000" cy="2413000"/>
          </a:xfrm>
          <a:prstGeom prst="rect">
            <a:avLst/>
          </a:prstGeom>
        </p:spPr>
      </p:pic>
      <p:pic>
        <p:nvPicPr>
          <p:cNvPr id="35" name="Picture 34" descr="A graph of a bar graph&#10;&#10;AI-generated content may be incorrect.">
            <a:extLst>
              <a:ext uri="{FF2B5EF4-FFF2-40B4-BE49-F238E27FC236}">
                <a16:creationId xmlns:a16="http://schemas.microsoft.com/office/drawing/2014/main" id="{A7108112-1478-5CFC-33E0-CC205C4F9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3038" y="4959764"/>
            <a:ext cx="1735434" cy="1301575"/>
          </a:xfrm>
          <a:prstGeom prst="rect">
            <a:avLst/>
          </a:prstGeom>
        </p:spPr>
      </p:pic>
      <p:pic>
        <p:nvPicPr>
          <p:cNvPr id="69" name="Picture 68" descr="A graph showing the value of a voltage&#10;&#10;AI-generated content may be incorrect.">
            <a:extLst>
              <a:ext uri="{FF2B5EF4-FFF2-40B4-BE49-F238E27FC236}">
                <a16:creationId xmlns:a16="http://schemas.microsoft.com/office/drawing/2014/main" id="{4B19D55D-223C-F148-9695-E7C179ADA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8385" y="3767328"/>
            <a:ext cx="4591815" cy="286207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1BB7AC-4E65-3D09-FF8D-EB483490B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BC6CC1-1D28-C34D-9631-D940DCF9E9BA}" type="datetime1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9/25/2025</a:t>
            </a:fld>
            <a:endParaRPr kumimoji="0" lang="fi-FI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FCDFDF-976C-FB45-065D-6E963A11C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2nd DRD3 TCT School / Nikita Kramarenko / nikita.kramarenko@helsinki.fi</a:t>
            </a:r>
            <a:endParaRPr kumimoji="0" lang="fi-FI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C4CED6-1E62-B50F-8902-D28830189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669315E-5A66-CF44-AE5D-C333B2F730C4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2219B6-87F7-AFA6-2450-C8E3E5102A70}"/>
              </a:ext>
            </a:extLst>
          </p:cNvPr>
          <p:cNvSpPr txBox="1"/>
          <p:nvPr/>
        </p:nvSpPr>
        <p:spPr bwMode="auto">
          <a:xfrm>
            <a:off x="1996480" y="37467"/>
            <a:ext cx="81990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CZT TCT and spectra measurements with a tri-alpha source</a:t>
            </a:r>
          </a:p>
        </p:txBody>
      </p:sp>
      <p:pic>
        <p:nvPicPr>
          <p:cNvPr id="7" name="Picture 6" descr="A diagram of a device&#10;&#10;AI-generated content may be incorrect.">
            <a:extLst>
              <a:ext uri="{FF2B5EF4-FFF2-40B4-BE49-F238E27FC236}">
                <a16:creationId xmlns:a16="http://schemas.microsoft.com/office/drawing/2014/main" id="{AB66E346-6794-B37F-D615-7C9DDC1316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457200"/>
            <a:ext cx="4496179" cy="1768670"/>
          </a:xfrm>
          <a:prstGeom prst="rect">
            <a:avLst/>
          </a:prstGeom>
        </p:spPr>
      </p:pic>
      <p:pic>
        <p:nvPicPr>
          <p:cNvPr id="9" name="Picture 8" descr="A graph of a number of chromatography&#10;&#10;AI-generated content may be incorrect.">
            <a:extLst>
              <a:ext uri="{FF2B5EF4-FFF2-40B4-BE49-F238E27FC236}">
                <a16:creationId xmlns:a16="http://schemas.microsoft.com/office/drawing/2014/main" id="{8EF1F2B9-6E09-2C02-1EA2-C9F9CDE90D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7903" y="645917"/>
            <a:ext cx="6743007" cy="2886712"/>
          </a:xfrm>
          <a:prstGeom prst="rect">
            <a:avLst/>
          </a:prstGeom>
        </p:spPr>
      </p:pic>
      <p:pic>
        <p:nvPicPr>
          <p:cNvPr id="33" name="Picture 32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71D39E0B-D269-80C6-E5A8-796F19AB7C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38" y="3200400"/>
            <a:ext cx="4723013" cy="2755090"/>
          </a:xfrm>
          <a:prstGeom prst="rect">
            <a:avLst/>
          </a:prstGeom>
        </p:spPr>
      </p:pic>
      <p:pic>
        <p:nvPicPr>
          <p:cNvPr id="37" name="Picture 36" descr="A graph of energy&#10;&#10;AI-generated content may be incorrect.">
            <a:extLst>
              <a:ext uri="{FF2B5EF4-FFF2-40B4-BE49-F238E27FC236}">
                <a16:creationId xmlns:a16="http://schemas.microsoft.com/office/drawing/2014/main" id="{A2DCC7A9-845A-3094-6CD0-34F43D06BE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59144" y="4959764"/>
            <a:ext cx="1735435" cy="130157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C2858C7-A66A-6859-4A6E-655377697FA7}"/>
              </a:ext>
            </a:extLst>
          </p:cNvPr>
          <p:cNvSpPr txBox="1"/>
          <p:nvPr/>
        </p:nvSpPr>
        <p:spPr bwMode="auto">
          <a:xfrm>
            <a:off x="76200" y="2292148"/>
            <a:ext cx="26484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Integrating the waveforms yields: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CF2CD27-B5BA-AC72-9798-7710D356AFEB}"/>
              </a:ext>
            </a:extLst>
          </p:cNvPr>
          <p:cNvSpPr txBox="1"/>
          <p:nvPr/>
        </p:nvSpPr>
        <p:spPr bwMode="auto">
          <a:xfrm>
            <a:off x="10333744" y="6258428"/>
            <a:ext cx="18582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Deposited Energy</a:t>
            </a:r>
          </a:p>
        </p:txBody>
      </p:sp>
      <p:sp>
        <p:nvSpPr>
          <p:cNvPr id="50" name="Rectangle 2">
            <a:extLst>
              <a:ext uri="{FF2B5EF4-FFF2-40B4-BE49-F238E27FC236}">
                <a16:creationId xmlns:a16="http://schemas.microsoft.com/office/drawing/2014/main" id="{51FCE298-1B11-3680-96C3-1AC546DC6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4848" y="525575"/>
            <a:ext cx="1580756" cy="954107"/>
          </a:xfrm>
          <a:prstGeom prst="rect">
            <a:avLst/>
          </a:prstGeom>
          <a:solidFill>
            <a:schemeClr val="bg1"/>
          </a:solidFill>
          <a:ln>
            <a:solidFill>
              <a:srgbClr val="FFE7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CA3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A(t) ≈ 10 </a:t>
            </a:r>
            <a:r>
              <a:rPr kumimoji="0" lang="en-US" alt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CA3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kBq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CA31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CA3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²³⁹Pu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CA3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(5.16 MeV)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CA3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²⁴¹Am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CA3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(5.49 MeV)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CA3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²⁴⁴Cm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CA3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(5.81 MeV)</a:t>
            </a:r>
          </a:p>
        </p:txBody>
      </p:sp>
      <p:pic>
        <p:nvPicPr>
          <p:cNvPr id="55" name="Picture 5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BF6DBDDA-5EE8-990F-7103-BF79C71326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176" y="6147571"/>
            <a:ext cx="3439589" cy="617546"/>
          </a:xfrm>
          <a:prstGeom prst="rect">
            <a:avLst/>
          </a:prstGeom>
        </p:spPr>
      </p:pic>
      <p:pic>
        <p:nvPicPr>
          <p:cNvPr id="57" name="Picture 56" descr="A close-up of a metal box&#10;&#10;AI-generated content may be incorrect.">
            <a:extLst>
              <a:ext uri="{FF2B5EF4-FFF2-40B4-BE49-F238E27FC236}">
                <a16:creationId xmlns:a16="http://schemas.microsoft.com/office/drawing/2014/main" id="{F1E55888-69BA-2284-6238-F31E1C8EF3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2698" y="130170"/>
            <a:ext cx="1316861" cy="1089030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121CCF6-BAE8-F09C-6BB0-6C40F4FF5A0E}"/>
              </a:ext>
            </a:extLst>
          </p:cNvPr>
          <p:cNvCxnSpPr>
            <a:cxnSpLocks/>
          </p:cNvCxnSpPr>
          <p:nvPr/>
        </p:nvCxnSpPr>
        <p:spPr>
          <a:xfrm>
            <a:off x="1449559" y="646750"/>
            <a:ext cx="455441" cy="255760"/>
          </a:xfrm>
          <a:prstGeom prst="straightConnector1">
            <a:avLst/>
          </a:prstGeom>
          <a:ln>
            <a:solidFill>
              <a:srgbClr val="FFE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203BFB8-6ED1-4B2B-C8B0-FA36BD308A01}"/>
              </a:ext>
            </a:extLst>
          </p:cNvPr>
          <p:cNvSpPr txBox="1"/>
          <p:nvPr/>
        </p:nvSpPr>
        <p:spPr bwMode="auto">
          <a:xfrm>
            <a:off x="914400" y="187187"/>
            <a:ext cx="5131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 mm collimator</a:t>
            </a:r>
          </a:p>
        </p:txBody>
      </p:sp>
      <p:pic>
        <p:nvPicPr>
          <p:cNvPr id="65" name="Picture 64" descr="A graph with blue lines&#10;&#10;AI-generated content may be incorrect.">
            <a:extLst>
              <a:ext uri="{FF2B5EF4-FFF2-40B4-BE49-F238E27FC236}">
                <a16:creationId xmlns:a16="http://schemas.microsoft.com/office/drawing/2014/main" id="{20BAEC30-3F72-61DA-1BB7-5CCFEE51E2A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14600" y="2292048"/>
            <a:ext cx="2734703" cy="164082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FA03B8D7-BCCA-FFF9-6BBA-4439D921680D}"/>
              </a:ext>
            </a:extLst>
          </p:cNvPr>
          <p:cNvSpPr txBox="1"/>
          <p:nvPr/>
        </p:nvSpPr>
        <p:spPr bwMode="auto">
          <a:xfrm>
            <a:off x="8905294" y="6261839"/>
            <a:ext cx="13309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Track Length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F61E515-6DF5-942D-8B22-372DC9EA3DFF}"/>
              </a:ext>
            </a:extLst>
          </p:cNvPr>
          <p:cNvSpPr txBox="1"/>
          <p:nvPr/>
        </p:nvSpPr>
        <p:spPr bwMode="auto">
          <a:xfrm>
            <a:off x="1400430" y="6072751"/>
            <a:ext cx="14478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we also measure LGADs…</a:t>
            </a:r>
          </a:p>
        </p:txBody>
      </p:sp>
    </p:spTree>
    <p:extLst>
      <p:ext uri="{BB962C8B-B14F-4D97-AF65-F5344CB8AC3E}">
        <p14:creationId xmlns:p14="http://schemas.microsoft.com/office/powerpoint/2010/main" val="1134197641"/>
      </p:ext>
    </p:extLst>
  </p:cSld>
  <p:clrMapOvr>
    <a:masterClrMapping/>
  </p:clrMapOvr>
  <p:transition spd="slow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C15AC-931C-7AD2-8CEA-BD55B8DD6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189E6-09EB-63CE-1D86-1E1AFC21B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2535749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Owen Johnson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B4254-26A5-AF2F-54D8-FD0C4679C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1" y="3468271"/>
            <a:ext cx="9448801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University of Tennessee </a:t>
            </a:r>
            <a:r>
              <a:rPr lang="en-GB" sz="3200" dirty="0" err="1">
                <a:solidFill>
                  <a:srgbClr val="000000"/>
                </a:solidFill>
              </a:rPr>
              <a:t>Knxoville</a:t>
            </a:r>
            <a:endParaRPr lang="en-GB" sz="3200" dirty="0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3A35E3-2DAE-73E3-1DC6-373364B24B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52E19-6EF1-E406-3812-85DD6C7597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56FA2A-D3DE-13BE-CE00-DADF450B0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447" y="1049252"/>
            <a:ext cx="1610835" cy="195275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793352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629" y="228600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Owen Johnson</a:t>
            </a:r>
            <a:br>
              <a:rPr lang="en-US" b="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Department of Nuclear Engineering</a:t>
            </a:r>
            <a:b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25/09/2025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0309" y="27124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955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A269D-E445-021F-D1D4-DAE8D0BE7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Diamond, Alpha Spectroscopy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536D4D3-ABA9-FA25-A535-97B05C5522D0}"/>
              </a:ext>
            </a:extLst>
          </p:cNvPr>
          <p:cNvGrpSpPr/>
          <p:nvPr/>
        </p:nvGrpSpPr>
        <p:grpSpPr>
          <a:xfrm>
            <a:off x="71123" y="1438511"/>
            <a:ext cx="4493257" cy="2754522"/>
            <a:chOff x="106682" y="1390988"/>
            <a:chExt cx="6666226" cy="359526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161C86C-6133-6C25-E5F3-48D316A050DF}"/>
                </a:ext>
              </a:extLst>
            </p:cNvPr>
            <p:cNvSpPr/>
            <p:nvPr/>
          </p:nvSpPr>
          <p:spPr>
            <a:xfrm>
              <a:off x="335280" y="2296160"/>
              <a:ext cx="4521200" cy="16459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75F1509-5185-04E9-76A3-6E685276DB5A}"/>
                </a:ext>
              </a:extLst>
            </p:cNvPr>
            <p:cNvSpPr/>
            <p:nvPr/>
          </p:nvSpPr>
          <p:spPr>
            <a:xfrm>
              <a:off x="553720" y="2164080"/>
              <a:ext cx="4084320" cy="13208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E95A176-3967-68ED-8616-41E49DD4AB59}"/>
                </a:ext>
              </a:extLst>
            </p:cNvPr>
            <p:cNvSpPr/>
            <p:nvPr/>
          </p:nvSpPr>
          <p:spPr>
            <a:xfrm>
              <a:off x="553720" y="3942080"/>
              <a:ext cx="4084320" cy="13208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0CA050F-4163-5E05-5423-441BAF8A286D}"/>
                </a:ext>
              </a:extLst>
            </p:cNvPr>
            <p:cNvSpPr/>
            <p:nvPr/>
          </p:nvSpPr>
          <p:spPr>
            <a:xfrm>
              <a:off x="2143760" y="3723640"/>
              <a:ext cx="142240" cy="16256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C1C5B0A-E0AD-EDE8-01D6-D935FFFE5C51}"/>
                </a:ext>
              </a:extLst>
            </p:cNvPr>
            <p:cNvSpPr/>
            <p:nvPr/>
          </p:nvSpPr>
          <p:spPr>
            <a:xfrm>
              <a:off x="2316480" y="3743960"/>
              <a:ext cx="142240" cy="16256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2732A3F-7D43-8ADF-B946-5B83F81953F4}"/>
                </a:ext>
              </a:extLst>
            </p:cNvPr>
            <p:cNvSpPr/>
            <p:nvPr/>
          </p:nvSpPr>
          <p:spPr>
            <a:xfrm>
              <a:off x="2001520" y="3667760"/>
              <a:ext cx="142240" cy="16256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CA7F704-0974-5139-B037-B9CBFBBE70CF}"/>
                </a:ext>
              </a:extLst>
            </p:cNvPr>
            <p:cNvSpPr/>
            <p:nvPr/>
          </p:nvSpPr>
          <p:spPr>
            <a:xfrm>
              <a:off x="2438400" y="3667760"/>
              <a:ext cx="142240" cy="16256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E45E760-2B31-11AD-BB84-6EF74F79369A}"/>
                </a:ext>
              </a:extLst>
            </p:cNvPr>
            <p:cNvSpPr/>
            <p:nvPr/>
          </p:nvSpPr>
          <p:spPr>
            <a:xfrm>
              <a:off x="2113280" y="3642360"/>
              <a:ext cx="142240" cy="1625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1A0EBD8-F7CA-4573-A461-369BDDB2023F}"/>
                </a:ext>
              </a:extLst>
            </p:cNvPr>
            <p:cNvSpPr/>
            <p:nvPr/>
          </p:nvSpPr>
          <p:spPr>
            <a:xfrm>
              <a:off x="2529840" y="3545840"/>
              <a:ext cx="142240" cy="1625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5B7D555-4427-90BC-A0C2-F1E4C58BAD37}"/>
                </a:ext>
              </a:extLst>
            </p:cNvPr>
            <p:cNvSpPr/>
            <p:nvPr/>
          </p:nvSpPr>
          <p:spPr>
            <a:xfrm>
              <a:off x="2387600" y="3738880"/>
              <a:ext cx="142240" cy="1625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ECEC68-EA2E-6FB0-6190-B0540281D84C}"/>
                </a:ext>
              </a:extLst>
            </p:cNvPr>
            <p:cNvSpPr/>
            <p:nvPr/>
          </p:nvSpPr>
          <p:spPr>
            <a:xfrm>
              <a:off x="2413000" y="3505200"/>
              <a:ext cx="142240" cy="1625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3D065ED-767B-E69E-C4B3-9133331BBA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6480" y="3667760"/>
              <a:ext cx="0" cy="100584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E20BE37-5768-1441-E376-1C42007B28A0}"/>
                </a:ext>
              </a:extLst>
            </p:cNvPr>
            <p:cNvSpPr txBox="1"/>
            <p:nvPr/>
          </p:nvSpPr>
          <p:spPr>
            <a:xfrm>
              <a:off x="1447800" y="4621014"/>
              <a:ext cx="2611120" cy="365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~5 MeV Alpha Particles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339A588-08C7-00B1-18CE-ECB4D162C2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6300" y="2164080"/>
              <a:ext cx="728980" cy="7721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E8F11F5-9E5C-3448-3F03-60006B9CF3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71390" y="3119120"/>
              <a:ext cx="643890" cy="889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2783BAA-F230-96B4-E429-5D3BA72A7AB0}"/>
                </a:ext>
              </a:extLst>
            </p:cNvPr>
            <p:cNvSpPr txBox="1"/>
            <p:nvPr/>
          </p:nvSpPr>
          <p:spPr>
            <a:xfrm>
              <a:off x="5415279" y="2717809"/>
              <a:ext cx="1357629" cy="601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Gold Electrodes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9AC6123-572B-F1ED-C5DA-6330B95B03F7}"/>
                </a:ext>
              </a:extLst>
            </p:cNvPr>
            <p:cNvSpPr txBox="1"/>
            <p:nvPr/>
          </p:nvSpPr>
          <p:spPr>
            <a:xfrm>
              <a:off x="106682" y="4297681"/>
              <a:ext cx="1452879" cy="322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900" dirty="0"/>
                <a:t>Ground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4F2EC4C-CE71-2B13-D1D9-A06A7EEF93C1}"/>
                </a:ext>
              </a:extLst>
            </p:cNvPr>
            <p:cNvCxnSpPr>
              <a:cxnSpLocks/>
            </p:cNvCxnSpPr>
            <p:nvPr/>
          </p:nvCxnSpPr>
          <p:spPr>
            <a:xfrm>
              <a:off x="711200" y="4074160"/>
              <a:ext cx="0" cy="22352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A3D7565-A98B-A1AC-285A-4E18A02C134F}"/>
                </a:ext>
              </a:extLst>
            </p:cNvPr>
            <p:cNvCxnSpPr>
              <a:cxnSpLocks/>
            </p:cNvCxnSpPr>
            <p:nvPr/>
          </p:nvCxnSpPr>
          <p:spPr>
            <a:xfrm>
              <a:off x="711200" y="1901364"/>
              <a:ext cx="0" cy="2627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E9630DF-6EC6-F2EE-25E4-26A868B46DA5}"/>
                </a:ext>
              </a:extLst>
            </p:cNvPr>
            <p:cNvSpPr txBox="1"/>
            <p:nvPr/>
          </p:nvSpPr>
          <p:spPr>
            <a:xfrm>
              <a:off x="213362" y="1390988"/>
              <a:ext cx="1452879" cy="515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900" dirty="0"/>
                <a:t>Bias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900" dirty="0"/>
                <a:t>Readout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37270E38-4DFE-D04B-2867-58D5A77EC56A}"/>
              </a:ext>
            </a:extLst>
          </p:cNvPr>
          <p:cNvSpPr txBox="1"/>
          <p:nvPr/>
        </p:nvSpPr>
        <p:spPr>
          <a:xfrm>
            <a:off x="5425555" y="1690688"/>
            <a:ext cx="5744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Developing a sensor for Alpha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Using an undoped sample, but we modify the surface/bulk with laser induced graphitization and plasma-focused ion-beam etching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highlight>
                  <a:srgbClr val="FFFF00"/>
                </a:highlight>
              </a:rPr>
              <a:t>How do these processes affect charge carrier properties???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8DE417C-D3DA-AB0C-C95F-9B2CCD8FF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655" y="2952856"/>
            <a:ext cx="3199786" cy="241573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1B09859A-27D0-3CB7-E10C-7D22E0585F5C}"/>
              </a:ext>
            </a:extLst>
          </p:cNvPr>
          <p:cNvSpPr txBox="1"/>
          <p:nvPr/>
        </p:nvSpPr>
        <p:spPr>
          <a:xfrm>
            <a:off x="4220434" y="5445768"/>
            <a:ext cx="3751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Fig. 2:  Graphitic pads etched onto diamonds surface</a:t>
            </a:r>
          </a:p>
        </p:txBody>
      </p:sp>
      <p:pic>
        <p:nvPicPr>
          <p:cNvPr id="39" name="Picture 38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883974E7-6459-4601-4065-9BDCF6D6EF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9" t="16167" r="23884" b="22841"/>
          <a:stretch>
            <a:fillRect/>
          </a:stretch>
        </p:blipFill>
        <p:spPr>
          <a:xfrm>
            <a:off x="8755379" y="2952856"/>
            <a:ext cx="2423361" cy="2754522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95C881C1-A954-1E27-A01D-CB2D795043CA}"/>
              </a:ext>
            </a:extLst>
          </p:cNvPr>
          <p:cNvSpPr txBox="1"/>
          <p:nvPr/>
        </p:nvSpPr>
        <p:spPr>
          <a:xfrm>
            <a:off x="8318948" y="5804951"/>
            <a:ext cx="3751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Fig. 3:  A Diamond mounted in a cryostat for temperature-dependent tests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B37E34F-9209-17E1-747C-BF2AF91B96C0}"/>
              </a:ext>
            </a:extLst>
          </p:cNvPr>
          <p:cNvSpPr txBox="1"/>
          <p:nvPr/>
        </p:nvSpPr>
        <p:spPr>
          <a:xfrm>
            <a:off x="93550" y="4188745"/>
            <a:ext cx="3751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Fig. 1: Charge injection with alpha particles</a:t>
            </a:r>
          </a:p>
        </p:txBody>
      </p:sp>
    </p:spTree>
    <p:extLst>
      <p:ext uri="{BB962C8B-B14F-4D97-AF65-F5344CB8AC3E}">
        <p14:creationId xmlns:p14="http://schemas.microsoft.com/office/powerpoint/2010/main" val="33066346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2AC96-6874-E308-BE7E-397741CF3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TCT? Diamond Temperature Dependence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486B92-076E-F1E1-B428-57C4BFC8C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04" y="1339102"/>
            <a:ext cx="1622107" cy="21609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4CB1B1-D5EC-A3BC-FE4C-BE5E80FDC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925" y="1339102"/>
            <a:ext cx="1622107" cy="21609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27C157-AEF4-E941-74C4-141A165F1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894" y="4007167"/>
            <a:ext cx="2993138" cy="20258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24E056-411C-E33D-12E9-E98094F00C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548" y="1728829"/>
            <a:ext cx="3808398" cy="26781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DC2B88-A776-F137-BBBA-96B4B15E9D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61946" y="1690688"/>
            <a:ext cx="3871059" cy="26781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D4ED9D-C9A1-89CD-FAE8-ABDFEB5E7CB0}"/>
              </a:ext>
            </a:extLst>
          </p:cNvPr>
          <p:cNvSpPr txBox="1"/>
          <p:nvPr/>
        </p:nvSpPr>
        <p:spPr>
          <a:xfrm>
            <a:off x="270828" y="3544476"/>
            <a:ext cx="3982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Fig. 4: Integrate the charge deposited and bin it in an MCA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B9B88E-DF89-E761-52A3-2679943E2DF8}"/>
              </a:ext>
            </a:extLst>
          </p:cNvPr>
          <p:cNvSpPr txBox="1"/>
          <p:nvPr/>
        </p:nvSpPr>
        <p:spPr>
          <a:xfrm>
            <a:off x="0" y="6032988"/>
            <a:ext cx="6354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Fig. 5: Make CCE curves and fit Hetch equation to return ‘carrier-mobility lifetime product’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B27696-F6F0-1C39-A161-9C2AFE786560}"/>
              </a:ext>
            </a:extLst>
          </p:cNvPr>
          <p:cNvSpPr txBox="1"/>
          <p:nvPr/>
        </p:nvSpPr>
        <p:spPr>
          <a:xfrm>
            <a:off x="4460240" y="4341770"/>
            <a:ext cx="4034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Fig. 6: Normalized Oscilloscope traces from preamplifier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9C319A-ED6F-849F-F634-20181253A1E3}"/>
              </a:ext>
            </a:extLst>
          </p:cNvPr>
          <p:cNvSpPr txBox="1"/>
          <p:nvPr/>
        </p:nvSpPr>
        <p:spPr>
          <a:xfrm>
            <a:off x="4460240" y="4944955"/>
            <a:ext cx="7156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the pre-amplifier integrates charge it begins decaying away to reset. IF you remove this decay you get total charge at that point, providing information on drift velocity, mobility, and charge trapping.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59E8A2-064F-A24A-F83E-C6391670CD79}"/>
              </a:ext>
            </a:extLst>
          </p:cNvPr>
          <p:cNvSpPr/>
          <p:nvPr/>
        </p:nvSpPr>
        <p:spPr>
          <a:xfrm>
            <a:off x="4460240" y="4906814"/>
            <a:ext cx="7254240" cy="96147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5AD43E-827E-843B-AC01-6168E331C062}"/>
              </a:ext>
            </a:extLst>
          </p:cNvPr>
          <p:cNvSpPr txBox="1"/>
          <p:nvPr/>
        </p:nvSpPr>
        <p:spPr>
          <a:xfrm>
            <a:off x="9091723" y="4312719"/>
            <a:ext cx="3100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Fig. 7: Pre-amplifier Deconvolved traces</a:t>
            </a:r>
          </a:p>
        </p:txBody>
      </p:sp>
    </p:spTree>
    <p:extLst>
      <p:ext uri="{BB962C8B-B14F-4D97-AF65-F5344CB8AC3E}">
        <p14:creationId xmlns:p14="http://schemas.microsoft.com/office/powerpoint/2010/main" val="40346511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66FAE-FC64-76E0-6690-0D078A11D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D2108-C0A1-1F93-6446-069BA3FF3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2535749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Parisa Rezaei </a:t>
            </a:r>
            <a:r>
              <a:rPr lang="en-GB" sz="5300" b="1" dirty="0" err="1"/>
              <a:t>Mianroodi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8E429-16EC-26B8-302D-B3398E4BA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1" y="3468271"/>
            <a:ext cx="9448801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Glasgow University (GB)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050703-B76A-C0D1-9B18-2FD577FE7A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80CD7D-53FE-2F9F-D412-C0B2B1554B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C0FF38-7450-8EE7-D5AC-4984020713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672" b="8147"/>
          <a:stretch>
            <a:fillRect/>
          </a:stretch>
        </p:blipFill>
        <p:spPr>
          <a:xfrm>
            <a:off x="8081521" y="1496943"/>
            <a:ext cx="3166596" cy="378557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3496313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69431-EAEA-5558-F21B-0B1823F52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26BF-B793-A8A1-7E39-15D2AC61C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42C925-54FF-F94D-F543-5C75119AB1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056F0-B0E5-D9C1-A32C-2BF6E4B35C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A945B8-F58F-415C-8E75-34CC3EE05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31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26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FA9DA-DE41-179F-6D7D-61D8370AFE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767DD-BEEC-FC3E-4CC7-5F5CBB19B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5" y="2535749"/>
            <a:ext cx="9033164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Alessandro Fondacci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358BB-5549-2DF2-9013-C8F75F3BAF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2" y="3468271"/>
            <a:ext cx="5423065" cy="696633"/>
          </a:xfrm>
        </p:spPr>
        <p:txBody>
          <a:bodyPr>
            <a:normAutofit fontScale="85000" lnSpcReduction="10000"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Università and INFN Perugia (IT) </a:t>
            </a:r>
            <a:endParaRPr lang="en-GB" sz="3200" b="1" dirty="0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97CE77-0116-81D2-5912-D19BF1074D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C80842-E2BE-4982-B22C-25CB54250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CD7D01-E043-C5E8-7C9C-D46BE7C6A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3096">
            <a:off x="7489673" y="2039608"/>
            <a:ext cx="2762392" cy="326406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95027887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DC507-559D-0755-257A-E9565A6E4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8FFAD-F2FD-0402-87C7-EE5F3C536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686E8E-CAB4-7339-5393-AD211F7FA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A64328-41F3-8E22-BFF3-0D8836CC6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3CD330-4AF8-D856-6B10-66C3AC22D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868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66274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CC3DC-94F7-40CE-897C-8D3BDA4D9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60D65-F265-36AA-FAE5-311113ACC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D0C8F-9625-F66D-62C4-1D6A98AE2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4FC5AE-01D0-F703-C42C-96E629ABB2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9171A7-40C7-0E41-5AC7-05B2211A2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421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39110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08DC4-C97C-BE3B-1870-A9C52C488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2E952-5778-01F6-8CE6-F1CA5F357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ACF49-FDDE-46E6-63CF-2D6582E719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6B9F8-34A1-A08B-FF7F-131E0855A0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88CF8F-0105-94C7-6DB2-EF6662255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38900" cy="676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672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ED6EF-63EB-506F-42B9-C43E8F8A0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00333-857E-7C10-8DA6-568CAAE76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15A09F-B905-D105-29A7-02DA2A863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CBD8E1-AD00-74FB-A7C0-3AFF4D92D5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38FD4D-7DCF-BA16-4611-131FB5AD6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54221" cy="676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478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1FBCFE-CFC8-C55A-7126-8BE174E11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EF05C-9174-3E21-C504-00F3E7AB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2535749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Rebekka Wittwer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9199C-FBF6-D31B-6315-FE39DD96C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1" y="3468271"/>
            <a:ext cx="9448801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Universität Bern (CH)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0DFD73-7DBF-A637-E9B5-1E51FF540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98F88-869D-53EE-0445-E936A54D05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921E20-62C9-9F7E-6AA6-C41D0176F1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44"/>
          <a:stretch>
            <a:fillRect/>
          </a:stretch>
        </p:blipFill>
        <p:spPr>
          <a:xfrm rot="426719">
            <a:off x="7045493" y="1460663"/>
            <a:ext cx="2776152" cy="364404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672643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2A9ED-0137-B971-FAEC-CB9100AE8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F446B-2CC4-5939-A6FD-656C553EE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7F3CA-C145-006D-E098-0F180D179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B0D54D-1FDB-5251-9498-2506B48F52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48955-01CE-1BC4-9D4E-CA002A5F5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89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53103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2E636-A869-A5DB-8F35-11A51B5CD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1069E-4870-4FFE-FDC3-8C37AFDDA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CFCEB9-7A05-E6E2-12C2-785E9EF7F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05417D-2721-F0EC-E2C2-94C048F51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3564A4-7F56-F17B-7CE7-694056405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2231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821C5-B2DB-8273-9F6D-754D16009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06C71-6F96-E654-6EB2-62A9F6F36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A3383-A5D6-2516-98A4-FBF6F3EEF7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1F9B4C-1895-6885-E7B3-E85F442E14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ACB6B8-259E-AFDD-66F4-840F0F6F1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89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4364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CEE44-F84B-2DA0-2E45-443F7B60A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80F3A-1145-7F0E-59C9-813D12EEC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2535749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Shuhui Huang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BA5CF-D60D-AD61-D025-6AFB7E37E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1" y="3468271"/>
            <a:ext cx="5957455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University of Cambridge (GB)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3FEB25-F172-3909-4A8B-BBB67B517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69AEA-EFFD-15A5-9603-C8664AB58D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0D1048-19FF-607C-B5D5-3C7AC80170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809" t="3099" r="25529" b="19028"/>
          <a:stretch>
            <a:fillRect/>
          </a:stretch>
        </p:blipFill>
        <p:spPr>
          <a:xfrm rot="813408">
            <a:off x="8075221" y="1401288"/>
            <a:ext cx="2149434" cy="343196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64736586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9B194-D0CF-9C21-80E4-17A4949C5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5F247-0193-4006-69D0-D0A5654CC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2B2E52-4830-265D-6B73-EB2A97901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D3F09-3D3D-E204-F34B-407BA54D0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CCACB3-91A5-2B3E-C09B-190F85AD2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228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6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73667-6972-2A4F-28FA-8641B9D69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3F289-ADEC-C366-A36E-E369AC69A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31CFB8-5CD2-A6AF-4C64-9FFE9170A0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BFA05D-67E4-1EEC-342E-9E374FEAC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2F71D6-F63D-A9AD-AE1B-2235E7244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8"/>
            <a:ext cx="12192000" cy="685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6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C30C2-CA02-B07D-BA03-927A83507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F4EDB-A400-0445-079B-2DBBF5DEA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80419-E43E-ACE5-7E0A-E79CF0393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E67B28-35EF-25F0-1E4F-B5828421AD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C75797-8B78-E935-C331-8B2D743C5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04"/>
            <a:ext cx="12192000" cy="684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603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4435F-B8BD-A85B-DE11-5482585C8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B1079-E1B6-EE92-1DB7-91A0596A2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2535749"/>
            <a:ext cx="11162805" cy="1952758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Andrew Gentry</a:t>
            </a:r>
            <a:br>
              <a:rPr lang="en-GB" sz="5300" b="1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49871-528E-C431-D9E0-4DBA0E41D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11" y="3468271"/>
            <a:ext cx="5957455" cy="696633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3200" dirty="0">
                <a:solidFill>
                  <a:srgbClr val="000000"/>
                </a:solidFill>
              </a:rPr>
              <a:t>New Mexico University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5BEF5-D2E4-F4E4-B1B1-DD3B6B8DA9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DRD3 school - 23.9.-25.9.2025 -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CB862-4B0E-E972-5AB6-B305455664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E69C85-3068-11F7-61F4-678720F25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882" y="817847"/>
            <a:ext cx="3606985" cy="514376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686442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HY_2016">
  <a:themeElements>
    <a:clrScheme name="HY2016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0E4073"/>
      </a:accent1>
      <a:accent2>
        <a:srgbClr val="7B3CB4"/>
      </a:accent2>
      <a:accent3>
        <a:srgbClr val="45BC9F"/>
      </a:accent3>
      <a:accent4>
        <a:srgbClr val="A5E363"/>
      </a:accent4>
      <a:accent5>
        <a:srgbClr val="7ECEF1"/>
      </a:accent5>
      <a:accent6>
        <a:srgbClr val="FFE263"/>
      </a:accent6>
      <a:hlink>
        <a:srgbClr val="0091D0"/>
      </a:hlink>
      <a:folHlink>
        <a:srgbClr val="8C8A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  <a:ext uri="{FAA26D3D-D897-4be2-8F04-BA451C77F1D7}">
            <ma14:placeholderFlag xmlns:ma14="http://schemas.microsoft.com/office/mac/drawingml/2011/main" xmlns="" val="1"/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cience template.pptx" id="{FBD864EE-673C-490A-8E90-8D8CAB81558D}" vid="{DC69723F-433D-40F4-82E3-A742C80FED4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20993</TotalTime>
  <Words>1602</Words>
  <Application>Microsoft Office PowerPoint</Application>
  <PresentationFormat>Widescreen</PresentationFormat>
  <Paragraphs>279</Paragraphs>
  <Slides>69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69</vt:i4>
      </vt:variant>
    </vt:vector>
  </HeadingPairs>
  <TitlesOfParts>
    <vt:vector size="82" baseType="lpstr">
      <vt:lpstr>ADLaM Display</vt:lpstr>
      <vt:lpstr>Arial</vt:lpstr>
      <vt:lpstr>Calibri</vt:lpstr>
      <vt:lpstr>Calibri Light</vt:lpstr>
      <vt:lpstr>Cambria Math</vt:lpstr>
      <vt:lpstr>Gotham Narrow Bold</vt:lpstr>
      <vt:lpstr>Gotham Narrow Book</vt:lpstr>
      <vt:lpstr>Gotham-Bold</vt:lpstr>
      <vt:lpstr>Optima</vt:lpstr>
      <vt:lpstr>Times New Roman</vt:lpstr>
      <vt:lpstr>CERNCorporate4-3</vt:lpstr>
      <vt:lpstr>Office Theme</vt:lpstr>
      <vt:lpstr>HY_2016</vt:lpstr>
      <vt:lpstr>Presentations of  TCT-School Participants</vt:lpstr>
      <vt:lpstr>Organization of the school</vt:lpstr>
      <vt:lpstr>TCT-School tutors </vt:lpstr>
      <vt:lpstr>Photos … to be uploaded on CERN eos</vt:lpstr>
      <vt:lpstr>Now its time to look at your work </vt:lpstr>
      <vt:lpstr>Alessandro Fondacci  </vt:lpstr>
      <vt:lpstr>PowerPoint Presentation</vt:lpstr>
      <vt:lpstr>PowerPoint Presentation</vt:lpstr>
      <vt:lpstr>Andrew Gentry  </vt:lpstr>
      <vt:lpstr>About Me</vt:lpstr>
      <vt:lpstr>TCT – related projects</vt:lpstr>
      <vt:lpstr>Carmen Torres Munoz  </vt:lpstr>
      <vt:lpstr>PowerPoint Presentation</vt:lpstr>
      <vt:lpstr>PowerPoint Presentation</vt:lpstr>
      <vt:lpstr>Cécile Marché  </vt:lpstr>
      <vt:lpstr>PowerPoint Presentation</vt:lpstr>
      <vt:lpstr>David Galacho Martinez  </vt:lpstr>
      <vt:lpstr>PowerPoint Presentation</vt:lpstr>
      <vt:lpstr>PowerPoint Presentation</vt:lpstr>
      <vt:lpstr>PowerPoint Presentation</vt:lpstr>
      <vt:lpstr>Dimitrios Xynis  </vt:lpstr>
      <vt:lpstr>PowerPoint Presentation</vt:lpstr>
      <vt:lpstr>Evridki Chatzianagnostou  </vt:lpstr>
      <vt:lpstr>PowerPoint Presentation</vt:lpstr>
      <vt:lpstr>PowerPoint Presentation</vt:lpstr>
      <vt:lpstr>Henry Hiltunen  </vt:lpstr>
      <vt:lpstr>PowerPoint Presentation</vt:lpstr>
      <vt:lpstr>PowerPoint Presentation</vt:lpstr>
      <vt:lpstr>Ioanna Kalfa  </vt:lpstr>
      <vt:lpstr>PowerPoint Presentation</vt:lpstr>
      <vt:lpstr>PowerPoint Presentation</vt:lpstr>
      <vt:lpstr>PowerPoint Presentation</vt:lpstr>
      <vt:lpstr>JACK JAMES ALEXANDER NICKSON  </vt:lpstr>
      <vt:lpstr>PowerPoint Presentation</vt:lpstr>
      <vt:lpstr>PowerPoint Presentation</vt:lpstr>
      <vt:lpstr>PowerPoint Presentation</vt:lpstr>
      <vt:lpstr>PowerPoint Presentation</vt:lpstr>
      <vt:lpstr>Jakub Bucko  </vt:lpstr>
      <vt:lpstr>PowerPoint Presentation</vt:lpstr>
      <vt:lpstr>PowerPoint Presentation</vt:lpstr>
      <vt:lpstr>Jixing Ye  </vt:lpstr>
      <vt:lpstr>PowerPoint Presentation</vt:lpstr>
      <vt:lpstr>PowerPoint Presentation</vt:lpstr>
      <vt:lpstr>Ludovico Massaccesi  </vt:lpstr>
      <vt:lpstr>PowerPoint Presentation</vt:lpstr>
      <vt:lpstr>Marta Adamina Krawczyk  </vt:lpstr>
      <vt:lpstr>PowerPoint Presentation</vt:lpstr>
      <vt:lpstr>PowerPoint Presentation</vt:lpstr>
      <vt:lpstr>PowerPoint Presentation</vt:lpstr>
      <vt:lpstr>PowerPoint Presentation</vt:lpstr>
      <vt:lpstr>Nikita Kramarenko  </vt:lpstr>
      <vt:lpstr>Alpha tct with  Cdte/czt planar sensors</vt:lpstr>
      <vt:lpstr>PowerPoint Presentation</vt:lpstr>
      <vt:lpstr>Owen Johnson  </vt:lpstr>
      <vt:lpstr>Owen Johnson Department of Nuclear Engineering 25/09/2025</vt:lpstr>
      <vt:lpstr>Diamond, Alpha Spectroscopy</vt:lpstr>
      <vt:lpstr>TCT? Diamond Temperature Dependence</vt:lpstr>
      <vt:lpstr>Parisa Rezaei Mianroodi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Rebekka Wittwer  </vt:lpstr>
      <vt:lpstr>PowerPoint Presentation</vt:lpstr>
      <vt:lpstr>PowerPoint Presentation</vt:lpstr>
      <vt:lpstr>PowerPoint Presentation</vt:lpstr>
      <vt:lpstr>Shuhui Huang 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Michael Moll</cp:lastModifiedBy>
  <cp:revision>1219</cp:revision>
  <cp:lastPrinted>2023-11-27T08:49:00Z</cp:lastPrinted>
  <dcterms:created xsi:type="dcterms:W3CDTF">2012-11-30T11:04:26Z</dcterms:created>
  <dcterms:modified xsi:type="dcterms:W3CDTF">2025-09-25T07:00:50Z</dcterms:modified>
</cp:coreProperties>
</file>