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0"/>
  </p:notesMasterIdLst>
  <p:sldIdLst>
    <p:sldId id="256" r:id="rId2"/>
    <p:sldId id="257" r:id="rId3"/>
    <p:sldId id="289" r:id="rId4"/>
    <p:sldId id="292" r:id="rId5"/>
    <p:sldId id="293" r:id="rId6"/>
    <p:sldId id="294" r:id="rId7"/>
    <p:sldId id="295" r:id="rId8"/>
    <p:sldId id="279" r:id="rId9"/>
    <p:sldId id="319" r:id="rId10"/>
    <p:sldId id="453" r:id="rId11"/>
    <p:sldId id="454" r:id="rId12"/>
    <p:sldId id="455" r:id="rId13"/>
    <p:sldId id="456" r:id="rId14"/>
    <p:sldId id="457" r:id="rId15"/>
    <p:sldId id="458" r:id="rId16"/>
    <p:sldId id="459" r:id="rId17"/>
    <p:sldId id="460" r:id="rId18"/>
    <p:sldId id="461" r:id="rId19"/>
    <p:sldId id="462" r:id="rId20"/>
    <p:sldId id="463" r:id="rId21"/>
    <p:sldId id="464" r:id="rId22"/>
    <p:sldId id="465" r:id="rId23"/>
    <p:sldId id="466" r:id="rId24"/>
    <p:sldId id="467" r:id="rId25"/>
    <p:sldId id="468" r:id="rId26"/>
    <p:sldId id="469" r:id="rId27"/>
    <p:sldId id="470" r:id="rId28"/>
    <p:sldId id="471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99" r:id="rId37"/>
    <p:sldId id="400" r:id="rId38"/>
    <p:sldId id="329" r:id="rId39"/>
    <p:sldId id="330" r:id="rId40"/>
    <p:sldId id="368" r:id="rId41"/>
    <p:sldId id="401" r:id="rId42"/>
    <p:sldId id="402" r:id="rId43"/>
    <p:sldId id="419" r:id="rId44"/>
    <p:sldId id="420" r:id="rId45"/>
    <p:sldId id="417" r:id="rId46"/>
    <p:sldId id="418" r:id="rId47"/>
    <p:sldId id="422" r:id="rId48"/>
    <p:sldId id="423" r:id="rId49"/>
    <p:sldId id="424" r:id="rId50"/>
    <p:sldId id="425" r:id="rId51"/>
    <p:sldId id="426" r:id="rId52"/>
    <p:sldId id="427" r:id="rId53"/>
    <p:sldId id="428" r:id="rId54"/>
    <p:sldId id="429" r:id="rId55"/>
    <p:sldId id="430" r:id="rId56"/>
    <p:sldId id="403" r:id="rId57"/>
    <p:sldId id="404" r:id="rId58"/>
    <p:sldId id="405" r:id="rId59"/>
    <p:sldId id="406" r:id="rId60"/>
    <p:sldId id="407" r:id="rId61"/>
    <p:sldId id="408" r:id="rId62"/>
    <p:sldId id="409" r:id="rId63"/>
    <p:sldId id="410" r:id="rId64"/>
    <p:sldId id="411" r:id="rId65"/>
    <p:sldId id="412" r:id="rId66"/>
    <p:sldId id="413" r:id="rId67"/>
    <p:sldId id="414" r:id="rId68"/>
    <p:sldId id="415" r:id="rId69"/>
    <p:sldId id="416" r:id="rId70"/>
    <p:sldId id="320" r:id="rId71"/>
    <p:sldId id="310" r:id="rId72"/>
    <p:sldId id="311" r:id="rId73"/>
    <p:sldId id="312" r:id="rId74"/>
    <p:sldId id="313" r:id="rId75"/>
    <p:sldId id="314" r:id="rId76"/>
    <p:sldId id="317" r:id="rId77"/>
    <p:sldId id="318" r:id="rId78"/>
    <p:sldId id="431" r:id="rId79"/>
    <p:sldId id="432" r:id="rId80"/>
    <p:sldId id="433" r:id="rId81"/>
    <p:sldId id="434" r:id="rId82"/>
    <p:sldId id="435" r:id="rId83"/>
    <p:sldId id="436" r:id="rId84"/>
    <p:sldId id="437" r:id="rId85"/>
    <p:sldId id="438" r:id="rId86"/>
    <p:sldId id="439" r:id="rId87"/>
    <p:sldId id="440" r:id="rId88"/>
    <p:sldId id="441" r:id="rId89"/>
    <p:sldId id="442" r:id="rId90"/>
    <p:sldId id="443" r:id="rId91"/>
    <p:sldId id="444" r:id="rId92"/>
    <p:sldId id="445" r:id="rId93"/>
    <p:sldId id="446" r:id="rId94"/>
    <p:sldId id="447" r:id="rId95"/>
    <p:sldId id="448" r:id="rId96"/>
    <p:sldId id="449" r:id="rId97"/>
    <p:sldId id="450" r:id="rId98"/>
    <p:sldId id="451" r:id="rId99"/>
  </p:sldIdLst>
  <p:sldSz cx="18288000" cy="10287000"/>
  <p:notesSz cx="6858000" cy="9144000"/>
  <p:embeddedFontLst>
    <p:embeddedFont>
      <p:font typeface="Cambria Math" panose="02040503050406030204" pitchFamily="18" charset="0"/>
      <p:regular r:id="rId101"/>
    </p:embeddedFont>
    <p:embeddedFont>
      <p:font typeface="Nunito Sans" pitchFamily="2" charset="0"/>
      <p:regular r:id="rId102"/>
      <p:bold r:id="rId103"/>
      <p:italic r:id="rId104"/>
      <p:boldItalic r:id="rId105"/>
    </p:embeddedFont>
    <p:embeddedFont>
      <p:font typeface="Nunito Sans Heavy" panose="020B0604020202020204" charset="0"/>
      <p:regular r:id="rId106"/>
    </p:embeddedFont>
    <p:embeddedFont>
      <p:font typeface="Nunito Sans Semi-Bold" panose="020B0604020202020204" charset="0"/>
      <p:regular r:id="rId10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AD"/>
    <a:srgbClr val="3A4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850" y="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font" Target="fonts/font7.fntdata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font" Target="fonts/font2.fntdata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font" Target="fonts/font3.fntdata"/><Relationship Id="rId108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font" Target="fonts/font6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font" Target="fonts/font4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105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8:36:08.03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169 650 24575,'-3'0'0,"1"0"0,-1-1 0,0 0 0,1 0 0,-1 1 0,1-2 0,-1 1 0,1 0 0,-1 0 0,1-1 0,0 1 0,-1-1 0,1 0 0,0 0 0,0 0 0,1 0 0,-1 0 0,0 0 0,-2-5 0,-1 1 0,1-1 0,1 0 0,-1 0 0,1-1 0,-3-11 0,2 0 0,1 0 0,1 0 0,1-21 0,0 23 0,0-1 0,0 0 0,-6-22 0,-2 22 0,8 18 0,1 0 0,0 0 0,0 0 0,-1 0 0,1 0 0,0 0 0,0 0 0,-1 0 0,1 0 0,0 0 0,-1 0 0,1 0 0,0 0 0,0 0 0,-1 0 0,1 0 0,0 0 0,0 0 0,-1 0 0,1 1 0,0-1 0,0 0 0,0 0 0,-1 0 0,1 0 0,0 1 0,0-1 0,0 0 0,0 0 0,-1 1 0,1-1 0,0 0 0,0 0 0,0 1 0,0-1 0,0 0 0,-10 37 0,7-18 0,1 1 0,1-1 0,1 1 0,1-1 0,1 1 0,0-1 0,1 1 0,2-1 0,0 0 0,0 0 0,12 24 0,-8-24 0,-2 1 0,0 0 0,-1 0 0,-1 0 0,-1 1 0,2 36 0,-3-33 0,0-6 0,0 0 0,1 0 0,1 0 0,11 27 0,-16-45 0,0 0 0,0 0 0,0 0 0,0 0 0,0 0 0,0 1 0,0-1 0,0 0 0,0 0 0,0 0 0,0 0 0,0 0 0,0 0 0,0 0 0,0 0 0,0 0 0,0 1 0,0-1 0,0 0 0,0 0 0,0 0 0,0 0 0,0 0 0,1 0 0,-1 0 0,0 0 0,0 0 0,0 0 0,0 0 0,0 0 0,0 0 0,0 0 0,0 1 0,0-1 0,0 0 0,1 0 0,-1 0 0,0 0 0,0 0 0,0 0 0,0 0 0,0 0 0,0 0 0,0 0 0,0 0 0,1 0 0,-1 0 0,0 0 0,0-1 0,0 1 0,0 0 0,0 0 0,0 0 0,0 0 0,0 0 0,0 0 0,0 0 0,1 0 0,-1 0 0,0 0 0,0 0 0,3-10 0,-1-14 0,-1 11 0,0 0 0,-1 0 0,-1 0 0,0 0 0,-1 0 0,0 0 0,-1 0 0,-1 1 0,0-1 0,0 1 0,-10-18 0,5 13 0,1 1 0,0-1 0,2-1 0,0 1 0,1-1 0,0 0 0,2-1 0,-2-18 0,3-2 0,1-1 0,7-68 0,-5 104 0,-1 0 0,0 0 0,1 0 0,0 0 0,0 0 0,0 1 0,0-1 0,1 0 0,-1 0 0,1 1 0,3-6 0,-4 9 0,-1 0 0,0 0 0,0 0 0,0-1 0,0 1 0,1 0 0,-1 0 0,0 0 0,0 0 0,0 0 0,1 0 0,-1 0 0,0-1 0,0 1 0,0 0 0,1 0 0,-1 0 0,0 0 0,0 0 0,1 0 0,-1 0 0,0 0 0,0 0 0,1 0 0,-1 0 0,0 0 0,0 0 0,0 1 0,1-1 0,-1 0 0,0 0 0,0 0 0,0 0 0,1 0 0,-1 0 0,0 0 0,0 1 0,0-1 0,1 0 0,-1 0 0,0 1 0,7 12 0,-1 16 0,1 53 0,-4-40 0,9 44 0,-9-69 0,8 35 0,22 66 0,53 154 0,-102-318 0,2-2 0,2 0 0,2 0 0,2-1 0,2 0 0,1-81 0,6 108 0,-2-1 0,0 1 0,-1 0 0,-9-37 0,-10-49 0,19 94 0,2 24 0,0 6 0,0 0 0,5 31 0,45 107 0,-20-69 0,40 172 0,-70-257 0,0 0 0,0 0 0,0 0 0,0 0 0,0 0 0,0 0 0,0 0 0,1 0 0,-1 0 0,0 0 0,0 0 0,0 0 0,0 0 0,0 0 0,0 0 0,0 0 0,0 0 0,0-1 0,1 1 0,-1 0 0,0 0 0,0 0 0,0 0 0,0 1 0,0-1 0,0 0 0,0 0 0,0 0 0,0 0 0,1 0 0,-1 0 0,0 0 0,0 0 0,0 0 0,0 0 0,0 0 0,0 0 0,0 0 0,0 0 0,0 0 0,0 0 0,0 0 0,0 0 0,1 0 0,-1 1 0,0-1 0,0 0 0,0 0 0,0 0 0,0 0 0,0 0 0,0 0 0,0 0 0,0 0 0,3-16 0,-1-24 0,-5-19 0,-17-93 0,10 91 0,-2-74 0,14 575 0,-2-434 0,-4 50 0,4-55 0,0 1 0,0-1 0,0 0 0,0 1 0,0-1 0,-1 1 0,1-1 0,-1 1 0,1-1 0,-1 0 0,0 1 0,1-1 0,-1 0 0,0 0 0,0 1 0,0-1 0,0 0 0,0 0 0,0 0 0,0 0 0,0 0 0,0 0 0,-1-1 0,1 1 0,0 0 0,-1-1 0,1 1 0,0 0 0,-1-1 0,-2 1 0,2-1 0,0-1 0,1 0 0,-1 1 0,0-1 0,0 0 0,1 0 0,-1 0 0,0 0 0,1 0 0,-1 0 0,1 0 0,-1 0 0,1-1 0,0 1 0,-1-1 0,1 1 0,0-1 0,0 1 0,0-1 0,0 0 0,1 0 0,-1 1 0,0-1 0,1 0 0,-1-3 0,-11-50 0,-31-237 0,24 195 0,10 56 0,-7-74 0,16 85 0,-1-26 0,1 53 0,-1 0 0,1-1 0,-1 1 0,1 0 0,-1 0 0,0 0 0,-1 0 0,1 0 0,0 0 0,-1 0 0,1 0 0,-4-3 0,5 6 0,0-1 0,-1 1 0,1 0 0,0 0 0,0 0 0,0 0 0,-1 0 0,1-1 0,0 1 0,0 0 0,-1 0 0,1 0 0,0 0 0,0 0 0,-1 0 0,1 0 0,0 0 0,0 0 0,0 0 0,-1 0 0,1 0 0,0 0 0,0 0 0,-1 0 0,1 0 0,0 0 0,0 1 0,-1-1 0,1 0 0,0 0 0,0 0 0,0 0 0,-1 0 0,1 1 0,0-1 0,0 0 0,0 0 0,0 0 0,0 0 0,-1 1 0,1-1 0,0 0 0,0 0 0,0 0 0,0 1 0,0-1 0,0 0 0,0 0 0,0 1 0,0-1 0,-6 16 0,5-12 0,-14 53 0,3 2 0,2-1 0,3 1 0,2 1 0,5 72 0,0-446 0,1 163 0,-1 649 0,0-995 0,2 533 0,1 1 0,2-1 0,2 0 0,17 54 0,-11-37 0,-2 0 0,-2 1 0,-3-1 0,-1 104 0,-6-147 0,1 0 0,1 1 0,0-1 0,4 21 0,-5-31 0,0 0 0,0 1 0,0-1 0,0 1 0,0-1 0,0 0 0,0 1 0,0-1 0,0 0 0,0 1 0,0-1 0,1 0 0,-1 1 0,0-1 0,0 0 0,0 1 0,0-1 0,1 0 0,-1 1 0,0-1 0,0 0 0,1 0 0,-1 1 0,0-1 0,1 0 0,-1 0 0,0 0 0,1 1 0,-1-1 0,0 0 0,1 0 0,-1 0 0,0 0 0,1 0 0,-1 0 0,0 0 0,1 0 0,-1 0 0,0 0 0,1 0 0,-1 0 0,1 0 0,-1 0 0,0 0 0,1 0 0,-1 0 0,0 0 0,1 0 0,-1 0 0,0-1 0,1 1 0,-1 0 0,0 0 0,1 0 0,-1-1 0,0 1 0,0 0 0,1-1 0,-1 1 0,0 0 0,0 0 0,0-1 0,1 1 0,-1-1 0,14-24 0,-13 22 0,8-20 0,-1 0 0,-1-1 0,0 0 0,-2-1 0,3-46 0,-6-128 0,-3 132 0,-2 13 0,1 33 0,1 1 0,1 0 0,1 0 0,1-1 0,6-31 0,-8 52 0,0-1 0,0 0 0,0 0 0,0 1 0,0-1 0,1 0 0,-1 1 0,0-1 0,0 0 0,1 0 0,-1 1 0,0-1 0,1 1 0,-1-1 0,1 0 0,-1 1 0,0-1 0,1 1 0,0-1 0,-1 1 0,1-1 0,-1 1 0,1 0 0,0-1 0,-1 1 0,1 0 0,-1-1 0,1 1 0,0 0 0,0 0 0,-1-1 0,1 1 0,0 0 0,-1 0 0,1 0 0,0 0 0,0 0 0,-1 0 0,1 0 0,0 0 0,0 1 0,-1-1 0,1 0 0,0 0 0,-1 0 0,1 1 0,0-1 0,-1 1 0,1-1 0,-1 0 0,1 1 0,0-1 0,-1 1 0,1-1 0,-1 1 0,1-1 0,-1 1 0,0-1 0,1 1 0,0 1 0,5 6 0,0 0 0,0 0 0,6 12 0,-10-17 0,9 20 0,-1 0 0,-1 0 0,-1 1 0,7 38 0,1-2 0,-8-23 0,-1 0 0,-2 1 0,-2-1 0,-2 73 0,0-147 0,-2 0 0,-2 0 0,-1 0 0,-14-57 0,8 60 0,-15-42 0,23 70 0,-1 0 0,0 1 0,0-1 0,0 1 0,-1 0 0,1 0 0,-1 0 0,-1 0 0,-8-7 0,12 11 0,-1-1 0,0 1 0,1 0 0,-1 0 0,0 0 0,0 0 0,1 0 0,-1 0 0,0 0 0,0 1 0,0-1 0,0 1 0,0-1 0,0 1 0,-1 0 0,1 0 0,0 0 0,0 0 0,0 0 0,0 0 0,0 1 0,0-1 0,-2 1 0,1 1 0,1 0 0,-1-1 0,1 1 0,-1 0 0,1 0 0,0 0 0,0 1 0,0-1 0,0 0 0,0 1 0,0 0 0,1-1 0,-3 6 0,-1 4 0,0 1 0,1 0 0,1 0 0,0 1 0,-3 24 0,7 179 0,-1-213 0,0 0 0,-1 0 0,1 0 0,-1 0 0,0 0 0,0-1 0,0 1 0,0 0 0,-1 0 0,1-1 0,-4 6 0,4-8 0,1-1 0,-1 0 0,1 0 0,-1 0 0,0 0 0,1 0 0,-1 0 0,1 0 0,-1-1 0,1 1 0,-1 0 0,1 0 0,-1 0 0,1 0 0,-1-1 0,1 1 0,-1 0 0,1 0 0,-1-1 0,1 1 0,0 0 0,-1-1 0,1 1 0,-1-1 0,1 1 0,0 0 0,-1-1 0,1 1 0,0-1 0,0 1 0,-1-1 0,1 1 0,0-1 0,0 1 0,0-1 0,0 1 0,0-1 0,-1 0 0,-10-28 0,10 26 0,-111-276 0,106 271 0,2 13 0,3 19 0,1-23 0,2 46 0,2-1 0,11 54 0,4 31 0,-14-91 0,13 46 0,1 5 0,-16-136 0,-2-41 0,-2-348 0,1 998 0,0-562 0,-3 49 0,2-48 0,1 0 0,-1 0 0,0 1 0,0-1 0,0 0 0,-1 0 0,1 0 0,-1 0 0,1 0 0,-1 0 0,0-1 0,-4 5 0,6-6 0,0-1 0,-1 1 0,1-1 0,-1 1 0,0-1 0,1 1 0,-1-1 0,1 1 0,-1-1 0,0 0 0,1 1 0,-1-1 0,0 0 0,0 1 0,1-1 0,-1 0 0,0 0 0,0 0 0,1 0 0,-1 0 0,0 0 0,0 0 0,1 0 0,-1 0 0,0 0 0,0 0 0,1 0 0,-1 0 0,0-1 0,1 1 0,-1 0 0,0-1 0,0 1 0,1 0 0,-1-1 0,1 1 0,-1-1 0,0 1 0,1-1 0,-1 1 0,1-1 0,-1 1 0,1-1 0,-1 0 0,1 1 0,0-1 0,-1 0 0,1 0 0,-3-5 0,1 1 0,-1-1 0,1 1 0,1-1 0,-2-8 0,-7-62 0,3-2 0,6-135 0,3 130 0,0-141 0,2 198 0,4 39 0,6 47 0,-9-37 0,37 221 0,-35-190 0,-3 1 0,-4 83 0,22-294 0,-5-591 0,-17 744 0,2-9 0,4 18 0,7 29 0,-9-25 0,7 20 0,148 415 0,-24 7 0,-95-266 0,-35-159 0,-2 0 0,-1 1 0,-1-1 0,-5 49 0,-2-129 0,-37-433 0,39 468 0,0-1 0,-2 1 0,0 0 0,-1 1 0,-10-20 0,-2-4 0,18 39 0,-9-19 0,4 17 0,2 13 0,4-4 0,-2 5 0,0 1 0,0-1 0,-7 18 0,9-27 0,0 0 0,-1 0 0,1 0 0,0 1 0,-1-1 0,1 0 0,-1 0 0,0 0 0,1 0 0,-1 0 0,0 0 0,0 0 0,0 0 0,1 0 0,-1 0 0,0-1 0,0 1 0,0 0 0,0 0 0,0-1 0,-1 1 0,1-1 0,0 1 0,0-1 0,0 0 0,0 1 0,-1-1 0,1 0 0,0 0 0,0 1 0,0-1 0,-1 0 0,1-1 0,0 1 0,0 0 0,-1 0 0,1 0 0,0-1 0,0 1 0,0 0 0,-1-1 0,-1-1 0,-10-7 0,0-2 0,1 1 0,0-2 0,1 0 0,0 0 0,0-1 0,2 0 0,-16-28 0,9 17 0,-21-26 0,37 49 0,0 1 0,-1-1 0,1 1 0,0-1 0,-1 1 0,1 0 0,0-1 0,-1 1 0,1 0 0,-1-1 0,1 1 0,0 0 0,-1-1 0,1 1 0,-1 0 0,1 0 0,-1 0 0,1-1 0,-1 1 0,1 0 0,-1 0 0,1 0 0,-1 0 0,0 0 0,-3 9 0,8 21 0,21 50 0,12 52 0,-34-118 0,4 22 0,1 1 0,25 66 0,-33-103 0,0 0 0,0-1 0,0 1 0,0 0 0,0 0 0,0 0 0,0 0 0,0 0 0,0 0 0,0 0 0,0 0 0,0 0 0,0 0 0,0 0 0,0 0 0,0 0 0,0 0 0,1 0 0,-1 0 0,0 0 0,0-1 0,0 1 0,0 0 0,0 0 0,0 0 0,0 0 0,0 0 0,0 0 0,0 0 0,0 0 0,0 0 0,1 0 0,-1 0 0,0 0 0,0 0 0,0 0 0,0 1 0,0-1 0,0 0 0,0 0 0,0 0 0,0 0 0,0 0 0,0 0 0,0 0 0,1 0 0,-1 0 0,0 0 0,0 0 0,0 0 0,0 0 0,0 0 0,0 0 0,0 0 0,0 0 0,0 0 0,0 1 0,0-1 0,0 0 0,0 0 0,0 0 0,0 0 0,0 0 0,0 0 0,0 0 0,0 0 0,0 0 0,2-10 0,-1-13 0,-4 3 0,-2 0 0,0 1 0,-1 0 0,-15-31 0,13 31 0,0-1 0,1 1 0,1-1 0,-5-30 0,6-22 0,5-98 0,2 87 0,-2 76 0,4-51 0,-4 57 0,0-1 0,0 1 0,1-1 0,-1 1 0,0-1 0,0 1 0,1-1 0,-1 1 0,1-1 0,0 1 0,-1 0 0,1-1 0,0 1 0,0 0 0,0 0 0,0 0 0,0-1 0,0 1 0,0 0 0,0 0 0,0 0 0,0 1 0,1-1 0,-1 0 0,0 0 0,1 1 0,-1-1 0,0 0 0,1 1 0,2-1 0,-2 1 0,0 1 0,0 0 0,-1-1 0,1 1 0,0 0 0,0 0 0,-1 0 0,1 0 0,0 0 0,-1 0 0,0 1 0,1-1 0,-1 0 0,1 1 0,-1-1 0,0 1 0,0-1 0,0 1 0,0 0 0,0 0 0,0-1 0,-1 1 0,1 0 0,0 0 0,0 3 0,10 50 0,-11-55 0,5 29 0,-2 0 0,-2-1 0,0 1 0,-7 52 0,6-80 0,0-1 0,0 0 0,0 0 0,0 1 0,0-1 0,0 0 0,0 0 0,0 1 0,0-1 0,0 0 0,0 0 0,0 1 0,0-1 0,0 0 0,0 0 0,0 1 0,0-1 0,-1 0 0,1 0 0,0 0 0,0 1 0,0-1 0,0 0 0,-1 0 0,1 0 0,0 0 0,0 1 0,0-1 0,-1 0 0,1 0 0,0 0 0,0 0 0,-1 0 0,1 0 0,0 0 0,0 0 0,0 0 0,-1 1 0,1-1 0,0 0 0,-1 0 0,1 0 0,0-1 0,-10-9 0,-6-21 0,16 30 0,-35-99 0,26 71 0,0 0 0,-22-42 0,-37-84 0,68 154 0,0 0 0,0 1 0,-1-1 0,1 0 0,0 0 0,-1 0 0,1 1 0,0-1 0,-1 0 0,1 1 0,-1-1 0,1 0 0,-1 1 0,0-1 0,1 1 0,-1-1 0,1 1 0,-1-1 0,0 1 0,0-1 0,1 1 0,-1 0 0,0-1 0,-1 1 0,2 0 0,-1 1 0,0-1 0,1 1 0,-1 0 0,1-1 0,-1 1 0,1 0 0,-1-1 0,1 1 0,0 0 0,-1 0 0,1 0 0,0-1 0,0 1 0,-1 0 0,1 0 0,0 0 0,0 1 0,-3 52 0,3-49 0,-1 28 0,0 26 0,1 0 0,4-1 0,12 73 0,5-9-1365,-18-87-5461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8:36:08.03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169 650 24575,'-3'0'0,"1"0"0,-1-1 0,0 0 0,1 0 0,-1 1 0,1-2 0,-1 1 0,1 0 0,-1 0 0,1-1 0,0 1 0,-1-1 0,1 0 0,0 0 0,0 0 0,1 0 0,-1 0 0,0 0 0,-2-5 0,-1 1 0,1-1 0,1 0 0,-1 0 0,1-1 0,-3-11 0,2 0 0,1 0 0,1 0 0,1-21 0,0 23 0,0-1 0,0 0 0,-6-22 0,-2 22 0,8 18 0,1 0 0,0 0 0,0 0 0,-1 0 0,1 0 0,0 0 0,0 0 0,-1 0 0,1 0 0,0 0 0,-1 0 0,1 0 0,0 0 0,0 0 0,-1 0 0,1 0 0,0 0 0,0 0 0,-1 0 0,1 1 0,0-1 0,0 0 0,0 0 0,-1 0 0,1 0 0,0 1 0,0-1 0,0 0 0,0 0 0,-1 1 0,1-1 0,0 0 0,0 0 0,0 1 0,0-1 0,0 0 0,-10 37 0,7-18 0,1 1 0,1-1 0,1 1 0,1-1 0,1 1 0,0-1 0,1 1 0,2-1 0,0 0 0,0 0 0,12 24 0,-8-24 0,-2 1 0,0 0 0,-1 0 0,-1 0 0,-1 1 0,2 36 0,-3-33 0,0-6 0,0 0 0,1 0 0,1 0 0,11 27 0,-16-45 0,0 0 0,0 0 0,0 0 0,0 0 0,0 0 0,0 1 0,0-1 0,0 0 0,0 0 0,0 0 0,0 0 0,0 0 0,0 0 0,0 0 0,0 0 0,0 0 0,0 1 0,0-1 0,0 0 0,0 0 0,0 0 0,0 0 0,0 0 0,1 0 0,-1 0 0,0 0 0,0 0 0,0 0 0,0 0 0,0 0 0,0 0 0,0 0 0,0 1 0,0-1 0,0 0 0,1 0 0,-1 0 0,0 0 0,0 0 0,0 0 0,0 0 0,0 0 0,0 0 0,0 0 0,0 0 0,1 0 0,-1 0 0,0 0 0,0-1 0,0 1 0,0 0 0,0 0 0,0 0 0,0 0 0,0 0 0,0 0 0,0 0 0,1 0 0,-1 0 0,0 0 0,0 0 0,3-10 0,-1-14 0,-1 11 0,0 0 0,-1 0 0,-1 0 0,0 0 0,-1 0 0,0 0 0,-1 0 0,-1 1 0,0-1 0,0 1 0,-10-18 0,5 13 0,1 1 0,0-1 0,2-1 0,0 1 0,1-1 0,0 0 0,2-1 0,-2-18 0,3-2 0,1-1 0,7-68 0,-5 104 0,-1 0 0,0 0 0,1 0 0,0 0 0,0 0 0,0 1 0,0-1 0,1 0 0,-1 0 0,1 1 0,3-6 0,-4 9 0,-1 0 0,0 0 0,0 0 0,0-1 0,0 1 0,1 0 0,-1 0 0,0 0 0,0 0 0,0 0 0,1 0 0,-1 0 0,0-1 0,0 1 0,0 0 0,1 0 0,-1 0 0,0 0 0,0 0 0,1 0 0,-1 0 0,0 0 0,0 0 0,1 0 0,-1 0 0,0 0 0,0 0 0,0 1 0,1-1 0,-1 0 0,0 0 0,0 0 0,0 0 0,1 0 0,-1 0 0,0 0 0,0 1 0,0-1 0,1 0 0,-1 0 0,0 1 0,7 12 0,-1 16 0,1 53 0,-4-40 0,9 44 0,-9-69 0,8 35 0,22 66 0,53 154 0,-102-318 0,2-2 0,2 0 0,2 0 0,2-1 0,2 0 0,1-81 0,6 108 0,-2-1 0,0 1 0,-1 0 0,-9-37 0,-10-49 0,19 94 0,2 24 0,0 6 0,0 0 0,5 31 0,45 107 0,-20-69 0,40 172 0,-70-257 0,0 0 0,0 0 0,0 0 0,0 0 0,0 0 0,0 0 0,0 0 0,1 0 0,-1 0 0,0 0 0,0 0 0,0 0 0,0 0 0,0 0 0,0 0 0,0 0 0,0 0 0,0-1 0,1 1 0,-1 0 0,0 0 0,0 0 0,0 0 0,0 1 0,0-1 0,0 0 0,0 0 0,0 0 0,0 0 0,1 0 0,-1 0 0,0 0 0,0 0 0,0 0 0,0 0 0,0 0 0,0 0 0,0 0 0,0 0 0,0 0 0,0 0 0,0 0 0,0 0 0,1 0 0,-1 1 0,0-1 0,0 0 0,0 0 0,0 0 0,0 0 0,0 0 0,0 0 0,0 0 0,0 0 0,3-16 0,-1-24 0,-5-19 0,-17-93 0,10 91 0,-2-74 0,14 575 0,-2-434 0,-4 50 0,4-55 0,0 1 0,0-1 0,0 0 0,0 1 0,0-1 0,-1 1 0,1-1 0,-1 1 0,1-1 0,-1 0 0,0 1 0,1-1 0,-1 0 0,0 0 0,0 1 0,0-1 0,0 0 0,0 0 0,0 0 0,0 0 0,0 0 0,0 0 0,-1-1 0,1 1 0,0 0 0,-1-1 0,1 1 0,0 0 0,-1-1 0,-2 1 0,2-1 0,0-1 0,1 0 0,-1 1 0,0-1 0,0 0 0,1 0 0,-1 0 0,0 0 0,1 0 0,-1 0 0,1 0 0,-1 0 0,1-1 0,0 1 0,-1-1 0,1 1 0,0-1 0,0 1 0,0-1 0,0 0 0,1 0 0,-1 1 0,0-1 0,1 0 0,-1-3 0,-11-50 0,-31-237 0,24 195 0,10 56 0,-7-74 0,16 85 0,-1-26 0,1 53 0,-1 0 0,1-1 0,-1 1 0,1 0 0,-1 0 0,0 0 0,-1 0 0,1 0 0,0 0 0,-1 0 0,1 0 0,-4-3 0,5 6 0,0-1 0,-1 1 0,1 0 0,0 0 0,0 0 0,0 0 0,-1 0 0,1-1 0,0 1 0,0 0 0,-1 0 0,1 0 0,0 0 0,0 0 0,-1 0 0,1 0 0,0 0 0,0 0 0,0 0 0,-1 0 0,1 0 0,0 0 0,0 0 0,-1 0 0,1 0 0,0 0 0,0 1 0,-1-1 0,1 0 0,0 0 0,0 0 0,0 0 0,-1 0 0,1 1 0,0-1 0,0 0 0,0 0 0,0 0 0,0 0 0,-1 1 0,1-1 0,0 0 0,0 0 0,0 0 0,0 1 0,0-1 0,0 0 0,0 0 0,0 1 0,0-1 0,-6 16 0,5-12 0,-14 53 0,3 2 0,2-1 0,3 1 0,2 1 0,5 72 0,0-446 0,1 163 0,-1 649 0,0-995 0,2 533 0,1 1 0,2-1 0,2 0 0,17 54 0,-11-37 0,-2 0 0,-2 1 0,-3-1 0,-1 104 0,-6-147 0,1 0 0,1 1 0,0-1 0,4 21 0,-5-31 0,0 0 0,0 1 0,0-1 0,0 1 0,0-1 0,0 0 0,0 1 0,0-1 0,0 0 0,0 1 0,0-1 0,1 0 0,-1 1 0,0-1 0,0 0 0,0 1 0,0-1 0,1 0 0,-1 1 0,0-1 0,0 0 0,1 0 0,-1 1 0,0-1 0,1 0 0,-1 0 0,0 0 0,1 1 0,-1-1 0,0 0 0,1 0 0,-1 0 0,0 0 0,1 0 0,-1 0 0,0 0 0,1 0 0,-1 0 0,0 0 0,1 0 0,-1 0 0,1 0 0,-1 0 0,0 0 0,1 0 0,-1 0 0,0 0 0,1 0 0,-1 0 0,0-1 0,1 1 0,-1 0 0,0 0 0,1 0 0,-1-1 0,0 1 0,0 0 0,1-1 0,-1 1 0,0 0 0,0 0 0,0-1 0,1 1 0,-1-1 0,14-24 0,-13 22 0,8-20 0,-1 0 0,-1-1 0,0 0 0,-2-1 0,3-46 0,-6-128 0,-3 132 0,-2 13 0,1 33 0,1 1 0,1 0 0,1 0 0,1-1 0,6-31 0,-8 52 0,0-1 0,0 0 0,0 0 0,0 1 0,0-1 0,1 0 0,-1 1 0,0-1 0,0 0 0,1 0 0,-1 1 0,0-1 0,1 1 0,-1-1 0,1 0 0,-1 1 0,0-1 0,1 1 0,0-1 0,-1 1 0,1-1 0,-1 1 0,1 0 0,0-1 0,-1 1 0,1 0 0,-1-1 0,1 1 0,0 0 0,0 0 0,-1-1 0,1 1 0,0 0 0,-1 0 0,1 0 0,0 0 0,0 0 0,-1 0 0,1 0 0,0 0 0,0 1 0,-1-1 0,1 0 0,0 0 0,-1 0 0,1 1 0,0-1 0,-1 1 0,1-1 0,-1 0 0,1 1 0,0-1 0,-1 1 0,1-1 0,-1 1 0,1-1 0,-1 1 0,0-1 0,1 1 0,0 1 0,5 6 0,0 0 0,0 0 0,6 12 0,-10-17 0,9 20 0,-1 0 0,-1 0 0,-1 1 0,7 38 0,1-2 0,-8-23 0,-1 0 0,-2 1 0,-2-1 0,-2 73 0,0-147 0,-2 0 0,-2 0 0,-1 0 0,-14-57 0,8 60 0,-15-42 0,23 70 0,-1 0 0,0 1 0,0-1 0,0 1 0,-1 0 0,1 0 0,-1 0 0,-1 0 0,-8-7 0,12 11 0,-1-1 0,0 1 0,1 0 0,-1 0 0,0 0 0,0 0 0,1 0 0,-1 0 0,0 0 0,0 1 0,0-1 0,0 1 0,0-1 0,0 1 0,-1 0 0,1 0 0,0 0 0,0 0 0,0 0 0,0 0 0,0 1 0,0-1 0,-2 1 0,1 1 0,1 0 0,-1-1 0,1 1 0,-1 0 0,1 0 0,0 0 0,0 1 0,0-1 0,0 0 0,0 1 0,0 0 0,1-1 0,-3 6 0,-1 4 0,0 1 0,1 0 0,1 0 0,0 1 0,-3 24 0,7 179 0,-1-213 0,0 0 0,-1 0 0,1 0 0,-1 0 0,0 0 0,0-1 0,0 1 0,0 0 0,-1 0 0,1-1 0,-4 6 0,4-8 0,1-1 0,-1 0 0,1 0 0,-1 0 0,0 0 0,1 0 0,-1 0 0,1 0 0,-1-1 0,1 1 0,-1 0 0,1 0 0,-1 0 0,1 0 0,-1-1 0,1 1 0,-1 0 0,1 0 0,-1-1 0,1 1 0,0 0 0,-1-1 0,1 1 0,-1-1 0,1 1 0,0 0 0,-1-1 0,1 1 0,0-1 0,0 1 0,-1-1 0,1 1 0,0-1 0,0 1 0,0-1 0,0 1 0,0-1 0,-1 0 0,-10-28 0,10 26 0,-111-276 0,106 271 0,2 13 0,3 19 0,1-23 0,2 46 0,2-1 0,11 54 0,4 31 0,-14-91 0,13 46 0,1 5 0,-16-136 0,-2-41 0,-2-348 0,1 998 0,0-562 0,-3 49 0,2-48 0,1 0 0,-1 0 0,0 1 0,0-1 0,0 0 0,-1 0 0,1 0 0,-1 0 0,1 0 0,-1 0 0,0-1 0,-4 5 0,6-6 0,0-1 0,-1 1 0,1-1 0,-1 1 0,0-1 0,1 1 0,-1-1 0,1 1 0,-1-1 0,0 0 0,1 1 0,-1-1 0,0 0 0,0 1 0,1-1 0,-1 0 0,0 0 0,0 0 0,1 0 0,-1 0 0,0 0 0,0 0 0,1 0 0,-1 0 0,0 0 0,0 0 0,1 0 0,-1 0 0,0-1 0,1 1 0,-1 0 0,0-1 0,0 1 0,1 0 0,-1-1 0,1 1 0,-1-1 0,0 1 0,1-1 0,-1 1 0,1-1 0,-1 1 0,1-1 0,-1 0 0,1 1 0,0-1 0,-1 0 0,1 0 0,-3-5 0,1 1 0,-1-1 0,1 1 0,1-1 0,-2-8 0,-7-62 0,3-2 0,6-135 0,3 130 0,0-141 0,2 198 0,4 39 0,6 47 0,-9-37 0,37 221 0,-35-190 0,-3 1 0,-4 83 0,22-294 0,-5-591 0,-17 744 0,2-9 0,4 18 0,7 29 0,-9-25 0,7 20 0,148 415 0,-24 7 0,-95-266 0,-35-159 0,-2 0 0,-1 1 0,-1-1 0,-5 49 0,-2-129 0,-37-433 0,39 468 0,0-1 0,-2 1 0,0 0 0,-1 1 0,-10-20 0,-2-4 0,18 39 0,-9-19 0,4 17 0,2 13 0,4-4 0,-2 5 0,0 1 0,0-1 0,-7 18 0,9-27 0,0 0 0,-1 0 0,1 0 0,0 1 0,-1-1 0,1 0 0,-1 0 0,0 0 0,1 0 0,-1 0 0,0 0 0,0 0 0,0 0 0,1 0 0,-1 0 0,0-1 0,0 1 0,0 0 0,0 0 0,0-1 0,-1 1 0,1-1 0,0 1 0,0-1 0,0 0 0,0 1 0,-1-1 0,1 0 0,0 0 0,0 1 0,0-1 0,-1 0 0,1-1 0,0 1 0,0 0 0,-1 0 0,1 0 0,0-1 0,0 1 0,0 0 0,-1-1 0,-1-1 0,-10-7 0,0-2 0,1 1 0,0-2 0,1 0 0,0 0 0,0-1 0,2 0 0,-16-28 0,9 17 0,-21-26 0,37 49 0,0 1 0,-1-1 0,1 1 0,0-1 0,-1 1 0,1 0 0,0-1 0,-1 1 0,1 0 0,-1-1 0,1 1 0,0 0 0,-1-1 0,1 1 0,-1 0 0,1 0 0,-1 0 0,1-1 0,-1 1 0,1 0 0,-1 0 0,1 0 0,-1 0 0,0 0 0,-3 9 0,8 21 0,21 50 0,12 52 0,-34-118 0,4 22 0,1 1 0,25 66 0,-33-103 0,0 0 0,0-1 0,0 1 0,0 0 0,0 0 0,0 0 0,0 0 0,0 0 0,0 0 0,0 0 0,0 0 0,0 0 0,0 0 0,0 0 0,0 0 0,0 0 0,0 0 0,1 0 0,-1 0 0,0 0 0,0-1 0,0 1 0,0 0 0,0 0 0,0 0 0,0 0 0,0 0 0,0 0 0,0 0 0,0 0 0,0 0 0,1 0 0,-1 0 0,0 0 0,0 0 0,0 0 0,0 1 0,0-1 0,0 0 0,0 0 0,0 0 0,0 0 0,0 0 0,0 0 0,0 0 0,1 0 0,-1 0 0,0 0 0,0 0 0,0 0 0,0 0 0,0 0 0,0 0 0,0 0 0,0 0 0,0 0 0,0 1 0,0-1 0,0 0 0,0 0 0,0 0 0,0 0 0,0 0 0,0 0 0,0 0 0,0 0 0,0 0 0,2-10 0,-1-13 0,-4 3 0,-2 0 0,0 1 0,-1 0 0,-15-31 0,13 31 0,0-1 0,1 1 0,1-1 0,-5-30 0,6-22 0,5-98 0,2 87 0,-2 76 0,4-51 0,-4 57 0,0-1 0,0 1 0,1-1 0,-1 1 0,0-1 0,0 1 0,1-1 0,-1 1 0,1-1 0,0 1 0,-1 0 0,1-1 0,0 1 0,0 0 0,0 0 0,0 0 0,0-1 0,0 1 0,0 0 0,0 0 0,0 0 0,0 1 0,1-1 0,-1 0 0,0 0 0,1 1 0,-1-1 0,0 0 0,1 1 0,2-1 0,-2 1 0,0 1 0,0 0 0,-1-1 0,1 1 0,0 0 0,0 0 0,-1 0 0,1 0 0,0 0 0,-1 0 0,0 1 0,1-1 0,-1 0 0,1 1 0,-1-1 0,0 1 0,0-1 0,0 1 0,0 0 0,0 0 0,0-1 0,-1 1 0,1 0 0,0 0 0,0 3 0,10 50 0,-11-55 0,5 29 0,-2 0 0,-2-1 0,0 1 0,-7 52 0,6-80 0,0-1 0,0 0 0,0 0 0,0 1 0,0-1 0,0 0 0,0 0 0,0 1 0,0-1 0,0 0 0,0 0 0,0 1 0,0-1 0,0 0 0,0 0 0,0 1 0,0-1 0,-1 0 0,1 0 0,0 0 0,0 1 0,0-1 0,0 0 0,-1 0 0,1 0 0,0 0 0,0 1 0,0-1 0,-1 0 0,1 0 0,0 0 0,0 0 0,-1 0 0,1 0 0,0 0 0,0 0 0,0 0 0,-1 1 0,1-1 0,0 0 0,-1 0 0,1 0 0,0-1 0,-10-9 0,-6-21 0,16 30 0,-35-99 0,26 71 0,0 0 0,-22-42 0,-37-84 0,68 154 0,0 0 0,0 1 0,-1-1 0,1 0 0,0 0 0,-1 0 0,1 1 0,0-1 0,-1 0 0,1 1 0,-1-1 0,1 0 0,-1 1 0,0-1 0,1 1 0,-1-1 0,1 1 0,-1-1 0,0 1 0,0-1 0,1 1 0,-1 0 0,0-1 0,-1 1 0,2 0 0,-1 1 0,0-1 0,1 1 0,-1 0 0,1-1 0,-1 1 0,1 0 0,-1-1 0,1 1 0,0 0 0,-1 0 0,1 0 0,0-1 0,0 1 0,-1 0 0,1 0 0,0 0 0,0 1 0,-3 52 0,3-49 0,-1 28 0,0 26 0,1 0 0,4-1 0,12 73 0,5-9-1365,-18-87-5461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8:36:13.03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24575,'0'7'0,"0"10"0,0 8 0,0 7 0,7 5 0,3-3-8191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10:01:20.46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152 232 24575,'0'371'0,"0"-361"0,2 34 0,-2-41 0,0 0 0,1-1 0,-1 1 0,1-1 0,0 1 0,0 0 0,0-1 0,0 1 0,0-1 0,0 0 0,1 1 0,2 3 0,-4-6 0,0 0 0,1 0 0,-1 0 0,0 0 0,0 0 0,0 1 0,0-1 0,1 0 0,-1 0 0,0 0 0,0 0 0,0 0 0,1 0 0,-1 0 0,0 0 0,0 0 0,1 0 0,-1 1 0,0-1 0,0 0 0,0 0 0,1 0 0,-1 0 0,0-1 0,0 1 0,0 0 0,1 0 0,-1 0 0,0 0 0,0 0 0,0 0 0,1 0 0,-1 0 0,0 0 0,0 0 0,0-1 0,1 1 0,-1 0 0,0 0 0,0 0 0,0 0 0,0-1 0,1 1 0,5-14 0,0-15 0,1-65 0,-8-137 0,-1 97 0,2 110 0,0 15 0,0 17 0,0 332 0,0-682 0,0 558 0,0-596 0,2 491 0,-5 134 0,-4-211 0,6-34 0,1 1 0,0-1 0,0 1 0,0-1 0,0 1 0,-1-1 0,1 1 0,0-1 0,-1 0 0,1 1 0,0-1 0,-1 1 0,1-1 0,0 0 0,-1 1 0,1-1 0,-1 0 0,1 1 0,-1-1 0,1 0 0,-1 0 0,1 1 0,-1-1 0,1 0 0,-1 0 0,1 0 0,-1 0 0,1 0 0,-1 0 0,1 0 0,-1 0 0,1 0 0,-1 0 0,1 0 0,-1 0 0,0 0 0,1 0 0,-1 0 0,1 0 0,-1-1 0,1 1 0,-1 0 0,1 0 0,0-1 0,-1 1 0,1 0 0,-1-1 0,1 1 0,0 0 0,-1-1 0,1 1 0,-1-1 0,1 1 0,0-1 0,0 1 0,-1-1 0,1 0 0,-16-19 0,1-1 0,1-1 0,1 0 0,1-1 0,-10-27 0,-19-34 0,37 79 0,1-1 0,0 0 0,0 0 0,0 0 0,1 0 0,0 0 0,0 0 0,1-1 0,0 1 0,0 0 0,-1-9 0,2 15 0,0-1 0,0 1 0,0-1 0,0 1 0,0-1 0,0 0 0,0 1 0,0-1 0,0 1 0,0-1 0,0 1 0,0-1 0,1 0 0,-1 1 0,0-1 0,0 1 0,1-1 0,-1 1 0,0-1 0,1 1 0,-1-1 0,0 1 0,1-1 0,-1 1 0,1 0 0,-1-1 0,0 1 0,1 0 0,-1-1 0,1 1 0,-1 0 0,1-1 0,-1 1 0,1 0 0,0 0 0,-1 0 0,1 0 0,-1 0 0,1-1 0,-1 1 0,1 0 0,0 0 0,-1 0 0,1 0 0,-1 1 0,1-1 0,0 0 0,-1 0 0,1 0 0,-1 0 0,1 0 0,-1 1 0,1-1 0,-1 0 0,1 1 0,0 0 0,2 0 0,-1 1 0,1 0 0,-1 0 0,0 0 0,1 0 0,-1 1 0,0-1 0,0 1 0,2 3 0,1 10 0,5 11 0,-9-26 0,-1-1 0,0 1 0,1 0 0,0 0 0,-1 0 0,1 0 0,-1-1 0,1 1 0,0 0 0,0 0 0,-1-1 0,1 1 0,0-1 0,0 1 0,0-1 0,0 1 0,0-1 0,-1 1 0,1-1 0,0 0 0,0 1 0,1-1 0,3 1 0,-1 0 0,0 0 0,0 1 0,0-1 0,0 1 0,0 0 0,0 0 0,-1 0 0,1 1 0,-1-1 0,1 1 0,-1 0 0,0 0 0,0 0 0,0 0 0,0 1 0,-1-1 0,3 5 0,18 19 0,-23-27 0,1 1 0,-1-1 0,1 0 0,0 1 0,-1-1 0,1 0 0,-1 1 0,1-1 0,0 0 0,-1 0 0,1 0 0,-1 0 0,1 1 0,0-1 0,-1 0 0,1 0 0,0 0 0,-1 0 0,1-1 0,0 1 0,-1 0 0,1 0 0,-1 0 0,1 0 0,0-1 0,-1 1 0,1 0 0,-1-1 0,1 1 0,0 0 0,-1-1 0,1 1 0,0-1 0,3-1 0,-6 16 0,1-50 0,-1 19 0,2 17 0,0 0 0,0 0 0,0-1 0,0 1 0,0 0 0,0 0 0,0-1 0,0 1 0,0 0 0,0 0 0,0 0 0,0-1 0,0 1 0,-1 0 0,1 0 0,0 0 0,0 0 0,0-1 0,0 1 0,0 0 0,0 0 0,-1 0 0,1 0 0,0 0 0,0-1 0,0 1 0,-1 0 0,1 0 0,0 0 0,0 0 0,0 0 0,-1 0 0,1 0 0,0 0 0,0 0 0,0 0 0,-1 0 0,1 0 0,0 0 0,0 0 0,0 0 0,-1 0 0,1 0 0,0 0 0,-14 5 0,13-5 0,0 1 0,0-1 0,1 1 0,-1-1 0,0 1 0,0-1 0,0 0 0,0 1 0,1-1 0,-1 0 0,0 0 0,0 0 0,0 0 0,0 0 0,0 0 0,0 0 0,0 0 0,0 0 0,1 0 0,-1 0 0,-1-1 0,-3-12 0,6 25 0,3 390 0,-5-250 0,1-142 0,2 34 0,-2-42 0,0 1 0,1 0 0,-1-1 0,1 1 0,0-1 0,0 1 0,0-1 0,0 1 0,0-1 0,0 0 0,1 1 0,2 3 0,-4-6 0,0 0 0,1 0 0,-1 0 0,0 1 0,0-1 0,0 0 0,0 0 0,1 0 0,-1 0 0,0 0 0,0 0 0,0 0 0,1 0 0,-1 0 0,0 1 0,0-1 0,1 0 0,-1 0 0,0 0 0,0 0 0,0 0 0,1 0 0,-1 0 0,0 0 0,0 0 0,0-1 0,1 1 0,-1 0 0,0 0 0,0 0 0,0 0 0,1 0 0,-1 0 0,0 0 0,0 0 0,0-1 0,1 1 0,-1 0 0,0 0 0,0 0 0,0 0 0,0-1 0,1 1 0,5-14 0,0-15 0,-3-14 0,-3-66 0,-2 81 0,1-1 0,2 0 0,0 0 0,2 0 0,13-53 0,-14 76 0,1 1 0,-1-1 0,1 1 0,0 0 0,0 0 0,5-6 0,-8 11 0,1-1 0,-1 0 0,1 1 0,0-1 0,-1 0 0,1 1 0,0-1 0,0 1 0,-1-1 0,1 1 0,0-1 0,0 1 0,0 0 0,0-1 0,0 1 0,-1 0 0,1 0 0,0 0 0,1-1 0,-1 2 0,0-1 0,0 1 0,0-1 0,0 0 0,0 1 0,-1 0 0,1-1 0,0 1 0,0-1 0,0 1 0,-1 0 0,1 0 0,-1-1 0,1 1 0,0 0 0,-1 0 0,1 0 0,-1 0 0,0 0 0,1 0 0,-1-1 0,1 3 0,4 17 0,-1 1 0,0 0 0,-2 0 0,0 0 0,-2 0 0,-3 41 0,1-12 0,1 22 0,0-43 0,1-23 0,0-8 0,0-291 0,0 509 0,1-311 0,-3-122 0,-1 190 0,-2-1 0,0 1 0,-14-40 0,19 67 0,0 0 0,0 0 0,0 0 0,0 0 0,0 0 0,-1 0 0,1 0 0,0 0 0,0 0 0,0 0 0,0 0 0,0 1 0,0-1 0,0 0 0,0 0 0,-1 0 0,1 0 0,0 0 0,0 0 0,0 0 0,0 0 0,0 0 0,0 0 0,0 0 0,-1 0 0,1 0 0,0 0 0,0 0 0,0 0 0,0 0 0,0 0 0,0 0 0,0 0 0,0-1 0,-1 1 0,1 0 0,0 0 0,0 0 0,0 0 0,0 0 0,0 0 0,0 0 0,0 0 0,0 0 0,0 0 0,0 0 0,0-1 0,-1 1 0,1 0 0,0 0 0,0 0 0,0 0 0,0 0 0,0 0 0,0 0 0,0 0 0,0-1 0,0 1 0,0 0 0,0 0 0,-3 17 0,0 23 0,4 21 0,1-40 0,-2 1 0,0 0 0,-1 0 0,-7 36 0,8-57 0,-1 1 0,1-1 0,0 0 0,-1 1 0,1-1 0,-1 0 0,1 1 0,-1-1 0,0 0 0,1 0 0,-1 0 0,0 1 0,0-1 0,-2 1 0,3-2 0,0 0 0,-1 0 0,1 0 0,-1 0 0,1 0 0,0 0 0,-1 0 0,1 0 0,0 0 0,-1 0 0,1-1 0,-1 1 0,1 0 0,0 0 0,-1 0 0,1-1 0,0 1 0,0 0 0,-1 0 0,1-1 0,0 1 0,-1 0 0,1 0 0,0-1 0,0 1 0,0 0 0,-1-1 0,1 1 0,0 0 0,0-1 0,0 0 0,-16-47 0,12 33 0,-22-88 0,21 79 0,1 118 0,5 109 0,-1-256 0,1-74 0,-1 125 0,1-1 0,-1 1 0,0-1 0,1 1 0,-1-1 0,1 1 0,0 0 0,0-1 0,0 1 0,0 0 0,0 0 0,0-1 0,3-2 0,-4 5 0,0 0 0,1 0 0,-1 0 0,0 0 0,0-1 0,1 1 0,-1 0 0,0 0 0,0 0 0,1 0 0,-1 0 0,0 0 0,0 0 0,1 0 0,-1 0 0,0 0 0,1 0 0,-1 0 0,0 0 0,0 0 0,1 0 0,-1 0 0,0 0 0,0 0 0,1 0 0,-1 0 0,0 1 0,0-1 0,1 0 0,-1 0 0,0 0 0,0 0 0,0 0 0,1 1 0,-1-1 0,0 0 0,0 1 0,9 20 0,26 181 0,-28-160 0,-2 0 0,-1 1 0,-5 83 0,1-122 0,0 0 0,-1 0 0,1-1 0,-1 1 0,0 0 0,0-1 0,0 1 0,-1 0 0,1-1 0,-1 0 0,-4 7 0,6-10 0,0 0 0,-1 1 0,1-1 0,-1 0 0,1 0 0,0 0 0,-1 0 0,1 0 0,-1 0 0,1 0 0,-1 0 0,1 0 0,-1 0 0,1 0 0,0 0 0,-1-1 0,1 1 0,-1 0 0,1 0 0,0 0 0,-1 0 0,1-1 0,0 1 0,-1 0 0,1 0 0,-1-1 0,1 1 0,0 0 0,0-1 0,-1 1 0,1 0 0,0-1 0,0 1 0,-1 0 0,1-1 0,0 1 0,0-1 0,0 1 0,0 0 0,0-1 0,-1 1 0,1-1 0,0 1 0,0-1 0,0 1 0,0 0 0,0-1 0,-7-28 0,6 25 0,1 4 0,-3-13 0,-1 1 0,0-1 0,0 1 0,-11-18 0,15 29 0,0 1 0,0 0 0,0 0 0,0-1 0,0 1 0,0 0 0,0 0 0,0 0 0,0-1 0,-1 1 0,1 0 0,0 0 0,0 0 0,0 0 0,0-1 0,-1 1 0,1 0 0,0 0 0,0 0 0,0 0 0,-1 0 0,1 0 0,0-1 0,0 1 0,0 0 0,-1 0 0,1 0 0,0 0 0,0 0 0,-1 0 0,1 0 0,0 0 0,0 0 0,0 0 0,-1 0 0,1 0 0,0 0 0,-5 9 0,2 16 0,2-14 0,0-1 0,-1 1 0,-4 14 0,6-23 0,0-1 0,-1 0 0,1 0 0,-1 0 0,1 1 0,-1-1 0,0 0 0,1 0 0,-1 0 0,0 0 0,0 0 0,1 0 0,-1 0 0,0 0 0,0-1 0,0 1 0,-2 1 0,2-2 0,0 0 0,-1 0 0,1 0 0,0 0 0,0 0 0,0-1 0,0 1 0,0 0 0,0-1 0,0 1 0,0-1 0,0 1 0,0-1 0,0 1 0,0-1 0,1 1 0,-1-1 0,0 0 0,0 0 0,0 1 0,1-1 0,-1 0 0,0 0 0,1 0 0,-2-1 0,-5-11 0,1 1 0,-1-1 0,2 0 0,0-1 0,0 1 0,-3-22 0,2 13 0,-3-17 0,2 1 0,2-1 0,2 0 0,1-46 0,2 85 0,2 44 0,-2-38 0,0 0 0,1-1 0,0 1 0,1 0 0,-1-1 0,1 1 0,0-1 0,5 11 0,-7-16 0,0 0 0,1 0 0,-1 1 0,0-1 0,0 0 0,0 0 0,0 0 0,0 1 0,1-1 0,-1 0 0,0 0 0,0 0 0,0 0 0,1 1 0,-1-1 0,0 0 0,0 0 0,1 0 0,-1 0 0,0 0 0,0 0 0,1 0 0,-1 0 0,0 0 0,0 0 0,1 0 0,-1 0 0,0 0 0,0 0 0,1 0 0,-1 0 0,0 0 0,0 0 0,1 0 0,-1 0 0,0 0 0,1 0 0,5-11 0,0-15 0,-5-13 0,-1 33 0,-1-1 0,1 0 0,0 0 0,1 1 0,0-1 0,0 0 0,0 1 0,1-1 0,0 1 0,3-7 0,-5 12 0,0 1 0,0 0 0,0 0 0,1-1 0,-1 1 0,0 0 0,0 0 0,0 0 0,1-1 0,-1 1 0,0 0 0,0 0 0,0 0 0,1 0 0,-1 0 0,0-1 0,0 1 0,1 0 0,-1 0 0,0 0 0,0 0 0,1 0 0,-1 0 0,0 0 0,1 0 0,-1 0 0,0 0 0,0 0 0,1 0 0,-1 0 0,0 0 0,0 0 0,1 0 0,-1 0 0,0 0 0,0 0 0,1 1 0,-1-1 0,0 0 0,1 0 0,7 11 0,0-3 0,-8-9 0,1 1 0,-1 0 0,0 0 0,1 0 0,-1-1 0,0 1 0,1 0 0,-1-1 0,0 1 0,0 0 0,1-1 0,-1 1 0,0 0 0,0-1 0,0 1 0,1 0 0,-1-1 0,0 1 0,0-1 0,0 1 0,0 0 0,0-1 0,0 1 0,0-1 0,0 1 0,0 0 0,0-1 0,0 1 0,0-1 0,2-24 0,-1 1 0,-3-31 0,0 37 0,1-1 0,1 1 0,1-1 0,0 1 0,7-29 0,-7 45 0,0-1 0,-1 1 0,1-1 0,1 1 0,-1-1 0,0 1 0,0-1 0,1 1 0,0 0 0,-1 0 0,1 0 0,0 0 0,0 0 0,0 0 0,0 0 0,0 1 0,3-2 0,-4 2 0,0 1 0,-1 0 0,1 0 0,0 0 0,0-1 0,0 1 0,-1 0 0,1 0 0,0 0 0,0 0 0,0 0 0,-1 0 0,1 1 0,0-1 0,0 0 0,0 0 0,-1 1 0,1-1 0,0 0 0,0 1 0,-1-1 0,2 1 0,-1 0 0,1 1 0,-1-1 0,0 1 0,1 0 0,-1-1 0,0 1 0,0 0 0,0 0 0,0 0 0,0-1 0,-1 1 0,2 3 0,3 20 0,-1 0 0,-2 1 0,0-1 0,-1 1 0,-4 26 0,2-9 0,1-53 0,-1-56 0,1 60 0,0 0 0,1 0 0,0 0 0,0 0 0,0 1 0,1-1 0,-1 1 0,2-1 0,4-9 0,4 8 0,-11 7 0,1 0 0,-1 0 0,1 0 0,-1 0 0,0 0 0,1-1 0,-1 1 0,1 0 0,-1 0 0,1-1 0,-1 1 0,1 0 0,-1 0 0,0-1 0,1 1 0,-1-1 0,0 1 0,1 0 0,-1-1 0,0 1 0,1-1 0,-1 1 0,0 0 0,0-2 0,2-2 0,11-22 0,-13 25 0,1 1 0,-1-1 0,1 1 0,-1 0 0,1-1 0,-1 1 0,1 0 0,-1-1 0,1 1 0,-1 0 0,1-1 0,0 1 0,-1 0 0,1 0 0,-1 0 0,1 0 0,0-1 0,-1 1 0,1 0 0,-1 0 0,1 0 0,0 0 0,-1 0 0,1 1 0,0-1 0,-1 0 0,1 0 0,-1 0 0,1 0 0,0 1 0,-1-1 0,1 0 0,-1 1 0,1-1 0,-1 0 0,1 1 0,-1-1 0,1 1 0,-1-1 0,0 0 0,1 1 0,-1-1 0,1 2 0,-1-2 0,1 1 0,-1-1 0,1 0 0,-1 1 0,0-1 0,0 1 0,1-1 0,-1 0 0,0 1 0,0-1 0,1 1 0,-1-1 0,0 1 0,0-1 0,0 1 0,0-1 0,0 1 0,0-1 0,0 1 0,0-1 0,0 1 0,0-1 0,0 1 0,0-1 0,0 1 0,0-1 0,0 1 0,0-1 0,-1 1 0,1-1 0,0 1 0,0-1 0,-1 1 0,1-1 0,0 1 0,-1-1 0,1 0 0,0 1 0,-1-1 0,1 0 0,-1 1 0,1-1 0,0 0 0,-1 1 0,1-1 0,-1 0 0,1 0 0,-2 1 0,0 0 0,0 0 0,0 0 0,0-1 0,-1 1 0,1 0 0,0-1 0,-1 0 0,1 1 0,-1-1 0,-2 0 0,-21-10 0,-7-1 0,32 11 0,0 0 0,1 0 0,-1 0 0,0 0 0,0 0 0,0 0 0,0 0 0,1 0 0,-1 0 0,0 0 0,0 1 0,0-1 0,1 0 0,-1 1 0,0-1 0,0 1 0,1-1 0,-1 1 0,0-1 0,1 1 0,-1-1 0,1 1 0,-1-1 0,1 1 0,-1 0 0,1-1 0,-1 1 0,1 0 0,-1 0 0,1-1 0,0 1 0,-1 0 0,1 0 0,0 1 0,-4 21-1365,2 3-5461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10:01:40.12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291 521 24575,'0'476'0,"0"-898"0,-2 480 0,1 45 0,1-91 0,1-1 0,1 1 0,0 0 0,1-1 0,0 0 0,5 13 0,-8-24 0,0 1 0,0-1 0,0 0 0,0 1 0,0-1 0,0 0 0,0 1 0,0-1 0,0 0 0,0 1 0,0-1 0,1 0 0,-1 1 0,0-1 0,0 0 0,0 1 0,1-1 0,-1 0 0,0 0 0,0 1 0,1-1 0,-1 0 0,0 0 0,0 1 0,1-1 0,-1 0 0,0 0 0,1 0 0,-1 0 0,0 1 0,1-1 0,-1 0 0,1 0 0,-1 0 0,0 0 0,1 0 0,-1 0 0,0 0 0,1 0 0,-1 0 0,1 0 0,6-17 0,-1-26 0,-4-155 0,-3 189 0,2-40 0,0 24 0,-1 1 0,0-1 0,-2 1 0,-1 0 0,-10-40 0,13 63 0,0-1 0,0 1 0,-1 0 0,1 0 0,0 0 0,-1 0 0,1 0 0,0 0 0,-1 0 0,0 0 0,1 0 0,-1 0 0,0 0 0,1 0 0,-1 0 0,0 0 0,0 0 0,0 0 0,0 1 0,-1-2 0,2 3 0,-1-1 0,0 1 0,1 0 0,-1-1 0,1 1 0,-1 0 0,1-1 0,-1 1 0,1 0 0,-1 0 0,1-1 0,0 1 0,0 0 0,-1 0 0,1 0 0,0-1 0,0 1 0,0 0 0,0 1 0,-5 54 0,5 184 0,-1-235 0,-3-12 0,-8-10 0,5 17 0,0 15 0,6-7 0,0 1 0,0-1 0,1 1 0,1 0 0,-1-1 0,1 1 0,1-1 0,-1 1 0,2-1 0,2 10 0,6 26 0,-2 17 0,-8-136 0,0 38 0,-1 33 0,0 15 0,0 22 0,0-8 0,0-46 0,0-163 0,0 264 0,-2-96 0,-1 0 0,0 0 0,0 1 0,-2 0 0,0-1 0,-1 2 0,0-1 0,-1 1 0,-1 0 0,0 0 0,-19-22 0,9 14 0,1-1 0,1 0 0,1-2 0,1 1 0,-17-42 0,22 47 0,-20-35 0,21 41 0,0-1 0,0 0 0,2 0 0,-9-27 0,10 20 0,2 0 0,-3-39 0,6 60 0,1 0 0,-1 0 0,0 0 0,0 0 0,0 0 0,0 0 0,0 0 0,0 0 0,0 0 0,0 0 0,0 0 0,1 0 0,-1 0 0,0 0 0,0 0 0,0 0 0,0 0 0,0 0 0,0 0 0,0 0 0,0 0 0,0 0 0,0 0 0,0 0 0,0 0 0,0-1 0,0 1 0,1 0 0,-1 0 0,0 0 0,0 0 0,0 0 0,0 0 0,0 0 0,0 0 0,0 0 0,0 0 0,0 0 0,0-1 0,0 1 0,0 0 0,0 0 0,0 0 0,0 0 0,0 0 0,0 0 0,0 0 0,0 0 0,0 0 0,0-1 0,-1 1 0,1 0 0,0 0 0,0 0 0,6 11 0,5 21 0,33 117 0,44 117 0,-24-76 0,-41-113 0,7 9 0,-26-76 0,0-1 0,1 1 0,0-1 0,1 0 0,0 0 0,8 9 0,-13-17 0,0 0 0,0 0 0,0 1 0,0-1 0,0 0 0,0 0 0,1-1 0,-1 1 0,0 0 0,0 0 0,1-1 0,-1 1 0,1 0 0,-1-1 0,0 1 0,1-1 0,-1 0 0,1 0 0,-1 1 0,3-1 0,-2-1 0,-1 1 0,0-1 0,0 1 0,0-1 0,0 0 0,0 1 0,0-1 0,0 0 0,0 0 0,0 0 0,0 1 0,0-1 0,0 0 0,-1 0 0,1 0 0,0-1 0,-1 1 0,1 0 0,0-1 0,2-7 0,0 1 0,-1 0 0,0-1 0,-1 0 0,2-12 0,-3-1 0,1-13 0,2 28 0,2 15 0,15 49 0,19 88 0,-8-22 0,47 141 0,-64-214 0,-8-26 0,19 46 0,-14-56 0,-11-14 0,1 0 0,-1-1 0,0 1 0,0 0 0,1 0 0,-1 0 0,0 0 0,1 0 0,-1 0 0,0 0 0,1-1 0,-1 1 0,0 0 0,0 0 0,1 0 0,-1-1 0,0 1 0,0 0 0,0 0 0,1-1 0,-1 1 0,0 0 0,0-1 0,0 1 0,0 0 0,0 0 0,1-1 0,-1 1 0,0 0 0,0-1 0,4-33 0,-6 18 0,-1 0 0,-9-29 0,-1-10 0,-33-147 0,40 182 0,-2 0 0,0 1 0,-1-1 0,-16-23 0,10 17 0,-14-34 0,18 33 0,8 15 0,-1 1 0,-1 0 0,0 0 0,0 0 0,-1 1 0,-12-16 0,18 26 0,0-1 0,0 1 0,0 0 0,0 0 0,0 0 0,0 0 0,-1-1 0,1 1 0,0 0 0,0 0 0,0 0 0,0 0 0,-1 0 0,1 0 0,0 0 0,0-1 0,0 1 0,-1 0 0,1 0 0,0 0 0,0 0 0,0 0 0,-1 0 0,1 0 0,0 0 0,0 0 0,-1 0 0,1 0 0,0 0 0,0 0 0,0 0 0,-1 1 0,1-1 0,0 0 0,0 0 0,0 0 0,-1 0 0,1 0 0,0 0 0,0 1 0,-5 9 0,2 15 0,3-25 0,-1 19 0,0-17 0,2-4 0,0-33 0,0 1 0,-2 0 0,-1 0 0,-1 0 0,-14-52 0,1 34 0,10 36 0,1-1 0,0 1 0,1-1 0,0 0 0,2-1 0,-1-22 0,6 30 0,2 16 0,3 18 0,-2 13 0,-2 0 0,-1 59 0,-2-92 0,0-1 0,-1 1 0,1 0 0,0-1 0,1 0 0,-1 1 0,0-1 0,4 5 0,6 18 0,-4 9 0,-7-29 0,1-1 0,-1 0 0,1 1 0,0-1 0,1 0 0,-1 0 0,1 0 0,0 0 0,1 0 0,-1 0 0,1 0 0,5 6 0,-8-11 0,1 1 0,-1-1 0,0 0 0,1 0 0,-1 0 0,1 0 0,-1 0 0,1 0 0,-1 1 0,1-1 0,-1 0 0,0-1 0,1 1 0,-1 0 0,1 0 0,-1 0 0,1 0 0,-1 0 0,1 0 0,-1 0 0,0-1 0,1 1 0,-1 0 0,1 0 0,-1-1 0,0 1 0,1 0 0,-1 0 0,0-1 0,1 1 0,-1 0 0,0-1 0,0 1 0,1-1 0,-1 1 0,0 0 0,0-1 0,1 1 0,-1-1 0,0 1 0,0-1 0,0 1 0,0 0 0,0-1 0,0 1 0,0-1 0,0 1 0,0-1 0,0 0 0,6-25 0,-6 25 0,1-6 0,1-10 0,-1 14 0,0 8 0,-2 25 0,1-48 0,-2-50 0,2 40 0,0 44 0,0 16 0,0 131 0,-1-169 0,-1-1 0,0 1 0,0 0 0,-1 0 0,1 0 0,-2 0 0,-4-7 0,8 12 0,0 1 0,0 0 0,0 0 0,-1 0 0,1 0 0,0-1 0,0 1 0,0 0 0,0 0 0,0 0 0,-1 0 0,1-1 0,0 1 0,0 0 0,0 0 0,0 0 0,-1 0 0,1 0 0,0 0 0,0 0 0,0 0 0,-1 0 0,1-1 0,0 1 0,0 0 0,0 0 0,-1 0 0,1 0 0,0 0 0,0 0 0,-1 0 0,1 1 0,0-1 0,0 0 0,0 0 0,-1 0 0,1 0 0,0 0 0,-5 9 0,2 14 0,2-13 0,0 0 0,-1 0 0,-4 14 0,5-21 0,0 1 0,0-1 0,-1 0 0,1 0 0,-1 0 0,0 0 0,0-1 0,0 1 0,-1 0 0,1-1 0,0 0 0,-1 1 0,0-1 0,-3 2 0,3-1 0,-1-1 0,1 1 0,0-1 0,1 1 0,-1 0 0,0 0 0,1 0 0,0 0 0,-1 1 0,1-1 0,1 1 0,-1-1 0,0 1 0,1 0 0,0-1 0,0 1 0,-1 4 0,-1 9 0,2 0 0,0 32 0,1-34 0,0 0 0,-4 27 0,2-35 0,0 0 0,0 0 0,0 0 0,-1 0 0,0-1 0,0 1 0,-1-1 0,0 1 0,0-1 0,0-1 0,-1 1 0,-9 9 0,5-8 0,0 0 0,0-1 0,-1-1 0,0 1 0,0-1 0,0-1 0,-17 5 0,25-8 0,1 0 0,-1-1 0,1 0 0,-1 1 0,0-1 0,1 0 0,-1 0 0,1 1 0,-1-1 0,0-1 0,1 1 0,-1 0 0,0 0 0,1-1 0,-1 1 0,1 0 0,-1-1 0,0 0 0,1 1 0,0-1 0,-1 0 0,1 0 0,-1 0 0,1 0 0,0 0 0,0 0 0,-1 0 0,1 0 0,0-1 0,0 1 0,0 0 0,0-1 0,1 1 0,-1-1 0,0 1 0,1-1 0,-1 1 0,0-1 0,1 1 0,0-1 0,-1 0 0,1 1 0,0-1 0,0-2 0,-1-5 0,0 0 0,1 0 0,0 0 0,1-1 0,0 1 0,4-17 0,7-21 0,-2-1 0,-2 0 0,-2 0 0,-1-63 0,-7-120 0,34 369 0,-27-89 0,-4-32 0,0 0 0,2 0 0,0 0 0,0-1 0,2 0 0,0 0 0,12 28 0,-16-43 0,0 0 0,0 1 0,0-1 0,0 1 0,0-1 0,0 0 0,0 0 0,0 0 0,0 0 0,0 0 0,1 0 0,-1 0 0,0 0 0,2 1 0,-2-2 0,0 0 0,-1 0 0,1 0 0,-1 0 0,1 0 0,-1 0 0,1 0 0,-1 0 0,1 0 0,-1 0 0,1 0 0,0-1 0,-1 1 0,1 0 0,-1 0 0,1-1 0,-1 1 0,0 0 0,1 0 0,-1-1 0,1 1 0,-1-1 0,0 1 0,1 0 0,-1-1 0,1 0 0,1-3 0,0 0 0,0 0 0,0 0 0,-1-1 0,1 1 0,-1 0 0,0-1 0,0-6 0,5-63 0,-6-102 0,-2 95 0,0 58 0,-1 1 0,-9-38 0,8 45 0,1-1 0,0 1 0,1-1 0,0 0 0,2 0 0,0-21 0,7 20 0,0 24 0,3 29 0,-5 23 0,-4 89 0,0 24 0,3-150 0,0-1 0,1 0 0,1 0 0,1-1 0,15 32 0,1 4 0,-21-51 0,1 0 0,-1 0 0,0-1 0,1 1 0,6 6 0,-9-10 0,0-1 0,1 1 0,-1-1 0,0 1 0,1-1 0,-1 0 0,1 1 0,-1-1 0,1 0 0,-1 1 0,1-1 0,-1 0 0,1 0 0,-1 1 0,1-1 0,-1 0 0,1 0 0,-1 0 0,1 0 0,-1 0 0,1 0 0,-1 0 0,1 0 0,0 0 0,0 0 0,0-1 0,0 0 0,-1 1 0,1-1 0,0 0 0,0 0 0,-1 1 0,1-1 0,-1 0 0,1 0 0,-1 0 0,1 0 0,-1 0 0,1 0 0,-1 0 0,0 0 0,0 0 0,1-2 0,4-27 0,-1-1 0,-1 0 0,-2 0 0,-4-53 0,0 12 0,2 14 0,2-91 0,-1 145 0,0 0 0,1 0 0,-1 0 0,1 1 0,0-1 0,0 0 0,0 0 0,0 1 0,1-1 0,0 1 0,3-6 0,-5 9 0,0 0 0,0-1 0,0 1 0,1 0 0,-1 0 0,0 0 0,0 0 0,0 0 0,0 0 0,1-1 0,-1 1 0,0 0 0,0 0 0,1 0 0,-1 0 0,0 0 0,0 0 0,0 0 0,1 0 0,-1 0 0,0 0 0,0 0 0,0 0 0,1 0 0,-1 0 0,0 0 0,0 0 0,1 0 0,-1 0 0,0 1 0,0-1 0,0 0 0,1 0 0,-1 0 0,0 0 0,0 0 0,0 0 0,0 1 0,1-1 0,-1 0 0,0 0 0,0 0 0,0 1 0,6 13 0,0 15 0,0 53 0,-6 112 0,-1-108 0,-2-94 0,-8-24 0,-7-34 0,11 6 0,3-112 0,6 511 0,-2-679 0,0 639 0,-2-318 0,0 0 0,-2 1 0,0-1 0,-1 1 0,-1-1 0,-10-21 0,6 15 0,1 1 0,-10-49 0,12 6 0,10 268 0,-3-131 0,0-59 0,-2 34 0,2-42 0,0 0 0,-1 0 0,1 0 0,-1-1 0,0 1 0,0 0 0,0 0 0,0-1 0,-1 1 0,1-1 0,-1 1 0,-1 2 0,2-5 0,1 0 0,-1 0 0,1 1 0,0-1 0,-1 0 0,1 0 0,-1 0 0,1 0 0,-1 0 0,1 0 0,-1 0 0,1 0 0,0 0 0,-1-1 0,1 1 0,-1 0 0,1 0 0,0 0 0,-1 0 0,1 0 0,-1-1 0,1 1 0,0 0 0,-1 0 0,1-1 0,0 1 0,-1 0 0,1-1 0,0 1 0,0 0 0,-1-1 0,1 1 0,0-1 0,0 1 0,-1 0 0,1-1 0,0 1 0,0-1 0,0 0 0,-12-22 0,10 19 0,-6-13 12,2 0 0,0 0 0,1-1 0,1 1-1,0-1 1,-1-26 0,3-112-669,3 115-134,-1 6-6035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07:49.48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252 599 24575,'-1'-16'0,"0"2"0,4 23 0,15 50 0,-17-54 0,1-1 0,0-1 0,-1 1 0,1 0 0,1 0 0,-1-1 0,0 1 0,1-1 0,0 0 0,0 1 0,6 4 0,-8-8 0,-1 0 0,1 1 0,0-1 0,-1 0 0,1 0 0,-1 0 0,1 0 0,0 0 0,-1 0 0,1 0 0,-1 0 0,1 0 0,0 0 0,-1 0 0,1-1 0,-1 1 0,1 0 0,0 0 0,-1 0 0,1-1 0,-1 1 0,1 0 0,-1-1 0,1 1 0,-1-1 0,1 1 0,-1 0 0,0-1 0,1 1 0,-1-1 0,1 1 0,-1-1 0,0 1 0,0-1 0,1 0 0,-1 1 0,0-1 0,0 1 0,0-1 0,1 0 0,-1 0 0,6-29 0,-6 29 0,6-65 0,-6-131 0,-3 85 0,5 60 0,-1 19 0,-2-33 0,0 58 0,1 0 0,-2 1 0,1-1 0,-1 1 0,0-1 0,0 1 0,-1 0 0,0 0 0,-8-12 0,10 16 0,-1 1 0,1 0 0,-1 0 0,0-1 0,0 2 0,0-1 0,0 0 0,0 0 0,0 0 0,-1 1 0,1 0 0,0-1 0,-1 1 0,0 0 0,1 0 0,-1 0 0,-3 0 0,4 1 0,0 0 0,0 0 0,0 0 0,0 0 0,0 1 0,0-1 0,1 1 0,-1-1 0,0 1 0,0 0 0,0 0 0,0 0 0,1 0 0,-1 0 0,0 0 0,1 0 0,-1 1 0,1-1 0,-1 0 0,1 1 0,0 0 0,-1-1 0,0 4 0,-7 8 0,1 1 0,1 0 0,1 1 0,0 0 0,0 0 0,2 0 0,0 0 0,1 1 0,-3 26 0,3 14 0,6 80 0,0-49 0,-4-49 0,0-11 0,5 40 0,-4-61 0,1 0 0,0 0 0,1 0 0,-1 0 0,1 0 0,1 0 0,-1 0 0,1 0 0,0-1 0,0 0 0,7 10 0,-9-14 0,0 0 0,-1 0 0,1-1 0,-1 1 0,1 0 0,0-1 0,-1 1 0,1 0 0,0-1 0,0 1 0,0-1 0,-1 1 0,1-1 0,0 0 0,0 1 0,0-1 0,0 0 0,0 1 0,0-1 0,0 0 0,0 0 0,0 0 0,0 0 0,-1 0 0,1 0 0,1 0 0,0-1 0,-1 0 0,0 0 0,0 0 0,0 1 0,0-1 0,0 0 0,0 0 0,0 0 0,0-1 0,-1 1 0,1 0 0,0 0 0,-1 0 0,1-1 0,0-1 0,3-9 0,-1 0 0,0 0 0,0-15 0,-1 18 0,47-209 0,-34 161 0,-14 53 0,3-7 0,-1-1 0,-1 0 0,0 1 0,-1-1 0,0-17 0,-1 29 0,0-1 0,0 1 0,1 0 0,-1 0 0,0 0 0,0 0 0,0-1 0,0 1 0,0 0 0,0 0 0,0 0 0,0-1 0,0 1 0,0 0 0,0 0 0,-1 0 0,1 0 0,0-1 0,0 1 0,0 0 0,0 0 0,0 0 0,0 0 0,0-1 0,0 1 0,0 0 0,-1 0 0,1 0 0,0 0 0,0 0 0,0-1 0,0 1 0,0 0 0,-1 0 0,1 0 0,0 0 0,0 0 0,0 0 0,0 0 0,-1 0 0,1 0 0,0 0 0,0 0 0,0 0 0,-1 0 0,-6 8 0,-4 15 0,4 5 0,2 1 0,0 0 0,0 44 0,7 92 0,0-91 0,-3-88 0,0-65 0,2 0 0,16-102 0,-9 145 0,7-50 0,-14 78 0,0-1 0,-1 1 0,0 0 0,0 0 0,-1 0 0,0 0 0,-1 0 0,-2-8 0,4 14 0,-1-1 0,0 1 0,0 0 0,-1 0 0,1-1 0,0 1 0,-1 0 0,1 0 0,-1 0 0,0 0 0,0 1 0,0-1 0,0 0 0,0 1 0,0-1 0,0 1 0,0 0 0,0 0 0,-1 0 0,1 0 0,-1 0 0,1 0 0,0 0 0,-1 1 0,1-1 0,-1 1 0,0 0 0,1 0 0,-1 0 0,1 0 0,-4 1 0,2 0 0,0-1 0,0 1 0,-1 1 0,1-1 0,1 1 0,-1-1 0,0 1 0,0 0 0,1 1 0,-1-1 0,1 1 0,-1-1 0,1 1 0,0 0 0,0 0 0,0 0 0,1 1 0,-4 4 0,-18 42 0,2 1 0,2 1 0,-14 60 0,17-58 0,10-23 0,0 1 0,2 1 0,-1 53 0,1-22 0,-8-3 0,10-54 0,0 0 0,1 0 0,0 1 0,1-1 0,0 0 0,0 1 0,0-1 0,1 1 0,0-1 0,0 1 0,3 10 0,-3-17 0,0 0 0,0-1 0,1 1 0,-1 0 0,0 0 0,0-1 0,1 1 0,-1 0 0,1-1 0,-1 1 0,1 0 0,-1-1 0,1 1 0,-1-1 0,1 1 0,-1 0 0,1-1 0,0 0 0,-1 1 0,1-1 0,0 1 0,-1-1 0,1 0 0,0 1 0,0-1 0,-1 0 0,1 0 0,1 1 0,-1-2 0,1 1 0,-1 0 0,1-1 0,-1 1 0,1-1 0,-1 0 0,0 1 0,1-1 0,-1 0 0,0 0 0,1 0 0,-1 0 0,2-2 0,5-5 0,0-2 0,14-19 0,-17 21 0,6-6 0,-1 0 0,-1-1 0,0 0 0,-1-1 0,10-26 0,50-139 0,-66 174 0,1-1 0,0 1 0,1 0 0,-1 0 0,1 0 0,10-12 0,-13 22 0,-4 10 0,-8 15 0,-24 81 0,12-32 0,17-59 0,1 0 0,-5 29 0,9-43 0,0 0 0,1-1 0,0 1 0,0 0 0,0 0 0,0 0 0,0-1 0,1 1 0,-1 0 0,1 0 0,0-1 0,0 1 0,1 0 0,-1-1 0,1 0 0,0 1 0,0-1 0,0 0 0,3 4 0,-4-6 0,-1 0 0,1 0 0,0-1 0,0 1 0,-1 0 0,1-1 0,0 1 0,0-1 0,0 1 0,0-1 0,-1 0 0,1 1 0,0-1 0,0 0 0,0 0 0,0 1 0,0-1 0,0 0 0,0 0 0,0 0 0,0 0 0,0 0 0,0 0 0,0 0 0,0-1 0,0 1 0,0 0 0,0 0 0,0-1 0,-1 1 0,1-1 0,0 1 0,0-1 0,0 1 0,0-1 0,-1 1 0,1-1 0,0 0 0,-1 1 0,1-1 0,0 0 0,-1 0 0,1 0 0,-1 1 0,1-2 0,2-3 0,-1 1 0,0 0 0,0 0 0,0-1 0,-1 0 0,1 1 0,-1-1 0,0-5 0,0-11 0,-2 1 0,0-1 0,-1 1 0,-9-34 0,-1-21 0,12 75 0,-9-118 0,9 104 0,0-1 0,1 1 0,1 0 0,0 0 0,1 0 0,6-15 0,-9 28 0,0 0 0,1 0 0,-1-1 0,0 1 0,1 0 0,-1 0 0,1 0 0,-1 1 0,1-1 0,0 0 0,-1 0 0,1 0 0,0 0 0,0 0 0,0 1 0,-1-1 0,1 0 0,0 1 0,0-1 0,1 0 0,-1 1 0,0 0 0,0 0 0,-1 0 0,1 0 0,0 0 0,0 1 0,-1-1 0,1 0 0,0 0 0,-1 1 0,1-1 0,0 0 0,-1 1 0,1-1 0,-1 0 0,1 1 0,0-1 0,-1 1 0,1-1 0,-1 1 0,1 0 0,0 0 0,2 3 0,0 1 0,0 0 0,0 0 0,-1 0 0,1 1 0,1 6 0,3 14 0,4 43 0,5 16 0,-9-52 0,3 35 0,-4-25 0,-5-38 0,0 0 0,0-1 0,1 1 0,0-1 0,0 1 0,0-1 0,0 0 0,1 0 0,-1 0 0,7 7 0,-8-10 0,-1-1 0,1 1 0,0 0 0,-1-1 0,1 1 0,0-1 0,0 1 0,0-1 0,0 1 0,-1-1 0,1 0 0,0 1 0,0-1 0,0 0 0,0 1 0,0-1 0,0 0 0,0 0 0,0 0 0,0 0 0,0 0 0,1 0 0,0-1 0,-1 0 0,0 0 0,1 0 0,-1 0 0,0 0 0,0 0 0,1 0 0,-1 0 0,0-1 0,0 1 0,0 0 0,0-1 0,-1 1 0,1-1 0,0 1 0,-1-1 0,1 1 0,0-3 0,3-8 0,-1 0 0,0 0 0,-1 0 0,0 0 0,-1 0 0,-1-1 0,-1-22 0,-19-91 0,3 20 0,10-59 0,7 168 0,0 31 0,-2 0 0,-11 62 0,-6 18 0,14-78 0,4-30 0,0 0 0,-1-1 0,0 1 0,1 0 0,-2-1 0,1 1 0,-1-1 0,-4 7 0,7-10 0,-1-1 0,0 0 0,0 0 0,0 0 0,0 0 0,0 0 0,0 0 0,-1 0 0,1 0 0,0 0 0,0-1 0,-1 1 0,1 0 0,0-1 0,-1 1 0,1-1 0,0 1 0,-1-1 0,1 0 0,-1 0 0,1 0 0,-1 0 0,1 0 0,-1 0 0,1 0 0,-1 0 0,1 0 0,0 0 0,-1-1 0,1 1 0,-1-1 0,1 1 0,0-1 0,-1 0 0,1 1 0,0-1 0,0 0 0,0 0 0,-2-1 0,-1-2 0,-1 0 0,1 0 0,0-1 0,0 0 0,1 1 0,0-1 0,-1 0 0,-2-9 0,-20-47 0,22 51 0,-4-16 0,2 0 0,0-1 0,2 1 0,1-1 0,1 0 0,1-1 0,1 1 0,5-32 0,8 17 0,-13 42 0,0-1 0,0 0 0,1 1 0,-1-1 0,0 1 0,1-1 0,-1 0 0,0 1 0,1-1 0,-1 1 0,1-1 0,-1 1 0,1 0 0,-1-1 0,1 1 0,-1-1 0,1 1 0,-1 0 0,1 0 0,0-1 0,0 1 0,0 0 0,0 1 0,-1-1 0,1 1 0,0-1 0,-1 1 0,1-1 0,0 1 0,-1-1 0,1 1 0,-1 0 0,1-1 0,-1 1 0,1 0 0,-1 0 0,1-1 0,-1 1 0,0 0 0,0 0 0,1 0 0,-1-1 0,0 1 0,0 2 0,6 26 0,-1 1 0,-2-1 0,-1 1 0,-2 0 0,-3 36 0,1 0 0,2-65 0,0 13 0,-1-1 0,-4 25 0,5-36 0,0 0 0,0 0 0,-1 0 0,1 0 0,-1 0 0,0 0 0,1 0 0,-1-1 0,0 1 0,0 0 0,0 0 0,0-1 0,0 1 0,-1-1 0,1 1 0,0-1 0,-1 1 0,1-1 0,-1 0 0,1 1 0,-1-1 0,0 0 0,0 0 0,1-1 0,-1 1 0,0 0 0,0 0 0,-3 0 0,3-2 0,1 1 0,-1 0 0,1-1 0,-1 0 0,0 1 0,1-1 0,-1 0 0,1 0 0,0 0 0,-1 0 0,1 0 0,0 0 0,-1 0 0,1 0 0,0 0 0,0-1 0,0 1 0,0-1 0,0 1 0,0-1 0,0 1 0,1-1 0,-1 1 0,1-1 0,-1 1 0,1-1 0,-1 0 0,1-2 0,-9-54 0,8 55 0,0-7 0,-1-8 0,1 0 0,1 0 0,3-32 0,-4 49 0,1 1 0,0-1 0,0 0 0,1 0 0,-1 0 0,0 0 0,0 1 0,0-1 0,0 0 0,1 0 0,-1 1 0,0-1 0,1 0 0,-1 0 0,1 1 0,-1-1 0,1 0 0,-1 1 0,1-1 0,-1 1 0,1-1 0,-1 0 0,1 1 0,0-1 0,0 1 0,1-1 0,-1 1 0,0 0 0,0 1 0,0-1 0,0 0 0,0 1 0,-1-1 0,1 0 0,0 1 0,0-1 0,0 1 0,0 0 0,0-1 0,-1 1 0,1 0 0,0-1 0,0 1 0,0 1 0,27 43 0,-15-19 0,-2 0 0,0 2 0,-2-1 0,-1 1 0,-1 0 0,-2 1 0,0 0 0,-2-1 0,-1 1 0,-4 46 0,2-74 0,1 0 0,-1 1 0,0-1 0,-1 1 0,1-1 0,0 1 0,0-1 0,-1 0 0,1 1 0,-1-1 0,1 1 0,-1-1 0,1 0 0,-1 0 0,0 1 0,0-1 0,0 0 0,1 0 0,-1 0 0,0 0 0,0 0 0,-1 0 0,0 1 0,1-2 0,0-1 0,0 1 0,-1-1 0,1 1 0,0-1 0,1 0 0,-1 1 0,0-1 0,0 0 0,0 0 0,0 1 0,1-1 0,-1 0 0,0 0 0,0 0 0,1 0 0,-1 0 0,1 0 0,-1 0 0,1 0 0,0 0 0,-1-1 0,1 1 0,0 0 0,0 0 0,0 0 0,0 0 0,0-2 0,-6-34 0,2-1 0,1 0 0,4-54 0,-1 49 0,5-24 0,-5 62 0,1-1 0,0 1 0,1 0 0,-1-1 0,1 1 0,0 0 0,0 0 0,1 0 0,4-7 0,-7 11 0,0 1 0,0 0 0,1 0 0,-1 0 0,0 0 0,0 0 0,0 0 0,0-1 0,0 1 0,0 0 0,0 0 0,1 0 0,-1 0 0,0 0 0,0 0 0,0 0 0,0 0 0,0 0 0,1 0 0,-1-1 0,0 1 0,0 0 0,0 0 0,0 0 0,1 0 0,-1 0 0,0 0 0,0 0 0,0 0 0,0 0 0,1 0 0,-1 0 0,0 1 0,0-1 0,0 0 0,0 0 0,0 0 0,1 0 0,-1 0 0,0 0 0,0 0 0,0 0 0,0 0 0,0 0 0,1 1 0,-1-1 0,0 0 0,0 0 0,0 0 0,5 12 0,-1 15 0,-2 271 0,-4-196 0,3-317 0,-1 569 0,0-349 0,-1 2 0,1 0 0,0 0 0,1 0 0,0 0 0,0-1 0,4 14 0,-5-20 0,0 0 0,0 1 0,0-1 0,0 0 0,0 1 0,0-1 0,0 0 0,0 1 0,0-1 0,0 0 0,1 1 0,-1-1 0,0 0 0,0 1 0,0-1 0,0 0 0,1 0 0,-1 1 0,0-1 0,0 0 0,1 0 0,-1 1 0,0-1 0,0 0 0,1 0 0,-1 0 0,0 1 0,1-1 0,-1 0 0,0 0 0,1 0 0,-1 0 0,0 0 0,1 0 0,-1 0 0,0 0 0,1 0 0,-1 0 0,0 0 0,1 0 0,-1 0 0,0 0 0,1 0 0,-1 0 0,0 0 0,1 0 0,-1 0 0,0-1 0,1 1 0,-1 0 0,0 0 0,0 0 0,1 0 0,-1-1 0,0 1 0,0 0 0,1 0 0,-1-1 0,0 1 0,0 0 0,0-1 0,1 1 0,-1 0 0,0 0 0,0-1 0,0 1 0,0 0 0,0-1 0,9-24 0,-2-22 0,-3 0 0,-1-1 0,-5-65 0,0 35 0,2 67 0,-2-33 0,2 41 0,-1 0 0,1 0 0,-1 1 0,1-1 0,-1 1 0,0-1 0,0 1 0,0-1 0,0 1 0,-1-1 0,1 1 0,-4-4 0,5 6 0,0 0 0,0 0 0,0 0 0,-1-1 0,1 1 0,0 0 0,0 0 0,0 0 0,-1 0 0,1 0 0,0 0 0,0 0 0,0-1 0,-1 1 0,1 0 0,0 0 0,0 0 0,0 0 0,-1 0 0,1 0 0,0 0 0,0 0 0,-1 0 0,1 0 0,0 0 0,0 0 0,0 0 0,-1 1 0,1-1 0,0 0 0,0 0 0,0 0 0,-1 0 0,1 0 0,0 0 0,0 0 0,0 1 0,0-1 0,-1 0 0,1 0 0,0 0 0,0 0 0,0 1 0,-7 13 0,1 15 0,2 33 0,5 99 0,-3 36 0,2-193 0,0-1 0,0 1 0,-1 0 0,1 0 0,-1 0 0,0-1 0,-1 1 0,1 0 0,0-1 0,-1 1 0,-3 5 0,4-9 0,1 0 0,0 0 0,0 0 0,0 1 0,0-1 0,-1 0 0,1 0 0,0 0 0,0 0 0,0 0 0,-1 0 0,1 0 0,0 0 0,0 0 0,0 1 0,-1-1 0,1 0 0,0 0 0,0 0 0,0 0 0,-1 0 0,1 0 0,0 0 0,0-1 0,-1 1 0,1 0 0,0 0 0,0 0 0,0 0 0,-1 0 0,1 0 0,0 0 0,0 0 0,0 0 0,-1-1 0,1 1 0,0 0 0,0 0 0,0 0 0,0 0 0,0 0 0,-1-1 0,-5-13 0,0-16 0,0-243 0,7 226 0,0 551 0,-1-492 0,0 0 0,-1 0 0,-1 0 0,0 0 0,-7 23 0,8-33 0,1 0 0,-1 0 0,0 0 0,0 0 0,0 0 0,0 0 0,-1-1 0,1 1 0,-1 0 0,1-1 0,-1 1 0,1-1 0,-1 0 0,0 1 0,1-1 0,-5 2 0,4-3 0,-1 1 0,1-1 0,0 0 0,-1 1 0,1-1 0,0-1 0,-1 1 0,1 0 0,0 0 0,0-1 0,-1 0 0,1 1 0,0-1 0,0 0 0,0 0 0,0 0 0,0 0 0,0 0 0,-3-3 0,-1 0 0,1 0 0,-1-1 0,1 0 0,1 0 0,-1 0 0,1-1 0,0 1 0,0-1 0,0 0 0,1 0 0,-4-8 0,-2-12 0,-12-41 0,11 31 0,2 9 0,2 0 0,-4-30 0,9 47 0,0 0 0,0 0 0,1 0 0,0 0 0,1-1 0,1 1 0,-1 0 0,7-19 0,-8 28 0,1-1 0,0 0 0,0 0 0,0 1 0,0-1 0,0 0 0,0 1 0,0-1 0,0 1 0,1-1 0,-1 1 0,0 0 0,1-1 0,0 1 0,-1 0 0,1 0 0,-1 0 0,1 0 0,0 0 0,3 0 0,-4 1 0,1 0 0,-1 0 0,0 0 0,1 0 0,-1 0 0,0 1 0,0-1 0,1 0 0,-1 1 0,0-1 0,0 1 0,1 0 0,-1-1 0,0 1 0,0 0 0,0 0 0,0 0 0,0-1 0,0 1 0,0 0 0,0 0 0,-1 1 0,1-1 0,0 0 0,-1 0 0,1 0 0,0 0 0,-1 1 0,1-1 0,-1 2 0,5 10 0,-2-1 0,1 1 0,-2 0 0,0 0 0,1 19 0,-4 70 0,0-58 0,-4 23 0,4-62 0,0 1 0,0-1 0,0 1 0,-1-1 0,0 0 0,0 0 0,0 0 0,-1 0 0,-4 7 0,7-11 0,0-1 0,-1 0 0,1 0 0,0 0 0,0 0 0,0 0 0,0 1 0,0-1 0,0 0 0,0 0 0,-1 0 0,1 0 0,0 0 0,0 0 0,0 0 0,0 0 0,0 1 0,-1-1 0,1 0 0,0 0 0,0 0 0,0 0 0,0 0 0,-1 0 0,1 0 0,0 0 0,0 0 0,0 0 0,0 0 0,-1 0 0,1 0 0,0 0 0,0 0 0,0 0 0,0 0 0,0 0 0,-1-1 0,1 1 0,0 0 0,0 0 0,0 0 0,0 0 0,0 0 0,-1 0 0,1 0 0,0 0 0,0-1 0,0 1 0,-5-12 0,2-14 0,6-4 0,12-54 0,1-8 0,-9-263 0,-9 212 0,1 124 0,-2 0 0,0 0 0,0 0 0,-2 0 0,0 1 0,-2-1 0,-8-18 0,6 14 0,8 21 0,0 1 0,1-1 0,0 0 0,-1 0 0,1 0 0,0 0 0,0 0 0,0 0 0,0 0 0,0 0 0,1 0 0,-1 0 0,0 1 0,1-1 0,0 0 0,0-2 0,-1 4 0,1-1 0,-1 1 0,0-1 0,0 1 0,1 0 0,-1-1 0,0 1 0,1 0 0,-1-1 0,0 1 0,1 0 0,-1-1 0,0 1 0,1 0 0,-1 0 0,1 0 0,-1-1 0,0 1 0,1 0 0,-1 0 0,1 0 0,-1 0 0,1 0 0,0 0 0,0 0 0,0 0 0,0 0 0,0 1 0,-1-1 0,1 1 0,0-1 0,0 1 0,0-1 0,-1 1 0,1-1 0,0 1 0,-1 0 0,1-1 0,0 1 0,-1 0 0,1 0 0,0 1 0,16 26 0,0 2 0,19 49 0,18 36 0,-43-96 0,-1 0 0,-2 0 0,1 1 0,-2 1 0,-1-1 0,0 1 0,-2 0 0,0 0 0,-2 1 0,1 33 0,-7 340 0,4-388-24,0-14 82,0-14-1457,1-5-5427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4:14.82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24575,'0'0'-8191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4:27.43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3313 24575,'0'-7'0,"0"-9"0,0-16 0,0-31 0,7-52 0,16-84 0,18-92-2261,16-100 2261,12-62-3117,2-8 3117,-5 46 0,-6 79 0,-7 84-890,-12 77 890,-13 68-1923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5:44.80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249 685 24575,'1'-48'0,"-2"-49"0,0 86 0,0 0 0,-1 0 0,0 0 0,-1 1 0,-1-1 0,-6-15 0,1 6 0,-17-32 0,24 49 0,1 1 0,-1-1 0,0 0 0,0 1 0,0-1 0,0 1 0,0 0 0,-1 0 0,1 0 0,-1 0 0,1 0 0,-1 0 0,-4-1 0,6 2 0,1 1 0,-1 0 0,0 0 0,0 0 0,0 0 0,1 0 0,-1 0 0,0 0 0,0 0 0,0 1 0,1-1 0,-1 0 0,0 0 0,0 1 0,1-1 0,-1 0 0,0 1 0,1-1 0,-1 1 0,0-1 0,1 1 0,-1-1 0,1 1 0,-1-1 0,1 1 0,-1 0 0,1-1 0,-1 1 0,1 0 0,-1-1 0,1 1 0,0 0 0,-1-1 0,1 1 0,0 1 0,-8 31 0,8-32 0,-5 64 0,6 130 0,2-77 0,-3-117 0,0 11 0,1 1 0,0 0 0,3 12 0,-4-23 0,0 0 0,1 0 0,-1 0 0,0 0 0,1-1 0,0 1 0,-1 0 0,1 0 0,0 0 0,0-1 0,0 1 0,0 0 0,0-1 0,0 1 0,1-1 0,-1 0 0,0 1 0,1-1 0,-1 0 0,1 0 0,-1 1 0,1-1 0,0-1 0,0 1 0,-1 0 0,1 0 0,0-1 0,3 2 0,-3-3 0,0 1 0,-1-1 0,1 1 0,0-1 0,-1 1 0,1-1 0,-1 0 0,1 0 0,-1 0 0,0 0 0,1 0 0,-1 0 0,0 0 0,0-1 0,1 1 0,-1 0 0,0-1 0,0 1 0,-1-1 0,1 1 0,0-1 0,0 1 0,-1-1 0,1 1 0,-1-1 0,1 0 0,-1 1 0,0-3 0,10-54 0,-10 54 0,1-130 0,0 10 0,-1 120 0,0 0 0,0 0 0,1 0 0,0 0 0,0 0 0,0 0 0,0 0 0,0 1 0,1-1 0,0 0 0,2-4 0,-4 8 0,0 0 0,0 0 0,0-1 0,1 1 0,-1 0 0,0 0 0,0 0 0,0 0 0,0 0 0,1 0 0,-1-1 0,0 1 0,0 0 0,0 0 0,1 0 0,-1 0 0,0 0 0,0 0 0,0 0 0,1 0 0,-1 0 0,0 0 0,0 0 0,0 0 0,1 0 0,-1 0 0,0 0 0,0 0 0,0 0 0,1 0 0,-1 0 0,0 1 0,0-1 0,0 0 0,1 0 0,-1 0 0,0 0 0,0 0 0,0 0 0,0 1 0,0-1 0,1 0 0,-1 0 0,0 0 0,0 1 0,6 12 0,0 17 0,0 53 0,-6 111 0,-1-108 0,1-110 0,-1 0 0,-1 1 0,-1-1 0,0 1 0,-2 0 0,-14-39 0,-17-39 0,25 68 0,-27-61 0,38 94 0,0 0 0,0 0 0,0 0 0,0 0 0,0 0 0,0-1 0,0 1 0,0 0 0,0 0 0,0 0 0,0 0 0,0 0 0,0 0 0,0 0 0,0 0 0,-1 0 0,1-1 0,0 1 0,0 0 0,0 0 0,0 0 0,0 0 0,0 0 0,0 0 0,0 0 0,0 0 0,0 0 0,0 0 0,-1 0 0,1 0 0,0 0 0,0 0 0,0 0 0,0 0 0,0 0 0,0 0 0,0 0 0,0-1 0,-1 1 0,1 1 0,0-1 0,0 0 0,0 0 0,0 0 0,0 0 0,0 0 0,0 0 0,0 0 0,0 0 0,-1 0 0,1 0 0,0 0 0,0 0 0,0 0 0,0 0 0,0 0 0,0 0 0,0 0 0,0 0 0,0 0 0,0 1 0,-3 8 0,1 15 0,3 339 0,1-163 0,-3-788 0,1 1094 0,0-1463 0,0 1799 0,0-850 0,-2 0 0,1 0 0,-1 0 0,-5-15 0,-5-17 0,5 1 0,2-1 0,1 1 0,3-69 0,2 105 0,-1-1 0,0 1 0,1-1 0,0 0 0,0 1 0,0-1 0,0 1 0,1 0 0,0-1 0,-1 1 0,1 0 0,0 0 0,0 0 0,1 0 0,-1 1 0,0-1 0,1 0 0,4-2 0,-6 4 0,1 0 0,-1 1 0,0-1 0,1 0 0,-1 1 0,1-1 0,-1 1 0,1 0 0,-1-1 0,1 1 0,-1 0 0,1 0 0,0 0 0,-1 0 0,1 0 0,-1 0 0,3 1 0,-1 0 0,-1 0 0,1 1 0,-1-1 0,0 0 0,1 1 0,-1-1 0,0 1 0,0 0 0,0 0 0,-1-1 0,1 2 0,0-1 0,2 3 0,3 9 0,1 1 0,-2-1 0,0 1 0,-1 0 0,5 22 0,-2-7 0,30 103 0,-31-108 0,-1 1 0,5 45 0,-13-106 0,2-35 0,0-51 0,-1 106 0,-1-1 0,0 1 0,-1-1 0,-1 1 0,-8-21 0,12 36 0,0 0 0,0-1 0,0 1 0,1 0 0,-1 0 0,0 0 0,0-1 0,0 1 0,0 0 0,-1 0 0,1 0 0,0-1 0,0 1 0,0 0 0,0 0 0,0 0 0,0 0 0,0-1 0,0 1 0,0 0 0,0 0 0,0 0 0,-1 0 0,1-1 0,0 1 0,0 0 0,0 0 0,0 0 0,0 0 0,-1 0 0,1-1 0,0 1 0,0 0 0,0 0 0,-1 0 0,1 0 0,0 0 0,0 0 0,0 0 0,-1 0 0,1 0 0,0 0 0,0 0 0,0 0 0,-1 0 0,1 0 0,0 0 0,0 0 0,0 0 0,-1 0 0,1 0 0,0 0 0,0 0 0,0 0 0,0 1 0,-1-1 0,1 0 0,0 0 0,-5 17 0,0 26 0,7 21 0,-1-47 0,0 1 0,-1-1 0,0 1 0,-2-1 0,0 0 0,-6 22 0,8-37 0,-1 0 0,0 0 0,0 0 0,0 0 0,0 0 0,0 0 0,0-1 0,0 1 0,-1 0 0,1-1 0,-1 1 0,1 0 0,-1-1 0,1 0 0,-1 1 0,0-1 0,0 0 0,0 0 0,0 0 0,0 0 0,0 0 0,0-1 0,0 1 0,0 0 0,0-1 0,-3 1 0,3-1 0,-1-1 0,1 1 0,0 0 0,0-1 0,-1 0 0,1 1 0,0-1 0,0 0 0,-1 0 0,1 0 0,0 0 0,0-1 0,0 1 0,1 0 0,-1-1 0,0 0 0,0 1 0,1-1 0,-1 0 0,1 0 0,0 0 0,-1 0 0,1 0 0,0 0 0,-1-2 0,-6-17 0,1 0 0,1 0 0,1-1 0,-2-27 0,-2 1 0,-12-117 0,22 155 0,3 11 0,6 14 0,-4 5 0,-1 0 0,0 0 0,-2 0 0,2 31 0,6 34 0,23 117 0,-36-223 0,-1-20 0,-9-42 0,-51-155 0,62 237 0,-1 7 0,1 21 0,0 35 0,3 144 0,-2-239 0,0 32 0,0 6 0,0 58 0,1 103 0,-3 197 0,-1-322 0,-10 55 0,10-80 0,-1 0 0,0 0 0,-1 0 0,-1 0 0,-1-1 0,-8 15 0,15-29 0,0-1 0,-1 0 0,1 1 0,0-1 0,0 0 0,0 1 0,0-1 0,0 0 0,0 1 0,-1-1 0,1 0 0,0 0 0,0 1 0,0-1 0,-1 0 0,1 0 0,0 1 0,0-1 0,-1 0 0,1 0 0,0 0 0,0 1 0,-1-1 0,1 0 0,0 0 0,-1 0 0,1 0 0,0 0 0,-1 0 0,1 0 0,0 1 0,0-1 0,-1 0 0,1 0 0,0 0 0,-1 0 0,1-1 0,0 1 0,-1 0 0,1 0 0,0 0 0,-1 0 0,1 0 0,0 0 0,-1 0 0,1-1 0,-7-18 0,3-27 0,5-220 0,1 103 0,-2 151 0,0 1 0,2 0 0,-1-1 0,6-17 0,-7 27 0,1 0 0,0 0 0,-1 0 0,1 0 0,0 0 0,0 0 0,1 0 0,-1 1 0,0-1 0,1 0 0,-1 1 0,1-1 0,-1 1 0,3-2 0,-3 2 0,0 1 0,1-1 0,-1 1 0,0 0 0,1 0 0,-1-1 0,0 1 0,1 0 0,-1 0 0,0 0 0,1 0 0,-1 0 0,1 1 0,-1-1 0,0 0 0,0 1 0,1-1 0,-1 1 0,0-1 0,1 1 0,-1 0 0,0-1 0,0 1 0,2 2 0,2 1 0,0 1 0,-1 0 0,0 0 0,0 0 0,0 0 0,0 1 0,-1 0 0,0 0 0,0 0 0,-1 0 0,1 0 0,-1 0 0,2 13 0,3 4 0,-7-23 0,0 0 0,0 0 0,0 0 0,0 0 0,0 0 0,0 0 0,0 0 0,0 0 0,1 0 0,-1 0 0,0 0 0,0 0 0,0 0 0,0 0 0,0 0 0,0 0 0,0 0 0,0 0 0,0 0 0,0 0 0,0 0 0,0 0 0,0 0 0,0 0 0,1 0 0,-1 0 0,0 0 0,0 0 0,0 0 0,0 0 0,0 0 0,0 0 0,0 0 0,0 0 0,0 0 0,0 0 0,0 0 0,0 0 0,0 0 0,0 0 0,0 1 0,0-1 0,1 0 0,-1 0 0,0 0 0,0 0 0,0 0 0,0 0 0,0 0 0,0 0 0,0 0 0,0 0 0,0 0 0,1-11 0,1-16 0,-7-327 0,5 353 0,0 0 0,0 0 0,0 0 0,0 0 0,0 0 0,0 0 0,0 0 0,0 0 0,0 0 0,1 0 0,-1 0 0,0 0 0,1 0 0,-1 0 0,1 0 0,-1 0 0,1-1 0,0 2 0,-1 0 0,1 1 0,-1-1 0,1 0 0,-1 0 0,1 0 0,-1 0 0,0 0 0,1 0 0,-1 1 0,1-1 0,-1 0 0,0 0 0,1 1 0,-1-1 0,0 0 0,1 0 0,-1 1 0,0-1 0,1 0 0,-1 1 0,0-1 0,0 1 0,1-1 0,-1 0 0,0 1 0,23 41 0,-19-34 0,3 8 0,0 0 0,6 28 0,-9-31 0,0 1 0,0-1 0,1 0 0,11 17 0,-7-21 0,-4-14 0,-6-20 0,-24-44 0,15 44 0,-11-38 0,8 15 0,8 35 0,1 0 0,0-1 0,1 1 0,1-1 0,0 0 0,0-22 0,3 33 0,0-1 0,0 1 0,0-1 0,0 1 0,1 0 0,-1 0 0,1-1 0,0 1 0,0 0 0,0 1 0,1-1 0,-1 0 0,1 1 0,-1-1 0,4-2 0,-2 2 0,0 0 0,-1-1 0,0 1 0,0-1 0,0 0 0,0 0 0,0 0 0,2-5 0,-3 0 0,1-1 0,-1 0 0,0 1 0,-1-1 0,0 0 0,-1-20 0,-8-59 0,7 79 0,-28-122 0,15 76 0,13 49 0,-1-1 0,0 0 0,0 1 0,-1-1 0,0 1 0,0-1 0,0 1 0,-8-9 0,11 15 0,0 1 0,0 0 0,0 0 0,0 0 0,0 0 0,0 0 0,-1 0 0,1-1 0,0 1 0,0 0 0,0 0 0,0 0 0,0 0 0,-1 0 0,1 0 0,0 0 0,0 0 0,0 0 0,0 0 0,-1 0 0,1 0 0,0 0 0,0 0 0,0 0 0,0 0 0,-1 0 0,1 0 0,0 0 0,0 0 0,0 0 0,0 0 0,-1 0 0,1 0 0,0 0 0,0 0 0,0 0 0,0 0 0,-1 0 0,1 0 0,0 0 0,0 1 0,0-1 0,0 0 0,0 0 0,0 0 0,-1 1 0,-3 11 0,0 14 0,1 31 0,7 91 0,-2-132 0,2 1 0,0-1 0,1 0 0,1 0 0,9 18 0,-7-16 0,-1 0 0,-1 0 0,5 23 0,-10-38 0,-1 1 0,1 0 0,-1 0 0,0-1 0,0 1 0,-1 0 0,1 0 0,-1-1 0,0 1 0,0 0 0,0-1 0,0 1 0,-3 3 0,-3 13 0,6-14 0,5-8 0,5-13 0,-7 6 0,-1 1 0,0-1 0,0 0 0,-1 1 0,0-1 0,-2-14 0,2-38 0,13-58 0,-10 114 0,3 12 0,3 16 0,9 32-119,-6-18 203,-1 0-1,6 45 1,-15-72-199,-1 1 0,0-1-1,-1 1 1,0 0 0,-1-1 0,0 1 0,-1-1 0,0 1 0,-1-1-1,1 0 1,-2 0 0,-7 17 0,-6-1-6711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5:56.91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318 1421 24575,'8'0'0,"1"0"0,-1 0 0,1-1 0,-1 0 0,14-4 0,-18 4 0,-1-1 0,0 0 0,1 0 0,-1 0 0,0 0 0,0 0 0,0 0 0,0-1 0,-1 0 0,1 1 0,-1-1 0,1 0 0,-1 0 0,0 0 0,2-5 0,6-13 0,-1-2 0,0 1 0,-2-1 0,0 0 0,4-38 0,9-29 0,-13 56 0,0 0 0,-3-1 0,1-66 0,-7 94 0,-3 14 0,-5 15 0,3 5 0,1 1 0,2-1 0,0 1 0,1 36 0,-1 8 0,3-67 0,0 1 0,0-1 0,0 0 0,-1 1 0,1-1 0,-1 0 0,-1 0 0,-3 8 0,5-12 0,1 0 0,-1 0 0,0-1 0,1 1 0,-1 0 0,0 0 0,0 0 0,0-1 0,1 1 0,-1 0 0,0-1 0,0 1 0,0 0 0,0-1 0,0 1 0,0-1 0,0 0 0,0 1 0,0-1 0,0 0 0,0 0 0,-1 0 0,1 1 0,0-1 0,0 0 0,0-1 0,0 1 0,0 0 0,0 0 0,0 0 0,0-1 0,-1 1 0,1 0 0,0-1 0,0 1 0,0-1 0,1 1 0,-1-1 0,0 0 0,0 1 0,0-1 0,0 0 0,0 1 0,1-1 0,-1 0 0,-1-2 0,-3-2 0,0-1 0,0-1 0,1 1 0,0-1 0,0 1 0,1-1 0,-1 0 0,-2-11 0,-14-66 0,17 65 0,-1 1 0,-1 0 0,0 0 0,-13-30 0,2 19 0,0-3 0,-33-48 0,48 79 0,1 0 0,-1-1 0,0 1 0,0 0 0,1 0 0,-1 0 0,0 0 0,0 0 0,0 1 0,0-1 0,0 0 0,0 0 0,0 1 0,-1-1 0,1 0 0,0 1 0,0-1 0,0 1 0,-1 0 0,1-1 0,0 1 0,-2 0 0,2 0 0,0 1 0,0-1 0,0 1 0,0-1 0,0 1 0,1 0 0,-1-1 0,0 1 0,0 0 0,1-1 0,-1 1 0,0 0 0,1 0 0,-1 0 0,1 0 0,-1 0 0,1 0 0,0 0 0,-1 0 0,1 2 0,-3 5 0,2 1 0,-1 0 0,1-1 0,0 1 0,1 10 0,3-4 0,0 1 0,1-1 0,0 0 0,1 0 0,1-1 0,0 0 0,1 0 0,1 0 0,15 21 0,-23-35 0,0 0 0,0 1 0,1-1 0,-1 0 0,0 1 0,0-1 0,0 0 0,0 0 0,1 0 0,-1 1 0,0-1 0,0 0 0,0 0 0,1 1 0,-1-1 0,0 0 0,0 0 0,1 0 0,-1 0 0,0 0 0,1 0 0,-1 1 0,0-1 0,0 0 0,1 0 0,-1 0 0,0 0 0,1 0 0,-1 0 0,0 0 0,1 0 0,-1 0 0,0 0 0,0 0 0,1 0 0,-1 0 0,0-1 0,1 1 0,-1 0 0,0 0 0,0 0 0,1 0 0,-1 0 0,0-1 0,0 1 0,1 0 0,-1 0 0,0 0 0,0-1 0,0 1 0,1 0 0,-1 0 0,0-1 0,0 1 0,0 0 0,0-1 0,0 1 0,1 0 0,-1 0 0,0-1 0,0 1 0,0 0 0,0-1 0,0 1 0,0 0 0,0-1 0,0 1 0,3-25 0,-3 24 0,-1-164 0,1 143 0,15 123 0,8 62 0,-21 82 0,-3-160 0,1-82 0,0 0 0,0-1 0,0 1 0,0 0 0,-1 0 0,1-1 0,-1 1 0,0 0 0,0-1 0,0 1 0,0 0 0,-3 3 0,4-5 0,0-1 0,-1 0 0,1 1 0,0-1 0,-1 0 0,1 1 0,-1-1 0,1 0 0,-1 0 0,1 1 0,-1-1 0,1 0 0,-1 0 0,1 0 0,-1 0 0,1 0 0,-1 0 0,1 1 0,-1-1 0,1 0 0,-1-1 0,1 1 0,-1 0 0,1 0 0,-1 0 0,-1-1 0,0 0 0,1 1 0,-1-1 0,1 0 0,-1-1 0,1 1 0,-1 0 0,1 0 0,0 0 0,-3-4 0,-1-2 0,1-1 0,-1 1 0,1-1 0,0 0 0,1 0 0,0-1 0,0 1 0,1-1 0,0 0 0,-1-11 0,0-16 0,0-42 0,3 63 0,4-344 0,-4 923 0,0-554 0,-2 33 0,2-41 0,0 1 0,-1 0 0,1-1 0,-1 1 0,0-1 0,0 1 0,0-1 0,0 1 0,0-1 0,0 0 0,-1 0 0,-2 5 0,4-7 0,-1 0 0,1 0 0,0 0 0,0 0 0,0 0 0,0 1 0,-1-1 0,1 0 0,0 0 0,0 0 0,0 0 0,-1 0 0,1 0 0,0 0 0,0 0 0,0 0 0,-1 0 0,1 0 0,0 1 0,0-1 0,-1-1 0,1 1 0,0 0 0,0 0 0,0 0 0,-1 0 0,1 0 0,0 0 0,0 0 0,0 0 0,-1 0 0,1 0 0,0 0 0,0 0 0,0-1 0,-1 1 0,1 0 0,0 0 0,0 0 0,0 0 0,0-1 0,-1 1 0,-5-14 0,0-15 0,2-32 0,4-99 0,-1-38 0,-4 165 0,-2 0 0,-17-50 0,23 81 0,-5 63 0,8 590 0,-2-1049 0,0 382 0,-1-1 0,0 0 0,-1 1 0,-1 0 0,0-1 0,-1 1 0,-7-16 0,11 32 0,0-1 0,0 1 0,0 0 0,0 0 0,0-1 0,0 1 0,0 0 0,0 0 0,0 0 0,0-1 0,0 1 0,0 0 0,0 0 0,-1 0 0,1-1 0,0 1 0,0 0 0,0 0 0,0 0 0,0 0 0,0-1 0,-1 1 0,1 0 0,0 0 0,0 0 0,0 0 0,-1 0 0,1 0 0,0-1 0,0 1 0,0 0 0,-1 0 0,1 0 0,0 0 0,0 0 0,0 0 0,-1 0 0,1 0 0,0 0 0,0 0 0,0 0 0,-1 0 0,1 0 0,0 0 0,0 0 0,-1 0 0,-3 12 0,0 21 0,3 16 0,2 0 0,3 1 0,1-1 0,17 64 0,1-41 0,-18-60 0,0 1 0,-1-1 0,0 1 0,-1 0 0,-1 0 0,0 0 0,1 25 0,-3-38 0,0 0 0,0 0 0,0 0 0,0 0 0,0 1 0,0-1 0,0 0 0,0 0 0,0 0 0,0 0 0,0 0 0,0 1 0,0-1 0,0 0 0,0 0 0,0 0 0,0 0 0,0 1 0,0-1 0,0 0 0,0 0 0,0 0 0,-1 0 0,1 0 0,0 1 0,0-1 0,0 0 0,0 0 0,0 0 0,0 0 0,0 0 0,-1 0 0,1 0 0,0 0 0,0 1 0,0-1 0,0 0 0,0 0 0,-1 0 0,1 0 0,0 0 0,0 0 0,0 0 0,0 0 0,0 0 0,-1 0 0,1 0 0,0 0 0,0 0 0,0 0 0,-1 0 0,-6-9 0,-5-13 0,11 22 0,-47-126 0,20 46 0,7 31 0,12 30 0,1-1 0,1 0 0,1 0 0,-5-22 0,7 17 0,3 24 0,0 6 0,3 43 0,-1-23 0,1 24 0,2 0 0,3 0 0,14 51 0,55 141 0,-75-237 0,0 0 0,1 0 0,0-1 0,0 1 0,0 0 0,0-1 0,1 0 0,-1 1 0,6 4 0,-8-8 0,1 0 0,-1 1 0,0-1 0,1 0 0,-1 0 0,1 1 0,-1-1 0,0 0 0,1 0 0,-1 0 0,1 0 0,-1 0 0,1 0 0,-1 0 0,0 0 0,1 0 0,-1 0 0,1 0 0,-1 0 0,1 0 0,-1 0 0,1 0 0,-1 0 0,0 0 0,1 0 0,-1-1 0,1 1 0,-1 0 0,0 0 0,1-1 0,0 1 0,0-2 0,0 1 0,0-1 0,0 0 0,0 0 0,0 0 0,0 1 0,0-1 0,0 0 0,-1 0 0,1 0 0,-1-3 0,7-40 0,-3-1 0,-1 1 0,-6-75 0,0 37 0,2-321 0,3 395 0,3 13 0,4 15 0,121 376 0,-130-395 0,22 55 0,-21-52 0,0 0 0,1-1 0,-1 1 0,1-1 0,0 1 0,-1-1 0,1 0 0,1 1 0,-1-1 0,0 0 0,0-1 0,1 1 0,-1 0 0,1-1 0,-1 1 0,6 1 0,-7-3 0,0 0 0,0 0 0,0 0 0,1 0 0,-1 0 0,0 0 0,0-1 0,0 1 0,0 0 0,0-1 0,0 1 0,0-1 0,0 1 0,0-1 0,0 0 0,0 1 0,0-1 0,0 0 0,0 1 0,0-1 0,-1 0 0,1 0 0,0 0 0,-1 0 0,1 0 0,0 0 0,-1 0 0,1 0 0,-1 0 0,0 0 0,1 0 0,-1 0 0,0-1 0,1-1 0,6-43 0,-8 7 0,-1 0 0,-2 0 0,-2 0 0,-1 1 0,-3 0 0,0 0 0,-28-61 0,26 66 0,1-2 0,-12-63 0,-12-48 0,33 157 0,2-7 0,0 1 0,0-1 0,-1 0 0,1 1 0,-1-1 0,0 0 0,0 1 0,-4 7 0,4-13 0,0 1 0,0 0 0,0-1 0,0 1 0,1-1 0,-1 1 0,0-1 0,0 1 0,0-1 0,1 0 0,-1 1 0,0-1 0,1 0 0,-1 1 0,1-1 0,-1 0 0,1 0 0,-1 0 0,1 0 0,-1 1 0,1-1 0,0 0 0,0 0 0,-1 0 0,1-1 0,-2-3 0,-38-67 0,24 44 0,-24-54 0,-36-91 0,13 33 0,54 122 0,2 5 0,8 12 0,-1 1 0,0 0 0,1 0 0,-1 0 0,1 0 0,-1 0 0,0 0 0,1 0 0,-1 0 0,0 0 0,1 0 0,-1 0 0,1 0 0,-1 0 0,0 0 0,1 0 0,-1 0 0,0 0 0,1 1 0,-1-1 0,0 0 0,1 0 0,-1 0 0,0 1 0,1-1 0,-1 0 0,0 0 0,0 1 0,1-1 0,-1 0 0,0 0 0,0 1 0,0-1 0,1 0 0,-1 1 0,10 8 0,-1 0 0,0 0 0,-1 1 0,0 0 0,10 17 0,11 13 0,17 25 0,-35-48 0,0 0 0,2 0 0,0-2 0,19 20 0,-30-33 0,0 0 0,1 0 0,-1-1 0,1 1 0,-1-1 0,1 1 0,0-1 0,0 0 0,-1 0 0,1 0 0,0 0 0,0 0 0,0-1 0,4 1 0,-5-1 0,0 0 0,0-1 0,-1 1 0,1-1 0,0 1 0,-1-1 0,1 1 0,-1-1 0,1 0 0,-1 0 0,1 0 0,-1 0 0,1 0 0,-1 0 0,0 0 0,1 0 0,-1-1 0,0 1 0,0 0 0,0-1 0,0 1 0,0-1 0,-1 1 0,1-1 0,0 1 0,0-4 0,3-8 0,0 0 0,-1 0 0,-1 0 0,0 0 0,-1-1 0,0 1 0,-1 0 0,-3-27 0,1 22 0,-1 1 0,-1-1 0,-1 1 0,-1 0 0,0 0 0,-11-20 0,-32-38 0,33 53 0,-20-35 0,32 49 0,1 0 0,0 0 0,0 0 0,0 0 0,1 0 0,0-1 0,1 1 0,-2-16 0,3 22 0,0 1 0,0 0 0,0-1 0,0 1 0,0-1 0,0 1 0,1 0 0,-1-1 0,0 1 0,1 0 0,-1-1 0,1 1 0,-1 0 0,1-1 0,0 1 0,0-1 0,0 1 0,-1 1 0,1 0 0,-1 0 0,1 0 0,-1-1 0,0 1 0,1 0 0,-1 0 0,1 0 0,-1 0 0,1 0 0,0 0 0,-1 0 0,1 0 0,-1 0 0,1 0 0,-1 0 0,1 0 0,-1 0 0,0 1 0,1-1 0,-1 0 0,1 0 0,-1 0 0,1 1 0,-1-1 0,1 0 0,0 1 0,2 2 0,1 0 0,-1 1 0,0-1 0,0 1 0,0-1 0,0 1 0,-1 0 0,4 7 0,17 43 0,-2 0 0,-3 1 0,-2 1 0,12 80 0,-22-76-682,-4 84-1,-2-108-6143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32:34.845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84 658 24575,'0'13'0,"1"1"0,0-1 0,1 1 0,1-1 0,0 0 0,1 1 0,0-2 0,7 15 0,-2-8 0,2-1 0,0 0 0,1-1 0,22 25 0,-27-34 0,-1 1 0,1 0 0,-1 1 0,-1 0 0,0 0 0,-1 0 0,1 0 0,-2 1 0,0-1 0,0 1 0,2 16 0,-2 9 0,-1 0 0,-4 43 0,1-39 0,0-29 0,1-1 0,-1 1 0,-1-1 0,0 0 0,-6 18 0,7-25 0,0-1 0,0 0 0,1 0 0,-1 0 0,0 0 0,-1 0 0,1 0 0,0 0 0,0-1 0,-1 1 0,1 0 0,-1-1 0,0 1 0,1-1 0,-1 0 0,0 1 0,0-1 0,0 0 0,0 0 0,0 0 0,0 0 0,0 0 0,0-1 0,0 1 0,0-1 0,-1 1 0,1-1 0,0 0 0,0 0 0,-1 0 0,1 0 0,0 0 0,-4-1 0,3 0 0,0-1 0,0 1 0,0-1 0,1 1 0,-1-1 0,1 0 0,-1 0 0,1 0 0,0 0 0,0 0 0,0-1 0,0 1 0,0-1 0,0 1 0,1-1 0,-1 0 0,1 1 0,0-1 0,-1 0 0,1 0 0,1 0 0,-1 0 0,0-5 0,-3-10 0,2 1 0,-1-32 0,3 43 0,-2-55 0,-9-136 0,-4 55 0,6-192 0,9 367 0,2 1 0,1-1 0,9 35 0,-5-30 0,5 45 0,-11-60 0,2 1 0,0-1 0,2 0 0,1-1 0,0 1 0,16 33 0,21 25 0,97 200 0,-127-254 0,-8-21 0,-6-19 0,-14-69 0,4 0 0,-1-85 0,12-172 0,2 144 0,-7 224 0,-2 0 0,-14 37 0,2-6 0,10-27 0,2 0 0,2 1 0,-2 43 0,6 101 0,1-40 0,-2-205 0,-3-1 0,-24-118 0,3 24 0,11 12 0,6-169 0,9 311 0,0-14 0,0-1 0,-5-26 0,4 44 0,1-1 0,-2 1 0,1 0 0,0 0 0,-1 1 0,0-1 0,0 0 0,-1 0 0,1 1 0,-1 0 0,0-1 0,0 1 0,0 0 0,-1 0 0,-5-4 0,8 7 0,0 0 0,0 1 0,0-1 0,0 0 0,0 0 0,0 1 0,-1-1 0,1 0 0,0 1 0,-1-1 0,1 1 0,0 0 0,-1-1 0,1 1 0,0 0 0,-1 0 0,1 0 0,-1 0 0,1 0 0,0 0 0,-1 0 0,1 1 0,0-1 0,-1 0 0,-1 1 0,1 1 0,0-1 0,0 1 0,1 0 0,-1-1 0,0 1 0,1 0 0,-1 0 0,1 0 0,-1 0 0,1 0 0,0 0 0,0 0 0,-1 3 0,-2 7 0,0 0 0,1 0 0,0 0 0,-1 18 0,1 94 0,4-86 0,-2 0 0,-11 66 0,2-41 0,-6 115 0,17 64 0,0-126 0,-1-966 0,0 836 0,1 0 0,0 0 0,1 0 0,1 1 0,6-24 0,-9 36 0,1 0 0,-1 0 0,0 0 0,1 0 0,-1 0 0,0 1 0,1-1 0,-1 0 0,1 0 0,-1 0 0,1 1 0,-1-1 0,1 0 0,0 1 0,-1-1 0,1 0 0,0 1 0,0-1 0,-1 1 0,1-1 0,0 1 0,0-1 0,0 1 0,0 0 0,0-1 0,1 1 0,-1 0 0,1 0 0,-1 1 0,0-1 0,1 0 0,-1 1 0,0-1 0,1 1 0,-1 0 0,0-1 0,0 1 0,1 0 0,-1 0 0,0 0 0,0 0 0,1 1 0,5 5 0,-1 1 0,0 0 0,-1 0 0,5 9 0,-3-5 0,-2 1 0,0 1 0,0-1 0,-1 1 0,-1-1 0,0 1 0,1 21 0,-3 103 0,-2-94 0,-1 16 0,0-30 0,1 0 0,2 0 0,1-1 0,1 1 0,9 39 0,-6-43 0,-6-20 0,1-1 0,0 1 0,0-1 0,1 0 0,0 0 0,0 0 0,4 8 0,-1-35 0,-3-57 0,-3 45 0,2 1 0,1 0 0,2 0 0,1 0 0,14-46 0,43-120 0,-52 161 0,-3-1 0,0 0 0,0-46 0,-10 103 0,-1 0 0,-1 0 0,0-1 0,-11 22 0,3-5 0,-12 44 0,18-33 0,1 0 0,1 61 0,4-52 0,-10 63 0,6-91 0,2 0 0,1 0 0,1 0 0,4 48 0,0-56 0,1-1 0,0 0 0,1 0 0,0 0 0,2-1 0,0 0 0,0 0 0,13 18 0,-17-30 0,-1 1 0,1-1 0,1 0 0,-1-1 0,0 1 0,1-1 0,5 5 0,-8-8 0,0 1 0,0-1 0,0 1 0,0-1 0,0 1 0,0-1 0,0 0 0,0 1 0,0-1 0,0 0 0,0 0 0,0 0 0,0 0 0,0 0 0,0 0 0,0 0 0,0 0 0,0 0 0,0 0 0,0-1 0,0 1 0,0 0 0,0-1 0,0 1 0,0-1 0,0 1 0,0-1 0,0 1 0,-1-1 0,1 0 0,0 1 0,0-1 0,-1 0 0,1 0 0,0 1 0,-1-1 0,1 0 0,-1 0 0,1 0 0,-1 0 0,1-1 0,3-6 0,-1 0 0,1 0 0,-2 0 0,1 0 0,-1 0 0,-1-1 0,2-16 0,-3-67 0,-1 53 0,-3-542 0,2 575 0,-3 13 0,-4 15 0,-7 36 0,8-28 0,-1 0 0,-15 31 0,14-37 0,1 1 0,1 0 0,1 0 0,1 1 0,1 0 0,-2 35 0,7 161 0,3-120 0,-3 238 0,0-839 0,-2 452 0,-18-92 0,11 87 0,-3-60 0,12 108 0,-1 0 0,1-1 0,-1 1 0,0 0 0,0 0 0,-3-6 0,4 10 0,0 0 0,0-1 0,0 1 0,0 0 0,0 0 0,0-1 0,0 1 0,-1 0 0,1 0 0,0-1 0,0 1 0,0 0 0,-1 0 0,1-1 0,0 1 0,0 0 0,-1 0 0,1 0 0,0 0 0,0-1 0,-1 1 0,1 0 0,0 0 0,-1 0 0,1 0 0,0 0 0,-1 0 0,1 0 0,0 0 0,0 0 0,-1 0 0,-9 15 0,-3 24 0,2 1 0,2 1 0,1 0 0,-3 53 0,6 169 0,5-257 0,-1 20 0,-1 1 0,-2-1 0,-7 28 0,-6 44 0,13-25 0,3-51 0,1-19 0,-1-8 0,4-35 0,14-74 0,2-7 0,-17-90 0,1-2 0,-2 202 0,1-1 0,0 1 0,5-14 0,-7 23 0,1-1 0,0 1 0,-1 0 0,1 0 0,0 0 0,0-1 0,1 1 0,-1 0 0,0 0 0,1 1 0,-1-1 0,1 0 0,0 0 0,-1 1 0,1-1 0,0 1 0,0-1 0,0 1 0,0 0 0,0 0 0,3-2 0,-4 3 0,-1 0 0,1 0 0,0 0 0,-1 0 0,1 0 0,0 1 0,-1-1 0,1 0 0,-1 0 0,1 0 0,0 0 0,-1 1 0,1-1 0,-1 0 0,1 1 0,-1-1 0,1 0 0,-1 1 0,1-1 0,-1 1 0,1-1 0,-1 1 0,1-1 0,-1 1 0,0-1 0,1 1 0,-1-1 0,0 1 0,1-1 0,-1 1 0,0 0 0,0-1 0,0 1 0,0 0 0,1-1 0,-1 1 0,0-1 0,0 1 0,0 0 0,0 0 0,-2 32 0,2-29 0,-5 39 0,-12 153 0,16-163 0,1 1 0,3 0 0,10 60 0,-9-78 0,-2-1 0,2-1 0,0 0 0,0 0 0,9 18 0,-12-29 0,0-1 0,0 0 0,0 1 0,1-1 0,-1 0 0,1 0 0,-1 0 0,1 0 0,0-1 0,0 1 0,0 0 0,0-1 0,0 1 0,0-1 0,0 0 0,0 1 0,0-1 0,1 0 0,-1 0 0,0-1 0,1 1 0,-1 0 0,1-1 0,-1 0 0,1 1 0,-1-1 0,1 0 0,-1 0 0,1 0 0,-1-1 0,1 1 0,2-2 0,-2 1 0,0 0 0,0-1 0,0 1 0,-1-1 0,1 0 0,-1 0 0,1 0 0,-1 0 0,0 0 0,0-1 0,0 1 0,0-1 0,0 1 0,0-1 0,-1 0 0,1 0 0,-1 0 0,0 1 0,0-1 0,0 0 0,0-1 0,0-4 0,2-10 0,0 1 0,-1-32 0,-1 43 0,-4-224 0,1 78 0,0 131 0,0-1 0,-2 0 0,0 1 0,-1 0 0,-1 0 0,-1 0 0,-1 1 0,-16-28 0,24 46 0,-1 0 0,1 1 0,-1-1 0,0 1 0,1 0 0,-1-1 0,0 1 0,0 0 0,0-1 0,0 1 0,-1 0 0,1 0 0,-2-2 0,3 4 0,0-1 0,-1 0 0,1 0 0,0 0 0,-1 0 0,1 0 0,0 0 0,-1 1 0,1-1 0,0 0 0,-1 0 0,1 1 0,0-1 0,0 0 0,-1 0 0,1 1 0,0-1 0,0 0 0,0 1 0,-1-1 0,1 0 0,0 1 0,0-1 0,0 0 0,0 1 0,0-1 0,0 0 0,-1 1 0,1-1 0,0 0 0,0 1 0,0-1 0,1 1 0,-4 50 0,3-43 0,4 411 0,-3-390 0,2-1 0,6 29 0,1 3 0,-10-24 0,0-36 0,0 1 0,0-1 0,0 0 0,0 0 0,0 1 0,0-1 0,0 0 0,-1 0 0,1 0 0,0 1 0,0-1 0,0 0 0,0 0 0,0 0 0,0 1 0,0-1 0,0 0 0,-1 0 0,1 0 0,0 1 0,0-1 0,0 0 0,0 0 0,0 0 0,-1 0 0,1 0 0,0 1 0,0-1 0,0 0 0,-1 0 0,1 0 0,0 0 0,0 0 0,0 0 0,-1 0 0,1 0 0,0 0 0,-10-14 0,-3-17 0,-17-59 0,19 54 0,-18-40 0,19 53 0,0-1 0,2 0 0,1-1 0,1 0 0,-4-31 0,10 22 0,-2-20 0,2 51 0,0 0 0,-1 0 0,1 0 0,-1-1 0,0 1 0,0 0 0,0 0 0,-1 0 0,1 1 0,-1-1 0,1 0 0,-3-2 0,4 4 0,0 1 0,0 0 0,0 0 0,-1 0 0,1 0 0,0 0 0,0 0 0,0-1 0,0 1 0,-1 0 0,1 0 0,0 0 0,0 0 0,0 0 0,0 0 0,-1 0 0,1 0 0,0 0 0,0 0 0,0 0 0,0 0 0,-1 0 0,1 0 0,0 0 0,0 0 0,0 0 0,-1 0 0,1 0 0,0 0 0,0 0 0,0 0 0,0 0 0,-1 0 0,1 1 0,0-1 0,0 0 0,0 0 0,0 0 0,0 0 0,-1 0 0,1 0 0,0 1 0,0-1 0,0 0 0,0 0 0,0 0 0,-6 14 0,0 15 0,6-17 0,-1 0 0,2 0 0,-1-1 0,2 1 0,-1 0 0,2 0 0,4 14 0,35 81 0,-29-77 0,0 1 0,9 37 0,-15-33 0,-3-12 0,2-1 0,0 1 0,1-1 0,1 0 0,14 27 0,-22-48 0,1 0 0,-1 0 0,1 0 0,-1-1 0,1 1 0,-1 0 0,1 0 0,0 0 0,-1-1 0,1 1 0,0 0 0,0-1 0,-1 1 0,1-1 0,0 1 0,0-1 0,0 1 0,0-1 0,0 0 0,2 1 0,-3-1 0,1 0 0,0 0 0,-1-1 0,1 1 0,-1 0 0,1-1 0,0 1 0,-1-1 0,1 1 0,-1 0 0,1-1 0,-1 1 0,1-1 0,-1 0 0,1 1 0,-1-1 0,0 1 0,1-1 0,-1 1 0,0-1 0,0 0 0,1 0 0,1-6 0,0 0 0,0 0 0,-1 0 0,2-10 0,-2-2 0,-1-1 0,-1 1 0,0-1 0,-7-29 0,-24-77 0,20 88 0,3 0 0,0-1 0,-3-46 0,10 20 0,3 124 0,1 42 0,-2-69 0,0-26 0,-1-9 0,-2-10 0,0 1 0,-1 0 0,-1 0 0,0 1 0,0-1 0,-9-12 0,6 9 0,0 0 0,-6-20 0,12 27 0,5 11 0,7 17 0,10 53 0,-9-34 0,9 50 0,-19-78 0,2 14 0,2 0 0,9 31 0,-13-50 0,1-1 0,0 0 0,0 0 0,0 0 0,1 0 0,0 0 0,0-1 0,0 1 0,0-1 0,1 0 0,-1 0 0,1 0 0,0 0 0,0-1 0,1 1 0,8 4 0,-12-8 0,0 1 0,0-1 0,1 1 0,-1-1 0,0 0 0,0 0 0,0 0 0,1 0 0,-1 0 0,0 0 0,0 0 0,1 0 0,-1 0 0,0-1 0,0 1 0,0 0 0,1-1 0,-1 1 0,0-1 0,0 1 0,0-1 0,0 0 0,0 1 0,0-1 0,0 0 0,0 0 0,0 0 0,0 0 0,-1 1 0,1-1 0,0 0 0,0-1 0,-1 1 0,1 0 0,-1 0 0,1 0 0,-1 0 0,0 0 0,1-1 0,-1 1 0,0-1 0,3-8 0,0 1 0,-1-1 0,1-17 0,1-47 0,-10-145 0,-13 111 121,6 41-1607,8 32-5340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8:36:13.03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24575,'0'7'0,"0"10"0,0 8 0,0 7 0,7 5 0,3-3-8191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52:05.97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330 957 24575,'0'-518'0,"0"1103"0,0-614 0,1-21 0,-2-1 0,-15-89 0,6 83 0,2-1 0,0-101 0,9 1075 0,0-1002 0,-18-134 0,2 81 0,4-202 0,11 255 0,0 641 0,0-543 0,0-1 0,-1 1 0,0-1 0,-4 19 0,5-29 0,-1-1 0,1 1 0,0 0 0,0-1 0,0 1 0,0 0 0,-1-1 0,1 1 0,0 0 0,-1-1 0,1 1 0,0-1 0,-1 1 0,1-1 0,-1 1 0,1-1 0,-1 1 0,1-1 0,-1 1 0,1-1 0,-1 1 0,1-1 0,-1 0 0,0 1 0,1-1 0,-1 0 0,1 0 0,-1 0 0,0 1 0,1-1 0,-1 0 0,0 0 0,0 0 0,1 0 0,-1 0 0,0 0 0,1 0 0,-1 0 0,0 0 0,1-1 0,-1 1 0,0 0 0,1 0 0,-1-1 0,1 1 0,-1 0 0,0-1 0,1 1 0,-1 0 0,1-1 0,-1 1 0,1-1 0,-1 1 0,1-1 0,-1 1 0,1-1 0,0 1 0,-1-1 0,0-1 0,-23-35 0,11 6 0,1 0 0,-12-50 0,16 48 0,-2 0 0,-18-40 0,-37-83 0,54 142 0,10 14 0,1 0 0,0 0 0,0 0 0,-1 0 0,1 0 0,0 0 0,0 0 0,-1 0 0,1 0 0,0 0 0,0 0 0,-1 0 0,1 0 0,0 0 0,0 0 0,-1 0 0,1 0 0,0 0 0,0 0 0,-1 1 0,1-1 0,0 0 0,0 0 0,0 0 0,-1 0 0,1 1 0,0-1 0,0 0 0,0 0 0,0 0 0,-1 1 0,1-1 0,0 0 0,0 1 0,-1 2 0,0 0 0,0 0 0,0 0 0,1 0 0,-1 0 0,1 0 0,0 0 0,0 6 0,2 7 0,1 0 0,0 0 0,1-1 0,0 1 0,14 28 0,-3-12 0,32 49 0,-47-81 0,0 1 0,1 0 0,-1 0 0,0-1 0,1 1 0,-1 0 0,1-1 0,-1 1 0,1 0 0,-1-1 0,1 1 0,-1-1 0,1 1 0,-1-1 0,1 1 0,0-1 0,-1 1 0,1-1 0,0 1 0,0-1 0,-1 0 0,1 0 0,0 1 0,0-1 0,-1 0 0,1 0 0,0 0 0,0 0 0,0 0 0,-1 0 0,1 0 0,0 0 0,0 0 0,0 0 0,-1 0 0,1 0 0,0-1 0,0 1 0,-1 0 0,1-1 0,0 1 0,0 0 0,-1-1 0,1 1 0,-1-1 0,1 1 0,0-1 0,-1 1 0,1-1 0,-1 0 0,1 1 0,-1-1 0,1 0 0,-1 1 0,0-1 0,1 0 0,-1-1 0,4-5 0,0 0 0,-1 0 0,0-1 0,3-12 0,34-243 0,-39 255 0,9-174 0,-4 35 0,-6 143 0,0 1 0,1-1 0,-1 0 0,1 1 0,-1-1 0,1 1 0,0-1 0,1 1 0,-1-1 0,0 1 0,1 0 0,2-4 0,-4 7 0,0-1 0,1 1 0,-1 0 0,0 0 0,0 0 0,0 0 0,0 0 0,1 0 0,-1 0 0,0 0 0,0-1 0,0 1 0,1 0 0,-1 0 0,0 0 0,0 0 0,0 0 0,0 0 0,1 0 0,-1 0 0,0 0 0,0 0 0,0 0 0,1 0 0,-1 1 0,0-1 0,0 0 0,0 0 0,1 0 0,-1 0 0,0 0 0,0 0 0,0 0 0,0 0 0,0 1 0,1-1 0,-1 0 0,0 0 0,0 0 0,0 1 0,6 10 0,1 19 0,-6-26 0,6 25 0,52 262 0,-49-223 0,-3 0 0,-1 91 0,-9-319 0,4-123 0,0 278 0,-1 0 0,1 1 0,0-1 0,0 0 0,1 1 0,3-9 0,-5 12 0,0 1 0,1-1 0,-1 1 0,0-1 0,1 1 0,-1 0 0,0-1 0,1 1 0,-1 0 0,0-1 0,1 1 0,-1 0 0,1-1 0,-1 1 0,0 0 0,1 0 0,-1-1 0,1 1 0,-1 0 0,1 0 0,-1 0 0,1 0 0,-1 0 0,1-1 0,0 1 0,0 1 0,0-1 0,1 1 0,-1-1 0,0 1 0,0 0 0,0-1 0,-1 1 0,1 0 0,0 0 0,0 0 0,0-1 0,0 1 0,-1 0 0,1 0 0,0 0 0,0 2 0,11 20 0,-2 1 0,0 0 0,-1 0 0,9 45 0,-2-8 0,1-7 0,43 157 0,-53-163 0,-7-38 0,2 0 0,-1 0 0,6 18 0,-6-27 0,-1-1 0,0 0 0,0 0 0,0 0 0,0 0 0,0 1 0,0-1 0,0 0 0,0 0 0,0 0 0,1 0 0,-1 0 0,0 1 0,0-1 0,0 0 0,0 0 0,0 0 0,1 0 0,-1 0 0,0 0 0,0 0 0,0 1 0,1-1 0,-1 0 0,0 0 0,0 0 0,0 0 0,0 0 0,1 0 0,-1 0 0,0 0 0,0 0 0,0 0 0,1 0 0,-1 0 0,0 0 0,0 0 0,0-1 0,1 1 0,-1 0 0,0 0 0,0 0 0,0 0 0,0 0 0,1 0 0,-1 0 0,0 0 0,0-1 0,0 1 0,0 0 0,0 0 0,0 0 0,1 0 0,-1 0 0,0-1 0,0 1 0,0 0 0,0 0 0,0 0 0,0-1 0,0 1 0,0 0 0,0 0 0,0 0 0,0-1 0,0 1 0,0 0 0,6-15 0,-4-5 0,-1 0 0,0 1 0,-2-1 0,-5-37 0,0 5 0,-20-115 0,16 116 0,-7-89 0,17 115 0,0 18 0,0 14 0,1 57 0,0-4 0,16 118 0,-7-122 0,-1 0 0,-3 1 0,-3 0 0,-6 98 0,-4-128 0,7-27 0,0 1 0,-1-1 0,1 0 0,0 1 0,-1-1 0,1 1 0,0-1 0,-1 0 0,1 1 0,0-1 0,-1 0 0,1 0 0,-1 1 0,1-1 0,-1 0 0,1 0 0,0 0 0,-1 1 0,1-1 0,-1 0 0,1 0 0,-1 0 0,1 0 0,-1 0 0,1 0 0,-1 0 0,1 0 0,-1 0 0,1 0 0,-1 0 0,1 0 0,-1-1 0,1 1 0,-1 0 0,1 0 0,0 0 0,-1-1 0,1 1 0,-1 0 0,1 0 0,0-1 0,-1 1 0,1 0 0,0-1 0,-1 1 0,1-1 0,0 1 0,-1 0 0,1-1 0,0 1 0,-1-1 0,-13-16 0,1 0 0,0-1 0,2 0 0,-16-31 0,-31-86 0,26 56 0,-48-149 0,56 151 0,3-1 0,16 52 0,-2 1 0,-17-42 0,17 60 0,3 14 0,1 17 0,3-24 0,1 39 0,1 1 0,2-1 0,2-1 0,21 76 0,8 48 0,-5 3 0,-12-78 0,-14-211 0,-6-687 0,2 801 0,2-32 0,-2 40 0,0 0 0,1-1 0,-1 1 0,1 0 0,-1 0 0,1 0 0,0-1 0,0 1 0,0 0 0,0 0 0,0 0 0,0 1 0,1-1 0,1-3 0,-2 5 0,-1 0 0,1 0 0,-1 0 0,1 0 0,-1 0 0,1 0 0,-1 0 0,1 0 0,-1 0 0,1 0 0,-1 0 0,1 1 0,-1-1 0,1 0 0,-1 0 0,0 0 0,1 1 0,-1-1 0,1 0 0,-1 0 0,0 1 0,1-1 0,-1 0 0,0 1 0,1-1 0,-1 1 0,0-1 0,1 0 0,-1 1 0,0-1 0,0 1 0,0-1 0,1 1 0,-1-1 0,0 0 0,0 1 0,0-1 0,0 1 0,0-1 0,0 1 0,0-1 0,0 2 0,7 27 0,-6-24 0,17 84 0,6 115 0,36 185 0,-12-108 0,-39-201 0,0 124 0,-8-182 0,-3 36 0,2-55 0,0 0 0,0 0 0,-1-1 0,0 1 0,1 0 0,-1 0 0,0 0 0,0 0 0,-1-1 0,1 1 0,0 0 0,-1-1 0,0 1 0,-2 2 0,4-5 0,0 0 0,-1 0 0,1 0 0,0 1 0,0-1 0,0 0 0,-1 0 0,1 0 0,0 0 0,0 0 0,0 0 0,-1 0 0,1 0 0,0 0 0,0 0 0,-1 0 0,1 0 0,0 0 0,0 0 0,-1 0 0,1 0 0,0 0 0,0 0 0,-1 0 0,1 0 0,0 0 0,0 0 0,0 0 0,-1 0 0,1 0 0,0 0 0,0-1 0,0 1 0,-1 0 0,1 0 0,0 0 0,0 0 0,0-1 0,0 1 0,-1 0 0,-5-14 0,0-16 0,4 12 0,-3-29 0,-2 1 0,-2 0 0,-25-76 0,26 95 0,1 1 0,1-1 0,2 0 0,-2-29 0,9 480 0,-3-302 0,3-183 0,11-64 0,0 0 0,10-87 0,-10 104 0,0-142 0,0 357 0,2 5 0,-7 393 0,-9-399 0,-2-161 0,-2 1 0,-3 0 0,-1 0 0,-24-77 0,-24-50 0,51 165 0,8 17 0,9 31 0,5 26 0,-4 0 0,-1 2 0,-4-1 0,2 99 0,-10-154 0,-2 37 0,2-40 0,1-1 0,-1 1 0,0-1 0,0 1 0,0 0 0,0-1 0,0 1 0,-1-1 0,1 1 0,0-1 0,0 1 0,0-1 0,0 1 0,-1-1 0,1 1 0,0-1 0,0 1 0,-1-1 0,1 1 0,0-1 0,-1 0 0,1 1 0,-1-1 0,1 1 0,0-1 0,-1 0 0,1 1 0,-1-1 0,1 0 0,-1 0 0,1 1 0,-1-1 0,1 0 0,-1 0 0,1 0 0,-1 0 0,0 0 0,1 0 0,-1 0 0,1 0 0,-1 0 0,1 0 0,-1 0 0,1 0 0,-1 0 0,1 0 0,-1 0 0,0 0 0,1-1 0,-1 1 0,1 0 0,0 0 0,-1-1 0,1 1 0,-1 0 0,1-1 0,-1 0 0,-4-4 0,0-1 0,0 0 0,1 0 0,0 0 0,0 0 0,1-1 0,-1 0 0,1 1 0,1-1 0,-3-11 0,-5-9 0,-2-8 0,1 0 0,2 0 0,1-1 0,-3-43 0,-4-22 0,5 49 0,-3-82 0,13 111 0,0-16 0,-2 1 0,-12-67 0,4 54 0,2 0 0,-1-76 0,10 174 0,-1 33 0,18 124 0,30-7 0,-31-139 0,-2 0 0,-3 1 0,5 72 0,-17-113 0,0-6 0,1 1 0,0 0 0,0-1 0,2 1 0,-1-1 0,7 17 0,-2-20 0,-1-16 0,-1-18 0,2-92 0,-8-118 0,-1 89 0,0 98 0,1 25 0,1 1 0,3-38 0,-3 59 0,0 1 0,0-1 0,0 0 0,0 1 0,0-1 0,1 1 0,-1-1 0,0 0 0,0 1 0,0-1 0,0 1 0,1-1 0,-1 1 0,0-1 0,1 1 0,-1-1 0,0 1 0,1-1 0,-1 1 0,0-1 0,1 1 0,-1-1 0,1 1 0,-1 0 0,1-1 0,-1 1 0,1 0 0,-1-1 0,1 1 0,0 0 0,-1 0 0,1 0 0,0-1 0,1 2 0,-1-1 0,1 1 0,-1-1 0,0 1 0,1-1 0,-1 1 0,0 0 0,0 0 0,1 0 0,-1 0 0,0 0 0,0 0 0,1 1 0,3 4 0,0 0 0,0 0 0,-1 0 0,7 12 0,-5 0 0,-1 0 0,-1 1 0,0-1 0,-1 1 0,1 27 0,-4-5 0,-5 60 0,4-98 0,1 1 0,-1 0 0,0 0 0,0-1 0,-1 1 0,1 0 0,-1-1 0,0 0 0,1 1 0,-2-1 0,-1 4 0,3-7 0,0 1 0,1 0 0,-1-1 0,0 1 0,1-1 0,-1 1 0,0-1 0,1 1 0,-1-1 0,0 1 0,0-1 0,0 0 0,1 1 0,-1-1 0,0 0 0,0 0 0,0 0 0,0 0 0,0 0 0,-1 0 0,1 0 0,-1-1 0,1 1 0,0-1 0,-1 1 0,1-1 0,0 0 0,0 0 0,0 1 0,0-1 0,0 0 0,0 0 0,0 0 0,0-1 0,0 1 0,0 0 0,0 0 0,0-2 0,-13-20 0,2-2 0,-12-31 0,15 32 0,-1 1 0,-1 0 0,-19-28 0,-30-43 0,-18-26 0,76 118 0,-3-4 0,0 0 0,0-1 0,0 1 0,1-1 0,0 0 0,0-1 0,1 1 0,0-1 0,0 1 0,-2-11 0,5 18 0,-1 0 0,1-1 0,0 1 0,0 0 0,0-1 0,0 1 0,0 0 0,0 0 0,-1-1 0,1 1 0,0 0 0,0-1 0,0 1 0,0 0 0,0-1 0,0 1 0,0 0 0,0-1 0,0 1 0,0 0 0,1 0 0,-1-1 0,0 1 0,0 0 0,0-1 0,0 1 0,0 0 0,0 0 0,1-1 0,-1 1 0,0 0 0,0 0 0,0-1 0,1 1 0,-1 0 0,0 0 0,0 0 0,1-1 0,-1 1 0,0 0 0,1 0 0,-1 0 0,0 0 0,0 0 0,1 0 0,0-1 0,14 13 0,13 24 0,-10-4 0,-2 1 0,16 43 0,-5-10 0,-3-6 0,28 108 0,-39-105 0,-10-44 0,0 0 0,2 0 0,11 30 0,-16-49 0,0 0 0,0 0 0,0 0 0,0 0 0,0 1 0,0-1 0,0 0 0,0 0 0,0 0 0,0 0 0,0 1 0,0-1 0,0 0 0,0 0 0,0 0 0,0 0 0,0 1 0,0-1 0,0 0 0,0 0 0,0 0 0,0 0 0,0 0 0,1 0 0,-1 1 0,0-1 0,0 0 0,0 0 0,0 0 0,0 0 0,1 0 0,-1 0 0,0 0 0,0 0 0,0 0 0,0 1 0,0-1 0,1 0 0,-1 0 0,0 0 0,0 0 0,0 0 0,0 0 0,1 0 0,-1 0 0,0 0 0,0 0 0,0 0 0,0 0 0,1-1 0,-1 1 0,0 0 0,0 0 0,0 0 0,0 0 0,1 0 0,-1 0 0,0 0 0,0 0 0,0 0 0,0-1 0,0 1 0,1 0 0,3-17 0,0-24 0,-3-16 0,-3 0 0,-14-93 0,-10-74 0,27 543 0,-1-513 0,1 289 0,-3 121 0,-4-176 0,-2 0 0,-1 0 0,-15 41 0,-3 7 0,23-71 0,-15 48 0,17-61 0,0 0 0,0 1 0,0-1 0,0 0 0,-1 0 0,1 0 0,-1 0 0,0-1 0,-1 1 0,1-1 0,-6 4 0,8-6 0,0 0 0,0 0 0,0 0 0,-1-1 0,1 1 0,0-1 0,-1 1 0,1-1 0,0 0 0,-1 1 0,1-1 0,-1 0 0,1 0 0,-1 0 0,1 0 0,0 0 0,-1 0 0,1 0 0,-1-1 0,1 1 0,-1 0 0,1-1 0,0 1 0,-1-1 0,1 0 0,0 1 0,0-1 0,0 0 0,-1 0 0,1 0 0,0 0 0,0 0 0,0 0 0,0 0 0,0 0 0,1 0 0,-1 0 0,0 0 0,0-1 0,1 1 0,-1 0 0,1-1 0,-1-1 0,-3-6 0,0 0 0,1-1 0,1 1 0,0-1 0,-2-10 0,2-69 0,3 72 0,-1 0 0,-1 0 0,0 0 0,-1 0 0,0 0 0,-10-30 0,11 44 0,0 1 0,0 0 0,0-1 0,-1 1 0,1 0 0,-1 0 0,1-1 0,-1 1 0,0 0 0,0 1 0,1-1 0,-2 0 0,-2-2 0,4 4 0,0-1 0,1 1 0,-1 0 0,1 0 0,-1-1 0,0 1 0,1 0 0,-1 0 0,0 0 0,1 0 0,-1 0 0,1 0 0,-1 0 0,0 0 0,1 0 0,-1 1 0,0-1 0,1 0 0,-1 0 0,1 0 0,-1 1 0,0-1 0,0 1 0,-1 0 0,1 0 0,0 1 0,0-1 0,0 0 0,0 0 0,1 1 0,-1-1 0,0 0 0,0 1 0,1-1 0,-1 1 0,0 1 0,-3 13 0,0 0 0,1 1 0,1-1 0,-1 26 0,6 72 0,-1-70 0,-1-380 0,-1 336 0,0 0 0,1 0 0,-1 1 0,0-1 0,0 0 0,0 0 0,0 0 0,0 0 0,0 0 0,0 0 0,0 0 0,0 0 0,0 0 0,1 0 0,-1 0 0,0 0 0,0 0 0,0 0 0,0 0 0,0 0 0,0 0 0,0 0 0,0 0 0,0 0 0,0 0 0,1 0 0,-1 0 0,0 0 0,0-1 0,0 1 0,0 0 0,0 0 0,0 0 0,0 0 0,0 0 0,0 0 0,0 0 0,0 0 0,0 0 0,0 0 0,0 0 0,0 0 0,1 0 0,-1-1 0,0 1 0,0 0 0,0 0 0,0 0 0,0 0 0,7 15 0,7 25 0,-8-14 0,2 0 0,1-1 0,0-1 0,24 43 0,-19-31 0,-13-31 0,0 0 0,1 0 0,-1-1 0,1 1 0,0 0 0,1-1 0,-1 1 0,1-1 0,0 0 0,0 0 0,0 0 0,7 6 0,-10-10 0,1 1 0,0-1 0,-1 0 0,1 0 0,-1 0 0,1 0 0,0 0 0,-1-1 0,1 1 0,-1 0 0,1 0 0,-1 0 0,1 0 0,-1-1 0,1 1 0,0 0 0,-1 0 0,1-1 0,-1 1 0,0 0 0,1-1 0,-1 1 0,1-1 0,-1 1 0,1-1 0,-1 1 0,0 0 0,1-1 0,-1 1 0,0-1 0,0 0 0,1 1 0,-1-1 0,0 1 0,0-1 0,0 1 0,0-1 0,0 0 0,0 1 0,0-1 0,0 0 0,6-29 0,-6 29 0,5-90 0,-6-104 0,-2 63 0,2 108 0,1-35 0,0 55 0,1 1 0,-1 0 0,1 0 0,-1 0 0,1-1 0,0 1 0,0 0 0,0 0 0,1 0 0,-1 0 0,1 0 0,0 1 0,4-6 0,-6 7 0,1 1 0,0-1 0,0 0 0,-1 1 0,1-1 0,0 1 0,0-1 0,0 1 0,0 0 0,0-1 0,-1 1 0,1 0 0,0-1 0,0 1 0,0 0 0,0 0 0,0 0 0,0 0 0,0 0 0,0 0 0,0 0 0,0 0 0,0 1 0,0-1 0,0 0 0,0 1 0,0-1 0,-1 0 0,1 1 0,0-1 0,0 1 0,0-1 0,-1 1 0,1-1 0,0 1 0,0 0 0,-1 0 0,1-1 0,-1 1 0,1 0 0,-1 0 0,1-1 0,0 2 0,2 3 0,0 0 0,0 0 0,-1 0 0,1 1 0,-1-1 0,1 7 0,10 87 0,-16-630 0,3 358 0,0 260 0,-16 386 0,-11-148 0,8-213-220,13-85-925,-1 9-5681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10:09:49.914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207 768 24575,'0'-9'0,"-1"0"0,0 1 0,0-1 0,-1 1 0,0-1 0,-1 1 0,-5-14 0,-34-52 0,33 62 0,1-1 0,1 0 0,0-1 0,0 1 0,2-1 0,-1 0 0,-5-28 0,8 12 0,1-42 0,6 371 0,-2-250 0,18 91 0,-1-2 0,-19-311 0,-2-48 0,-2 194 0,-12-47 0,0 0 0,12 52 0,3 26 0,1 38 0,0-28 0,1 477 0,-3-630 0,6-171 0,-4 302 0,1 0 0,0 0 0,0 0 0,1 0 0,0 0 0,5-11 0,-6 18 0,-1 1 0,0 0 0,0-1 0,0 1 0,0 0 0,0 0 0,0-1 0,0 1 0,0 0 0,1 0 0,-1-1 0,0 1 0,0 0 0,0 0 0,0-1 0,1 1 0,-1 0 0,0 0 0,0 0 0,1-1 0,-1 1 0,0 0 0,0 0 0,1 0 0,-1 0 0,0 0 0,1 0 0,-1 0 0,0 0 0,0-1 0,1 1 0,-1 0 0,0 0 0,1 0 0,-1 0 0,0 0 0,1 1 0,5 10 0,0 20 0,1 358 0,-10-227 0,3 93 0,0-260 0,-1-73 0,3 0 0,4 0 0,19-98 0,-9 108 0,-2-2 0,-4 1 0,2-122 0,-13 137 0,0 43 0,1 38 0,-1 495 0,1-1026 0,0 853 0,0-355 0,-1 0 0,-1 1 0,1-1 0,-1 0 0,-4-8 0,-6-23 0,-44-245 0,53 263 0,-2 0 0,0 0 0,-1 1 0,-1 0 0,0 0 0,-16-26 0,23 44 0,-1-1 0,1 0 0,0 0 0,-1 1 0,1-1 0,-1 0 0,1 0 0,-1 1 0,1-1 0,-1 0 0,1 1 0,-1-1 0,0 1 0,1-1 0,-1 1 0,0-1 0,1 1 0,-1 0 0,0-1 0,0 1 0,1 0 0,-1-1 0,0 1 0,0 0 0,-1 0 0,1 0 0,1 1 0,-1-1 0,0 1 0,1 0 0,-1-1 0,0 1 0,1 0 0,-1 0 0,1-1 0,-1 1 0,1 0 0,0 0 0,-1 0 0,1 0 0,0-1 0,-1 1 0,1 0 0,0 2 0,-4 52 0,3-51 0,4 217 0,-4 93 0,-3-281 0,-2 0 0,-1 0 0,-12 32 0,16-81 0,1-17 0,3-639 0,1 692 0,0-1 0,1 0 0,9 30 0,-6-24 0,6 37 0,-7 230 0,-6-228 0,1-570 0,2 532 0,0-1 0,2 0 0,8 27 0,6 48 0,-15-22 0,-4-58 0,1 0 0,1 0 0,1 0 0,6 26 0,-8-45 0,1 0 0,-1 0 0,0 0 0,1 0 0,-1 0 0,0 0 0,1 0 0,0 0 0,-1 0 0,1 0 0,-1 0 0,1 0 0,0 0 0,0 0 0,1 1 0,-2-2 0,0 0 0,1 0 0,-1 0 0,1 0 0,-1 0 0,0 0 0,1 0 0,-1-1 0,0 1 0,1 0 0,-1 0 0,0 0 0,0 0 0,1 0 0,-1-1 0,0 1 0,1 0 0,-1 0 0,0-1 0,0 1 0,1 0 0,-1 0 0,0-1 0,0 1 0,0 0 0,1 0 0,-1-1 0,0 1 0,0 0 0,0-1 0,0 1 0,10-38 0,-6-17 0,-4-70 0,2-32 0,-2 153 0,0 0 0,0 0 0,1 0 0,0 0 0,-1 0 0,1 1 0,1-1 0,-1 0 0,1 0 0,-1 1 0,4-6 0,-5 9 0,0 0 0,1 0 0,-1 0 0,0-1 0,0 1 0,0 0 0,0 0 0,1 0 0,-1 0 0,0 0 0,0 0 0,0 0 0,1 0 0,-1-1 0,0 1 0,0 0 0,0 0 0,1 0 0,-1 0 0,0 0 0,0 0 0,0 0 0,1 0 0,-1 0 0,0 0 0,0 0 0,0 0 0,1 1 0,-1-1 0,0 0 0,0 0 0,0 0 0,1 0 0,-1 0 0,0 0 0,0 0 0,0 1 0,0-1 0,1 0 0,-1 0 0,0 0 0,0 0 0,0 0 0,0 1 0,7 13 0,-1 15 0,0 136 0,-7-122 0,2 1 0,13 84 0,1-63 0,-10-58 0,-2-14 0,-1-17 0,-1-283 0,-3 170 0,23 381 0,1-1 0,-23-138 0,1-530 0,-1 220 0,3 331 0,-5 147 0,3-269 0,0 0 0,-1 0 0,1 0 0,-1 0 0,0 0 0,0 0 0,0 0 0,-1-1 0,1 1 0,-1 0 0,-3 5 0,5-9 0,0 0 0,0 0 0,-1 0 0,1 0 0,0 1 0,0-1 0,0 0 0,0 0 0,-1 0 0,1 0 0,0 0 0,0 0 0,0 0 0,-1 0 0,1 1 0,0-1 0,0 0 0,-1 0 0,1 0 0,0 0 0,0 0 0,0 0 0,-1 0 0,1 0 0,0-1 0,0 1 0,0 0 0,-1 0 0,1 0 0,0 0 0,0 0 0,0 0 0,-1 0 0,1 0 0,0 0 0,0-1 0,0 1 0,0 0 0,-1 0 0,1 0 0,0 0 0,0-1 0,0 1 0,-7-14 0,1-16 0,1-18 0,-3 1 0,-2 0 0,-2 0 0,-2 1 0,-37-84 0,25 90 0,25 38 0,0 1 0,0 0 0,0 0 0,-1 0 0,1 0 0,0 0 0,0 0 0,0 1 0,-1-1 0,1 0 0,-1 1 0,-2-2 0,4 2 0,-1 0 0,0 0 0,1 0 0,-1 0 0,0 1 0,1-1 0,-1 0 0,1 0 0,-1 0 0,0 1 0,1-1 0,-1 0 0,1 1 0,-1-1 0,0 0 0,1 1 0,-1-1 0,1 1 0,-1-1 0,1 1 0,0-1 0,-1 1 0,1-1 0,0 1 0,-1-1 0,1 1 0,0 0 0,-1-1 0,1 1 0,0 0 0,-4 15 0,0-1 0,1 0 0,1 1 0,1-1 0,0 1 0,1-1 0,2 25 0,0-3 0,1 202 0,0-268 0,11-47 0,7-46 0,-15-163 0,-7 196 0,3 62 0,3 19 0,3 17 0,-3 0 0,-1 1 0,-1 0 0,0 0 0,0 0 0,-1 1 0,0-1 0,0 11 0,1 80 0,-3-66 0,-3 72 0,1-50 0,5 64 0,-5-132 0,-1-1 0,-7-22 0,-7-23 0,10-19 0,2-1 0,7-84 0,-1 77 0,-1 752 0,0-1189 0,1 517 0,-1 0 0,0 0 0,1 0 0,0 0 0,0-1 0,2-5 0,-3 9 0,0 1 0,0 0 0,1-1 0,-1 1 0,0 0 0,0 0 0,0-1 0,0 1 0,0 0 0,1-1 0,-1 1 0,0 0 0,0 0 0,1 0 0,-1-1 0,0 1 0,0 0 0,1 0 0,-1 0 0,0 0 0,0-1 0,1 1 0,-1 0 0,0 0 0,1 0 0,-1 0 0,0 0 0,1 0 0,-1 0 0,0 0 0,1 0 0,9 15 0,-5-1 0,-1 1 0,-1 0 0,0 0 0,-1 0 0,0 16 0,-2 82 0,-1-58 0,0-25 0,0-2 0,2-1 0,3 29 0,-2-47 0,-1-1 0,2 1 0,-1 0 0,1-1 0,0 1 0,1-1 0,0 0 0,0 0 0,1 0 0,7 8 0,-12-15 0,0-1 0,1 1 0,-1 0 0,1 0 0,-1-1 0,1 1 0,0 0 0,-1-1 0,1 1 0,0-1 0,-1 1 0,1-1 0,0 1 0,0-1 0,-1 1 0,1-1 0,0 0 0,0 1 0,0-1 0,0 0 0,0 0 0,-1 0 0,1 1 0,0-1 0,2 0 0,-2-1 0,-1 0 0,1 1 0,0-1 0,0 0 0,-1 1 0,1-1 0,0 0 0,-1 0 0,1 0 0,-1 0 0,1 0 0,-1 0 0,1 0 0,-1 1 0,1-1 0,-1 0 0,0 0 0,0-2 0,6-54 0,-6 53 0,0-459 0,-3 191 0,3 630-1365,0-322-5461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8:36:08.03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169 650 24575,'-3'0'0,"1"0"0,-1-1 0,0 0 0,1 0 0,-1 1 0,1-2 0,-1 1 0,1 0 0,-1 0 0,1-1 0,0 1 0,-1-1 0,1 0 0,0 0 0,0 0 0,1 0 0,-1 0 0,0 0 0,-2-5 0,-1 1 0,1-1 0,1 0 0,-1 0 0,1-1 0,-3-11 0,2 0 0,1 0 0,1 0 0,1-21 0,0 23 0,0-1 0,0 0 0,-6-22 0,-2 22 0,8 18 0,1 0 0,0 0 0,0 0 0,-1 0 0,1 0 0,0 0 0,0 0 0,-1 0 0,1 0 0,0 0 0,-1 0 0,1 0 0,0 0 0,0 0 0,-1 0 0,1 0 0,0 0 0,0 0 0,-1 0 0,1 1 0,0-1 0,0 0 0,0 0 0,-1 0 0,1 0 0,0 1 0,0-1 0,0 0 0,0 0 0,-1 1 0,1-1 0,0 0 0,0 0 0,0 1 0,0-1 0,0 0 0,-10 37 0,7-18 0,1 1 0,1-1 0,1 1 0,1-1 0,1 1 0,0-1 0,1 1 0,2-1 0,0 0 0,0 0 0,12 24 0,-8-24 0,-2 1 0,0 0 0,-1 0 0,-1 0 0,-1 1 0,2 36 0,-3-33 0,0-6 0,0 0 0,1 0 0,1 0 0,11 27 0,-16-45 0,0 0 0,0 0 0,0 0 0,0 0 0,0 0 0,0 1 0,0-1 0,0 0 0,0 0 0,0 0 0,0 0 0,0 0 0,0 0 0,0 0 0,0 0 0,0 0 0,0 1 0,0-1 0,0 0 0,0 0 0,0 0 0,0 0 0,0 0 0,1 0 0,-1 0 0,0 0 0,0 0 0,0 0 0,0 0 0,0 0 0,0 0 0,0 0 0,0 1 0,0-1 0,0 0 0,1 0 0,-1 0 0,0 0 0,0 0 0,0 0 0,0 0 0,0 0 0,0 0 0,0 0 0,0 0 0,1 0 0,-1 0 0,0 0 0,0-1 0,0 1 0,0 0 0,0 0 0,0 0 0,0 0 0,0 0 0,0 0 0,0 0 0,1 0 0,-1 0 0,0 0 0,0 0 0,3-10 0,-1-14 0,-1 11 0,0 0 0,-1 0 0,-1 0 0,0 0 0,-1 0 0,0 0 0,-1 0 0,-1 1 0,0-1 0,0 1 0,-10-18 0,5 13 0,1 1 0,0-1 0,2-1 0,0 1 0,1-1 0,0 0 0,2-1 0,-2-18 0,3-2 0,1-1 0,7-68 0,-5 104 0,-1 0 0,0 0 0,1 0 0,0 0 0,0 0 0,0 1 0,0-1 0,1 0 0,-1 0 0,1 1 0,3-6 0,-4 9 0,-1 0 0,0 0 0,0 0 0,0-1 0,0 1 0,1 0 0,-1 0 0,0 0 0,0 0 0,0 0 0,1 0 0,-1 0 0,0-1 0,0 1 0,0 0 0,1 0 0,-1 0 0,0 0 0,0 0 0,1 0 0,-1 0 0,0 0 0,0 0 0,1 0 0,-1 0 0,0 0 0,0 0 0,0 1 0,1-1 0,-1 0 0,0 0 0,0 0 0,0 0 0,1 0 0,-1 0 0,0 0 0,0 1 0,0-1 0,1 0 0,-1 0 0,0 1 0,7 12 0,-1 16 0,1 53 0,-4-40 0,9 44 0,-9-69 0,8 35 0,22 66 0,53 154 0,-102-318 0,2-2 0,2 0 0,2 0 0,2-1 0,2 0 0,1-81 0,6 108 0,-2-1 0,0 1 0,-1 0 0,-9-37 0,-10-49 0,19 94 0,2 24 0,0 6 0,0 0 0,5 31 0,45 107 0,-20-69 0,40 172 0,-70-257 0,0 0 0,0 0 0,0 0 0,0 0 0,0 0 0,0 0 0,0 0 0,1 0 0,-1 0 0,0 0 0,0 0 0,0 0 0,0 0 0,0 0 0,0 0 0,0 0 0,0 0 0,0-1 0,1 1 0,-1 0 0,0 0 0,0 0 0,0 0 0,0 1 0,0-1 0,0 0 0,0 0 0,0 0 0,0 0 0,1 0 0,-1 0 0,0 0 0,0 0 0,0 0 0,0 0 0,0 0 0,0 0 0,0 0 0,0 0 0,0 0 0,0 0 0,0 0 0,0 0 0,1 0 0,-1 1 0,0-1 0,0 0 0,0 0 0,0 0 0,0 0 0,0 0 0,0 0 0,0 0 0,0 0 0,3-16 0,-1-24 0,-5-19 0,-17-93 0,10 91 0,-2-74 0,14 575 0,-2-434 0,-4 50 0,4-55 0,0 1 0,0-1 0,0 0 0,0 1 0,0-1 0,-1 1 0,1-1 0,-1 1 0,1-1 0,-1 0 0,0 1 0,1-1 0,-1 0 0,0 0 0,0 1 0,0-1 0,0 0 0,0 0 0,0 0 0,0 0 0,0 0 0,0 0 0,-1-1 0,1 1 0,0 0 0,-1-1 0,1 1 0,0 0 0,-1-1 0,-2 1 0,2-1 0,0-1 0,1 0 0,-1 1 0,0-1 0,0 0 0,1 0 0,-1 0 0,0 0 0,1 0 0,-1 0 0,1 0 0,-1 0 0,1-1 0,0 1 0,-1-1 0,1 1 0,0-1 0,0 1 0,0-1 0,0 0 0,1 0 0,-1 1 0,0-1 0,1 0 0,-1-3 0,-11-50 0,-31-237 0,24 195 0,10 56 0,-7-74 0,16 85 0,-1-26 0,1 53 0,-1 0 0,1-1 0,-1 1 0,1 0 0,-1 0 0,0 0 0,-1 0 0,1 0 0,0 0 0,-1 0 0,1 0 0,-4-3 0,5 6 0,0-1 0,-1 1 0,1 0 0,0 0 0,0 0 0,0 0 0,-1 0 0,1-1 0,0 1 0,0 0 0,-1 0 0,1 0 0,0 0 0,0 0 0,-1 0 0,1 0 0,0 0 0,0 0 0,0 0 0,-1 0 0,1 0 0,0 0 0,0 0 0,-1 0 0,1 0 0,0 0 0,0 1 0,-1-1 0,1 0 0,0 0 0,0 0 0,0 0 0,-1 0 0,1 1 0,0-1 0,0 0 0,0 0 0,0 0 0,0 0 0,-1 1 0,1-1 0,0 0 0,0 0 0,0 0 0,0 1 0,0-1 0,0 0 0,0 0 0,0 1 0,0-1 0,-6 16 0,5-12 0,-14 53 0,3 2 0,2-1 0,3 1 0,2 1 0,5 72 0,0-446 0,1 163 0,-1 649 0,0-995 0,2 533 0,1 1 0,2-1 0,2 0 0,17 54 0,-11-37 0,-2 0 0,-2 1 0,-3-1 0,-1 104 0,-6-147 0,1 0 0,1 1 0,0-1 0,4 21 0,-5-31 0,0 0 0,0 1 0,0-1 0,0 1 0,0-1 0,0 0 0,0 1 0,0-1 0,0 0 0,0 1 0,0-1 0,1 0 0,-1 1 0,0-1 0,0 0 0,0 1 0,0-1 0,1 0 0,-1 1 0,0-1 0,0 0 0,1 0 0,-1 1 0,0-1 0,1 0 0,-1 0 0,0 0 0,1 1 0,-1-1 0,0 0 0,1 0 0,-1 0 0,0 0 0,1 0 0,-1 0 0,0 0 0,1 0 0,-1 0 0,0 0 0,1 0 0,-1 0 0,1 0 0,-1 0 0,0 0 0,1 0 0,-1 0 0,0 0 0,1 0 0,-1 0 0,0-1 0,1 1 0,-1 0 0,0 0 0,1 0 0,-1-1 0,0 1 0,0 0 0,1-1 0,-1 1 0,0 0 0,0 0 0,0-1 0,1 1 0,-1-1 0,14-24 0,-13 22 0,8-20 0,-1 0 0,-1-1 0,0 0 0,-2-1 0,3-46 0,-6-128 0,-3 132 0,-2 13 0,1 33 0,1 1 0,1 0 0,1 0 0,1-1 0,6-31 0,-8 52 0,0-1 0,0 0 0,0 0 0,0 1 0,0-1 0,1 0 0,-1 1 0,0-1 0,0 0 0,1 0 0,-1 1 0,0-1 0,1 1 0,-1-1 0,1 0 0,-1 1 0,0-1 0,1 1 0,0-1 0,-1 1 0,1-1 0,-1 1 0,1 0 0,0-1 0,-1 1 0,1 0 0,-1-1 0,1 1 0,0 0 0,0 0 0,-1-1 0,1 1 0,0 0 0,-1 0 0,1 0 0,0 0 0,0 0 0,-1 0 0,1 0 0,0 0 0,0 1 0,-1-1 0,1 0 0,0 0 0,-1 0 0,1 1 0,0-1 0,-1 1 0,1-1 0,-1 0 0,1 1 0,0-1 0,-1 1 0,1-1 0,-1 1 0,1-1 0,-1 1 0,0-1 0,1 1 0,0 1 0,5 6 0,0 0 0,0 0 0,6 12 0,-10-17 0,9 20 0,-1 0 0,-1 0 0,-1 1 0,7 38 0,1-2 0,-8-23 0,-1 0 0,-2 1 0,-2-1 0,-2 73 0,0-147 0,-2 0 0,-2 0 0,-1 0 0,-14-57 0,8 60 0,-15-42 0,23 70 0,-1 0 0,0 1 0,0-1 0,0 1 0,-1 0 0,1 0 0,-1 0 0,-1 0 0,-8-7 0,12 11 0,-1-1 0,0 1 0,1 0 0,-1 0 0,0 0 0,0 0 0,1 0 0,-1 0 0,0 0 0,0 1 0,0-1 0,0 1 0,0-1 0,0 1 0,-1 0 0,1 0 0,0 0 0,0 0 0,0 0 0,0 0 0,0 1 0,0-1 0,-2 1 0,1 1 0,1 0 0,-1-1 0,1 1 0,-1 0 0,1 0 0,0 0 0,0 1 0,0-1 0,0 0 0,0 1 0,0 0 0,1-1 0,-3 6 0,-1 4 0,0 1 0,1 0 0,1 0 0,0 1 0,-3 24 0,7 179 0,-1-213 0,0 0 0,-1 0 0,1 0 0,-1 0 0,0 0 0,0-1 0,0 1 0,0 0 0,-1 0 0,1-1 0,-4 6 0,4-8 0,1-1 0,-1 0 0,1 0 0,-1 0 0,0 0 0,1 0 0,-1 0 0,1 0 0,-1-1 0,1 1 0,-1 0 0,1 0 0,-1 0 0,1 0 0,-1-1 0,1 1 0,-1 0 0,1 0 0,-1-1 0,1 1 0,0 0 0,-1-1 0,1 1 0,-1-1 0,1 1 0,0 0 0,-1-1 0,1 1 0,0-1 0,0 1 0,-1-1 0,1 1 0,0-1 0,0 1 0,0-1 0,0 1 0,0-1 0,-1 0 0,-10-28 0,10 26 0,-111-276 0,106 271 0,2 13 0,3 19 0,1-23 0,2 46 0,2-1 0,11 54 0,4 31 0,-14-91 0,13 46 0,1 5 0,-16-136 0,-2-41 0,-2-348 0,1 998 0,0-562 0,-3 49 0,2-48 0,1 0 0,-1 0 0,0 1 0,0-1 0,0 0 0,-1 0 0,1 0 0,-1 0 0,1 0 0,-1 0 0,0-1 0,-4 5 0,6-6 0,0-1 0,-1 1 0,1-1 0,-1 1 0,0-1 0,1 1 0,-1-1 0,1 1 0,-1-1 0,0 0 0,1 1 0,-1-1 0,0 0 0,0 1 0,1-1 0,-1 0 0,0 0 0,0 0 0,1 0 0,-1 0 0,0 0 0,0 0 0,1 0 0,-1 0 0,0 0 0,0 0 0,1 0 0,-1 0 0,0-1 0,1 1 0,-1 0 0,0-1 0,0 1 0,1 0 0,-1-1 0,1 1 0,-1-1 0,0 1 0,1-1 0,-1 1 0,1-1 0,-1 1 0,1-1 0,-1 0 0,1 1 0,0-1 0,-1 0 0,1 0 0,-3-5 0,1 1 0,-1-1 0,1 1 0,1-1 0,-2-8 0,-7-62 0,3-2 0,6-135 0,3 130 0,0-141 0,2 198 0,4 39 0,6 47 0,-9-37 0,37 221 0,-35-190 0,-3 1 0,-4 83 0,22-294 0,-5-591 0,-17 744 0,2-9 0,4 18 0,7 29 0,-9-25 0,7 20 0,148 415 0,-24 7 0,-95-266 0,-35-159 0,-2 0 0,-1 1 0,-1-1 0,-5 49 0,-2-129 0,-37-433 0,39 468 0,0-1 0,-2 1 0,0 0 0,-1 1 0,-10-20 0,-2-4 0,18 39 0,-9-19 0,4 17 0,2 13 0,4-4 0,-2 5 0,0 1 0,0-1 0,-7 18 0,9-27 0,0 0 0,-1 0 0,1 0 0,0 1 0,-1-1 0,1 0 0,-1 0 0,0 0 0,1 0 0,-1 0 0,0 0 0,0 0 0,0 0 0,1 0 0,-1 0 0,0-1 0,0 1 0,0 0 0,0 0 0,0-1 0,-1 1 0,1-1 0,0 1 0,0-1 0,0 0 0,0 1 0,-1-1 0,1 0 0,0 0 0,0 1 0,0-1 0,-1 0 0,1-1 0,0 1 0,0 0 0,-1 0 0,1 0 0,0-1 0,0 1 0,0 0 0,-1-1 0,-1-1 0,-10-7 0,0-2 0,1 1 0,0-2 0,1 0 0,0 0 0,0-1 0,2 0 0,-16-28 0,9 17 0,-21-26 0,37 49 0,0 1 0,-1-1 0,1 1 0,0-1 0,-1 1 0,1 0 0,0-1 0,-1 1 0,1 0 0,-1-1 0,1 1 0,0 0 0,-1-1 0,1 1 0,-1 0 0,1 0 0,-1 0 0,1-1 0,-1 1 0,1 0 0,-1 0 0,1 0 0,-1 0 0,0 0 0,-3 9 0,8 21 0,21 50 0,12 52 0,-34-118 0,4 22 0,1 1 0,25 66 0,-33-103 0,0 0 0,0-1 0,0 1 0,0 0 0,0 0 0,0 0 0,0 0 0,0 0 0,0 0 0,0 0 0,0 0 0,0 0 0,0 0 0,0 0 0,0 0 0,0 0 0,0 0 0,1 0 0,-1 0 0,0 0 0,0-1 0,0 1 0,0 0 0,0 0 0,0 0 0,0 0 0,0 0 0,0 0 0,0 0 0,0 0 0,0 0 0,1 0 0,-1 0 0,0 0 0,0 0 0,0 0 0,0 1 0,0-1 0,0 0 0,0 0 0,0 0 0,0 0 0,0 0 0,0 0 0,0 0 0,1 0 0,-1 0 0,0 0 0,0 0 0,0 0 0,0 0 0,0 0 0,0 0 0,0 0 0,0 0 0,0 0 0,0 1 0,0-1 0,0 0 0,0 0 0,0 0 0,0 0 0,0 0 0,0 0 0,0 0 0,0 0 0,0 0 0,2-10 0,-1-13 0,-4 3 0,-2 0 0,0 1 0,-1 0 0,-15-31 0,13 31 0,0-1 0,1 1 0,1-1 0,-5-30 0,6-22 0,5-98 0,2 87 0,-2 76 0,4-51 0,-4 57 0,0-1 0,0 1 0,1-1 0,-1 1 0,0-1 0,0 1 0,1-1 0,-1 1 0,1-1 0,0 1 0,-1 0 0,1-1 0,0 1 0,0 0 0,0 0 0,0 0 0,0-1 0,0 1 0,0 0 0,0 0 0,0 0 0,0 1 0,1-1 0,-1 0 0,0 0 0,1 1 0,-1-1 0,0 0 0,1 1 0,2-1 0,-2 1 0,0 1 0,0 0 0,-1-1 0,1 1 0,0 0 0,0 0 0,-1 0 0,1 0 0,0 0 0,-1 0 0,0 1 0,1-1 0,-1 0 0,1 1 0,-1-1 0,0 1 0,0-1 0,0 1 0,0 0 0,0 0 0,0-1 0,-1 1 0,1 0 0,0 0 0,0 3 0,10 50 0,-11-55 0,5 29 0,-2 0 0,-2-1 0,0 1 0,-7 52 0,6-80 0,0-1 0,0 0 0,0 0 0,0 1 0,0-1 0,0 0 0,0 0 0,0 1 0,0-1 0,0 0 0,0 0 0,0 1 0,0-1 0,0 0 0,0 0 0,0 1 0,0-1 0,-1 0 0,1 0 0,0 0 0,0 1 0,0-1 0,0 0 0,-1 0 0,1 0 0,0 0 0,0 1 0,0-1 0,-1 0 0,1 0 0,0 0 0,0 0 0,-1 0 0,1 0 0,0 0 0,0 0 0,0 0 0,-1 1 0,1-1 0,0 0 0,-1 0 0,1 0 0,0-1 0,-10-9 0,-6-21 0,16 30 0,-35-99 0,26 71 0,0 0 0,-22-42 0,-37-84 0,68 154 0,0 0 0,0 1 0,-1-1 0,1 0 0,0 0 0,-1 0 0,1 1 0,0-1 0,-1 0 0,1 1 0,-1-1 0,1 0 0,-1 1 0,0-1 0,1 1 0,-1-1 0,1 1 0,-1-1 0,0 1 0,0-1 0,1 1 0,-1 0 0,0-1 0,-1 1 0,2 0 0,-1 1 0,0-1 0,1 1 0,-1 0 0,1-1 0,-1 1 0,1 0 0,-1-1 0,1 1 0,0 0 0,-1 0 0,1 0 0,0-1 0,0 1 0,-1 0 0,1 0 0,0 0 0,0 1 0,-3 52 0,3-49 0,-1 28 0,0 26 0,1 0 0,4-1 0,12 73 0,5-9-1365,-18-87-5461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8:36:13.03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24575,'0'7'0,"0"10"0,0 8 0,0 7 0,7 5 0,3-3-8191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8:36:08.03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169 650 24575,'-3'0'0,"1"0"0,-1-1 0,0 0 0,1 0 0,-1 1 0,1-2 0,-1 1 0,1 0 0,-1 0 0,1-1 0,0 1 0,-1-1 0,1 0 0,0 0 0,0 0 0,1 0 0,-1 0 0,0 0 0,-2-5 0,-1 1 0,1-1 0,1 0 0,-1 0 0,1-1 0,-3-11 0,2 0 0,1 0 0,1 0 0,1-21 0,0 23 0,0-1 0,0 0 0,-6-22 0,-2 22 0,8 18 0,1 0 0,0 0 0,0 0 0,-1 0 0,1 0 0,0 0 0,0 0 0,-1 0 0,1 0 0,0 0 0,-1 0 0,1 0 0,0 0 0,0 0 0,-1 0 0,1 0 0,0 0 0,0 0 0,-1 0 0,1 1 0,0-1 0,0 0 0,0 0 0,-1 0 0,1 0 0,0 1 0,0-1 0,0 0 0,0 0 0,-1 1 0,1-1 0,0 0 0,0 0 0,0 1 0,0-1 0,0 0 0,-10 37 0,7-18 0,1 1 0,1-1 0,1 1 0,1-1 0,1 1 0,0-1 0,1 1 0,2-1 0,0 0 0,0 0 0,12 24 0,-8-24 0,-2 1 0,0 0 0,-1 0 0,-1 0 0,-1 1 0,2 36 0,-3-33 0,0-6 0,0 0 0,1 0 0,1 0 0,11 27 0,-16-45 0,0 0 0,0 0 0,0 0 0,0 0 0,0 0 0,0 1 0,0-1 0,0 0 0,0 0 0,0 0 0,0 0 0,0 0 0,0 0 0,0 0 0,0 0 0,0 0 0,0 1 0,0-1 0,0 0 0,0 0 0,0 0 0,0 0 0,0 0 0,1 0 0,-1 0 0,0 0 0,0 0 0,0 0 0,0 0 0,0 0 0,0 0 0,0 0 0,0 1 0,0-1 0,0 0 0,1 0 0,-1 0 0,0 0 0,0 0 0,0 0 0,0 0 0,0 0 0,0 0 0,0 0 0,0 0 0,1 0 0,-1 0 0,0 0 0,0-1 0,0 1 0,0 0 0,0 0 0,0 0 0,0 0 0,0 0 0,0 0 0,0 0 0,1 0 0,-1 0 0,0 0 0,0 0 0,3-10 0,-1-14 0,-1 11 0,0 0 0,-1 0 0,-1 0 0,0 0 0,-1 0 0,0 0 0,-1 0 0,-1 1 0,0-1 0,0 1 0,-10-18 0,5 13 0,1 1 0,0-1 0,2-1 0,0 1 0,1-1 0,0 0 0,2-1 0,-2-18 0,3-2 0,1-1 0,7-68 0,-5 104 0,-1 0 0,0 0 0,1 0 0,0 0 0,0 0 0,0 1 0,0-1 0,1 0 0,-1 0 0,1 1 0,3-6 0,-4 9 0,-1 0 0,0 0 0,0 0 0,0-1 0,0 1 0,1 0 0,-1 0 0,0 0 0,0 0 0,0 0 0,1 0 0,-1 0 0,0-1 0,0 1 0,0 0 0,1 0 0,-1 0 0,0 0 0,0 0 0,1 0 0,-1 0 0,0 0 0,0 0 0,1 0 0,-1 0 0,0 0 0,0 0 0,0 1 0,1-1 0,-1 0 0,0 0 0,0 0 0,0 0 0,1 0 0,-1 0 0,0 0 0,0 1 0,0-1 0,1 0 0,-1 0 0,0 1 0,7 12 0,-1 16 0,1 53 0,-4-40 0,9 44 0,-9-69 0,8 35 0,22 66 0,53 154 0,-102-318 0,2-2 0,2 0 0,2 0 0,2-1 0,2 0 0,1-81 0,6 108 0,-2-1 0,0 1 0,-1 0 0,-9-37 0,-10-49 0,19 94 0,2 24 0,0 6 0,0 0 0,5 31 0,45 107 0,-20-69 0,40 172 0,-70-257 0,0 0 0,0 0 0,0 0 0,0 0 0,0 0 0,0 0 0,0 0 0,1 0 0,-1 0 0,0 0 0,0 0 0,0 0 0,0 0 0,0 0 0,0 0 0,0 0 0,0 0 0,0-1 0,1 1 0,-1 0 0,0 0 0,0 0 0,0 0 0,0 1 0,0-1 0,0 0 0,0 0 0,0 0 0,0 0 0,1 0 0,-1 0 0,0 0 0,0 0 0,0 0 0,0 0 0,0 0 0,0 0 0,0 0 0,0 0 0,0 0 0,0 0 0,0 0 0,0 0 0,1 0 0,-1 1 0,0-1 0,0 0 0,0 0 0,0 0 0,0 0 0,0 0 0,0 0 0,0 0 0,0 0 0,3-16 0,-1-24 0,-5-19 0,-17-93 0,10 91 0,-2-74 0,14 575 0,-2-434 0,-4 50 0,4-55 0,0 1 0,0-1 0,0 0 0,0 1 0,0-1 0,-1 1 0,1-1 0,-1 1 0,1-1 0,-1 0 0,0 1 0,1-1 0,-1 0 0,0 0 0,0 1 0,0-1 0,0 0 0,0 0 0,0 0 0,0 0 0,0 0 0,0 0 0,-1-1 0,1 1 0,0 0 0,-1-1 0,1 1 0,0 0 0,-1-1 0,-2 1 0,2-1 0,0-1 0,1 0 0,-1 1 0,0-1 0,0 0 0,1 0 0,-1 0 0,0 0 0,1 0 0,-1 0 0,1 0 0,-1 0 0,1-1 0,0 1 0,-1-1 0,1 1 0,0-1 0,0 1 0,0-1 0,0 0 0,1 0 0,-1 1 0,0-1 0,1 0 0,-1-3 0,-11-50 0,-31-237 0,24 195 0,10 56 0,-7-74 0,16 85 0,-1-26 0,1 53 0,-1 0 0,1-1 0,-1 1 0,1 0 0,-1 0 0,0 0 0,-1 0 0,1 0 0,0 0 0,-1 0 0,1 0 0,-4-3 0,5 6 0,0-1 0,-1 1 0,1 0 0,0 0 0,0 0 0,0 0 0,-1 0 0,1-1 0,0 1 0,0 0 0,-1 0 0,1 0 0,0 0 0,0 0 0,-1 0 0,1 0 0,0 0 0,0 0 0,0 0 0,-1 0 0,1 0 0,0 0 0,0 0 0,-1 0 0,1 0 0,0 0 0,0 1 0,-1-1 0,1 0 0,0 0 0,0 0 0,0 0 0,-1 0 0,1 1 0,0-1 0,0 0 0,0 0 0,0 0 0,0 0 0,-1 1 0,1-1 0,0 0 0,0 0 0,0 0 0,0 1 0,0-1 0,0 0 0,0 0 0,0 1 0,0-1 0,-6 16 0,5-12 0,-14 53 0,3 2 0,2-1 0,3 1 0,2 1 0,5 72 0,0-446 0,1 163 0,-1 649 0,0-995 0,2 533 0,1 1 0,2-1 0,2 0 0,17 54 0,-11-37 0,-2 0 0,-2 1 0,-3-1 0,-1 104 0,-6-147 0,1 0 0,1 1 0,0-1 0,4 21 0,-5-31 0,0 0 0,0 1 0,0-1 0,0 1 0,0-1 0,0 0 0,0 1 0,0-1 0,0 0 0,0 1 0,0-1 0,1 0 0,-1 1 0,0-1 0,0 0 0,0 1 0,0-1 0,1 0 0,-1 1 0,0-1 0,0 0 0,1 0 0,-1 1 0,0-1 0,1 0 0,-1 0 0,0 0 0,1 1 0,-1-1 0,0 0 0,1 0 0,-1 0 0,0 0 0,1 0 0,-1 0 0,0 0 0,1 0 0,-1 0 0,0 0 0,1 0 0,-1 0 0,1 0 0,-1 0 0,0 0 0,1 0 0,-1 0 0,0 0 0,1 0 0,-1 0 0,0-1 0,1 1 0,-1 0 0,0 0 0,1 0 0,-1-1 0,0 1 0,0 0 0,1-1 0,-1 1 0,0 0 0,0 0 0,0-1 0,1 1 0,-1-1 0,14-24 0,-13 22 0,8-20 0,-1 0 0,-1-1 0,0 0 0,-2-1 0,3-46 0,-6-128 0,-3 132 0,-2 13 0,1 33 0,1 1 0,1 0 0,1 0 0,1-1 0,6-31 0,-8 52 0,0-1 0,0 0 0,0 0 0,0 1 0,0-1 0,1 0 0,-1 1 0,0-1 0,0 0 0,1 0 0,-1 1 0,0-1 0,1 1 0,-1-1 0,1 0 0,-1 1 0,0-1 0,1 1 0,0-1 0,-1 1 0,1-1 0,-1 1 0,1 0 0,0-1 0,-1 1 0,1 0 0,-1-1 0,1 1 0,0 0 0,0 0 0,-1-1 0,1 1 0,0 0 0,-1 0 0,1 0 0,0 0 0,0 0 0,-1 0 0,1 0 0,0 0 0,0 1 0,-1-1 0,1 0 0,0 0 0,-1 0 0,1 1 0,0-1 0,-1 1 0,1-1 0,-1 0 0,1 1 0,0-1 0,-1 1 0,1-1 0,-1 1 0,1-1 0,-1 1 0,0-1 0,1 1 0,0 1 0,5 6 0,0 0 0,0 0 0,6 12 0,-10-17 0,9 20 0,-1 0 0,-1 0 0,-1 1 0,7 38 0,1-2 0,-8-23 0,-1 0 0,-2 1 0,-2-1 0,-2 73 0,0-147 0,-2 0 0,-2 0 0,-1 0 0,-14-57 0,8 60 0,-15-42 0,23 70 0,-1 0 0,0 1 0,0-1 0,0 1 0,-1 0 0,1 0 0,-1 0 0,-1 0 0,-8-7 0,12 11 0,-1-1 0,0 1 0,1 0 0,-1 0 0,0 0 0,0 0 0,1 0 0,-1 0 0,0 0 0,0 1 0,0-1 0,0 1 0,0-1 0,0 1 0,-1 0 0,1 0 0,0 0 0,0 0 0,0 0 0,0 0 0,0 1 0,0-1 0,-2 1 0,1 1 0,1 0 0,-1-1 0,1 1 0,-1 0 0,1 0 0,0 0 0,0 1 0,0-1 0,0 0 0,0 1 0,0 0 0,1-1 0,-3 6 0,-1 4 0,0 1 0,1 0 0,1 0 0,0 1 0,-3 24 0,7 179 0,-1-213 0,0 0 0,-1 0 0,1 0 0,-1 0 0,0 0 0,0-1 0,0 1 0,0 0 0,-1 0 0,1-1 0,-4 6 0,4-8 0,1-1 0,-1 0 0,1 0 0,-1 0 0,0 0 0,1 0 0,-1 0 0,1 0 0,-1-1 0,1 1 0,-1 0 0,1 0 0,-1 0 0,1 0 0,-1-1 0,1 1 0,-1 0 0,1 0 0,-1-1 0,1 1 0,0 0 0,-1-1 0,1 1 0,-1-1 0,1 1 0,0 0 0,-1-1 0,1 1 0,0-1 0,0 1 0,-1-1 0,1 1 0,0-1 0,0 1 0,0-1 0,0 1 0,0-1 0,-1 0 0,-10-28 0,10 26 0,-111-276 0,106 271 0,2 13 0,3 19 0,1-23 0,2 46 0,2-1 0,11 54 0,4 31 0,-14-91 0,13 46 0,1 5 0,-16-136 0,-2-41 0,-2-348 0,1 998 0,0-562 0,-3 49 0,2-48 0,1 0 0,-1 0 0,0 1 0,0-1 0,0 0 0,-1 0 0,1 0 0,-1 0 0,1 0 0,-1 0 0,0-1 0,-4 5 0,6-6 0,0-1 0,-1 1 0,1-1 0,-1 1 0,0-1 0,1 1 0,-1-1 0,1 1 0,-1-1 0,0 0 0,1 1 0,-1-1 0,0 0 0,0 1 0,1-1 0,-1 0 0,0 0 0,0 0 0,1 0 0,-1 0 0,0 0 0,0 0 0,1 0 0,-1 0 0,0 0 0,0 0 0,1 0 0,-1 0 0,0-1 0,1 1 0,-1 0 0,0-1 0,0 1 0,1 0 0,-1-1 0,1 1 0,-1-1 0,0 1 0,1-1 0,-1 1 0,1-1 0,-1 1 0,1-1 0,-1 0 0,1 1 0,0-1 0,-1 0 0,1 0 0,-3-5 0,1 1 0,-1-1 0,1 1 0,1-1 0,-2-8 0,-7-62 0,3-2 0,6-135 0,3 130 0,0-141 0,2 198 0,4 39 0,6 47 0,-9-37 0,37 221 0,-35-190 0,-3 1 0,-4 83 0,22-294 0,-5-591 0,-17 744 0,2-9 0,4 18 0,7 29 0,-9-25 0,7 20 0,148 415 0,-24 7 0,-95-266 0,-35-159 0,-2 0 0,-1 1 0,-1-1 0,-5 49 0,-2-129 0,-37-433 0,39 468 0,0-1 0,-2 1 0,0 0 0,-1 1 0,-10-20 0,-2-4 0,18 39 0,-9-19 0,4 17 0,2 13 0,4-4 0,-2 5 0,0 1 0,0-1 0,-7 18 0,9-27 0,0 0 0,-1 0 0,1 0 0,0 1 0,-1-1 0,1 0 0,-1 0 0,0 0 0,1 0 0,-1 0 0,0 0 0,0 0 0,0 0 0,1 0 0,-1 0 0,0-1 0,0 1 0,0 0 0,0 0 0,0-1 0,-1 1 0,1-1 0,0 1 0,0-1 0,0 0 0,0 1 0,-1-1 0,1 0 0,0 0 0,0 1 0,0-1 0,-1 0 0,1-1 0,0 1 0,0 0 0,-1 0 0,1 0 0,0-1 0,0 1 0,0 0 0,-1-1 0,-1-1 0,-10-7 0,0-2 0,1 1 0,0-2 0,1 0 0,0 0 0,0-1 0,2 0 0,-16-28 0,9 17 0,-21-26 0,37 49 0,0 1 0,-1-1 0,1 1 0,0-1 0,-1 1 0,1 0 0,0-1 0,-1 1 0,1 0 0,-1-1 0,1 1 0,0 0 0,-1-1 0,1 1 0,-1 0 0,1 0 0,-1 0 0,1-1 0,-1 1 0,1 0 0,-1 0 0,1 0 0,-1 0 0,0 0 0,-3 9 0,8 21 0,21 50 0,12 52 0,-34-118 0,4 22 0,1 1 0,25 66 0,-33-103 0,0 0 0,0-1 0,0 1 0,0 0 0,0 0 0,0 0 0,0 0 0,0 0 0,0 0 0,0 0 0,0 0 0,0 0 0,0 0 0,0 0 0,0 0 0,0 0 0,0 0 0,1 0 0,-1 0 0,0 0 0,0-1 0,0 1 0,0 0 0,0 0 0,0 0 0,0 0 0,0 0 0,0 0 0,0 0 0,0 0 0,0 0 0,1 0 0,-1 0 0,0 0 0,0 0 0,0 0 0,0 1 0,0-1 0,0 0 0,0 0 0,0 0 0,0 0 0,0 0 0,0 0 0,0 0 0,1 0 0,-1 0 0,0 0 0,0 0 0,0 0 0,0 0 0,0 0 0,0 0 0,0 0 0,0 0 0,0 0 0,0 1 0,0-1 0,0 0 0,0 0 0,0 0 0,0 0 0,0 0 0,0 0 0,0 0 0,0 0 0,0 0 0,2-10 0,-1-13 0,-4 3 0,-2 0 0,0 1 0,-1 0 0,-15-31 0,13 31 0,0-1 0,1 1 0,1-1 0,-5-30 0,6-22 0,5-98 0,2 87 0,-2 76 0,4-51 0,-4 57 0,0-1 0,0 1 0,1-1 0,-1 1 0,0-1 0,0 1 0,1-1 0,-1 1 0,1-1 0,0 1 0,-1 0 0,1-1 0,0 1 0,0 0 0,0 0 0,0 0 0,0-1 0,0 1 0,0 0 0,0 0 0,0 0 0,0 1 0,1-1 0,-1 0 0,0 0 0,1 1 0,-1-1 0,0 0 0,1 1 0,2-1 0,-2 1 0,0 1 0,0 0 0,-1-1 0,1 1 0,0 0 0,0 0 0,-1 0 0,1 0 0,0 0 0,-1 0 0,0 1 0,1-1 0,-1 0 0,1 1 0,-1-1 0,0 1 0,0-1 0,0 1 0,0 0 0,0 0 0,0-1 0,-1 1 0,1 0 0,0 0 0,0 3 0,10 50 0,-11-55 0,5 29 0,-2 0 0,-2-1 0,0 1 0,-7 52 0,6-80 0,0-1 0,0 0 0,0 0 0,0 1 0,0-1 0,0 0 0,0 0 0,0 1 0,0-1 0,0 0 0,0 0 0,0 1 0,0-1 0,0 0 0,0 0 0,0 1 0,0-1 0,-1 0 0,1 0 0,0 0 0,0 1 0,0-1 0,0 0 0,-1 0 0,1 0 0,0 0 0,0 1 0,0-1 0,-1 0 0,1 0 0,0 0 0,0 0 0,-1 0 0,1 0 0,0 0 0,0 0 0,0 0 0,-1 1 0,1-1 0,0 0 0,-1 0 0,1 0 0,0-1 0,-10-9 0,-6-21 0,16 30 0,-35-99 0,26 71 0,0 0 0,-22-42 0,-37-84 0,68 154 0,0 0 0,0 1 0,-1-1 0,1 0 0,0 0 0,-1 0 0,1 1 0,0-1 0,-1 0 0,1 1 0,-1-1 0,1 0 0,-1 1 0,0-1 0,1 1 0,-1-1 0,1 1 0,-1-1 0,0 1 0,0-1 0,1 1 0,-1 0 0,0-1 0,-1 1 0,2 0 0,-1 1 0,0-1 0,1 1 0,-1 0 0,1-1 0,-1 1 0,1 0 0,-1-1 0,1 1 0,0 0 0,-1 0 0,1 0 0,0-1 0,0 1 0,-1 0 0,1 0 0,0 0 0,0 1 0,-3 52 0,3-49 0,-1 28 0,0 26 0,1 0 0,4-1 0,12 73 0,5-9-1365,-18-87-5461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8:36:13.03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24575,'0'7'0,"0"10"0,0 8 0,0 7 0,7 5 0,3-3-8191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07:49.48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252 599 24575,'-1'-16'0,"0"2"0,4 23 0,15 50 0,-17-54 0,1-1 0,0-1 0,-1 1 0,1 0 0,1 0 0,-1-1 0,0 1 0,1-1 0,0 0 0,0 1 0,6 4 0,-8-8 0,-1 0 0,1 1 0,0-1 0,-1 0 0,1 0 0,-1 0 0,1 0 0,0 0 0,-1 0 0,1 0 0,-1 0 0,1 0 0,0 0 0,-1 0 0,1-1 0,-1 1 0,1 0 0,0 0 0,-1 0 0,1-1 0,-1 1 0,1 0 0,-1-1 0,1 1 0,-1-1 0,1 1 0,-1 0 0,0-1 0,1 1 0,-1-1 0,1 1 0,-1-1 0,0 1 0,0-1 0,1 0 0,-1 1 0,0-1 0,0 1 0,0-1 0,1 0 0,-1 0 0,6-29 0,-6 29 0,6-65 0,-6-131 0,-3 85 0,5 60 0,-1 19 0,-2-33 0,0 58 0,1 0 0,-2 1 0,1-1 0,-1 1 0,0-1 0,0 1 0,-1 0 0,0 0 0,-8-12 0,10 16 0,-1 1 0,1 0 0,-1 0 0,0-1 0,0 2 0,0-1 0,0 0 0,0 0 0,0 0 0,-1 1 0,1 0 0,0-1 0,-1 1 0,0 0 0,1 0 0,-1 0 0,-3 0 0,4 1 0,0 0 0,0 0 0,0 0 0,0 0 0,0 1 0,0-1 0,1 1 0,-1-1 0,0 1 0,0 0 0,0 0 0,0 0 0,1 0 0,-1 0 0,0 0 0,1 0 0,-1 1 0,1-1 0,-1 0 0,1 1 0,0 0 0,-1-1 0,0 4 0,-7 8 0,1 1 0,1 0 0,1 1 0,0 0 0,0 0 0,2 0 0,0 0 0,1 1 0,-3 26 0,3 14 0,6 80 0,0-49 0,-4-49 0,0-11 0,5 40 0,-4-61 0,1 0 0,0 0 0,1 0 0,-1 0 0,1 0 0,1 0 0,-1 0 0,1 0 0,0-1 0,0 0 0,7 10 0,-9-14 0,0 0 0,-1 0 0,1-1 0,-1 1 0,1 0 0,0-1 0,-1 1 0,1 0 0,0-1 0,0 1 0,0-1 0,-1 1 0,1-1 0,0 0 0,0 1 0,0-1 0,0 0 0,0 1 0,0-1 0,0 0 0,0 0 0,0 0 0,0 0 0,-1 0 0,1 0 0,1 0 0,0-1 0,-1 0 0,0 0 0,0 0 0,0 1 0,0-1 0,0 0 0,0 0 0,0 0 0,0-1 0,-1 1 0,1 0 0,0 0 0,-1 0 0,1-1 0,0-1 0,3-9 0,-1 0 0,0 0 0,0-15 0,-1 18 0,47-209 0,-34 161 0,-14 53 0,3-7 0,-1-1 0,-1 0 0,0 1 0,-1-1 0,0-17 0,-1 29 0,0-1 0,0 1 0,1 0 0,-1 0 0,0 0 0,0 0 0,0-1 0,0 1 0,0 0 0,0 0 0,0 0 0,0-1 0,0 1 0,0 0 0,0 0 0,-1 0 0,1 0 0,0-1 0,0 1 0,0 0 0,0 0 0,0 0 0,0 0 0,0-1 0,0 1 0,0 0 0,-1 0 0,1 0 0,0 0 0,0 0 0,0-1 0,0 1 0,0 0 0,-1 0 0,1 0 0,0 0 0,0 0 0,0 0 0,0 0 0,-1 0 0,1 0 0,0 0 0,0 0 0,0 0 0,-1 0 0,-6 8 0,-4 15 0,4 5 0,2 1 0,0 0 0,0 44 0,7 92 0,0-91 0,-3-88 0,0-65 0,2 0 0,16-102 0,-9 145 0,7-50 0,-14 78 0,0-1 0,-1 1 0,0 0 0,0 0 0,-1 0 0,0 0 0,-1 0 0,-2-8 0,4 14 0,-1-1 0,0 1 0,0 0 0,-1 0 0,1-1 0,0 1 0,-1 0 0,1 0 0,-1 0 0,0 0 0,0 1 0,0-1 0,0 0 0,0 1 0,0-1 0,0 1 0,0 0 0,0 0 0,-1 0 0,1 0 0,-1 0 0,1 0 0,0 0 0,-1 1 0,1-1 0,-1 1 0,0 0 0,1 0 0,-1 0 0,1 0 0,-4 1 0,2 0 0,0-1 0,0 1 0,-1 1 0,1-1 0,1 1 0,-1-1 0,0 1 0,0 0 0,1 1 0,-1-1 0,1 1 0,-1-1 0,1 1 0,0 0 0,0 0 0,0 0 0,1 1 0,-4 4 0,-18 42 0,2 1 0,2 1 0,-14 60 0,17-58 0,10-23 0,0 1 0,2 1 0,-1 53 0,1-22 0,-8-3 0,10-54 0,0 0 0,1 0 0,0 1 0,1-1 0,0 0 0,0 1 0,0-1 0,1 1 0,0-1 0,0 1 0,3 10 0,-3-17 0,0 0 0,0-1 0,1 1 0,-1 0 0,0 0 0,0-1 0,1 1 0,-1 0 0,1-1 0,-1 1 0,1 0 0,-1-1 0,1 1 0,-1-1 0,1 1 0,-1 0 0,1-1 0,0 0 0,-1 1 0,1-1 0,0 1 0,-1-1 0,1 0 0,0 1 0,0-1 0,-1 0 0,1 0 0,1 1 0,-1-2 0,1 1 0,-1 0 0,1-1 0,-1 1 0,1-1 0,-1 0 0,0 1 0,1-1 0,-1 0 0,0 0 0,1 0 0,-1 0 0,2-2 0,5-5 0,0-2 0,14-19 0,-17 21 0,6-6 0,-1 0 0,-1-1 0,0 0 0,-1-1 0,10-26 0,50-139 0,-66 174 0,1-1 0,0 1 0,1 0 0,-1 0 0,1 0 0,10-12 0,-13 22 0,-4 10 0,-8 15 0,-24 81 0,12-32 0,17-59 0,1 0 0,-5 29 0,9-43 0,0 0 0,1-1 0,0 1 0,0 0 0,0 0 0,0 0 0,0-1 0,1 1 0,-1 0 0,1 0 0,0-1 0,0 1 0,1 0 0,-1-1 0,1 0 0,0 1 0,0-1 0,0 0 0,3 4 0,-4-6 0,-1 0 0,1 0 0,0-1 0,0 1 0,-1 0 0,1-1 0,0 1 0,0-1 0,0 1 0,0-1 0,-1 0 0,1 1 0,0-1 0,0 0 0,0 0 0,0 1 0,0-1 0,0 0 0,0 0 0,0 0 0,0 0 0,0 0 0,0 0 0,0 0 0,0-1 0,0 1 0,0 0 0,0 0 0,0-1 0,-1 1 0,1-1 0,0 1 0,0-1 0,0 1 0,0-1 0,-1 1 0,1-1 0,0 0 0,-1 1 0,1-1 0,0 0 0,-1 0 0,1 0 0,-1 1 0,1-2 0,2-3 0,-1 1 0,0 0 0,0 0 0,0-1 0,-1 0 0,1 1 0,-1-1 0,0-5 0,0-11 0,-2 1 0,0-1 0,-1 1 0,-9-34 0,-1-21 0,12 75 0,-9-118 0,9 104 0,0-1 0,1 1 0,1 0 0,0 0 0,1 0 0,6-15 0,-9 28 0,0 0 0,1 0 0,-1-1 0,0 1 0,1 0 0,-1 0 0,1 0 0,-1 1 0,1-1 0,0 0 0,-1 0 0,1 0 0,0 0 0,0 0 0,0 1 0,-1-1 0,1 0 0,0 1 0,0-1 0,1 0 0,-1 1 0,0 0 0,0 0 0,-1 0 0,1 0 0,0 0 0,0 1 0,-1-1 0,1 0 0,0 0 0,-1 1 0,1-1 0,0 0 0,-1 1 0,1-1 0,-1 0 0,1 1 0,0-1 0,-1 1 0,1-1 0,-1 1 0,1 0 0,0 0 0,2 3 0,0 1 0,0 0 0,0 0 0,-1 0 0,1 1 0,1 6 0,3 14 0,4 43 0,5 16 0,-9-52 0,3 35 0,-4-25 0,-5-38 0,0 0 0,0-1 0,1 1 0,0-1 0,0 1 0,0-1 0,0 0 0,1 0 0,-1 0 0,7 7 0,-8-10 0,-1-1 0,1 1 0,0 0 0,-1-1 0,1 1 0,0-1 0,0 1 0,0-1 0,0 1 0,-1-1 0,1 0 0,0 1 0,0-1 0,0 0 0,0 1 0,0-1 0,0 0 0,0 0 0,0 0 0,0 0 0,0 0 0,1 0 0,0-1 0,-1 0 0,0 0 0,1 0 0,-1 0 0,0 0 0,0 0 0,1 0 0,-1 0 0,0-1 0,0 1 0,0 0 0,0-1 0,-1 1 0,1-1 0,0 1 0,-1-1 0,1 1 0,0-3 0,3-8 0,-1 0 0,0 0 0,-1 0 0,0 0 0,-1 0 0,-1-1 0,-1-22 0,-19-91 0,3 20 0,10-59 0,7 168 0,0 31 0,-2 0 0,-11 62 0,-6 18 0,14-78 0,4-30 0,0 0 0,-1-1 0,0 1 0,1 0 0,-2-1 0,1 1 0,-1-1 0,-4 7 0,7-10 0,-1-1 0,0 0 0,0 0 0,0 0 0,0 0 0,0 0 0,0 0 0,-1 0 0,1 0 0,0 0 0,0-1 0,-1 1 0,1 0 0,0-1 0,-1 1 0,1-1 0,0 1 0,-1-1 0,1 0 0,-1 0 0,1 0 0,-1 0 0,1 0 0,-1 0 0,1 0 0,-1 0 0,1 0 0,0 0 0,-1-1 0,1 1 0,-1-1 0,1 1 0,0-1 0,-1 0 0,1 1 0,0-1 0,0 0 0,0 0 0,-2-1 0,-1-2 0,-1 0 0,1 0 0,0-1 0,0 0 0,1 1 0,0-1 0,-1 0 0,-2-9 0,-20-47 0,22 51 0,-4-16 0,2 0 0,0-1 0,2 1 0,1-1 0,1 0 0,1-1 0,1 1 0,5-32 0,8 17 0,-13 42 0,0-1 0,0 0 0,1 1 0,-1-1 0,0 1 0,1-1 0,-1 0 0,0 1 0,1-1 0,-1 1 0,1-1 0,-1 1 0,1 0 0,-1-1 0,1 1 0,-1-1 0,1 1 0,-1 0 0,1 0 0,0-1 0,0 1 0,0 0 0,0 1 0,-1-1 0,1 1 0,0-1 0,-1 1 0,1-1 0,0 1 0,-1-1 0,1 1 0,-1 0 0,1-1 0,-1 1 0,1 0 0,-1 0 0,1-1 0,-1 1 0,0 0 0,0 0 0,1 0 0,-1-1 0,0 1 0,0 2 0,6 26 0,-1 1 0,-2-1 0,-1 1 0,-2 0 0,-3 36 0,1 0 0,2-65 0,0 13 0,-1-1 0,-4 25 0,5-36 0,0 0 0,0 0 0,-1 0 0,1 0 0,-1 0 0,0 0 0,1 0 0,-1-1 0,0 1 0,0 0 0,0 0 0,0-1 0,0 1 0,-1-1 0,1 1 0,0-1 0,-1 1 0,1-1 0,-1 0 0,1 1 0,-1-1 0,0 0 0,0 0 0,1-1 0,-1 1 0,0 0 0,0 0 0,-3 0 0,3-2 0,1 1 0,-1 0 0,1-1 0,-1 0 0,0 1 0,1-1 0,-1 0 0,1 0 0,0 0 0,-1 0 0,1 0 0,0 0 0,-1 0 0,1 0 0,0 0 0,0-1 0,0 1 0,0-1 0,0 1 0,0-1 0,0 1 0,1-1 0,-1 1 0,1-1 0,-1 1 0,1-1 0,-1 0 0,1-2 0,-9-54 0,8 55 0,0-7 0,-1-8 0,1 0 0,1 0 0,3-32 0,-4 49 0,1 1 0,0-1 0,0 0 0,1 0 0,-1 0 0,0 0 0,0 1 0,0-1 0,0 0 0,1 0 0,-1 1 0,0-1 0,1 0 0,-1 0 0,1 1 0,-1-1 0,1 0 0,-1 1 0,1-1 0,-1 1 0,1-1 0,-1 0 0,1 1 0,0-1 0,0 1 0,1-1 0,-1 1 0,0 0 0,0 1 0,0-1 0,0 0 0,0 1 0,-1-1 0,1 0 0,0 1 0,0-1 0,0 1 0,0 0 0,0-1 0,-1 1 0,1 0 0,0-1 0,0 1 0,0 1 0,27 43 0,-15-19 0,-2 0 0,0 2 0,-2-1 0,-1 1 0,-1 0 0,-2 1 0,0 0 0,-2-1 0,-1 1 0,-4 46 0,2-74 0,1 0 0,-1 1 0,0-1 0,-1 1 0,1-1 0,0 1 0,0-1 0,-1 0 0,1 1 0,-1-1 0,1 1 0,-1-1 0,1 0 0,-1 0 0,0 1 0,0-1 0,0 0 0,1 0 0,-1 0 0,0 0 0,0 0 0,-1 0 0,0 1 0,1-2 0,0-1 0,0 1 0,-1-1 0,1 1 0,0-1 0,1 0 0,-1 1 0,0-1 0,0 0 0,0 0 0,0 1 0,1-1 0,-1 0 0,0 0 0,0 0 0,1 0 0,-1 0 0,1 0 0,-1 0 0,1 0 0,0 0 0,-1-1 0,1 1 0,0 0 0,0 0 0,0 0 0,0 0 0,0-2 0,-6-34 0,2-1 0,1 0 0,4-54 0,-1 49 0,5-24 0,-5 62 0,1-1 0,0 1 0,1 0 0,-1-1 0,1 1 0,0 0 0,0 0 0,1 0 0,4-7 0,-7 11 0,0 1 0,0 0 0,1 0 0,-1 0 0,0 0 0,0 0 0,0 0 0,0-1 0,0 1 0,0 0 0,0 0 0,1 0 0,-1 0 0,0 0 0,0 0 0,0 0 0,0 0 0,0 0 0,1 0 0,-1-1 0,0 1 0,0 0 0,0 0 0,0 0 0,1 0 0,-1 0 0,0 0 0,0 0 0,0 0 0,0 0 0,1 0 0,-1 0 0,0 1 0,0-1 0,0 0 0,0 0 0,0 0 0,1 0 0,-1 0 0,0 0 0,0 0 0,0 0 0,0 0 0,0 0 0,1 1 0,-1-1 0,0 0 0,0 0 0,0 0 0,5 12 0,-1 15 0,-2 271 0,-4-196 0,3-317 0,-1 569 0,0-349 0,-1 2 0,1 0 0,0 0 0,1 0 0,0 0 0,0-1 0,4 14 0,-5-20 0,0 0 0,0 1 0,0-1 0,0 0 0,0 1 0,0-1 0,0 0 0,0 1 0,0-1 0,0 0 0,1 1 0,-1-1 0,0 0 0,0 1 0,0-1 0,0 0 0,1 0 0,-1 1 0,0-1 0,0 0 0,1 0 0,-1 1 0,0-1 0,0 0 0,1 0 0,-1 0 0,0 1 0,1-1 0,-1 0 0,0 0 0,1 0 0,-1 0 0,0 0 0,1 0 0,-1 0 0,0 0 0,1 0 0,-1 0 0,0 0 0,1 0 0,-1 0 0,0 0 0,1 0 0,-1 0 0,0 0 0,1 0 0,-1 0 0,0-1 0,1 1 0,-1 0 0,0 0 0,0 0 0,1 0 0,-1-1 0,0 1 0,0 0 0,1 0 0,-1-1 0,0 1 0,0 0 0,0-1 0,1 1 0,-1 0 0,0 0 0,0-1 0,0 1 0,0 0 0,0-1 0,9-24 0,-2-22 0,-3 0 0,-1-1 0,-5-65 0,0 35 0,2 67 0,-2-33 0,2 41 0,-1 0 0,1 0 0,-1 1 0,1-1 0,-1 1 0,0-1 0,0 1 0,0-1 0,0 1 0,-1-1 0,1 1 0,-4-4 0,5 6 0,0 0 0,0 0 0,0 0 0,-1-1 0,1 1 0,0 0 0,0 0 0,0 0 0,-1 0 0,1 0 0,0 0 0,0 0 0,0-1 0,-1 1 0,1 0 0,0 0 0,0 0 0,0 0 0,-1 0 0,1 0 0,0 0 0,0 0 0,-1 0 0,1 0 0,0 0 0,0 0 0,0 0 0,-1 1 0,1-1 0,0 0 0,0 0 0,0 0 0,-1 0 0,1 0 0,0 0 0,0 0 0,0 1 0,0-1 0,-1 0 0,1 0 0,0 0 0,0 0 0,0 1 0,-7 13 0,1 15 0,2 33 0,5 99 0,-3 36 0,2-193 0,0-1 0,0 1 0,-1 0 0,1 0 0,-1 0 0,0-1 0,-1 1 0,1 0 0,0-1 0,-1 1 0,-3 5 0,4-9 0,1 0 0,0 0 0,0 0 0,0 1 0,0-1 0,-1 0 0,1 0 0,0 0 0,0 0 0,0 0 0,-1 0 0,1 0 0,0 0 0,0 0 0,0 1 0,-1-1 0,1 0 0,0 0 0,0 0 0,0 0 0,-1 0 0,1 0 0,0 0 0,0-1 0,-1 1 0,1 0 0,0 0 0,0 0 0,0 0 0,-1 0 0,1 0 0,0 0 0,0 0 0,0 0 0,-1-1 0,1 1 0,0 0 0,0 0 0,0 0 0,0 0 0,0 0 0,-1-1 0,-5-13 0,0-16 0,0-243 0,7 226 0,0 551 0,-1-492 0,0 0 0,-1 0 0,-1 0 0,0 0 0,-7 23 0,8-33 0,1 0 0,-1 0 0,0 0 0,0 0 0,0 0 0,0 0 0,-1-1 0,1 1 0,-1 0 0,1-1 0,-1 1 0,1-1 0,-1 0 0,0 1 0,1-1 0,-5 2 0,4-3 0,-1 1 0,1-1 0,0 0 0,-1 1 0,1-1 0,0-1 0,-1 1 0,1 0 0,0 0 0,0-1 0,-1 0 0,1 1 0,0-1 0,0 0 0,0 0 0,0 0 0,0 0 0,0 0 0,-3-3 0,-1 0 0,1 0 0,-1-1 0,1 0 0,1 0 0,-1 0 0,1-1 0,0 1 0,0-1 0,0 0 0,1 0 0,-4-8 0,-2-12 0,-12-41 0,11 31 0,2 9 0,2 0 0,-4-30 0,9 47 0,0 0 0,0 0 0,1 0 0,0 0 0,1-1 0,1 1 0,-1 0 0,7-19 0,-8 28 0,1-1 0,0 0 0,0 0 0,0 1 0,0-1 0,0 0 0,0 1 0,0-1 0,0 1 0,1-1 0,-1 1 0,0 0 0,1-1 0,0 1 0,-1 0 0,1 0 0,-1 0 0,1 0 0,0 0 0,3 0 0,-4 1 0,1 0 0,-1 0 0,0 0 0,1 0 0,-1 0 0,0 1 0,0-1 0,1 0 0,-1 1 0,0-1 0,0 1 0,1 0 0,-1-1 0,0 1 0,0 0 0,0 0 0,0 0 0,0-1 0,0 1 0,0 0 0,0 0 0,-1 1 0,1-1 0,0 0 0,-1 0 0,1 0 0,0 0 0,-1 1 0,1-1 0,-1 2 0,5 10 0,-2-1 0,1 1 0,-2 0 0,0 0 0,1 19 0,-4 70 0,0-58 0,-4 23 0,4-62 0,0 1 0,0-1 0,0 1 0,-1-1 0,0 0 0,0 0 0,0 0 0,-1 0 0,-4 7 0,7-11 0,0-1 0,-1 0 0,1 0 0,0 0 0,0 0 0,0 0 0,0 1 0,0-1 0,0 0 0,0 0 0,-1 0 0,1 0 0,0 0 0,0 0 0,0 0 0,0 0 0,0 1 0,-1-1 0,1 0 0,0 0 0,0 0 0,0 0 0,0 0 0,-1 0 0,1 0 0,0 0 0,0 0 0,0 0 0,0 0 0,-1 0 0,1 0 0,0 0 0,0 0 0,0 0 0,0 0 0,0 0 0,-1-1 0,1 1 0,0 0 0,0 0 0,0 0 0,0 0 0,0 0 0,-1 0 0,1 0 0,0 0 0,0-1 0,0 1 0,-5-12 0,2-14 0,6-4 0,12-54 0,1-8 0,-9-263 0,-9 212 0,1 124 0,-2 0 0,0 0 0,0 0 0,-2 0 0,0 1 0,-2-1 0,-8-18 0,6 14 0,8 21 0,0 1 0,1-1 0,0 0 0,-1 0 0,1 0 0,0 0 0,0 0 0,0 0 0,0 0 0,0 0 0,1 0 0,-1 0 0,0 1 0,1-1 0,0 0 0,0-2 0,-1 4 0,1-1 0,-1 1 0,0-1 0,0 1 0,1 0 0,-1-1 0,0 1 0,1 0 0,-1-1 0,0 1 0,1 0 0,-1-1 0,0 1 0,1 0 0,-1 0 0,1 0 0,-1-1 0,0 1 0,1 0 0,-1 0 0,1 0 0,-1 0 0,1 0 0,0 0 0,0 0 0,0 0 0,0 0 0,0 1 0,-1-1 0,1 1 0,0-1 0,0 1 0,0-1 0,-1 1 0,1-1 0,0 1 0,-1 0 0,1-1 0,0 1 0,-1 0 0,1 0 0,0 1 0,16 26 0,0 2 0,19 49 0,18 36 0,-43-96 0,-1 0 0,-2 0 0,1 1 0,-2 1 0,-1-1 0,0 1 0,-2 0 0,0 0 0,-2 1 0,1 33 0,-7 340 0,4-388-24,0-14 82,0-14-1457,1-5-5427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4:14.82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24575,'0'0'-8191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4:27.43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3313 24575,'0'-7'0,"0"-9"0,0-16 0,0-31 0,7-52 0,16-84 0,18-92-2261,16-100 2261,12-62-3117,2-8 3117,-5 46 0,-6 79 0,-7 84-890,-12 77 890,-13 68-1923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5:44.80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249 685 24575,'1'-48'0,"-2"-49"0,0 86 0,0 0 0,-1 0 0,0 0 0,-1 1 0,-1-1 0,-6-15 0,1 6 0,-17-32 0,24 49 0,1 1 0,-1-1 0,0 0 0,0 1 0,0-1 0,0 1 0,0 0 0,-1 0 0,1 0 0,-1 0 0,1 0 0,-1 0 0,-4-1 0,6 2 0,1 1 0,-1 0 0,0 0 0,0 0 0,0 0 0,1 0 0,-1 0 0,0 0 0,0 0 0,0 1 0,1-1 0,-1 0 0,0 0 0,0 1 0,1-1 0,-1 0 0,0 1 0,1-1 0,-1 1 0,0-1 0,1 1 0,-1-1 0,1 1 0,-1-1 0,1 1 0,-1 0 0,1-1 0,-1 1 0,1 0 0,-1-1 0,1 1 0,0 0 0,-1-1 0,1 1 0,0 1 0,-8 31 0,8-32 0,-5 64 0,6 130 0,2-77 0,-3-117 0,0 11 0,1 1 0,0 0 0,3 12 0,-4-23 0,0 0 0,1 0 0,-1 0 0,0 0 0,1-1 0,0 1 0,-1 0 0,1 0 0,0 0 0,0-1 0,0 1 0,0 0 0,0-1 0,0 1 0,1-1 0,-1 0 0,0 1 0,1-1 0,-1 0 0,1 0 0,-1 1 0,1-1 0,0-1 0,0 1 0,-1 0 0,1 0 0,0-1 0,3 2 0,-3-3 0,0 1 0,-1-1 0,1 1 0,0-1 0,-1 1 0,1-1 0,-1 0 0,1 0 0,-1 0 0,0 0 0,1 0 0,-1 0 0,0 0 0,0-1 0,1 1 0,-1 0 0,0-1 0,0 1 0,-1-1 0,1 1 0,0-1 0,0 1 0,-1-1 0,1 1 0,-1-1 0,1 0 0,-1 1 0,0-3 0,10-54 0,-10 54 0,1-130 0,0 10 0,-1 120 0,0 0 0,0 0 0,1 0 0,0 0 0,0 0 0,0 0 0,0 0 0,0 1 0,1-1 0,0 0 0,2-4 0,-4 8 0,0 0 0,0 0 0,0-1 0,1 1 0,-1 0 0,0 0 0,0 0 0,0 0 0,0 0 0,1 0 0,-1-1 0,0 1 0,0 0 0,0 0 0,1 0 0,-1 0 0,0 0 0,0 0 0,0 0 0,1 0 0,-1 0 0,0 0 0,0 0 0,0 0 0,1 0 0,-1 0 0,0 0 0,0 0 0,0 0 0,1 0 0,-1 0 0,0 1 0,0-1 0,0 0 0,1 0 0,-1 0 0,0 0 0,0 0 0,0 0 0,0 1 0,0-1 0,1 0 0,-1 0 0,0 0 0,0 1 0,6 12 0,0 17 0,0 53 0,-6 111 0,-1-108 0,1-110 0,-1 0 0,-1 1 0,-1-1 0,0 1 0,-2 0 0,-14-39 0,-17-39 0,25 68 0,-27-61 0,38 94 0,0 0 0,0 0 0,0 0 0,0 0 0,0 0 0,0-1 0,0 1 0,0 0 0,0 0 0,0 0 0,0 0 0,0 0 0,0 0 0,0 0 0,0 0 0,-1 0 0,1-1 0,0 1 0,0 0 0,0 0 0,0 0 0,0 0 0,0 0 0,0 0 0,0 0 0,0 0 0,0 0 0,0 0 0,-1 0 0,1 0 0,0 0 0,0 0 0,0 0 0,0 0 0,0 0 0,0 0 0,0 0 0,0-1 0,-1 1 0,1 1 0,0-1 0,0 0 0,0 0 0,0 0 0,0 0 0,0 0 0,0 0 0,0 0 0,0 0 0,-1 0 0,1 0 0,0 0 0,0 0 0,0 0 0,0 0 0,0 0 0,0 0 0,0 0 0,0 0 0,0 0 0,0 1 0,-3 8 0,1 15 0,3 339 0,1-163 0,-3-788 0,1 1094 0,0-1463 0,0 1799 0,0-850 0,-2 0 0,1 0 0,-1 0 0,-5-15 0,-5-17 0,5 1 0,2-1 0,1 1 0,3-69 0,2 105 0,-1-1 0,0 1 0,1-1 0,0 0 0,0 1 0,0-1 0,0 1 0,1 0 0,0-1 0,-1 1 0,1 0 0,0 0 0,0 0 0,1 0 0,-1 1 0,0-1 0,1 0 0,4-2 0,-6 4 0,1 0 0,-1 1 0,0-1 0,1 0 0,-1 1 0,1-1 0,-1 1 0,1 0 0,-1-1 0,1 1 0,-1 0 0,1 0 0,0 0 0,-1 0 0,1 0 0,-1 0 0,3 1 0,-1 0 0,-1 0 0,1 1 0,-1-1 0,0 0 0,1 1 0,-1-1 0,0 1 0,0 0 0,0 0 0,-1-1 0,1 2 0,0-1 0,2 3 0,3 9 0,1 1 0,-2-1 0,0 1 0,-1 0 0,5 22 0,-2-7 0,30 103 0,-31-108 0,-1 1 0,5 45 0,-13-106 0,2-35 0,0-51 0,-1 106 0,-1-1 0,0 1 0,-1-1 0,-1 1 0,-8-21 0,12 36 0,0 0 0,0-1 0,0 1 0,1 0 0,-1 0 0,0 0 0,0-1 0,0 1 0,0 0 0,-1 0 0,1 0 0,0-1 0,0 1 0,0 0 0,0 0 0,0 0 0,0 0 0,0-1 0,0 1 0,0 0 0,0 0 0,0 0 0,-1 0 0,1-1 0,0 1 0,0 0 0,0 0 0,0 0 0,0 0 0,-1 0 0,1-1 0,0 1 0,0 0 0,0 0 0,-1 0 0,1 0 0,0 0 0,0 0 0,0 0 0,-1 0 0,1 0 0,0 0 0,0 0 0,0 0 0,-1 0 0,1 0 0,0 0 0,0 0 0,0 0 0,-1 0 0,1 0 0,0 0 0,0 0 0,0 0 0,0 1 0,-1-1 0,1 0 0,0 0 0,-5 17 0,0 26 0,7 21 0,-1-47 0,0 1 0,-1-1 0,0 1 0,-2-1 0,0 0 0,-6 22 0,8-37 0,-1 0 0,0 0 0,0 0 0,0 0 0,0 0 0,0 0 0,0-1 0,0 1 0,-1 0 0,1-1 0,-1 1 0,1 0 0,-1-1 0,1 0 0,-1 1 0,0-1 0,0 0 0,0 0 0,0 0 0,0 0 0,0 0 0,0-1 0,0 1 0,0 0 0,0-1 0,-3 1 0,3-1 0,-1-1 0,1 1 0,0 0 0,0-1 0,-1 0 0,1 1 0,0-1 0,0 0 0,-1 0 0,1 0 0,0 0 0,0-1 0,0 1 0,1 0 0,-1-1 0,0 0 0,0 1 0,1-1 0,-1 0 0,1 0 0,0 0 0,-1 0 0,1 0 0,0 0 0,-1-2 0,-6-17 0,1 0 0,1 0 0,1-1 0,-2-27 0,-2 1 0,-12-117 0,22 155 0,3 11 0,6 14 0,-4 5 0,-1 0 0,0 0 0,-2 0 0,2 31 0,6 34 0,23 117 0,-36-223 0,-1-20 0,-9-42 0,-51-155 0,62 237 0,-1 7 0,1 21 0,0 35 0,3 144 0,-2-239 0,0 32 0,0 6 0,0 58 0,1 103 0,-3 197 0,-1-322 0,-10 55 0,10-80 0,-1 0 0,0 0 0,-1 0 0,-1 0 0,-1-1 0,-8 15 0,15-29 0,0-1 0,-1 0 0,1 1 0,0-1 0,0 0 0,0 1 0,0-1 0,0 0 0,0 1 0,-1-1 0,1 0 0,0 0 0,0 1 0,0-1 0,-1 0 0,1 0 0,0 1 0,0-1 0,-1 0 0,1 0 0,0 0 0,0 1 0,-1-1 0,1 0 0,0 0 0,-1 0 0,1 0 0,0 0 0,-1 0 0,1 0 0,0 1 0,0-1 0,-1 0 0,1 0 0,0 0 0,-1 0 0,1-1 0,0 1 0,-1 0 0,1 0 0,0 0 0,-1 0 0,1 0 0,0 0 0,-1 0 0,1-1 0,-7-18 0,3-27 0,5-220 0,1 103 0,-2 151 0,0 1 0,2 0 0,-1-1 0,6-17 0,-7 27 0,1 0 0,0 0 0,-1 0 0,1 0 0,0 0 0,0 0 0,1 0 0,-1 1 0,0-1 0,1 0 0,-1 1 0,1-1 0,-1 1 0,3-2 0,-3 2 0,0 1 0,1-1 0,-1 1 0,0 0 0,1 0 0,-1-1 0,0 1 0,1 0 0,-1 0 0,0 0 0,1 0 0,-1 0 0,1 1 0,-1-1 0,0 0 0,0 1 0,1-1 0,-1 1 0,0-1 0,1 1 0,-1 0 0,0-1 0,0 1 0,2 2 0,2 1 0,0 1 0,-1 0 0,0 0 0,0 0 0,0 0 0,0 1 0,-1 0 0,0 0 0,0 0 0,-1 0 0,1 0 0,-1 0 0,2 13 0,3 4 0,-7-23 0,0 0 0,0 0 0,0 0 0,0 0 0,0 0 0,0 0 0,0 0 0,0 0 0,1 0 0,-1 0 0,0 0 0,0 0 0,0 0 0,0 0 0,0 0 0,0 0 0,0 0 0,0 0 0,0 0 0,0 0 0,0 0 0,0 0 0,0 0 0,0 0 0,1 0 0,-1 0 0,0 0 0,0 0 0,0 0 0,0 0 0,0 0 0,0 0 0,0 0 0,0 0 0,0 0 0,0 0 0,0 0 0,0 0 0,0 0 0,0 0 0,0 1 0,0-1 0,1 0 0,-1 0 0,0 0 0,0 0 0,0 0 0,0 0 0,0 0 0,0 0 0,0 0 0,0 0 0,0 0 0,1-11 0,1-16 0,-7-327 0,5 353 0,0 0 0,0 0 0,0 0 0,0 0 0,0 0 0,0 0 0,0 0 0,0 0 0,0 0 0,1 0 0,-1 0 0,0 0 0,1 0 0,-1 0 0,1 0 0,-1 0 0,1-1 0,0 2 0,-1 0 0,1 1 0,-1-1 0,1 0 0,-1 0 0,1 0 0,-1 0 0,0 0 0,1 0 0,-1 1 0,1-1 0,-1 0 0,0 0 0,1 1 0,-1-1 0,0 0 0,1 0 0,-1 1 0,0-1 0,1 0 0,-1 1 0,0-1 0,0 1 0,1-1 0,-1 0 0,0 1 0,23 41 0,-19-34 0,3 8 0,0 0 0,6 28 0,-9-31 0,0 1 0,0-1 0,1 0 0,11 17 0,-7-21 0,-4-14 0,-6-20 0,-24-44 0,15 44 0,-11-38 0,8 15 0,8 35 0,1 0 0,0-1 0,1 1 0,1-1 0,0 0 0,0-22 0,3 33 0,0-1 0,0 1 0,0-1 0,0 1 0,1 0 0,-1 0 0,1-1 0,0 1 0,0 0 0,0 1 0,1-1 0,-1 0 0,1 1 0,-1-1 0,4-2 0,-2 2 0,0 0 0,-1-1 0,0 1 0,0-1 0,0 0 0,0 0 0,0 0 0,2-5 0,-3 0 0,1-1 0,-1 0 0,0 1 0,-1-1 0,0 0 0,-1-20 0,-8-59 0,7 79 0,-28-122 0,15 76 0,13 49 0,-1-1 0,0 0 0,0 1 0,-1-1 0,0 1 0,0-1 0,0 1 0,-8-9 0,11 15 0,0 1 0,0 0 0,0 0 0,0 0 0,0 0 0,0 0 0,-1 0 0,1-1 0,0 1 0,0 0 0,0 0 0,0 0 0,0 0 0,-1 0 0,1 0 0,0 0 0,0 0 0,0 0 0,0 0 0,-1 0 0,1 0 0,0 0 0,0 0 0,0 0 0,0 0 0,-1 0 0,1 0 0,0 0 0,0 0 0,0 0 0,0 0 0,-1 0 0,1 0 0,0 0 0,0 0 0,0 0 0,0 0 0,-1 0 0,1 0 0,0 0 0,0 1 0,0-1 0,0 0 0,0 0 0,0 0 0,-1 1 0,-3 11 0,0 14 0,1 31 0,7 91 0,-2-132 0,2 1 0,0-1 0,1 0 0,1 0 0,9 18 0,-7-16 0,-1 0 0,-1 0 0,5 23 0,-10-38 0,-1 1 0,1 0 0,-1 0 0,0-1 0,0 1 0,-1 0 0,1 0 0,-1-1 0,0 1 0,0 0 0,0-1 0,0 1 0,-3 3 0,-3 13 0,6-14 0,5-8 0,5-13 0,-7 6 0,-1 1 0,0-1 0,0 0 0,-1 1 0,0-1 0,-2-14 0,2-38 0,13-58 0,-10 114 0,3 12 0,3 16 0,9 32-119,-6-18 203,-1 0-1,6 45 1,-15-72-199,-1 1 0,0-1-1,-1 1 1,0 0 0,-1-1 0,0 1 0,-1-1 0,0 1 0,-1-1-1,1 0 1,-2 0 0,-7 17 0,-6-1-6711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07:49.48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252 599 24575,'-1'-16'0,"0"2"0,4 23 0,15 50 0,-17-54 0,1-1 0,0-1 0,-1 1 0,1 0 0,1 0 0,-1-1 0,0 1 0,1-1 0,0 0 0,0 1 0,6 4 0,-8-8 0,-1 0 0,1 1 0,0-1 0,-1 0 0,1 0 0,-1 0 0,1 0 0,0 0 0,-1 0 0,1 0 0,-1 0 0,1 0 0,0 0 0,-1 0 0,1-1 0,-1 1 0,1 0 0,0 0 0,-1 0 0,1-1 0,-1 1 0,1 0 0,-1-1 0,1 1 0,-1-1 0,1 1 0,-1 0 0,0-1 0,1 1 0,-1-1 0,1 1 0,-1-1 0,0 1 0,0-1 0,1 0 0,-1 1 0,0-1 0,0 1 0,0-1 0,1 0 0,-1 0 0,6-29 0,-6 29 0,6-65 0,-6-131 0,-3 85 0,5 60 0,-1 19 0,-2-33 0,0 58 0,1 0 0,-2 1 0,1-1 0,-1 1 0,0-1 0,0 1 0,-1 0 0,0 0 0,-8-12 0,10 16 0,-1 1 0,1 0 0,-1 0 0,0-1 0,0 2 0,0-1 0,0 0 0,0 0 0,0 0 0,-1 1 0,1 0 0,0-1 0,-1 1 0,0 0 0,1 0 0,-1 0 0,-3 0 0,4 1 0,0 0 0,0 0 0,0 0 0,0 0 0,0 1 0,0-1 0,1 1 0,-1-1 0,0 1 0,0 0 0,0 0 0,0 0 0,1 0 0,-1 0 0,0 0 0,1 0 0,-1 1 0,1-1 0,-1 0 0,1 1 0,0 0 0,-1-1 0,0 4 0,-7 8 0,1 1 0,1 0 0,1 1 0,0 0 0,0 0 0,2 0 0,0 0 0,1 1 0,-3 26 0,3 14 0,6 80 0,0-49 0,-4-49 0,0-11 0,5 40 0,-4-61 0,1 0 0,0 0 0,1 0 0,-1 0 0,1 0 0,1 0 0,-1 0 0,1 0 0,0-1 0,0 0 0,7 10 0,-9-14 0,0 0 0,-1 0 0,1-1 0,-1 1 0,1 0 0,0-1 0,-1 1 0,1 0 0,0-1 0,0 1 0,0-1 0,-1 1 0,1-1 0,0 0 0,0 1 0,0-1 0,0 0 0,0 1 0,0-1 0,0 0 0,0 0 0,0 0 0,0 0 0,-1 0 0,1 0 0,1 0 0,0-1 0,-1 0 0,0 0 0,0 0 0,0 1 0,0-1 0,0 0 0,0 0 0,0 0 0,0-1 0,-1 1 0,1 0 0,0 0 0,-1 0 0,1-1 0,0-1 0,3-9 0,-1 0 0,0 0 0,0-15 0,-1 18 0,47-209 0,-34 161 0,-14 53 0,3-7 0,-1-1 0,-1 0 0,0 1 0,-1-1 0,0-17 0,-1 29 0,0-1 0,0 1 0,1 0 0,-1 0 0,0 0 0,0 0 0,0-1 0,0 1 0,0 0 0,0 0 0,0 0 0,0-1 0,0 1 0,0 0 0,0 0 0,-1 0 0,1 0 0,0-1 0,0 1 0,0 0 0,0 0 0,0 0 0,0 0 0,0-1 0,0 1 0,0 0 0,-1 0 0,1 0 0,0 0 0,0 0 0,0-1 0,0 1 0,0 0 0,-1 0 0,1 0 0,0 0 0,0 0 0,0 0 0,0 0 0,-1 0 0,1 0 0,0 0 0,0 0 0,0 0 0,-1 0 0,-6 8 0,-4 15 0,4 5 0,2 1 0,0 0 0,0 44 0,7 92 0,0-91 0,-3-88 0,0-65 0,2 0 0,16-102 0,-9 145 0,7-50 0,-14 78 0,0-1 0,-1 1 0,0 0 0,0 0 0,-1 0 0,0 0 0,-1 0 0,-2-8 0,4 14 0,-1-1 0,0 1 0,0 0 0,-1 0 0,1-1 0,0 1 0,-1 0 0,1 0 0,-1 0 0,0 0 0,0 1 0,0-1 0,0 0 0,0 1 0,0-1 0,0 1 0,0 0 0,0 0 0,-1 0 0,1 0 0,-1 0 0,1 0 0,0 0 0,-1 1 0,1-1 0,-1 1 0,0 0 0,1 0 0,-1 0 0,1 0 0,-4 1 0,2 0 0,0-1 0,0 1 0,-1 1 0,1-1 0,1 1 0,-1-1 0,0 1 0,0 0 0,1 1 0,-1-1 0,1 1 0,-1-1 0,1 1 0,0 0 0,0 0 0,0 0 0,1 1 0,-4 4 0,-18 42 0,2 1 0,2 1 0,-14 60 0,17-58 0,10-23 0,0 1 0,2 1 0,-1 53 0,1-22 0,-8-3 0,10-54 0,0 0 0,1 0 0,0 1 0,1-1 0,0 0 0,0 1 0,0-1 0,1 1 0,0-1 0,0 1 0,3 10 0,-3-17 0,0 0 0,0-1 0,1 1 0,-1 0 0,0 0 0,0-1 0,1 1 0,-1 0 0,1-1 0,-1 1 0,1 0 0,-1-1 0,1 1 0,-1-1 0,1 1 0,-1 0 0,1-1 0,0 0 0,-1 1 0,1-1 0,0 1 0,-1-1 0,1 0 0,0 1 0,0-1 0,-1 0 0,1 0 0,1 1 0,-1-2 0,1 1 0,-1 0 0,1-1 0,-1 1 0,1-1 0,-1 0 0,0 1 0,1-1 0,-1 0 0,0 0 0,1 0 0,-1 0 0,2-2 0,5-5 0,0-2 0,14-19 0,-17 21 0,6-6 0,-1 0 0,-1-1 0,0 0 0,-1-1 0,10-26 0,50-139 0,-66 174 0,1-1 0,0 1 0,1 0 0,-1 0 0,1 0 0,10-12 0,-13 22 0,-4 10 0,-8 15 0,-24 81 0,12-32 0,17-59 0,1 0 0,-5 29 0,9-43 0,0 0 0,1-1 0,0 1 0,0 0 0,0 0 0,0 0 0,0-1 0,1 1 0,-1 0 0,1 0 0,0-1 0,0 1 0,1 0 0,-1-1 0,1 0 0,0 1 0,0-1 0,0 0 0,3 4 0,-4-6 0,-1 0 0,1 0 0,0-1 0,0 1 0,-1 0 0,1-1 0,0 1 0,0-1 0,0 1 0,0-1 0,-1 0 0,1 1 0,0-1 0,0 0 0,0 0 0,0 1 0,0-1 0,0 0 0,0 0 0,0 0 0,0 0 0,0 0 0,0 0 0,0 0 0,0-1 0,0 1 0,0 0 0,0 0 0,0-1 0,-1 1 0,1-1 0,0 1 0,0-1 0,0 1 0,0-1 0,-1 1 0,1-1 0,0 0 0,-1 1 0,1-1 0,0 0 0,-1 0 0,1 0 0,-1 1 0,1-2 0,2-3 0,-1 1 0,0 0 0,0 0 0,0-1 0,-1 0 0,1 1 0,-1-1 0,0-5 0,0-11 0,-2 1 0,0-1 0,-1 1 0,-9-34 0,-1-21 0,12 75 0,-9-118 0,9 104 0,0-1 0,1 1 0,1 0 0,0 0 0,1 0 0,6-15 0,-9 28 0,0 0 0,1 0 0,-1-1 0,0 1 0,1 0 0,-1 0 0,1 0 0,-1 1 0,1-1 0,0 0 0,-1 0 0,1 0 0,0 0 0,0 0 0,0 1 0,-1-1 0,1 0 0,0 1 0,0-1 0,1 0 0,-1 1 0,0 0 0,0 0 0,-1 0 0,1 0 0,0 0 0,0 1 0,-1-1 0,1 0 0,0 0 0,-1 1 0,1-1 0,0 0 0,-1 1 0,1-1 0,-1 0 0,1 1 0,0-1 0,-1 1 0,1-1 0,-1 1 0,1 0 0,0 0 0,2 3 0,0 1 0,0 0 0,0 0 0,-1 0 0,1 1 0,1 6 0,3 14 0,4 43 0,5 16 0,-9-52 0,3 35 0,-4-25 0,-5-38 0,0 0 0,0-1 0,1 1 0,0-1 0,0 1 0,0-1 0,0 0 0,1 0 0,-1 0 0,7 7 0,-8-10 0,-1-1 0,1 1 0,0 0 0,-1-1 0,1 1 0,0-1 0,0 1 0,0-1 0,0 1 0,-1-1 0,1 0 0,0 1 0,0-1 0,0 0 0,0 1 0,0-1 0,0 0 0,0 0 0,0 0 0,0 0 0,0 0 0,1 0 0,0-1 0,-1 0 0,0 0 0,1 0 0,-1 0 0,0 0 0,0 0 0,1 0 0,-1 0 0,0-1 0,0 1 0,0 0 0,0-1 0,-1 1 0,1-1 0,0 1 0,-1-1 0,1 1 0,0-3 0,3-8 0,-1 0 0,0 0 0,-1 0 0,0 0 0,-1 0 0,-1-1 0,-1-22 0,-19-91 0,3 20 0,10-59 0,7 168 0,0 31 0,-2 0 0,-11 62 0,-6 18 0,14-78 0,4-30 0,0 0 0,-1-1 0,0 1 0,1 0 0,-2-1 0,1 1 0,-1-1 0,-4 7 0,7-10 0,-1-1 0,0 0 0,0 0 0,0 0 0,0 0 0,0 0 0,0 0 0,-1 0 0,1 0 0,0 0 0,0-1 0,-1 1 0,1 0 0,0-1 0,-1 1 0,1-1 0,0 1 0,-1-1 0,1 0 0,-1 0 0,1 0 0,-1 0 0,1 0 0,-1 0 0,1 0 0,-1 0 0,1 0 0,0 0 0,-1-1 0,1 1 0,-1-1 0,1 1 0,0-1 0,-1 0 0,1 1 0,0-1 0,0 0 0,0 0 0,-2-1 0,-1-2 0,-1 0 0,1 0 0,0-1 0,0 0 0,1 1 0,0-1 0,-1 0 0,-2-9 0,-20-47 0,22 51 0,-4-16 0,2 0 0,0-1 0,2 1 0,1-1 0,1 0 0,1-1 0,1 1 0,5-32 0,8 17 0,-13 42 0,0-1 0,0 0 0,1 1 0,-1-1 0,0 1 0,1-1 0,-1 0 0,0 1 0,1-1 0,-1 1 0,1-1 0,-1 1 0,1 0 0,-1-1 0,1 1 0,-1-1 0,1 1 0,-1 0 0,1 0 0,0-1 0,0 1 0,0 0 0,0 1 0,-1-1 0,1 1 0,0-1 0,-1 1 0,1-1 0,0 1 0,-1-1 0,1 1 0,-1 0 0,1-1 0,-1 1 0,1 0 0,-1 0 0,1-1 0,-1 1 0,0 0 0,0 0 0,1 0 0,-1-1 0,0 1 0,0 2 0,6 26 0,-1 1 0,-2-1 0,-1 1 0,-2 0 0,-3 36 0,1 0 0,2-65 0,0 13 0,-1-1 0,-4 25 0,5-36 0,0 0 0,0 0 0,-1 0 0,1 0 0,-1 0 0,0 0 0,1 0 0,-1-1 0,0 1 0,0 0 0,0 0 0,0-1 0,0 1 0,-1-1 0,1 1 0,0-1 0,-1 1 0,1-1 0,-1 0 0,1 1 0,-1-1 0,0 0 0,0 0 0,1-1 0,-1 1 0,0 0 0,0 0 0,-3 0 0,3-2 0,1 1 0,-1 0 0,1-1 0,-1 0 0,0 1 0,1-1 0,-1 0 0,1 0 0,0 0 0,-1 0 0,1 0 0,0 0 0,-1 0 0,1 0 0,0 0 0,0-1 0,0 1 0,0-1 0,0 1 0,0-1 0,0 1 0,1-1 0,-1 1 0,1-1 0,-1 1 0,1-1 0,-1 0 0,1-2 0,-9-54 0,8 55 0,0-7 0,-1-8 0,1 0 0,1 0 0,3-32 0,-4 49 0,1 1 0,0-1 0,0 0 0,1 0 0,-1 0 0,0 0 0,0 1 0,0-1 0,0 0 0,1 0 0,-1 1 0,0-1 0,1 0 0,-1 0 0,1 1 0,-1-1 0,1 0 0,-1 1 0,1-1 0,-1 1 0,1-1 0,-1 0 0,1 1 0,0-1 0,0 1 0,1-1 0,-1 1 0,0 0 0,0 1 0,0-1 0,0 0 0,0 1 0,-1-1 0,1 0 0,0 1 0,0-1 0,0 1 0,0 0 0,0-1 0,-1 1 0,1 0 0,0-1 0,0 1 0,0 1 0,27 43 0,-15-19 0,-2 0 0,0 2 0,-2-1 0,-1 1 0,-1 0 0,-2 1 0,0 0 0,-2-1 0,-1 1 0,-4 46 0,2-74 0,1 0 0,-1 1 0,0-1 0,-1 1 0,1-1 0,0 1 0,0-1 0,-1 0 0,1 1 0,-1-1 0,1 1 0,-1-1 0,1 0 0,-1 0 0,0 1 0,0-1 0,0 0 0,1 0 0,-1 0 0,0 0 0,0 0 0,-1 0 0,0 1 0,1-2 0,0-1 0,0 1 0,-1-1 0,1 1 0,0-1 0,1 0 0,-1 1 0,0-1 0,0 0 0,0 0 0,0 1 0,1-1 0,-1 0 0,0 0 0,0 0 0,1 0 0,-1 0 0,1 0 0,-1 0 0,1 0 0,0 0 0,-1-1 0,1 1 0,0 0 0,0 0 0,0 0 0,0 0 0,0-2 0,-6-34 0,2-1 0,1 0 0,4-54 0,-1 49 0,5-24 0,-5 62 0,1-1 0,0 1 0,1 0 0,-1-1 0,1 1 0,0 0 0,0 0 0,1 0 0,4-7 0,-7 11 0,0 1 0,0 0 0,1 0 0,-1 0 0,0 0 0,0 0 0,0 0 0,0-1 0,0 1 0,0 0 0,0 0 0,1 0 0,-1 0 0,0 0 0,0 0 0,0 0 0,0 0 0,0 0 0,1 0 0,-1-1 0,0 1 0,0 0 0,0 0 0,0 0 0,1 0 0,-1 0 0,0 0 0,0 0 0,0 0 0,0 0 0,1 0 0,-1 0 0,0 1 0,0-1 0,0 0 0,0 0 0,0 0 0,1 0 0,-1 0 0,0 0 0,0 0 0,0 0 0,0 0 0,0 0 0,1 1 0,-1-1 0,0 0 0,0 0 0,0 0 0,5 12 0,-1 15 0,-2 271 0,-4-196 0,3-317 0,-1 569 0,0-349 0,-1 2 0,1 0 0,0 0 0,1 0 0,0 0 0,0-1 0,4 14 0,-5-20 0,0 0 0,0 1 0,0-1 0,0 0 0,0 1 0,0-1 0,0 0 0,0 1 0,0-1 0,0 0 0,1 1 0,-1-1 0,0 0 0,0 1 0,0-1 0,0 0 0,1 0 0,-1 1 0,0-1 0,0 0 0,1 0 0,-1 1 0,0-1 0,0 0 0,1 0 0,-1 0 0,0 1 0,1-1 0,-1 0 0,0 0 0,1 0 0,-1 0 0,0 0 0,1 0 0,-1 0 0,0 0 0,1 0 0,-1 0 0,0 0 0,1 0 0,-1 0 0,0 0 0,1 0 0,-1 0 0,0 0 0,1 0 0,-1 0 0,0-1 0,1 1 0,-1 0 0,0 0 0,0 0 0,1 0 0,-1-1 0,0 1 0,0 0 0,1 0 0,-1-1 0,0 1 0,0 0 0,0-1 0,1 1 0,-1 0 0,0 0 0,0-1 0,0 1 0,0 0 0,0-1 0,9-24 0,-2-22 0,-3 0 0,-1-1 0,-5-65 0,0 35 0,2 67 0,-2-33 0,2 41 0,-1 0 0,1 0 0,-1 1 0,1-1 0,-1 1 0,0-1 0,0 1 0,0-1 0,0 1 0,-1-1 0,1 1 0,-4-4 0,5 6 0,0 0 0,0 0 0,0 0 0,-1-1 0,1 1 0,0 0 0,0 0 0,0 0 0,-1 0 0,1 0 0,0 0 0,0 0 0,0-1 0,-1 1 0,1 0 0,0 0 0,0 0 0,0 0 0,-1 0 0,1 0 0,0 0 0,0 0 0,-1 0 0,1 0 0,0 0 0,0 0 0,0 0 0,-1 1 0,1-1 0,0 0 0,0 0 0,0 0 0,-1 0 0,1 0 0,0 0 0,0 0 0,0 1 0,0-1 0,-1 0 0,1 0 0,0 0 0,0 0 0,0 1 0,-7 13 0,1 15 0,2 33 0,5 99 0,-3 36 0,2-193 0,0-1 0,0 1 0,-1 0 0,1 0 0,-1 0 0,0-1 0,-1 1 0,1 0 0,0-1 0,-1 1 0,-3 5 0,4-9 0,1 0 0,0 0 0,0 0 0,0 1 0,0-1 0,-1 0 0,1 0 0,0 0 0,0 0 0,0 0 0,-1 0 0,1 0 0,0 0 0,0 0 0,0 1 0,-1-1 0,1 0 0,0 0 0,0 0 0,0 0 0,-1 0 0,1 0 0,0 0 0,0-1 0,-1 1 0,1 0 0,0 0 0,0 0 0,0 0 0,-1 0 0,1 0 0,0 0 0,0 0 0,0 0 0,-1-1 0,1 1 0,0 0 0,0 0 0,0 0 0,0 0 0,0 0 0,-1-1 0,-5-13 0,0-16 0,0-243 0,7 226 0,0 551 0,-1-492 0,0 0 0,-1 0 0,-1 0 0,0 0 0,-7 23 0,8-33 0,1 0 0,-1 0 0,0 0 0,0 0 0,0 0 0,0 0 0,-1-1 0,1 1 0,-1 0 0,1-1 0,-1 1 0,1-1 0,-1 0 0,0 1 0,1-1 0,-5 2 0,4-3 0,-1 1 0,1-1 0,0 0 0,-1 1 0,1-1 0,0-1 0,-1 1 0,1 0 0,0 0 0,0-1 0,-1 0 0,1 1 0,0-1 0,0 0 0,0 0 0,0 0 0,0 0 0,0 0 0,-3-3 0,-1 0 0,1 0 0,-1-1 0,1 0 0,1 0 0,-1 0 0,1-1 0,0 1 0,0-1 0,0 0 0,1 0 0,-4-8 0,-2-12 0,-12-41 0,11 31 0,2 9 0,2 0 0,-4-30 0,9 47 0,0 0 0,0 0 0,1 0 0,0 0 0,1-1 0,1 1 0,-1 0 0,7-19 0,-8 28 0,1-1 0,0 0 0,0 0 0,0 1 0,0-1 0,0 0 0,0 1 0,0-1 0,0 1 0,1-1 0,-1 1 0,0 0 0,1-1 0,0 1 0,-1 0 0,1 0 0,-1 0 0,1 0 0,0 0 0,3 0 0,-4 1 0,1 0 0,-1 0 0,0 0 0,1 0 0,-1 0 0,0 1 0,0-1 0,1 0 0,-1 1 0,0-1 0,0 1 0,1 0 0,-1-1 0,0 1 0,0 0 0,0 0 0,0 0 0,0-1 0,0 1 0,0 0 0,0 0 0,-1 1 0,1-1 0,0 0 0,-1 0 0,1 0 0,0 0 0,-1 1 0,1-1 0,-1 2 0,5 10 0,-2-1 0,1 1 0,-2 0 0,0 0 0,1 19 0,-4 70 0,0-58 0,-4 23 0,4-62 0,0 1 0,0-1 0,0 1 0,-1-1 0,0 0 0,0 0 0,0 0 0,-1 0 0,-4 7 0,7-11 0,0-1 0,-1 0 0,1 0 0,0 0 0,0 0 0,0 0 0,0 1 0,0-1 0,0 0 0,0 0 0,-1 0 0,1 0 0,0 0 0,0 0 0,0 0 0,0 0 0,0 1 0,-1-1 0,1 0 0,0 0 0,0 0 0,0 0 0,0 0 0,-1 0 0,1 0 0,0 0 0,0 0 0,0 0 0,0 0 0,-1 0 0,1 0 0,0 0 0,0 0 0,0 0 0,0 0 0,0 0 0,-1-1 0,1 1 0,0 0 0,0 0 0,0 0 0,0 0 0,0 0 0,-1 0 0,1 0 0,0 0 0,0-1 0,0 1 0,-5-12 0,2-14 0,6-4 0,12-54 0,1-8 0,-9-263 0,-9 212 0,1 124 0,-2 0 0,0 0 0,0 0 0,-2 0 0,0 1 0,-2-1 0,-8-18 0,6 14 0,8 21 0,0 1 0,1-1 0,0 0 0,-1 0 0,1 0 0,0 0 0,0 0 0,0 0 0,0 0 0,0 0 0,1 0 0,-1 0 0,0 1 0,1-1 0,0 0 0,0-2 0,-1 4 0,1-1 0,-1 1 0,0-1 0,0 1 0,1 0 0,-1-1 0,0 1 0,1 0 0,-1-1 0,0 1 0,1 0 0,-1-1 0,0 1 0,1 0 0,-1 0 0,1 0 0,-1-1 0,0 1 0,1 0 0,-1 0 0,1 0 0,-1 0 0,1 0 0,0 0 0,0 0 0,0 0 0,0 0 0,0 1 0,-1-1 0,1 1 0,0-1 0,0 1 0,0-1 0,-1 1 0,1-1 0,0 1 0,-1 0 0,1-1 0,0 1 0,-1 0 0,1 0 0,0 1 0,16 26 0,0 2 0,19 49 0,18 36 0,-43-96 0,-1 0 0,-2 0 0,1 1 0,-2 1 0,-1-1 0,0 1 0,-2 0 0,0 0 0,-2 1 0,1 33 0,-7 340 0,4-388-24,0-14 82,0-14-1457,1-5-5427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5:56.91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318 1421 24575,'8'0'0,"1"0"0,-1 0 0,1-1 0,-1 0 0,14-4 0,-18 4 0,-1-1 0,0 0 0,1 0 0,-1 0 0,0 0 0,0 0 0,0 0 0,0-1 0,-1 0 0,1 1 0,-1-1 0,1 0 0,-1 0 0,0 0 0,2-5 0,6-13 0,-1-2 0,0 1 0,-2-1 0,0 0 0,4-38 0,9-29 0,-13 56 0,0 0 0,-3-1 0,1-66 0,-7 94 0,-3 14 0,-5 15 0,3 5 0,1 1 0,2-1 0,0 1 0,1 36 0,-1 8 0,3-67 0,0 1 0,0-1 0,0 0 0,-1 1 0,1-1 0,-1 0 0,-1 0 0,-3 8 0,5-12 0,1 0 0,-1 0 0,0-1 0,1 1 0,-1 0 0,0 0 0,0 0 0,0-1 0,1 1 0,-1 0 0,0-1 0,0 1 0,0 0 0,0-1 0,0 1 0,0-1 0,0 0 0,0 1 0,0-1 0,0 0 0,0 0 0,-1 0 0,1 1 0,0-1 0,0 0 0,0-1 0,0 1 0,0 0 0,0 0 0,0 0 0,0-1 0,-1 1 0,1 0 0,0-1 0,0 1 0,0-1 0,1 1 0,-1-1 0,0 0 0,0 1 0,0-1 0,0 0 0,0 1 0,1-1 0,-1 0 0,-1-2 0,-3-2 0,0-1 0,0-1 0,1 1 0,0-1 0,0 1 0,1-1 0,-1 0 0,-2-11 0,-14-66 0,17 65 0,-1 1 0,-1 0 0,0 0 0,-13-30 0,2 19 0,0-3 0,-33-48 0,48 79 0,1 0 0,-1-1 0,0 1 0,0 0 0,1 0 0,-1 0 0,0 0 0,0 0 0,0 1 0,0-1 0,0 0 0,0 0 0,0 1 0,-1-1 0,1 0 0,0 1 0,0-1 0,0 1 0,-1 0 0,1-1 0,0 1 0,-2 0 0,2 0 0,0 1 0,0-1 0,0 1 0,0-1 0,0 1 0,1 0 0,-1-1 0,0 1 0,0 0 0,1-1 0,-1 1 0,0 0 0,1 0 0,-1 0 0,1 0 0,-1 0 0,1 0 0,0 0 0,-1 0 0,1 2 0,-3 5 0,2 1 0,-1 0 0,1-1 0,0 1 0,1 10 0,3-4 0,0 1 0,1-1 0,0 0 0,1 0 0,1-1 0,0 0 0,1 0 0,1 0 0,15 21 0,-23-35 0,0 0 0,0 1 0,1-1 0,-1 0 0,0 1 0,0-1 0,0 0 0,0 0 0,1 0 0,-1 1 0,0-1 0,0 0 0,0 0 0,1 1 0,-1-1 0,0 0 0,0 0 0,1 0 0,-1 0 0,0 0 0,1 0 0,-1 1 0,0-1 0,0 0 0,1 0 0,-1 0 0,0 0 0,1 0 0,-1 0 0,0 0 0,1 0 0,-1 0 0,0 0 0,0 0 0,1 0 0,-1 0 0,0-1 0,1 1 0,-1 0 0,0 0 0,0 0 0,1 0 0,-1 0 0,0-1 0,0 1 0,1 0 0,-1 0 0,0 0 0,0-1 0,0 1 0,1 0 0,-1 0 0,0-1 0,0 1 0,0 0 0,0-1 0,0 1 0,1 0 0,-1 0 0,0-1 0,0 1 0,0 0 0,0-1 0,0 1 0,0 0 0,0-1 0,0 1 0,3-25 0,-3 24 0,-1-164 0,1 143 0,15 123 0,8 62 0,-21 82 0,-3-160 0,1-82 0,0 0 0,0-1 0,0 1 0,0 0 0,-1 0 0,1-1 0,-1 1 0,0 0 0,0-1 0,0 1 0,0 0 0,-3 3 0,4-5 0,0-1 0,-1 0 0,1 1 0,0-1 0,-1 0 0,1 1 0,-1-1 0,1 0 0,-1 0 0,1 1 0,-1-1 0,1 0 0,-1 0 0,1 0 0,-1 0 0,1 0 0,-1 0 0,1 1 0,-1-1 0,1 0 0,-1-1 0,1 1 0,-1 0 0,1 0 0,-1 0 0,-1-1 0,0 0 0,1 1 0,-1-1 0,1 0 0,-1-1 0,1 1 0,-1 0 0,1 0 0,0 0 0,-3-4 0,-1-2 0,1-1 0,-1 1 0,1-1 0,0 0 0,1 0 0,0-1 0,0 1 0,1-1 0,0 0 0,-1-11 0,0-16 0,0-42 0,3 63 0,4-344 0,-4 923 0,0-554 0,-2 33 0,2-41 0,0 1 0,-1 0 0,1-1 0,-1 1 0,0-1 0,0 1 0,0-1 0,0 1 0,0-1 0,0 0 0,-1 0 0,-2 5 0,4-7 0,-1 0 0,1 0 0,0 0 0,0 0 0,0 0 0,0 1 0,-1-1 0,1 0 0,0 0 0,0 0 0,0 0 0,-1 0 0,1 0 0,0 0 0,0 0 0,0 0 0,-1 0 0,1 0 0,0 1 0,0-1 0,-1-1 0,1 1 0,0 0 0,0 0 0,0 0 0,-1 0 0,1 0 0,0 0 0,0 0 0,0 0 0,-1 0 0,1 0 0,0 0 0,0 0 0,0-1 0,-1 1 0,1 0 0,0 0 0,0 0 0,0 0 0,0-1 0,-1 1 0,-5-14 0,0-15 0,2-32 0,4-99 0,-1-38 0,-4 165 0,-2 0 0,-17-50 0,23 81 0,-5 63 0,8 590 0,-2-1049 0,0 382 0,-1-1 0,0 0 0,-1 1 0,-1 0 0,0-1 0,-1 1 0,-7-16 0,11 32 0,0-1 0,0 1 0,0 0 0,0 0 0,0-1 0,0 1 0,0 0 0,0 0 0,0 0 0,0-1 0,0 1 0,0 0 0,0 0 0,-1 0 0,1-1 0,0 1 0,0 0 0,0 0 0,0 0 0,0 0 0,0-1 0,-1 1 0,1 0 0,0 0 0,0 0 0,0 0 0,-1 0 0,1 0 0,0-1 0,0 1 0,0 0 0,-1 0 0,1 0 0,0 0 0,0 0 0,0 0 0,-1 0 0,1 0 0,0 0 0,0 0 0,0 0 0,-1 0 0,1 0 0,0 0 0,0 0 0,-1 0 0,-3 12 0,0 21 0,3 16 0,2 0 0,3 1 0,1-1 0,17 64 0,1-41 0,-18-60 0,0 1 0,-1-1 0,0 1 0,-1 0 0,-1 0 0,0 0 0,1 25 0,-3-38 0,0 0 0,0 0 0,0 0 0,0 0 0,0 1 0,0-1 0,0 0 0,0 0 0,0 0 0,0 0 0,0 0 0,0 1 0,0-1 0,0 0 0,0 0 0,0 0 0,0 0 0,0 1 0,0-1 0,0 0 0,0 0 0,0 0 0,-1 0 0,1 0 0,0 1 0,0-1 0,0 0 0,0 0 0,0 0 0,0 0 0,0 0 0,-1 0 0,1 0 0,0 0 0,0 1 0,0-1 0,0 0 0,0 0 0,-1 0 0,1 0 0,0 0 0,0 0 0,0 0 0,0 0 0,0 0 0,-1 0 0,1 0 0,0 0 0,0 0 0,0 0 0,-1 0 0,-6-9 0,-5-13 0,11 22 0,-47-126 0,20 46 0,7 31 0,12 30 0,1-1 0,1 0 0,1 0 0,-5-22 0,7 17 0,3 24 0,0 6 0,3 43 0,-1-23 0,1 24 0,2 0 0,3 0 0,14 51 0,55 141 0,-75-237 0,0 0 0,1 0 0,0-1 0,0 1 0,0 0 0,0-1 0,1 0 0,-1 1 0,6 4 0,-8-8 0,1 0 0,-1 1 0,0-1 0,1 0 0,-1 0 0,1 1 0,-1-1 0,0 0 0,1 0 0,-1 0 0,1 0 0,-1 0 0,1 0 0,-1 0 0,0 0 0,1 0 0,-1 0 0,1 0 0,-1 0 0,1 0 0,-1 0 0,1 0 0,-1 0 0,0 0 0,1 0 0,-1-1 0,1 1 0,-1 0 0,0 0 0,1-1 0,0 1 0,0-2 0,0 1 0,0-1 0,0 0 0,0 0 0,0 0 0,0 1 0,0-1 0,0 0 0,-1 0 0,1 0 0,-1-3 0,7-40 0,-3-1 0,-1 1 0,-6-75 0,0 37 0,2-321 0,3 395 0,3 13 0,4 15 0,121 376 0,-130-395 0,22 55 0,-21-52 0,0 0 0,1-1 0,-1 1 0,1-1 0,0 1 0,-1-1 0,1 0 0,1 1 0,-1-1 0,0 0 0,0-1 0,1 1 0,-1 0 0,1-1 0,-1 1 0,6 1 0,-7-3 0,0 0 0,0 0 0,0 0 0,1 0 0,-1 0 0,0 0 0,0-1 0,0 1 0,0 0 0,0-1 0,0 1 0,0-1 0,0 1 0,0-1 0,0 0 0,0 1 0,0-1 0,0 0 0,0 1 0,0-1 0,-1 0 0,1 0 0,0 0 0,-1 0 0,1 0 0,0 0 0,-1 0 0,1 0 0,-1 0 0,0 0 0,1 0 0,-1 0 0,0-1 0,1-1 0,6-43 0,-8 7 0,-1 0 0,-2 0 0,-2 0 0,-1 1 0,-3 0 0,0 0 0,-28-61 0,26 66 0,1-2 0,-12-63 0,-12-48 0,33 157 0,2-7 0,0 1 0,0-1 0,-1 0 0,1 1 0,-1-1 0,0 0 0,0 1 0,-4 7 0,4-13 0,0 1 0,0 0 0,0-1 0,0 1 0,1-1 0,-1 1 0,0-1 0,0 1 0,0-1 0,1 0 0,-1 1 0,0-1 0,1 0 0,-1 1 0,1-1 0,-1 0 0,1 0 0,-1 0 0,1 0 0,-1 1 0,1-1 0,0 0 0,0 0 0,-1 0 0,1-1 0,-2-3 0,-38-67 0,24 44 0,-24-54 0,-36-91 0,13 33 0,54 122 0,2 5 0,8 12 0,-1 1 0,0 0 0,1 0 0,-1 0 0,1 0 0,-1 0 0,0 0 0,1 0 0,-1 0 0,0 0 0,1 0 0,-1 0 0,1 0 0,-1 0 0,0 0 0,1 0 0,-1 0 0,0 0 0,1 1 0,-1-1 0,0 0 0,1 0 0,-1 0 0,0 1 0,1-1 0,-1 0 0,0 0 0,0 1 0,1-1 0,-1 0 0,0 0 0,0 1 0,0-1 0,1 0 0,-1 1 0,10 8 0,-1 0 0,0 0 0,-1 1 0,0 0 0,10 17 0,11 13 0,17 25 0,-35-48 0,0 0 0,2 0 0,0-2 0,19 20 0,-30-33 0,0 0 0,1 0 0,-1-1 0,1 1 0,-1-1 0,1 1 0,0-1 0,0 0 0,-1 0 0,1 0 0,0 0 0,0 0 0,0-1 0,4 1 0,-5-1 0,0 0 0,0-1 0,-1 1 0,1-1 0,0 1 0,-1-1 0,1 1 0,-1-1 0,1 0 0,-1 0 0,1 0 0,-1 0 0,1 0 0,-1 0 0,0 0 0,1 0 0,-1-1 0,0 1 0,0 0 0,0-1 0,0 1 0,0-1 0,-1 1 0,1-1 0,0 1 0,0-4 0,3-8 0,0 0 0,-1 0 0,-1 0 0,0 0 0,-1-1 0,0 1 0,-1 0 0,-3-27 0,1 22 0,-1 1 0,-1-1 0,-1 1 0,-1 0 0,0 0 0,-11-20 0,-32-38 0,33 53 0,-20-35 0,32 49 0,1 0 0,0 0 0,0 0 0,0 0 0,1 0 0,0-1 0,1 1 0,-2-16 0,3 22 0,0 1 0,0 0 0,0-1 0,0 1 0,0-1 0,0 1 0,1 0 0,-1-1 0,0 1 0,1 0 0,-1-1 0,1 1 0,-1 0 0,1-1 0,0 1 0,0-1 0,0 1 0,-1 1 0,1 0 0,-1 0 0,1 0 0,-1-1 0,0 1 0,1 0 0,-1 0 0,1 0 0,-1 0 0,1 0 0,0 0 0,-1 0 0,1 0 0,-1 0 0,1 0 0,-1 0 0,1 0 0,-1 0 0,0 1 0,1-1 0,-1 0 0,1 0 0,-1 0 0,1 1 0,-1-1 0,1 0 0,0 1 0,2 2 0,1 0 0,-1 1 0,0-1 0,0 1 0,0-1 0,0 1 0,-1 0 0,4 7 0,17 43 0,-2 0 0,-3 1 0,-2 1 0,12 80 0,-22-76-682,-4 84-1,-2-108-6143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8:36:08.03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169 650 24575,'-3'0'0,"1"0"0,-1-1 0,0 0 0,1 0 0,-1 1 0,1-2 0,-1 1 0,1 0 0,-1 0 0,1-1 0,0 1 0,-1-1 0,1 0 0,0 0 0,0 0 0,1 0 0,-1 0 0,0 0 0,-2-5 0,-1 1 0,1-1 0,1 0 0,-1 0 0,1-1 0,-3-11 0,2 0 0,1 0 0,1 0 0,1-21 0,0 23 0,0-1 0,0 0 0,-6-22 0,-2 22 0,8 18 0,1 0 0,0 0 0,0 0 0,-1 0 0,1 0 0,0 0 0,0 0 0,-1 0 0,1 0 0,0 0 0,-1 0 0,1 0 0,0 0 0,0 0 0,-1 0 0,1 0 0,0 0 0,0 0 0,-1 0 0,1 1 0,0-1 0,0 0 0,0 0 0,-1 0 0,1 0 0,0 1 0,0-1 0,0 0 0,0 0 0,-1 1 0,1-1 0,0 0 0,0 0 0,0 1 0,0-1 0,0 0 0,-10 37 0,7-18 0,1 1 0,1-1 0,1 1 0,1-1 0,1 1 0,0-1 0,1 1 0,2-1 0,0 0 0,0 0 0,12 24 0,-8-24 0,-2 1 0,0 0 0,-1 0 0,-1 0 0,-1 1 0,2 36 0,-3-33 0,0-6 0,0 0 0,1 0 0,1 0 0,11 27 0,-16-45 0,0 0 0,0 0 0,0 0 0,0 0 0,0 0 0,0 1 0,0-1 0,0 0 0,0 0 0,0 0 0,0 0 0,0 0 0,0 0 0,0 0 0,0 0 0,0 0 0,0 1 0,0-1 0,0 0 0,0 0 0,0 0 0,0 0 0,0 0 0,1 0 0,-1 0 0,0 0 0,0 0 0,0 0 0,0 0 0,0 0 0,0 0 0,0 0 0,0 1 0,0-1 0,0 0 0,1 0 0,-1 0 0,0 0 0,0 0 0,0 0 0,0 0 0,0 0 0,0 0 0,0 0 0,0 0 0,1 0 0,-1 0 0,0 0 0,0-1 0,0 1 0,0 0 0,0 0 0,0 0 0,0 0 0,0 0 0,0 0 0,0 0 0,1 0 0,-1 0 0,0 0 0,0 0 0,3-10 0,-1-14 0,-1 11 0,0 0 0,-1 0 0,-1 0 0,0 0 0,-1 0 0,0 0 0,-1 0 0,-1 1 0,0-1 0,0 1 0,-10-18 0,5 13 0,1 1 0,0-1 0,2-1 0,0 1 0,1-1 0,0 0 0,2-1 0,-2-18 0,3-2 0,1-1 0,7-68 0,-5 104 0,-1 0 0,0 0 0,1 0 0,0 0 0,0 0 0,0 1 0,0-1 0,1 0 0,-1 0 0,1 1 0,3-6 0,-4 9 0,-1 0 0,0 0 0,0 0 0,0-1 0,0 1 0,1 0 0,-1 0 0,0 0 0,0 0 0,0 0 0,1 0 0,-1 0 0,0-1 0,0 1 0,0 0 0,1 0 0,-1 0 0,0 0 0,0 0 0,1 0 0,-1 0 0,0 0 0,0 0 0,1 0 0,-1 0 0,0 0 0,0 0 0,0 1 0,1-1 0,-1 0 0,0 0 0,0 0 0,0 0 0,1 0 0,-1 0 0,0 0 0,0 1 0,0-1 0,1 0 0,-1 0 0,0 1 0,7 12 0,-1 16 0,1 53 0,-4-40 0,9 44 0,-9-69 0,8 35 0,22 66 0,53 154 0,-102-318 0,2-2 0,2 0 0,2 0 0,2-1 0,2 0 0,1-81 0,6 108 0,-2-1 0,0 1 0,-1 0 0,-9-37 0,-10-49 0,19 94 0,2 24 0,0 6 0,0 0 0,5 31 0,45 107 0,-20-69 0,40 172 0,-70-257 0,0 0 0,0 0 0,0 0 0,0 0 0,0 0 0,0 0 0,0 0 0,1 0 0,-1 0 0,0 0 0,0 0 0,0 0 0,0 0 0,0 0 0,0 0 0,0 0 0,0 0 0,0-1 0,1 1 0,-1 0 0,0 0 0,0 0 0,0 0 0,0 1 0,0-1 0,0 0 0,0 0 0,0 0 0,0 0 0,1 0 0,-1 0 0,0 0 0,0 0 0,0 0 0,0 0 0,0 0 0,0 0 0,0 0 0,0 0 0,0 0 0,0 0 0,0 0 0,0 0 0,1 0 0,-1 1 0,0-1 0,0 0 0,0 0 0,0 0 0,0 0 0,0 0 0,0 0 0,0 0 0,0 0 0,3-16 0,-1-24 0,-5-19 0,-17-93 0,10 91 0,-2-74 0,14 575 0,-2-434 0,-4 50 0,4-55 0,0 1 0,0-1 0,0 0 0,0 1 0,0-1 0,-1 1 0,1-1 0,-1 1 0,1-1 0,-1 0 0,0 1 0,1-1 0,-1 0 0,0 0 0,0 1 0,0-1 0,0 0 0,0 0 0,0 0 0,0 0 0,0 0 0,0 0 0,-1-1 0,1 1 0,0 0 0,-1-1 0,1 1 0,0 0 0,-1-1 0,-2 1 0,2-1 0,0-1 0,1 0 0,-1 1 0,0-1 0,0 0 0,1 0 0,-1 0 0,0 0 0,1 0 0,-1 0 0,1 0 0,-1 0 0,1-1 0,0 1 0,-1-1 0,1 1 0,0-1 0,0 1 0,0-1 0,0 0 0,1 0 0,-1 1 0,0-1 0,1 0 0,-1-3 0,-11-50 0,-31-237 0,24 195 0,10 56 0,-7-74 0,16 85 0,-1-26 0,1 53 0,-1 0 0,1-1 0,-1 1 0,1 0 0,-1 0 0,0 0 0,-1 0 0,1 0 0,0 0 0,-1 0 0,1 0 0,-4-3 0,5 6 0,0-1 0,-1 1 0,1 0 0,0 0 0,0 0 0,0 0 0,-1 0 0,1-1 0,0 1 0,0 0 0,-1 0 0,1 0 0,0 0 0,0 0 0,-1 0 0,1 0 0,0 0 0,0 0 0,0 0 0,-1 0 0,1 0 0,0 0 0,0 0 0,-1 0 0,1 0 0,0 0 0,0 1 0,-1-1 0,1 0 0,0 0 0,0 0 0,0 0 0,-1 0 0,1 1 0,0-1 0,0 0 0,0 0 0,0 0 0,0 0 0,-1 1 0,1-1 0,0 0 0,0 0 0,0 0 0,0 1 0,0-1 0,0 0 0,0 0 0,0 1 0,0-1 0,-6 16 0,5-12 0,-14 53 0,3 2 0,2-1 0,3 1 0,2 1 0,5 72 0,0-446 0,1 163 0,-1 649 0,0-995 0,2 533 0,1 1 0,2-1 0,2 0 0,17 54 0,-11-37 0,-2 0 0,-2 1 0,-3-1 0,-1 104 0,-6-147 0,1 0 0,1 1 0,0-1 0,4 21 0,-5-31 0,0 0 0,0 1 0,0-1 0,0 1 0,0-1 0,0 0 0,0 1 0,0-1 0,0 0 0,0 1 0,0-1 0,1 0 0,-1 1 0,0-1 0,0 0 0,0 1 0,0-1 0,1 0 0,-1 1 0,0-1 0,0 0 0,1 0 0,-1 1 0,0-1 0,1 0 0,-1 0 0,0 0 0,1 1 0,-1-1 0,0 0 0,1 0 0,-1 0 0,0 0 0,1 0 0,-1 0 0,0 0 0,1 0 0,-1 0 0,0 0 0,1 0 0,-1 0 0,1 0 0,-1 0 0,0 0 0,1 0 0,-1 0 0,0 0 0,1 0 0,-1 0 0,0-1 0,1 1 0,-1 0 0,0 0 0,1 0 0,-1-1 0,0 1 0,0 0 0,1-1 0,-1 1 0,0 0 0,0 0 0,0-1 0,1 1 0,-1-1 0,14-24 0,-13 22 0,8-20 0,-1 0 0,-1-1 0,0 0 0,-2-1 0,3-46 0,-6-128 0,-3 132 0,-2 13 0,1 33 0,1 1 0,1 0 0,1 0 0,1-1 0,6-31 0,-8 52 0,0-1 0,0 0 0,0 0 0,0 1 0,0-1 0,1 0 0,-1 1 0,0-1 0,0 0 0,1 0 0,-1 1 0,0-1 0,1 1 0,-1-1 0,1 0 0,-1 1 0,0-1 0,1 1 0,0-1 0,-1 1 0,1-1 0,-1 1 0,1 0 0,0-1 0,-1 1 0,1 0 0,-1-1 0,1 1 0,0 0 0,0 0 0,-1-1 0,1 1 0,0 0 0,-1 0 0,1 0 0,0 0 0,0 0 0,-1 0 0,1 0 0,0 0 0,0 1 0,-1-1 0,1 0 0,0 0 0,-1 0 0,1 1 0,0-1 0,-1 1 0,1-1 0,-1 0 0,1 1 0,0-1 0,-1 1 0,1-1 0,-1 1 0,1-1 0,-1 1 0,0-1 0,1 1 0,0 1 0,5 6 0,0 0 0,0 0 0,6 12 0,-10-17 0,9 20 0,-1 0 0,-1 0 0,-1 1 0,7 38 0,1-2 0,-8-23 0,-1 0 0,-2 1 0,-2-1 0,-2 73 0,0-147 0,-2 0 0,-2 0 0,-1 0 0,-14-57 0,8 60 0,-15-42 0,23 70 0,-1 0 0,0 1 0,0-1 0,0 1 0,-1 0 0,1 0 0,-1 0 0,-1 0 0,-8-7 0,12 11 0,-1-1 0,0 1 0,1 0 0,-1 0 0,0 0 0,0 0 0,1 0 0,-1 0 0,0 0 0,0 1 0,0-1 0,0 1 0,0-1 0,0 1 0,-1 0 0,1 0 0,0 0 0,0 0 0,0 0 0,0 0 0,0 1 0,0-1 0,-2 1 0,1 1 0,1 0 0,-1-1 0,1 1 0,-1 0 0,1 0 0,0 0 0,0 1 0,0-1 0,0 0 0,0 1 0,0 0 0,1-1 0,-3 6 0,-1 4 0,0 1 0,1 0 0,1 0 0,0 1 0,-3 24 0,7 179 0,-1-213 0,0 0 0,-1 0 0,1 0 0,-1 0 0,0 0 0,0-1 0,0 1 0,0 0 0,-1 0 0,1-1 0,-4 6 0,4-8 0,1-1 0,-1 0 0,1 0 0,-1 0 0,0 0 0,1 0 0,-1 0 0,1 0 0,-1-1 0,1 1 0,-1 0 0,1 0 0,-1 0 0,1 0 0,-1-1 0,1 1 0,-1 0 0,1 0 0,-1-1 0,1 1 0,0 0 0,-1-1 0,1 1 0,-1-1 0,1 1 0,0 0 0,-1-1 0,1 1 0,0-1 0,0 1 0,-1-1 0,1 1 0,0-1 0,0 1 0,0-1 0,0 1 0,0-1 0,-1 0 0,-10-28 0,10 26 0,-111-276 0,106 271 0,2 13 0,3 19 0,1-23 0,2 46 0,2-1 0,11 54 0,4 31 0,-14-91 0,13 46 0,1 5 0,-16-136 0,-2-41 0,-2-348 0,1 998 0,0-562 0,-3 49 0,2-48 0,1 0 0,-1 0 0,0 1 0,0-1 0,0 0 0,-1 0 0,1 0 0,-1 0 0,1 0 0,-1 0 0,0-1 0,-4 5 0,6-6 0,0-1 0,-1 1 0,1-1 0,-1 1 0,0-1 0,1 1 0,-1-1 0,1 1 0,-1-1 0,0 0 0,1 1 0,-1-1 0,0 0 0,0 1 0,1-1 0,-1 0 0,0 0 0,0 0 0,1 0 0,-1 0 0,0 0 0,0 0 0,1 0 0,-1 0 0,0 0 0,0 0 0,1 0 0,-1 0 0,0-1 0,1 1 0,-1 0 0,0-1 0,0 1 0,1 0 0,-1-1 0,1 1 0,-1-1 0,0 1 0,1-1 0,-1 1 0,1-1 0,-1 1 0,1-1 0,-1 0 0,1 1 0,0-1 0,-1 0 0,1 0 0,-3-5 0,1 1 0,-1-1 0,1 1 0,1-1 0,-2-8 0,-7-62 0,3-2 0,6-135 0,3 130 0,0-141 0,2 198 0,4 39 0,6 47 0,-9-37 0,37 221 0,-35-190 0,-3 1 0,-4 83 0,22-294 0,-5-591 0,-17 744 0,2-9 0,4 18 0,7 29 0,-9-25 0,7 20 0,148 415 0,-24 7 0,-95-266 0,-35-159 0,-2 0 0,-1 1 0,-1-1 0,-5 49 0,-2-129 0,-37-433 0,39 468 0,0-1 0,-2 1 0,0 0 0,-1 1 0,-10-20 0,-2-4 0,18 39 0,-9-19 0,4 17 0,2 13 0,4-4 0,-2 5 0,0 1 0,0-1 0,-7 18 0,9-27 0,0 0 0,-1 0 0,1 0 0,0 1 0,-1-1 0,1 0 0,-1 0 0,0 0 0,1 0 0,-1 0 0,0 0 0,0 0 0,0 0 0,1 0 0,-1 0 0,0-1 0,0 1 0,0 0 0,0 0 0,0-1 0,-1 1 0,1-1 0,0 1 0,0-1 0,0 0 0,0 1 0,-1-1 0,1 0 0,0 0 0,0 1 0,0-1 0,-1 0 0,1-1 0,0 1 0,0 0 0,-1 0 0,1 0 0,0-1 0,0 1 0,0 0 0,-1-1 0,-1-1 0,-10-7 0,0-2 0,1 1 0,0-2 0,1 0 0,0 0 0,0-1 0,2 0 0,-16-28 0,9 17 0,-21-26 0,37 49 0,0 1 0,-1-1 0,1 1 0,0-1 0,-1 1 0,1 0 0,0-1 0,-1 1 0,1 0 0,-1-1 0,1 1 0,0 0 0,-1-1 0,1 1 0,-1 0 0,1 0 0,-1 0 0,1-1 0,-1 1 0,1 0 0,-1 0 0,1 0 0,-1 0 0,0 0 0,-3 9 0,8 21 0,21 50 0,12 52 0,-34-118 0,4 22 0,1 1 0,25 66 0,-33-103 0,0 0 0,0-1 0,0 1 0,0 0 0,0 0 0,0 0 0,0 0 0,0 0 0,0 0 0,0 0 0,0 0 0,0 0 0,0 0 0,0 0 0,0 0 0,0 0 0,0 0 0,1 0 0,-1 0 0,0 0 0,0-1 0,0 1 0,0 0 0,0 0 0,0 0 0,0 0 0,0 0 0,0 0 0,0 0 0,0 0 0,0 0 0,1 0 0,-1 0 0,0 0 0,0 0 0,0 0 0,0 1 0,0-1 0,0 0 0,0 0 0,0 0 0,0 0 0,0 0 0,0 0 0,0 0 0,1 0 0,-1 0 0,0 0 0,0 0 0,0 0 0,0 0 0,0 0 0,0 0 0,0 0 0,0 0 0,0 0 0,0 1 0,0-1 0,0 0 0,0 0 0,0 0 0,0 0 0,0 0 0,0 0 0,0 0 0,0 0 0,0 0 0,2-10 0,-1-13 0,-4 3 0,-2 0 0,0 1 0,-1 0 0,-15-31 0,13 31 0,0-1 0,1 1 0,1-1 0,-5-30 0,6-22 0,5-98 0,2 87 0,-2 76 0,4-51 0,-4 57 0,0-1 0,0 1 0,1-1 0,-1 1 0,0-1 0,0 1 0,1-1 0,-1 1 0,1-1 0,0 1 0,-1 0 0,1-1 0,0 1 0,0 0 0,0 0 0,0 0 0,0-1 0,0 1 0,0 0 0,0 0 0,0 0 0,0 1 0,1-1 0,-1 0 0,0 0 0,1 1 0,-1-1 0,0 0 0,1 1 0,2-1 0,-2 1 0,0 1 0,0 0 0,-1-1 0,1 1 0,0 0 0,0 0 0,-1 0 0,1 0 0,0 0 0,-1 0 0,0 1 0,1-1 0,-1 0 0,1 1 0,-1-1 0,0 1 0,0-1 0,0 1 0,0 0 0,0 0 0,0-1 0,-1 1 0,1 0 0,0 0 0,0 3 0,10 50 0,-11-55 0,5 29 0,-2 0 0,-2-1 0,0 1 0,-7 52 0,6-80 0,0-1 0,0 0 0,0 0 0,0 1 0,0-1 0,0 0 0,0 0 0,0 1 0,0-1 0,0 0 0,0 0 0,0 1 0,0-1 0,0 0 0,0 0 0,0 1 0,0-1 0,-1 0 0,1 0 0,0 0 0,0 1 0,0-1 0,0 0 0,-1 0 0,1 0 0,0 0 0,0 1 0,0-1 0,-1 0 0,1 0 0,0 0 0,0 0 0,-1 0 0,1 0 0,0 0 0,0 0 0,0 0 0,-1 1 0,1-1 0,0 0 0,-1 0 0,1 0 0,0-1 0,-10-9 0,-6-21 0,16 30 0,-35-99 0,26 71 0,0 0 0,-22-42 0,-37-84 0,68 154 0,0 0 0,0 1 0,-1-1 0,1 0 0,0 0 0,-1 0 0,1 1 0,0-1 0,-1 0 0,1 1 0,-1-1 0,1 0 0,-1 1 0,0-1 0,1 1 0,-1-1 0,1 1 0,-1-1 0,0 1 0,0-1 0,1 1 0,-1 0 0,0-1 0,-1 1 0,2 0 0,-1 1 0,0-1 0,1 1 0,-1 0 0,1-1 0,-1 1 0,1 0 0,-1-1 0,1 1 0,0 0 0,-1 0 0,1 0 0,0-1 0,0 1 0,-1 0 0,1 0 0,0 0 0,0 1 0,-3 52 0,3-49 0,-1 28 0,0 26 0,1 0 0,4-1 0,12 73 0,5-9-1365,-18-87-5461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8:36:13.03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24575,'0'7'0,"0"10"0,0 8 0,0 7 0,7 5 0,3-3-8191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07:49.48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252 599 24575,'-1'-16'0,"0"2"0,4 23 0,15 50 0,-17-54 0,1-1 0,0-1 0,-1 1 0,1 0 0,1 0 0,-1-1 0,0 1 0,1-1 0,0 0 0,0 1 0,6 4 0,-8-8 0,-1 0 0,1 1 0,0-1 0,-1 0 0,1 0 0,-1 0 0,1 0 0,0 0 0,-1 0 0,1 0 0,-1 0 0,1 0 0,0 0 0,-1 0 0,1-1 0,-1 1 0,1 0 0,0 0 0,-1 0 0,1-1 0,-1 1 0,1 0 0,-1-1 0,1 1 0,-1-1 0,1 1 0,-1 0 0,0-1 0,1 1 0,-1-1 0,1 1 0,-1-1 0,0 1 0,0-1 0,1 0 0,-1 1 0,0-1 0,0 1 0,0-1 0,1 0 0,-1 0 0,6-29 0,-6 29 0,6-65 0,-6-131 0,-3 85 0,5 60 0,-1 19 0,-2-33 0,0 58 0,1 0 0,-2 1 0,1-1 0,-1 1 0,0-1 0,0 1 0,-1 0 0,0 0 0,-8-12 0,10 16 0,-1 1 0,1 0 0,-1 0 0,0-1 0,0 2 0,0-1 0,0 0 0,0 0 0,0 0 0,-1 1 0,1 0 0,0-1 0,-1 1 0,0 0 0,1 0 0,-1 0 0,-3 0 0,4 1 0,0 0 0,0 0 0,0 0 0,0 0 0,0 1 0,0-1 0,1 1 0,-1-1 0,0 1 0,0 0 0,0 0 0,0 0 0,1 0 0,-1 0 0,0 0 0,1 0 0,-1 1 0,1-1 0,-1 0 0,1 1 0,0 0 0,-1-1 0,0 4 0,-7 8 0,1 1 0,1 0 0,1 1 0,0 0 0,0 0 0,2 0 0,0 0 0,1 1 0,-3 26 0,3 14 0,6 80 0,0-49 0,-4-49 0,0-11 0,5 40 0,-4-61 0,1 0 0,0 0 0,1 0 0,-1 0 0,1 0 0,1 0 0,-1 0 0,1 0 0,0-1 0,0 0 0,7 10 0,-9-14 0,0 0 0,-1 0 0,1-1 0,-1 1 0,1 0 0,0-1 0,-1 1 0,1 0 0,0-1 0,0 1 0,0-1 0,-1 1 0,1-1 0,0 0 0,0 1 0,0-1 0,0 0 0,0 1 0,0-1 0,0 0 0,0 0 0,0 0 0,0 0 0,-1 0 0,1 0 0,1 0 0,0-1 0,-1 0 0,0 0 0,0 0 0,0 1 0,0-1 0,0 0 0,0 0 0,0 0 0,0-1 0,-1 1 0,1 0 0,0 0 0,-1 0 0,1-1 0,0-1 0,3-9 0,-1 0 0,0 0 0,0-15 0,-1 18 0,47-209 0,-34 161 0,-14 53 0,3-7 0,-1-1 0,-1 0 0,0 1 0,-1-1 0,0-17 0,-1 29 0,0-1 0,0 1 0,1 0 0,-1 0 0,0 0 0,0 0 0,0-1 0,0 1 0,0 0 0,0 0 0,0 0 0,0-1 0,0 1 0,0 0 0,0 0 0,-1 0 0,1 0 0,0-1 0,0 1 0,0 0 0,0 0 0,0 0 0,0 0 0,0-1 0,0 1 0,0 0 0,-1 0 0,1 0 0,0 0 0,0 0 0,0-1 0,0 1 0,0 0 0,-1 0 0,1 0 0,0 0 0,0 0 0,0 0 0,0 0 0,-1 0 0,1 0 0,0 0 0,0 0 0,0 0 0,-1 0 0,-6 8 0,-4 15 0,4 5 0,2 1 0,0 0 0,0 44 0,7 92 0,0-91 0,-3-88 0,0-65 0,2 0 0,16-102 0,-9 145 0,7-50 0,-14 78 0,0-1 0,-1 1 0,0 0 0,0 0 0,-1 0 0,0 0 0,-1 0 0,-2-8 0,4 14 0,-1-1 0,0 1 0,0 0 0,-1 0 0,1-1 0,0 1 0,-1 0 0,1 0 0,-1 0 0,0 0 0,0 1 0,0-1 0,0 0 0,0 1 0,0-1 0,0 1 0,0 0 0,0 0 0,-1 0 0,1 0 0,-1 0 0,1 0 0,0 0 0,-1 1 0,1-1 0,-1 1 0,0 0 0,1 0 0,-1 0 0,1 0 0,-4 1 0,2 0 0,0-1 0,0 1 0,-1 1 0,1-1 0,1 1 0,-1-1 0,0 1 0,0 0 0,1 1 0,-1-1 0,1 1 0,-1-1 0,1 1 0,0 0 0,0 0 0,0 0 0,1 1 0,-4 4 0,-18 42 0,2 1 0,2 1 0,-14 60 0,17-58 0,10-23 0,0 1 0,2 1 0,-1 53 0,1-22 0,-8-3 0,10-54 0,0 0 0,1 0 0,0 1 0,1-1 0,0 0 0,0 1 0,0-1 0,1 1 0,0-1 0,0 1 0,3 10 0,-3-17 0,0 0 0,0-1 0,1 1 0,-1 0 0,0 0 0,0-1 0,1 1 0,-1 0 0,1-1 0,-1 1 0,1 0 0,-1-1 0,1 1 0,-1-1 0,1 1 0,-1 0 0,1-1 0,0 0 0,-1 1 0,1-1 0,0 1 0,-1-1 0,1 0 0,0 1 0,0-1 0,-1 0 0,1 0 0,1 1 0,-1-2 0,1 1 0,-1 0 0,1-1 0,-1 1 0,1-1 0,-1 0 0,0 1 0,1-1 0,-1 0 0,0 0 0,1 0 0,-1 0 0,2-2 0,5-5 0,0-2 0,14-19 0,-17 21 0,6-6 0,-1 0 0,-1-1 0,0 0 0,-1-1 0,10-26 0,50-139 0,-66 174 0,1-1 0,0 1 0,1 0 0,-1 0 0,1 0 0,10-12 0,-13 22 0,-4 10 0,-8 15 0,-24 81 0,12-32 0,17-59 0,1 0 0,-5 29 0,9-43 0,0 0 0,1-1 0,0 1 0,0 0 0,0 0 0,0 0 0,0-1 0,1 1 0,-1 0 0,1 0 0,0-1 0,0 1 0,1 0 0,-1-1 0,1 0 0,0 1 0,0-1 0,0 0 0,3 4 0,-4-6 0,-1 0 0,1 0 0,0-1 0,0 1 0,-1 0 0,1-1 0,0 1 0,0-1 0,0 1 0,0-1 0,-1 0 0,1 1 0,0-1 0,0 0 0,0 0 0,0 1 0,0-1 0,0 0 0,0 0 0,0 0 0,0 0 0,0 0 0,0 0 0,0 0 0,0-1 0,0 1 0,0 0 0,0 0 0,0-1 0,-1 1 0,1-1 0,0 1 0,0-1 0,0 1 0,0-1 0,-1 1 0,1-1 0,0 0 0,-1 1 0,1-1 0,0 0 0,-1 0 0,1 0 0,-1 1 0,1-2 0,2-3 0,-1 1 0,0 0 0,0 0 0,0-1 0,-1 0 0,1 1 0,-1-1 0,0-5 0,0-11 0,-2 1 0,0-1 0,-1 1 0,-9-34 0,-1-21 0,12 75 0,-9-118 0,9 104 0,0-1 0,1 1 0,1 0 0,0 0 0,1 0 0,6-15 0,-9 28 0,0 0 0,1 0 0,-1-1 0,0 1 0,1 0 0,-1 0 0,1 0 0,-1 1 0,1-1 0,0 0 0,-1 0 0,1 0 0,0 0 0,0 0 0,0 1 0,-1-1 0,1 0 0,0 1 0,0-1 0,1 0 0,-1 1 0,0 0 0,0 0 0,-1 0 0,1 0 0,0 0 0,0 1 0,-1-1 0,1 0 0,0 0 0,-1 1 0,1-1 0,0 0 0,-1 1 0,1-1 0,-1 0 0,1 1 0,0-1 0,-1 1 0,1-1 0,-1 1 0,1 0 0,0 0 0,2 3 0,0 1 0,0 0 0,0 0 0,-1 0 0,1 1 0,1 6 0,3 14 0,4 43 0,5 16 0,-9-52 0,3 35 0,-4-25 0,-5-38 0,0 0 0,0-1 0,1 1 0,0-1 0,0 1 0,0-1 0,0 0 0,1 0 0,-1 0 0,7 7 0,-8-10 0,-1-1 0,1 1 0,0 0 0,-1-1 0,1 1 0,0-1 0,0 1 0,0-1 0,0 1 0,-1-1 0,1 0 0,0 1 0,0-1 0,0 0 0,0 1 0,0-1 0,0 0 0,0 0 0,0 0 0,0 0 0,0 0 0,1 0 0,0-1 0,-1 0 0,0 0 0,1 0 0,-1 0 0,0 0 0,0 0 0,1 0 0,-1 0 0,0-1 0,0 1 0,0 0 0,0-1 0,-1 1 0,1-1 0,0 1 0,-1-1 0,1 1 0,0-3 0,3-8 0,-1 0 0,0 0 0,-1 0 0,0 0 0,-1 0 0,-1-1 0,-1-22 0,-19-91 0,3 20 0,10-59 0,7 168 0,0 31 0,-2 0 0,-11 62 0,-6 18 0,14-78 0,4-30 0,0 0 0,-1-1 0,0 1 0,1 0 0,-2-1 0,1 1 0,-1-1 0,-4 7 0,7-10 0,-1-1 0,0 0 0,0 0 0,0 0 0,0 0 0,0 0 0,0 0 0,-1 0 0,1 0 0,0 0 0,0-1 0,-1 1 0,1 0 0,0-1 0,-1 1 0,1-1 0,0 1 0,-1-1 0,1 0 0,-1 0 0,1 0 0,-1 0 0,1 0 0,-1 0 0,1 0 0,-1 0 0,1 0 0,0 0 0,-1-1 0,1 1 0,-1-1 0,1 1 0,0-1 0,-1 0 0,1 1 0,0-1 0,0 0 0,0 0 0,-2-1 0,-1-2 0,-1 0 0,1 0 0,0-1 0,0 0 0,1 1 0,0-1 0,-1 0 0,-2-9 0,-20-47 0,22 51 0,-4-16 0,2 0 0,0-1 0,2 1 0,1-1 0,1 0 0,1-1 0,1 1 0,5-32 0,8 17 0,-13 42 0,0-1 0,0 0 0,1 1 0,-1-1 0,0 1 0,1-1 0,-1 0 0,0 1 0,1-1 0,-1 1 0,1-1 0,-1 1 0,1 0 0,-1-1 0,1 1 0,-1-1 0,1 1 0,-1 0 0,1 0 0,0-1 0,0 1 0,0 0 0,0 1 0,-1-1 0,1 1 0,0-1 0,-1 1 0,1-1 0,0 1 0,-1-1 0,1 1 0,-1 0 0,1-1 0,-1 1 0,1 0 0,-1 0 0,1-1 0,-1 1 0,0 0 0,0 0 0,1 0 0,-1-1 0,0 1 0,0 2 0,6 26 0,-1 1 0,-2-1 0,-1 1 0,-2 0 0,-3 36 0,1 0 0,2-65 0,0 13 0,-1-1 0,-4 25 0,5-36 0,0 0 0,0 0 0,-1 0 0,1 0 0,-1 0 0,0 0 0,1 0 0,-1-1 0,0 1 0,0 0 0,0 0 0,0-1 0,0 1 0,-1-1 0,1 1 0,0-1 0,-1 1 0,1-1 0,-1 0 0,1 1 0,-1-1 0,0 0 0,0 0 0,1-1 0,-1 1 0,0 0 0,0 0 0,-3 0 0,3-2 0,1 1 0,-1 0 0,1-1 0,-1 0 0,0 1 0,1-1 0,-1 0 0,1 0 0,0 0 0,-1 0 0,1 0 0,0 0 0,-1 0 0,1 0 0,0 0 0,0-1 0,0 1 0,0-1 0,0 1 0,0-1 0,0 1 0,1-1 0,-1 1 0,1-1 0,-1 1 0,1-1 0,-1 0 0,1-2 0,-9-54 0,8 55 0,0-7 0,-1-8 0,1 0 0,1 0 0,3-32 0,-4 49 0,1 1 0,0-1 0,0 0 0,1 0 0,-1 0 0,0 0 0,0 1 0,0-1 0,0 0 0,1 0 0,-1 1 0,0-1 0,1 0 0,-1 0 0,1 1 0,-1-1 0,1 0 0,-1 1 0,1-1 0,-1 1 0,1-1 0,-1 0 0,1 1 0,0-1 0,0 1 0,1-1 0,-1 1 0,0 0 0,0 1 0,0-1 0,0 0 0,0 1 0,-1-1 0,1 0 0,0 1 0,0-1 0,0 1 0,0 0 0,0-1 0,-1 1 0,1 0 0,0-1 0,0 1 0,0 1 0,27 43 0,-15-19 0,-2 0 0,0 2 0,-2-1 0,-1 1 0,-1 0 0,-2 1 0,0 0 0,-2-1 0,-1 1 0,-4 46 0,2-74 0,1 0 0,-1 1 0,0-1 0,-1 1 0,1-1 0,0 1 0,0-1 0,-1 0 0,1 1 0,-1-1 0,1 1 0,-1-1 0,1 0 0,-1 0 0,0 1 0,0-1 0,0 0 0,1 0 0,-1 0 0,0 0 0,0 0 0,-1 0 0,0 1 0,1-2 0,0-1 0,0 1 0,-1-1 0,1 1 0,0-1 0,1 0 0,-1 1 0,0-1 0,0 0 0,0 0 0,0 1 0,1-1 0,-1 0 0,0 0 0,0 0 0,1 0 0,-1 0 0,1 0 0,-1 0 0,1 0 0,0 0 0,-1-1 0,1 1 0,0 0 0,0 0 0,0 0 0,0 0 0,0-2 0,-6-34 0,2-1 0,1 0 0,4-54 0,-1 49 0,5-24 0,-5 62 0,1-1 0,0 1 0,1 0 0,-1-1 0,1 1 0,0 0 0,0 0 0,1 0 0,4-7 0,-7 11 0,0 1 0,0 0 0,1 0 0,-1 0 0,0 0 0,0 0 0,0 0 0,0-1 0,0 1 0,0 0 0,0 0 0,1 0 0,-1 0 0,0 0 0,0 0 0,0 0 0,0 0 0,0 0 0,1 0 0,-1-1 0,0 1 0,0 0 0,0 0 0,0 0 0,1 0 0,-1 0 0,0 0 0,0 0 0,0 0 0,0 0 0,1 0 0,-1 0 0,0 1 0,0-1 0,0 0 0,0 0 0,0 0 0,1 0 0,-1 0 0,0 0 0,0 0 0,0 0 0,0 0 0,0 0 0,1 1 0,-1-1 0,0 0 0,0 0 0,0 0 0,5 12 0,-1 15 0,-2 271 0,-4-196 0,3-317 0,-1 569 0,0-349 0,-1 2 0,1 0 0,0 0 0,1 0 0,0 0 0,0-1 0,4 14 0,-5-20 0,0 0 0,0 1 0,0-1 0,0 0 0,0 1 0,0-1 0,0 0 0,0 1 0,0-1 0,0 0 0,1 1 0,-1-1 0,0 0 0,0 1 0,0-1 0,0 0 0,1 0 0,-1 1 0,0-1 0,0 0 0,1 0 0,-1 1 0,0-1 0,0 0 0,1 0 0,-1 0 0,0 1 0,1-1 0,-1 0 0,0 0 0,1 0 0,-1 0 0,0 0 0,1 0 0,-1 0 0,0 0 0,1 0 0,-1 0 0,0 0 0,1 0 0,-1 0 0,0 0 0,1 0 0,-1 0 0,0 0 0,1 0 0,-1 0 0,0-1 0,1 1 0,-1 0 0,0 0 0,0 0 0,1 0 0,-1-1 0,0 1 0,0 0 0,1 0 0,-1-1 0,0 1 0,0 0 0,0-1 0,1 1 0,-1 0 0,0 0 0,0-1 0,0 1 0,0 0 0,0-1 0,9-24 0,-2-22 0,-3 0 0,-1-1 0,-5-65 0,0 35 0,2 67 0,-2-33 0,2 41 0,-1 0 0,1 0 0,-1 1 0,1-1 0,-1 1 0,0-1 0,0 1 0,0-1 0,0 1 0,-1-1 0,1 1 0,-4-4 0,5 6 0,0 0 0,0 0 0,0 0 0,-1-1 0,1 1 0,0 0 0,0 0 0,0 0 0,-1 0 0,1 0 0,0 0 0,0 0 0,0-1 0,-1 1 0,1 0 0,0 0 0,0 0 0,0 0 0,-1 0 0,1 0 0,0 0 0,0 0 0,-1 0 0,1 0 0,0 0 0,0 0 0,0 0 0,-1 1 0,1-1 0,0 0 0,0 0 0,0 0 0,-1 0 0,1 0 0,0 0 0,0 0 0,0 1 0,0-1 0,-1 0 0,1 0 0,0 0 0,0 0 0,0 1 0,-7 13 0,1 15 0,2 33 0,5 99 0,-3 36 0,2-193 0,0-1 0,0 1 0,-1 0 0,1 0 0,-1 0 0,0-1 0,-1 1 0,1 0 0,0-1 0,-1 1 0,-3 5 0,4-9 0,1 0 0,0 0 0,0 0 0,0 1 0,0-1 0,-1 0 0,1 0 0,0 0 0,0 0 0,0 0 0,-1 0 0,1 0 0,0 0 0,0 0 0,0 1 0,-1-1 0,1 0 0,0 0 0,0 0 0,0 0 0,-1 0 0,1 0 0,0 0 0,0-1 0,-1 1 0,1 0 0,0 0 0,0 0 0,0 0 0,-1 0 0,1 0 0,0 0 0,0 0 0,0 0 0,-1-1 0,1 1 0,0 0 0,0 0 0,0 0 0,0 0 0,0 0 0,-1-1 0,-5-13 0,0-16 0,0-243 0,7 226 0,0 551 0,-1-492 0,0 0 0,-1 0 0,-1 0 0,0 0 0,-7 23 0,8-33 0,1 0 0,-1 0 0,0 0 0,0 0 0,0 0 0,0 0 0,-1-1 0,1 1 0,-1 0 0,1-1 0,-1 1 0,1-1 0,-1 0 0,0 1 0,1-1 0,-5 2 0,4-3 0,-1 1 0,1-1 0,0 0 0,-1 1 0,1-1 0,0-1 0,-1 1 0,1 0 0,0 0 0,0-1 0,-1 0 0,1 1 0,0-1 0,0 0 0,0 0 0,0 0 0,0 0 0,0 0 0,-3-3 0,-1 0 0,1 0 0,-1-1 0,1 0 0,1 0 0,-1 0 0,1-1 0,0 1 0,0-1 0,0 0 0,1 0 0,-4-8 0,-2-12 0,-12-41 0,11 31 0,2 9 0,2 0 0,-4-30 0,9 47 0,0 0 0,0 0 0,1 0 0,0 0 0,1-1 0,1 1 0,-1 0 0,7-19 0,-8 28 0,1-1 0,0 0 0,0 0 0,0 1 0,0-1 0,0 0 0,0 1 0,0-1 0,0 1 0,1-1 0,-1 1 0,0 0 0,1-1 0,0 1 0,-1 0 0,1 0 0,-1 0 0,1 0 0,0 0 0,3 0 0,-4 1 0,1 0 0,-1 0 0,0 0 0,1 0 0,-1 0 0,0 1 0,0-1 0,1 0 0,-1 1 0,0-1 0,0 1 0,1 0 0,-1-1 0,0 1 0,0 0 0,0 0 0,0 0 0,0-1 0,0 1 0,0 0 0,0 0 0,-1 1 0,1-1 0,0 0 0,-1 0 0,1 0 0,0 0 0,-1 1 0,1-1 0,-1 2 0,5 10 0,-2-1 0,1 1 0,-2 0 0,0 0 0,1 19 0,-4 70 0,0-58 0,-4 23 0,4-62 0,0 1 0,0-1 0,0 1 0,-1-1 0,0 0 0,0 0 0,0 0 0,-1 0 0,-4 7 0,7-11 0,0-1 0,-1 0 0,1 0 0,0 0 0,0 0 0,0 0 0,0 1 0,0-1 0,0 0 0,0 0 0,-1 0 0,1 0 0,0 0 0,0 0 0,0 0 0,0 0 0,0 1 0,-1-1 0,1 0 0,0 0 0,0 0 0,0 0 0,0 0 0,-1 0 0,1 0 0,0 0 0,0 0 0,0 0 0,0 0 0,-1 0 0,1 0 0,0 0 0,0 0 0,0 0 0,0 0 0,0 0 0,-1-1 0,1 1 0,0 0 0,0 0 0,0 0 0,0 0 0,0 0 0,-1 0 0,1 0 0,0 0 0,0-1 0,0 1 0,-5-12 0,2-14 0,6-4 0,12-54 0,1-8 0,-9-263 0,-9 212 0,1 124 0,-2 0 0,0 0 0,0 0 0,-2 0 0,0 1 0,-2-1 0,-8-18 0,6 14 0,8 21 0,0 1 0,1-1 0,0 0 0,-1 0 0,1 0 0,0 0 0,0 0 0,0 0 0,0 0 0,0 0 0,1 0 0,-1 0 0,0 1 0,1-1 0,0 0 0,0-2 0,-1 4 0,1-1 0,-1 1 0,0-1 0,0 1 0,1 0 0,-1-1 0,0 1 0,1 0 0,-1-1 0,0 1 0,1 0 0,-1-1 0,0 1 0,1 0 0,-1 0 0,1 0 0,-1-1 0,0 1 0,1 0 0,-1 0 0,1 0 0,-1 0 0,1 0 0,0 0 0,0 0 0,0 0 0,0 0 0,0 1 0,-1-1 0,1 1 0,0-1 0,0 1 0,0-1 0,-1 1 0,1-1 0,0 1 0,-1 0 0,1-1 0,0 1 0,-1 0 0,1 0 0,0 1 0,16 26 0,0 2 0,19 49 0,18 36 0,-43-96 0,-1 0 0,-2 0 0,1 1 0,-2 1 0,-1-1 0,0 1 0,-2 0 0,0 0 0,-2 1 0,1 33 0,-7 340 0,4-388-24,0-14 82,0-14-1457,1-5-5427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4:14.82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24575,'0'0'-8191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4:27.43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3313 24575,'0'-7'0,"0"-9"0,0-16 0,0-31 0,7-52 0,16-84 0,18-92-2261,16-100 2261,12-62-3117,2-8 3117,-5 46 0,-6 79 0,-7 84-890,-12 77 890,-13 68-1923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5:44.80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249 685 24575,'1'-48'0,"-2"-49"0,0 86 0,0 0 0,-1 0 0,0 0 0,-1 1 0,-1-1 0,-6-15 0,1 6 0,-17-32 0,24 49 0,1 1 0,-1-1 0,0 0 0,0 1 0,0-1 0,0 1 0,0 0 0,-1 0 0,1 0 0,-1 0 0,1 0 0,-1 0 0,-4-1 0,6 2 0,1 1 0,-1 0 0,0 0 0,0 0 0,0 0 0,1 0 0,-1 0 0,0 0 0,0 0 0,0 1 0,1-1 0,-1 0 0,0 0 0,0 1 0,1-1 0,-1 0 0,0 1 0,1-1 0,-1 1 0,0-1 0,1 1 0,-1-1 0,1 1 0,-1-1 0,1 1 0,-1 0 0,1-1 0,-1 1 0,1 0 0,-1-1 0,1 1 0,0 0 0,-1-1 0,1 1 0,0 1 0,-8 31 0,8-32 0,-5 64 0,6 130 0,2-77 0,-3-117 0,0 11 0,1 1 0,0 0 0,3 12 0,-4-23 0,0 0 0,1 0 0,-1 0 0,0 0 0,1-1 0,0 1 0,-1 0 0,1 0 0,0 0 0,0-1 0,0 1 0,0 0 0,0-1 0,0 1 0,1-1 0,-1 0 0,0 1 0,1-1 0,-1 0 0,1 0 0,-1 1 0,1-1 0,0-1 0,0 1 0,-1 0 0,1 0 0,0-1 0,3 2 0,-3-3 0,0 1 0,-1-1 0,1 1 0,0-1 0,-1 1 0,1-1 0,-1 0 0,1 0 0,-1 0 0,0 0 0,1 0 0,-1 0 0,0 0 0,0-1 0,1 1 0,-1 0 0,0-1 0,0 1 0,-1-1 0,1 1 0,0-1 0,0 1 0,-1-1 0,1 1 0,-1-1 0,1 0 0,-1 1 0,0-3 0,10-54 0,-10 54 0,1-130 0,0 10 0,-1 120 0,0 0 0,0 0 0,1 0 0,0 0 0,0 0 0,0 0 0,0 0 0,0 1 0,1-1 0,0 0 0,2-4 0,-4 8 0,0 0 0,0 0 0,0-1 0,1 1 0,-1 0 0,0 0 0,0 0 0,0 0 0,0 0 0,1 0 0,-1-1 0,0 1 0,0 0 0,0 0 0,1 0 0,-1 0 0,0 0 0,0 0 0,0 0 0,1 0 0,-1 0 0,0 0 0,0 0 0,0 0 0,1 0 0,-1 0 0,0 0 0,0 0 0,0 0 0,1 0 0,-1 0 0,0 1 0,0-1 0,0 0 0,1 0 0,-1 0 0,0 0 0,0 0 0,0 0 0,0 1 0,0-1 0,1 0 0,-1 0 0,0 0 0,0 1 0,6 12 0,0 17 0,0 53 0,-6 111 0,-1-108 0,1-110 0,-1 0 0,-1 1 0,-1-1 0,0 1 0,-2 0 0,-14-39 0,-17-39 0,25 68 0,-27-61 0,38 94 0,0 0 0,0 0 0,0 0 0,0 0 0,0 0 0,0-1 0,0 1 0,0 0 0,0 0 0,0 0 0,0 0 0,0 0 0,0 0 0,0 0 0,0 0 0,-1 0 0,1-1 0,0 1 0,0 0 0,0 0 0,0 0 0,0 0 0,0 0 0,0 0 0,0 0 0,0 0 0,0 0 0,0 0 0,-1 0 0,1 0 0,0 0 0,0 0 0,0 0 0,0 0 0,0 0 0,0 0 0,0 0 0,0-1 0,-1 1 0,1 1 0,0-1 0,0 0 0,0 0 0,0 0 0,0 0 0,0 0 0,0 0 0,0 0 0,0 0 0,-1 0 0,1 0 0,0 0 0,0 0 0,0 0 0,0 0 0,0 0 0,0 0 0,0 0 0,0 0 0,0 0 0,0 1 0,-3 8 0,1 15 0,3 339 0,1-163 0,-3-788 0,1 1094 0,0-1463 0,0 1799 0,0-850 0,-2 0 0,1 0 0,-1 0 0,-5-15 0,-5-17 0,5 1 0,2-1 0,1 1 0,3-69 0,2 105 0,-1-1 0,0 1 0,1-1 0,0 0 0,0 1 0,0-1 0,0 1 0,1 0 0,0-1 0,-1 1 0,1 0 0,0 0 0,0 0 0,1 0 0,-1 1 0,0-1 0,1 0 0,4-2 0,-6 4 0,1 0 0,-1 1 0,0-1 0,1 0 0,-1 1 0,1-1 0,-1 1 0,1 0 0,-1-1 0,1 1 0,-1 0 0,1 0 0,0 0 0,-1 0 0,1 0 0,-1 0 0,3 1 0,-1 0 0,-1 0 0,1 1 0,-1-1 0,0 0 0,1 1 0,-1-1 0,0 1 0,0 0 0,0 0 0,-1-1 0,1 2 0,0-1 0,2 3 0,3 9 0,1 1 0,-2-1 0,0 1 0,-1 0 0,5 22 0,-2-7 0,30 103 0,-31-108 0,-1 1 0,5 45 0,-13-106 0,2-35 0,0-51 0,-1 106 0,-1-1 0,0 1 0,-1-1 0,-1 1 0,-8-21 0,12 36 0,0 0 0,0-1 0,0 1 0,1 0 0,-1 0 0,0 0 0,0-1 0,0 1 0,0 0 0,-1 0 0,1 0 0,0-1 0,0 1 0,0 0 0,0 0 0,0 0 0,0 0 0,0-1 0,0 1 0,0 0 0,0 0 0,0 0 0,-1 0 0,1-1 0,0 1 0,0 0 0,0 0 0,0 0 0,0 0 0,-1 0 0,1-1 0,0 1 0,0 0 0,0 0 0,-1 0 0,1 0 0,0 0 0,0 0 0,0 0 0,-1 0 0,1 0 0,0 0 0,0 0 0,0 0 0,-1 0 0,1 0 0,0 0 0,0 0 0,0 0 0,-1 0 0,1 0 0,0 0 0,0 0 0,0 0 0,0 1 0,-1-1 0,1 0 0,0 0 0,-5 17 0,0 26 0,7 21 0,-1-47 0,0 1 0,-1-1 0,0 1 0,-2-1 0,0 0 0,-6 22 0,8-37 0,-1 0 0,0 0 0,0 0 0,0 0 0,0 0 0,0 0 0,0-1 0,0 1 0,-1 0 0,1-1 0,-1 1 0,1 0 0,-1-1 0,1 0 0,-1 1 0,0-1 0,0 0 0,0 0 0,0 0 0,0 0 0,0 0 0,0-1 0,0 1 0,0 0 0,0-1 0,-3 1 0,3-1 0,-1-1 0,1 1 0,0 0 0,0-1 0,-1 0 0,1 1 0,0-1 0,0 0 0,-1 0 0,1 0 0,0 0 0,0-1 0,0 1 0,1 0 0,-1-1 0,0 0 0,0 1 0,1-1 0,-1 0 0,1 0 0,0 0 0,-1 0 0,1 0 0,0 0 0,-1-2 0,-6-17 0,1 0 0,1 0 0,1-1 0,-2-27 0,-2 1 0,-12-117 0,22 155 0,3 11 0,6 14 0,-4 5 0,-1 0 0,0 0 0,-2 0 0,2 31 0,6 34 0,23 117 0,-36-223 0,-1-20 0,-9-42 0,-51-155 0,62 237 0,-1 7 0,1 21 0,0 35 0,3 144 0,-2-239 0,0 32 0,0 6 0,0 58 0,1 103 0,-3 197 0,-1-322 0,-10 55 0,10-80 0,-1 0 0,0 0 0,-1 0 0,-1 0 0,-1-1 0,-8 15 0,15-29 0,0-1 0,-1 0 0,1 1 0,0-1 0,0 0 0,0 1 0,0-1 0,0 0 0,0 1 0,-1-1 0,1 0 0,0 0 0,0 1 0,0-1 0,-1 0 0,1 0 0,0 1 0,0-1 0,-1 0 0,1 0 0,0 0 0,0 1 0,-1-1 0,1 0 0,0 0 0,-1 0 0,1 0 0,0 0 0,-1 0 0,1 0 0,0 1 0,0-1 0,-1 0 0,1 0 0,0 0 0,-1 0 0,1-1 0,0 1 0,-1 0 0,1 0 0,0 0 0,-1 0 0,1 0 0,0 0 0,-1 0 0,1-1 0,-7-18 0,3-27 0,5-220 0,1 103 0,-2 151 0,0 1 0,2 0 0,-1-1 0,6-17 0,-7 27 0,1 0 0,0 0 0,-1 0 0,1 0 0,0 0 0,0 0 0,1 0 0,-1 1 0,0-1 0,1 0 0,-1 1 0,1-1 0,-1 1 0,3-2 0,-3 2 0,0 1 0,1-1 0,-1 1 0,0 0 0,1 0 0,-1-1 0,0 1 0,1 0 0,-1 0 0,0 0 0,1 0 0,-1 0 0,1 1 0,-1-1 0,0 0 0,0 1 0,1-1 0,-1 1 0,0-1 0,1 1 0,-1 0 0,0-1 0,0 1 0,2 2 0,2 1 0,0 1 0,-1 0 0,0 0 0,0 0 0,0 0 0,0 1 0,-1 0 0,0 0 0,0 0 0,-1 0 0,1 0 0,-1 0 0,2 13 0,3 4 0,-7-23 0,0 0 0,0 0 0,0 0 0,0 0 0,0 0 0,0 0 0,0 0 0,0 0 0,1 0 0,-1 0 0,0 0 0,0 0 0,0 0 0,0 0 0,0 0 0,0 0 0,0 0 0,0 0 0,0 0 0,0 0 0,0 0 0,0 0 0,0 0 0,0 0 0,1 0 0,-1 0 0,0 0 0,0 0 0,0 0 0,0 0 0,0 0 0,0 0 0,0 0 0,0 0 0,0 0 0,0 0 0,0 0 0,0 0 0,0 0 0,0 0 0,0 1 0,0-1 0,1 0 0,-1 0 0,0 0 0,0 0 0,0 0 0,0 0 0,0 0 0,0 0 0,0 0 0,0 0 0,0 0 0,1-11 0,1-16 0,-7-327 0,5 353 0,0 0 0,0 0 0,0 0 0,0 0 0,0 0 0,0 0 0,0 0 0,0 0 0,0 0 0,1 0 0,-1 0 0,0 0 0,1 0 0,-1 0 0,1 0 0,-1 0 0,1-1 0,0 2 0,-1 0 0,1 1 0,-1-1 0,1 0 0,-1 0 0,1 0 0,-1 0 0,0 0 0,1 0 0,-1 1 0,1-1 0,-1 0 0,0 0 0,1 1 0,-1-1 0,0 0 0,1 0 0,-1 1 0,0-1 0,1 0 0,-1 1 0,0-1 0,0 1 0,1-1 0,-1 0 0,0 1 0,23 41 0,-19-34 0,3 8 0,0 0 0,6 28 0,-9-31 0,0 1 0,0-1 0,1 0 0,11 17 0,-7-21 0,-4-14 0,-6-20 0,-24-44 0,15 44 0,-11-38 0,8 15 0,8 35 0,1 0 0,0-1 0,1 1 0,1-1 0,0 0 0,0-22 0,3 33 0,0-1 0,0 1 0,0-1 0,0 1 0,1 0 0,-1 0 0,1-1 0,0 1 0,0 0 0,0 1 0,1-1 0,-1 0 0,1 1 0,-1-1 0,4-2 0,-2 2 0,0 0 0,-1-1 0,0 1 0,0-1 0,0 0 0,0 0 0,0 0 0,2-5 0,-3 0 0,1-1 0,-1 0 0,0 1 0,-1-1 0,0 0 0,-1-20 0,-8-59 0,7 79 0,-28-122 0,15 76 0,13 49 0,-1-1 0,0 0 0,0 1 0,-1-1 0,0 1 0,0-1 0,0 1 0,-8-9 0,11 15 0,0 1 0,0 0 0,0 0 0,0 0 0,0 0 0,0 0 0,-1 0 0,1-1 0,0 1 0,0 0 0,0 0 0,0 0 0,0 0 0,-1 0 0,1 0 0,0 0 0,0 0 0,0 0 0,0 0 0,-1 0 0,1 0 0,0 0 0,0 0 0,0 0 0,0 0 0,-1 0 0,1 0 0,0 0 0,0 0 0,0 0 0,0 0 0,-1 0 0,1 0 0,0 0 0,0 0 0,0 0 0,0 0 0,-1 0 0,1 0 0,0 0 0,0 1 0,0-1 0,0 0 0,0 0 0,0 0 0,-1 1 0,-3 11 0,0 14 0,1 31 0,7 91 0,-2-132 0,2 1 0,0-1 0,1 0 0,1 0 0,9 18 0,-7-16 0,-1 0 0,-1 0 0,5 23 0,-10-38 0,-1 1 0,1 0 0,-1 0 0,0-1 0,0 1 0,-1 0 0,1 0 0,-1-1 0,0 1 0,0 0 0,0-1 0,0 1 0,-3 3 0,-3 13 0,6-14 0,5-8 0,5-13 0,-7 6 0,-1 1 0,0-1 0,0 0 0,-1 1 0,0-1 0,-2-14 0,2-38 0,13-58 0,-10 114 0,3 12 0,3 16 0,9 32-119,-6-18 203,-1 0-1,6 45 1,-15-72-199,-1 1 0,0-1-1,-1 1 1,0 0 0,-1-1 0,0 1 0,-1-1 0,0 1 0,-1-1-1,1 0 1,-2 0 0,-7 17 0,-6-1-6711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5:56.91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318 1421 24575,'8'0'0,"1"0"0,-1 0 0,1-1 0,-1 0 0,14-4 0,-18 4 0,-1-1 0,0 0 0,1 0 0,-1 0 0,0 0 0,0 0 0,0 0 0,0-1 0,-1 0 0,1 1 0,-1-1 0,1 0 0,-1 0 0,0 0 0,2-5 0,6-13 0,-1-2 0,0 1 0,-2-1 0,0 0 0,4-38 0,9-29 0,-13 56 0,0 0 0,-3-1 0,1-66 0,-7 94 0,-3 14 0,-5 15 0,3 5 0,1 1 0,2-1 0,0 1 0,1 36 0,-1 8 0,3-67 0,0 1 0,0-1 0,0 0 0,-1 1 0,1-1 0,-1 0 0,-1 0 0,-3 8 0,5-12 0,1 0 0,-1 0 0,0-1 0,1 1 0,-1 0 0,0 0 0,0 0 0,0-1 0,1 1 0,-1 0 0,0-1 0,0 1 0,0 0 0,0-1 0,0 1 0,0-1 0,0 0 0,0 1 0,0-1 0,0 0 0,0 0 0,-1 0 0,1 1 0,0-1 0,0 0 0,0-1 0,0 1 0,0 0 0,0 0 0,0 0 0,0-1 0,-1 1 0,1 0 0,0-1 0,0 1 0,0-1 0,1 1 0,-1-1 0,0 0 0,0 1 0,0-1 0,0 0 0,0 1 0,1-1 0,-1 0 0,-1-2 0,-3-2 0,0-1 0,0-1 0,1 1 0,0-1 0,0 1 0,1-1 0,-1 0 0,-2-11 0,-14-66 0,17 65 0,-1 1 0,-1 0 0,0 0 0,-13-30 0,2 19 0,0-3 0,-33-48 0,48 79 0,1 0 0,-1-1 0,0 1 0,0 0 0,1 0 0,-1 0 0,0 0 0,0 0 0,0 1 0,0-1 0,0 0 0,0 0 0,0 1 0,-1-1 0,1 0 0,0 1 0,0-1 0,0 1 0,-1 0 0,1-1 0,0 1 0,-2 0 0,2 0 0,0 1 0,0-1 0,0 1 0,0-1 0,0 1 0,1 0 0,-1-1 0,0 1 0,0 0 0,1-1 0,-1 1 0,0 0 0,1 0 0,-1 0 0,1 0 0,-1 0 0,1 0 0,0 0 0,-1 0 0,1 2 0,-3 5 0,2 1 0,-1 0 0,1-1 0,0 1 0,1 10 0,3-4 0,0 1 0,1-1 0,0 0 0,1 0 0,1-1 0,0 0 0,1 0 0,1 0 0,15 21 0,-23-35 0,0 0 0,0 1 0,1-1 0,-1 0 0,0 1 0,0-1 0,0 0 0,0 0 0,1 0 0,-1 1 0,0-1 0,0 0 0,0 0 0,1 1 0,-1-1 0,0 0 0,0 0 0,1 0 0,-1 0 0,0 0 0,1 0 0,-1 1 0,0-1 0,0 0 0,1 0 0,-1 0 0,0 0 0,1 0 0,-1 0 0,0 0 0,1 0 0,-1 0 0,0 0 0,0 0 0,1 0 0,-1 0 0,0-1 0,1 1 0,-1 0 0,0 0 0,0 0 0,1 0 0,-1 0 0,0-1 0,0 1 0,1 0 0,-1 0 0,0 0 0,0-1 0,0 1 0,1 0 0,-1 0 0,0-1 0,0 1 0,0 0 0,0-1 0,0 1 0,1 0 0,-1 0 0,0-1 0,0 1 0,0 0 0,0-1 0,0 1 0,0 0 0,0-1 0,0 1 0,3-25 0,-3 24 0,-1-164 0,1 143 0,15 123 0,8 62 0,-21 82 0,-3-160 0,1-82 0,0 0 0,0-1 0,0 1 0,0 0 0,-1 0 0,1-1 0,-1 1 0,0 0 0,0-1 0,0 1 0,0 0 0,-3 3 0,4-5 0,0-1 0,-1 0 0,1 1 0,0-1 0,-1 0 0,1 1 0,-1-1 0,1 0 0,-1 0 0,1 1 0,-1-1 0,1 0 0,-1 0 0,1 0 0,-1 0 0,1 0 0,-1 0 0,1 1 0,-1-1 0,1 0 0,-1-1 0,1 1 0,-1 0 0,1 0 0,-1 0 0,-1-1 0,0 0 0,1 1 0,-1-1 0,1 0 0,-1-1 0,1 1 0,-1 0 0,1 0 0,0 0 0,-3-4 0,-1-2 0,1-1 0,-1 1 0,1-1 0,0 0 0,1 0 0,0-1 0,0 1 0,1-1 0,0 0 0,-1-11 0,0-16 0,0-42 0,3 63 0,4-344 0,-4 923 0,0-554 0,-2 33 0,2-41 0,0 1 0,-1 0 0,1-1 0,-1 1 0,0-1 0,0 1 0,0-1 0,0 1 0,0-1 0,0 0 0,-1 0 0,-2 5 0,4-7 0,-1 0 0,1 0 0,0 0 0,0 0 0,0 0 0,0 1 0,-1-1 0,1 0 0,0 0 0,0 0 0,0 0 0,-1 0 0,1 0 0,0 0 0,0 0 0,0 0 0,-1 0 0,1 0 0,0 1 0,0-1 0,-1-1 0,1 1 0,0 0 0,0 0 0,0 0 0,-1 0 0,1 0 0,0 0 0,0 0 0,0 0 0,-1 0 0,1 0 0,0 0 0,0 0 0,0-1 0,-1 1 0,1 0 0,0 0 0,0 0 0,0 0 0,0-1 0,-1 1 0,-5-14 0,0-15 0,2-32 0,4-99 0,-1-38 0,-4 165 0,-2 0 0,-17-50 0,23 81 0,-5 63 0,8 590 0,-2-1049 0,0 382 0,-1-1 0,0 0 0,-1 1 0,-1 0 0,0-1 0,-1 1 0,-7-16 0,11 32 0,0-1 0,0 1 0,0 0 0,0 0 0,0-1 0,0 1 0,0 0 0,0 0 0,0 0 0,0-1 0,0 1 0,0 0 0,0 0 0,-1 0 0,1-1 0,0 1 0,0 0 0,0 0 0,0 0 0,0 0 0,0-1 0,-1 1 0,1 0 0,0 0 0,0 0 0,0 0 0,-1 0 0,1 0 0,0-1 0,0 1 0,0 0 0,-1 0 0,1 0 0,0 0 0,0 0 0,0 0 0,-1 0 0,1 0 0,0 0 0,0 0 0,0 0 0,-1 0 0,1 0 0,0 0 0,0 0 0,-1 0 0,-3 12 0,0 21 0,3 16 0,2 0 0,3 1 0,1-1 0,17 64 0,1-41 0,-18-60 0,0 1 0,-1-1 0,0 1 0,-1 0 0,-1 0 0,0 0 0,1 25 0,-3-38 0,0 0 0,0 0 0,0 0 0,0 0 0,0 1 0,0-1 0,0 0 0,0 0 0,0 0 0,0 0 0,0 0 0,0 1 0,0-1 0,0 0 0,0 0 0,0 0 0,0 0 0,0 1 0,0-1 0,0 0 0,0 0 0,0 0 0,-1 0 0,1 0 0,0 1 0,0-1 0,0 0 0,0 0 0,0 0 0,0 0 0,0 0 0,-1 0 0,1 0 0,0 0 0,0 1 0,0-1 0,0 0 0,0 0 0,-1 0 0,1 0 0,0 0 0,0 0 0,0 0 0,0 0 0,0 0 0,-1 0 0,1 0 0,0 0 0,0 0 0,0 0 0,-1 0 0,-6-9 0,-5-13 0,11 22 0,-47-126 0,20 46 0,7 31 0,12 30 0,1-1 0,1 0 0,1 0 0,-5-22 0,7 17 0,3 24 0,0 6 0,3 43 0,-1-23 0,1 24 0,2 0 0,3 0 0,14 51 0,55 141 0,-75-237 0,0 0 0,1 0 0,0-1 0,0 1 0,0 0 0,0-1 0,1 0 0,-1 1 0,6 4 0,-8-8 0,1 0 0,-1 1 0,0-1 0,1 0 0,-1 0 0,1 1 0,-1-1 0,0 0 0,1 0 0,-1 0 0,1 0 0,-1 0 0,1 0 0,-1 0 0,0 0 0,1 0 0,-1 0 0,1 0 0,-1 0 0,1 0 0,-1 0 0,1 0 0,-1 0 0,0 0 0,1 0 0,-1-1 0,1 1 0,-1 0 0,0 0 0,1-1 0,0 1 0,0-2 0,0 1 0,0-1 0,0 0 0,0 0 0,0 0 0,0 1 0,0-1 0,0 0 0,-1 0 0,1 0 0,-1-3 0,7-40 0,-3-1 0,-1 1 0,-6-75 0,0 37 0,2-321 0,3 395 0,3 13 0,4 15 0,121 376 0,-130-395 0,22 55 0,-21-52 0,0 0 0,1-1 0,-1 1 0,1-1 0,0 1 0,-1-1 0,1 0 0,1 1 0,-1-1 0,0 0 0,0-1 0,1 1 0,-1 0 0,1-1 0,-1 1 0,6 1 0,-7-3 0,0 0 0,0 0 0,0 0 0,1 0 0,-1 0 0,0 0 0,0-1 0,0 1 0,0 0 0,0-1 0,0 1 0,0-1 0,0 1 0,0-1 0,0 0 0,0 1 0,0-1 0,0 0 0,0 1 0,0-1 0,-1 0 0,1 0 0,0 0 0,-1 0 0,1 0 0,0 0 0,-1 0 0,1 0 0,-1 0 0,0 0 0,1 0 0,-1 0 0,0-1 0,1-1 0,6-43 0,-8 7 0,-1 0 0,-2 0 0,-2 0 0,-1 1 0,-3 0 0,0 0 0,-28-61 0,26 66 0,1-2 0,-12-63 0,-12-48 0,33 157 0,2-7 0,0 1 0,0-1 0,-1 0 0,1 1 0,-1-1 0,0 0 0,0 1 0,-4 7 0,4-13 0,0 1 0,0 0 0,0-1 0,0 1 0,1-1 0,-1 1 0,0-1 0,0 1 0,0-1 0,1 0 0,-1 1 0,0-1 0,1 0 0,-1 1 0,1-1 0,-1 0 0,1 0 0,-1 0 0,1 0 0,-1 1 0,1-1 0,0 0 0,0 0 0,-1 0 0,1-1 0,-2-3 0,-38-67 0,24 44 0,-24-54 0,-36-91 0,13 33 0,54 122 0,2 5 0,8 12 0,-1 1 0,0 0 0,1 0 0,-1 0 0,1 0 0,-1 0 0,0 0 0,1 0 0,-1 0 0,0 0 0,1 0 0,-1 0 0,1 0 0,-1 0 0,0 0 0,1 0 0,-1 0 0,0 0 0,1 1 0,-1-1 0,0 0 0,1 0 0,-1 0 0,0 1 0,1-1 0,-1 0 0,0 0 0,0 1 0,1-1 0,-1 0 0,0 0 0,0 1 0,0-1 0,1 0 0,-1 1 0,10 8 0,-1 0 0,0 0 0,-1 1 0,0 0 0,10 17 0,11 13 0,17 25 0,-35-48 0,0 0 0,2 0 0,0-2 0,19 20 0,-30-33 0,0 0 0,1 0 0,-1-1 0,1 1 0,-1-1 0,1 1 0,0-1 0,0 0 0,-1 0 0,1 0 0,0 0 0,0 0 0,0-1 0,4 1 0,-5-1 0,0 0 0,0-1 0,-1 1 0,1-1 0,0 1 0,-1-1 0,1 1 0,-1-1 0,1 0 0,-1 0 0,1 0 0,-1 0 0,1 0 0,-1 0 0,0 0 0,1 0 0,-1-1 0,0 1 0,0 0 0,0-1 0,0 1 0,0-1 0,-1 1 0,1-1 0,0 1 0,0-4 0,3-8 0,0 0 0,-1 0 0,-1 0 0,0 0 0,-1-1 0,0 1 0,-1 0 0,-3-27 0,1 22 0,-1 1 0,-1-1 0,-1 1 0,-1 0 0,0 0 0,-11-20 0,-32-38 0,33 53 0,-20-35 0,32 49 0,1 0 0,0 0 0,0 0 0,0 0 0,1 0 0,0-1 0,1 1 0,-2-16 0,3 22 0,0 1 0,0 0 0,0-1 0,0 1 0,0-1 0,0 1 0,1 0 0,-1-1 0,0 1 0,1 0 0,-1-1 0,1 1 0,-1 0 0,1-1 0,0 1 0,0-1 0,0 1 0,-1 1 0,1 0 0,-1 0 0,1 0 0,-1-1 0,0 1 0,1 0 0,-1 0 0,1 0 0,-1 0 0,1 0 0,0 0 0,-1 0 0,1 0 0,-1 0 0,1 0 0,-1 0 0,1 0 0,-1 0 0,0 1 0,1-1 0,-1 0 0,1 0 0,-1 0 0,1 1 0,-1-1 0,1 0 0,0 1 0,2 2 0,1 0 0,-1 1 0,0-1 0,0 1 0,0-1 0,0 1 0,-1 0 0,4 7 0,17 43 0,-2 0 0,-3 1 0,-2 1 0,12 80 0,-22-76-682,-4 84-1,-2-108-6143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32:34.845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84 658 24575,'0'13'0,"1"1"0,0-1 0,1 1 0,1-1 0,0 0 0,1 1 0,0-2 0,7 15 0,-2-8 0,2-1 0,0 0 0,1-1 0,22 25 0,-27-34 0,-1 1 0,1 0 0,-1 1 0,-1 0 0,0 0 0,-1 0 0,1 0 0,-2 1 0,0-1 0,0 1 0,2 16 0,-2 9 0,-1 0 0,-4 43 0,1-39 0,0-29 0,1-1 0,-1 1 0,-1-1 0,0 0 0,-6 18 0,7-25 0,0-1 0,0 0 0,1 0 0,-1 0 0,0 0 0,-1 0 0,1 0 0,0 0 0,0-1 0,-1 1 0,1 0 0,-1-1 0,0 1 0,1-1 0,-1 0 0,0 1 0,0-1 0,0 0 0,0 0 0,0 0 0,0 0 0,0 0 0,0-1 0,0 1 0,0-1 0,-1 1 0,1-1 0,0 0 0,0 0 0,-1 0 0,1 0 0,0 0 0,-4-1 0,3 0 0,0-1 0,0 1 0,0-1 0,1 1 0,-1-1 0,1 0 0,-1 0 0,1 0 0,0 0 0,0 0 0,0-1 0,0 1 0,0-1 0,0 1 0,1-1 0,-1 0 0,1 1 0,0-1 0,-1 0 0,1 0 0,1 0 0,-1 0 0,0-5 0,-3-10 0,2 1 0,-1-32 0,3 43 0,-2-55 0,-9-136 0,-4 55 0,6-192 0,9 367 0,2 1 0,1-1 0,9 35 0,-5-30 0,5 45 0,-11-60 0,2 1 0,0-1 0,2 0 0,1-1 0,0 1 0,16 33 0,21 25 0,97 200 0,-127-254 0,-8-21 0,-6-19 0,-14-69 0,4 0 0,-1-85 0,12-172 0,2 144 0,-7 224 0,-2 0 0,-14 37 0,2-6 0,10-27 0,2 0 0,2 1 0,-2 43 0,6 101 0,1-40 0,-2-205 0,-3-1 0,-24-118 0,3 24 0,11 12 0,6-169 0,9 311 0,0-14 0,0-1 0,-5-26 0,4 44 0,1-1 0,-2 1 0,1 0 0,0 0 0,-1 1 0,0-1 0,0 0 0,-1 0 0,1 1 0,-1 0 0,0-1 0,0 1 0,0 0 0,-1 0 0,-5-4 0,8 7 0,0 0 0,0 1 0,0-1 0,0 0 0,0 0 0,0 1 0,-1-1 0,1 0 0,0 1 0,-1-1 0,1 1 0,0 0 0,-1-1 0,1 1 0,0 0 0,-1 0 0,1 0 0,-1 0 0,1 0 0,0 0 0,-1 0 0,1 1 0,0-1 0,-1 0 0,-1 1 0,1 1 0,0-1 0,0 1 0,1 0 0,-1-1 0,0 1 0,1 0 0,-1 0 0,1 0 0,-1 0 0,1 0 0,0 0 0,0 0 0,-1 3 0,-2 7 0,0 0 0,1 0 0,0 0 0,-1 18 0,1 94 0,4-86 0,-2 0 0,-11 66 0,2-41 0,-6 115 0,17 64 0,0-126 0,-1-966 0,0 836 0,1 0 0,0 0 0,1 0 0,1 1 0,6-24 0,-9 36 0,1 0 0,-1 0 0,0 0 0,1 0 0,-1 0 0,0 1 0,1-1 0,-1 0 0,1 0 0,-1 0 0,1 1 0,-1-1 0,1 0 0,0 1 0,-1-1 0,1 0 0,0 1 0,0-1 0,-1 1 0,1-1 0,0 1 0,0-1 0,0 1 0,0 0 0,0-1 0,1 1 0,-1 0 0,1 0 0,-1 1 0,0-1 0,1 0 0,-1 1 0,0-1 0,1 1 0,-1 0 0,0-1 0,0 1 0,1 0 0,-1 0 0,0 0 0,0 0 0,1 1 0,5 5 0,-1 1 0,0 0 0,-1 0 0,5 9 0,-3-5 0,-2 1 0,0 1 0,0-1 0,-1 1 0,-1-1 0,0 1 0,1 21 0,-3 103 0,-2-94 0,-1 16 0,0-30 0,1 0 0,2 0 0,1-1 0,1 1 0,9 39 0,-6-43 0,-6-20 0,1-1 0,0 1 0,0-1 0,1 0 0,0 0 0,0 0 0,4 8 0,-1-35 0,-3-57 0,-3 45 0,2 1 0,1 0 0,2 0 0,1 0 0,14-46 0,43-120 0,-52 161 0,-3-1 0,0 0 0,0-46 0,-10 103 0,-1 0 0,-1 0 0,0-1 0,-11 22 0,3-5 0,-12 44 0,18-33 0,1 0 0,1 61 0,4-52 0,-10 63 0,6-91 0,2 0 0,1 0 0,1 0 0,4 48 0,0-56 0,1-1 0,0 0 0,1 0 0,0 0 0,2-1 0,0 0 0,0 0 0,13 18 0,-17-30 0,-1 1 0,1-1 0,1 0 0,-1-1 0,0 1 0,1-1 0,5 5 0,-8-8 0,0 1 0,0-1 0,0 1 0,0-1 0,0 1 0,0-1 0,0 0 0,0 1 0,0-1 0,0 0 0,0 0 0,0 0 0,0 0 0,0 0 0,0 0 0,0 0 0,0 0 0,0 0 0,0 0 0,0-1 0,0 1 0,0 0 0,0-1 0,0 1 0,0-1 0,0 1 0,0-1 0,0 1 0,-1-1 0,1 0 0,0 1 0,0-1 0,-1 0 0,1 0 0,0 1 0,-1-1 0,1 0 0,-1 0 0,1 0 0,-1 0 0,1-1 0,3-6 0,-1 0 0,1 0 0,-2 0 0,1 0 0,-1 0 0,-1-1 0,2-16 0,-3-67 0,-1 53 0,-3-542 0,2 575 0,-3 13 0,-4 15 0,-7 36 0,8-28 0,-1 0 0,-15 31 0,14-37 0,1 1 0,1 0 0,1 0 0,1 1 0,1 0 0,-2 35 0,7 161 0,3-120 0,-3 238 0,0-839 0,-2 452 0,-18-92 0,11 87 0,-3-60 0,12 108 0,-1 0 0,1-1 0,-1 1 0,0 0 0,0 0 0,-3-6 0,4 10 0,0 0 0,0-1 0,0 1 0,0 0 0,0 0 0,0-1 0,0 1 0,-1 0 0,1 0 0,0-1 0,0 1 0,0 0 0,-1 0 0,1-1 0,0 1 0,0 0 0,-1 0 0,1 0 0,0 0 0,0-1 0,-1 1 0,1 0 0,0 0 0,-1 0 0,1 0 0,0 0 0,-1 0 0,1 0 0,0 0 0,0 0 0,-1 0 0,-9 15 0,-3 24 0,2 1 0,2 1 0,1 0 0,-3 53 0,6 169 0,5-257 0,-1 20 0,-1 1 0,-2-1 0,-7 28 0,-6 44 0,13-25 0,3-51 0,1-19 0,-1-8 0,4-35 0,14-74 0,2-7 0,-17-90 0,1-2 0,-2 202 0,1-1 0,0 1 0,5-14 0,-7 23 0,1-1 0,0 1 0,-1 0 0,1 0 0,0 0 0,0-1 0,1 1 0,-1 0 0,0 0 0,1 1 0,-1-1 0,1 0 0,0 0 0,-1 1 0,1-1 0,0 1 0,0-1 0,0 1 0,0 0 0,0 0 0,3-2 0,-4 3 0,-1 0 0,1 0 0,0 0 0,-1 0 0,1 0 0,0 1 0,-1-1 0,1 0 0,-1 0 0,1 0 0,0 0 0,-1 1 0,1-1 0,-1 0 0,1 1 0,-1-1 0,1 0 0,-1 1 0,1-1 0,-1 1 0,1-1 0,-1 1 0,1-1 0,-1 1 0,0-1 0,1 1 0,-1-1 0,0 1 0,1-1 0,-1 1 0,0 0 0,0-1 0,0 1 0,0 0 0,1-1 0,-1 1 0,0-1 0,0 1 0,0 0 0,0 0 0,-2 32 0,2-29 0,-5 39 0,-12 153 0,16-163 0,1 1 0,3 0 0,10 60 0,-9-78 0,-2-1 0,2-1 0,0 0 0,0 0 0,9 18 0,-12-29 0,0-1 0,0 0 0,0 1 0,1-1 0,-1 0 0,1 0 0,-1 0 0,1 0 0,0-1 0,0 1 0,0 0 0,0-1 0,0 1 0,0-1 0,0 0 0,0 1 0,0-1 0,1 0 0,-1 0 0,0-1 0,1 1 0,-1 0 0,1-1 0,-1 0 0,1 1 0,-1-1 0,1 0 0,-1 0 0,1 0 0,-1-1 0,1 1 0,2-2 0,-2 1 0,0 0 0,0-1 0,0 1 0,-1-1 0,1 0 0,-1 0 0,1 0 0,-1 0 0,0 0 0,0-1 0,0 1 0,0-1 0,0 1 0,0-1 0,-1 0 0,1 0 0,-1 0 0,0 1 0,0-1 0,0 0 0,0-1 0,0-4 0,2-10 0,0 1 0,-1-32 0,-1 43 0,-4-224 0,1 78 0,0 131 0,0-1 0,-2 0 0,0 1 0,-1 0 0,-1 0 0,-1 0 0,-1 1 0,-16-28 0,24 46 0,-1 0 0,1 1 0,-1-1 0,0 1 0,1 0 0,-1-1 0,0 1 0,0 0 0,0-1 0,0 1 0,-1 0 0,1 0 0,-2-2 0,3 4 0,0-1 0,-1 0 0,1 0 0,0 0 0,-1 0 0,1 0 0,0 0 0,-1 1 0,1-1 0,0 0 0,-1 0 0,1 1 0,0-1 0,0 0 0,-1 0 0,1 1 0,0-1 0,0 0 0,0 1 0,-1-1 0,1 0 0,0 1 0,0-1 0,0 0 0,0 1 0,0-1 0,0 0 0,-1 1 0,1-1 0,0 0 0,0 1 0,0-1 0,1 1 0,-4 50 0,3-43 0,4 411 0,-3-390 0,2-1 0,6 29 0,1 3 0,-10-24 0,0-36 0,0 1 0,0-1 0,0 0 0,0 0 0,0 1 0,0-1 0,0 0 0,-1 0 0,1 0 0,0 1 0,0-1 0,0 0 0,0 0 0,0 0 0,0 1 0,0-1 0,0 0 0,-1 0 0,1 0 0,0 1 0,0-1 0,0 0 0,0 0 0,0 0 0,-1 0 0,1 0 0,0 1 0,0-1 0,0 0 0,-1 0 0,1 0 0,0 0 0,0 0 0,0 0 0,-1 0 0,1 0 0,0 0 0,-10-14 0,-3-17 0,-17-59 0,19 54 0,-18-40 0,19 53 0,0-1 0,2 0 0,1-1 0,1 0 0,-4-31 0,10 22 0,-2-20 0,2 51 0,0 0 0,-1 0 0,1 0 0,-1-1 0,0 1 0,0 0 0,0 0 0,-1 0 0,1 1 0,-1-1 0,1 0 0,-3-2 0,4 4 0,0 1 0,0 0 0,0 0 0,-1 0 0,1 0 0,0 0 0,0 0 0,0-1 0,0 1 0,-1 0 0,1 0 0,0 0 0,0 0 0,0 0 0,0 0 0,-1 0 0,1 0 0,0 0 0,0 0 0,0 0 0,0 0 0,-1 0 0,1 0 0,0 0 0,0 0 0,0 0 0,-1 0 0,1 0 0,0 0 0,0 0 0,0 0 0,0 0 0,-1 0 0,1 1 0,0-1 0,0 0 0,0 0 0,0 0 0,0 0 0,-1 0 0,1 0 0,0 1 0,0-1 0,0 0 0,0 0 0,0 0 0,-6 14 0,0 15 0,6-17 0,-1 0 0,2 0 0,-1-1 0,2 1 0,-1 0 0,2 0 0,4 14 0,35 81 0,-29-77 0,0 1 0,9 37 0,-15-33 0,-3-12 0,2-1 0,0 1 0,1-1 0,1 0 0,14 27 0,-22-48 0,1 0 0,-1 0 0,1 0 0,-1-1 0,1 1 0,-1 0 0,1 0 0,0 0 0,-1-1 0,1 1 0,0 0 0,0-1 0,-1 1 0,1-1 0,0 1 0,0-1 0,0 1 0,0-1 0,0 0 0,2 1 0,-3-1 0,1 0 0,0 0 0,-1-1 0,1 1 0,-1 0 0,1-1 0,0 1 0,-1-1 0,1 1 0,-1 0 0,1-1 0,-1 1 0,1-1 0,-1 0 0,1 1 0,-1-1 0,0 1 0,1-1 0,-1 1 0,0-1 0,0 0 0,1 0 0,1-6 0,0 0 0,0 0 0,-1 0 0,2-10 0,-2-2 0,-1-1 0,-1 1 0,0-1 0,-7-29 0,-24-77 0,20 88 0,3 0 0,0-1 0,-3-46 0,10 20 0,3 124 0,1 42 0,-2-69 0,0-26 0,-1-9 0,-2-10 0,0 1 0,-1 0 0,-1 0 0,0 1 0,0-1 0,-9-12 0,6 9 0,0 0 0,-6-20 0,12 27 0,5 11 0,7 17 0,10 53 0,-9-34 0,9 50 0,-19-78 0,2 14 0,2 0 0,9 31 0,-13-50 0,1-1 0,0 0 0,0 0 0,0 0 0,1 0 0,0 0 0,0-1 0,0 1 0,0-1 0,1 0 0,-1 0 0,1 0 0,0 0 0,0-1 0,1 1 0,8 4 0,-12-8 0,0 1 0,0-1 0,1 1 0,-1-1 0,0 0 0,0 0 0,0 0 0,1 0 0,-1 0 0,0 0 0,0 0 0,1 0 0,-1 0 0,0-1 0,0 1 0,0 0 0,1-1 0,-1 1 0,0-1 0,0 1 0,0-1 0,0 0 0,0 1 0,0-1 0,0 0 0,0 0 0,0 0 0,0 0 0,-1 1 0,1-1 0,0 0 0,0-1 0,-1 1 0,1 0 0,-1 0 0,1 0 0,-1 0 0,0 0 0,1-1 0,-1 1 0,0-1 0,3-8 0,0 1 0,-1-1 0,1-17 0,1-47 0,-10-145 0,-13 111 121,6 41-1607,8 32-5340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4:14.82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4:27.43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3313 24575,'0'-7'0,"0"-9"0,0-16 0,0-31 0,7-52 0,16-84 0,18-92-2261,16-100 2261,12-62-3117,2-8 3117,-5 46 0,-6 79 0,-7 84-890,-12 77 890,-13 68-1923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5:44.80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249 685 24575,'1'-48'0,"-2"-49"0,0 86 0,0 0 0,-1 0 0,0 0 0,-1 1 0,-1-1 0,-6-15 0,1 6 0,-17-32 0,24 49 0,1 1 0,-1-1 0,0 0 0,0 1 0,0-1 0,0 1 0,0 0 0,-1 0 0,1 0 0,-1 0 0,1 0 0,-1 0 0,-4-1 0,6 2 0,1 1 0,-1 0 0,0 0 0,0 0 0,0 0 0,1 0 0,-1 0 0,0 0 0,0 0 0,0 1 0,1-1 0,-1 0 0,0 0 0,0 1 0,1-1 0,-1 0 0,0 1 0,1-1 0,-1 1 0,0-1 0,1 1 0,-1-1 0,1 1 0,-1-1 0,1 1 0,-1 0 0,1-1 0,-1 1 0,1 0 0,-1-1 0,1 1 0,0 0 0,-1-1 0,1 1 0,0 1 0,-8 31 0,8-32 0,-5 64 0,6 130 0,2-77 0,-3-117 0,0 11 0,1 1 0,0 0 0,3 12 0,-4-23 0,0 0 0,1 0 0,-1 0 0,0 0 0,1-1 0,0 1 0,-1 0 0,1 0 0,0 0 0,0-1 0,0 1 0,0 0 0,0-1 0,0 1 0,1-1 0,-1 0 0,0 1 0,1-1 0,-1 0 0,1 0 0,-1 1 0,1-1 0,0-1 0,0 1 0,-1 0 0,1 0 0,0-1 0,3 2 0,-3-3 0,0 1 0,-1-1 0,1 1 0,0-1 0,-1 1 0,1-1 0,-1 0 0,1 0 0,-1 0 0,0 0 0,1 0 0,-1 0 0,0 0 0,0-1 0,1 1 0,-1 0 0,0-1 0,0 1 0,-1-1 0,1 1 0,0-1 0,0 1 0,-1-1 0,1 1 0,-1-1 0,1 0 0,-1 1 0,0-3 0,10-54 0,-10 54 0,1-130 0,0 10 0,-1 120 0,0 0 0,0 0 0,1 0 0,0 0 0,0 0 0,0 0 0,0 0 0,0 1 0,1-1 0,0 0 0,2-4 0,-4 8 0,0 0 0,0 0 0,0-1 0,1 1 0,-1 0 0,0 0 0,0 0 0,0 0 0,0 0 0,1 0 0,-1-1 0,0 1 0,0 0 0,0 0 0,1 0 0,-1 0 0,0 0 0,0 0 0,0 0 0,1 0 0,-1 0 0,0 0 0,0 0 0,0 0 0,1 0 0,-1 0 0,0 0 0,0 0 0,0 0 0,1 0 0,-1 0 0,0 1 0,0-1 0,0 0 0,1 0 0,-1 0 0,0 0 0,0 0 0,0 0 0,0 1 0,0-1 0,1 0 0,-1 0 0,0 0 0,0 1 0,6 12 0,0 17 0,0 53 0,-6 111 0,-1-108 0,1-110 0,-1 0 0,-1 1 0,-1-1 0,0 1 0,-2 0 0,-14-39 0,-17-39 0,25 68 0,-27-61 0,38 94 0,0 0 0,0 0 0,0 0 0,0 0 0,0 0 0,0-1 0,0 1 0,0 0 0,0 0 0,0 0 0,0 0 0,0 0 0,0 0 0,0 0 0,0 0 0,-1 0 0,1-1 0,0 1 0,0 0 0,0 0 0,0 0 0,0 0 0,0 0 0,0 0 0,0 0 0,0 0 0,0 0 0,0 0 0,-1 0 0,1 0 0,0 0 0,0 0 0,0 0 0,0 0 0,0 0 0,0 0 0,0 0 0,0-1 0,-1 1 0,1 1 0,0-1 0,0 0 0,0 0 0,0 0 0,0 0 0,0 0 0,0 0 0,0 0 0,0 0 0,-1 0 0,1 0 0,0 0 0,0 0 0,0 0 0,0 0 0,0 0 0,0 0 0,0 0 0,0 0 0,0 0 0,0 1 0,-3 8 0,1 15 0,3 339 0,1-163 0,-3-788 0,1 1094 0,0-1463 0,0 1799 0,0-850 0,-2 0 0,1 0 0,-1 0 0,-5-15 0,-5-17 0,5 1 0,2-1 0,1 1 0,3-69 0,2 105 0,-1-1 0,0 1 0,1-1 0,0 0 0,0 1 0,0-1 0,0 1 0,1 0 0,0-1 0,-1 1 0,1 0 0,0 0 0,0 0 0,1 0 0,-1 1 0,0-1 0,1 0 0,4-2 0,-6 4 0,1 0 0,-1 1 0,0-1 0,1 0 0,-1 1 0,1-1 0,-1 1 0,1 0 0,-1-1 0,1 1 0,-1 0 0,1 0 0,0 0 0,-1 0 0,1 0 0,-1 0 0,3 1 0,-1 0 0,-1 0 0,1 1 0,-1-1 0,0 0 0,1 1 0,-1-1 0,0 1 0,0 0 0,0 0 0,-1-1 0,1 2 0,0-1 0,2 3 0,3 9 0,1 1 0,-2-1 0,0 1 0,-1 0 0,5 22 0,-2-7 0,30 103 0,-31-108 0,-1 1 0,5 45 0,-13-106 0,2-35 0,0-51 0,-1 106 0,-1-1 0,0 1 0,-1-1 0,-1 1 0,-8-21 0,12 36 0,0 0 0,0-1 0,0 1 0,1 0 0,-1 0 0,0 0 0,0-1 0,0 1 0,0 0 0,-1 0 0,1 0 0,0-1 0,0 1 0,0 0 0,0 0 0,0 0 0,0 0 0,0-1 0,0 1 0,0 0 0,0 0 0,0 0 0,-1 0 0,1-1 0,0 1 0,0 0 0,0 0 0,0 0 0,0 0 0,-1 0 0,1-1 0,0 1 0,0 0 0,0 0 0,-1 0 0,1 0 0,0 0 0,0 0 0,0 0 0,-1 0 0,1 0 0,0 0 0,0 0 0,0 0 0,-1 0 0,1 0 0,0 0 0,0 0 0,0 0 0,-1 0 0,1 0 0,0 0 0,0 0 0,0 0 0,0 1 0,-1-1 0,1 0 0,0 0 0,-5 17 0,0 26 0,7 21 0,-1-47 0,0 1 0,-1-1 0,0 1 0,-2-1 0,0 0 0,-6 22 0,8-37 0,-1 0 0,0 0 0,0 0 0,0 0 0,0 0 0,0 0 0,0-1 0,0 1 0,-1 0 0,1-1 0,-1 1 0,1 0 0,-1-1 0,1 0 0,-1 1 0,0-1 0,0 0 0,0 0 0,0 0 0,0 0 0,0 0 0,0-1 0,0 1 0,0 0 0,0-1 0,-3 1 0,3-1 0,-1-1 0,1 1 0,0 0 0,0-1 0,-1 0 0,1 1 0,0-1 0,0 0 0,-1 0 0,1 0 0,0 0 0,0-1 0,0 1 0,1 0 0,-1-1 0,0 0 0,0 1 0,1-1 0,-1 0 0,1 0 0,0 0 0,-1 0 0,1 0 0,0 0 0,-1-2 0,-6-17 0,1 0 0,1 0 0,1-1 0,-2-27 0,-2 1 0,-12-117 0,22 155 0,3 11 0,6 14 0,-4 5 0,-1 0 0,0 0 0,-2 0 0,2 31 0,6 34 0,23 117 0,-36-223 0,-1-20 0,-9-42 0,-51-155 0,62 237 0,-1 7 0,1 21 0,0 35 0,3 144 0,-2-239 0,0 32 0,0 6 0,0 58 0,1 103 0,-3 197 0,-1-322 0,-10 55 0,10-80 0,-1 0 0,0 0 0,-1 0 0,-1 0 0,-1-1 0,-8 15 0,15-29 0,0-1 0,-1 0 0,1 1 0,0-1 0,0 0 0,0 1 0,0-1 0,0 0 0,0 1 0,-1-1 0,1 0 0,0 0 0,0 1 0,0-1 0,-1 0 0,1 0 0,0 1 0,0-1 0,-1 0 0,1 0 0,0 0 0,0 1 0,-1-1 0,1 0 0,0 0 0,-1 0 0,1 0 0,0 0 0,-1 0 0,1 0 0,0 1 0,0-1 0,-1 0 0,1 0 0,0 0 0,-1 0 0,1-1 0,0 1 0,-1 0 0,1 0 0,0 0 0,-1 0 0,1 0 0,0 0 0,-1 0 0,1-1 0,-7-18 0,3-27 0,5-220 0,1 103 0,-2 151 0,0 1 0,2 0 0,-1-1 0,6-17 0,-7 27 0,1 0 0,0 0 0,-1 0 0,1 0 0,0 0 0,0 0 0,1 0 0,-1 1 0,0-1 0,1 0 0,-1 1 0,1-1 0,-1 1 0,3-2 0,-3 2 0,0 1 0,1-1 0,-1 1 0,0 0 0,1 0 0,-1-1 0,0 1 0,1 0 0,-1 0 0,0 0 0,1 0 0,-1 0 0,1 1 0,-1-1 0,0 0 0,0 1 0,1-1 0,-1 1 0,0-1 0,1 1 0,-1 0 0,0-1 0,0 1 0,2 2 0,2 1 0,0 1 0,-1 0 0,0 0 0,0 0 0,0 0 0,0 1 0,-1 0 0,0 0 0,0 0 0,-1 0 0,1 0 0,-1 0 0,2 13 0,3 4 0,-7-23 0,0 0 0,0 0 0,0 0 0,0 0 0,0 0 0,0 0 0,0 0 0,0 0 0,1 0 0,-1 0 0,0 0 0,0 0 0,0 0 0,0 0 0,0 0 0,0 0 0,0 0 0,0 0 0,0 0 0,0 0 0,0 0 0,0 0 0,0 0 0,0 0 0,1 0 0,-1 0 0,0 0 0,0 0 0,0 0 0,0 0 0,0 0 0,0 0 0,0 0 0,0 0 0,0 0 0,0 0 0,0 0 0,0 0 0,0 0 0,0 0 0,0 1 0,0-1 0,1 0 0,-1 0 0,0 0 0,0 0 0,0 0 0,0 0 0,0 0 0,0 0 0,0 0 0,0 0 0,0 0 0,1-11 0,1-16 0,-7-327 0,5 353 0,0 0 0,0 0 0,0 0 0,0 0 0,0 0 0,0 0 0,0 0 0,0 0 0,0 0 0,1 0 0,-1 0 0,0 0 0,1 0 0,-1 0 0,1 0 0,-1 0 0,1-1 0,0 2 0,-1 0 0,1 1 0,-1-1 0,1 0 0,-1 0 0,1 0 0,-1 0 0,0 0 0,1 0 0,-1 1 0,1-1 0,-1 0 0,0 0 0,1 1 0,-1-1 0,0 0 0,1 0 0,-1 1 0,0-1 0,1 0 0,-1 1 0,0-1 0,0 1 0,1-1 0,-1 0 0,0 1 0,23 41 0,-19-34 0,3 8 0,0 0 0,6 28 0,-9-31 0,0 1 0,0-1 0,1 0 0,11 17 0,-7-21 0,-4-14 0,-6-20 0,-24-44 0,15 44 0,-11-38 0,8 15 0,8 35 0,1 0 0,0-1 0,1 1 0,1-1 0,0 0 0,0-22 0,3 33 0,0-1 0,0 1 0,0-1 0,0 1 0,1 0 0,-1 0 0,1-1 0,0 1 0,0 0 0,0 1 0,1-1 0,-1 0 0,1 1 0,-1-1 0,4-2 0,-2 2 0,0 0 0,-1-1 0,0 1 0,0-1 0,0 0 0,0 0 0,0 0 0,2-5 0,-3 0 0,1-1 0,-1 0 0,0 1 0,-1-1 0,0 0 0,-1-20 0,-8-59 0,7 79 0,-28-122 0,15 76 0,13 49 0,-1-1 0,0 0 0,0 1 0,-1-1 0,0 1 0,0-1 0,0 1 0,-8-9 0,11 15 0,0 1 0,0 0 0,0 0 0,0 0 0,0 0 0,0 0 0,-1 0 0,1-1 0,0 1 0,0 0 0,0 0 0,0 0 0,0 0 0,-1 0 0,1 0 0,0 0 0,0 0 0,0 0 0,0 0 0,-1 0 0,1 0 0,0 0 0,0 0 0,0 0 0,0 0 0,-1 0 0,1 0 0,0 0 0,0 0 0,0 0 0,0 0 0,-1 0 0,1 0 0,0 0 0,0 0 0,0 0 0,0 0 0,-1 0 0,1 0 0,0 0 0,0 1 0,0-1 0,0 0 0,0 0 0,0 0 0,-1 1 0,-3 11 0,0 14 0,1 31 0,7 91 0,-2-132 0,2 1 0,0-1 0,1 0 0,1 0 0,9 18 0,-7-16 0,-1 0 0,-1 0 0,5 23 0,-10-38 0,-1 1 0,1 0 0,-1 0 0,0-1 0,0 1 0,-1 0 0,1 0 0,-1-1 0,0 1 0,0 0 0,0-1 0,0 1 0,-3 3 0,-3 13 0,6-14 0,5-8 0,5-13 0,-7 6 0,-1 1 0,0-1 0,0 0 0,-1 1 0,0-1 0,-2-14 0,2-38 0,13-58 0,-10 114 0,3 12 0,3 16 0,9 32-119,-6-18 203,-1 0-1,6 45 1,-15-72-199,-1 1 0,0-1-1,-1 1 1,0 0 0,-1-1 0,0 1 0,-1-1 0,0 1 0,-1-1-1,1 0 1,-2 0 0,-7 17 0,-6-1-6711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15:56.91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318 1421 24575,'8'0'0,"1"0"0,-1 0 0,1-1 0,-1 0 0,14-4 0,-18 4 0,-1-1 0,0 0 0,1 0 0,-1 0 0,0 0 0,0 0 0,0 0 0,0-1 0,-1 0 0,1 1 0,-1-1 0,1 0 0,-1 0 0,0 0 0,2-5 0,6-13 0,-1-2 0,0 1 0,-2-1 0,0 0 0,4-38 0,9-29 0,-13 56 0,0 0 0,-3-1 0,1-66 0,-7 94 0,-3 14 0,-5 15 0,3 5 0,1 1 0,2-1 0,0 1 0,1 36 0,-1 8 0,3-67 0,0 1 0,0-1 0,0 0 0,-1 1 0,1-1 0,-1 0 0,-1 0 0,-3 8 0,5-12 0,1 0 0,-1 0 0,0-1 0,1 1 0,-1 0 0,0 0 0,0 0 0,0-1 0,1 1 0,-1 0 0,0-1 0,0 1 0,0 0 0,0-1 0,0 1 0,0-1 0,0 0 0,0 1 0,0-1 0,0 0 0,0 0 0,-1 0 0,1 1 0,0-1 0,0 0 0,0-1 0,0 1 0,0 0 0,0 0 0,0 0 0,0-1 0,-1 1 0,1 0 0,0-1 0,0 1 0,0-1 0,1 1 0,-1-1 0,0 0 0,0 1 0,0-1 0,0 0 0,0 1 0,1-1 0,-1 0 0,-1-2 0,-3-2 0,0-1 0,0-1 0,1 1 0,0-1 0,0 1 0,1-1 0,-1 0 0,-2-11 0,-14-66 0,17 65 0,-1 1 0,-1 0 0,0 0 0,-13-30 0,2 19 0,0-3 0,-33-48 0,48 79 0,1 0 0,-1-1 0,0 1 0,0 0 0,1 0 0,-1 0 0,0 0 0,0 0 0,0 1 0,0-1 0,0 0 0,0 0 0,0 1 0,-1-1 0,1 0 0,0 1 0,0-1 0,0 1 0,-1 0 0,1-1 0,0 1 0,-2 0 0,2 0 0,0 1 0,0-1 0,0 1 0,0-1 0,0 1 0,1 0 0,-1-1 0,0 1 0,0 0 0,1-1 0,-1 1 0,0 0 0,1 0 0,-1 0 0,1 0 0,-1 0 0,1 0 0,0 0 0,-1 0 0,1 2 0,-3 5 0,2 1 0,-1 0 0,1-1 0,0 1 0,1 10 0,3-4 0,0 1 0,1-1 0,0 0 0,1 0 0,1-1 0,0 0 0,1 0 0,1 0 0,15 21 0,-23-35 0,0 0 0,0 1 0,1-1 0,-1 0 0,0 1 0,0-1 0,0 0 0,0 0 0,1 0 0,-1 1 0,0-1 0,0 0 0,0 0 0,1 1 0,-1-1 0,0 0 0,0 0 0,1 0 0,-1 0 0,0 0 0,1 0 0,-1 1 0,0-1 0,0 0 0,1 0 0,-1 0 0,0 0 0,1 0 0,-1 0 0,0 0 0,1 0 0,-1 0 0,0 0 0,0 0 0,1 0 0,-1 0 0,0-1 0,1 1 0,-1 0 0,0 0 0,0 0 0,1 0 0,-1 0 0,0-1 0,0 1 0,1 0 0,-1 0 0,0 0 0,0-1 0,0 1 0,1 0 0,-1 0 0,0-1 0,0 1 0,0 0 0,0-1 0,0 1 0,1 0 0,-1 0 0,0-1 0,0 1 0,0 0 0,0-1 0,0 1 0,0 0 0,0-1 0,0 1 0,3-25 0,-3 24 0,-1-164 0,1 143 0,15 123 0,8 62 0,-21 82 0,-3-160 0,1-82 0,0 0 0,0-1 0,0 1 0,0 0 0,-1 0 0,1-1 0,-1 1 0,0 0 0,0-1 0,0 1 0,0 0 0,-3 3 0,4-5 0,0-1 0,-1 0 0,1 1 0,0-1 0,-1 0 0,1 1 0,-1-1 0,1 0 0,-1 0 0,1 1 0,-1-1 0,1 0 0,-1 0 0,1 0 0,-1 0 0,1 0 0,-1 0 0,1 1 0,-1-1 0,1 0 0,-1-1 0,1 1 0,-1 0 0,1 0 0,-1 0 0,-1-1 0,0 0 0,1 1 0,-1-1 0,1 0 0,-1-1 0,1 1 0,-1 0 0,1 0 0,0 0 0,-3-4 0,-1-2 0,1-1 0,-1 1 0,1-1 0,0 0 0,1 0 0,0-1 0,0 1 0,1-1 0,0 0 0,-1-11 0,0-16 0,0-42 0,3 63 0,4-344 0,-4 923 0,0-554 0,-2 33 0,2-41 0,0 1 0,-1 0 0,1-1 0,-1 1 0,0-1 0,0 1 0,0-1 0,0 1 0,0-1 0,0 0 0,-1 0 0,-2 5 0,4-7 0,-1 0 0,1 0 0,0 0 0,0 0 0,0 0 0,0 1 0,-1-1 0,1 0 0,0 0 0,0 0 0,0 0 0,-1 0 0,1 0 0,0 0 0,0 0 0,0 0 0,-1 0 0,1 0 0,0 1 0,0-1 0,-1-1 0,1 1 0,0 0 0,0 0 0,0 0 0,-1 0 0,1 0 0,0 0 0,0 0 0,0 0 0,-1 0 0,1 0 0,0 0 0,0 0 0,0-1 0,-1 1 0,1 0 0,0 0 0,0 0 0,0 0 0,0-1 0,-1 1 0,-5-14 0,0-15 0,2-32 0,4-99 0,-1-38 0,-4 165 0,-2 0 0,-17-50 0,23 81 0,-5 63 0,8 590 0,-2-1049 0,0 382 0,-1-1 0,0 0 0,-1 1 0,-1 0 0,0-1 0,-1 1 0,-7-16 0,11 32 0,0-1 0,0 1 0,0 0 0,0 0 0,0-1 0,0 1 0,0 0 0,0 0 0,0 0 0,0-1 0,0 1 0,0 0 0,0 0 0,-1 0 0,1-1 0,0 1 0,0 0 0,0 0 0,0 0 0,0 0 0,0-1 0,-1 1 0,1 0 0,0 0 0,0 0 0,0 0 0,-1 0 0,1 0 0,0-1 0,0 1 0,0 0 0,-1 0 0,1 0 0,0 0 0,0 0 0,0 0 0,-1 0 0,1 0 0,0 0 0,0 0 0,0 0 0,-1 0 0,1 0 0,0 0 0,0 0 0,-1 0 0,-3 12 0,0 21 0,3 16 0,2 0 0,3 1 0,1-1 0,17 64 0,1-41 0,-18-60 0,0 1 0,-1-1 0,0 1 0,-1 0 0,-1 0 0,0 0 0,1 25 0,-3-38 0,0 0 0,0 0 0,0 0 0,0 0 0,0 1 0,0-1 0,0 0 0,0 0 0,0 0 0,0 0 0,0 0 0,0 1 0,0-1 0,0 0 0,0 0 0,0 0 0,0 0 0,0 1 0,0-1 0,0 0 0,0 0 0,0 0 0,-1 0 0,1 0 0,0 1 0,0-1 0,0 0 0,0 0 0,0 0 0,0 0 0,0 0 0,-1 0 0,1 0 0,0 0 0,0 1 0,0-1 0,0 0 0,0 0 0,-1 0 0,1 0 0,0 0 0,0 0 0,0 0 0,0 0 0,0 0 0,-1 0 0,1 0 0,0 0 0,0 0 0,0 0 0,-1 0 0,-6-9 0,-5-13 0,11 22 0,-47-126 0,20 46 0,7 31 0,12 30 0,1-1 0,1 0 0,1 0 0,-5-22 0,7 17 0,3 24 0,0 6 0,3 43 0,-1-23 0,1 24 0,2 0 0,3 0 0,14 51 0,55 141 0,-75-237 0,0 0 0,1 0 0,0-1 0,0 1 0,0 0 0,0-1 0,1 0 0,-1 1 0,6 4 0,-8-8 0,1 0 0,-1 1 0,0-1 0,1 0 0,-1 0 0,1 1 0,-1-1 0,0 0 0,1 0 0,-1 0 0,1 0 0,-1 0 0,1 0 0,-1 0 0,0 0 0,1 0 0,-1 0 0,1 0 0,-1 0 0,1 0 0,-1 0 0,1 0 0,-1 0 0,0 0 0,1 0 0,-1-1 0,1 1 0,-1 0 0,0 0 0,1-1 0,0 1 0,0-2 0,0 1 0,0-1 0,0 0 0,0 0 0,0 0 0,0 1 0,0-1 0,0 0 0,-1 0 0,1 0 0,-1-3 0,7-40 0,-3-1 0,-1 1 0,-6-75 0,0 37 0,2-321 0,3 395 0,3 13 0,4 15 0,121 376 0,-130-395 0,22 55 0,-21-52 0,0 0 0,1-1 0,-1 1 0,1-1 0,0 1 0,-1-1 0,1 0 0,1 1 0,-1-1 0,0 0 0,0-1 0,1 1 0,-1 0 0,1-1 0,-1 1 0,6 1 0,-7-3 0,0 0 0,0 0 0,0 0 0,1 0 0,-1 0 0,0 0 0,0-1 0,0 1 0,0 0 0,0-1 0,0 1 0,0-1 0,0 1 0,0-1 0,0 0 0,0 1 0,0-1 0,0 0 0,0 1 0,0-1 0,-1 0 0,1 0 0,0 0 0,-1 0 0,1 0 0,0 0 0,-1 0 0,1 0 0,-1 0 0,0 0 0,1 0 0,-1 0 0,0-1 0,1-1 0,6-43 0,-8 7 0,-1 0 0,-2 0 0,-2 0 0,-1 1 0,-3 0 0,0 0 0,-28-61 0,26 66 0,1-2 0,-12-63 0,-12-48 0,33 157 0,2-7 0,0 1 0,0-1 0,-1 0 0,1 1 0,-1-1 0,0 0 0,0 1 0,-4 7 0,4-13 0,0 1 0,0 0 0,0-1 0,0 1 0,1-1 0,-1 1 0,0-1 0,0 1 0,0-1 0,1 0 0,-1 1 0,0-1 0,1 0 0,-1 1 0,1-1 0,-1 0 0,1 0 0,-1 0 0,1 0 0,-1 1 0,1-1 0,0 0 0,0 0 0,-1 0 0,1-1 0,-2-3 0,-38-67 0,24 44 0,-24-54 0,-36-91 0,13 33 0,54 122 0,2 5 0,8 12 0,-1 1 0,0 0 0,1 0 0,-1 0 0,1 0 0,-1 0 0,0 0 0,1 0 0,-1 0 0,0 0 0,1 0 0,-1 0 0,1 0 0,-1 0 0,0 0 0,1 0 0,-1 0 0,0 0 0,1 1 0,-1-1 0,0 0 0,1 0 0,-1 0 0,0 1 0,1-1 0,-1 0 0,0 0 0,0 1 0,1-1 0,-1 0 0,0 0 0,0 1 0,0-1 0,1 0 0,-1 1 0,10 8 0,-1 0 0,0 0 0,-1 1 0,0 0 0,10 17 0,11 13 0,17 25 0,-35-48 0,0 0 0,2 0 0,0-2 0,19 20 0,-30-33 0,0 0 0,1 0 0,-1-1 0,1 1 0,-1-1 0,1 1 0,0-1 0,0 0 0,-1 0 0,1 0 0,0 0 0,0 0 0,0-1 0,4 1 0,-5-1 0,0 0 0,0-1 0,-1 1 0,1-1 0,0 1 0,-1-1 0,1 1 0,-1-1 0,1 0 0,-1 0 0,1 0 0,-1 0 0,1 0 0,-1 0 0,0 0 0,1 0 0,-1-1 0,0 1 0,0 0 0,0-1 0,0 1 0,0-1 0,-1 1 0,1-1 0,0 1 0,0-4 0,3-8 0,0 0 0,-1 0 0,-1 0 0,0 0 0,-1-1 0,0 1 0,-1 0 0,-3-27 0,1 22 0,-1 1 0,-1-1 0,-1 1 0,-1 0 0,0 0 0,-11-20 0,-32-38 0,33 53 0,-20-35 0,32 49 0,1 0 0,0 0 0,0 0 0,0 0 0,1 0 0,0-1 0,1 1 0,-2-16 0,3 22 0,0 1 0,0 0 0,0-1 0,0 1 0,0-1 0,0 1 0,1 0 0,-1-1 0,0 1 0,1 0 0,-1-1 0,1 1 0,-1 0 0,1-1 0,0 1 0,0-1 0,0 1 0,-1 1 0,1 0 0,-1 0 0,1 0 0,-1-1 0,0 1 0,1 0 0,-1 0 0,1 0 0,-1 0 0,1 0 0,0 0 0,-1 0 0,1 0 0,-1 0 0,1 0 0,-1 0 0,1 0 0,-1 0 0,0 1 0,1-1 0,-1 0 0,1 0 0,-1 0 0,1 1 0,-1-1 0,1 0 0,0 1 0,2 2 0,1 0 0,-1 1 0,0-1 0,0 1 0,0-1 0,0 1 0,-1 0 0,4 7 0,17 43 0,-2 0 0,-3 1 0,-2 1 0,12 80 0,-22-76-682,-4 84-1,-2-108-6143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32:34.845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84 658 24575,'0'13'0,"1"1"0,0-1 0,1 1 0,1-1 0,0 0 0,1 1 0,0-2 0,7 15 0,-2-8 0,2-1 0,0 0 0,1-1 0,22 25 0,-27-34 0,-1 1 0,1 0 0,-1 1 0,-1 0 0,0 0 0,-1 0 0,1 0 0,-2 1 0,0-1 0,0 1 0,2 16 0,-2 9 0,-1 0 0,-4 43 0,1-39 0,0-29 0,1-1 0,-1 1 0,-1-1 0,0 0 0,-6 18 0,7-25 0,0-1 0,0 0 0,1 0 0,-1 0 0,0 0 0,-1 0 0,1 0 0,0 0 0,0-1 0,-1 1 0,1 0 0,-1-1 0,0 1 0,1-1 0,-1 0 0,0 1 0,0-1 0,0 0 0,0 0 0,0 0 0,0 0 0,0 0 0,0-1 0,0 1 0,0-1 0,-1 1 0,1-1 0,0 0 0,0 0 0,-1 0 0,1 0 0,0 0 0,-4-1 0,3 0 0,0-1 0,0 1 0,0-1 0,1 1 0,-1-1 0,1 0 0,-1 0 0,1 0 0,0 0 0,0 0 0,0-1 0,0 1 0,0-1 0,0 1 0,1-1 0,-1 0 0,1 1 0,0-1 0,-1 0 0,1 0 0,1 0 0,-1 0 0,0-5 0,-3-10 0,2 1 0,-1-32 0,3 43 0,-2-55 0,-9-136 0,-4 55 0,6-192 0,9 367 0,2 1 0,1-1 0,9 35 0,-5-30 0,5 45 0,-11-60 0,2 1 0,0-1 0,2 0 0,1-1 0,0 1 0,16 33 0,21 25 0,97 200 0,-127-254 0,-8-21 0,-6-19 0,-14-69 0,4 0 0,-1-85 0,12-172 0,2 144 0,-7 224 0,-2 0 0,-14 37 0,2-6 0,10-27 0,2 0 0,2 1 0,-2 43 0,6 101 0,1-40 0,-2-205 0,-3-1 0,-24-118 0,3 24 0,11 12 0,6-169 0,9 311 0,0-14 0,0-1 0,-5-26 0,4 44 0,1-1 0,-2 1 0,1 0 0,0 0 0,-1 1 0,0-1 0,0 0 0,-1 0 0,1 1 0,-1 0 0,0-1 0,0 1 0,0 0 0,-1 0 0,-5-4 0,8 7 0,0 0 0,0 1 0,0-1 0,0 0 0,0 0 0,0 1 0,-1-1 0,1 0 0,0 1 0,-1-1 0,1 1 0,0 0 0,-1-1 0,1 1 0,0 0 0,-1 0 0,1 0 0,-1 0 0,1 0 0,0 0 0,-1 0 0,1 1 0,0-1 0,-1 0 0,-1 1 0,1 1 0,0-1 0,0 1 0,1 0 0,-1-1 0,0 1 0,1 0 0,-1 0 0,1 0 0,-1 0 0,1 0 0,0 0 0,0 0 0,-1 3 0,-2 7 0,0 0 0,1 0 0,0 0 0,-1 18 0,1 94 0,4-86 0,-2 0 0,-11 66 0,2-41 0,-6 115 0,17 64 0,0-126 0,-1-966 0,0 836 0,1 0 0,0 0 0,1 0 0,1 1 0,6-24 0,-9 36 0,1 0 0,-1 0 0,0 0 0,1 0 0,-1 0 0,0 1 0,1-1 0,-1 0 0,1 0 0,-1 0 0,1 1 0,-1-1 0,1 0 0,0 1 0,-1-1 0,1 0 0,0 1 0,0-1 0,-1 1 0,1-1 0,0 1 0,0-1 0,0 1 0,0 0 0,0-1 0,1 1 0,-1 0 0,1 0 0,-1 1 0,0-1 0,1 0 0,-1 1 0,0-1 0,1 1 0,-1 0 0,0-1 0,0 1 0,1 0 0,-1 0 0,0 0 0,0 0 0,1 1 0,5 5 0,-1 1 0,0 0 0,-1 0 0,5 9 0,-3-5 0,-2 1 0,0 1 0,0-1 0,-1 1 0,-1-1 0,0 1 0,1 21 0,-3 103 0,-2-94 0,-1 16 0,0-30 0,1 0 0,2 0 0,1-1 0,1 1 0,9 39 0,-6-43 0,-6-20 0,1-1 0,0 1 0,0-1 0,1 0 0,0 0 0,0 0 0,4 8 0,-1-35 0,-3-57 0,-3 45 0,2 1 0,1 0 0,2 0 0,1 0 0,14-46 0,43-120 0,-52 161 0,-3-1 0,0 0 0,0-46 0,-10 103 0,-1 0 0,-1 0 0,0-1 0,-11 22 0,3-5 0,-12 44 0,18-33 0,1 0 0,1 61 0,4-52 0,-10 63 0,6-91 0,2 0 0,1 0 0,1 0 0,4 48 0,0-56 0,1-1 0,0 0 0,1 0 0,0 0 0,2-1 0,0 0 0,0 0 0,13 18 0,-17-30 0,-1 1 0,1-1 0,1 0 0,-1-1 0,0 1 0,1-1 0,5 5 0,-8-8 0,0 1 0,0-1 0,0 1 0,0-1 0,0 1 0,0-1 0,0 0 0,0 1 0,0-1 0,0 0 0,0 0 0,0 0 0,0 0 0,0 0 0,0 0 0,0 0 0,0 0 0,0 0 0,0 0 0,0-1 0,0 1 0,0 0 0,0-1 0,0 1 0,0-1 0,0 1 0,0-1 0,0 1 0,-1-1 0,1 0 0,0 1 0,0-1 0,-1 0 0,1 0 0,0 1 0,-1-1 0,1 0 0,-1 0 0,1 0 0,-1 0 0,1-1 0,3-6 0,-1 0 0,1 0 0,-2 0 0,1 0 0,-1 0 0,-1-1 0,2-16 0,-3-67 0,-1 53 0,-3-542 0,2 575 0,-3 13 0,-4 15 0,-7 36 0,8-28 0,-1 0 0,-15 31 0,14-37 0,1 1 0,1 0 0,1 0 0,1 1 0,1 0 0,-2 35 0,7 161 0,3-120 0,-3 238 0,0-839 0,-2 452 0,-18-92 0,11 87 0,-3-60 0,12 108 0,-1 0 0,1-1 0,-1 1 0,0 0 0,0 0 0,-3-6 0,4 10 0,0 0 0,0-1 0,0 1 0,0 0 0,0 0 0,0-1 0,0 1 0,-1 0 0,1 0 0,0-1 0,0 1 0,0 0 0,-1 0 0,1-1 0,0 1 0,0 0 0,-1 0 0,1 0 0,0 0 0,0-1 0,-1 1 0,1 0 0,0 0 0,-1 0 0,1 0 0,0 0 0,-1 0 0,1 0 0,0 0 0,0 0 0,-1 0 0,-9 15 0,-3 24 0,2 1 0,2 1 0,1 0 0,-3 53 0,6 169 0,5-257 0,-1 20 0,-1 1 0,-2-1 0,-7 28 0,-6 44 0,13-25 0,3-51 0,1-19 0,-1-8 0,4-35 0,14-74 0,2-7 0,-17-90 0,1-2 0,-2 202 0,1-1 0,0 1 0,5-14 0,-7 23 0,1-1 0,0 1 0,-1 0 0,1 0 0,0 0 0,0-1 0,1 1 0,-1 0 0,0 0 0,1 1 0,-1-1 0,1 0 0,0 0 0,-1 1 0,1-1 0,0 1 0,0-1 0,0 1 0,0 0 0,0 0 0,3-2 0,-4 3 0,-1 0 0,1 0 0,0 0 0,-1 0 0,1 0 0,0 1 0,-1-1 0,1 0 0,-1 0 0,1 0 0,0 0 0,-1 1 0,1-1 0,-1 0 0,1 1 0,-1-1 0,1 0 0,-1 1 0,1-1 0,-1 1 0,1-1 0,-1 1 0,1-1 0,-1 1 0,0-1 0,1 1 0,-1-1 0,0 1 0,1-1 0,-1 1 0,0 0 0,0-1 0,0 1 0,0 0 0,1-1 0,-1 1 0,0-1 0,0 1 0,0 0 0,0 0 0,-2 32 0,2-29 0,-5 39 0,-12 153 0,16-163 0,1 1 0,3 0 0,10 60 0,-9-78 0,-2-1 0,2-1 0,0 0 0,0 0 0,9 18 0,-12-29 0,0-1 0,0 0 0,0 1 0,1-1 0,-1 0 0,1 0 0,-1 0 0,1 0 0,0-1 0,0 1 0,0 0 0,0-1 0,0 1 0,0-1 0,0 0 0,0 1 0,0-1 0,1 0 0,-1 0 0,0-1 0,1 1 0,-1 0 0,1-1 0,-1 0 0,1 1 0,-1-1 0,1 0 0,-1 0 0,1 0 0,-1-1 0,1 1 0,2-2 0,-2 1 0,0 0 0,0-1 0,0 1 0,-1-1 0,1 0 0,-1 0 0,1 0 0,-1 0 0,0 0 0,0-1 0,0 1 0,0-1 0,0 1 0,0-1 0,-1 0 0,1 0 0,-1 0 0,0 1 0,0-1 0,0 0 0,0-1 0,0-4 0,2-10 0,0 1 0,-1-32 0,-1 43 0,-4-224 0,1 78 0,0 131 0,0-1 0,-2 0 0,0 1 0,-1 0 0,-1 0 0,-1 0 0,-1 1 0,-16-28 0,24 46 0,-1 0 0,1 1 0,-1-1 0,0 1 0,1 0 0,-1-1 0,0 1 0,0 0 0,0-1 0,0 1 0,-1 0 0,1 0 0,-2-2 0,3 4 0,0-1 0,-1 0 0,1 0 0,0 0 0,-1 0 0,1 0 0,0 0 0,-1 1 0,1-1 0,0 0 0,-1 0 0,1 1 0,0-1 0,0 0 0,-1 0 0,1 1 0,0-1 0,0 0 0,0 1 0,-1-1 0,1 0 0,0 1 0,0-1 0,0 0 0,0 1 0,0-1 0,0 0 0,-1 1 0,1-1 0,0 0 0,0 1 0,0-1 0,1 1 0,-4 50 0,3-43 0,4 411 0,-3-390 0,2-1 0,6 29 0,1 3 0,-10-24 0,0-36 0,0 1 0,0-1 0,0 0 0,0 0 0,0 1 0,0-1 0,0 0 0,-1 0 0,1 0 0,0 1 0,0-1 0,0 0 0,0 0 0,0 0 0,0 1 0,0-1 0,0 0 0,-1 0 0,1 0 0,0 1 0,0-1 0,0 0 0,0 0 0,0 0 0,-1 0 0,1 0 0,0 1 0,0-1 0,0 0 0,-1 0 0,1 0 0,0 0 0,0 0 0,0 0 0,-1 0 0,1 0 0,0 0 0,-10-14 0,-3-17 0,-17-59 0,19 54 0,-18-40 0,19 53 0,0-1 0,2 0 0,1-1 0,1 0 0,-4-31 0,10 22 0,-2-20 0,2 51 0,0 0 0,-1 0 0,1 0 0,-1-1 0,0 1 0,0 0 0,0 0 0,-1 0 0,1 1 0,-1-1 0,1 0 0,-3-2 0,4 4 0,0 1 0,0 0 0,0 0 0,-1 0 0,1 0 0,0 0 0,0 0 0,0-1 0,0 1 0,-1 0 0,1 0 0,0 0 0,0 0 0,0 0 0,0 0 0,-1 0 0,1 0 0,0 0 0,0 0 0,0 0 0,0 0 0,-1 0 0,1 0 0,0 0 0,0 0 0,0 0 0,-1 0 0,1 0 0,0 0 0,0 0 0,0 0 0,0 0 0,-1 0 0,1 1 0,0-1 0,0 0 0,0 0 0,0 0 0,0 0 0,-1 0 0,1 0 0,0 1 0,0-1 0,0 0 0,0 0 0,0 0 0,-6 14 0,0 15 0,6-17 0,-1 0 0,2 0 0,-1-1 0,2 1 0,-1 0 0,2 0 0,4 14 0,35 81 0,-29-77 0,0 1 0,9 37 0,-15-33 0,-3-12 0,2-1 0,0 1 0,1-1 0,1 0 0,14 27 0,-22-48 0,1 0 0,-1 0 0,1 0 0,-1-1 0,1 1 0,-1 0 0,1 0 0,0 0 0,-1-1 0,1 1 0,0 0 0,0-1 0,-1 1 0,1-1 0,0 1 0,0-1 0,0 1 0,0-1 0,0 0 0,2 1 0,-3-1 0,1 0 0,0 0 0,-1-1 0,1 1 0,-1 0 0,1-1 0,0 1 0,-1-1 0,1 1 0,-1 0 0,1-1 0,-1 1 0,1-1 0,-1 0 0,1 1 0,-1-1 0,0 1 0,1-1 0,-1 1 0,0-1 0,0 0 0,1 0 0,1-6 0,0 0 0,0 0 0,-1 0 0,2-10 0,-2-2 0,-1-1 0,-1 1 0,0-1 0,-7-29 0,-24-77 0,20 88 0,3 0 0,0-1 0,-3-46 0,10 20 0,3 124 0,1 42 0,-2-69 0,0-26 0,-1-9 0,-2-10 0,0 1 0,-1 0 0,-1 0 0,0 1 0,0-1 0,-9-12 0,6 9 0,0 0 0,-6-20 0,12 27 0,5 11 0,7 17 0,10 53 0,-9-34 0,9 50 0,-19-78 0,2 14 0,2 0 0,9 31 0,-13-50 0,1-1 0,0 0 0,0 0 0,0 0 0,1 0 0,0 0 0,0-1 0,0 1 0,0-1 0,1 0 0,-1 0 0,1 0 0,0 0 0,0-1 0,1 1 0,8 4 0,-12-8 0,0 1 0,0-1 0,1 1 0,-1-1 0,0 0 0,0 0 0,0 0 0,1 0 0,-1 0 0,0 0 0,0 0 0,1 0 0,-1 0 0,0-1 0,0 1 0,0 0 0,1-1 0,-1 1 0,0-1 0,0 1 0,0-1 0,0 0 0,0 1 0,0-1 0,0 0 0,0 0 0,0 0 0,0 0 0,-1 1 0,1-1 0,0 0 0,0-1 0,-1 1 0,1 0 0,-1 0 0,1 0 0,-1 0 0,0 0 0,1-1 0,-1 1 0,0-1 0,3-8 0,0 1 0,-1-1 0,1-17 0,1-47 0,-10-145 0,-13 111 121,6 41-1607,8 32-5340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4T09:52:05.97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330 957 24575,'0'-518'0,"0"1103"0,0-614 0,1-21 0,-2-1 0,-15-89 0,6 83 0,2-1 0,0-101 0,9 1075 0,0-1002 0,-18-134 0,2 81 0,4-202 0,11 255 0,0 641 0,0-543 0,0-1 0,-1 1 0,0-1 0,-4 19 0,5-29 0,-1-1 0,1 1 0,0 0 0,0-1 0,0 1 0,0 0 0,-1-1 0,1 1 0,0 0 0,-1-1 0,1 1 0,0-1 0,-1 1 0,1-1 0,-1 1 0,1-1 0,-1 1 0,1-1 0,-1 1 0,1-1 0,-1 1 0,1-1 0,-1 0 0,0 1 0,1-1 0,-1 0 0,1 0 0,-1 0 0,0 1 0,1-1 0,-1 0 0,0 0 0,0 0 0,1 0 0,-1 0 0,0 0 0,1 0 0,-1 0 0,0 0 0,1-1 0,-1 1 0,0 0 0,1 0 0,-1-1 0,1 1 0,-1 0 0,0-1 0,1 1 0,-1 0 0,1-1 0,-1 1 0,1-1 0,-1 1 0,1-1 0,-1 1 0,1-1 0,0 1 0,-1-1 0,0-1 0,-23-35 0,11 6 0,1 0 0,-12-50 0,16 48 0,-2 0 0,-18-40 0,-37-83 0,54 142 0,10 14 0,1 0 0,0 0 0,0 0 0,-1 0 0,1 0 0,0 0 0,0 0 0,-1 0 0,1 0 0,0 0 0,0 0 0,-1 0 0,1 0 0,0 0 0,0 0 0,-1 0 0,1 0 0,0 0 0,0 0 0,-1 1 0,1-1 0,0 0 0,0 0 0,0 0 0,-1 0 0,1 1 0,0-1 0,0 0 0,0 0 0,0 0 0,-1 1 0,1-1 0,0 0 0,0 1 0,-1 2 0,0 0 0,0 0 0,0 0 0,1 0 0,-1 0 0,1 0 0,0 0 0,0 6 0,2 7 0,1 0 0,0 0 0,1-1 0,0 1 0,14 28 0,-3-12 0,32 49 0,-47-81 0,0 1 0,1 0 0,-1 0 0,0-1 0,1 1 0,-1 0 0,1-1 0,-1 1 0,1 0 0,-1-1 0,1 1 0,-1-1 0,1 1 0,-1-1 0,1 1 0,0-1 0,-1 1 0,1-1 0,0 1 0,0-1 0,-1 0 0,1 0 0,0 1 0,0-1 0,-1 0 0,1 0 0,0 0 0,0 0 0,0 0 0,-1 0 0,1 0 0,0 0 0,0 0 0,0 0 0,-1 0 0,1 0 0,0-1 0,0 1 0,-1 0 0,1-1 0,0 1 0,0 0 0,-1-1 0,1 1 0,-1-1 0,1 1 0,0-1 0,-1 1 0,1-1 0,-1 0 0,1 1 0,-1-1 0,1 0 0,-1 1 0,0-1 0,1 0 0,-1-1 0,4-5 0,0 0 0,-1 0 0,0-1 0,3-12 0,34-243 0,-39 255 0,9-174 0,-4 35 0,-6 143 0,0 1 0,1-1 0,-1 0 0,1 1 0,-1-1 0,1 1 0,0-1 0,1 1 0,-1-1 0,0 1 0,1 0 0,2-4 0,-4 7 0,0-1 0,1 1 0,-1 0 0,0 0 0,0 0 0,0 0 0,0 0 0,1 0 0,-1 0 0,0 0 0,0-1 0,0 1 0,1 0 0,-1 0 0,0 0 0,0 0 0,0 0 0,0 0 0,1 0 0,-1 0 0,0 0 0,0 0 0,0 0 0,1 0 0,-1 1 0,0-1 0,0 0 0,0 0 0,1 0 0,-1 0 0,0 0 0,0 0 0,0 0 0,0 0 0,0 1 0,1-1 0,-1 0 0,0 0 0,0 0 0,0 1 0,6 10 0,1 19 0,-6-26 0,6 25 0,52 262 0,-49-223 0,-3 0 0,-1 91 0,-9-319 0,4-123 0,0 278 0,-1 0 0,1 1 0,0-1 0,0 0 0,1 1 0,3-9 0,-5 12 0,0 1 0,1-1 0,-1 1 0,0-1 0,1 1 0,-1 0 0,0-1 0,1 1 0,-1 0 0,0-1 0,1 1 0,-1 0 0,1-1 0,-1 1 0,0 0 0,1 0 0,-1-1 0,1 1 0,-1 0 0,1 0 0,-1 0 0,1 0 0,-1 0 0,1-1 0,0 1 0,0 1 0,0-1 0,1 1 0,-1-1 0,0 1 0,0 0 0,0-1 0,-1 1 0,1 0 0,0 0 0,0 0 0,0-1 0,0 1 0,-1 0 0,1 0 0,0 0 0,0 2 0,11 20 0,-2 1 0,0 0 0,-1 0 0,9 45 0,-2-8 0,1-7 0,43 157 0,-53-163 0,-7-38 0,2 0 0,-1 0 0,6 18 0,-6-27 0,-1-1 0,0 0 0,0 0 0,0 0 0,0 0 0,0 1 0,0-1 0,0 0 0,0 0 0,0 0 0,1 0 0,-1 0 0,0 1 0,0-1 0,0 0 0,0 0 0,0 0 0,1 0 0,-1 0 0,0 0 0,0 0 0,0 1 0,1-1 0,-1 0 0,0 0 0,0 0 0,0 0 0,0 0 0,1 0 0,-1 0 0,0 0 0,0 0 0,0 0 0,1 0 0,-1 0 0,0 0 0,0 0 0,0-1 0,1 1 0,-1 0 0,0 0 0,0 0 0,0 0 0,0 0 0,1 0 0,-1 0 0,0 0 0,0-1 0,0 1 0,0 0 0,0 0 0,0 0 0,1 0 0,-1 0 0,0-1 0,0 1 0,0 0 0,0 0 0,0 0 0,0-1 0,0 1 0,0 0 0,0 0 0,0 0 0,0-1 0,0 1 0,0 0 0,6-15 0,-4-5 0,-1 0 0,0 1 0,-2-1 0,-5-37 0,0 5 0,-20-115 0,16 116 0,-7-89 0,17 115 0,0 18 0,0 14 0,1 57 0,0-4 0,16 118 0,-7-122 0,-1 0 0,-3 1 0,-3 0 0,-6 98 0,-4-128 0,7-27 0,0 1 0,-1-1 0,1 0 0,0 1 0,-1-1 0,1 1 0,0-1 0,-1 0 0,1 1 0,0-1 0,-1 0 0,1 0 0,-1 1 0,1-1 0,-1 0 0,1 0 0,0 0 0,-1 1 0,1-1 0,-1 0 0,1 0 0,-1 0 0,1 0 0,-1 0 0,1 0 0,-1 0 0,1 0 0,-1 0 0,1 0 0,-1 0 0,1 0 0,-1-1 0,1 1 0,-1 0 0,1 0 0,0 0 0,-1-1 0,1 1 0,-1 0 0,1 0 0,0-1 0,-1 1 0,1 0 0,0-1 0,-1 1 0,1-1 0,0 1 0,-1 0 0,1-1 0,0 1 0,-1-1 0,-13-16 0,1 0 0,0-1 0,2 0 0,-16-31 0,-31-86 0,26 56 0,-48-149 0,56 151 0,3-1 0,16 52 0,-2 1 0,-17-42 0,17 60 0,3 14 0,1 17 0,3-24 0,1 39 0,1 1 0,2-1 0,2-1 0,21 76 0,8 48 0,-5 3 0,-12-78 0,-14-211 0,-6-687 0,2 801 0,2-32 0,-2 40 0,0 0 0,1-1 0,-1 1 0,1 0 0,-1 0 0,1 0 0,0-1 0,0 1 0,0 0 0,0 0 0,0 0 0,0 1 0,1-1 0,1-3 0,-2 5 0,-1 0 0,1 0 0,-1 0 0,1 0 0,-1 0 0,1 0 0,-1 0 0,1 0 0,-1 0 0,1 0 0,-1 0 0,1 1 0,-1-1 0,1 0 0,-1 0 0,0 0 0,1 1 0,-1-1 0,1 0 0,-1 0 0,0 1 0,1-1 0,-1 0 0,0 1 0,1-1 0,-1 1 0,0-1 0,1 0 0,-1 1 0,0-1 0,0 1 0,0-1 0,1 1 0,-1-1 0,0 0 0,0 1 0,0-1 0,0 1 0,0-1 0,0 1 0,0-1 0,0 2 0,7 27 0,-6-24 0,17 84 0,6 115 0,36 185 0,-12-108 0,-39-201 0,0 124 0,-8-182 0,-3 36 0,2-55 0,0 0 0,0 0 0,-1-1 0,0 1 0,1 0 0,-1 0 0,0 0 0,0 0 0,-1-1 0,1 1 0,0 0 0,-1-1 0,0 1 0,-2 2 0,4-5 0,0 0 0,-1 0 0,1 0 0,0 1 0,0-1 0,0 0 0,-1 0 0,1 0 0,0 0 0,0 0 0,0 0 0,-1 0 0,1 0 0,0 0 0,0 0 0,-1 0 0,1 0 0,0 0 0,0 0 0,-1 0 0,1 0 0,0 0 0,0 0 0,-1 0 0,1 0 0,0 0 0,0 0 0,0 0 0,-1 0 0,1 0 0,0 0 0,0-1 0,0 1 0,-1 0 0,1 0 0,0 0 0,0 0 0,0-1 0,0 1 0,-1 0 0,-5-14 0,0-16 0,4 12 0,-3-29 0,-2 1 0,-2 0 0,-25-76 0,26 95 0,1 1 0,1-1 0,2 0 0,-2-29 0,9 480 0,-3-302 0,3-183 0,11-64 0,0 0 0,10-87 0,-10 104 0,0-142 0,0 357 0,2 5 0,-7 393 0,-9-399 0,-2-161 0,-2 1 0,-3 0 0,-1 0 0,-24-77 0,-24-50 0,51 165 0,8 17 0,9 31 0,5 26 0,-4 0 0,-1 2 0,-4-1 0,2 99 0,-10-154 0,-2 37 0,2-40 0,1-1 0,-1 1 0,0-1 0,0 1 0,0 0 0,0-1 0,0 1 0,-1-1 0,1 1 0,0-1 0,0 1 0,0-1 0,0 1 0,-1-1 0,1 1 0,0-1 0,0 1 0,-1-1 0,1 1 0,0-1 0,-1 0 0,1 1 0,-1-1 0,1 1 0,0-1 0,-1 0 0,1 1 0,-1-1 0,1 0 0,-1 0 0,1 1 0,-1-1 0,1 0 0,-1 0 0,1 0 0,-1 0 0,0 0 0,1 0 0,-1 0 0,1 0 0,-1 0 0,1 0 0,-1 0 0,1 0 0,-1 0 0,1 0 0,-1 0 0,0 0 0,1-1 0,-1 1 0,1 0 0,0 0 0,-1-1 0,1 1 0,-1 0 0,1-1 0,-1 0 0,-4-4 0,0-1 0,0 0 0,1 0 0,0 0 0,0 0 0,1-1 0,-1 0 0,1 1 0,1-1 0,-3-11 0,-5-9 0,-2-8 0,1 0 0,2 0 0,1-1 0,-3-43 0,-4-22 0,5 49 0,-3-82 0,13 111 0,0-16 0,-2 1 0,-12-67 0,4 54 0,2 0 0,-1-76 0,10 174 0,-1 33 0,18 124 0,30-7 0,-31-139 0,-2 0 0,-3 1 0,5 72 0,-17-113 0,0-6 0,1 1 0,0 0 0,0-1 0,2 1 0,-1-1 0,7 17 0,-2-20 0,-1-16 0,-1-18 0,2-92 0,-8-118 0,-1 89 0,0 98 0,1 25 0,1 1 0,3-38 0,-3 59 0,0 1 0,0-1 0,0 0 0,0 1 0,0-1 0,1 1 0,-1-1 0,0 0 0,0 1 0,0-1 0,0 1 0,1-1 0,-1 1 0,0-1 0,1 1 0,-1-1 0,0 1 0,1-1 0,-1 1 0,0-1 0,1 1 0,-1-1 0,1 1 0,-1 0 0,1-1 0,-1 1 0,1 0 0,-1-1 0,1 1 0,0 0 0,-1 0 0,1 0 0,0-1 0,1 2 0,-1-1 0,1 1 0,-1-1 0,0 1 0,1-1 0,-1 1 0,0 0 0,0 0 0,1 0 0,-1 0 0,0 0 0,0 0 0,1 1 0,3 4 0,0 0 0,0 0 0,-1 0 0,7 12 0,-5 0 0,-1 0 0,-1 1 0,0-1 0,-1 1 0,1 27 0,-4-5 0,-5 60 0,4-98 0,1 1 0,-1 0 0,0 0 0,0-1 0,-1 1 0,1 0 0,-1-1 0,0 0 0,1 1 0,-2-1 0,-1 4 0,3-7 0,0 1 0,1 0 0,-1-1 0,0 1 0,1-1 0,-1 1 0,0-1 0,1 1 0,-1-1 0,0 1 0,0-1 0,0 0 0,1 1 0,-1-1 0,0 0 0,0 0 0,0 0 0,0 0 0,0 0 0,-1 0 0,1 0 0,-1-1 0,1 1 0,0-1 0,-1 1 0,1-1 0,0 0 0,0 0 0,0 1 0,0-1 0,0 0 0,0 0 0,0 0 0,0-1 0,0 1 0,0 0 0,0 0 0,0-2 0,-13-20 0,2-2 0,-12-31 0,15 32 0,-1 1 0,-1 0 0,-19-28 0,-30-43 0,-18-26 0,76 118 0,-3-4 0,0 0 0,0-1 0,0 1 0,1-1 0,0 0 0,0-1 0,1 1 0,0-1 0,0 1 0,-2-11 0,5 18 0,-1 0 0,1-1 0,0 1 0,0 0 0,0-1 0,0 1 0,0 0 0,0 0 0,-1-1 0,1 1 0,0 0 0,0-1 0,0 1 0,0 0 0,0-1 0,0 1 0,0 0 0,0-1 0,0 1 0,0 0 0,1 0 0,-1-1 0,0 1 0,0 0 0,0-1 0,0 1 0,0 0 0,0 0 0,1-1 0,-1 1 0,0 0 0,0 0 0,0-1 0,1 1 0,-1 0 0,0 0 0,0 0 0,1-1 0,-1 1 0,0 0 0,1 0 0,-1 0 0,0 0 0,0 0 0,1 0 0,0-1 0,14 13 0,13 24 0,-10-4 0,-2 1 0,16 43 0,-5-10 0,-3-6 0,28 108 0,-39-105 0,-10-44 0,0 0 0,2 0 0,11 30 0,-16-49 0,0 0 0,0 0 0,0 0 0,0 0 0,0 1 0,0-1 0,0 0 0,0 0 0,0 0 0,0 0 0,0 1 0,0-1 0,0 0 0,0 0 0,0 0 0,0 0 0,0 1 0,0-1 0,0 0 0,0 0 0,0 0 0,0 0 0,0 0 0,1 0 0,-1 1 0,0-1 0,0 0 0,0 0 0,0 0 0,0 0 0,1 0 0,-1 0 0,0 0 0,0 0 0,0 0 0,0 1 0,0-1 0,1 0 0,-1 0 0,0 0 0,0 0 0,0 0 0,0 0 0,1 0 0,-1 0 0,0 0 0,0 0 0,0 0 0,0 0 0,1-1 0,-1 1 0,0 0 0,0 0 0,0 0 0,0 0 0,1 0 0,-1 0 0,0 0 0,0 0 0,0 0 0,0-1 0,0 1 0,1 0 0,3-17 0,0-24 0,-3-16 0,-3 0 0,-14-93 0,-10-74 0,27 543 0,-1-513 0,1 289 0,-3 121 0,-4-176 0,-2 0 0,-1 0 0,-15 41 0,-3 7 0,23-71 0,-15 48 0,17-61 0,0 0 0,0 1 0,0-1 0,0 0 0,-1 0 0,1 0 0,-1 0 0,0-1 0,-1 1 0,1-1 0,-6 4 0,8-6 0,0 0 0,0 0 0,0 0 0,-1-1 0,1 1 0,0-1 0,-1 1 0,1-1 0,0 0 0,-1 1 0,1-1 0,-1 0 0,1 0 0,-1 0 0,1 0 0,0 0 0,-1 0 0,1 0 0,-1-1 0,1 1 0,-1 0 0,1-1 0,0 1 0,-1-1 0,1 0 0,0 1 0,0-1 0,0 0 0,-1 0 0,1 0 0,0 0 0,0 0 0,0 0 0,0 0 0,0 0 0,1 0 0,-1 0 0,0 0 0,0-1 0,1 1 0,-1 0 0,1-1 0,-1-1 0,-3-6 0,0 0 0,1-1 0,1 1 0,0-1 0,-2-10 0,2-69 0,3 72 0,-1 0 0,-1 0 0,0 0 0,-1 0 0,0 0 0,-10-30 0,11 44 0,0 1 0,0 0 0,0-1 0,-1 1 0,1 0 0,-1 0 0,1-1 0,-1 1 0,0 0 0,0 1 0,1-1 0,-2 0 0,-2-2 0,4 4 0,0-1 0,1 1 0,-1 0 0,1 0 0,-1-1 0,0 1 0,1 0 0,-1 0 0,0 0 0,1 0 0,-1 0 0,1 0 0,-1 0 0,0 0 0,1 0 0,-1 1 0,0-1 0,1 0 0,-1 0 0,1 0 0,-1 1 0,0-1 0,0 1 0,-1 0 0,1 0 0,0 1 0,0-1 0,0 0 0,0 0 0,1 1 0,-1-1 0,0 0 0,0 1 0,1-1 0,-1 1 0,0 1 0,-3 13 0,0 0 0,1 1 0,1-1 0,-1 26 0,6 72 0,-1-70 0,-1-380 0,-1 336 0,0 0 0,1 0 0,-1 1 0,0-1 0,0 0 0,0 0 0,0 0 0,0 0 0,0 0 0,0 0 0,0 0 0,0 0 0,0 0 0,1 0 0,-1 0 0,0 0 0,0 0 0,0 0 0,0 0 0,0 0 0,0 0 0,0 0 0,0 0 0,0 0 0,0 0 0,1 0 0,-1 0 0,0 0 0,0-1 0,0 1 0,0 0 0,0 0 0,0 0 0,0 0 0,0 0 0,0 0 0,0 0 0,0 0 0,0 0 0,0 0 0,0 0 0,0 0 0,1 0 0,-1-1 0,0 1 0,0 0 0,0 0 0,0 0 0,0 0 0,7 15 0,7 25 0,-8-14 0,2 0 0,1-1 0,0-1 0,24 43 0,-19-31 0,-13-31 0,0 0 0,1 0 0,-1-1 0,1 1 0,0 0 0,1-1 0,-1 1 0,1-1 0,0 0 0,0 0 0,0 0 0,7 6 0,-10-10 0,1 1 0,0-1 0,-1 0 0,1 0 0,-1 0 0,1 0 0,0 0 0,-1-1 0,1 1 0,-1 0 0,1 0 0,-1 0 0,1 0 0,-1-1 0,1 1 0,0 0 0,-1 0 0,1-1 0,-1 1 0,0 0 0,1-1 0,-1 1 0,1-1 0,-1 1 0,1-1 0,-1 1 0,0 0 0,1-1 0,-1 1 0,0-1 0,0 0 0,1 1 0,-1-1 0,0 1 0,0-1 0,0 1 0,0-1 0,0 0 0,0 1 0,0-1 0,0 0 0,6-29 0,-6 29 0,5-90 0,-6-104 0,-2 63 0,2 108 0,1-35 0,0 55 0,1 1 0,-1 0 0,1 0 0,-1 0 0,1-1 0,0 1 0,0 0 0,0 0 0,1 0 0,-1 0 0,1 0 0,0 1 0,4-6 0,-6 7 0,1 1 0,0-1 0,0 0 0,-1 1 0,1-1 0,0 1 0,0-1 0,0 1 0,0 0 0,0-1 0,-1 1 0,1 0 0,0-1 0,0 1 0,0 0 0,0 0 0,0 0 0,0 0 0,0 0 0,0 0 0,0 0 0,0 0 0,0 1 0,0-1 0,0 0 0,0 1 0,0-1 0,-1 0 0,1 1 0,0-1 0,0 1 0,0-1 0,-1 1 0,1-1 0,0 1 0,0 0 0,-1 0 0,1-1 0,-1 1 0,1 0 0,-1 0 0,1-1 0,0 2 0,2 3 0,0 0 0,0 0 0,-1 0 0,1 1 0,-1-1 0,1 7 0,10 87 0,-16-630 0,3 358 0,0 260 0,-16 386 0,-11-148 0,8-213-220,13-85-925,-1 9-5681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D08C0-F272-4EEC-A9A2-32DD66712006}" type="datetimeFigureOut">
              <a:rPr lang="it-IT" smtClean="0"/>
              <a:t>24/07/2025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4D503-306D-42AB-B8C2-E68B340AEA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9963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.xml"/><Relationship Id="rId11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710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14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0.png"/><Relationship Id="rId10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180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16.png"/><Relationship Id="rId4" Type="http://schemas.openxmlformats.org/officeDocument/2006/relationships/image" Target="../media/image1.jpe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2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0" Type="http://schemas.openxmlformats.org/officeDocument/2006/relationships/image" Target="../media/image18.png"/><Relationship Id="rId9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26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20.png"/><Relationship Id="rId4" Type="http://schemas.openxmlformats.org/officeDocument/2006/relationships/image" Target="../media/image1.jpeg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jpeg"/><Relationship Id="rId7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.jpeg"/><Relationship Id="rId7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90.png"/><Relationship Id="rId4" Type="http://schemas.openxmlformats.org/officeDocument/2006/relationships/image" Target="../media/image38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.jpeg"/><Relationship Id="rId7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customXml" Target="../ink/ink7.xml"/><Relationship Id="rId18" Type="http://schemas.openxmlformats.org/officeDocument/2006/relationships/image" Target="../media/image36.png"/><Relationship Id="rId3" Type="http://schemas.openxmlformats.org/officeDocument/2006/relationships/image" Target="../media/image1.jpeg"/><Relationship Id="rId7" Type="http://schemas.openxmlformats.org/officeDocument/2006/relationships/image" Target="../media/image30.png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4.png"/><Relationship Id="rId16" Type="http://schemas.openxmlformats.org/officeDocument/2006/relationships/image" Target="../media/image35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.xml"/><Relationship Id="rId11" Type="http://schemas.openxmlformats.org/officeDocument/2006/relationships/customXml" Target="../ink/ink6.xml"/><Relationship Id="rId5" Type="http://schemas.openxmlformats.org/officeDocument/2006/relationships/image" Target="../media/image29.png"/><Relationship Id="rId15" Type="http://schemas.openxmlformats.org/officeDocument/2006/relationships/customXml" Target="../ink/ink8.xml"/><Relationship Id="rId10" Type="http://schemas.openxmlformats.org/officeDocument/2006/relationships/image" Target="../media/image32.png"/><Relationship Id="rId19" Type="http://schemas.openxmlformats.org/officeDocument/2006/relationships/customXml" Target="../ink/ink9.xml"/><Relationship Id="rId4" Type="http://schemas.openxmlformats.org/officeDocument/2006/relationships/customXml" Target="../ink/ink3.xml"/><Relationship Id="rId9" Type="http://schemas.openxmlformats.org/officeDocument/2006/relationships/image" Target="../media/image31.png"/><Relationship Id="rId1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13" Type="http://schemas.openxmlformats.org/officeDocument/2006/relationships/customXml" Target="../ink/ink12.xml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12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0.xml"/><Relationship Id="rId11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10.png"/><Relationship Id="rId4" Type="http://schemas.openxmlformats.org/officeDocument/2006/relationships/image" Target="../media/image710.png"/><Relationship Id="rId9" Type="http://schemas.openxmlformats.org/officeDocument/2006/relationships/image" Target="../media/image9.png"/><Relationship Id="rId1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1.jpeg"/><Relationship Id="rId7" Type="http://schemas.openxmlformats.org/officeDocument/2006/relationships/image" Target="../media/image1410.png"/><Relationship Id="rId12" Type="http://schemas.openxmlformats.org/officeDocument/2006/relationships/image" Target="../media/image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0.png"/><Relationship Id="rId11" Type="http://schemas.openxmlformats.org/officeDocument/2006/relationships/customXml" Target="../ink/ink13.xml"/><Relationship Id="rId10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4.png"/><Relationship Id="rId7" Type="http://schemas.openxmlformats.org/officeDocument/2006/relationships/image" Target="../media/image180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46.png"/><Relationship Id="rId4" Type="http://schemas.openxmlformats.org/officeDocument/2006/relationships/image" Target="../media/image1.jpeg"/><Relationship Id="rId9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.jpeg"/><Relationship Id="rId7" Type="http://schemas.openxmlformats.org/officeDocument/2006/relationships/image" Target="../media/image2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0" Type="http://schemas.openxmlformats.org/officeDocument/2006/relationships/image" Target="../media/image48.png"/><Relationship Id="rId9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4.png"/><Relationship Id="rId7" Type="http://schemas.openxmlformats.org/officeDocument/2006/relationships/image" Target="../media/image26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50.png"/><Relationship Id="rId4" Type="http://schemas.openxmlformats.org/officeDocument/2006/relationships/image" Target="../media/image1.jpeg"/><Relationship Id="rId9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1.jpeg"/><Relationship Id="rId7" Type="http://schemas.openxmlformats.org/officeDocument/2006/relationships/image" Target="../media/image5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1.jpeg"/><Relationship Id="rId7" Type="http://schemas.openxmlformats.org/officeDocument/2006/relationships/image" Target="../media/image5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90.png"/><Relationship Id="rId4" Type="http://schemas.openxmlformats.org/officeDocument/2006/relationships/image" Target="../media/image38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1.jpeg"/><Relationship Id="rId7" Type="http://schemas.openxmlformats.org/officeDocument/2006/relationships/image" Target="../media/image5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6.xml"/><Relationship Id="rId13" Type="http://schemas.openxmlformats.org/officeDocument/2006/relationships/customXml" Target="../ink/ink18.xml"/><Relationship Id="rId18" Type="http://schemas.openxmlformats.org/officeDocument/2006/relationships/image" Target="../media/image37.png"/><Relationship Id="rId3" Type="http://schemas.openxmlformats.org/officeDocument/2006/relationships/image" Target="../media/image1.jpeg"/><Relationship Id="rId21" Type="http://schemas.openxmlformats.org/officeDocument/2006/relationships/customXml" Target="../ink/ink21.xml"/><Relationship Id="rId7" Type="http://schemas.openxmlformats.org/officeDocument/2006/relationships/image" Target="../media/image30.png"/><Relationship Id="rId12" Type="http://schemas.openxmlformats.org/officeDocument/2006/relationships/image" Target="../media/image33.png"/><Relationship Id="rId17" Type="http://schemas.openxmlformats.org/officeDocument/2006/relationships/customXml" Target="../ink/ink20.xml"/><Relationship Id="rId2" Type="http://schemas.openxmlformats.org/officeDocument/2006/relationships/image" Target="../media/image4.png"/><Relationship Id="rId16" Type="http://schemas.openxmlformats.org/officeDocument/2006/relationships/image" Target="../media/image35.png"/><Relationship Id="rId20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5.xml"/><Relationship Id="rId11" Type="http://schemas.openxmlformats.org/officeDocument/2006/relationships/customXml" Target="../ink/ink17.xml"/><Relationship Id="rId5" Type="http://schemas.openxmlformats.org/officeDocument/2006/relationships/image" Target="../media/image29.png"/><Relationship Id="rId15" Type="http://schemas.openxmlformats.org/officeDocument/2006/relationships/customXml" Target="../ink/ink19.xml"/><Relationship Id="rId10" Type="http://schemas.openxmlformats.org/officeDocument/2006/relationships/image" Target="../media/image32.png"/><Relationship Id="rId19" Type="http://schemas.openxmlformats.org/officeDocument/2006/relationships/image" Target="../media/image38.png"/><Relationship Id="rId4" Type="http://schemas.openxmlformats.org/officeDocument/2006/relationships/customXml" Target="../ink/ink14.xml"/><Relationship Id="rId9" Type="http://schemas.openxmlformats.org/officeDocument/2006/relationships/image" Target="../media/image31.png"/><Relationship Id="rId14" Type="http://schemas.openxmlformats.org/officeDocument/2006/relationships/image" Target="../media/image34.png"/><Relationship Id="rId22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1.jpeg"/><Relationship Id="rId7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0.png"/><Relationship Id="rId5" Type="http://schemas.openxmlformats.org/officeDocument/2006/relationships/image" Target="../media/image810.png"/><Relationship Id="rId4" Type="http://schemas.openxmlformats.org/officeDocument/2006/relationships/image" Target="../media/image71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0.png"/><Relationship Id="rId11" Type="http://schemas.openxmlformats.org/officeDocument/2006/relationships/image" Target="../media/image62.png"/><Relationship Id="rId10" Type="http://schemas.openxmlformats.org/officeDocument/2006/relationships/image" Target="../media/image61.png"/><Relationship Id="rId9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3" Type="http://schemas.openxmlformats.org/officeDocument/2006/relationships/image" Target="../media/image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64.png"/><Relationship Id="rId10" Type="http://schemas.openxmlformats.org/officeDocument/2006/relationships/image" Target="../media/image63.png"/><Relationship Id="rId4" Type="http://schemas.openxmlformats.org/officeDocument/2006/relationships/image" Target="../media/image1.jpeg"/><Relationship Id="rId9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3" Type="http://schemas.openxmlformats.org/officeDocument/2006/relationships/image" Target="../media/image1.jpeg"/><Relationship Id="rId7" Type="http://schemas.openxmlformats.org/officeDocument/2006/relationships/image" Target="../media/image2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0" Type="http://schemas.openxmlformats.org/officeDocument/2006/relationships/image" Target="../media/image66.png"/><Relationship Id="rId9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3" Type="http://schemas.openxmlformats.org/officeDocument/2006/relationships/image" Target="../media/image4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10" Type="http://schemas.openxmlformats.org/officeDocument/2006/relationships/image" Target="../media/image68.png"/><Relationship Id="rId4" Type="http://schemas.openxmlformats.org/officeDocument/2006/relationships/image" Target="../media/image1.jpeg"/><Relationship Id="rId9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1.png"/><Relationship Id="rId3" Type="http://schemas.openxmlformats.org/officeDocument/2006/relationships/image" Target="../media/image1.jpeg"/><Relationship Id="rId12" Type="http://schemas.openxmlformats.org/officeDocument/2006/relationships/image" Target="../media/image7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6.png"/><Relationship Id="rId10" Type="http://schemas.openxmlformats.org/officeDocument/2006/relationships/image" Target="../media/image85.png"/><Relationship Id="rId9" Type="http://schemas.openxmlformats.org/officeDocument/2006/relationships/image" Target="../media/image60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3" Type="http://schemas.openxmlformats.org/officeDocument/2006/relationships/image" Target="../media/image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10" Type="http://schemas.openxmlformats.org/officeDocument/2006/relationships/image" Target="../media/image77.png"/><Relationship Id="rId4" Type="http://schemas.openxmlformats.org/officeDocument/2006/relationships/image" Target="../media/image1.jpeg"/><Relationship Id="rId9" Type="http://schemas.openxmlformats.org/officeDocument/2006/relationships/image" Target="../media/image76.png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3.png"/><Relationship Id="rId3" Type="http://schemas.openxmlformats.org/officeDocument/2006/relationships/image" Target="../media/image1.jpeg"/><Relationship Id="rId12" Type="http://schemas.openxmlformats.org/officeDocument/2006/relationships/image" Target="../media/image8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79.png"/><Relationship Id="rId10" Type="http://schemas.openxmlformats.org/officeDocument/2006/relationships/image" Target="../media/image78.png"/><Relationship Id="rId9" Type="http://schemas.openxmlformats.org/officeDocument/2006/relationships/image" Target="../media/image60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1.jpeg"/><Relationship Id="rId7" Type="http://schemas.openxmlformats.org/officeDocument/2006/relationships/image" Target="../media/image8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0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1.jpeg"/><Relationship Id="rId7" Type="http://schemas.openxmlformats.org/officeDocument/2006/relationships/image" Target="../media/image8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0.png"/><Relationship Id="rId5" Type="http://schemas.openxmlformats.org/officeDocument/2006/relationships/image" Target="../media/image92.png"/><Relationship Id="rId4" Type="http://schemas.openxmlformats.org/officeDocument/2006/relationships/image" Target="../media/image3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1.jpeg"/><Relationship Id="rId7" Type="http://schemas.openxmlformats.org/officeDocument/2006/relationships/image" Target="../media/image9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0.png"/><Relationship Id="rId4" Type="http://schemas.openxmlformats.org/officeDocument/2006/relationships/image" Target="../media/image90.png"/><Relationship Id="rId9" Type="http://schemas.openxmlformats.org/officeDocument/2006/relationships/image" Target="../media/image9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1.jpeg"/><Relationship Id="rId7" Type="http://schemas.openxmlformats.org/officeDocument/2006/relationships/image" Target="../media/image9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0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1.jpeg"/><Relationship Id="rId7" Type="http://schemas.openxmlformats.org/officeDocument/2006/relationships/image" Target="../media/image9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.jpeg"/><Relationship Id="rId7" Type="http://schemas.openxmlformats.org/officeDocument/2006/relationships/image" Target="../media/image10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12" Type="http://schemas.openxmlformats.org/officeDocument/2006/relationships/image" Target="../media/image10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06.png"/><Relationship Id="rId10" Type="http://schemas.openxmlformats.org/officeDocument/2006/relationships/image" Target="../media/image102.png"/><Relationship Id="rId4" Type="http://schemas.openxmlformats.org/officeDocument/2006/relationships/image" Target="../media/image1.jpeg"/><Relationship Id="rId9" Type="http://schemas.openxmlformats.org/officeDocument/2006/relationships/image" Target="../media/image74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1.jpeg"/><Relationship Id="rId7" Type="http://schemas.openxmlformats.org/officeDocument/2006/relationships/image" Target="../media/image2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0" Type="http://schemas.openxmlformats.org/officeDocument/2006/relationships/image" Target="../media/image109.png"/><Relationship Id="rId9" Type="http://schemas.openxmlformats.org/officeDocument/2006/relationships/image" Target="../media/image10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4.png"/><Relationship Id="rId7" Type="http://schemas.openxmlformats.org/officeDocument/2006/relationships/image" Target="../media/image11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81.png"/><Relationship Id="rId4" Type="http://schemas.openxmlformats.org/officeDocument/2006/relationships/image" Target="../media/image1.jpeg"/></Relationships>
</file>

<file path=ppt/slides/_rels/slide4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2.png"/><Relationship Id="rId3" Type="http://schemas.openxmlformats.org/officeDocument/2006/relationships/image" Target="../media/image1.jpeg"/><Relationship Id="rId12" Type="http://schemas.openxmlformats.org/officeDocument/2006/relationships/image" Target="../media/image10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6.png"/><Relationship Id="rId10" Type="http://schemas.openxmlformats.org/officeDocument/2006/relationships/image" Target="../media/image85.png"/><Relationship Id="rId14" Type="http://schemas.openxmlformats.org/officeDocument/2006/relationships/image" Target="../media/image113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4.png"/><Relationship Id="rId7" Type="http://schemas.openxmlformats.org/officeDocument/2006/relationships/image" Target="../media/image11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75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.jpeg"/><Relationship Id="rId7" Type="http://schemas.openxmlformats.org/officeDocument/2006/relationships/image" Target="../media/image1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.jpeg"/><Relationship Id="rId7" Type="http://schemas.openxmlformats.org/officeDocument/2006/relationships/image" Target="../media/image1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1.jpeg"/><Relationship Id="rId7" Type="http://schemas.openxmlformats.org/officeDocument/2006/relationships/image" Target="../media/image1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92.png"/><Relationship Id="rId4" Type="http://schemas.openxmlformats.org/officeDocument/2006/relationships/image" Target="../media/image380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.jpeg"/><Relationship Id="rId7" Type="http://schemas.openxmlformats.org/officeDocument/2006/relationships/image" Target="../media/image1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93.png"/><Relationship Id="rId4" Type="http://schemas.openxmlformats.org/officeDocument/2006/relationships/image" Target="../media/image90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1.jpeg"/><Relationship Id="rId7" Type="http://schemas.openxmlformats.org/officeDocument/2006/relationships/image" Target="../media/image1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0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.jpeg"/><Relationship Id="rId7" Type="http://schemas.openxmlformats.org/officeDocument/2006/relationships/image" Target="../media/image1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810.png"/><Relationship Id="rId4" Type="http://schemas.openxmlformats.org/officeDocument/2006/relationships/image" Target="../media/image71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0.png"/><Relationship Id="rId11" Type="http://schemas.openxmlformats.org/officeDocument/2006/relationships/image" Target="../media/image132.png"/><Relationship Id="rId10" Type="http://schemas.openxmlformats.org/officeDocument/2006/relationships/image" Target="../media/image131.png"/><Relationship Id="rId9" Type="http://schemas.openxmlformats.org/officeDocument/2006/relationships/image" Target="../media/image6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34.png"/><Relationship Id="rId5" Type="http://schemas.openxmlformats.org/officeDocument/2006/relationships/image" Target="../media/image128.png"/><Relationship Id="rId10" Type="http://schemas.openxmlformats.org/officeDocument/2006/relationships/image" Target="../media/image133.png"/><Relationship Id="rId4" Type="http://schemas.openxmlformats.org/officeDocument/2006/relationships/image" Target="../media/image1.jpeg"/><Relationship Id="rId9" Type="http://schemas.openxmlformats.org/officeDocument/2006/relationships/image" Target="../media/image7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image" Target="../media/image1.jpeg"/><Relationship Id="rId7" Type="http://schemas.openxmlformats.org/officeDocument/2006/relationships/image" Target="../media/image2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0" Type="http://schemas.openxmlformats.org/officeDocument/2006/relationships/image" Target="../media/image136.png"/><Relationship Id="rId9" Type="http://schemas.openxmlformats.org/officeDocument/2006/relationships/image" Target="../media/image135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4.png"/><Relationship Id="rId7" Type="http://schemas.openxmlformats.org/officeDocument/2006/relationships/image" Target="../media/image137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81.png"/><Relationship Id="rId4" Type="http://schemas.openxmlformats.org/officeDocument/2006/relationships/image" Target="../media/image1.jpeg"/></Relationships>
</file>

<file path=ppt/slides/_rels/slide6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0.png"/><Relationship Id="rId3" Type="http://schemas.openxmlformats.org/officeDocument/2006/relationships/image" Target="../media/image1.jpeg"/><Relationship Id="rId12" Type="http://schemas.openxmlformats.org/officeDocument/2006/relationships/image" Target="../media/image13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6.png"/><Relationship Id="rId10" Type="http://schemas.openxmlformats.org/officeDocument/2006/relationships/image" Target="../media/image85.png"/><Relationship Id="rId4" Type="http://schemas.openxmlformats.org/officeDocument/2006/relationships/image" Target="../media/image128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image" Target="../media/image4.png"/><Relationship Id="rId7" Type="http://schemas.openxmlformats.org/officeDocument/2006/relationships/image" Target="../media/image141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75.png"/><Relationship Id="rId4" Type="http://schemas.openxmlformats.org/officeDocument/2006/relationships/image" Target="../media/image1.jpe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.jpeg"/><Relationship Id="rId7" Type="http://schemas.openxmlformats.org/officeDocument/2006/relationships/image" Target="../media/image1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128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image" Target="../media/image1.jpeg"/><Relationship Id="rId7" Type="http://schemas.openxmlformats.org/officeDocument/2006/relationships/image" Target="../media/image1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3" Type="http://schemas.openxmlformats.org/officeDocument/2006/relationships/image" Target="../media/image1.jpeg"/><Relationship Id="rId7" Type="http://schemas.openxmlformats.org/officeDocument/2006/relationships/image" Target="../media/image1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92.png"/><Relationship Id="rId4" Type="http://schemas.openxmlformats.org/officeDocument/2006/relationships/image" Target="../media/image380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.jpeg"/><Relationship Id="rId7" Type="http://schemas.openxmlformats.org/officeDocument/2006/relationships/image" Target="../media/image14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128.png"/><Relationship Id="rId4" Type="http://schemas.openxmlformats.org/officeDocument/2006/relationships/image" Target="../media/image90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image" Target="../media/image1.jpeg"/><Relationship Id="rId7" Type="http://schemas.openxmlformats.org/officeDocument/2006/relationships/image" Target="../media/image15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4.png"/><Relationship Id="rId5" Type="http://schemas.openxmlformats.org/officeDocument/2006/relationships/image" Target="../media/image153.png"/><Relationship Id="rId4" Type="http://schemas.openxmlformats.org/officeDocument/2006/relationships/image" Target="../media/image1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.xml"/><Relationship Id="rId3" Type="http://schemas.openxmlformats.org/officeDocument/2006/relationships/image" Target="../media/image1.jpeg"/><Relationship Id="rId7" Type="http://schemas.openxmlformats.org/officeDocument/2006/relationships/image" Target="../media/image157.png"/><Relationship Id="rId12" Type="http://schemas.openxmlformats.org/officeDocument/2006/relationships/image" Target="../media/image15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png"/><Relationship Id="rId11" Type="http://schemas.openxmlformats.org/officeDocument/2006/relationships/image" Target="../media/image9.png"/><Relationship Id="rId5" Type="http://schemas.openxmlformats.org/officeDocument/2006/relationships/image" Target="../media/image155.png"/><Relationship Id="rId10" Type="http://schemas.openxmlformats.org/officeDocument/2006/relationships/customXml" Target="../ink/ink23.xml"/><Relationship Id="rId4" Type="http://schemas.openxmlformats.org/officeDocument/2006/relationships/image" Target="../media/image710.png"/><Relationship Id="rId9" Type="http://schemas.openxmlformats.org/officeDocument/2006/relationships/image" Target="../media/image8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1.jpeg"/><Relationship Id="rId7" Type="http://schemas.openxmlformats.org/officeDocument/2006/relationships/image" Target="../media/image14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0.png"/><Relationship Id="rId10" Type="http://schemas.openxmlformats.org/officeDocument/2006/relationships/image" Target="../media/image160.png"/><Relationship Id="rId9" Type="http://schemas.openxmlformats.org/officeDocument/2006/relationships/image" Target="../media/image159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4.png"/><Relationship Id="rId7" Type="http://schemas.openxmlformats.org/officeDocument/2006/relationships/image" Target="../media/image180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162.png"/><Relationship Id="rId4" Type="http://schemas.openxmlformats.org/officeDocument/2006/relationships/image" Target="../media/image1.jpeg"/><Relationship Id="rId9" Type="http://schemas.openxmlformats.org/officeDocument/2006/relationships/image" Target="../media/image161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1.jpeg"/><Relationship Id="rId7" Type="http://schemas.openxmlformats.org/officeDocument/2006/relationships/image" Target="../media/image2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0" Type="http://schemas.openxmlformats.org/officeDocument/2006/relationships/image" Target="../media/image164.png"/><Relationship Id="rId9" Type="http://schemas.openxmlformats.org/officeDocument/2006/relationships/image" Target="../media/image163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4.png"/><Relationship Id="rId7" Type="http://schemas.openxmlformats.org/officeDocument/2006/relationships/image" Target="../media/image26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167.png"/><Relationship Id="rId4" Type="http://schemas.openxmlformats.org/officeDocument/2006/relationships/image" Target="../media/image1.jpeg"/><Relationship Id="rId9" Type="http://schemas.openxmlformats.org/officeDocument/2006/relationships/image" Target="../media/image165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png"/><Relationship Id="rId3" Type="http://schemas.openxmlformats.org/officeDocument/2006/relationships/image" Target="../media/image1.jpeg"/><Relationship Id="rId7" Type="http://schemas.openxmlformats.org/officeDocument/2006/relationships/image" Target="../media/image16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5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1.jpeg"/><Relationship Id="rId7" Type="http://schemas.openxmlformats.org/officeDocument/2006/relationships/image" Target="../media/image17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5.png"/><Relationship Id="rId5" Type="http://schemas.openxmlformats.org/officeDocument/2006/relationships/image" Target="../media/image390.png"/><Relationship Id="rId4" Type="http://schemas.openxmlformats.org/officeDocument/2006/relationships/image" Target="../media/image380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3" Type="http://schemas.openxmlformats.org/officeDocument/2006/relationships/image" Target="../media/image1.jpeg"/><Relationship Id="rId7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2.png"/><Relationship Id="rId5" Type="http://schemas.openxmlformats.org/officeDocument/2006/relationships/image" Target="../media/image155.png"/><Relationship Id="rId4" Type="http://schemas.openxmlformats.org/officeDocument/2006/relationships/image" Target="../media/image25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5.xml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12" Type="http://schemas.openxmlformats.org/officeDocument/2006/relationships/image" Target="../media/image17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4.xml"/><Relationship Id="rId11" Type="http://schemas.openxmlformats.org/officeDocument/2006/relationships/image" Target="../media/image10.png"/><Relationship Id="rId5" Type="http://schemas.openxmlformats.org/officeDocument/2006/relationships/image" Target="../media/image174.png"/><Relationship Id="rId10" Type="http://schemas.openxmlformats.org/officeDocument/2006/relationships/image" Target="../media/image175.png"/><Relationship Id="rId4" Type="http://schemas.openxmlformats.org/officeDocument/2006/relationships/image" Target="../media/image710.png"/><Relationship Id="rId9" Type="http://schemas.openxmlformats.org/officeDocument/2006/relationships/image" Target="../media/image9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png"/><Relationship Id="rId3" Type="http://schemas.openxmlformats.org/officeDocument/2006/relationships/image" Target="../media/image1.jpeg"/><Relationship Id="rId7" Type="http://schemas.openxmlformats.org/officeDocument/2006/relationships/image" Target="../media/image14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0.png"/><Relationship Id="rId10" Type="http://schemas.openxmlformats.org/officeDocument/2006/relationships/image" Target="../media/image178.png"/><Relationship Id="rId9" Type="http://schemas.openxmlformats.org/officeDocument/2006/relationships/image" Target="../media/image177.pn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png"/><Relationship Id="rId3" Type="http://schemas.openxmlformats.org/officeDocument/2006/relationships/image" Target="../media/image4.png"/><Relationship Id="rId7" Type="http://schemas.openxmlformats.org/officeDocument/2006/relationships/image" Target="../media/image180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181.png"/><Relationship Id="rId4" Type="http://schemas.openxmlformats.org/officeDocument/2006/relationships/image" Target="../media/image1.jpeg"/><Relationship Id="rId9" Type="http://schemas.openxmlformats.org/officeDocument/2006/relationships/image" Target="../media/image179.png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png"/><Relationship Id="rId3" Type="http://schemas.openxmlformats.org/officeDocument/2006/relationships/image" Target="../media/image1.jpeg"/><Relationship Id="rId7" Type="http://schemas.openxmlformats.org/officeDocument/2006/relationships/image" Target="../media/image2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0" Type="http://schemas.openxmlformats.org/officeDocument/2006/relationships/image" Target="../media/image183.png"/><Relationship Id="rId9" Type="http://schemas.openxmlformats.org/officeDocument/2006/relationships/image" Target="../media/image182.png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png"/><Relationship Id="rId3" Type="http://schemas.openxmlformats.org/officeDocument/2006/relationships/image" Target="../media/image4.png"/><Relationship Id="rId7" Type="http://schemas.openxmlformats.org/officeDocument/2006/relationships/image" Target="../media/image26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185.png"/><Relationship Id="rId4" Type="http://schemas.openxmlformats.org/officeDocument/2006/relationships/image" Target="../media/image1.jpeg"/><Relationship Id="rId9" Type="http://schemas.openxmlformats.org/officeDocument/2006/relationships/image" Target="../media/image184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png"/><Relationship Id="rId3" Type="http://schemas.openxmlformats.org/officeDocument/2006/relationships/image" Target="../media/image1.jpeg"/><Relationship Id="rId7" Type="http://schemas.openxmlformats.org/officeDocument/2006/relationships/image" Target="../media/image18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4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png"/><Relationship Id="rId3" Type="http://schemas.openxmlformats.org/officeDocument/2006/relationships/image" Target="../media/image1.jpeg"/><Relationship Id="rId7" Type="http://schemas.openxmlformats.org/officeDocument/2006/relationships/image" Target="../media/image18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4.png"/><Relationship Id="rId5" Type="http://schemas.openxmlformats.org/officeDocument/2006/relationships/image" Target="../media/image390.png"/><Relationship Id="rId4" Type="http://schemas.openxmlformats.org/officeDocument/2006/relationships/image" Target="../media/image380.png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3" Type="http://schemas.openxmlformats.org/officeDocument/2006/relationships/image" Target="../media/image1.jpeg"/><Relationship Id="rId7" Type="http://schemas.openxmlformats.org/officeDocument/2006/relationships/image" Target="../media/image19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4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94.png"/><Relationship Id="rId18" Type="http://schemas.openxmlformats.org/officeDocument/2006/relationships/image" Target="../media/image34.png"/><Relationship Id="rId3" Type="http://schemas.openxmlformats.org/officeDocument/2006/relationships/image" Target="../media/image1.jpeg"/><Relationship Id="rId7" Type="http://schemas.openxmlformats.org/officeDocument/2006/relationships/customXml" Target="../ink/ink26.xml"/><Relationship Id="rId12" Type="http://schemas.openxmlformats.org/officeDocument/2006/relationships/image" Target="../media/image31.png"/><Relationship Id="rId17" Type="http://schemas.openxmlformats.org/officeDocument/2006/relationships/customXml" Target="../ink/ink30.xml"/><Relationship Id="rId2" Type="http://schemas.openxmlformats.org/officeDocument/2006/relationships/image" Target="../media/image4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3.png"/><Relationship Id="rId11" Type="http://schemas.openxmlformats.org/officeDocument/2006/relationships/customXml" Target="../ink/ink28.xml"/><Relationship Id="rId5" Type="http://schemas.openxmlformats.org/officeDocument/2006/relationships/image" Target="../media/image174.png"/><Relationship Id="rId15" Type="http://schemas.openxmlformats.org/officeDocument/2006/relationships/customXml" Target="../ink/ink29.xml"/><Relationship Id="rId10" Type="http://schemas.openxmlformats.org/officeDocument/2006/relationships/image" Target="../media/image30.png"/><Relationship Id="rId4" Type="http://schemas.openxmlformats.org/officeDocument/2006/relationships/image" Target="../media/image192.png"/><Relationship Id="rId9" Type="http://schemas.openxmlformats.org/officeDocument/2006/relationships/customXml" Target="../ink/ink27.xml"/><Relationship Id="rId14" Type="http://schemas.openxmlformats.org/officeDocument/2006/relationships/image" Target="../media/image195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customXml" Target="../ink/ink32.xml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12" Type="http://schemas.openxmlformats.org/officeDocument/2006/relationships/image" Target="../media/image19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1.xml"/><Relationship Id="rId11" Type="http://schemas.openxmlformats.org/officeDocument/2006/relationships/image" Target="../media/image197.png"/><Relationship Id="rId5" Type="http://schemas.openxmlformats.org/officeDocument/2006/relationships/image" Target="../media/image196.png"/><Relationship Id="rId10" Type="http://schemas.openxmlformats.org/officeDocument/2006/relationships/image" Target="../media/image10.png"/><Relationship Id="rId4" Type="http://schemas.openxmlformats.org/officeDocument/2006/relationships/image" Target="../media/image710.png"/><Relationship Id="rId9" Type="http://schemas.openxmlformats.org/officeDocument/2006/relationships/image" Target="../media/image9.png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png"/><Relationship Id="rId3" Type="http://schemas.openxmlformats.org/officeDocument/2006/relationships/image" Target="../media/image1.jpeg"/><Relationship Id="rId7" Type="http://schemas.openxmlformats.org/officeDocument/2006/relationships/image" Target="../media/image14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0.png"/><Relationship Id="rId10" Type="http://schemas.openxmlformats.org/officeDocument/2006/relationships/image" Target="../media/image200.png"/><Relationship Id="rId9" Type="http://schemas.openxmlformats.org/officeDocument/2006/relationships/image" Target="../media/image199.png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png"/><Relationship Id="rId3" Type="http://schemas.openxmlformats.org/officeDocument/2006/relationships/image" Target="../media/image4.png"/><Relationship Id="rId7" Type="http://schemas.openxmlformats.org/officeDocument/2006/relationships/image" Target="../media/image180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202.png"/><Relationship Id="rId4" Type="http://schemas.openxmlformats.org/officeDocument/2006/relationships/image" Target="../media/image1.jpeg"/><Relationship Id="rId9" Type="http://schemas.openxmlformats.org/officeDocument/2006/relationships/image" Target="../media/image201.png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png"/><Relationship Id="rId3" Type="http://schemas.openxmlformats.org/officeDocument/2006/relationships/image" Target="../media/image1.jpeg"/><Relationship Id="rId7" Type="http://schemas.openxmlformats.org/officeDocument/2006/relationships/image" Target="../media/image2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0" Type="http://schemas.openxmlformats.org/officeDocument/2006/relationships/image" Target="../media/image204.png"/><Relationship Id="rId9" Type="http://schemas.openxmlformats.org/officeDocument/2006/relationships/image" Target="../media/image203.png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png"/><Relationship Id="rId3" Type="http://schemas.openxmlformats.org/officeDocument/2006/relationships/image" Target="../media/image4.png"/><Relationship Id="rId7" Type="http://schemas.openxmlformats.org/officeDocument/2006/relationships/image" Target="../media/image26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206.png"/><Relationship Id="rId4" Type="http://schemas.openxmlformats.org/officeDocument/2006/relationships/image" Target="../media/image1.jpeg"/><Relationship Id="rId9" Type="http://schemas.openxmlformats.org/officeDocument/2006/relationships/image" Target="../media/image205.png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png"/><Relationship Id="rId3" Type="http://schemas.openxmlformats.org/officeDocument/2006/relationships/image" Target="../media/image1.jpeg"/><Relationship Id="rId7" Type="http://schemas.openxmlformats.org/officeDocument/2006/relationships/image" Target="../media/image20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6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1.png"/><Relationship Id="rId3" Type="http://schemas.openxmlformats.org/officeDocument/2006/relationships/image" Target="../media/image1.jpeg"/><Relationship Id="rId7" Type="http://schemas.openxmlformats.org/officeDocument/2006/relationships/image" Target="../media/image20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6.png"/><Relationship Id="rId5" Type="http://schemas.openxmlformats.org/officeDocument/2006/relationships/image" Target="../media/image390.png"/><Relationship Id="rId4" Type="http://schemas.openxmlformats.org/officeDocument/2006/relationships/image" Target="../media/image380.png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3.png"/><Relationship Id="rId3" Type="http://schemas.openxmlformats.org/officeDocument/2006/relationships/image" Target="../media/image1.jpeg"/><Relationship Id="rId7" Type="http://schemas.openxmlformats.org/officeDocument/2006/relationships/image" Target="../media/image2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6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customXml" Target="../ink/ink35.xml"/><Relationship Id="rId13" Type="http://schemas.openxmlformats.org/officeDocument/2006/relationships/customXml" Target="../ink/ink37.xml"/><Relationship Id="rId18" Type="http://schemas.openxmlformats.org/officeDocument/2006/relationships/image" Target="../media/image35.png"/><Relationship Id="rId3" Type="http://schemas.openxmlformats.org/officeDocument/2006/relationships/image" Target="../media/image1.jpeg"/><Relationship Id="rId7" Type="http://schemas.openxmlformats.org/officeDocument/2006/relationships/image" Target="../media/image30.png"/><Relationship Id="rId12" Type="http://schemas.openxmlformats.org/officeDocument/2006/relationships/image" Target="../media/image33.png"/><Relationship Id="rId17" Type="http://schemas.openxmlformats.org/officeDocument/2006/relationships/customXml" Target="../ink/ink38.xml"/><Relationship Id="rId2" Type="http://schemas.openxmlformats.org/officeDocument/2006/relationships/image" Target="../media/image4.png"/><Relationship Id="rId16" Type="http://schemas.openxmlformats.org/officeDocument/2006/relationships/image" Target="../media/image214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4.xml"/><Relationship Id="rId11" Type="http://schemas.openxmlformats.org/officeDocument/2006/relationships/customXml" Target="../ink/ink36.xml"/><Relationship Id="rId5" Type="http://schemas.openxmlformats.org/officeDocument/2006/relationships/image" Target="../media/image29.png"/><Relationship Id="rId15" Type="http://schemas.openxmlformats.org/officeDocument/2006/relationships/image" Target="../media/image196.png"/><Relationship Id="rId10" Type="http://schemas.openxmlformats.org/officeDocument/2006/relationships/image" Target="../media/image32.png"/><Relationship Id="rId4" Type="http://schemas.openxmlformats.org/officeDocument/2006/relationships/customXml" Target="../ink/ink33.xml"/><Relationship Id="rId9" Type="http://schemas.openxmlformats.org/officeDocument/2006/relationships/image" Target="../media/image31.png"/><Relationship Id="rId1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615211" y="214053"/>
            <a:ext cx="3057579" cy="3302866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" name="TextBox 3"/>
          <p:cNvSpPr txBox="1"/>
          <p:nvPr/>
        </p:nvSpPr>
        <p:spPr>
          <a:xfrm>
            <a:off x="2362200" y="4786761"/>
            <a:ext cx="13781407" cy="34973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6573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POLARISED VECTOR BOSON SCATTERING AT THE LARGE HADRON COLLIDER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3810000" y="8428762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r>
              <a:rPr lang="en-US" sz="2800" i="1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Studente</a:t>
            </a:r>
            <a:r>
              <a:rPr lang="en-US" sz="28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: Giulia Gianoli</a:t>
            </a: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562600" y="3558594"/>
            <a:ext cx="7780722" cy="12343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3499" dirty="0">
                <a:solidFill>
                  <a:srgbClr val="191919"/>
                </a:solidFill>
                <a:latin typeface="Nunito Sans"/>
                <a:ea typeface="Nunito Sans"/>
                <a:cs typeface="Nunito Sans"/>
                <a:sym typeface="Nunito Sans"/>
              </a:rPr>
              <a:t>Corso di Laurea Magistrale in </a:t>
            </a:r>
            <a:r>
              <a:rPr lang="en-US" sz="3499" dirty="0" err="1">
                <a:solidFill>
                  <a:srgbClr val="191919"/>
                </a:solidFill>
                <a:latin typeface="Nunito Sans"/>
                <a:ea typeface="Nunito Sans"/>
                <a:cs typeface="Nunito Sans"/>
                <a:sym typeface="Nunito Sans"/>
              </a:rPr>
              <a:t>Fisica</a:t>
            </a:r>
            <a:endParaRPr lang="en-US" sz="3499" dirty="0">
              <a:solidFill>
                <a:srgbClr val="191919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899"/>
              </a:lnSpc>
            </a:pPr>
            <a:r>
              <a:rPr lang="en-US" sz="3499" dirty="0">
                <a:solidFill>
                  <a:srgbClr val="191919"/>
                </a:solidFill>
                <a:latin typeface="Nunito Sans"/>
                <a:ea typeface="Nunito Sans"/>
                <a:cs typeface="Nunito Sans"/>
                <a:sym typeface="Nunito Sans"/>
              </a:rPr>
              <a:t>Tesi di Laurea Magistrale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62B3369-FB62-C0C0-5DB6-AD84C794F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773F65A-F198-8EC0-A1E0-660796B004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4256AD56-6EFA-7130-2E93-2E5FD024E05A}"/>
              </a:ext>
            </a:extLst>
          </p:cNvPr>
          <p:cNvSpPr txBox="1"/>
          <p:nvPr/>
        </p:nvSpPr>
        <p:spPr>
          <a:xfrm>
            <a:off x="9982200" y="8386996"/>
            <a:ext cx="7265124" cy="22883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521"/>
              </a:lnSpc>
            </a:pPr>
            <a:r>
              <a:rPr lang="en-US" sz="2800" i="1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Relatore</a:t>
            </a:r>
            <a:r>
              <a:rPr lang="en-US" sz="28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:      Pietro Govoni</a:t>
            </a:r>
          </a:p>
          <a:p>
            <a:pPr>
              <a:lnSpc>
                <a:spcPts val="4521"/>
              </a:lnSpc>
            </a:pPr>
            <a:r>
              <a:rPr lang="en-US" sz="2800" i="1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Correlatori</a:t>
            </a:r>
            <a:r>
              <a:rPr lang="en-US" sz="28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:  Raffaele Gerosa, </a:t>
            </a:r>
          </a:p>
          <a:p>
            <a:pPr>
              <a:lnSpc>
                <a:spcPts val="4521"/>
              </a:lnSpc>
            </a:pPr>
            <a:r>
              <a:rPr lang="en-US" sz="28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                     Giulia </a:t>
            </a:r>
            <a:r>
              <a:rPr lang="en-US" sz="28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Lavizzari</a:t>
            </a:r>
            <a:r>
              <a:rPr lang="en-US" sz="28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, Giorgio </a:t>
            </a:r>
            <a:r>
              <a:rPr lang="en-US" sz="28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Pizzati</a:t>
            </a:r>
            <a:endParaRPr lang="en-US" sz="28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5257A3B9-1E1B-7B30-AFC7-2C77D71D24B1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</a:t>
            </a:fld>
            <a:r>
              <a:rPr lang="en-US" sz="240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  <a:endParaRPr lang="en-US" sz="2400" dirty="0">
              <a:solidFill>
                <a:srgbClr val="A6A6A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07367E-A602-3ACE-AFCE-D121441AF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54EF97F-2F33-3DDC-85A6-7D776BFBC687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2AA638F-32E5-6D47-B71D-15EEDAFF0A1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8E57310-A0A7-447A-333A-893995D6076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5B71E1BA-2363-4FB3-EE6C-B52E2118F2CD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7EB0903A-B1C1-FFC7-8F41-49344B6F9A0F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E908BF21-9CBB-F24A-2C21-A2FF612D0288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6428E1E3-ADE0-5BF1-98F4-6A58C6665096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B63DFF1-A32C-FD98-7B5C-C85E63A68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1350CBAD-0854-AF58-986C-1ED3C2FFDC34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1350CBAD-0854-AF58-986C-1ED3C2FFDC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 l="-37771" r="-34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17">
            <a:extLst>
              <a:ext uri="{FF2B5EF4-FFF2-40B4-BE49-F238E27FC236}">
                <a16:creationId xmlns:a16="http://schemas.microsoft.com/office/drawing/2014/main" id="{BB1663EE-1BEE-9645-619A-F4B32F616EB3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E8E5FEEC-76D1-771E-C3B0-A5FC6068138B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1" name="Input penna 20">
                <a:extLst>
                  <a:ext uri="{FF2B5EF4-FFF2-40B4-BE49-F238E27FC236}">
                    <a16:creationId xmlns:a16="http://schemas.microsoft.com/office/drawing/2014/main" id="{D00BD0F0-20A4-82AB-35B4-95D85BCAA8EF}"/>
                  </a:ext>
                </a:extLst>
              </p14:cNvPr>
              <p14:cNvContentPartPr/>
              <p14:nvPr/>
            </p14:nvContentPartPr>
            <p14:xfrm>
              <a:off x="7829895" y="9352545"/>
              <a:ext cx="182880" cy="486360"/>
            </p14:xfrm>
          </p:contentPart>
        </mc:Choice>
        <mc:Fallback>
          <p:pic>
            <p:nvPicPr>
              <p:cNvPr id="21" name="Input penna 20">
                <a:extLst>
                  <a:ext uri="{FF2B5EF4-FFF2-40B4-BE49-F238E27FC236}">
                    <a16:creationId xmlns:a16="http://schemas.microsoft.com/office/drawing/2014/main" id="{D00BD0F0-20A4-82AB-35B4-95D85BCAA8E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23775" y="9346425"/>
                <a:ext cx="195120" cy="49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4B798260-0C90-9C71-6B2B-E24EDF6419E6}"/>
                  </a:ext>
                </a:extLst>
              </p14:cNvPr>
              <p14:cNvContentPartPr/>
              <p14:nvPr/>
            </p14:nvContentPartPr>
            <p14:xfrm>
              <a:off x="7831335" y="9733425"/>
              <a:ext cx="6120" cy="55080"/>
            </p14:xfrm>
          </p:contentPart>
        </mc:Choice>
        <mc:Fallback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4B798260-0C90-9C71-6B2B-E24EDF6419E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25215" y="9727305"/>
                <a:ext cx="18360" cy="6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20C21435-721F-388E-9B3A-46EA73546286}"/>
                  </a:ext>
                </a:extLst>
              </p:cNvPr>
              <p:cNvSpPr txBox="1"/>
              <p:nvPr/>
            </p:nvSpPr>
            <p:spPr>
              <a:xfrm>
                <a:off x="2880559" y="105255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20C21435-721F-388E-9B3A-46EA73546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559" y="1052555"/>
                <a:ext cx="5632239" cy="1436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Immagine 23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F632BF45-A509-B6E7-6FF9-C2B19CCC949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172" y="2682342"/>
            <a:ext cx="6693376" cy="6970509"/>
          </a:xfrm>
          <a:prstGeom prst="rect">
            <a:avLst/>
          </a:prstGeom>
        </p:spPr>
      </p:pic>
      <p:pic>
        <p:nvPicPr>
          <p:cNvPr id="26" name="Immagine 25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AC6345C8-3475-ABF4-ACB3-A1C1D3311B2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508" y="2728728"/>
            <a:ext cx="6789071" cy="711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271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B04C0-D819-5B40-86E6-6FE321951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903467F-176F-E134-B47D-65AB7A803582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3C1771C-7257-44F2-2A23-85BE0FF44FB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D12C173-66C7-93F2-2D5B-67D9E1F4B35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3DAC9C99-CF4B-DB9C-9102-263DE23BF996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DE02715-A7DE-70FC-F686-CFB875D572B9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29354006-BA24-1E82-EB5F-7F02DD064611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0CA20FD8-41FC-F0E1-3D30-535B610EBF6A}"/>
                  </a:ext>
                </a:extLst>
              </p:cNvPr>
              <p:cNvSpPr txBox="1"/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0F0F378-A8A7-AA8F-5B7F-F5BCA558D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49F5BBE7-52F2-078F-06D9-5BE06BAB56AA}"/>
                  </a:ext>
                </a:extLst>
              </p:cNvPr>
              <p:cNvSpPr txBox="1"/>
              <p:nvPr/>
            </p:nvSpPr>
            <p:spPr>
              <a:xfrm>
                <a:off x="4148674" y="1191655"/>
                <a:ext cx="25593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1D341FFA-EA0E-02B6-4088-0FD09BE0B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674" y="1191655"/>
                <a:ext cx="2559318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F8CA7D4B-1211-28E5-D434-46BF58B21BBC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07553632-C140-2468-A919-4D4C19AFEAFD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1AFFED4B-FD5B-0807-0A39-A2A6C387104E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1AFFED4B-FD5B-0807-0A39-A2A6C3871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37771" r="-34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CE26DD61-DACF-1147-506B-7BF08F9B5DD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729995"/>
            <a:ext cx="6652626" cy="7004680"/>
          </a:xfrm>
          <a:prstGeom prst="rect">
            <a:avLst/>
          </a:prstGeom>
        </p:spPr>
      </p:pic>
      <p:pic>
        <p:nvPicPr>
          <p:cNvPr id="20" name="Immagine 19" descr="Immagine che contiene testo, schermata, schermo, linea&#10;&#10;Il contenuto generato dall'IA potrebbe non essere corretto.">
            <a:extLst>
              <a:ext uri="{FF2B5EF4-FFF2-40B4-BE49-F238E27FC236}">
                <a16:creationId xmlns:a16="http://schemas.microsoft.com/office/drawing/2014/main" id="{A795A9FC-2C32-127B-FED9-B7B9C02F7A1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997" y="2743514"/>
            <a:ext cx="6923796" cy="706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797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28E37-4301-96F4-DCF8-EDC943601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A3DBB1F-78BB-287A-E8D6-AB10E4673458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8789DC6-A929-513E-D4C2-6BAE261CC76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B3F9554-C6D0-DC3A-30DC-D7E03A1DD5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11F876A-8238-1B79-1989-DF5FC797FEC5}"/>
                  </a:ext>
                </a:extLst>
              </p:cNvPr>
              <p:cNvSpPr txBox="1"/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𝑾𝑾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044BDDC-A11F-CA80-8FB6-E760D7210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  <a:blipFill>
                <a:blip r:embed="rId2"/>
                <a:stretch>
                  <a:fillRect l="-51705" r="-366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07681FC8-B2A6-9FD5-BF8D-C33058B624CE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159797A-D851-15E7-E2C0-0B3233732407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4B48892-CAC2-B37B-CEE0-04EF31E4063B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285AAB25-7876-0D4F-DBA5-31E0FA9DC4FD}"/>
                  </a:ext>
                </a:extLst>
              </p:cNvPr>
              <p:cNvSpPr txBox="1"/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F308B2A-E6AC-4ECE-C7AC-BE6053A82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769E648A-6E95-FA51-0044-884527B2A4E7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6E362E2C-68CD-0B30-D0FB-82B4CA2F12F6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D2B7BE52-E904-E6DA-F427-0D56F31F2E6B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D2B7BE52-E904-E6DA-F427-0D56F31F2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37771" r="-34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978BD34C-8659-EC5B-F418-9236DF36D72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700552"/>
            <a:ext cx="6858000" cy="7016214"/>
          </a:xfrm>
          <a:prstGeom prst="rect">
            <a:avLst/>
          </a:prstGeom>
        </p:spPr>
      </p:pic>
      <p:pic>
        <p:nvPicPr>
          <p:cNvPr id="19" name="Immagine 18" descr="Immagine che contiene testo, schermata, schermo, software&#10;&#10;Il contenuto generato dall'IA potrebbe non essere corretto.">
            <a:extLst>
              <a:ext uri="{FF2B5EF4-FFF2-40B4-BE49-F238E27FC236}">
                <a16:creationId xmlns:a16="http://schemas.microsoft.com/office/drawing/2014/main" id="{3C9DA9FA-13CB-5175-50AD-C62FA9E1D3D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307" y="2712818"/>
            <a:ext cx="6924462" cy="713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965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D739A-5204-A942-E0CD-6979E3A5E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A28E882-71DB-FE32-E760-DE3E250CBC2A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80BF9AF7-78D2-6A05-1F7D-C358B2744B1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CE2D6C50-2716-9C61-145D-B01ABC22DB9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13A35893-AF9A-1F63-5DE0-3E1CF2D42358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AC65C6F8-21E0-2524-7E6A-663B8CE7005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65E03117-A99C-8AC5-FBC2-9517E195DDD6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FB7BDDD8-EC04-44B2-B1BC-DD393CCFCD64}"/>
                  </a:ext>
                </a:extLst>
              </p:cNvPr>
              <p:cNvSpPr txBox="1"/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AE467136-69C9-79DB-081A-47B6280BF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75E8739-8A53-8810-459B-D007A40184C5}"/>
                  </a:ext>
                </a:extLst>
              </p:cNvPr>
              <p:cNvSpPr txBox="1"/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EA29737F-19FC-0848-7144-FA17B2F40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44ABA595-CB93-1D62-1409-47E1014AE498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8D643AE9-0220-79C7-1CA5-7DC1F609731D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13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08091BFF-68EB-CAFC-C7FF-CA536FF74870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08091BFF-68EB-CAFC-C7FF-CA536FF748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37771" r="-34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D4FE6408-58FE-D8F8-953B-42E8B8B44AA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789887"/>
            <a:ext cx="6565758" cy="6717230"/>
          </a:xfrm>
          <a:prstGeom prst="rect">
            <a:avLst/>
          </a:prstGeom>
        </p:spPr>
      </p:pic>
      <p:pic>
        <p:nvPicPr>
          <p:cNvPr id="19" name="Immagine 18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FD089388-2E71-5FCF-524D-E8B241F7252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844" y="2789888"/>
            <a:ext cx="6565757" cy="671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474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363D3-634D-33E7-4F50-A3652D8A90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3241B94-7A9D-85FA-69E8-548D53F3539B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3E64E8D-6E92-26E1-3BF4-4D607137EFE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1ED86C2-868A-5A1D-28EE-273B384EC97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6755A521-B760-F587-79B1-2E69B814ABBE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A296DE0-C515-2615-B57C-D04868CFA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7BE455EB-D844-8F3D-9178-13C220C37F28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8CFDB204-C6EB-AB23-2C54-7F9A320EF71D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332B882E-4C88-3023-1BCE-95A80A807B4A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501EEBD1-AF11-98D2-BEE1-ABD79D22536D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00CB617-0C74-CE08-52A9-FB8C5D159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D83A05CD-9C43-4D01-07FA-2E9B3D1DE899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195A2BF9-9ED9-DA1A-1B0C-C876D22B26DD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14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6E811FB5-E01D-2C65-D429-6DA55618B3FE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6E811FB5-E01D-2C65-D429-6DA55618B3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37771" r="-34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39D5273E-8563-44DF-8974-5E4FE4B701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731278"/>
            <a:ext cx="6641958" cy="6795188"/>
          </a:xfrm>
          <a:prstGeom prst="rect">
            <a:avLst/>
          </a:prstGeom>
        </p:spPr>
      </p:pic>
      <p:pic>
        <p:nvPicPr>
          <p:cNvPr id="19" name="Immagine 18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6F12B9BE-0F15-EA37-85A7-E250F3ABC6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304" y="2731277"/>
            <a:ext cx="6718696" cy="687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554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D4C954-633C-1B1C-85CB-05B979C17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9B78537-CBFD-7251-3E26-0B8ACFC9662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1D1D727-94EE-B9A8-9C0B-2319307160F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C88458F-D7F4-41B5-B1E0-8685AB3149E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98BAF2E9-E52E-91A0-D571-450F9B809268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05B905DC-345F-EE15-5074-73AC00FF7DBC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231C59DA-AF61-53DF-7F78-42133B7CB1BB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58108FA-638A-8178-5152-50AC94E8407E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F4D1FEAF-B559-114E-16B6-EF5F1083D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D4284BFC-171C-5059-D435-CE1D684C08DD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C0011C52-B7EA-5549-2531-6D1E7A65A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1F045BF6-3845-E1C3-5C1F-4A359B953190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81335FCF-84F1-CB07-360C-C70763AA34EC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15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68D9D30F-EB7F-3DB0-D9E6-CFB0753E7099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68D9D30F-EB7F-3DB0-D9E6-CFB0753E7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37771" r="-34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EFA883DE-C139-D275-88AF-A3BDC292EC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680680"/>
            <a:ext cx="6765402" cy="7047293"/>
          </a:xfrm>
          <a:prstGeom prst="rect">
            <a:avLst/>
          </a:prstGeom>
        </p:spPr>
      </p:pic>
      <p:pic>
        <p:nvPicPr>
          <p:cNvPr id="19" name="Immagine 18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E2CCED28-B479-EBF0-8B91-C03EC34E09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0" y="2711406"/>
            <a:ext cx="6765402" cy="709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708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C0BAE-6EF9-7234-FD21-2BFB6564E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737FF44-BC16-8828-C943-384DEAB2467E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06E9FE6-D3C6-462E-5151-D586D96722D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C2F3F25-BFEE-2DDE-227E-FCA9717C6B8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E4F530C9-9C30-3DB2-0DF6-5891E9844FA3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1C7D385B-F0B5-6E2A-718A-5B6D0421979C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01828641-3F8B-3058-5C93-55CC12B4ADB3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010F8489-59F3-0483-8910-9E57243A17FE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583AA8D-9C7A-740E-B857-B8B67927D7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ECE72AFF-AFD8-A3B8-2075-FDBD8670767D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48C7A49-CDF6-7633-B2FB-493A703A9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823C7E40-0917-753C-47C0-AD4A5ADCE7C5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50608FB3-2B3D-74DD-4AEF-32024713D44B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16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F57DD37E-6BF9-DAFA-E13C-8537AF36BA5F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F57DD37E-6BF9-DAFA-E13C-8537AF36BA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37771" r="-34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20C37200-5B06-E73E-E8E8-3AC7EF8313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381952"/>
            <a:ext cx="7023794" cy="7357039"/>
          </a:xfrm>
          <a:prstGeom prst="rect">
            <a:avLst/>
          </a:prstGeom>
        </p:spPr>
      </p:pic>
      <p:pic>
        <p:nvPicPr>
          <p:cNvPr id="19" name="Immagine 18" descr="Immagine che contiene testo, schermata, linea, schermo&#10;&#10;Il contenuto generato dall'IA potrebbe non essere corretto.">
            <a:extLst>
              <a:ext uri="{FF2B5EF4-FFF2-40B4-BE49-F238E27FC236}">
                <a16:creationId xmlns:a16="http://schemas.microsoft.com/office/drawing/2014/main" id="{145A9A55-6C71-27D3-C9BD-1B02264F3F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82" y="2531740"/>
            <a:ext cx="6874924" cy="720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031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DF0C6-3C9A-634D-B31C-4426743EF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2D8FB25-C8F7-21B6-E0D1-C96EFEEB8F8F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3A20BB0-353C-11A8-1474-56C9553B1B6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3541E60-B330-A2D0-7D01-EE0A297898F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12D3B935-EE58-42B3-AE65-E74640C94CB5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C8E4FF9-A8AE-8E26-F775-C61AD2DE8329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9C47E2BA-B1DC-18BF-D933-D95AB6188FB0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C0E8685-1D64-1626-EDBD-13EE6320575C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Nunito Sans Heavy"/>
                        </a:rPr>
                        <m:t>𝒑𝒗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C0E8685-1D64-1626-EDBD-13EE63205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E012F638-9825-FE59-7180-C59F41A6D271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572C8E84-4868-5045-3D5D-2B29A3641C94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51BDFF54-8EE3-AC05-6BC2-580D041A63F7}"/>
                  </a:ext>
                </a:extLst>
              </p:cNvPr>
              <p:cNvSpPr txBox="1"/>
              <p:nvPr/>
            </p:nvSpPr>
            <p:spPr>
              <a:xfrm>
                <a:off x="2803647" y="1162484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𝑯𝒕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51BDFF54-8EE3-AC05-6BC2-580D041A6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647" y="1162484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CEEA0448-EA22-AAA1-B12A-434F4A5E4A7A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CEEA0448-EA22-AAA1-B12A-434F4A5E4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37771" r="-34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97A6CA9D-8892-82AF-E445-34A5F61E54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280" y="2463600"/>
            <a:ext cx="7107892" cy="7404054"/>
          </a:xfrm>
          <a:prstGeom prst="rect">
            <a:avLst/>
          </a:prstGeom>
        </p:spPr>
      </p:pic>
      <p:pic>
        <p:nvPicPr>
          <p:cNvPr id="16" name="Immagine 15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99FFF082-130F-0A01-64F7-393C838685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216" y="2592435"/>
            <a:ext cx="7101655" cy="728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05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219BB-0E56-A06D-5DBF-555234B40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1FF0371-0B48-BE8D-EB47-E17B5C22C67D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3F29680-D25C-3F38-181F-D54AD588434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7066501-EFA1-8AEE-D8CB-EE9981B352F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A797CE91-3599-E556-D327-F48377B40A8D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8088034-787D-C80A-B175-B0405CFF04FB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52D5A764-DB39-E408-7F5A-CB7A919B3CAC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D2360AA7-F68B-6019-3F6C-E95B5EA766F9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CF948771-2264-288A-EEA1-F50F71CDB648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put penna 11">
                <a:extLst>
                  <a:ext uri="{FF2B5EF4-FFF2-40B4-BE49-F238E27FC236}">
                    <a16:creationId xmlns:a16="http://schemas.microsoft.com/office/drawing/2014/main" id="{CCF43000-DF04-F679-F2C5-B650C99629CB}"/>
                  </a:ext>
                </a:extLst>
              </p14:cNvPr>
              <p14:cNvContentPartPr/>
              <p14:nvPr/>
            </p14:nvContentPartPr>
            <p14:xfrm>
              <a:off x="11973855" y="9179385"/>
              <a:ext cx="150480" cy="477360"/>
            </p14:xfrm>
          </p:contentPart>
        </mc:Choice>
        <mc:Fallback>
          <p:pic>
            <p:nvPicPr>
              <p:cNvPr id="12" name="Input penna 11">
                <a:extLst>
                  <a:ext uri="{FF2B5EF4-FFF2-40B4-BE49-F238E27FC236}">
                    <a16:creationId xmlns:a16="http://schemas.microsoft.com/office/drawing/2014/main" id="{CCF43000-DF04-F679-F2C5-B650C99629C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967735" y="9173265"/>
                <a:ext cx="162720" cy="48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6BE1B459-9961-3B65-7CF2-A23295B1EF96}"/>
                  </a:ext>
                </a:extLst>
              </p14:cNvPr>
              <p14:cNvContentPartPr/>
              <p14:nvPr/>
            </p14:nvContentPartPr>
            <p14:xfrm>
              <a:off x="8598495" y="1990905"/>
              <a:ext cx="360" cy="360"/>
            </p14:xfrm>
          </p:contentPart>
        </mc:Choice>
        <mc:Fallback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6BE1B459-9961-3B65-7CF2-A23295B1EF9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592375" y="198478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7" name="Input penna 16">
                <a:extLst>
                  <a:ext uri="{FF2B5EF4-FFF2-40B4-BE49-F238E27FC236}">
                    <a16:creationId xmlns:a16="http://schemas.microsoft.com/office/drawing/2014/main" id="{05005EDB-0A7F-70A2-5192-804C906EED9F}"/>
                  </a:ext>
                </a:extLst>
              </p14:cNvPr>
              <p14:cNvContentPartPr/>
              <p14:nvPr/>
            </p14:nvContentPartPr>
            <p14:xfrm>
              <a:off x="7447935" y="5134425"/>
              <a:ext cx="186120" cy="1192680"/>
            </p14:xfrm>
          </p:contentPart>
        </mc:Choice>
        <mc:Fallback>
          <p:pic>
            <p:nvPicPr>
              <p:cNvPr id="17" name="Input penna 16">
                <a:extLst>
                  <a:ext uri="{FF2B5EF4-FFF2-40B4-BE49-F238E27FC236}">
                    <a16:creationId xmlns:a16="http://schemas.microsoft.com/office/drawing/2014/main" id="{05005EDB-0A7F-70A2-5192-804C906EED9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41815" y="5128305"/>
                <a:ext cx="198360" cy="120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F04F1B5D-BA09-5B4F-ED67-B4E3C3CE6E22}"/>
                  </a:ext>
                </a:extLst>
              </p:cNvPr>
              <p:cNvSpPr txBox="1"/>
              <p:nvPr/>
            </p:nvSpPr>
            <p:spPr>
              <a:xfrm>
                <a:off x="6172200" y="145875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𝒑𝒕𝒍𝒍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F04F1B5D-BA09-5B4F-ED67-B4E3C3CE6E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1458755"/>
                <a:ext cx="5632239" cy="1436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7DA919F0-2752-689B-0FFC-05F4F6F5666B}"/>
                  </a:ext>
                </a:extLst>
              </p14:cNvPr>
              <p14:cNvContentPartPr/>
              <p14:nvPr/>
            </p14:nvContentPartPr>
            <p14:xfrm>
              <a:off x="8272695" y="9295723"/>
              <a:ext cx="104760" cy="585720"/>
            </p14:xfrm>
          </p:contentPart>
        </mc:Choice>
        <mc:Fallback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7DA919F0-2752-689B-0FFC-05F4F6F5666B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266575" y="9289603"/>
                <a:ext cx="117000" cy="59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CC8F8851-EA33-1B53-07E3-D44DECA40804}"/>
                  </a:ext>
                </a:extLst>
              </p14:cNvPr>
              <p14:cNvContentPartPr/>
              <p14:nvPr/>
            </p14:nvContentPartPr>
            <p14:xfrm>
              <a:off x="15518775" y="9178363"/>
              <a:ext cx="189360" cy="646560"/>
            </p14:xfrm>
          </p:contentPart>
        </mc:Choice>
        <mc:Fallback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CC8F8851-EA33-1B53-07E3-D44DECA40804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5512655" y="9172243"/>
                <a:ext cx="201600" cy="65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25" name="Input penna 24">
                <a:extLst>
                  <a:ext uri="{FF2B5EF4-FFF2-40B4-BE49-F238E27FC236}">
                    <a16:creationId xmlns:a16="http://schemas.microsoft.com/office/drawing/2014/main" id="{C4FAB9E2-8536-8494-41E8-3BB3C04F73B0}"/>
                  </a:ext>
                </a:extLst>
              </p14:cNvPr>
              <p14:cNvContentPartPr/>
              <p14:nvPr/>
            </p14:nvContentPartPr>
            <p14:xfrm>
              <a:off x="11267175" y="9290892"/>
              <a:ext cx="132120" cy="486000"/>
            </p14:xfrm>
          </p:contentPart>
        </mc:Choice>
        <mc:Fallback>
          <p:pic>
            <p:nvPicPr>
              <p:cNvPr id="25" name="Input penna 24">
                <a:extLst>
                  <a:ext uri="{FF2B5EF4-FFF2-40B4-BE49-F238E27FC236}">
                    <a16:creationId xmlns:a16="http://schemas.microsoft.com/office/drawing/2014/main" id="{C4FAB9E2-8536-8494-41E8-3BB3C04F73B0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1261055" y="9284772"/>
                <a:ext cx="144360" cy="49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0592AEFC-1378-1A65-06A6-96B5B7AB8659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0592AEFC-1378-1A65-06A6-96B5B7AB86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17"/>
                <a:stretch>
                  <a:fillRect l="-37771" r="-34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C0025AD8-0C96-2E81-B9BF-B1BC7D6FC90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955" y="2995857"/>
            <a:ext cx="6538727" cy="668957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4" name="Input penna 13">
                <a:extLst>
                  <a:ext uri="{FF2B5EF4-FFF2-40B4-BE49-F238E27FC236}">
                    <a16:creationId xmlns:a16="http://schemas.microsoft.com/office/drawing/2014/main" id="{E880A2DE-6752-2550-C48B-997B84990DFB}"/>
                  </a:ext>
                </a:extLst>
              </p14:cNvPr>
              <p14:cNvContentPartPr/>
              <p14:nvPr/>
            </p14:nvContentPartPr>
            <p14:xfrm>
              <a:off x="11237655" y="9168225"/>
              <a:ext cx="200520" cy="532080"/>
            </p14:xfrm>
          </p:contentPart>
        </mc:Choice>
        <mc:Fallback>
          <p:pic>
            <p:nvPicPr>
              <p:cNvPr id="14" name="Input penna 13">
                <a:extLst>
                  <a:ext uri="{FF2B5EF4-FFF2-40B4-BE49-F238E27FC236}">
                    <a16:creationId xmlns:a16="http://schemas.microsoft.com/office/drawing/2014/main" id="{E880A2DE-6752-2550-C48B-997B84990DFB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1231535" y="9162105"/>
                <a:ext cx="212760" cy="54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2960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6F5A5-FB2A-F1F1-08D7-44697DD45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F3BDBCA4-7173-C405-05CA-36E6C3460CB8}"/>
              </a:ext>
            </a:extLst>
          </p:cNvPr>
          <p:cNvSpPr txBox="1"/>
          <p:nvPr/>
        </p:nvSpPr>
        <p:spPr>
          <a:xfrm>
            <a:off x="2819400" y="3685097"/>
            <a:ext cx="12986704" cy="3613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 RISULTATI OTTENUTI-SIGNAL REGION (loose)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9279EF93-8F67-58D6-B78F-F4B2DC30C14B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A2F5AB4-06E9-E681-2FD2-276DDECC3C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C800641-0BD3-5065-FFEE-4BB2FD936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5" name="TextBox 17">
            <a:extLst>
              <a:ext uri="{FF2B5EF4-FFF2-40B4-BE49-F238E27FC236}">
                <a16:creationId xmlns:a16="http://schemas.microsoft.com/office/drawing/2014/main" id="{2792B5DF-F265-46DC-13FF-C9C845D631E9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118EAF94-4BF0-8C19-A90E-D0FBFB8DA2A8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19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3064570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9829800" y="2506760"/>
            <a:ext cx="7228473" cy="0"/>
          </a:xfrm>
          <a:prstGeom prst="line">
            <a:avLst/>
          </a:prstGeom>
          <a:ln w="38100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5" name="AutoShape 5"/>
          <p:cNvSpPr/>
          <p:nvPr/>
        </p:nvSpPr>
        <p:spPr>
          <a:xfrm>
            <a:off x="9894662" y="4332515"/>
            <a:ext cx="7228473" cy="0"/>
          </a:xfrm>
          <a:prstGeom prst="line">
            <a:avLst/>
          </a:prstGeom>
          <a:ln w="38100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6" name="AutoShape 6"/>
          <p:cNvSpPr/>
          <p:nvPr/>
        </p:nvSpPr>
        <p:spPr>
          <a:xfrm>
            <a:off x="9829800" y="3439979"/>
            <a:ext cx="7228473" cy="0"/>
          </a:xfrm>
          <a:prstGeom prst="line">
            <a:avLst/>
          </a:prstGeom>
          <a:ln w="38100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7" name="Group 7"/>
          <p:cNvGrpSpPr/>
          <p:nvPr/>
        </p:nvGrpSpPr>
        <p:grpSpPr>
          <a:xfrm>
            <a:off x="-514350" y="3849671"/>
            <a:ext cx="9658350" cy="2545237"/>
            <a:chOff x="0" y="0"/>
            <a:chExt cx="2543763" cy="67035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543763" cy="670351"/>
            </a:xfrm>
            <a:custGeom>
              <a:avLst/>
              <a:gdLst/>
              <a:ahLst/>
              <a:cxnLst/>
              <a:rect l="l" t="t" r="r" b="b"/>
              <a:pathLst>
                <a:path w="2543763" h="670351">
                  <a:moveTo>
                    <a:pt x="0" y="0"/>
                  </a:moveTo>
                  <a:lnTo>
                    <a:pt x="2543763" y="0"/>
                  </a:lnTo>
                  <a:lnTo>
                    <a:pt x="2543763" y="670351"/>
                  </a:lnTo>
                  <a:lnTo>
                    <a:pt x="0" y="670351"/>
                  </a:lnTo>
                  <a:close/>
                </a:path>
              </a:pathLst>
            </a:custGeom>
            <a:solidFill>
              <a:srgbClr val="004AAD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2543763" cy="7084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410357" y="4373563"/>
            <a:ext cx="5243098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Overview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035189" y="2576187"/>
            <a:ext cx="5762743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0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Info </a:t>
            </a:r>
            <a:r>
              <a:rPr lang="en-US" sz="40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preliminari</a:t>
            </a:r>
            <a:endParaRPr lang="en-US" sz="40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9730758" y="2506760"/>
            <a:ext cx="1155512" cy="9040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4000" b="1" dirty="0">
                <a:solidFill>
                  <a:srgbClr val="000000"/>
                </a:solidFill>
                <a:latin typeface="Nunito Sans Semi-Bold"/>
                <a:ea typeface="Nunito Sans Semi-Bold"/>
                <a:cs typeface="Nunito Sans Semi-Bold"/>
                <a:sym typeface="Nunito Sans Semi-Bold"/>
              </a:rPr>
              <a:t>01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730758" y="3335394"/>
            <a:ext cx="1155512" cy="9040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4000" b="1" dirty="0">
                <a:solidFill>
                  <a:srgbClr val="000000"/>
                </a:solidFill>
                <a:latin typeface="Nunito Sans Semi-Bold"/>
                <a:ea typeface="Nunito Sans Semi-Bold"/>
                <a:cs typeface="Nunito Sans Semi-Bold"/>
                <a:sym typeface="Nunito Sans Semi-Bold"/>
              </a:rPr>
              <a:t>02</a:t>
            </a:r>
          </a:p>
        </p:txBody>
      </p:sp>
      <p:sp>
        <p:nvSpPr>
          <p:cNvPr id="19" name="Freeform 19"/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">
            <a:extLst>
              <a:ext uri="{FF2B5EF4-FFF2-40B4-BE49-F238E27FC236}">
                <a16:creationId xmlns:a16="http://schemas.microsoft.com/office/drawing/2014/main" id="{45F18414-8D6A-08F2-061A-289F3B2C2466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1" name="AutoShape 6">
            <a:extLst>
              <a:ext uri="{FF2B5EF4-FFF2-40B4-BE49-F238E27FC236}">
                <a16:creationId xmlns:a16="http://schemas.microsoft.com/office/drawing/2014/main" id="{7495F72D-DEA3-CE8E-52C4-E4C2C6EBF9E1}"/>
              </a:ext>
            </a:extLst>
          </p:cNvPr>
          <p:cNvSpPr/>
          <p:nvPr/>
        </p:nvSpPr>
        <p:spPr>
          <a:xfrm>
            <a:off x="9829799" y="5164394"/>
            <a:ext cx="7228473" cy="0"/>
          </a:xfrm>
          <a:prstGeom prst="line">
            <a:avLst/>
          </a:prstGeom>
          <a:ln w="38100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2" name="AutoShape 6">
            <a:extLst>
              <a:ext uri="{FF2B5EF4-FFF2-40B4-BE49-F238E27FC236}">
                <a16:creationId xmlns:a16="http://schemas.microsoft.com/office/drawing/2014/main" id="{A85C16EC-24A4-6AE1-2E05-DFC58D2264A5}"/>
              </a:ext>
            </a:extLst>
          </p:cNvPr>
          <p:cNvSpPr/>
          <p:nvPr/>
        </p:nvSpPr>
        <p:spPr>
          <a:xfrm>
            <a:off x="9818640" y="6016067"/>
            <a:ext cx="7228473" cy="0"/>
          </a:xfrm>
          <a:prstGeom prst="line">
            <a:avLst/>
          </a:prstGeom>
          <a:ln w="38100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3" name="AutoShape 6">
            <a:extLst>
              <a:ext uri="{FF2B5EF4-FFF2-40B4-BE49-F238E27FC236}">
                <a16:creationId xmlns:a16="http://schemas.microsoft.com/office/drawing/2014/main" id="{BBED6D4A-068C-286C-3F51-32E5CD78A55B}"/>
              </a:ext>
            </a:extLst>
          </p:cNvPr>
          <p:cNvSpPr/>
          <p:nvPr/>
        </p:nvSpPr>
        <p:spPr>
          <a:xfrm>
            <a:off x="9829799" y="6821716"/>
            <a:ext cx="7228473" cy="0"/>
          </a:xfrm>
          <a:prstGeom prst="line">
            <a:avLst/>
          </a:prstGeom>
          <a:ln w="38100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6" name="TextBox 16">
            <a:extLst>
              <a:ext uri="{FF2B5EF4-FFF2-40B4-BE49-F238E27FC236}">
                <a16:creationId xmlns:a16="http://schemas.microsoft.com/office/drawing/2014/main" id="{AC95772B-1B3D-C7F6-2DA5-D853EEC9F33D}"/>
              </a:ext>
            </a:extLst>
          </p:cNvPr>
          <p:cNvSpPr txBox="1"/>
          <p:nvPr/>
        </p:nvSpPr>
        <p:spPr>
          <a:xfrm>
            <a:off x="9762712" y="4221923"/>
            <a:ext cx="1155512" cy="9040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4000" b="1" dirty="0">
                <a:solidFill>
                  <a:srgbClr val="000000"/>
                </a:solidFill>
                <a:latin typeface="Nunito Sans Semi-Bold"/>
                <a:ea typeface="Nunito Sans Semi-Bold"/>
                <a:cs typeface="Nunito Sans Semi-Bold"/>
                <a:sym typeface="Nunito Sans Semi-Bold"/>
              </a:rPr>
              <a:t>03</a:t>
            </a:r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B07659D4-F961-DE36-9050-3EC0300045AD}"/>
              </a:ext>
            </a:extLst>
          </p:cNvPr>
          <p:cNvSpPr txBox="1"/>
          <p:nvPr/>
        </p:nvSpPr>
        <p:spPr>
          <a:xfrm>
            <a:off x="9789752" y="5103117"/>
            <a:ext cx="1155512" cy="9040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4000" b="1" dirty="0">
                <a:solidFill>
                  <a:srgbClr val="000000"/>
                </a:solidFill>
                <a:latin typeface="Nunito Sans Semi-Bold"/>
                <a:ea typeface="Nunito Sans Semi-Bold"/>
                <a:cs typeface="Nunito Sans Semi-Bold"/>
                <a:sym typeface="Nunito Sans Semi-Bold"/>
              </a:rPr>
              <a:t>04</a:t>
            </a:r>
          </a:p>
        </p:txBody>
      </p:sp>
      <p:sp>
        <p:nvSpPr>
          <p:cNvPr id="38" name="TextBox 16">
            <a:extLst>
              <a:ext uri="{FF2B5EF4-FFF2-40B4-BE49-F238E27FC236}">
                <a16:creationId xmlns:a16="http://schemas.microsoft.com/office/drawing/2014/main" id="{B71B8809-BBD0-353A-85A3-B6B86A1D2743}"/>
              </a:ext>
            </a:extLst>
          </p:cNvPr>
          <p:cNvSpPr txBox="1"/>
          <p:nvPr/>
        </p:nvSpPr>
        <p:spPr>
          <a:xfrm>
            <a:off x="9762712" y="5907960"/>
            <a:ext cx="1155512" cy="9040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4000" b="1" dirty="0">
                <a:solidFill>
                  <a:srgbClr val="000000"/>
                </a:solidFill>
                <a:latin typeface="Nunito Sans Semi-Bold"/>
                <a:ea typeface="Nunito Sans Semi-Bold"/>
                <a:cs typeface="Nunito Sans Semi-Bold"/>
                <a:sym typeface="Nunito Sans Semi-Bold"/>
              </a:rPr>
              <a:t>05</a:t>
            </a:r>
          </a:p>
        </p:txBody>
      </p:sp>
      <p:sp>
        <p:nvSpPr>
          <p:cNvPr id="40" name="TextBox 12">
            <a:extLst>
              <a:ext uri="{FF2B5EF4-FFF2-40B4-BE49-F238E27FC236}">
                <a16:creationId xmlns:a16="http://schemas.microsoft.com/office/drawing/2014/main" id="{5423D720-33D6-757D-1100-37ADCD8039F0}"/>
              </a:ext>
            </a:extLst>
          </p:cNvPr>
          <p:cNvSpPr txBox="1"/>
          <p:nvPr/>
        </p:nvSpPr>
        <p:spPr>
          <a:xfrm>
            <a:off x="10718418" y="3493960"/>
            <a:ext cx="6791858" cy="7807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314"/>
              </a:lnSpc>
            </a:pPr>
            <a:r>
              <a:rPr lang="en-US" sz="451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Risultati</a:t>
            </a:r>
            <a:r>
              <a:rPr lang="en-US" sz="40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ottenuti</a:t>
            </a:r>
            <a:r>
              <a:rPr lang="en-US" sz="40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-SR</a:t>
            </a:r>
          </a:p>
        </p:txBody>
      </p:sp>
      <p:sp>
        <p:nvSpPr>
          <p:cNvPr id="41" name="TextBox 12">
            <a:extLst>
              <a:ext uri="{FF2B5EF4-FFF2-40B4-BE49-F238E27FC236}">
                <a16:creationId xmlns:a16="http://schemas.microsoft.com/office/drawing/2014/main" id="{B6E674C5-1DE4-73E4-EDBE-B0449AFF6C0F}"/>
              </a:ext>
            </a:extLst>
          </p:cNvPr>
          <p:cNvSpPr txBox="1"/>
          <p:nvPr/>
        </p:nvSpPr>
        <p:spPr>
          <a:xfrm>
            <a:off x="10718418" y="4338359"/>
            <a:ext cx="6791858" cy="7807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314"/>
              </a:lnSpc>
            </a:pPr>
            <a:r>
              <a:rPr lang="en-US" sz="451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Risultati</a:t>
            </a:r>
            <a:r>
              <a:rPr lang="en-US" sz="40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ottenuti</a:t>
            </a:r>
            <a:r>
              <a:rPr lang="en-US" sz="40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-CR WZ</a:t>
            </a:r>
          </a:p>
        </p:txBody>
      </p:sp>
      <p:sp>
        <p:nvSpPr>
          <p:cNvPr id="42" name="TextBox 12">
            <a:extLst>
              <a:ext uri="{FF2B5EF4-FFF2-40B4-BE49-F238E27FC236}">
                <a16:creationId xmlns:a16="http://schemas.microsoft.com/office/drawing/2014/main" id="{A0F78B67-4EF0-9187-FD02-F5E3475F1A0E}"/>
              </a:ext>
            </a:extLst>
          </p:cNvPr>
          <p:cNvSpPr txBox="1"/>
          <p:nvPr/>
        </p:nvSpPr>
        <p:spPr>
          <a:xfrm>
            <a:off x="10718417" y="5222069"/>
            <a:ext cx="7403509" cy="7794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314"/>
              </a:lnSpc>
            </a:pPr>
            <a:r>
              <a:rPr lang="en-US" sz="451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Risultati</a:t>
            </a:r>
            <a:r>
              <a:rPr lang="en-US" sz="40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ottenuti</a:t>
            </a:r>
            <a:r>
              <a:rPr lang="en-US" sz="40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-CR Low-</a:t>
            </a:r>
            <a:r>
              <a:rPr lang="en-US" sz="40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mjj</a:t>
            </a:r>
            <a:endParaRPr lang="en-US" sz="40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3" name="TextBox 12">
            <a:extLst>
              <a:ext uri="{FF2B5EF4-FFF2-40B4-BE49-F238E27FC236}">
                <a16:creationId xmlns:a16="http://schemas.microsoft.com/office/drawing/2014/main" id="{6A841490-9598-AA99-C89E-DB572232AE1A}"/>
              </a:ext>
            </a:extLst>
          </p:cNvPr>
          <p:cNvSpPr txBox="1"/>
          <p:nvPr/>
        </p:nvSpPr>
        <p:spPr>
          <a:xfrm>
            <a:off x="10735623" y="6061256"/>
            <a:ext cx="7486029" cy="7794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314"/>
              </a:lnSpc>
            </a:pPr>
            <a:r>
              <a:rPr lang="en-US" sz="451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Risultati</a:t>
            </a:r>
            <a:r>
              <a:rPr lang="en-US" sz="4000" dirty="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ottenuti-Correzioni</a:t>
            </a:r>
            <a:endParaRPr lang="en-US" sz="40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" name="TextBox 17">
            <a:extLst>
              <a:ext uri="{FF2B5EF4-FFF2-40B4-BE49-F238E27FC236}">
                <a16:creationId xmlns:a16="http://schemas.microsoft.com/office/drawing/2014/main" id="{00FA4D36-E209-A483-7CF5-9D5094345DEF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4" name="TextBox 16">
            <a:extLst>
              <a:ext uri="{FF2B5EF4-FFF2-40B4-BE49-F238E27FC236}">
                <a16:creationId xmlns:a16="http://schemas.microsoft.com/office/drawing/2014/main" id="{6F089989-CB78-092A-D70D-C2802CB1ABEB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DCA9F-5782-140E-39D8-EF5EF4118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040F9DD-471E-EF60-0D7C-0F35C5B90B1D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CC79CAF-1C32-F486-3DFF-EB9BCDF2E6A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7B94F075-812F-85CF-A404-BD3D12C791F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B4794217-9698-81A7-B7C0-60CA58DB2571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6A7DEF2F-4B16-7736-3C50-7FD53D08DECC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06233D00-E70C-A9C5-68C7-4D293C4BA990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2C2806B3-02FE-D445-3713-ED8EBDF3A8F8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B63DFF1-A32C-FD98-7B5C-C85E63A68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062FAE00-3A31-A91A-55CF-3DB1D807CE54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062FAE00-3A31-A91A-55CF-3DB1D807CE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 l="-66667" r="-616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17">
            <a:extLst>
              <a:ext uri="{FF2B5EF4-FFF2-40B4-BE49-F238E27FC236}">
                <a16:creationId xmlns:a16="http://schemas.microsoft.com/office/drawing/2014/main" id="{B43EF02C-BADB-9221-24D6-3134BBAF6153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0125623B-BF6F-73A3-4766-18020B3AC420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20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1" name="Input penna 20">
                <a:extLst>
                  <a:ext uri="{FF2B5EF4-FFF2-40B4-BE49-F238E27FC236}">
                    <a16:creationId xmlns:a16="http://schemas.microsoft.com/office/drawing/2014/main" id="{46DE86BA-0579-2A0C-04F5-3161989D0972}"/>
                  </a:ext>
                </a:extLst>
              </p14:cNvPr>
              <p14:cNvContentPartPr/>
              <p14:nvPr/>
            </p14:nvContentPartPr>
            <p14:xfrm>
              <a:off x="7829895" y="9352545"/>
              <a:ext cx="182880" cy="486360"/>
            </p14:xfrm>
          </p:contentPart>
        </mc:Choice>
        <mc:Fallback>
          <p:pic>
            <p:nvPicPr>
              <p:cNvPr id="21" name="Input penna 20">
                <a:extLst>
                  <a:ext uri="{FF2B5EF4-FFF2-40B4-BE49-F238E27FC236}">
                    <a16:creationId xmlns:a16="http://schemas.microsoft.com/office/drawing/2014/main" id="{46DE86BA-0579-2A0C-04F5-3161989D097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23775" y="9346425"/>
                <a:ext cx="195120" cy="49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4D778DB3-F774-0136-2E56-2DBC1EEDB2D6}"/>
                  </a:ext>
                </a:extLst>
              </p14:cNvPr>
              <p14:cNvContentPartPr/>
              <p14:nvPr/>
            </p14:nvContentPartPr>
            <p14:xfrm>
              <a:off x="7831335" y="9733425"/>
              <a:ext cx="6120" cy="55080"/>
            </p14:xfrm>
          </p:contentPart>
        </mc:Choice>
        <mc:Fallback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4D778DB3-F774-0136-2E56-2DBC1EEDB2D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25215" y="9727305"/>
                <a:ext cx="18360" cy="6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3B8FE908-4780-25FE-9300-5714031C8511}"/>
                  </a:ext>
                </a:extLst>
              </p:cNvPr>
              <p:cNvSpPr txBox="1"/>
              <p:nvPr/>
            </p:nvSpPr>
            <p:spPr>
              <a:xfrm>
                <a:off x="2880559" y="105255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3B8FE908-4780-25FE-9300-5714031C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559" y="1052555"/>
                <a:ext cx="5632239" cy="1436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magine 18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57AD6DE0-B0E0-4CDE-C91D-4C72DC1578B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124" y="2597385"/>
            <a:ext cx="6698674" cy="6921762"/>
          </a:xfrm>
          <a:prstGeom prst="rect">
            <a:avLst/>
          </a:prstGeom>
        </p:spPr>
      </p:pic>
      <p:pic>
        <p:nvPicPr>
          <p:cNvPr id="25" name="Immagine 24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C0E51258-9F1A-854B-D770-641E527A1E7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329" y="2559251"/>
            <a:ext cx="6778234" cy="710363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7" name="Input penna 26">
                <a:extLst>
                  <a:ext uri="{FF2B5EF4-FFF2-40B4-BE49-F238E27FC236}">
                    <a16:creationId xmlns:a16="http://schemas.microsoft.com/office/drawing/2014/main" id="{EAD8B35D-9B5B-F37F-4A0C-32A1429F37A1}"/>
                  </a:ext>
                </a:extLst>
              </p14:cNvPr>
              <p14:cNvContentPartPr/>
              <p14:nvPr/>
            </p14:nvContentPartPr>
            <p14:xfrm>
              <a:off x="8233815" y="9193065"/>
              <a:ext cx="102240" cy="309600"/>
            </p14:xfrm>
          </p:contentPart>
        </mc:Choice>
        <mc:Fallback>
          <p:pic>
            <p:nvPicPr>
              <p:cNvPr id="27" name="Input penna 26">
                <a:extLst>
                  <a:ext uri="{FF2B5EF4-FFF2-40B4-BE49-F238E27FC236}">
                    <a16:creationId xmlns:a16="http://schemas.microsoft.com/office/drawing/2014/main" id="{EAD8B35D-9B5B-F37F-4A0C-32A1429F37A1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227695" y="9186945"/>
                <a:ext cx="114480" cy="32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9121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F62FA1-E1B5-EAC9-40E3-CF4C172B3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860EA50-791E-D562-F8B6-029CFED44F9E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82E2452-A7C1-0E6B-BBD2-2AFBA614077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71E39215-3B50-5278-044E-26B2890EE8B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E34AED2A-90E4-95AA-4A21-FC3324B93FF3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956350A-D245-98EE-A4FA-6DEEAAC69A80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CF780F51-5622-8E66-A762-E715364CE1D2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B3A6087-90E9-A6B5-EC98-3D9DE6AAF7B4}"/>
                  </a:ext>
                </a:extLst>
              </p:cNvPr>
              <p:cNvSpPr txBox="1"/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0F0F378-A8A7-AA8F-5B7F-F5BCA558D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3C623EE1-5817-34BC-FD5D-E0B53629A763}"/>
                  </a:ext>
                </a:extLst>
              </p:cNvPr>
              <p:cNvSpPr txBox="1"/>
              <p:nvPr/>
            </p:nvSpPr>
            <p:spPr>
              <a:xfrm>
                <a:off x="4148674" y="1191655"/>
                <a:ext cx="25593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1D341FFA-EA0E-02B6-4088-0FD09BE0B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674" y="1191655"/>
                <a:ext cx="2559318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E8739415-4795-2D9A-064A-D4CD2483427F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1C0B4928-49AA-9648-EE45-A2BF6C76C7F1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21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2" name="Immagine 11" descr="Immagine che contiene testo, schermata, linea, schermo&#10;&#10;Il contenuto generato dall'IA potrebbe non essere corretto.">
            <a:extLst>
              <a:ext uri="{FF2B5EF4-FFF2-40B4-BE49-F238E27FC236}">
                <a16:creationId xmlns:a16="http://schemas.microsoft.com/office/drawing/2014/main" id="{269862E8-C96E-2C4B-CA9F-72F859E878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731278"/>
            <a:ext cx="6682321" cy="6984962"/>
          </a:xfrm>
          <a:prstGeom prst="rect">
            <a:avLst/>
          </a:prstGeom>
        </p:spPr>
      </p:pic>
      <p:pic>
        <p:nvPicPr>
          <p:cNvPr id="17" name="Immagine 16" descr="Immagine che contiene testo, schermata, schermo, linea&#10;&#10;Il contenuto generato dall'IA potrebbe non essere corretto.">
            <a:extLst>
              <a:ext uri="{FF2B5EF4-FFF2-40B4-BE49-F238E27FC236}">
                <a16:creationId xmlns:a16="http://schemas.microsoft.com/office/drawing/2014/main" id="{80FF3FAF-BA64-06E5-2B5C-765F9812EB0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573" y="2731278"/>
            <a:ext cx="7088602" cy="71761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5">
                <a:extLst>
                  <a:ext uri="{FF2B5EF4-FFF2-40B4-BE49-F238E27FC236}">
                    <a16:creationId xmlns:a16="http://schemas.microsoft.com/office/drawing/2014/main" id="{06809132-426D-5AB7-BCB3-FEFC4352C94D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1" name="TextBox 5">
                <a:extLst>
                  <a:ext uri="{FF2B5EF4-FFF2-40B4-BE49-F238E27FC236}">
                    <a16:creationId xmlns:a16="http://schemas.microsoft.com/office/drawing/2014/main" id="{06809132-426D-5AB7-BCB3-FEFC4352C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10"/>
                <a:stretch>
                  <a:fillRect l="-66667" r="-616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2" name="Input penna 21">
                <a:extLst>
                  <a:ext uri="{FF2B5EF4-FFF2-40B4-BE49-F238E27FC236}">
                    <a16:creationId xmlns:a16="http://schemas.microsoft.com/office/drawing/2014/main" id="{E7F6D540-5D9D-DA4B-C7DD-6BC130785471}"/>
                  </a:ext>
                </a:extLst>
              </p14:cNvPr>
              <p14:cNvContentPartPr/>
              <p14:nvPr/>
            </p14:nvContentPartPr>
            <p14:xfrm>
              <a:off x="16841415" y="9473145"/>
              <a:ext cx="222480" cy="543240"/>
            </p14:xfrm>
          </p:contentPart>
        </mc:Choice>
        <mc:Fallback>
          <p:pic>
            <p:nvPicPr>
              <p:cNvPr id="22" name="Input penna 21">
                <a:extLst>
                  <a:ext uri="{FF2B5EF4-FFF2-40B4-BE49-F238E27FC236}">
                    <a16:creationId xmlns:a16="http://schemas.microsoft.com/office/drawing/2014/main" id="{E7F6D540-5D9D-DA4B-C7DD-6BC13078547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835295" y="9467025"/>
                <a:ext cx="234720" cy="55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74722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885E1-D5F8-3313-B8D8-C36E31DE9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B31CAD3-4028-A1FE-9EAF-B7FDE66076FD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DA7BD31-EF89-2B1D-1343-2023D776F57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1E36910-0817-F883-143B-3AD25A1453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F52BD08F-A12A-1480-159D-DF735C564EF0}"/>
                  </a:ext>
                </a:extLst>
              </p:cNvPr>
              <p:cNvSpPr txBox="1"/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𝑾𝑾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044BDDC-A11F-CA80-8FB6-E760D7210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  <a:blipFill>
                <a:blip r:embed="rId2"/>
                <a:stretch>
                  <a:fillRect l="-51705" r="-366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30A7E3AA-116D-61DF-A509-DA23FA0881EA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06164DF-DAFA-E90A-F5C1-2DAEAFD7D64C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7BA17E5C-F74C-6D31-FAED-08720444D143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0D64C3C2-224D-4E07-400F-D71017A91B78}"/>
                  </a:ext>
                </a:extLst>
              </p:cNvPr>
              <p:cNvSpPr txBox="1"/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F308B2A-E6AC-4ECE-C7AC-BE6053A82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3CFEED32-9076-5441-782F-32075F622BE9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98668A50-E763-86B2-76D7-EB4E8F1DD775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22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97CF3CB-60DD-FCE9-CA01-695DAD2CE558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97CF3CB-60DD-FCE9-CA01-695DAD2CE5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66667" r="-616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30DE7815-DFB8-1A4A-B88A-7D2D0EA7942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07903"/>
            <a:ext cx="6477000" cy="6626425"/>
          </a:xfrm>
          <a:prstGeom prst="rect">
            <a:avLst/>
          </a:prstGeom>
        </p:spPr>
      </p:pic>
      <p:pic>
        <p:nvPicPr>
          <p:cNvPr id="17" name="Immagine 16" descr="Immagine che contiene testo, schermata, schermo, linea&#10;&#10;Il contenuto generato dall'IA potrebbe non essere corretto.">
            <a:extLst>
              <a:ext uri="{FF2B5EF4-FFF2-40B4-BE49-F238E27FC236}">
                <a16:creationId xmlns:a16="http://schemas.microsoft.com/office/drawing/2014/main" id="{9C8434F6-CA65-4D6B-5E41-D94C86B59D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800" y="2778250"/>
            <a:ext cx="6934200" cy="714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333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A75E9-FEC6-DD02-9C03-B9A766537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A0AC239-EB66-B857-4ADF-D652171AFEC6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2953DC3-3C9A-77EE-38C1-FE5B8FBDDA6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7AD2822-4C5A-7AB1-F688-7F282256D96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FF2E725B-F296-F20C-B8C3-CA2BA97A5192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E7BD459-5F73-9184-9B9E-2B31FB362145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8DB174A3-2095-1343-63FC-9465A307FC83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411368B5-D939-1E4F-2ECA-6DB836153B2F}"/>
                  </a:ext>
                </a:extLst>
              </p:cNvPr>
              <p:cNvSpPr txBox="1"/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AE467136-69C9-79DB-081A-47B6280BF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A32D242E-6F14-C1A1-B188-64311DB1961B}"/>
                  </a:ext>
                </a:extLst>
              </p:cNvPr>
              <p:cNvSpPr txBox="1"/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EA29737F-19FC-0848-7144-FA17B2F40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3A294E48-45A0-C938-6ED1-574E54C669BE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03C3317C-845B-5740-948A-F48A81C67D2F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23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DD5C906E-A94E-D313-F7E6-84AFD10B3A8F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DD5C906E-A94E-D313-F7E6-84AFD10B3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66667" r="-616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A6468508-6DF8-11B9-1E11-C1316E32C7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225" y="2934405"/>
            <a:ext cx="6533311" cy="6684035"/>
          </a:xfrm>
          <a:prstGeom prst="rect">
            <a:avLst/>
          </a:prstGeom>
        </p:spPr>
      </p:pic>
      <p:pic>
        <p:nvPicPr>
          <p:cNvPr id="16" name="Immagine 15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836D2EF5-97A5-CDC2-C5FA-47BBD84002C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325" y="2771932"/>
            <a:ext cx="6926367" cy="708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9324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49AE2-4FFF-3335-4E73-0D21ECD60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4207520-5F8E-5A66-6696-6701F7F698DB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8B90F23-6039-F2E3-FC9E-49CF3A299B3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625F8B2-8296-7441-20F1-C78B1604A96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F15FA0B9-78C5-69B6-1251-D315BE1B5ADF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A296DE0-C515-2615-B57C-D04868CFA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08BDC49D-A840-C6FF-1A24-E5375F1464E5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A9BE4107-80F2-1A4E-3B01-A21044EFE7F3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EFEECEE-A87E-6262-4BF0-D72682718F24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F480863C-5F35-A008-13C7-3C4A0ECA55DA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00CB617-0C74-CE08-52A9-FB8C5D159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C22C823D-51C5-92D5-0049-72D104A7EF62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9759EBEB-C60C-29DD-7CEC-A2D4F3335CAF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24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40305369-3E89-BFE2-A321-2973032AABC5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40305369-3E89-BFE2-A321-2973032AA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66667" r="-616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schermo, linea&#10;&#10;Il contenuto generato dall'IA potrebbe non essere corretto.">
            <a:extLst>
              <a:ext uri="{FF2B5EF4-FFF2-40B4-BE49-F238E27FC236}">
                <a16:creationId xmlns:a16="http://schemas.microsoft.com/office/drawing/2014/main" id="{6DD2E397-9431-9003-C6E0-A420D7FA029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954" y="2850495"/>
            <a:ext cx="6489558" cy="6639272"/>
          </a:xfrm>
          <a:prstGeom prst="rect">
            <a:avLst/>
          </a:prstGeom>
        </p:spPr>
      </p:pic>
      <p:pic>
        <p:nvPicPr>
          <p:cNvPr id="17" name="Immagine 16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88515555-9945-7759-82B8-E744A53ECD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803" y="2967589"/>
            <a:ext cx="6629400" cy="678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363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9896E-B1E2-6FC7-4E00-8CB913DD2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139931E-6C9E-C970-B067-9B7E2B221EF5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C9A4FB9-4A08-A7F2-3C08-D813B8EF0D0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3C57B71-AA76-D601-5A90-20B61BEAB15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FFC036F5-3BE5-EC15-1C52-19738539C7ED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FD0FACED-4354-C768-4A09-5A9913130B9E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AAC39A27-E099-7A46-92E0-604CAB3E3A03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66F04F30-8B13-C874-54A6-F9D53471915B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F4D1FEAF-B559-114E-16B6-EF5F1083D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6BBEBB53-7A20-D323-9207-A0681D46546F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C0011C52-B7EA-5549-2531-6D1E7A65A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081045AD-212E-1779-E0E5-E8BD1952F835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9C7DD252-F8E1-C91F-A71A-7ADA9F29D4B0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25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FA82D7B-4840-76FC-DBDD-93ED035AA5BB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FA82D7B-4840-76FC-DBDD-93ED035AA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66667" r="-616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magine 15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4E4C2FB5-0299-D72D-2C14-69F04D631B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032" y="2534367"/>
            <a:ext cx="6765402" cy="7047293"/>
          </a:xfrm>
          <a:prstGeom prst="rect">
            <a:avLst/>
          </a:prstGeom>
        </p:spPr>
      </p:pic>
      <p:pic>
        <p:nvPicPr>
          <p:cNvPr id="21" name="Immagine 20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621C7062-FBBF-7C5F-6FA0-68EFA72777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600" y="2534367"/>
            <a:ext cx="6765402" cy="704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5760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FE03C-D39E-895B-9E62-3927B77B32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92F97CB-B7F7-3726-E4BF-668148B19BC0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ECB3DE9-49D5-3062-D065-37FE3C5A22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4AA7537-5E00-FCD6-EB42-A16F07D9E88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8CE80CA3-D043-674A-F76F-12D46FBB09FB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A111784-5D23-61F2-A228-170536DAFFC0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BF4C0D77-B286-99B6-8A59-177C674F1903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27579843-A289-25CF-3BDC-DE7C09B408AD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583AA8D-9C7A-740E-B857-B8B67927D7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084A8F44-F788-ED44-D881-0987D3011148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48C7A49-CDF6-7633-B2FB-493A703A9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63A1B5C6-B5BA-AFBC-B906-3D933B423656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97019A39-7915-6FDD-CF5E-B5BAC85E3F44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26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BC5ECD1C-C122-4B3B-C08E-0D35E95BCB70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BC5ECD1C-C122-4B3B-C08E-0D35E95BC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66667" r="-616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370BCD40-98F7-6AE4-9C8D-5BA338DFB8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523077"/>
            <a:ext cx="6858000" cy="7131326"/>
          </a:xfrm>
          <a:prstGeom prst="rect">
            <a:avLst/>
          </a:prstGeom>
        </p:spPr>
      </p:pic>
      <p:pic>
        <p:nvPicPr>
          <p:cNvPr id="13" name="Immagine 12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4B4A7DFD-336E-301F-2F8B-90945C9B24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027" y="2512016"/>
            <a:ext cx="7010400" cy="728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5946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1CA9B-4EB1-1506-C32E-B63D4DDB9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D2D940A-7DE5-3A49-D1AB-BC94353B8705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72F658B-FC33-8170-59CC-D8A8CC26EC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4CF27E48-1FAB-EF61-92A8-4962780DA1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84066DA1-C43E-24F8-0766-A18C6762FC81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F0B9FFF-1528-5A9C-4E64-7CE2DB43ED8E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E560969-75EB-BA72-837A-0E425C502FE6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2EA6E376-A5FF-02E4-D23A-EDF90207842F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Nunito Sans Heavy"/>
                        </a:rPr>
                        <m:t>𝒑𝒗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2EA6E376-A5FF-02E4-D23A-EDF902078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32443EBD-6734-F069-A663-53DDFE102D60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35B46E6F-8376-0E4A-1DCB-F0DB6904A9CB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C02A05C4-435B-8056-3088-EFF2D3EA73CB}"/>
                  </a:ext>
                </a:extLst>
              </p:cNvPr>
              <p:cNvSpPr txBox="1"/>
              <p:nvPr/>
            </p:nvSpPr>
            <p:spPr>
              <a:xfrm>
                <a:off x="2803647" y="1162484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𝑯𝒕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C02A05C4-435B-8056-3088-EFF2D3EA73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647" y="1162484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F620FAB-6BDF-9929-1232-4D6204496169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F620FAB-6BDF-9929-1232-4D62044961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66667" r="-616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BC1AF766-623F-441C-C8E5-33BF45162D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627" y="2681832"/>
            <a:ext cx="6619343" cy="6895148"/>
          </a:xfrm>
          <a:prstGeom prst="rect">
            <a:avLst/>
          </a:prstGeom>
        </p:spPr>
      </p:pic>
      <p:pic>
        <p:nvPicPr>
          <p:cNvPr id="17" name="Immagine 16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A7BCB899-D8BC-321C-4CE4-91CE124CD8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6044" y="2605954"/>
            <a:ext cx="6858000" cy="703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604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68AB2-DE52-AB1B-D518-FE20099AD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10B3626-0245-BA81-15A8-98D147901D93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5D66463-6943-4DFB-C42E-FEE79628383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4078522-6D22-377D-2101-85E33F9A08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5F613660-1453-A753-0492-87CFF372C6C1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A5EF41D1-9BCB-5E4F-29EE-A3504754961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7307CE12-26B3-8DC7-5665-5071E77342F1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477A5FC8-337A-3CC7-4BD3-7EDB9E72517A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1F424553-0A04-1B78-F382-6D6A6846A638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put penna 11">
                <a:extLst>
                  <a:ext uri="{FF2B5EF4-FFF2-40B4-BE49-F238E27FC236}">
                    <a16:creationId xmlns:a16="http://schemas.microsoft.com/office/drawing/2014/main" id="{D4BDC65E-5757-9FEE-A1F9-5DBD9963E100}"/>
                  </a:ext>
                </a:extLst>
              </p14:cNvPr>
              <p14:cNvContentPartPr/>
              <p14:nvPr/>
            </p14:nvContentPartPr>
            <p14:xfrm>
              <a:off x="11973855" y="9179385"/>
              <a:ext cx="150480" cy="477360"/>
            </p14:xfrm>
          </p:contentPart>
        </mc:Choice>
        <mc:Fallback>
          <p:pic>
            <p:nvPicPr>
              <p:cNvPr id="12" name="Input penna 11">
                <a:extLst>
                  <a:ext uri="{FF2B5EF4-FFF2-40B4-BE49-F238E27FC236}">
                    <a16:creationId xmlns:a16="http://schemas.microsoft.com/office/drawing/2014/main" id="{D4BDC65E-5757-9FEE-A1F9-5DBD9963E10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967735" y="9173265"/>
                <a:ext cx="162720" cy="48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093D99E6-0C42-9F77-E717-363FEF493A2B}"/>
                  </a:ext>
                </a:extLst>
              </p14:cNvPr>
              <p14:cNvContentPartPr/>
              <p14:nvPr/>
            </p14:nvContentPartPr>
            <p14:xfrm>
              <a:off x="8598495" y="1990905"/>
              <a:ext cx="360" cy="360"/>
            </p14:xfrm>
          </p:contentPart>
        </mc:Choice>
        <mc:Fallback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093D99E6-0C42-9F77-E717-363FEF493A2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592375" y="198478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7" name="Input penna 16">
                <a:extLst>
                  <a:ext uri="{FF2B5EF4-FFF2-40B4-BE49-F238E27FC236}">
                    <a16:creationId xmlns:a16="http://schemas.microsoft.com/office/drawing/2014/main" id="{F0D16603-139F-AC33-6B4C-812F801CCD47}"/>
                  </a:ext>
                </a:extLst>
              </p14:cNvPr>
              <p14:cNvContentPartPr/>
              <p14:nvPr/>
            </p14:nvContentPartPr>
            <p14:xfrm>
              <a:off x="7447935" y="5134425"/>
              <a:ext cx="186120" cy="1192680"/>
            </p14:xfrm>
          </p:contentPart>
        </mc:Choice>
        <mc:Fallback>
          <p:pic>
            <p:nvPicPr>
              <p:cNvPr id="17" name="Input penna 16">
                <a:extLst>
                  <a:ext uri="{FF2B5EF4-FFF2-40B4-BE49-F238E27FC236}">
                    <a16:creationId xmlns:a16="http://schemas.microsoft.com/office/drawing/2014/main" id="{F0D16603-139F-AC33-6B4C-812F801CCD4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41815" y="5128305"/>
                <a:ext cx="198360" cy="120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EAC6B924-F5E7-0CC0-1F6B-8AE1EFE964D6}"/>
                  </a:ext>
                </a:extLst>
              </p:cNvPr>
              <p:cNvSpPr txBox="1"/>
              <p:nvPr/>
            </p:nvSpPr>
            <p:spPr>
              <a:xfrm>
                <a:off x="6172200" y="145875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𝒑𝒕𝒍𝒍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EAC6B924-F5E7-0CC0-1F6B-8AE1EFE964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1458755"/>
                <a:ext cx="5632239" cy="1436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9F9E7923-8A7B-8C37-FE96-4789F240818E}"/>
                  </a:ext>
                </a:extLst>
              </p14:cNvPr>
              <p14:cNvContentPartPr/>
              <p14:nvPr/>
            </p14:nvContentPartPr>
            <p14:xfrm>
              <a:off x="8272695" y="9295723"/>
              <a:ext cx="104760" cy="585720"/>
            </p14:xfrm>
          </p:contentPart>
        </mc:Choice>
        <mc:Fallback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9F9E7923-8A7B-8C37-FE96-4789F240818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266575" y="9289603"/>
                <a:ext cx="117000" cy="59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1664A3A7-43E0-84BE-381F-C587832F38CF}"/>
                  </a:ext>
                </a:extLst>
              </p14:cNvPr>
              <p14:cNvContentPartPr/>
              <p14:nvPr/>
            </p14:nvContentPartPr>
            <p14:xfrm>
              <a:off x="15518775" y="9178363"/>
              <a:ext cx="189360" cy="646560"/>
            </p14:xfrm>
          </p:contentPart>
        </mc:Choice>
        <mc:Fallback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1664A3A7-43E0-84BE-381F-C587832F38C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5512655" y="9172243"/>
                <a:ext cx="201600" cy="65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25" name="Input penna 24">
                <a:extLst>
                  <a:ext uri="{FF2B5EF4-FFF2-40B4-BE49-F238E27FC236}">
                    <a16:creationId xmlns:a16="http://schemas.microsoft.com/office/drawing/2014/main" id="{2E760CBD-27E7-7C3B-BFF0-A14BD2E23567}"/>
                  </a:ext>
                </a:extLst>
              </p14:cNvPr>
              <p14:cNvContentPartPr/>
              <p14:nvPr/>
            </p14:nvContentPartPr>
            <p14:xfrm>
              <a:off x="11267175" y="9290892"/>
              <a:ext cx="132120" cy="486000"/>
            </p14:xfrm>
          </p:contentPart>
        </mc:Choice>
        <mc:Fallback>
          <p:pic>
            <p:nvPicPr>
              <p:cNvPr id="25" name="Input penna 24">
                <a:extLst>
                  <a:ext uri="{FF2B5EF4-FFF2-40B4-BE49-F238E27FC236}">
                    <a16:creationId xmlns:a16="http://schemas.microsoft.com/office/drawing/2014/main" id="{2E760CBD-27E7-7C3B-BFF0-A14BD2E2356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1261055" y="9284772"/>
                <a:ext cx="144360" cy="49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4" name="Input penna 13">
                <a:extLst>
                  <a:ext uri="{FF2B5EF4-FFF2-40B4-BE49-F238E27FC236}">
                    <a16:creationId xmlns:a16="http://schemas.microsoft.com/office/drawing/2014/main" id="{CD58543F-E551-B8D2-DDB7-D02123D312B8}"/>
                  </a:ext>
                </a:extLst>
              </p14:cNvPr>
              <p14:cNvContentPartPr/>
              <p14:nvPr/>
            </p14:nvContentPartPr>
            <p14:xfrm>
              <a:off x="11237655" y="9168225"/>
              <a:ext cx="200520" cy="532080"/>
            </p14:xfrm>
          </p:contentPart>
        </mc:Choice>
        <mc:Fallback>
          <p:pic>
            <p:nvPicPr>
              <p:cNvPr id="14" name="Input penna 13">
                <a:extLst>
                  <a:ext uri="{FF2B5EF4-FFF2-40B4-BE49-F238E27FC236}">
                    <a16:creationId xmlns:a16="http://schemas.microsoft.com/office/drawing/2014/main" id="{CD58543F-E551-B8D2-DDB7-D02123D312B8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231535" y="9162105"/>
                <a:ext cx="212760" cy="54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0F673234-263A-C8E2-D69C-66B28FFA8819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𝐒𝐈𝐆𝐍𝐀𝐋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0F673234-263A-C8E2-D69C-66B28FFA88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19"/>
                <a:stretch>
                  <a:fillRect l="-66667" r="-616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magine 15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B1BC98D7-F89A-58EE-1890-8698A290EDC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903" y="2954785"/>
            <a:ext cx="6550832" cy="67019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9" name="Input penna 18">
                <a:extLst>
                  <a:ext uri="{FF2B5EF4-FFF2-40B4-BE49-F238E27FC236}">
                    <a16:creationId xmlns:a16="http://schemas.microsoft.com/office/drawing/2014/main" id="{31240D00-5921-6B8F-F0CB-4D52488282B7}"/>
                  </a:ext>
                </a:extLst>
              </p14:cNvPr>
              <p14:cNvContentPartPr/>
              <p14:nvPr/>
            </p14:nvContentPartPr>
            <p14:xfrm>
              <a:off x="11311095" y="9221865"/>
              <a:ext cx="90000" cy="463680"/>
            </p14:xfrm>
          </p:contentPart>
        </mc:Choice>
        <mc:Fallback>
          <p:pic>
            <p:nvPicPr>
              <p:cNvPr id="19" name="Input penna 18">
                <a:extLst>
                  <a:ext uri="{FF2B5EF4-FFF2-40B4-BE49-F238E27FC236}">
                    <a16:creationId xmlns:a16="http://schemas.microsoft.com/office/drawing/2014/main" id="{31240D00-5921-6B8F-F0CB-4D52488282B7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1304975" y="9215745"/>
                <a:ext cx="102240" cy="47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45563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A7088-73AE-12A8-1F82-0E7A84B11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77FFF5EE-AFCE-4282-A994-D66FAC1B934F}"/>
              </a:ext>
            </a:extLst>
          </p:cNvPr>
          <p:cNvSpPr txBox="1"/>
          <p:nvPr/>
        </p:nvSpPr>
        <p:spPr>
          <a:xfrm>
            <a:off x="2600534" y="3432896"/>
            <a:ext cx="12986704" cy="3613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 RISULTATI OTTENUTI-CONTROL REGION WZ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1C566D26-5255-1863-8AC9-8E8AF27557D0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72ACD9D-66AD-751F-C8A3-A9174ACF0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90C1230-12BA-9FD9-409D-502BECE8D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5" name="TextBox 17">
            <a:extLst>
              <a:ext uri="{FF2B5EF4-FFF2-40B4-BE49-F238E27FC236}">
                <a16:creationId xmlns:a16="http://schemas.microsoft.com/office/drawing/2014/main" id="{6EE7BC91-56F0-5992-EE0A-100742A8B922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A30B7436-BC11-8A27-046D-2CA9E6605407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29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234918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9EFEE-E698-B125-E741-3B4E7EC77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685CD529-BFE8-BFD5-4B52-607FBF24C664}"/>
              </a:ext>
            </a:extLst>
          </p:cNvPr>
          <p:cNvSpPr txBox="1"/>
          <p:nvPr/>
        </p:nvSpPr>
        <p:spPr>
          <a:xfrm>
            <a:off x="2650648" y="4275002"/>
            <a:ext cx="12986704" cy="24340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01 INFORMAZIONI PRELIMINARI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A88D1BDF-4BE2-A4AC-162A-063611C54689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1AB3BD3-DD1D-AF4C-3629-13E7D7A62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79" y="8496300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3FE2B83-C499-0476-993B-83B842AF9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2" name="TextBox 17">
            <a:extLst>
              <a:ext uri="{FF2B5EF4-FFF2-40B4-BE49-F238E27FC236}">
                <a16:creationId xmlns:a16="http://schemas.microsoft.com/office/drawing/2014/main" id="{9CB63077-B1F2-35BB-D31D-F10D4E6F7315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B16C2B8F-E46C-487A-2F7A-5D8631565A86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21177486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1D57D-1D92-576B-24C1-C040A9787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9D47F213-A3BA-CBB5-32E3-E3AF9FBBC417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6C7F757-A8FD-72F3-EE5F-7BC6C161FAE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4E0D155-321D-0500-B371-15BCB066AF1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F2D10AB2-C678-7E50-55DB-A7F6157C621C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2466509-0F6B-9F14-74FE-BA35F9836AD4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0368D561-59F7-E1A9-9902-2388B2C6DF66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748C6415-D6A3-41D7-3459-BA6989B47BD4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B63DFF1-A32C-FD98-7B5C-C85E63A68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45977082-2820-F23E-EA01-A11D81ED2050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8AC742B2-065F-1DDB-3E05-2BBF244F1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C40ADC7-B564-557E-1154-51F64771C72C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C40ADC7-B564-557E-1154-51F64771C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236C7E4C-A704-A40B-B722-78D34D2C41B1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E5E308E7-FBE5-CDAB-3BA7-9F86F783C18C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30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9" name="Immagine 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34C4A5C-6693-AECE-38BC-1DE901A59C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777" y="2494967"/>
            <a:ext cx="7162800" cy="7513471"/>
          </a:xfrm>
          <a:prstGeom prst="rect">
            <a:avLst/>
          </a:prstGeom>
        </p:spPr>
      </p:pic>
      <p:pic>
        <p:nvPicPr>
          <p:cNvPr id="16" name="Immagine 15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394ECABC-D8BD-FC94-26B8-3CEF785B81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863" y="2614997"/>
            <a:ext cx="6889938" cy="727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6098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8D39F2-5109-EC60-C78B-65E9DE48FF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B74DAC3-13F2-0F02-C85A-B4EC5257DDE9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A33D0E9-E6A3-356E-0677-4B0DCC264F8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61D3796-A709-5664-54E6-A3A91C9E48C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EF45CCFB-2D28-A6A2-2724-E58FB7C8B118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8CB742C-AA1A-0C97-D4DB-0B504B67B8CB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A19CCE11-E50D-341B-4426-1644619B76DD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A0DC05DA-93F0-CD2A-C217-7E09276EDA97}"/>
                  </a:ext>
                </a:extLst>
              </p:cNvPr>
              <p:cNvSpPr txBox="1"/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0F0F378-A8A7-AA8F-5B7F-F5BCA558D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5BE355A8-70B0-7BBA-68D3-08A6961BE3FC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5BE355A8-70B0-7BBA-68D3-08A6961BE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C101F7CB-AEC3-81EE-5752-8C537B67CC0B}"/>
                  </a:ext>
                </a:extLst>
              </p:cNvPr>
              <p:cNvSpPr txBox="1"/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C101F7CB-AEC3-81EE-5752-8C537B67CC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7">
            <a:extLst>
              <a:ext uri="{FF2B5EF4-FFF2-40B4-BE49-F238E27FC236}">
                <a16:creationId xmlns:a16="http://schemas.microsoft.com/office/drawing/2014/main" id="{C432884D-49E6-9D04-8C89-24198E484FF7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AA024C15-6F3D-EE3C-F1AF-FAD3A6CB6DA0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31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9" name="Immagine 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0F7F5FCC-F930-027E-566F-F11B663E0C8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17" y="2876948"/>
            <a:ext cx="6757782" cy="6963112"/>
          </a:xfrm>
          <a:prstGeom prst="rect">
            <a:avLst/>
          </a:prstGeom>
        </p:spPr>
      </p:pic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4C6E1D2B-431B-7655-D100-6AD89B55CBE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132" y="2841306"/>
            <a:ext cx="6757780" cy="693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528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4A0E2-DD72-6365-FE26-2BC338E9A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D4D401C-703F-40EC-04B7-39C8A9BECE38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78ED8EC-0272-B51E-3798-A0B3BFA6A59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669AA98-29E3-7413-BF47-9E9B4CBBE65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D629AA8-A585-C4E8-A689-D23BF36B7913}"/>
                  </a:ext>
                </a:extLst>
              </p:cNvPr>
              <p:cNvSpPr txBox="1"/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D629AA8-A585-C4E8-A689-D23BF36B7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  <a:blipFill>
                <a:blip r:embed="rId2"/>
                <a:stretch>
                  <a:fillRect l="-28977" r="-1392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B1D6643F-5EFB-CF49-6908-1BC8CB785C0A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FE1A0F8-3233-550D-0E1B-AB8F740B0BD5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0E549B2D-B9CB-F557-E286-8BD18C012956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11C3318C-F84C-5D81-76E9-92E347476C7D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11C3318C-F84C-5D81-76E9-92E347476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303AFB81-FE33-670D-D5A8-D0FF712ABEBE}"/>
                  </a:ext>
                </a:extLst>
              </p:cNvPr>
              <p:cNvSpPr txBox="1"/>
              <p:nvPr/>
            </p:nvSpPr>
            <p:spPr>
              <a:xfrm>
                <a:off x="4517167" y="1447694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𝑾𝒁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303AFB81-FE33-670D-D5A8-D0FF712AB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167" y="1447694"/>
                <a:ext cx="2142151" cy="1436291"/>
              </a:xfrm>
              <a:prstGeom prst="rect">
                <a:avLst/>
              </a:prstGeom>
              <a:blipFill>
                <a:blip r:embed="rId9"/>
                <a:stretch>
                  <a:fillRect l="-43875" r="-290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7">
            <a:extLst>
              <a:ext uri="{FF2B5EF4-FFF2-40B4-BE49-F238E27FC236}">
                <a16:creationId xmlns:a16="http://schemas.microsoft.com/office/drawing/2014/main" id="{14CE4FEC-9F10-F154-3824-9734760EAFD3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2707F5D9-21BC-7EB3-21C6-288BF03CD965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32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0" name="Immagine 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005D3D9B-A02E-4721-FAD0-63E06350FE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75" y="3090797"/>
            <a:ext cx="6326919" cy="6570045"/>
          </a:xfrm>
          <a:prstGeom prst="rect">
            <a:avLst/>
          </a:prstGeom>
        </p:spPr>
      </p:pic>
      <p:pic>
        <p:nvPicPr>
          <p:cNvPr id="14" name="Immagine 13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614B0D2D-04ED-2521-C81B-0DA7257FCFA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2239" y="3258477"/>
            <a:ext cx="6336846" cy="658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0199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CBDC4-1205-B60A-7251-899EFA0AF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BF128E9-75EC-1094-4D69-6B1D5547DFBE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C146E2B-5769-1DFB-AE4B-A0EBE4BE1C1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45A19AF-46F4-87A2-7F3F-761C495C28C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FA6F4631-9C9F-18A6-1256-6CEF240F1184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9B26D1B-9757-19F8-9B74-456AF6653980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87C07597-0321-A047-3081-C59D21E4A840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0BF4517D-9D1E-BCFE-B063-55C76AB508E5}"/>
                  </a:ext>
                </a:extLst>
              </p:cNvPr>
              <p:cNvSpPr txBox="1"/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AE467136-69C9-79DB-081A-47B6280BF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BFAB28D7-421C-6816-E7B9-B90C01AF20FF}"/>
                  </a:ext>
                </a:extLst>
              </p:cNvPr>
              <p:cNvSpPr txBox="1"/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EA29737F-19FC-0848-7144-FA17B2F40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E607F19-BEFA-BDBF-A562-F8534F84587A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E607F19-BEFA-BDBF-A562-F8534F8458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7">
            <a:extLst>
              <a:ext uri="{FF2B5EF4-FFF2-40B4-BE49-F238E27FC236}">
                <a16:creationId xmlns:a16="http://schemas.microsoft.com/office/drawing/2014/main" id="{3B76C328-6903-411D-0FC0-CA6B625B50A1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C1C53631-89F4-0D91-F22B-A42BAC50B86A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33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9" name="Immagine 8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3A37FA98-D101-BE76-D58C-0B5C882803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819" y="2850587"/>
            <a:ext cx="6366967" cy="6560422"/>
          </a:xfrm>
          <a:prstGeom prst="rect">
            <a:avLst/>
          </a:prstGeom>
        </p:spPr>
      </p:pic>
      <p:pic>
        <p:nvPicPr>
          <p:cNvPr id="16" name="Immagine 15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37C87003-B2AB-C17D-C7C9-7E29E16B345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0" y="2771932"/>
            <a:ext cx="6699981" cy="690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511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C757E-15EC-D3B3-C6F3-E54582917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A8E434E-5A61-B419-E545-D72860E82C90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8BD961E0-0CB6-0657-A4CD-5BE9013A392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689015E-E894-2702-855D-7372165B048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A36B044-353E-36C5-D74B-D43BFBEF3523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A36B044-353E-36C5-D74B-D43BFBEF3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104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DD57EED8-7852-D13D-9024-5186B5FAD6A1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2AF87D0A-409D-CF92-8A6E-DD2B5DFCC147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6302C01C-72E0-F2BA-3CF4-59A137DB396B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A0B1B33-1C34-4D33-F6C1-786519C70B38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A0B1B33-1C34-4D33-F6C1-786519C70B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5"/>
                <a:stretch>
                  <a:fillRect l="-44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9E79BB40-E3DB-CBA3-B131-5867C829C98E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9E79BB40-E3DB-CBA3-B131-5867C829C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7">
            <a:extLst>
              <a:ext uri="{FF2B5EF4-FFF2-40B4-BE49-F238E27FC236}">
                <a16:creationId xmlns:a16="http://schemas.microsoft.com/office/drawing/2014/main" id="{59D9170C-31F2-6585-C38D-88DFB0667FE8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376F759A-9010-0E82-AF7E-D4B07DADB9BB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34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0" name="Immagine 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8CB3E339-0386-0C36-4841-8FEA6FC69B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857500"/>
            <a:ext cx="6553200" cy="6752314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89787503-99A3-A469-2344-C50A0ED77EF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635" y="2857500"/>
            <a:ext cx="6639765" cy="684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301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EFD10-69D7-33A2-2B09-B9E707EA0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974AC0AA-BE85-B721-1269-1B0442CEAB1A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CD264C1-4DFB-D7C0-0363-22FD40AB53D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C8392C5-04B4-E2F9-2E8D-3D851253A7E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E2F616AA-D4F6-1254-B3B7-8ECABFC47D74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0200B0AF-55A3-35AA-DF5C-1E5B626DDAB0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5090AB9-8746-997A-ED5B-5AEB8D438AD4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AD70C7CC-159C-0A37-0FEB-4C125F1B9C8F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AD70C7CC-159C-0A37-0FEB-4C125F1B9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9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1D423C1D-D385-0F59-8B05-2AF522C3F141}"/>
                  </a:ext>
                </a:extLst>
              </p:cNvPr>
              <p:cNvSpPr txBox="1"/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𝑯𝒕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1D423C1D-D385-0F59-8B05-2AF522C3F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50B2CF8B-A291-7BF1-9319-66AE488E4F5E}"/>
                  </a:ext>
                </a:extLst>
              </p:cNvPr>
              <p:cNvSpPr txBox="1"/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𝟑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𝑾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50B2CF8B-A291-7BF1-9319-66AE488E4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  <a:blipFill>
                <a:blip r:embed="rId11"/>
                <a:stretch>
                  <a:fillRect l="-14681" r="-34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0BF4145B-DA55-BFBD-5107-43E999A2D798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C5AD6313-F8C4-8000-5655-6F08366A192A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35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0" name="Immagine 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C1E017F4-589B-F889-464C-9A38C05DE2E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967589"/>
            <a:ext cx="6404112" cy="6731030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35FC1540-DD3C-E445-03E3-1C81C1E4AF4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963" y="2967589"/>
            <a:ext cx="6539838" cy="686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0304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8FEE9-D68F-62B0-B853-258223AC37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D6FB767-5503-8074-A1C8-F904A7B859C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CEDF8F8-035D-0F29-7957-A599EF6179A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41DCEE7-A6EA-F9D9-0B8D-2B41407908D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EF989BA-A44C-FBA9-362A-880761A18027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EF989BA-A44C-FBA9-362A-880761A180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BDBCDF89-848C-CA79-933E-9611380C5BBF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7D0770B-B55B-E5CD-EB83-D0CCBFA366F1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97D9AC5D-1902-9318-3113-6D66FF9090C0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72F44092-3F64-B705-7142-04F27E92CDA5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72F44092-3F64-B705-7142-04F27E92C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E87401A-C919-47D8-A484-7EB1E3023B51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9E79BB40-E3DB-CBA3-B131-5867C829C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7">
            <a:extLst>
              <a:ext uri="{FF2B5EF4-FFF2-40B4-BE49-F238E27FC236}">
                <a16:creationId xmlns:a16="http://schemas.microsoft.com/office/drawing/2014/main" id="{83706F86-0D33-C1A2-06CA-DA8FEB30E500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04232935-A6D9-0808-D834-4E35C95DC33E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36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9" name="Immagine 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29F0E873-BE8B-0968-F9AE-6F96946E16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78" y="2743727"/>
            <a:ext cx="6705600" cy="6909344"/>
          </a:xfrm>
          <a:prstGeom prst="rect">
            <a:avLst/>
          </a:prstGeom>
        </p:spPr>
      </p:pic>
      <p:pic>
        <p:nvPicPr>
          <p:cNvPr id="12" name="Immagine 11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F59BC3FB-1F13-AC7A-C2FD-8645858E35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259" y="2827308"/>
            <a:ext cx="6705600" cy="690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4256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133A1-4C9A-E568-7A1B-B747EF92E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0137A64-8E36-2412-02E8-496E245F54DA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5694552-E919-D1F2-FAC0-FA122D2E065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B5B8003B-C01F-3178-DDA6-CAEE5D6B217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E4D4CDD3-4B71-00AF-FD02-0B543978AB39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B52FA94-2571-5068-3220-560E0A0113D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1BBDE8A8-C1B6-47F1-7B50-11DFC9D8D67C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128D93F-B43D-5E78-782D-3A519DBC751F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AD70C7CC-159C-0A37-0FEB-4C125F1B9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9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EB9320E6-5AD7-D971-AC06-0BC4026A006C}"/>
                  </a:ext>
                </a:extLst>
              </p:cNvPr>
              <p:cNvSpPr txBox="1"/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𝒏𝒗𝒑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EB9320E6-5AD7-D971-AC06-0BC4026A00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809D464-7405-7FC3-9587-E248493F496E}"/>
                  </a:ext>
                </a:extLst>
              </p:cNvPr>
              <p:cNvSpPr txBox="1"/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𝟑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809D464-7405-7FC3-9587-E248493F49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  <a:blipFill>
                <a:blip r:embed="rId11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91E35892-A6A1-A88F-749D-66E52015A362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52596752-BD2E-075B-4EED-DFA1AC593A09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9" name="Immagine 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4EF6C48C-602F-010A-71F7-A643C967A83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794867"/>
            <a:ext cx="6553200" cy="6894014"/>
          </a:xfrm>
          <a:prstGeom prst="rect">
            <a:avLst/>
          </a:prstGeom>
        </p:spPr>
      </p:pic>
      <p:pic>
        <p:nvPicPr>
          <p:cNvPr id="14" name="Immagine 13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4CEDC77-27A7-6BC6-B7D7-965FD890519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30" y="2753823"/>
            <a:ext cx="6781800" cy="700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417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46100-5D09-83A9-7EE2-EBDB82E4C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8FC4B66-4B61-7DDA-2C20-42395EFD6EF5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0CE8938-0970-D3D1-67E2-1A2E7AE451C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0F2C78A-9BCC-0F90-6E8C-D099C6E9304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AA173124-0FC1-77DC-49F3-9DBBADFB185C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69DCA38D-3FF5-41C9-6FFA-4477AA475118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0C104C4-99A1-8049-C7B8-F83CDCEBB26D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432139C-F811-F0D4-1D9F-63C557262D81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432139C-F811-F0D4-1D9F-63C557262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F3712601-0BCB-AB15-5361-6CB14E83267F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F3712601-0BCB-AB15-5361-6CB14E832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F7963DF-FDC8-5B12-07C6-2696E61BD7DE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F7963DF-FDC8-5B12-07C6-2696E61BD7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03ACA87B-BCC2-A706-77BE-C3825FEE326C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7C9EEB02-B22A-680A-AB1C-CC0D1A1A9763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9" name="Immagine 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E5F1BC1D-0A9C-00FC-5056-CDDAA9FB00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803" y="2480571"/>
            <a:ext cx="7010400" cy="7355802"/>
          </a:xfrm>
          <a:prstGeom prst="rect">
            <a:avLst/>
          </a:prstGeom>
        </p:spPr>
      </p:pic>
      <p:pic>
        <p:nvPicPr>
          <p:cNvPr id="16" name="Immagine 15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6DBFCE39-99A5-9B05-D716-5336932073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444" y="2494967"/>
            <a:ext cx="7043357" cy="739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6197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B233E-6A06-9C82-CB8A-725654360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CFD15F14-B632-EE29-04AE-63C291C887C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17EFC60-E851-B86D-7E8B-DEB542A58AA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29B47DF-F2B4-D45C-5D0E-CDA1FA73EF4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C81635E0-4BE1-3866-0AE3-778E670F181B}"/>
              </a:ext>
            </a:extLst>
          </p:cNvPr>
          <p:cNvSpPr txBox="1"/>
          <p:nvPr/>
        </p:nvSpPr>
        <p:spPr>
          <a:xfrm>
            <a:off x="411934" y="502681"/>
            <a:ext cx="1939447" cy="1384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032E1CB-4F47-1A33-4DED-1F23FB7C170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AEDF4806-D3F8-597B-C4EB-1B06D1894854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F66ABED-84B1-AC5C-D14F-6F00C9A51CE6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F66ABED-84B1-AC5C-D14F-6F00C9A51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9F3CAB9E-D691-7168-9F3D-C92B28182B96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9F3CAB9E-D691-7168-9F3D-C92B28182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02365E85-16C6-8FAF-A5E7-551F615ADCA1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02365E85-16C6-8FAF-A5E7-551F615ADC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44149467-7D56-998A-891D-0A1075344510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4236871C-556B-5CED-CFBF-5B9B793B3451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39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9" name="Immagine 8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572D1591-47BE-AB43-29B1-072FD34B72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731278"/>
            <a:ext cx="6553200" cy="6864118"/>
          </a:xfrm>
          <a:prstGeom prst="rect">
            <a:avLst/>
          </a:prstGeom>
        </p:spPr>
      </p:pic>
      <p:pic>
        <p:nvPicPr>
          <p:cNvPr id="16" name="Immagine 15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4F509244-3090-C33F-00A3-B456E2204E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94" y="2794514"/>
            <a:ext cx="6786782" cy="710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02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45DC6-EAAF-9270-754A-6B82C4E3D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EA68271-227D-73F0-104E-0737AF42CADB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1F8717A-DA0D-F884-E97F-5FF979E2F66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7109FC1-013B-6315-6E7A-84595DC9990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5" name="TextBox 5">
            <a:extLst>
              <a:ext uri="{FF2B5EF4-FFF2-40B4-BE49-F238E27FC236}">
                <a16:creationId xmlns:a16="http://schemas.microsoft.com/office/drawing/2014/main" id="{C1C99567-D987-39B6-7365-F504C2063524}"/>
              </a:ext>
            </a:extLst>
          </p:cNvPr>
          <p:cNvSpPr txBox="1"/>
          <p:nvPr/>
        </p:nvSpPr>
        <p:spPr>
          <a:xfrm>
            <a:off x="3762306" y="587656"/>
            <a:ext cx="11740619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DATASET UTILIZZATO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0C6BA808-D966-6C9B-5F75-9CA0C12FDA7C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01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EA5F9BE-F2BE-8947-2F9F-23A658DC9B59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246C4FA6-9E17-08F0-480D-59A73265FABA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1" name="TextBox 10">
            <a:extLst>
              <a:ext uri="{FF2B5EF4-FFF2-40B4-BE49-F238E27FC236}">
                <a16:creationId xmlns:a16="http://schemas.microsoft.com/office/drawing/2014/main" id="{E24E0725-5EED-CE85-4603-4669BC9D23FF}"/>
              </a:ext>
            </a:extLst>
          </p:cNvPr>
          <p:cNvSpPr txBox="1"/>
          <p:nvPr/>
        </p:nvSpPr>
        <p:spPr>
          <a:xfrm>
            <a:off x="838200" y="3085759"/>
            <a:ext cx="17449800" cy="8703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b="1" dirty="0">
                <a:solidFill>
                  <a:srgbClr val="004AAD"/>
                </a:solidFill>
                <a:latin typeface="Nunito Sans" pitchFamily="2" charset="0"/>
              </a:rPr>
              <a:t>MONTECARLO </a:t>
            </a:r>
            <a:r>
              <a:rPr lang="it-IT" sz="2400" dirty="0">
                <a:latin typeface="Nunito Sans" pitchFamily="2" charset="0"/>
              </a:rPr>
              <a:t>(Simulati con </a:t>
            </a:r>
            <a:r>
              <a:rPr lang="it-IT" sz="2400" dirty="0" err="1">
                <a:latin typeface="Nunito Sans" pitchFamily="2" charset="0"/>
              </a:rPr>
              <a:t>madgraph</a:t>
            </a:r>
            <a:r>
              <a:rPr lang="it-IT" sz="2400" dirty="0">
                <a:latin typeface="Nunito Sans" pitchFamily="2" charset="0"/>
              </a:rPr>
              <a:t>, Run3-Summer22EE, formato file NanoAODv12)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b="1" dirty="0">
              <a:solidFill>
                <a:srgbClr val="004AAD"/>
              </a:solidFill>
              <a:latin typeface="Nunito Sans" pitchFamily="2" charset="0"/>
            </a:endParaRP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SSWW EWK (LO) e SSWW QCD</a:t>
            </a:r>
            <a:r>
              <a:rPr lang="it-IT" sz="2400" dirty="0">
                <a:latin typeface="Nunito Sans" pitchFamily="2" charset="0"/>
              </a:rPr>
              <a:t>: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 /WWto2L2Nu-2Jets_SS_noTop_EW_TuneCP5_13p6TeV_madgraph-pythia8+Run3Summer22EENanoAODv12-130X_mcRun3_2022_realistic_postEE_v6-v2+NANOAODSIM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/WWto2L2Nu-2Jets_SS_noTop_QCD_TuneCP5_13p6TeV_madgraph-pythia8+Run3Summer22EENanoAODv12-130X_mcRun3_2022_realistic_postEE_v6-v2+NANOAODSIM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SSWW POLARIZZATI (TT,TL,LL) </a:t>
            </a:r>
            <a:r>
              <a:rPr lang="it-IT" sz="2400" dirty="0">
                <a:latin typeface="Nunito Sans" pitchFamily="2" charset="0"/>
              </a:rPr>
              <a:t>: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/VBS-SSWW_PolarizationLL_TuneCP5_13p6TeV_madgraph-pythia8+Run3Summer22EENanoAODv12-130X_mcRun3_2022_realistic_postEE_v6-v3+NANOAODSIM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/VBS-SSWW_PolarizationTL_TuneCP5_13p6TeV_madgraph-pythia8+Run3Summer22EENanoAODv12-130X_mcRun3_2022_realistic_postEE_v6-v1+NANOAODSIM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/VBS-SSWW_PolarizationTT_TuneCP5_13p6TeV_madgraph-pythia8+Run3Summer22EENanoAODv12-130X_mcRun3_2022_realistic_postEE_v6-v3+NANOAODSIM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>
              <a:lnSpc>
                <a:spcPts val="3359"/>
              </a:lnSpc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94C3ACDE-3C5E-F253-53BE-C90A6EBA1E0E}"/>
              </a:ext>
            </a:extLst>
          </p:cNvPr>
          <p:cNvSpPr txBox="1"/>
          <p:nvPr/>
        </p:nvSpPr>
        <p:spPr>
          <a:xfrm>
            <a:off x="4191000" y="8753977"/>
            <a:ext cx="11627528" cy="17273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>
              <a:lnSpc>
                <a:spcPts val="3359"/>
              </a:lnSpc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60CF2107-160B-8144-180C-B803E1A1689F}"/>
              </a:ext>
            </a:extLst>
          </p:cNvPr>
          <p:cNvSpPr txBox="1"/>
          <p:nvPr/>
        </p:nvSpPr>
        <p:spPr>
          <a:xfrm>
            <a:off x="-457200" y="9867900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392B4848-ABDD-17D9-E458-E1DB9FD56F2E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9745565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EFA859-2896-E89C-326F-E84D78ED9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3145DBF-19C8-35BB-A134-15CC467BF2E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3F1B8A9-1D02-37F6-9A7E-6F063CF7AF7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6B7DBB8-D22A-2449-E45D-1A74699F38F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A5A054EB-F741-3F64-7215-93DFA1950DEF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A3ACC449-AC50-E376-4CC5-1EDEAA3C274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3DBB13B-B238-6ED0-E353-4E8C347C7607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463CDE1-1A4F-DDF0-B671-FA99A0E5B1FA}"/>
                  </a:ext>
                </a:extLst>
              </p:cNvPr>
              <p:cNvSpPr txBox="1"/>
              <p:nvPr/>
            </p:nvSpPr>
            <p:spPr>
              <a:xfrm>
                <a:off x="2476248" y="1330629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463CDE1-1A4F-DDF0-B671-FA99A0E5B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248" y="1330629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001A2F4E-325D-E25D-42C3-0E7CE3691624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02365E85-16C6-8FAF-A5E7-551F615ADC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7">
            <a:extLst>
              <a:ext uri="{FF2B5EF4-FFF2-40B4-BE49-F238E27FC236}">
                <a16:creationId xmlns:a16="http://schemas.microsoft.com/office/drawing/2014/main" id="{127ED3F5-B57F-3823-40B5-166298D4785E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4BC6AB85-1A72-2C4D-7693-E26E9D2A52B2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40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8" name="Immagine 7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29FB32D5-4D77-3EEC-D3E5-DA17D52ECF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744912"/>
            <a:ext cx="6800110" cy="71227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5D09D836-B1C2-33AD-6AD1-48052561F959}"/>
                  </a:ext>
                </a:extLst>
              </p:cNvPr>
              <p:cNvSpPr txBox="1"/>
              <p:nvPr/>
            </p:nvSpPr>
            <p:spPr>
              <a:xfrm>
                <a:off x="10457710" y="1330628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𝑾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5D09D836-B1C2-33AD-6AD1-48052561F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7710" y="1330628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magine 15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5CCC37A4-A739-4E1E-8C98-085F6D0476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264" y="2668961"/>
            <a:ext cx="6872620" cy="719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879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2D8761-64E2-9DB9-682B-550B26218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B5C0978-5BA6-FE64-AA14-753AA9F8C388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D7FA3C5-E21E-5832-F349-FBD23419EAA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D702601-B925-CED8-D85C-CBBB1EB8F45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87A2A27F-51C7-6A83-C27A-4B577F378816}"/>
              </a:ext>
            </a:extLst>
          </p:cNvPr>
          <p:cNvSpPr txBox="1"/>
          <p:nvPr/>
        </p:nvSpPr>
        <p:spPr>
          <a:xfrm>
            <a:off x="411934" y="502681"/>
            <a:ext cx="1939447" cy="1384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6AF214AF-6E09-83FD-A51F-5FEE550C858C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E19BDB0-E3CB-5281-795B-E4384C1F15DF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7DFCF3FE-BD91-DC10-AF6C-1BB10A0E6671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7DFCF3FE-BD91-DC10-AF6C-1BB10A0E66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D0F818A-C80A-6A4A-E19A-C40BC1DA40A9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D0F818A-C80A-6A4A-E19A-C40BC1DA40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A8EB863-4FBB-823F-FB92-D6779AC230D9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02365E85-16C6-8FAF-A5E7-551F615ADC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212D07F0-470E-2D0F-3B26-5F5A90A6904C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2906DA89-2EF4-9F5A-6FE3-E7612F0CD8FC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41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8" name="Immagine 7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CDC48C88-8812-B4AB-D82F-94766AD027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87" y="2222888"/>
            <a:ext cx="7301238" cy="7647647"/>
          </a:xfrm>
          <a:prstGeom prst="rect">
            <a:avLst/>
          </a:prstGeom>
        </p:spPr>
      </p:pic>
      <p:pic>
        <p:nvPicPr>
          <p:cNvPr id="11" name="Immagine 10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8F532293-CAA3-6A37-9F55-DCAAA032BD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576" y="2085416"/>
            <a:ext cx="7320902" cy="766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942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F93EF-F868-2CB5-C068-E92879422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83374E09-F645-675C-8346-150327DDE30C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CCFF60B-0D69-3F0B-9BEC-DBD9381675C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DB3B218-4B24-EFD0-6385-E32EB648CC1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77182653-9BE1-48C9-D219-903AD1F6F5EF}"/>
              </a:ext>
            </a:extLst>
          </p:cNvPr>
          <p:cNvSpPr txBox="1"/>
          <p:nvPr/>
        </p:nvSpPr>
        <p:spPr>
          <a:xfrm>
            <a:off x="411934" y="502681"/>
            <a:ext cx="1939447" cy="1384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E4ABE24-5DF0-0BBA-679A-9A9A9D8C1235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F0182544-4F83-FBE1-7CB8-4C003E98E4A5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id="{9504A655-06C4-E000-87F2-86B3644AC08B}"/>
              </a:ext>
            </a:extLst>
          </p:cNvPr>
          <p:cNvSpPr txBox="1"/>
          <p:nvPr/>
        </p:nvSpPr>
        <p:spPr>
          <a:xfrm>
            <a:off x="10943689" y="975025"/>
            <a:ext cx="5632239" cy="13773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8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MET</a:t>
            </a: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EA7003F8-0B7C-2E95-FBE2-CB78E8988897}"/>
              </a:ext>
            </a:extLst>
          </p:cNvPr>
          <p:cNvSpPr txBox="1"/>
          <p:nvPr/>
        </p:nvSpPr>
        <p:spPr>
          <a:xfrm>
            <a:off x="2329259" y="1139747"/>
            <a:ext cx="5632239" cy="13773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800" b="1" dirty="0" err="1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ptllZ</a:t>
            </a:r>
            <a:endParaRPr lang="en-US" sz="7800" b="1" dirty="0">
              <a:solidFill>
                <a:srgbClr val="004AAD"/>
              </a:solidFill>
              <a:latin typeface="Nunito Sans Heavy"/>
              <a:ea typeface="Nunito Sans Heavy"/>
              <a:cs typeface="Nunito Sans Heavy"/>
              <a:sym typeface="Nunito Sans Heavy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D4596420-8999-7683-E8DF-1DE4F5A01615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02365E85-16C6-8FAF-A5E7-551F615ADC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1991" r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3F1083EB-AA3F-A2BA-44EE-078AE4B7B058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2F1AD1A3-164F-CF4F-56B5-B201CB5AF8D8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42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9" name="Immagine 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81C8026-3519-BA1D-C08E-5CC84B9E87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731278"/>
            <a:ext cx="6661319" cy="6863717"/>
          </a:xfrm>
          <a:prstGeom prst="rect">
            <a:avLst/>
          </a:prstGeom>
        </p:spPr>
      </p:pic>
      <p:pic>
        <p:nvPicPr>
          <p:cNvPr id="16" name="Immagine 15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A0FB468D-96D5-3715-DEAD-639CD2EFD6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3492" y="2585730"/>
            <a:ext cx="6974071" cy="715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4233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5DFF7-8EA4-2BB4-3065-34B85A19C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B68DC8F8-B4D5-0076-0026-805228490F64}"/>
              </a:ext>
            </a:extLst>
          </p:cNvPr>
          <p:cNvSpPr txBox="1"/>
          <p:nvPr/>
        </p:nvSpPr>
        <p:spPr>
          <a:xfrm>
            <a:off x="2600534" y="3432896"/>
            <a:ext cx="12986704" cy="3613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 RISULTATI OTTENUTI-CONTROL REGION WZ (loose)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C6E348AD-A36F-20EB-D11A-BB4B227C78BF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18395DF-248B-412C-C1B9-75FA91E9E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A0ED907-10C4-D3E8-8916-5F0D7FBE0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5" name="TextBox 17">
            <a:extLst>
              <a:ext uri="{FF2B5EF4-FFF2-40B4-BE49-F238E27FC236}">
                <a16:creationId xmlns:a16="http://schemas.microsoft.com/office/drawing/2014/main" id="{DBEB2C6D-9C1F-A13A-C05D-8F5DF2C7B9C1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0C0DBC4C-156F-1410-627A-B142086750CB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43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29189226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31567-8EFC-4668-6899-BA86D41B1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CB1DF9EF-D6E4-0303-60BC-A985676732D6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C548FB4-E318-AAED-C6C5-DB0F0AFCDA3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B2FDF751-2A9B-E53B-DF49-BB06D58423E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53FED880-4725-0D0A-5D30-E81FC408C513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A03B5B9C-466D-8287-B3CC-6119C65285B5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0819D000-68D0-523B-377F-2B0062F89280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6E9A66CE-5722-CA0E-52A9-FD8CD2BCA434}"/>
                  </a:ext>
                </a:extLst>
              </p:cNvPr>
              <p:cNvSpPr txBox="1"/>
              <p:nvPr/>
            </p:nvSpPr>
            <p:spPr>
              <a:xfrm>
                <a:off x="2751957" y="119165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6E9A66CE-5722-CA0E-52A9-FD8CD2BCA4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1957" y="1191655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5A301B9-DF8E-889A-4C39-AD672698306F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5A301B9-DF8E-889A-4C39-AD67269830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5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4BBAA5B1-246F-6D36-0E51-BDA337DD84D4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6FD25718-D4AC-3688-B179-0A751A901B37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44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F4ACDC55-BE6C-7E09-41DF-E139BFAE45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196" y="2761347"/>
            <a:ext cx="6858000" cy="7141949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1E0753F2-B71E-94B9-7B46-166ED7B474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600" y="2956528"/>
            <a:ext cx="6629400" cy="678234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5">
                <a:extLst>
                  <a:ext uri="{FF2B5EF4-FFF2-40B4-BE49-F238E27FC236}">
                    <a16:creationId xmlns:a16="http://schemas.microsoft.com/office/drawing/2014/main" id="{94A028AC-A311-2EF4-2760-60C17F7A700F}"/>
                  </a:ext>
                </a:extLst>
              </p:cNvPr>
              <p:cNvSpPr txBox="1"/>
              <p:nvPr/>
            </p:nvSpPr>
            <p:spPr>
              <a:xfrm>
                <a:off x="12378224" y="1162484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0" name="TextBox 5">
                <a:extLst>
                  <a:ext uri="{FF2B5EF4-FFF2-40B4-BE49-F238E27FC236}">
                    <a16:creationId xmlns:a16="http://schemas.microsoft.com/office/drawing/2014/main" id="{94A028AC-A311-2EF4-2760-60C17F7A70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8224" y="1162484"/>
                <a:ext cx="2142151" cy="143629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23752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406C74-0E8C-F067-A796-452A9A9E4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1D3AA83-0DD8-4B76-644D-F000597FF467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3B947D1-5620-B5F2-F17E-344312E16C3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EB93C43-CE98-7CA2-51B1-8EF2071963E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5F350BBF-8C80-3E22-9CF7-BED650E7D5E0}"/>
                  </a:ext>
                </a:extLst>
              </p:cNvPr>
              <p:cNvSpPr txBox="1"/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D629AA8-A585-C4E8-A689-D23BF36B7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  <a:blipFill>
                <a:blip r:embed="rId2"/>
                <a:stretch>
                  <a:fillRect l="-28977" r="-1392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826B3D37-76AC-3D76-714B-943ADC701A60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922FF246-5B0B-3CE7-4965-E0BB326CA645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5EDFB41E-C977-F636-F8FA-D96B9323C2B4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64EB90E6-CA97-26CD-58EF-D39764DD4EF5}"/>
                  </a:ext>
                </a:extLst>
              </p:cNvPr>
              <p:cNvSpPr txBox="1"/>
              <p:nvPr/>
            </p:nvSpPr>
            <p:spPr>
              <a:xfrm>
                <a:off x="4517167" y="1447694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𝑾𝒁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303AFB81-FE33-670D-D5A8-D0FF712AB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167" y="1447694"/>
                <a:ext cx="2142151" cy="1436291"/>
              </a:xfrm>
              <a:prstGeom prst="rect">
                <a:avLst/>
              </a:prstGeom>
              <a:blipFill>
                <a:blip r:embed="rId9"/>
                <a:stretch>
                  <a:fillRect l="-43875" r="-290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7">
            <a:extLst>
              <a:ext uri="{FF2B5EF4-FFF2-40B4-BE49-F238E27FC236}">
                <a16:creationId xmlns:a16="http://schemas.microsoft.com/office/drawing/2014/main" id="{5FEF9C02-5583-1FBD-B311-C14DF9832D18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76B1143F-DA1F-E555-27CB-0DAF61068D85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45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2F9917EA-2984-5C7B-21DD-853393A31BFC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2F9917EA-2984-5C7B-21DD-853393A31B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10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93808874-5BA9-97ED-8470-EE3529F43D7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115199"/>
            <a:ext cx="6096000" cy="6330253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F9FBEF72-3F16-B1DB-7E2A-068ADAD53CF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3109054"/>
            <a:ext cx="6370874" cy="661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4859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4E7B2-7DB2-6459-AC79-F678DED33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EB08F76-B6E2-73FC-1125-5090D5DAF475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09552BEB-39B5-8745-FEEA-57EC818BFC5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70B40481-776B-6CB4-D957-60869638050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D8565129-6A8C-AAAE-CD76-816E27B49D7D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96725C9F-A3A1-1C15-60FA-B9E776D6D7B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710CA1D4-A7AE-2A0D-5DEF-6531949FEBB0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A0D4C75-13EC-1059-54B6-747921B713FA}"/>
                  </a:ext>
                </a:extLst>
              </p:cNvPr>
              <p:cNvSpPr txBox="1"/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AE467136-69C9-79DB-081A-47B6280BF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326377ED-3D2F-5BA3-016C-BFE44E8DFF48}"/>
                  </a:ext>
                </a:extLst>
              </p:cNvPr>
              <p:cNvSpPr txBox="1"/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EA29737F-19FC-0848-7144-FA17B2F40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7">
            <a:extLst>
              <a:ext uri="{FF2B5EF4-FFF2-40B4-BE49-F238E27FC236}">
                <a16:creationId xmlns:a16="http://schemas.microsoft.com/office/drawing/2014/main" id="{2003B18C-29F9-A36D-F567-4F8E7A5CDF35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E42079A8-77F1-6506-FD54-AE9C9BBCBA9E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46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6830275E-411D-A3D3-5482-9C9ECF148ACD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6830275E-411D-A3D3-5482-9C9ECF148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8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9FD28E4C-C02B-34C8-185E-C697014522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932741"/>
            <a:ext cx="6578694" cy="6778582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FF06A4BF-0148-95CE-3897-68F4798D85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999" y="2896769"/>
            <a:ext cx="6813693" cy="697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0486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073B98-DF6B-4FFC-90FE-9790BFC1B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3222284-87EE-A6D6-3139-DD5B8AA6642D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A79DC79-EACC-51CE-B85C-1FDCBF37306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BECC628-DA58-CC25-6C78-A5572E3195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EE7D90D-AC8C-CD28-8E25-06230ABDF5F7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A36B044-353E-36C5-D74B-D43BFBEF3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104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7526A49D-6F5B-7192-09C3-AA52164DCC4B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955B5E05-DFB8-C5D2-F5DA-C91820B5C479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F6F0AC59-7A42-B0E6-5DAC-A07F5F61B432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DB4A59E0-CBBD-3A53-21EF-8F22C5292844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A0B1B33-1C34-4D33-F6C1-786519C70B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5"/>
                <a:stretch>
                  <a:fillRect l="-44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7">
            <a:extLst>
              <a:ext uri="{FF2B5EF4-FFF2-40B4-BE49-F238E27FC236}">
                <a16:creationId xmlns:a16="http://schemas.microsoft.com/office/drawing/2014/main" id="{DE7DFF71-F2A6-BB8A-FEFD-696794890A64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7E2A2406-4FC5-520E-30FB-F79BDB16D371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0C8407DB-09A9-F850-C6C4-CDD5A9B99665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0C8407DB-09A9-F850-C6C4-CDD5A9B996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6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401EB85C-E132-5593-5C16-4458512531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835" y="2731278"/>
            <a:ext cx="6746740" cy="6902388"/>
          </a:xfrm>
          <a:prstGeom prst="rect">
            <a:avLst/>
          </a:prstGeom>
        </p:spPr>
      </p:pic>
      <p:pic>
        <p:nvPicPr>
          <p:cNvPr id="21" name="Immagine 2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374AF35F-57A0-3CE1-1F96-843BD88E1C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4644" y="2727591"/>
            <a:ext cx="6899157" cy="710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9321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8D3C8-D462-D036-166D-71856F4F2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8A1A80F-2FBC-5A8E-3AC6-6E622CC65299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C96FB39-E8D9-97E1-19BA-3DFEAB4C1A8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F2BD26F-2366-D40A-6659-4AD9E3E6268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089F48BE-AD09-8BEF-AA94-125B4BC12634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AE2BAC5D-DF0A-315E-C466-160DE848A1C9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E6993272-49F6-0BAA-90F0-F6EBEF307A61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9A154F85-B07C-CD96-EBC0-FAA9F24A8D87}"/>
                  </a:ext>
                </a:extLst>
              </p:cNvPr>
              <p:cNvSpPr txBox="1"/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𝑯𝒕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1D423C1D-D385-0F59-8B05-2AF522C3F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AD9EFB3-C40B-9343-FE3E-99A45DF43D4A}"/>
                  </a:ext>
                </a:extLst>
              </p:cNvPr>
              <p:cNvSpPr txBox="1"/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𝟑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𝑾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50B2CF8B-A291-7BF1-9319-66AE488E4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  <a:blipFill>
                <a:blip r:embed="rId11"/>
                <a:stretch>
                  <a:fillRect l="-14681" r="-34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498D6ACA-F5D5-584D-05AE-84FD134A221D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8C9B114E-3C15-C0CC-66C8-955441B47F1F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AFC296C4-37A4-010A-BACC-E66285164DA9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AFC296C4-37A4-010A-BACC-E66285164D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12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D70EEF06-748A-97D9-5EC8-170B229D828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10" y="2739881"/>
            <a:ext cx="6601363" cy="6888118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CA7CB99D-AC42-34C7-EE02-D66EEB0E34B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777" y="2494967"/>
            <a:ext cx="6946024" cy="72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8222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E4923-4621-EB64-224F-A94F4F3DD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C12BEA37-AF6B-729F-23D5-8F24D3325F5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31B16D5-C308-57F6-6D60-71625E513C4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4A72757-0E85-C171-0D14-0D384F07CB7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44DFCC5B-4AFE-A309-3CB6-4F4D96D3C9A1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44DFCC5B-4AFE-A309-3CB6-4F4D96D3C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6212D246-D1F1-97AC-634D-7970779E76FC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6CA76E2F-565C-5440-8A9E-672E9F52386E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0DD2E39F-EDB8-4869-5205-25A56B8E5AC7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7357EBA-6D96-F189-246B-06F45A533521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7357EBA-6D96-F189-246B-06F45A5335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7">
            <a:extLst>
              <a:ext uri="{FF2B5EF4-FFF2-40B4-BE49-F238E27FC236}">
                <a16:creationId xmlns:a16="http://schemas.microsoft.com/office/drawing/2014/main" id="{6A9CC477-4744-DD61-9DED-D70EE2A13B91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4FB0C4F4-C948-9644-C221-0FEDF8AB6680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49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B03E70E3-E406-C222-A2B2-79B2D47976FA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B03E70E3-E406-C222-A2B2-79B2D47976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6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D08042B6-0E19-5DCF-678E-D92D4C898C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9" y="2764462"/>
            <a:ext cx="6714305" cy="6869204"/>
          </a:xfrm>
          <a:prstGeom prst="rect">
            <a:avLst/>
          </a:prstGeom>
        </p:spPr>
      </p:pic>
      <p:pic>
        <p:nvPicPr>
          <p:cNvPr id="11" name="Immagine 10" descr="Immagine che contiene testo, schermata, diagramma, Parallelo&#10;&#10;Il contenuto generato dall'IA potrebbe non essere corretto.">
            <a:extLst>
              <a:ext uri="{FF2B5EF4-FFF2-40B4-BE49-F238E27FC236}">
                <a16:creationId xmlns:a16="http://schemas.microsoft.com/office/drawing/2014/main" id="{CAEB74BE-2BCF-82EC-F45D-051E713DF4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992" y="2730049"/>
            <a:ext cx="6714305" cy="691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676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C6C3B9-D370-1B8A-7BDE-CD83954CD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712B3A9-B4B1-3365-71F3-BAB1A4855988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18EEB09-382E-EF1F-97DE-28F49617792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45CB9CC9-84D4-6B17-A91A-2C1125261C0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5" name="TextBox 5">
            <a:extLst>
              <a:ext uri="{FF2B5EF4-FFF2-40B4-BE49-F238E27FC236}">
                <a16:creationId xmlns:a16="http://schemas.microsoft.com/office/drawing/2014/main" id="{8F18A8EB-080C-2A9F-57D9-EC8488E21387}"/>
              </a:ext>
            </a:extLst>
          </p:cNvPr>
          <p:cNvSpPr txBox="1"/>
          <p:nvPr/>
        </p:nvSpPr>
        <p:spPr>
          <a:xfrm>
            <a:off x="3762306" y="587656"/>
            <a:ext cx="11740619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DATASET UTILIZZATO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81B0085E-BBBF-5D9D-BAD7-AB412EA21A97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01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FC29DFBC-2C6C-8760-474C-577C66A565D4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99B63D36-9DD1-FF42-35E0-720C7584E86D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1" name="TextBox 10">
            <a:extLst>
              <a:ext uri="{FF2B5EF4-FFF2-40B4-BE49-F238E27FC236}">
                <a16:creationId xmlns:a16="http://schemas.microsoft.com/office/drawing/2014/main" id="{FA289396-D603-1188-EF1D-0BDC2A8E231F}"/>
              </a:ext>
            </a:extLst>
          </p:cNvPr>
          <p:cNvSpPr txBox="1"/>
          <p:nvPr/>
        </p:nvSpPr>
        <p:spPr>
          <a:xfrm>
            <a:off x="838200" y="2858303"/>
            <a:ext cx="17449800" cy="100117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b="1" dirty="0">
                <a:solidFill>
                  <a:srgbClr val="004AAD"/>
                </a:solidFill>
                <a:latin typeface="Nunito Sans" pitchFamily="2" charset="0"/>
              </a:rPr>
              <a:t>MONTECARLO </a:t>
            </a:r>
            <a:r>
              <a:rPr lang="it-IT" sz="2400" dirty="0">
                <a:latin typeface="Nunito Sans" pitchFamily="2" charset="0"/>
              </a:rPr>
              <a:t>(Simulati con </a:t>
            </a:r>
            <a:r>
              <a:rPr lang="it-IT" sz="2400" dirty="0" err="1">
                <a:latin typeface="Nunito Sans" pitchFamily="2" charset="0"/>
              </a:rPr>
              <a:t>madgraph</a:t>
            </a:r>
            <a:r>
              <a:rPr lang="it-IT" sz="2400" dirty="0">
                <a:latin typeface="Nunito Sans" pitchFamily="2" charset="0"/>
              </a:rPr>
              <a:t>, Run3-Summer22EE, formato file NanoAODv12)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b="1" dirty="0">
              <a:solidFill>
                <a:srgbClr val="004AAD"/>
              </a:solidFill>
              <a:latin typeface="Nunito Sans" pitchFamily="2" charset="0"/>
            </a:endParaRP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WZ EWK e WZ QCD</a:t>
            </a:r>
            <a:r>
              <a:rPr lang="it-IT" sz="2400" dirty="0">
                <a:latin typeface="Nunito Sans" pitchFamily="2" charset="0"/>
              </a:rPr>
              <a:t>: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/WZto3LNu-2Jets_EW_TuneCP5_13p6TeV_madgraph-madspin-pythia8/Run3Summer22EENanoAODv12-130X_mcRun3_2022_realistic_postEE_v6-v2/NANOAODSIM 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/WZto3LNu-2Jets_QCD_TuneCP5_13p6TeV_madgraph-madspin-pythia8/Run3Summer22EENanoAODv12-130X_mcRun3_2022_realistic_postEE_v6-v2/NANOAODSIM</a:t>
            </a: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TVX (TTWW, TTZZ, TTLL_MLL, </a:t>
            </a:r>
            <a:r>
              <a:rPr lang="it-IT" sz="2400" dirty="0" err="1">
                <a:solidFill>
                  <a:srgbClr val="004AAD"/>
                </a:solidFill>
                <a:latin typeface="Nunito Sans" pitchFamily="2" charset="0"/>
              </a:rPr>
              <a:t>TTLNu</a:t>
            </a: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, TZQB):</a:t>
            </a: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/TTWW_TuneCP5_13p6TeV_madgraph-madspin-pythia8/Run3Summer22EENanoAODv12-130X_mcRun3_2022_realistic_postEE_v6-v2/NANOAODSIM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/TTZZ_TuneCP5_13p6TeV_madgraph-madspin-pythia8/Run3Summer22EENanoAODv12-130X_mcRun3_2022_realistic_postEE_v6-v3/NANOAODSIM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/TTLL_MLL-4to50_TuneCP5_13p6TeV_amcatnlo-pythia8/Run3Summer22EENanoAODv12-130X_mcRun3_2022_realistic_postEE_v6-v2/NANOAODSIM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/TTLL_MLL-50_TuneCP5_13p6TeV_amcatnlo-pythia8/Run3Summer22EENanoAODv12-130X_mcRun3_2022_realistic_postEE_v6-v2/NANOAODSIM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>
              <a:lnSpc>
                <a:spcPts val="3359"/>
              </a:lnSpc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1A401516-8D2B-F53E-FB14-2951A37BE0D8}"/>
              </a:ext>
            </a:extLst>
          </p:cNvPr>
          <p:cNvSpPr txBox="1"/>
          <p:nvPr/>
        </p:nvSpPr>
        <p:spPr>
          <a:xfrm>
            <a:off x="3330236" y="1965605"/>
            <a:ext cx="11627528" cy="17273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>
              <a:lnSpc>
                <a:spcPts val="3359"/>
              </a:lnSpc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D5448E8F-E3F8-C20D-F50A-2E031C489CC7}"/>
              </a:ext>
            </a:extLst>
          </p:cNvPr>
          <p:cNvSpPr txBox="1"/>
          <p:nvPr/>
        </p:nvSpPr>
        <p:spPr>
          <a:xfrm>
            <a:off x="-457200" y="9867900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0CAAB9CE-C129-5023-DEA4-5F9678D530CE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6197611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10258-E4C1-B986-07A3-7B4CB4C03C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746B962-CEB7-95E2-C250-273B5C7E98F6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D725E61-4F7B-C10B-BB1E-E78EE4E4502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331141B3-3417-5016-4051-124D54D15F0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2996E754-EF18-2A58-5905-1CF86D6B9AF5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9BF35FDA-DC8E-8F3F-9DBE-C7D9DA303381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FEB3BC7E-4F95-FAB2-A88F-B0952B493702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4D0971FE-8593-25BA-36AB-677AD9FB4309}"/>
                  </a:ext>
                </a:extLst>
              </p:cNvPr>
              <p:cNvSpPr txBox="1"/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𝒏𝒗𝒑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4D0971FE-8593-25BA-36AB-677AD9FB4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ABE57C1-FF5B-7DA0-5609-1EF22F19D13F}"/>
                  </a:ext>
                </a:extLst>
              </p:cNvPr>
              <p:cNvSpPr txBox="1"/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𝟑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ABE57C1-FF5B-7DA0-5609-1EF22F19D1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  <a:blipFill>
                <a:blip r:embed="rId5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6025EDD0-A44E-3AFF-5DF2-B2DF9735C5DA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E633622F-5CFC-D195-81A9-DB5C3165BB54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50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C3D8FC8A-D41C-B6A1-A7D1-2515B8EEE02C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C3D8FC8A-D41C-B6A1-A7D1-2515B8EEE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6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906893A-3349-1186-0DE1-B63283E251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890204"/>
            <a:ext cx="6553200" cy="6844057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AD77A1C2-42C6-3769-50C0-8230FA20A7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201" y="2901265"/>
            <a:ext cx="6705600" cy="687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9675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2E07E-8E24-A55A-1A6F-4EB74DDE47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06EF468-3B66-555F-9E5D-90282926033B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DD27099-92D1-1124-24F2-17CEC8CD7C6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4F1F7C98-99CE-F023-341F-CF4BB203FB8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A080BBC5-B746-291C-D0AA-7A1E5DE0DD12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BDF291D-95F5-EF44-EC63-AF24460587C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7D7781B3-19EB-3670-9446-82FBDED408FE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D66E57EF-7CA2-B9F1-5F3F-2F2F1079AA6E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432139C-F811-F0D4-1D9F-63C557262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C51CFC01-5833-331A-9ABC-8196B325BBFB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F3712601-0BCB-AB15-5361-6CB14E832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624C5A0F-9F45-7F4B-4DD5-67D85D9FA3DF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779FCD26-0823-D376-71F6-83F6FFB5C3CC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51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656BE148-00AA-1598-EC5F-119FC60C4841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656BE148-00AA-1598-EC5F-119FC60C48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6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A548F095-02EC-46E0-AFFC-6787BA73CD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707881"/>
            <a:ext cx="6852859" cy="7190499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A296EDB3-3CFC-41A6-72F3-4D21E8E0F0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7512" y="2809034"/>
            <a:ext cx="6660051" cy="698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2555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65CC8-26FA-6C99-BBEE-3394BA392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4DE74F1-074C-F73C-9EE9-901FA7C2E77D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10E07AAE-7DEF-8DA7-8508-DAC68CB042D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A0EBE4C-4194-3B7B-CBAE-B3F1E796F7F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ECF2F50F-6DC4-D9C9-E933-3222B1781023}"/>
              </a:ext>
            </a:extLst>
          </p:cNvPr>
          <p:cNvSpPr txBox="1"/>
          <p:nvPr/>
        </p:nvSpPr>
        <p:spPr>
          <a:xfrm>
            <a:off x="411934" y="502681"/>
            <a:ext cx="1939447" cy="1384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03B6CF72-AEC7-890E-3439-77992559ADAD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9FAC5732-9BE6-86E4-3982-9D15A5E72734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A8F0FF9-D7F1-301B-3EF1-33AE14232F2E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F66ABED-84B1-AC5C-D14F-6F00C9A51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60A744C1-9E45-E257-1D23-DB3A75E68637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9F3CAB9E-D691-7168-9F3D-C92B28182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FEC0213F-FA7D-988D-AA82-D5F1A9478836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C90896A6-776E-5FD9-2CC7-D6E4DB2C7A1C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52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00EA33F-A939-33C0-A960-65F9ED0C8E09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00EA33F-A939-33C0-A960-65F9ED0C8E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6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86EBDF89-B5FA-198D-7D63-74F56C98C0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555" y="2576866"/>
            <a:ext cx="6705600" cy="7023748"/>
          </a:xfrm>
          <a:prstGeom prst="rect">
            <a:avLst/>
          </a:prstGeom>
        </p:spPr>
      </p:pic>
      <p:pic>
        <p:nvPicPr>
          <p:cNvPr id="19" name="Immagine 18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ED960CE1-278E-841B-7DF7-C70426A8AE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600" y="2625619"/>
            <a:ext cx="6705600" cy="702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78162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77E822-31E2-C243-4064-7F2BC7138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F2A912B-65F7-D8C8-3EB2-6F74BD2FBEE5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18351D6-473C-723B-0EEF-B81F99399B4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3AAA1D74-2DFD-72CC-435D-AC2158890CC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1007CCAE-C8D6-9369-F0F9-6DE78A4A65C3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25FF4A5B-14BF-7CDA-A0CB-F0E2F906409B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2556FD6B-43C0-5ADA-96DA-F995E54D4099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9B96AB6-6951-9D21-CA8F-E3893599A057}"/>
                  </a:ext>
                </a:extLst>
              </p:cNvPr>
              <p:cNvSpPr txBox="1"/>
              <p:nvPr/>
            </p:nvSpPr>
            <p:spPr>
              <a:xfrm>
                <a:off x="2476248" y="1330629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9B96AB6-6951-9D21-CA8F-E3893599A0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248" y="1330629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7">
            <a:extLst>
              <a:ext uri="{FF2B5EF4-FFF2-40B4-BE49-F238E27FC236}">
                <a16:creationId xmlns:a16="http://schemas.microsoft.com/office/drawing/2014/main" id="{FF28AE5E-5939-0D8C-BE87-BE2F58E82692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B614E916-ED40-FF62-6445-D0A4497DCD5B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53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6988487B-DB6B-AE59-4A88-C8EEB48F1150}"/>
                  </a:ext>
                </a:extLst>
              </p:cNvPr>
              <p:cNvSpPr txBox="1"/>
              <p:nvPr/>
            </p:nvSpPr>
            <p:spPr>
              <a:xfrm>
                <a:off x="10457710" y="1330628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𝑾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6988487B-DB6B-AE59-4A88-C8EEB48F11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7710" y="1330628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A8056CA7-288E-762C-154D-D28C0F08204A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A8056CA7-288E-762C-154D-D28C0F0820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6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F7C3D159-8BA0-64A1-886C-8232DAE7B3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856659"/>
            <a:ext cx="6712082" cy="7030538"/>
          </a:xfrm>
          <a:prstGeom prst="rect">
            <a:avLst/>
          </a:prstGeom>
        </p:spPr>
      </p:pic>
      <p:pic>
        <p:nvPicPr>
          <p:cNvPr id="19" name="Immagine 18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CB6E6F04-3D6A-A136-03D6-8DB94402CA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682" y="2917051"/>
            <a:ext cx="6561175" cy="687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843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DD398-03F6-F802-5171-D7DB7E9A48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5DB6BDB-D6D4-6574-B956-0DEE6BD149D2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6FA0B22-82B2-377D-6AAD-088A5944C6E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84991EE-B23D-FC2F-E76A-D960ED8CE9F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1216DF3F-46EF-CCD4-E860-1712EEFD61D9}"/>
              </a:ext>
            </a:extLst>
          </p:cNvPr>
          <p:cNvSpPr txBox="1"/>
          <p:nvPr/>
        </p:nvSpPr>
        <p:spPr>
          <a:xfrm>
            <a:off x="411934" y="502681"/>
            <a:ext cx="1939447" cy="1384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522AB6BA-63E7-98CE-1E5F-B14F78117B5D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CCE9E620-17BA-5C18-FD64-CA97D303018B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B879282-DF25-1E4F-2346-755D352B7230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B879282-DF25-1E4F-2346-755D352B72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59A5BF2B-1CB7-D26C-1D32-31968601103E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59A5BF2B-1CB7-D26C-1D32-3196860110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4963741E-5434-C438-275B-5E470F431463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7D88D70C-0122-AA3D-BF3F-CFA21A1AFA4D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54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3C8785F-D3C0-EF25-02C5-9DD71EA46797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3C8785F-D3C0-EF25-02C5-9DD71EA467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6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ABBD7A37-561B-4571-8CC3-137FFC399D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76532"/>
            <a:ext cx="6940601" cy="7269899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E0C7F98-06D9-5184-9708-942CA7020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2358468"/>
            <a:ext cx="6940601" cy="726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677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0B1FC6-7F94-6BA4-C452-923393CBB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ECF1134-ACA5-CDBD-09E4-DD00F1B1E978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7207F83-4980-54DB-BF05-51C77A9B535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19363B17-79B6-AACF-85C1-49E66FB0DF0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3B6A7683-D8CF-5E59-0C06-3A342F403885}"/>
              </a:ext>
            </a:extLst>
          </p:cNvPr>
          <p:cNvSpPr txBox="1"/>
          <p:nvPr/>
        </p:nvSpPr>
        <p:spPr>
          <a:xfrm>
            <a:off x="411934" y="502681"/>
            <a:ext cx="1939447" cy="1384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1D3CFFF5-74AA-4062-CBDE-050EFE2A4029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21EEC0D9-2DC2-BAF6-BA2C-A4DB17A68E83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id="{3979374A-B705-8712-1086-F9083F9842F5}"/>
              </a:ext>
            </a:extLst>
          </p:cNvPr>
          <p:cNvSpPr txBox="1"/>
          <p:nvPr/>
        </p:nvSpPr>
        <p:spPr>
          <a:xfrm>
            <a:off x="10943689" y="975025"/>
            <a:ext cx="5632239" cy="13773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8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MET</a:t>
            </a: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A7B9E155-CDB2-0FA9-E44A-24DB0EF7F4E4}"/>
              </a:ext>
            </a:extLst>
          </p:cNvPr>
          <p:cNvSpPr txBox="1"/>
          <p:nvPr/>
        </p:nvSpPr>
        <p:spPr>
          <a:xfrm>
            <a:off x="2329259" y="1139747"/>
            <a:ext cx="5632239" cy="13773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800" b="1" dirty="0" err="1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ptllZ</a:t>
            </a:r>
            <a:endParaRPr lang="en-US" sz="7800" b="1" dirty="0">
              <a:solidFill>
                <a:srgbClr val="004AAD"/>
              </a:solidFill>
              <a:latin typeface="Nunito Sans Heavy"/>
              <a:ea typeface="Nunito Sans Heavy"/>
              <a:cs typeface="Nunito Sans Heavy"/>
              <a:sym typeface="Nunito Sans Heavy"/>
            </a:endParaRPr>
          </a:p>
        </p:txBody>
      </p:sp>
      <p:sp>
        <p:nvSpPr>
          <p:cNvPr id="12" name="TextBox 17">
            <a:extLst>
              <a:ext uri="{FF2B5EF4-FFF2-40B4-BE49-F238E27FC236}">
                <a16:creationId xmlns:a16="http://schemas.microsoft.com/office/drawing/2014/main" id="{FC2B1467-F194-30F8-641E-3D79A333B212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3576E919-8590-A8EC-B794-010039BC78B5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55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19172C3-2B23-4C9E-ADC2-B192CBBCE440}"/>
                  </a:ext>
                </a:extLst>
              </p:cNvPr>
              <p:cNvSpPr txBox="1"/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(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𝐥𝐨𝐨𝐬𝐞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19172C3-2B23-4C9E-ADC2-B192CBBCE4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740" y="11403"/>
                <a:ext cx="4578321" cy="1436291"/>
              </a:xfrm>
              <a:prstGeom prst="rect">
                <a:avLst/>
              </a:prstGeom>
              <a:blipFill>
                <a:blip r:embed="rId4"/>
                <a:stretch>
                  <a:fillRect l="-90146" r="-84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5BFB2CA2-21A6-A1F4-24CB-226059000F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727591"/>
            <a:ext cx="6661130" cy="6863523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0879FABA-E7F8-789A-3439-5DCA53F588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663" y="2714071"/>
            <a:ext cx="6737970" cy="686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9285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506E08-38D4-4A8C-082E-9B6CE28FA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5BED62E9-48E9-EBBE-69C7-BE71FFF86E6F}"/>
              </a:ext>
            </a:extLst>
          </p:cNvPr>
          <p:cNvSpPr txBox="1"/>
          <p:nvPr/>
        </p:nvSpPr>
        <p:spPr>
          <a:xfrm>
            <a:off x="2600534" y="3432896"/>
            <a:ext cx="12986704" cy="3613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 RISULTATI OTTENUTI-CONTROL REGION </a:t>
            </a:r>
            <a:r>
              <a:rPr lang="en-US" sz="9600" b="1" dirty="0" err="1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WZb</a:t>
            </a:r>
            <a:endParaRPr lang="en-US" sz="9600" b="1" dirty="0">
              <a:solidFill>
                <a:srgbClr val="004AAD"/>
              </a:solidFill>
              <a:latin typeface="Nunito Sans Heavy"/>
              <a:ea typeface="Nunito Sans Heavy"/>
              <a:cs typeface="Nunito Sans Heavy"/>
              <a:sym typeface="Nunito Sans Heavy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93E13083-B486-6568-64C7-86163EC0FD6F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2C4782F-46A0-7643-2D31-DEFC5CFE2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D03D982-A547-310F-7B2F-31738ECBC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5" name="TextBox 17">
            <a:extLst>
              <a:ext uri="{FF2B5EF4-FFF2-40B4-BE49-F238E27FC236}">
                <a16:creationId xmlns:a16="http://schemas.microsoft.com/office/drawing/2014/main" id="{25BC5929-8BF2-02B9-926F-680A8361B288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98899853-F7FB-F173-FB4B-D08E5FF00325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56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6909720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81E56-E64A-89DD-2ED3-57A083BD8D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C61AB122-E982-032B-5695-96FD7216E762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0335674F-DDBE-CD60-0EAE-224B14315E6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BDB6AC9-1C6E-5E0F-3349-AAE16FCBA3C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FA4B19FF-0966-E245-39C2-09239BF046FB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50DEA58D-6EB8-9A62-6ADB-A438214233E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00426E43-E555-9FA2-B9E0-B13497B6F03A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CEF92B5-6122-C86B-E431-8346A13F572A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B63DFF1-A32C-FD98-7B5C-C85E63A68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006DED18-C2F2-1D6C-465A-502C6B557AB3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8AC742B2-065F-1DDB-3E05-2BBF244F1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D6554BD-1B53-97A7-6C80-B1198FE724A6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D6554BD-1B53-97A7-6C80-B1198FE72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6E126061-AD6B-363E-5E16-8BA7D9B26B71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4D2B2C16-934F-C229-F448-7AAF0E305134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8" name="Immagine 7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04B677B4-6466-77AF-1E84-F4506800BA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33" y="2382826"/>
            <a:ext cx="7239000" cy="7484828"/>
          </a:xfrm>
          <a:prstGeom prst="rect">
            <a:avLst/>
          </a:prstGeom>
        </p:spPr>
      </p:pic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6D1E7100-A60E-D9F5-7AEF-CFA64AEBB2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3118" y="2456867"/>
            <a:ext cx="7027135" cy="741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4689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86BE5F-C95B-DCD6-6FDF-09DCEE543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0CDC711-69CD-522E-D8B6-86E0E19C70D4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869C3A1-61EA-D89B-719C-50FD1CC2C5B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6D011E8-B820-FE70-DC5F-D6DFF514325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7D689E51-9895-939D-C8AC-294CC838679B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9CC09B46-0DD9-D12E-AACE-48E5E393718F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23C3D5A1-A92E-D04B-18B9-6FFDF80614E4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7CE3A83D-D2A8-8819-4D6C-69713489E098}"/>
                  </a:ext>
                </a:extLst>
              </p:cNvPr>
              <p:cNvSpPr txBox="1"/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0F0F378-A8A7-AA8F-5B7F-F5BCA558D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3B30B95-A6CB-9E95-0760-DF4FF1E1584B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3B30B95-A6CB-9E95-0760-DF4FF1E158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7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38C94EAA-338F-E0B9-B929-56D446565F27}"/>
                  </a:ext>
                </a:extLst>
              </p:cNvPr>
              <p:cNvSpPr txBox="1"/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C101F7CB-AEC3-81EE-5752-8C537B67CC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7">
            <a:extLst>
              <a:ext uri="{FF2B5EF4-FFF2-40B4-BE49-F238E27FC236}">
                <a16:creationId xmlns:a16="http://schemas.microsoft.com/office/drawing/2014/main" id="{BE19FD8C-3278-4FF9-037C-30D451628E7C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224010EB-F4F8-1726-D965-2AA01C78DF4D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0" name="Immagine 9" descr="Immagine che contiene testo, diagramm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46B8809D-0189-87B1-F93B-199B8BBFD5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611736"/>
            <a:ext cx="6934200" cy="7144890"/>
          </a:xfrm>
          <a:prstGeom prst="rect">
            <a:avLst/>
          </a:prstGeom>
        </p:spPr>
      </p:pic>
      <p:pic>
        <p:nvPicPr>
          <p:cNvPr id="13" name="Immagine 12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3F64A03B-6E93-7049-6D45-25E918FAD7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2634263"/>
            <a:ext cx="6959630" cy="714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120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5EBDF-B55A-4859-5BE0-6AC131EFE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85769E13-0662-807D-5F38-20736A590F19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8FDE7C3-78B6-B411-FBD2-7CA2E140385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CF42D76-3FE7-25BD-CAB9-CB9D0BDD79F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5B888460-3272-F56B-3E66-E4D57465EE19}"/>
                  </a:ext>
                </a:extLst>
              </p:cNvPr>
              <p:cNvSpPr txBox="1"/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D629AA8-A585-C4E8-A689-D23BF36B7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  <a:blipFill>
                <a:blip r:embed="rId2"/>
                <a:stretch>
                  <a:fillRect l="-28977" r="-1392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3749C425-E473-F837-0FFF-2053908BC487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1C7A9B08-4A87-6C63-F808-CB51B782114F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BA946CDF-05AF-866F-3F30-160D493E9DCD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9A5E2D08-2259-163D-C749-D39E5D1377D4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9A5E2D08-2259-163D-C749-D39E5D1377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D1666C93-908C-5554-2FDD-22AAA605693A}"/>
                  </a:ext>
                </a:extLst>
              </p:cNvPr>
              <p:cNvSpPr txBox="1"/>
              <p:nvPr/>
            </p:nvSpPr>
            <p:spPr>
              <a:xfrm>
                <a:off x="4517167" y="1447694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𝑾𝒁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303AFB81-FE33-670D-D5A8-D0FF712AB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167" y="1447694"/>
                <a:ext cx="2142151" cy="1436291"/>
              </a:xfrm>
              <a:prstGeom prst="rect">
                <a:avLst/>
              </a:prstGeom>
              <a:blipFill>
                <a:blip r:embed="rId9"/>
                <a:stretch>
                  <a:fillRect l="-43875" r="-290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7">
            <a:extLst>
              <a:ext uri="{FF2B5EF4-FFF2-40B4-BE49-F238E27FC236}">
                <a16:creationId xmlns:a16="http://schemas.microsoft.com/office/drawing/2014/main" id="{5E88B84E-DDB1-3BE1-2177-CCFE8C094FC9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273FF3AA-3ED0-50FF-A4AB-784F49650586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59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C888162F-6049-DCB5-A8D3-B411651F6B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752172"/>
            <a:ext cx="6629400" cy="6884150"/>
          </a:xfrm>
          <a:prstGeom prst="rect">
            <a:avLst/>
          </a:prstGeom>
        </p:spPr>
      </p:pic>
      <p:pic>
        <p:nvPicPr>
          <p:cNvPr id="13" name="Immagine 12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446E1E2-01F3-56DD-B33D-96A39CF8660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2860633"/>
            <a:ext cx="6629400" cy="679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34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A5CD6-A19E-084A-A74D-09003CD10A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1079F4D-3371-4F21-B87C-9D582179D24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F8B55B0-A53A-6603-77A9-DAD3CE4AF74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84B5DE0-C915-19E7-6900-5BB0559BABB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5" name="TextBox 5">
            <a:extLst>
              <a:ext uri="{FF2B5EF4-FFF2-40B4-BE49-F238E27FC236}">
                <a16:creationId xmlns:a16="http://schemas.microsoft.com/office/drawing/2014/main" id="{27969D00-FBED-1099-06C8-77E10EC004BC}"/>
              </a:ext>
            </a:extLst>
          </p:cNvPr>
          <p:cNvSpPr txBox="1"/>
          <p:nvPr/>
        </p:nvSpPr>
        <p:spPr>
          <a:xfrm>
            <a:off x="3762306" y="587656"/>
            <a:ext cx="11740619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DATASET UTILIZZATO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4793FE1F-EA81-CCA6-89E5-6E487A8B041D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01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AC159815-A486-0DB9-77CF-CA01CBE6B71B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A6728C6-D9B1-556B-99C9-0453887D2B2E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1" name="TextBox 10">
            <a:extLst>
              <a:ext uri="{FF2B5EF4-FFF2-40B4-BE49-F238E27FC236}">
                <a16:creationId xmlns:a16="http://schemas.microsoft.com/office/drawing/2014/main" id="{BB7C8575-4C17-2B03-5223-6A95E23C12C5}"/>
              </a:ext>
            </a:extLst>
          </p:cNvPr>
          <p:cNvSpPr txBox="1"/>
          <p:nvPr/>
        </p:nvSpPr>
        <p:spPr>
          <a:xfrm>
            <a:off x="636032" y="2967589"/>
            <a:ext cx="17449800" cy="174240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b="1" dirty="0">
                <a:solidFill>
                  <a:srgbClr val="004AAD"/>
                </a:solidFill>
                <a:latin typeface="Nunito Sans" pitchFamily="2" charset="0"/>
              </a:rPr>
              <a:t>MONTECARLO </a:t>
            </a:r>
            <a:r>
              <a:rPr lang="it-IT" sz="2400" dirty="0">
                <a:latin typeface="Nunito Sans" pitchFamily="2" charset="0"/>
              </a:rPr>
              <a:t>(Simulati con </a:t>
            </a:r>
            <a:r>
              <a:rPr lang="it-IT" sz="2400" dirty="0" err="1">
                <a:latin typeface="Nunito Sans" pitchFamily="2" charset="0"/>
              </a:rPr>
              <a:t>madgraph</a:t>
            </a:r>
            <a:r>
              <a:rPr lang="it-IT" sz="2400" dirty="0">
                <a:latin typeface="Nunito Sans" pitchFamily="2" charset="0"/>
              </a:rPr>
              <a:t>, Run3-Summer22EE, formato file NanoAODv12)</a:t>
            </a: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TVX (TTWW, TTZZ, TTLL_MLL, </a:t>
            </a:r>
            <a:r>
              <a:rPr lang="it-IT" sz="2400" dirty="0" err="1">
                <a:solidFill>
                  <a:srgbClr val="004AAD"/>
                </a:solidFill>
                <a:latin typeface="Nunito Sans" pitchFamily="2" charset="0"/>
              </a:rPr>
              <a:t>TTLNu</a:t>
            </a: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, TZQB</a:t>
            </a:r>
            <a:r>
              <a:rPr lang="it-IT" sz="2400" u="sng" dirty="0">
                <a:solidFill>
                  <a:srgbClr val="004AAD"/>
                </a:solidFill>
                <a:latin typeface="Nunito Sans" pitchFamily="2" charset="0"/>
              </a:rPr>
              <a:t>):</a:t>
            </a:r>
            <a:endParaRPr lang="it-IT" sz="2400" u="sng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/TTLNu-1Jets_TuneCP5_13p6TeV_amcatnloFXFX-pythia8/Run3Summer22EENanoAODv12-130X_mcRun3_2022_realistic_postEE_v6-v4/NANOAODSIM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/TZQB-Zto2L-4FS_MLL-30_TuneCP5_13p6TeV_amcatnlo-pythia8/Run3Summer22EENanoAODv12-130X_mcRun3_2022_realistic_postEE_v6-v2/NANOAODSIM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b="1" dirty="0">
                <a:solidFill>
                  <a:srgbClr val="004AAD"/>
                </a:solidFill>
                <a:latin typeface="Nunito Sans" pitchFamily="2" charset="0"/>
              </a:rPr>
              <a:t>DATI </a:t>
            </a:r>
            <a:r>
              <a:rPr lang="it-IT" sz="2400" dirty="0">
                <a:latin typeface="Nunito Sans" pitchFamily="2" charset="0"/>
              </a:rPr>
              <a:t>(Run3-Summer22EE (E,F,G), formato file NanoAODv12)</a:t>
            </a:r>
            <a:endParaRPr lang="it-IT" sz="2400" b="1" dirty="0">
              <a:solidFill>
                <a:srgbClr val="004AAD"/>
              </a:solidFill>
              <a:latin typeface="Nunito Sans" pitchFamily="2" charset="0"/>
            </a:endParaRP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MUON_RUN2022E/F/G-PROMPT: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</a:t>
            </a:r>
            <a:r>
              <a:rPr lang="it-IT" sz="2400" dirty="0" err="1">
                <a:latin typeface="Nunito Sans" pitchFamily="2" charset="0"/>
              </a:rPr>
              <a:t>Muon</a:t>
            </a:r>
            <a:r>
              <a:rPr lang="it-IT" sz="2400" dirty="0">
                <a:latin typeface="Nunito Sans" pitchFamily="2" charset="0"/>
              </a:rPr>
              <a:t>/Run2022E-22Sep2023-v1/NANOAOD | /</a:t>
            </a:r>
            <a:r>
              <a:rPr lang="it-IT" sz="2400" dirty="0" err="1">
                <a:latin typeface="Nunito Sans" pitchFamily="2" charset="0"/>
              </a:rPr>
              <a:t>Muon</a:t>
            </a:r>
            <a:r>
              <a:rPr lang="it-IT" sz="2400" dirty="0">
                <a:latin typeface="Nunito Sans" pitchFamily="2" charset="0"/>
              </a:rPr>
              <a:t>/Run2022F-22Sep2023-v2/NANOAOD | /</a:t>
            </a:r>
            <a:r>
              <a:rPr lang="it-IT" sz="2400" dirty="0" err="1">
                <a:latin typeface="Nunito Sans" pitchFamily="2" charset="0"/>
              </a:rPr>
              <a:t>Muon</a:t>
            </a:r>
            <a:r>
              <a:rPr lang="it-IT" sz="2400" dirty="0">
                <a:latin typeface="Nunito Sans" pitchFamily="2" charset="0"/>
              </a:rPr>
              <a:t>/Run2022G-22Sep2023-v1/NANOAOD</a:t>
            </a: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EGAMMA_RUN2022E/F/G-PROMPT: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</a:t>
            </a:r>
            <a:r>
              <a:rPr lang="it-IT" sz="2400" dirty="0" err="1">
                <a:latin typeface="Nunito Sans" pitchFamily="2" charset="0"/>
              </a:rPr>
              <a:t>EGamma</a:t>
            </a:r>
            <a:r>
              <a:rPr lang="it-IT" sz="2400" dirty="0">
                <a:latin typeface="Nunito Sans" pitchFamily="2" charset="0"/>
              </a:rPr>
              <a:t>/Run2022E-22Sep2023-v1/NANOAOD | /</a:t>
            </a:r>
            <a:r>
              <a:rPr lang="it-IT" sz="2400" dirty="0" err="1">
                <a:latin typeface="Nunito Sans" pitchFamily="2" charset="0"/>
              </a:rPr>
              <a:t>EGamma</a:t>
            </a:r>
            <a:r>
              <a:rPr lang="it-IT" sz="2400" dirty="0">
                <a:latin typeface="Nunito Sans" pitchFamily="2" charset="0"/>
              </a:rPr>
              <a:t>/Run2022F-22Sep2023-v1/NANOAOD | /</a:t>
            </a:r>
            <a:r>
              <a:rPr lang="it-IT" sz="2400" dirty="0" err="1">
                <a:latin typeface="Nunito Sans" pitchFamily="2" charset="0"/>
              </a:rPr>
              <a:t>EGamma</a:t>
            </a:r>
            <a:r>
              <a:rPr lang="it-IT" sz="2400" dirty="0">
                <a:latin typeface="Nunito Sans" pitchFamily="2" charset="0"/>
              </a:rPr>
              <a:t>/Run2022G-22Sep2023-v2/NANOAOD</a:t>
            </a: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4AAD"/>
                </a:solidFill>
                <a:latin typeface="Nunito Sans" pitchFamily="2" charset="0"/>
              </a:rPr>
              <a:t>MUONEG_RUN2022E/F/G-PROMPT: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r>
              <a:rPr lang="it-IT" sz="2400" dirty="0">
                <a:latin typeface="Nunito Sans" pitchFamily="2" charset="0"/>
              </a:rPr>
              <a:t>/</a:t>
            </a:r>
            <a:r>
              <a:rPr lang="it-IT" sz="2400" dirty="0" err="1">
                <a:latin typeface="Nunito Sans" pitchFamily="2" charset="0"/>
              </a:rPr>
              <a:t>MuonEG</a:t>
            </a:r>
            <a:r>
              <a:rPr lang="it-IT" sz="2400" dirty="0">
                <a:latin typeface="Nunito Sans" pitchFamily="2" charset="0"/>
              </a:rPr>
              <a:t>/Run2022E-22Sep2023-v1/NANOAOD | /</a:t>
            </a:r>
            <a:r>
              <a:rPr lang="it-IT" sz="2400" dirty="0" err="1">
                <a:latin typeface="Nunito Sans" pitchFamily="2" charset="0"/>
              </a:rPr>
              <a:t>MuonEG</a:t>
            </a:r>
            <a:r>
              <a:rPr lang="it-IT" sz="2400" dirty="0">
                <a:latin typeface="Nunito Sans" pitchFamily="2" charset="0"/>
              </a:rPr>
              <a:t>/Run2022F-22Sep2023-v1/NANOAOD | /</a:t>
            </a:r>
            <a:r>
              <a:rPr lang="it-IT" sz="2400" dirty="0" err="1">
                <a:latin typeface="Nunito Sans" pitchFamily="2" charset="0"/>
              </a:rPr>
              <a:t>MuonEG</a:t>
            </a:r>
            <a:r>
              <a:rPr lang="it-IT" sz="2400" dirty="0">
                <a:latin typeface="Nunito Sans" pitchFamily="2" charset="0"/>
              </a:rPr>
              <a:t>/Run2022G-22Sep2023-v1/NANOAOD</a:t>
            </a: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solidFill>
                <a:srgbClr val="004AAD"/>
              </a:solidFill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solidFill>
                <a:srgbClr val="004AAD"/>
              </a:solidFill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solidFill>
                <a:srgbClr val="004AAD"/>
              </a:solidFill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solidFill>
                <a:srgbClr val="004AAD"/>
              </a:solidFill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b="1" dirty="0">
              <a:solidFill>
                <a:srgbClr val="004AAD"/>
              </a:solidFill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b="1" dirty="0">
              <a:solidFill>
                <a:srgbClr val="004AAD"/>
              </a:solidFill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>
              <a:lnSpc>
                <a:spcPts val="3359"/>
              </a:lnSpc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45B48032-BAD4-E0FE-BBA9-26B312DC854A}"/>
              </a:ext>
            </a:extLst>
          </p:cNvPr>
          <p:cNvSpPr txBox="1"/>
          <p:nvPr/>
        </p:nvSpPr>
        <p:spPr>
          <a:xfrm>
            <a:off x="3330236" y="1965605"/>
            <a:ext cx="11627528" cy="17273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59"/>
              </a:lnSpc>
              <a:buClr>
                <a:srgbClr val="004AAD"/>
              </a:buClr>
            </a:pPr>
            <a:endParaRPr lang="it-IT" sz="2400" dirty="0">
              <a:latin typeface="Nunito Sans" pitchFamily="2" charset="0"/>
            </a:endParaRPr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it-IT" sz="2400" dirty="0"/>
          </a:p>
          <a:p>
            <a:pPr marL="342900" indent="-342900">
              <a:lnSpc>
                <a:spcPts val="3359"/>
              </a:lnSpc>
              <a:buClr>
                <a:srgbClr val="004AAD"/>
              </a:buClr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>
              <a:lnSpc>
                <a:spcPts val="3359"/>
              </a:lnSpc>
            </a:pPr>
            <a:endParaRPr lang="en-US" sz="2400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5AC46516-E48F-8943-1C01-1A875047A3F5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B63CE4E0-C8F9-E3C1-7444-FF95591650F3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310240976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E1BEF-2C26-3BF8-18B7-497599ADB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03780F2B-E0BE-CB59-962F-0427A9E2FF35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FF5B6E1-29A8-D7CE-A429-C028DB81C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F45A9FF-724F-0EEA-7637-3DF209932F1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B8102C9E-382F-0322-46BB-0E84FDC03CB2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571188AB-B259-A3D5-422A-4F7235D65FE3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18C7FAD4-C5FB-3FC7-00B7-2587A331CBC0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C4A2F65E-07B9-34D6-8F39-9F5051266E0B}"/>
                  </a:ext>
                </a:extLst>
              </p:cNvPr>
              <p:cNvSpPr txBox="1"/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AE467136-69C9-79DB-081A-47B6280BF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5BAC68AC-69A0-04C2-9E33-E3B5AA2810F4}"/>
                  </a:ext>
                </a:extLst>
              </p:cNvPr>
              <p:cNvSpPr txBox="1"/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EA29737F-19FC-0848-7144-FA17B2F40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738A68B-7F13-EFCF-1561-CD839216F008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E738A68B-7F13-EFCF-1561-CD839216F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7">
            <a:extLst>
              <a:ext uri="{FF2B5EF4-FFF2-40B4-BE49-F238E27FC236}">
                <a16:creationId xmlns:a16="http://schemas.microsoft.com/office/drawing/2014/main" id="{BBB06802-BC92-DC00-D758-9E180606CDC0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B3641A5D-4187-51DE-AEE5-A8BDB70BC86A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60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8" name="Immagine 7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3DE2DABC-EE45-85DD-95FD-929F363906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967589"/>
            <a:ext cx="6602146" cy="6712764"/>
          </a:xfrm>
          <a:prstGeom prst="rect">
            <a:avLst/>
          </a:prstGeom>
        </p:spPr>
      </p:pic>
      <p:pic>
        <p:nvPicPr>
          <p:cNvPr id="13" name="Immagine 12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8AA01C33-551E-8F1A-3BAE-3E774C98633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2874512"/>
            <a:ext cx="6705600" cy="690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6770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F4304-89DF-EBAC-387A-554EB1F43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13ED5DB-5E50-D95E-AEA8-D1029206BE1E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86BEFF2-93B4-9A28-39A7-0C52B381518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1EEC6E6B-FB7C-5AF6-ADD5-13D31705009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45958582-0DE9-FA9E-A098-016F7C453DCF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A36B044-353E-36C5-D74B-D43BFBEF3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104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32694CEE-E066-03B2-AEBC-33CAA7F7784B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06F8E3F3-6574-2CE3-F46A-8FA9CA983E07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871E205C-5273-F1E9-C549-0425A1891184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A952263-314C-DA59-B0DC-4E60E7B8949E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A0B1B33-1C34-4D33-F6C1-786519C70B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5"/>
                <a:stretch>
                  <a:fillRect l="-44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A801A80C-4ECC-4989-220E-15AB938417E9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A801A80C-4ECC-4989-220E-15AB938417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7">
            <a:extLst>
              <a:ext uri="{FF2B5EF4-FFF2-40B4-BE49-F238E27FC236}">
                <a16:creationId xmlns:a16="http://schemas.microsoft.com/office/drawing/2014/main" id="{A663A5FF-2A6F-A2CE-CB3A-2F04118EEC73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D4CE6491-DE3D-C8C1-884B-799A8E1A43E7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61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20" name="Immagine 1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0620AA96-7F3E-EC97-2566-BCCBE5CE6C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667" y="2731278"/>
            <a:ext cx="6862224" cy="7070727"/>
          </a:xfrm>
          <a:prstGeom prst="rect">
            <a:avLst/>
          </a:prstGeom>
        </p:spPr>
      </p:pic>
      <p:pic>
        <p:nvPicPr>
          <p:cNvPr id="22" name="Immagine 2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E311FE6D-1B2F-0D0E-1871-BA2E7CE1B6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956" y="2678231"/>
            <a:ext cx="6954209" cy="707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4993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8FC4A-5B08-860E-F092-2C3CC56DA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708B6EC-C76A-3C9D-0ECA-0C242F70825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2A1E897-737D-7DD4-6A47-14CA9600F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6A12BBC-3B0F-4B2C-0E76-21279E0E625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07D23A2C-199B-949E-A282-9F3141B28B98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C43AE67-04DC-7D7C-90B6-036EDD150B17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F01DEE9B-2B36-3E26-228A-EA7DDD819A69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F73BB4B-3F97-9D79-C816-E6E2565010AB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F73BB4B-3F97-9D79-C816-E6E2565010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C03CAF84-0A56-F424-E13D-A9A77881EEB5}"/>
                  </a:ext>
                </a:extLst>
              </p:cNvPr>
              <p:cNvSpPr txBox="1"/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𝑯𝒕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1D423C1D-D385-0F59-8B05-2AF522C3F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DBD98210-EAE5-384B-2310-1D66ECD3B4AC}"/>
                  </a:ext>
                </a:extLst>
              </p:cNvPr>
              <p:cNvSpPr txBox="1"/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𝟑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𝑾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50B2CF8B-A291-7BF1-9319-66AE488E4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  <a:blipFill>
                <a:blip r:embed="rId11"/>
                <a:stretch>
                  <a:fillRect l="-14681" r="-34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B783B3A1-7BCA-6AFB-C6FB-9AA8950B9686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B04F8349-D570-48C2-5FD0-5714B99EE820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62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9" name="Immagine 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90A45CB3-D84E-E885-085A-C8AF3E53490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347" y="2874071"/>
            <a:ext cx="6396643" cy="6723180"/>
          </a:xfrm>
          <a:prstGeom prst="rect">
            <a:avLst/>
          </a:prstGeom>
        </p:spPr>
      </p:pic>
      <p:pic>
        <p:nvPicPr>
          <p:cNvPr id="14" name="Immagine 13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00257F41-B10C-5D3D-5C07-E0380AC2F1D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921" y="2967589"/>
            <a:ext cx="6396642" cy="671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9352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63DF3B-31A3-B25B-A3A6-4E1B6C2456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412F1AC-C66E-2867-5E27-CDC168864414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5A604AD-0FAF-DA11-EC98-4DC0D5BA4D7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9FD863E-3B02-A83E-D7A7-E0FEFB0E3B9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D99ACC5C-CD73-2CCE-CB8F-A05ECAC98D20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D99ACC5C-CD73-2CCE-CB8F-A05ECAC98D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07D197D1-6FC3-91D1-06B0-E8A574304EBF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F18BF5AD-8CA2-7494-BEBF-8035E8230C34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ADE48222-4410-EE6C-C320-3C914804BCC4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5FCA343-BE34-7405-FA77-4131C265E5EC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5FCA343-BE34-7405-FA77-4131C265E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0CFA0C5-B007-74E6-9B43-D445F493DBAD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0CFA0C5-B007-74E6-9B43-D445F493D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7">
            <a:extLst>
              <a:ext uri="{FF2B5EF4-FFF2-40B4-BE49-F238E27FC236}">
                <a16:creationId xmlns:a16="http://schemas.microsoft.com/office/drawing/2014/main" id="{8FB3DE53-17CC-67D6-7596-78EB7F3D985C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E75DA7CE-5888-16C8-215E-1E7DD2FDBCAA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63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8" name="Immagine 7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5CC5352B-9EEE-93E4-12EA-E5AAE60347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898" y="2665940"/>
            <a:ext cx="6858000" cy="7066375"/>
          </a:xfrm>
          <a:prstGeom prst="rect">
            <a:avLst/>
          </a:prstGeom>
        </p:spPr>
      </p:pic>
      <p:pic>
        <p:nvPicPr>
          <p:cNvPr id="10" name="Immagine 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CD740FBE-B0B5-A266-1059-3B04266038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48" y="2761209"/>
            <a:ext cx="6936816" cy="705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15403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DDBD8-003B-1B65-F425-28EC40E2C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540CFA9-7436-3EA9-041B-B4EDD692B756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05CF3138-7F08-ABB2-C4E2-4380E0DC232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E23BAF9-9939-8D22-8F92-CF3A9CBF594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411B1624-6C3D-575B-7672-E72FAC49D07D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5D584325-30F0-87C7-B739-788AF3BA1EE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670696E4-755D-CF65-CB32-225BD5C7435F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8E1DC39A-A1E2-A2E5-5277-122DBCF45501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8E1DC39A-A1E2-A2E5-5277-122DBCF455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3D3CF209-75AB-21C9-7E84-984CAA2E3750}"/>
                  </a:ext>
                </a:extLst>
              </p:cNvPr>
              <p:cNvSpPr txBox="1"/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𝒏𝒗𝒑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3D3CF209-75AB-21C9-7E84-984CAA2E37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7200" y="1162484"/>
                <a:ext cx="3139935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B8F9B8DB-BD0E-4BEB-8F3E-9A9F37BBD11C}"/>
                  </a:ext>
                </a:extLst>
              </p:cNvPr>
              <p:cNvSpPr txBox="1"/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𝟑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B8F9B8DB-BD0E-4BEB-8F3E-9A9F37BBD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873" y="1362263"/>
                <a:ext cx="2864118" cy="1436291"/>
              </a:xfrm>
              <a:prstGeom prst="rect">
                <a:avLst/>
              </a:prstGeom>
              <a:blipFill>
                <a:blip r:embed="rId6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9361E24D-FC76-4D38-CA7D-A79112162B0E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C7CB2AD2-F220-C58B-F77A-DF9BDA78247C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64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0" name="Immagine 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537B5ED4-BA62-4DDA-95AB-5B9684F5DA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984178"/>
            <a:ext cx="6340206" cy="6579889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839F8283-CAFC-28E8-F27A-3D3DD7814B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2967589"/>
            <a:ext cx="6553200" cy="677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19295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44B12-C74C-1198-A918-72745A21C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8E7AF44-DA4D-93E8-CE58-58692D0E037A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2AECC58-A9F8-7E07-EF81-B3A2F8495DD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565E652-629D-EF6F-61F6-0050B73D3E2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912EED6B-5602-E9CE-A03A-878D30875D64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C3450E9-6989-58B0-F9FF-A99F652CBF2D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8C2429F3-F54F-1257-EF8B-550084DE8318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FA4342D-5ADD-53FD-C4AC-F8B948CBAFBB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432139C-F811-F0D4-1D9F-63C557262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C1EB43B-5247-5398-B7B9-846CFB972F57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F3712601-0BCB-AB15-5361-6CB14E832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DAAA336-2E5E-D31F-6153-4A97E44E88E8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DAAA336-2E5E-D31F-6153-4A97E44E88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CD26E4A2-5E1A-8909-7DC6-928072273366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2A9FCC96-8A26-F828-D89A-7E747189E06C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65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1CCF146-5BE2-D85C-2FEF-4D6A3F94AF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305" y="2395055"/>
            <a:ext cx="6924143" cy="7265295"/>
          </a:xfrm>
          <a:prstGeom prst="rect">
            <a:avLst/>
          </a:prstGeom>
        </p:spPr>
      </p:pic>
      <p:pic>
        <p:nvPicPr>
          <p:cNvPr id="20" name="Immagine 19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46CC0EFC-1CF0-659C-4429-CD2438F91D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531" y="2309826"/>
            <a:ext cx="7086598" cy="743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4647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489DA-2048-46FE-A4DC-BFFD4C499D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05121D59-D3F3-6B74-D868-C582CA49EC3A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DCD9D69-DCDA-ECA5-A162-D777401A6CA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805AE4D-6482-85E9-1329-A287457165B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5FC21E38-66D4-85D3-D728-5D56BF5DBD0F}"/>
              </a:ext>
            </a:extLst>
          </p:cNvPr>
          <p:cNvSpPr txBox="1"/>
          <p:nvPr/>
        </p:nvSpPr>
        <p:spPr>
          <a:xfrm>
            <a:off x="411934" y="502681"/>
            <a:ext cx="1939447" cy="1384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EC9CC1E2-4C9D-B911-2012-F6C2FC0452C0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7108D954-D8F4-8FDF-6F4C-B4D6B271B208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54326B5A-1262-EB73-5490-0745CFF4A566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F66ABED-84B1-AC5C-D14F-6F00C9A51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470CA623-E1E9-AAFC-B362-EEA60EAE2ADF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9F3CAB9E-D691-7168-9F3D-C92B28182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DA279F24-C1DF-6E0A-F8BF-C04B42E5A1FA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DA279F24-C1DF-6E0A-F8BF-C04B42E5A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56C4C517-430F-1A35-3FE7-AF3822FCD143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300BFE96-E3DA-00C4-A84F-BE155F9E7CBF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66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8" name="Immagine 7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C0168036-B2AC-B3A5-EF8A-BB8D66EFA1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494967"/>
            <a:ext cx="6959173" cy="7289352"/>
          </a:xfrm>
          <a:prstGeom prst="rect">
            <a:avLst/>
          </a:prstGeom>
        </p:spPr>
      </p:pic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92890D3A-69FA-3A03-F735-4E5FB66960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457" y="2506028"/>
            <a:ext cx="6959173" cy="728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0692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C0491-BE00-5566-B12C-0A2765511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E15A36B-27D6-633A-BA09-E62749664BD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1CAA7DF-D6F5-7118-649F-B84E8BC32AD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F691034-EF00-4B1C-A7DD-DD38165DDC1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F777554E-4698-0111-8B65-CA34DA7D0BE6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53E3222-7487-6A84-9387-2E6495E1B34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52EA493-0D6D-1BA7-687E-9E869BF7A2B9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3571D78-3D62-EA4A-93EE-E33568F1C6D8}"/>
                  </a:ext>
                </a:extLst>
              </p:cNvPr>
              <p:cNvSpPr txBox="1"/>
              <p:nvPr/>
            </p:nvSpPr>
            <p:spPr>
              <a:xfrm>
                <a:off x="2476248" y="1330629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3571D78-3D62-EA4A-93EE-E33568F1C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248" y="1330629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000D9C31-7835-E934-9D54-4F49E10E9C85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000D9C31-7835-E934-9D54-4F49E10E9C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7">
            <a:extLst>
              <a:ext uri="{FF2B5EF4-FFF2-40B4-BE49-F238E27FC236}">
                <a16:creationId xmlns:a16="http://schemas.microsoft.com/office/drawing/2014/main" id="{CDB69695-EDEC-D3A4-C907-1ACFCAA50851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EF2381E0-63F1-9734-F93D-1566E440A731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53717633-5FEE-DCB0-73AD-165697388083}"/>
                  </a:ext>
                </a:extLst>
              </p:cNvPr>
              <p:cNvSpPr txBox="1"/>
              <p:nvPr/>
            </p:nvSpPr>
            <p:spPr>
              <a:xfrm>
                <a:off x="10457710" y="1330628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𝑾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53717633-5FEE-DCB0-73AD-165697388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7710" y="1330628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F55E871C-F5A2-23B0-F771-5A428DC40C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298" y="2650400"/>
            <a:ext cx="6810780" cy="7133919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E1F8EA89-66A5-F7DB-96CB-FAD078A7DB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1867" y="2729468"/>
            <a:ext cx="6810780" cy="713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8647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FBBCC-93BF-F728-6E4B-F5F0B8DED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AB15976-3921-E701-A113-F2B2F6E45833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0D50D48-8D40-D32F-EB86-060104A1A9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319EDDE2-D7EC-38A7-73EC-54AFF1898C9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21762416-0B74-5339-1F67-EB23F4B3A84F}"/>
              </a:ext>
            </a:extLst>
          </p:cNvPr>
          <p:cNvSpPr txBox="1"/>
          <p:nvPr/>
        </p:nvSpPr>
        <p:spPr>
          <a:xfrm>
            <a:off x="411934" y="502681"/>
            <a:ext cx="1939447" cy="1384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7E2D99AB-EFC1-E9C9-108C-091CE5CB811F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6332A859-4A91-9B3C-E809-5847280F7CC7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CAF8206E-CED5-5551-667C-3E1A9D0EF68D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CAF8206E-CED5-5551-667C-3E1A9D0EF6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3A45D7BB-998D-2314-DD6D-BB760AB4ECCB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𝒁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3A45D7BB-998D-2314-DD6D-BB760AB4EC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C4302F54-BBCA-9AE9-0564-8242A895FA59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C4302F54-BBCA-9AE9-0564-8242A895FA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ABCC26AA-89CA-2C90-2F94-E6595B8E910F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7043C3FA-2760-5EFB-3213-65C253DE6ACE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9" name="Immagine 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3E948AB5-4C8C-5864-72B9-B862A499AF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506028"/>
            <a:ext cx="6876314" cy="7202562"/>
          </a:xfrm>
          <a:prstGeom prst="rect">
            <a:avLst/>
          </a:prstGeom>
        </p:spPr>
      </p:pic>
      <p:pic>
        <p:nvPicPr>
          <p:cNvPr id="16" name="Immagine 15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BA2DF8E5-7117-8606-6567-CBD90D26E6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487" y="2506028"/>
            <a:ext cx="6876314" cy="720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31969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A44DA-CD8F-7C81-E2C0-2E192B610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B456564-9365-201D-A40E-68AF6D4C2B39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34ACEA7-0F3B-5DD2-EF35-0171F0F9C43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126A1C3B-159E-712D-5841-0F9F7D2A24C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874F3EC6-CD23-4723-AA4F-D779E0E41119}"/>
              </a:ext>
            </a:extLst>
          </p:cNvPr>
          <p:cNvSpPr txBox="1"/>
          <p:nvPr/>
        </p:nvSpPr>
        <p:spPr>
          <a:xfrm>
            <a:off x="411934" y="502681"/>
            <a:ext cx="1939447" cy="1384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4B287088-B0AA-0C54-B77E-18803CBB3A2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F2243ECB-D8F2-8308-9E34-EE626FD21E7D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id="{6CC27BDE-46CE-434A-864A-392EA1FC4C9E}"/>
              </a:ext>
            </a:extLst>
          </p:cNvPr>
          <p:cNvSpPr txBox="1"/>
          <p:nvPr/>
        </p:nvSpPr>
        <p:spPr>
          <a:xfrm>
            <a:off x="10943689" y="975025"/>
            <a:ext cx="5632239" cy="13773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8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MET</a:t>
            </a: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3F50141B-7A70-60FA-39A3-C37353801B60}"/>
              </a:ext>
            </a:extLst>
          </p:cNvPr>
          <p:cNvSpPr txBox="1"/>
          <p:nvPr/>
        </p:nvSpPr>
        <p:spPr>
          <a:xfrm>
            <a:off x="2329259" y="1139747"/>
            <a:ext cx="5632239" cy="13773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800" b="1" dirty="0" err="1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ptllZ</a:t>
            </a:r>
            <a:endParaRPr lang="en-US" sz="7800" b="1" dirty="0">
              <a:solidFill>
                <a:srgbClr val="004AAD"/>
              </a:solidFill>
              <a:latin typeface="Nunito Sans Heavy"/>
              <a:ea typeface="Nunito Sans Heavy"/>
              <a:cs typeface="Nunito Sans Heavy"/>
              <a:sym typeface="Nunito Sans Heavy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C8AD5F13-6AFB-E9C9-FAB5-DE3844A76CEF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𝐖𝐙𝐛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C8AD5F13-6AFB-E9C9-FAB5-DE3844A76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 l="-47294" r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7">
            <a:extLst>
              <a:ext uri="{FF2B5EF4-FFF2-40B4-BE49-F238E27FC236}">
                <a16:creationId xmlns:a16="http://schemas.microsoft.com/office/drawing/2014/main" id="{DC063952-CF7B-2C3B-B3DE-ED83D37DACC5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8A1ABC67-810C-9D1E-2097-569293BE72F1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69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8" name="Immagine 7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5CC4009B-767A-2B72-AEBB-6FF1E0B124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657" y="2582183"/>
            <a:ext cx="6931155" cy="7047285"/>
          </a:xfrm>
          <a:prstGeom prst="rect">
            <a:avLst/>
          </a:prstGeom>
        </p:spPr>
      </p:pic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D3A0FF11-3A85-EC6C-DF13-41D60C8686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7467" y="2582183"/>
            <a:ext cx="7027135" cy="711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721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6507B-7E0F-FA22-36EF-D65BC97D1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7228692-3D55-062A-1086-519283DC4AFA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F93B95B-19DC-0EA0-4270-C88021D0462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3AA4C41-1255-465F-BBE0-D94DA5FA839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5" name="TextBox 5">
            <a:extLst>
              <a:ext uri="{FF2B5EF4-FFF2-40B4-BE49-F238E27FC236}">
                <a16:creationId xmlns:a16="http://schemas.microsoft.com/office/drawing/2014/main" id="{3BFA0286-5697-0C4E-CCE3-BB48DE3359F4}"/>
              </a:ext>
            </a:extLst>
          </p:cNvPr>
          <p:cNvSpPr txBox="1"/>
          <p:nvPr/>
        </p:nvSpPr>
        <p:spPr>
          <a:xfrm>
            <a:off x="2346465" y="629876"/>
            <a:ext cx="14538453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8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PRESELEZIONI APPLICATE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C21D3BC5-2A6B-B3B1-F91C-B77E68106982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01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7EF33BFD-114E-9337-55F9-649A18A55CFE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F91A2145-4261-10C2-7F64-12524AF9AD35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ella 11">
                <a:extLst>
                  <a:ext uri="{FF2B5EF4-FFF2-40B4-BE49-F238E27FC236}">
                    <a16:creationId xmlns:a16="http://schemas.microsoft.com/office/drawing/2014/main" id="{D0F630E3-6815-09E0-CE0D-DDD103093DB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60704"/>
                  </p:ext>
                </p:extLst>
              </p:nvPr>
            </p:nvGraphicFramePr>
            <p:xfrm>
              <a:off x="1828800" y="1820493"/>
              <a:ext cx="16047262" cy="851453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2466">
                      <a:extLst>
                        <a:ext uri="{9D8B030D-6E8A-4147-A177-3AD203B41FA5}">
                          <a16:colId xmlns:a16="http://schemas.microsoft.com/office/drawing/2014/main" val="2057220957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3163306965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2428308423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2543169696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1241176668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734102512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219706121"/>
                        </a:ext>
                      </a:extLst>
                    </a:gridCol>
                  </a:tblGrid>
                  <a:tr h="3837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VARIABILI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SAME SIGN WW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SAME SIGN WW 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WZ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WZ 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LOW MJJ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INVERSE MET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76197448"/>
                      </a:ext>
                    </a:extLst>
                  </a:tr>
                  <a:tr h="860574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Leptoni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2, dello stesso segno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2, dello stesso segno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3, di cui 2 dello stesso sapore e segno opposto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3, di cui 2 dello stesso sapore e segno opposto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2, dello stesso segno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2, dello stesso segno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9212115"/>
                      </a:ext>
                    </a:extLst>
                  </a:tr>
                  <a:tr h="408175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T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18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l</m:t>
                                        </m:r>
                                      </m:e>
                                      <m:sub>
                                        <m: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25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25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25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25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25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25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26963901"/>
                      </a:ext>
                    </a:extLst>
                  </a:tr>
                  <a:tr h="408175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T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18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l</m:t>
                                        </m:r>
                                      </m:e>
                                      <m:sub>
                                        <m: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361449"/>
                      </a:ext>
                    </a:extLst>
                  </a:tr>
                  <a:tr h="409968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T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18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l</m:t>
                                        </m:r>
                                      </m:e>
                                      <m:sub>
                                        <m: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&gt;10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&gt;10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26759816"/>
                      </a:ext>
                    </a:extLst>
                  </a:tr>
                  <a:tr h="347042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ll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 20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14436235"/>
                      </a:ext>
                    </a:extLst>
                  </a:tr>
                  <a:tr h="347042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lll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&gt;100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&gt;100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37602643"/>
                      </a:ext>
                    </a:extLst>
                  </a:tr>
                  <a:tr h="34704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MET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&gt;30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&gt;30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&gt;30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&gt;30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&gt;30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&lt;</m:t>
                                </m:r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30 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45766711"/>
                      </a:ext>
                    </a:extLst>
                  </a:tr>
                  <a:tr h="602402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jj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dirty="0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(&gt;300GeV </a:t>
                          </a:r>
                          <a:r>
                            <a:rPr lang="it-IT" sz="1800" b="0" dirty="0" err="1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loose</a:t>
                          </a:r>
                          <a:r>
                            <a:rPr lang="it-IT" sz="1800" b="0" dirty="0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dirty="0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(&gt;300GeV </a:t>
                          </a:r>
                          <a:r>
                            <a:rPr lang="it-IT" sz="1800" b="0" dirty="0" err="1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loose</a:t>
                          </a:r>
                          <a:r>
                            <a:rPr lang="it-IT" sz="1800" b="0" dirty="0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i="0" dirty="0">
                              <a:solidFill>
                                <a:srgbClr val="000000"/>
                              </a:solidFill>
                              <a:latin typeface="+mn-lt"/>
                              <a:sym typeface="Nunito Sans"/>
                            </a:rPr>
                            <a:t>&gt;250GeV &amp; &lt;</a:t>
                          </a:r>
                          <a14:m>
                            <m:oMath xmlns:m="http://schemas.openxmlformats.org/officeDocument/2006/math">
                              <m:r>
                                <a:rPr lang="it-IT" sz="18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500 </m:t>
                              </m:r>
                              <m:r>
                                <m:rPr>
                                  <m:sty m:val="p"/>
                                </m:rPr>
                                <a:rPr lang="it-IT" sz="18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GeV</m:t>
                              </m:r>
                            </m:oMath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12534"/>
                      </a:ext>
                    </a:extLst>
                  </a:tr>
                  <a:tr h="602402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 xmlns:m="http://schemas.openxmlformats.org/officeDocument/2006/math">
                              <m:r>
                                <a:rPr lang="it-IT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                  |</m:t>
                              </m:r>
                              <m:sSub>
                                <m:sSubPr>
                                  <m:ctrlPr>
                                    <a:rPr lang="it-IT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Nunito Sans"/>
                                    </a:rPr>
                                    <m:t>Δη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8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  <m:t>jj</m:t>
                                  </m:r>
                                </m:sub>
                              </m:sSub>
                              <m:r>
                                <a:rPr lang="it-IT" sz="18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</m:t>
                              </m:r>
                            </m:oMath>
                          </a14:m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|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&gt;2,5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dirty="0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(&gt;2.0 </a:t>
                          </a:r>
                          <a:r>
                            <a:rPr lang="it-IT" sz="1800" b="0" dirty="0" err="1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loose</a:t>
                          </a:r>
                          <a:r>
                            <a:rPr lang="it-IT" sz="1800" b="0" dirty="0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&gt;2,5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&gt;2,5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dirty="0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(&gt;2.0 </a:t>
                          </a:r>
                          <a:r>
                            <a:rPr lang="it-IT" sz="1800" b="0" dirty="0" err="1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loose</a:t>
                          </a:r>
                          <a:r>
                            <a:rPr lang="it-IT" sz="1800" b="0" dirty="0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&gt;2,5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dirty="0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&gt;2,5</m:t>
                                </m:r>
                              </m:oMath>
                            </m:oMathPara>
                          </a14:m>
                          <a:endParaRPr lang="it-IT" sz="1800" b="0" dirty="0">
                            <a:solidFill>
                              <a:srgbClr val="000000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43754750"/>
                      </a:ext>
                    </a:extLst>
                  </a:tr>
                  <a:tr h="407697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T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180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j</m:t>
                                        </m:r>
                                      </m:e>
                                      <m:sub>
                                        <m:r>
                                          <a:rPr lang="it-IT" sz="18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&gt;50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5107091"/>
                      </a:ext>
                    </a:extLst>
                  </a:tr>
                  <a:tr h="347042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it-IT" sz="18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sz="18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sym typeface="Nunito Sans"/>
                                      </a:rPr>
                                      <m:t>max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it-IT" sz="18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sym typeface="Nunito Sans"/>
                                          </a:rPr>
                                        </m:ctrlPr>
                                      </m:dPr>
                                      <m:e>
                                        <m:sSubSup>
                                          <m:sSubSupPr>
                                            <m:ctrlPr>
                                              <a:rPr lang="it-IT" sz="18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sym typeface="Nunito Sans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it-IT" sz="18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sym typeface="Nunito Sans"/>
                                              </a:rPr>
                                              <m:t>𝑧</m:t>
                                            </m:r>
                                          </m:e>
                                          <m:sub>
                                            <m:r>
                                              <a:rPr lang="it-IT" sz="18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sym typeface="Nunito Sans"/>
                                              </a:rPr>
                                              <m:t>𝑙</m:t>
                                            </m:r>
                                          </m:sub>
                                          <m:sup>
                                            <m:r>
                                              <a:rPr lang="it-IT" sz="18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sym typeface="Nunito Sans"/>
                                              </a:rPr>
                                              <m:t>∗</m:t>
                                            </m:r>
                                          </m:sup>
                                        </m:sSubSup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&lt;0,75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&lt;0,75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&lt;1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&lt;1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&lt;0,75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&lt;0,75</m:t>
                                </m:r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64265643"/>
                      </a:ext>
                    </a:extLst>
                  </a:tr>
                  <a:tr h="602402"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 xmlns:m="http://schemas.openxmlformats.org/officeDocument/2006/math">
                              <m: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             |</m:t>
                              </m:r>
                            </m:oMath>
                          </a14:m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sym typeface="Nunito San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8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  <m:t>m</m:t>
                                  </m:r>
                                </m:e>
                                <m:sub>
                                  <m:r>
                                    <a:rPr lang="it-IT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  <m:t>𝒍𝒍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1800" b="0" dirty="0">
                              <a:solidFill>
                                <a:schemeClr val="tx1"/>
                              </a:solidFill>
                              <a:latin typeface="Nunito Sans"/>
                              <a:sym typeface="Nunito Sans"/>
                            </a:rPr>
                            <a:t>-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8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  <m:t>m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Nunito Sans"/>
                                    </a:rPr>
                                    <m:t>Z</m:t>
                                  </m:r>
                                </m:sub>
                              </m:sSub>
                              <m: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|</m:t>
                              </m:r>
                            </m:oMath>
                          </a14:m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                 &gt;15 </m:t>
                              </m:r>
                              <m:r>
                                <m:rPr>
                                  <m:sty m:val="p"/>
                                </m:rP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GeV</m:t>
                              </m:r>
                            </m:oMath>
                          </a14:m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ee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                  &gt;15 </m:t>
                              </m:r>
                              <m:r>
                                <m:rPr>
                                  <m:sty m:val="p"/>
                                </m:rP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GeV</m:t>
                              </m:r>
                            </m:oMath>
                          </a14:m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ee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u="none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&lt;15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u="none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u="none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0" u="none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&lt;15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800" b="0" i="0" u="none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sym typeface="Nunito Sans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it-IT" u="none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                 &gt;15 </m:t>
                              </m:r>
                              <m:r>
                                <m:rPr>
                                  <m:sty m:val="p"/>
                                </m:rP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GeV</m:t>
                              </m:r>
                            </m:oMath>
                          </a14:m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ee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                  &gt;15 </m:t>
                              </m:r>
                              <m:r>
                                <m:rPr>
                                  <m:sty m:val="p"/>
                                </m:rPr>
                                <a:rPr lang="it-IT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Nunito Sans"/>
                                </a:rPr>
                                <m:t>GeV</m:t>
                              </m:r>
                            </m:oMath>
                          </a14:m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ee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87912102"/>
                      </a:ext>
                    </a:extLst>
                  </a:tr>
                  <a:tr h="602402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Nunito Sans"/>
                              <a:sym typeface="Nunito Sans"/>
                            </a:rPr>
                            <a:t>          Anti b-tagging</a:t>
                          </a:r>
                          <a:endParaRPr lang="it-IT" sz="1800" b="0" dirty="0">
                            <a:solidFill>
                              <a:schemeClr val="tx1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Applicato  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(medium-</a:t>
                          </a:r>
                          <a:r>
                            <a:rPr lang="it-IT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Nunito Sans" pitchFamily="2" charset="0"/>
                              <a:ea typeface="+mn-ea"/>
                              <a:cs typeface="+mn-cs"/>
                            </a:rPr>
                            <a:t>0.2605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Invertito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Applicato (medium-</a:t>
                          </a:r>
                          <a:r>
                            <a:rPr lang="it-IT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Nunito Sans" pitchFamily="2" charset="0"/>
                              <a:ea typeface="+mn-ea"/>
                              <a:cs typeface="+mn-cs"/>
                            </a:rPr>
                            <a:t>0.2605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Invertito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Applicato  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(medium-</a:t>
                          </a:r>
                          <a:r>
                            <a:rPr lang="it-IT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Nunito Sans" pitchFamily="2" charset="0"/>
                              <a:ea typeface="+mn-ea"/>
                              <a:cs typeface="+mn-cs"/>
                            </a:rPr>
                            <a:t>0.2605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Applicato  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(medium-</a:t>
                          </a:r>
                          <a:r>
                            <a:rPr lang="it-IT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Nunito Sans" pitchFamily="2" charset="0"/>
                              <a:ea typeface="+mn-ea"/>
                              <a:cs typeface="+mn-cs"/>
                            </a:rPr>
                            <a:t>0.2605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3153190"/>
                      </a:ext>
                    </a:extLst>
                  </a:tr>
                  <a:tr h="1371002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dirty="0">
                              <a:solidFill>
                                <a:schemeClr val="tx1"/>
                              </a:solidFill>
                              <a:latin typeface="Nunito Sans"/>
                              <a:sym typeface="Nunito Sans"/>
                            </a:rPr>
                            <a:t>           Secondo jet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baseline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&gt;30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  2.5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&gt;50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( 2.5&lt;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  <a:endParaRPr lang="it-IT" i="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</a:t>
                          </a:r>
                          <a:r>
                            <a:rPr lang="it-IT" i="0" baseline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&gt;30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  2.5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&gt;50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( 2.5&lt;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  <a:endParaRPr lang="it-IT" i="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</a:t>
                          </a:r>
                          <a:r>
                            <a:rPr lang="it-IT" i="0" baseline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&gt;30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  2.5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&gt;50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( 2.5&lt;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  <a:endParaRPr lang="it-IT" i="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</a:t>
                          </a:r>
                          <a:r>
                            <a:rPr lang="it-IT" i="0" baseline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&gt;30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  2.5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&gt;50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( 2.5&lt;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  <a:endParaRPr lang="it-IT" i="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baseline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&gt;30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  2.5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&gt;50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( 2.5&lt;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  <a:endParaRPr lang="it-IT" i="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baseline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&gt;30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  2.5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&gt;50 </m:t>
                              </m:r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&amp; </m:t>
                              </m:r>
                            </m:oMath>
                          </a14:m>
                          <a:endParaRPr lang="it-IT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( 2.5&lt;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</m:d>
                              <m:r>
                                <a:rPr lang="it-IT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&lt;3.0 </m:t>
                              </m:r>
                            </m:oMath>
                          </a14:m>
                          <a:r>
                            <a:rPr lang="it-IT" b="0" i="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  <a:ea typeface="Cambria Math" panose="02040503050406030204" pitchFamily="18" charset="0"/>
                            </a:rPr>
                            <a:t>)</a:t>
                          </a:r>
                          <a:endParaRPr lang="it-IT" i="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491974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ella 11">
                <a:extLst>
                  <a:ext uri="{FF2B5EF4-FFF2-40B4-BE49-F238E27FC236}">
                    <a16:creationId xmlns:a16="http://schemas.microsoft.com/office/drawing/2014/main" id="{D0F630E3-6815-09E0-CE0D-DDD103093DB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60704"/>
                  </p:ext>
                </p:extLst>
              </p:nvPr>
            </p:nvGraphicFramePr>
            <p:xfrm>
              <a:off x="1828800" y="1820493"/>
              <a:ext cx="16047262" cy="851453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2466">
                      <a:extLst>
                        <a:ext uri="{9D8B030D-6E8A-4147-A177-3AD203B41FA5}">
                          <a16:colId xmlns:a16="http://schemas.microsoft.com/office/drawing/2014/main" val="2057220957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3163306965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2428308423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2543169696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1241176668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734102512"/>
                        </a:ext>
                      </a:extLst>
                    </a:gridCol>
                    <a:gridCol w="2292466">
                      <a:extLst>
                        <a:ext uri="{9D8B030D-6E8A-4147-A177-3AD203B41FA5}">
                          <a16:colId xmlns:a16="http://schemas.microsoft.com/office/drawing/2014/main" val="219706121"/>
                        </a:ext>
                      </a:extLst>
                    </a:gridCol>
                  </a:tblGrid>
                  <a:tr h="3837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VARIABILI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SAME SIGN WW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SAME SIGN WW 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WZ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WZ 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LOW MJJ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INVERSE MET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76197448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Leptoni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2, dello stesso segno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2, dello stesso segno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3, di cui 2 dello stesso sapore e segno opposto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3, di cui 2 dello stesso sapore e segno opposto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2, dello stesso segno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2, dello stesso segno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9212115"/>
                      </a:ext>
                    </a:extLst>
                  </a:tr>
                  <a:tr h="433705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2" t="-304225" r="-601862" b="-15915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32" t="-304225" r="-501862" b="-15915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32" t="-304225" r="-401862" b="-15915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304225" r="-300796" b="-15915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304225" r="-201596" b="-15915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0798" t="-304225" r="-101596" b="-15915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798" t="-304225" r="-1596" b="-15915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6963901"/>
                      </a:ext>
                    </a:extLst>
                  </a:tr>
                  <a:tr h="433705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2" t="-398611" r="-601862" b="-1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32" t="-398611" r="-501862" b="-1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32" t="-398611" r="-401862" b="-1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398611" r="-300796" b="-1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398611" r="-201596" b="-1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0798" t="-398611" r="-101596" b="-1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798" t="-398611" r="-1596" b="-1469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4361449"/>
                      </a:ext>
                    </a:extLst>
                  </a:tr>
                  <a:tr h="43561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2" t="-505634" r="-601862" b="-13901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505634" r="-300796" b="-13901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505634" r="-201596" b="-13901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267598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2" t="-716667" r="-601862" b="-15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32" t="-716667" r="-501862" b="-15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32" t="-716667" r="-401862" b="-15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0798" t="-716667" r="-101596" b="-15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798" t="-716667" r="-1596" b="-154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443623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2" t="-816667" r="-601862" b="-14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816667" r="-300796" b="-14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816667" r="-201596" b="-14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3760264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MET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32" t="-916667" r="-501862" b="-13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32" t="-916667" r="-401862" b="-13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916667" r="-300796" b="-13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916667" r="-201596" b="-13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0798" t="-916667" r="-101596" b="-13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798" t="-916667" r="-1596" b="-134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576671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2" t="-580952" r="-601862" b="-6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32" t="-580952" r="-501862" b="-6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32" t="-580952" r="-401862" b="-6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580952" r="-300796" b="-6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580952" r="-201596" b="-6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0798" t="-580952" r="-101596" b="-6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798" t="-580952" r="-1596" b="-66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8412534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2" t="-680952" r="-601862" b="-5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32" t="-680952" r="-501862" b="-5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32" t="-680952" r="-401862" b="-5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680952" r="-300796" b="-5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680952" r="-201596" b="-5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dirty="0">
                              <a:solidFill>
                                <a:srgbClr val="000000"/>
                              </a:solidFill>
                              <a:latin typeface="Nunito Sans"/>
                              <a:sym typeface="Nunito Sans"/>
                            </a:rPr>
                            <a:t>                  -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798" t="-680952" r="-1596" b="-56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3754750"/>
                      </a:ext>
                    </a:extLst>
                  </a:tr>
                  <a:tr h="43319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2" t="-1138889" r="-601862" b="-7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32" t="-1138889" r="-501862" b="-7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32" t="-1138889" r="-401862" b="-7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1138889" r="-300796" b="-7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1138889" r="-201596" b="-7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0798" t="-1138889" r="-101596" b="-7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798" t="-1138889" r="-1596" b="-7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510709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2" t="-1486667" r="-601862" b="-7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32" t="-1486667" r="-501862" b="-7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32" t="-1486667" r="-401862" b="-7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1486667" r="-300796" b="-7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1486667" r="-201596" b="-7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0798" t="-1486667" r="-101596" b="-7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798" t="-1486667" r="-1596" b="-77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6426564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2" t="-906667" r="-601862" b="-3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32" t="-906667" r="-501862" b="-3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32" t="-906667" r="-401862" b="-3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906667" r="-300796" b="-3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906667" r="-201596" b="-3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0798" t="-906667" r="-101596" b="-3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798" t="-906667" r="-1596" b="-3428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791210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Nunito Sans"/>
                              <a:sym typeface="Nunito Sans"/>
                            </a:rPr>
                            <a:t>          Anti b-tagging</a:t>
                          </a:r>
                          <a:endParaRPr lang="it-IT" sz="1800" b="0" dirty="0">
                            <a:solidFill>
                              <a:schemeClr val="tx1"/>
                            </a:solidFill>
                            <a:latin typeface="Nunito Sans"/>
                            <a:sym typeface="Nunito San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Applicato  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(medium-</a:t>
                          </a:r>
                          <a:r>
                            <a:rPr lang="it-IT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Nunito Sans" pitchFamily="2" charset="0"/>
                              <a:ea typeface="+mn-ea"/>
                              <a:cs typeface="+mn-cs"/>
                            </a:rPr>
                            <a:t>0.2605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Invertito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Applicato (medium-</a:t>
                          </a:r>
                          <a:r>
                            <a:rPr lang="it-IT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Nunito Sans" pitchFamily="2" charset="0"/>
                              <a:ea typeface="+mn-ea"/>
                              <a:cs typeface="+mn-cs"/>
                            </a:rPr>
                            <a:t>0.2605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Invertito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Applicato  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(medium-</a:t>
                          </a:r>
                          <a:r>
                            <a:rPr lang="it-IT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Nunito Sans" pitchFamily="2" charset="0"/>
                              <a:ea typeface="+mn-ea"/>
                              <a:cs typeface="+mn-cs"/>
                            </a:rPr>
                            <a:t>0.2605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Applicato  </a:t>
                          </a:r>
                        </a:p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(medium-</a:t>
                          </a:r>
                          <a:r>
                            <a:rPr lang="it-IT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Nunito Sans" pitchFamily="2" charset="0"/>
                              <a:ea typeface="+mn-ea"/>
                              <a:cs typeface="+mn-cs"/>
                            </a:rPr>
                            <a:t>0.2605</a:t>
                          </a:r>
                          <a:r>
                            <a:rPr lang="it-IT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3153190"/>
                      </a:ext>
                    </a:extLst>
                  </a:tr>
                  <a:tr h="1456754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="0" dirty="0">
                              <a:solidFill>
                                <a:schemeClr val="tx1"/>
                              </a:solidFill>
                              <a:latin typeface="Nunito Sans"/>
                              <a:sym typeface="Nunito Sans"/>
                            </a:rPr>
                            <a:t>           Secondo jet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32" t="-486192" r="-501862" b="-66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32" t="-486192" r="-401862" b="-66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735" t="-486192" r="-300796" b="-66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798" t="-486192" r="-201596" b="-66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0798" t="-486192" r="-101596" b="-66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798" t="-486192" r="-1596" b="-66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91974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581ACBA0-23B9-B16B-AB20-95FBC9377716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AE7BD693-69FD-6103-759B-5B434AE3D491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369132844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4CABEC-D228-761C-A14F-698686CAF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2F2093ED-C492-DE13-2FE8-1424BE2874A3}"/>
              </a:ext>
            </a:extLst>
          </p:cNvPr>
          <p:cNvSpPr txBox="1"/>
          <p:nvPr/>
        </p:nvSpPr>
        <p:spPr>
          <a:xfrm>
            <a:off x="2600534" y="3432896"/>
            <a:ext cx="12986704" cy="3613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 RISULTATI OTTENUTI-CONTROL REGION LOW-MJJ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73B0245C-9176-65CF-E8A2-EE30B13DCA81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E0529855-D7F0-CE46-ED4C-E6916E5C6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642F5200-32EF-371E-E572-D4A977209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5" name="TextBox 17">
            <a:extLst>
              <a:ext uri="{FF2B5EF4-FFF2-40B4-BE49-F238E27FC236}">
                <a16:creationId xmlns:a16="http://schemas.microsoft.com/office/drawing/2014/main" id="{DD9B5B69-4AE1-79F0-2159-09BDCEDFA089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5331BF88-23F4-AEF9-EF0B-91E4E5204E3D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70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23448910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64EDF-A74F-D03F-859D-AD02CFE85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ED698CB-9BB9-C2AD-882F-9AAA2E9FD7BB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07FE1B9-FBC0-540D-703A-DB769F07806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C2CD1B6A-0516-E756-62E4-3C47589AA33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E440C2E7-FFDA-ADBE-A648-6504FA503DDA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7959D60-AB9F-37B4-7DFD-8D4611A6B9B0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C923C232-FDE0-C70B-5440-4E6944322049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EA46B0C-B7CF-6277-2B77-F0AA638F2A2F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B63DFF1-A32C-FD98-7B5C-C85E63A68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9D8BE434-6CDF-B17B-C626-C0ADD1CAEE48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𝐥𝐨𝐰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9D8BE434-6CDF-B17B-C626-C0ADD1CAE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 l="-57684" r="-52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17">
            <a:extLst>
              <a:ext uri="{FF2B5EF4-FFF2-40B4-BE49-F238E27FC236}">
                <a16:creationId xmlns:a16="http://schemas.microsoft.com/office/drawing/2014/main" id="{840F3B7F-8D24-FF90-8F1E-6FC0570CA893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F0C3C110-61AB-38B5-7308-0184E7810114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71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5">
                <a:extLst>
                  <a:ext uri="{FF2B5EF4-FFF2-40B4-BE49-F238E27FC236}">
                    <a16:creationId xmlns:a16="http://schemas.microsoft.com/office/drawing/2014/main" id="{064AFE6B-5B24-C381-B534-04B39E789BC6}"/>
                  </a:ext>
                </a:extLst>
              </p:cNvPr>
              <p:cNvSpPr txBox="1"/>
              <p:nvPr/>
            </p:nvSpPr>
            <p:spPr>
              <a:xfrm>
                <a:off x="4182259" y="1013177"/>
                <a:ext cx="3139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𝒍𝒍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1" name="TextBox 5">
                <a:extLst>
                  <a:ext uri="{FF2B5EF4-FFF2-40B4-BE49-F238E27FC236}">
                    <a16:creationId xmlns:a16="http://schemas.microsoft.com/office/drawing/2014/main" id="{064AFE6B-5B24-C381-B534-04B39E789B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59" y="1013177"/>
                <a:ext cx="3139935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magine 1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EEB0DF04-7D08-5EB2-8D30-300F559EF4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657" y="2513402"/>
            <a:ext cx="7152743" cy="731775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1" name="Input penna 20">
                <a:extLst>
                  <a:ext uri="{FF2B5EF4-FFF2-40B4-BE49-F238E27FC236}">
                    <a16:creationId xmlns:a16="http://schemas.microsoft.com/office/drawing/2014/main" id="{4B8A4B50-5AD0-DAE4-2F75-D84A13EACFA8}"/>
                  </a:ext>
                </a:extLst>
              </p14:cNvPr>
              <p14:cNvContentPartPr/>
              <p14:nvPr/>
            </p14:nvContentPartPr>
            <p14:xfrm>
              <a:off x="7829895" y="9352545"/>
              <a:ext cx="182880" cy="486360"/>
            </p14:xfrm>
          </p:contentPart>
        </mc:Choice>
        <mc:Fallback>
          <p:pic>
            <p:nvPicPr>
              <p:cNvPr id="21" name="Input penna 20">
                <a:extLst>
                  <a:ext uri="{FF2B5EF4-FFF2-40B4-BE49-F238E27FC236}">
                    <a16:creationId xmlns:a16="http://schemas.microsoft.com/office/drawing/2014/main" id="{4B8A4B50-5AD0-DAE4-2F75-D84A13EACFA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23775" y="9346425"/>
                <a:ext cx="195120" cy="49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F45C9A55-A62A-EEC0-00C8-20A8338404F4}"/>
                  </a:ext>
                </a:extLst>
              </p14:cNvPr>
              <p14:cNvContentPartPr/>
              <p14:nvPr/>
            </p14:nvContentPartPr>
            <p14:xfrm>
              <a:off x="7831335" y="9733425"/>
              <a:ext cx="6120" cy="55080"/>
            </p14:xfrm>
          </p:contentPart>
        </mc:Choice>
        <mc:Fallback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F45C9A55-A62A-EEC0-00C8-20A8338404F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825215" y="9727305"/>
                <a:ext cx="18360" cy="67320"/>
              </a:xfrm>
              <a:prstGeom prst="rect">
                <a:avLst/>
              </a:prstGeom>
            </p:spPr>
          </p:pic>
        </mc:Fallback>
      </mc:AlternateContent>
      <p:pic>
        <p:nvPicPr>
          <p:cNvPr id="25" name="Immagine 24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B539CFE5-703A-E863-4614-0F5EED53F33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132" y="2577107"/>
            <a:ext cx="6891652" cy="727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39931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3BECE-1CF0-752C-345A-F4A0B22CC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86ABA97B-D196-0FC7-7065-F10A9E08ED82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712691F-86ED-7DF6-0322-67B619185A9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DC1E862-8612-84D4-FC9A-E34E605A4A7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A3761D1A-41AC-2EF1-4803-E97B0ADFEE86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AF89A68-A84D-A7B1-FFCA-EC093B77F539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7AC177D8-C83F-7AA1-8653-E228F9FD2870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C7A26C5-2278-B427-04A3-F0BFDDC981E5}"/>
                  </a:ext>
                </a:extLst>
              </p:cNvPr>
              <p:cNvSpPr txBox="1"/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0F0F378-A8A7-AA8F-5B7F-F5BCA558D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875C4911-A9DB-9C89-70E9-9769231F1BB7}"/>
                  </a:ext>
                </a:extLst>
              </p:cNvPr>
              <p:cNvSpPr txBox="1"/>
              <p:nvPr/>
            </p:nvSpPr>
            <p:spPr>
              <a:xfrm>
                <a:off x="4148674" y="1191655"/>
                <a:ext cx="25593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1D341FFA-EA0E-02B6-4088-0FD09BE0B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674" y="1191655"/>
                <a:ext cx="2559318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8812F4D2-FD99-0845-8BA2-2C152208DAAB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dirty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𝐥𝐨𝐰</m:t>
                      </m:r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8812F4D2-FD99-0845-8BA2-2C152208DA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57684" r="-52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CB34B7DD-FA93-03CA-3BCD-29BCE902CA0B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1C40E74D-42EF-C206-2810-BF1EE4A7EADC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72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1" name="Immagine 10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DC4A63DA-00BC-E02E-5DEF-D0190D4F8D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643923"/>
            <a:ext cx="6651407" cy="7003397"/>
          </a:xfrm>
          <a:prstGeom prst="rect">
            <a:avLst/>
          </a:prstGeom>
        </p:spPr>
      </p:pic>
      <p:pic>
        <p:nvPicPr>
          <p:cNvPr id="16" name="Immagine 15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6492C311-A798-7C13-5352-B4D469EB1FF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2800765"/>
            <a:ext cx="6651407" cy="687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0933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96920-4847-2677-0A94-98118B395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FC07C61-DECF-2D7C-DE3E-AF6DA7ED28B4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B39A633-8081-259A-AF39-B5146D6D474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B581A67A-EA4B-2277-BB69-363FBD14C71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044BDDC-A11F-CA80-8FB6-E760D721050F}"/>
                  </a:ext>
                </a:extLst>
              </p:cNvPr>
              <p:cNvSpPr txBox="1"/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𝑾𝑾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044BDDC-A11F-CA80-8FB6-E760D7210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  <a:blipFill>
                <a:blip r:embed="rId2"/>
                <a:stretch>
                  <a:fillRect l="-51705" r="-366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A4FC0850-B475-4457-B32F-753CFE0A02ED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86A9D959-031F-8FEA-E518-6782D80CBF8B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F43CE13F-7FB1-CDD2-90E7-47D49341E79B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A373F57-1A1E-82BD-0181-092972808987}"/>
                  </a:ext>
                </a:extLst>
              </p:cNvPr>
              <p:cNvSpPr txBox="1"/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F308B2A-E6AC-4ECE-C7AC-BE6053A82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5A7E9661-EF0C-7C98-0C18-E677EC74B6E9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𝐥𝐨𝐰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5A7E9661-EF0C-7C98-0C18-E677EC74B6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57684" r="-52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63F522A2-6405-68A9-B0F8-26A77EB7754F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557E0E93-D66A-69DA-E803-7205B3CF66C0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73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E042345B-7CFF-8516-10BC-3DEE23744EE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644" y="2697448"/>
            <a:ext cx="6946758" cy="7107020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30BB35F-C954-A0F0-95F1-97BDED7984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105" y="2634263"/>
            <a:ext cx="7067122" cy="728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84458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EB0956-B131-55A0-5922-48AB35F9E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81A2C9B-5A58-AA48-38C5-B5AB60D2EBF7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2E65578-5D0F-831E-C083-3E3DC7AA932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25011E9-BD64-CFCE-CB17-3923CCF1CA5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DF50F9FA-EF7B-2DFA-CE45-A7104286DE23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5C2C24F-9975-7C4C-0186-544F4777C91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59D7744A-1E08-818E-BA58-9532D6ED3BEF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6A599467-637C-E623-9BA9-08BF1059D1FA}"/>
                  </a:ext>
                </a:extLst>
              </p:cNvPr>
              <p:cNvSpPr txBox="1"/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AE467136-69C9-79DB-081A-47B6280BF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EF25E16D-EB6E-6193-981C-0E9426EDCF89}"/>
                  </a:ext>
                </a:extLst>
              </p:cNvPr>
              <p:cNvSpPr txBox="1"/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EA29737F-19FC-0848-7144-FA17B2F40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96A6F0B4-255B-D1BE-63FC-3DA26949C539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𝐥𝐨𝐰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96A6F0B4-255B-D1BE-63FC-3DA26949C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57684" r="-52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B448B92D-E0F8-E23A-764E-26F8A7CE4558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4F7EDB70-9D7F-C96B-09ED-779B7E46044C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74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DDA411A3-2EB2-F25A-EC9A-562E61548F1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657" y="2864305"/>
            <a:ext cx="6616798" cy="6769448"/>
          </a:xfrm>
          <a:prstGeom prst="rect">
            <a:avLst/>
          </a:prstGeom>
        </p:spPr>
      </p:pic>
      <p:pic>
        <p:nvPicPr>
          <p:cNvPr id="16" name="Immagine 15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DF1B1E64-6F65-A453-988C-93AF9B59EAF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2852546"/>
            <a:ext cx="6847943" cy="700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1713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290C0-724D-01AF-9E1C-092ACC22A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A56FEA1-0ED1-E545-05D6-B695E84ADB3C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87F11EA-4A86-6CCC-8CF1-E34D9B9B25C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500DC6D-4F1E-1A9B-22CF-C47D3C04744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40D3BC3-34B6-1AC7-B504-9B293FA9F202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A296DE0-C515-2615-B57C-D04868CFA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DE2A24F5-A57C-18FB-3597-429061158A76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64DB5D87-9D51-4D74-9778-2DBFC6E7908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0C7DBCB-443E-BBDD-2C33-15355B8F206E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D09B0BA9-AAD6-9C53-1971-350FC219DA1B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00CB617-0C74-CE08-52A9-FB8C5D159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91978113-2AB2-7F6A-8DA9-AA38D7A12D3A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𝐥𝐨𝐰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91978113-2AB2-7F6A-8DA9-AA38D7A12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57684" r="-52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345583CA-4268-FF2A-AD29-8EDFE5A30C89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8677890A-B0A3-2D00-DE0C-C95964602806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75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C6811D91-61A4-C413-CBC1-4C6D217D33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919" y="2731278"/>
            <a:ext cx="6705600" cy="6860299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2870E921-163C-E883-EE73-D3E00ADEABF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603" y="2731278"/>
            <a:ext cx="6799478" cy="695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36592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49237-EEBA-9728-8CA3-812A4682E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B504018-6B92-550D-7AF3-A789D4C1D38A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42ADE0E-5CBD-56E2-BB07-9BE95127BF2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C5FC0BB9-1861-CD2D-EEF3-50C1D3A0368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4E8DA58F-34C9-88AA-C1EB-81599D0E3FC5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5AE6B0AA-A288-5FD5-8E2E-E83C5982198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8C527DCB-5552-6930-1746-457EEC676CB8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F4D1FEAF-B559-114E-16B6-EF5F1083D996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F4D1FEAF-B559-114E-16B6-EF5F1083D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C0011C52-B7EA-5549-2531-6D1E7A65AC16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C0011C52-B7EA-5549-2531-6D1E7A65A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374362A-1B82-8053-3233-694A289D0B94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𝐥𝐨𝐰</m:t>
                      </m:r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2374362A-1B82-8053-3233-694A289D0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57684" r="-52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A1E016F5-FEC8-2DEA-EEE1-9805D1F6E16C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BF51E0A4-F041-C909-9947-04131CB128B9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76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3B8C5552-9B21-9E70-8476-53A44358CB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779" y="2699726"/>
            <a:ext cx="6432847" cy="6749793"/>
          </a:xfrm>
          <a:prstGeom prst="rect">
            <a:avLst/>
          </a:prstGeom>
        </p:spPr>
      </p:pic>
      <p:pic>
        <p:nvPicPr>
          <p:cNvPr id="16" name="Immagine 15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153BF8B2-C7BF-9ECA-1E4F-2D4CEBCE11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3406" y="2592435"/>
            <a:ext cx="6652815" cy="698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8700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5E954-257C-4E95-3FCF-30DFC086D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DB51763-BCD3-4F9F-07A2-5B5F228E92CC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38C4E61-FA3A-764B-BA24-7970925CFDB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B046D8D-E6FD-AC85-3A5A-56ED172A5AA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54009DFD-5C03-06EE-8D35-D9E7CFA4BE54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6809B51-3E7C-9B52-3C92-1E3E85C4D674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6B4E2219-17C0-9EB9-98DF-B1436CE91675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583AA8D-9C7A-740E-B857-B8B67927D790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583AA8D-9C7A-740E-B857-B8B67927D7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48C7A49-CDF6-7633-B2FB-493A703A9BCF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48C7A49-CDF6-7633-B2FB-493A703A9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F5504F7B-239D-44B8-B34D-47A531A7DE72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𝐥𝐨𝐰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F5504F7B-239D-44B8-B34D-47A531A7DE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57684" r="-52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985FAA12-4797-17EE-5507-DA2C0B67F7F6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E49951FF-2A27-1498-4337-D1D8F3201511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1" name="Immagine 10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248DA948-FF2E-4546-5079-0EB41267F1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525827"/>
            <a:ext cx="6929711" cy="7258492"/>
          </a:xfrm>
          <a:prstGeom prst="rect">
            <a:avLst/>
          </a:prstGeom>
        </p:spPr>
      </p:pic>
      <p:pic>
        <p:nvPicPr>
          <p:cNvPr id="16" name="Immagine 15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A19475D2-1266-6B06-F35C-9A5DE3E291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2592435"/>
            <a:ext cx="6866120" cy="719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6050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DC2CC-A815-1887-4389-89B8F29600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6FCCE93-8591-C664-7C6F-58A93585CA27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31BAFCC-1364-AB2B-9F95-968C1DC1B5D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F0308AE-FCB7-A955-E3CD-BB0953B77AD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B09D25D4-6FBD-2030-7FAC-57B8F00D4720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7C6952D2-BEFF-5234-CE4E-819A4676AE88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31450F20-8648-863D-B798-58939D66392A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0763351-0C12-B792-C7E8-E8B1324E5E51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Nunito Sans Heavy"/>
                        </a:rPr>
                        <m:t>𝒑𝒗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0763351-0C12-B792-C7E8-E8B1324E5E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CDC1B9B-1686-B451-89BE-474AE39267C5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8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𝐥𝐨𝐰</m:t>
                          </m:r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 </m:t>
                          </m:r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1CDC1B9B-1686-B451-89BE-474AE39267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 l="-57684" r="-52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B531153E-22EE-AF3D-02C1-587190675C5B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839C72BB-642C-8284-ADF9-DD0375A6311A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p:pic>
        <p:nvPicPr>
          <p:cNvPr id="13" name="Immagine 12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3AC1D00-F6F5-DC9C-2C2F-60CC4CDACB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81" y="2804489"/>
            <a:ext cx="6326922" cy="659054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87A2C9D7-598C-79E5-8376-15F635BE24B5}"/>
                  </a:ext>
                </a:extLst>
              </p:cNvPr>
              <p:cNvSpPr txBox="1"/>
              <p:nvPr/>
            </p:nvSpPr>
            <p:spPr>
              <a:xfrm>
                <a:off x="2803647" y="1162484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𝑯𝒕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87A2C9D7-598C-79E5-8376-15F635BE24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647" y="1162484"/>
                <a:ext cx="5632239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magine 2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0D9979B7-F926-8CFE-2599-7F98EE9696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2673190"/>
            <a:ext cx="6629400" cy="680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1438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A4DC9-5870-14E9-2B21-D8E04DFE23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4BCCF4E9-E34B-254F-CCEF-C9E06A7FFE1C}"/>
              </a:ext>
            </a:extLst>
          </p:cNvPr>
          <p:cNvSpPr txBox="1"/>
          <p:nvPr/>
        </p:nvSpPr>
        <p:spPr>
          <a:xfrm>
            <a:off x="2600534" y="3432896"/>
            <a:ext cx="12986704" cy="47936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05 RISULTATI OTTENUTI-CONTROL REGION INVERSE MET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3EE49DD8-0424-5F6C-CF22-0FC19E9A746F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0A7BCE2-AF69-604C-F5B5-F306BA770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656A836A-D5CE-2BCA-296C-773C223E7D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5" name="TextBox 17">
            <a:extLst>
              <a:ext uri="{FF2B5EF4-FFF2-40B4-BE49-F238E27FC236}">
                <a16:creationId xmlns:a16="http://schemas.microsoft.com/office/drawing/2014/main" id="{F96A3439-70A3-8BB0-0A9A-FFFEB7458C22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99B7CE4D-561B-9EF1-DF32-272E790CEF92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79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765128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74208-DB16-5BDB-81AD-FCBE12480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3FC83EC-0EFE-A285-3484-DC96A1F0083B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C703855-FA5C-6855-CF48-B9FCF37A934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1D1647A-C7D5-6712-7579-704D2F53CFA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5" name="TextBox 5">
            <a:extLst>
              <a:ext uri="{FF2B5EF4-FFF2-40B4-BE49-F238E27FC236}">
                <a16:creationId xmlns:a16="http://schemas.microsoft.com/office/drawing/2014/main" id="{79B66130-50FC-A6E6-491F-5EDD2707A634}"/>
              </a:ext>
            </a:extLst>
          </p:cNvPr>
          <p:cNvSpPr txBox="1"/>
          <p:nvPr/>
        </p:nvSpPr>
        <p:spPr>
          <a:xfrm>
            <a:off x="2346465" y="629876"/>
            <a:ext cx="14538453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8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CORREZIONI APPLICATE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F8E58960-ED06-CE83-2936-397013678A22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01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0B16AF6-BBFB-4D0D-EAE1-EE5C16A77FD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EEF41EA3-042D-28F1-1013-80D64837FF8E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B5D43AF7-7AB1-C080-4944-FF0C168211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8115602"/>
                  </p:ext>
                </p:extLst>
              </p:nvPr>
            </p:nvGraphicFramePr>
            <p:xfrm>
              <a:off x="2819400" y="2162165"/>
              <a:ext cx="13072774" cy="684801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536387">
                      <a:extLst>
                        <a:ext uri="{9D8B030D-6E8A-4147-A177-3AD203B41FA5}">
                          <a16:colId xmlns:a16="http://schemas.microsoft.com/office/drawing/2014/main" val="2057220957"/>
                        </a:ext>
                      </a:extLst>
                    </a:gridCol>
                    <a:gridCol w="6536387">
                      <a:extLst>
                        <a:ext uri="{9D8B030D-6E8A-4147-A177-3AD203B41FA5}">
                          <a16:colId xmlns:a16="http://schemas.microsoft.com/office/drawing/2014/main" val="3163306965"/>
                        </a:ext>
                      </a:extLst>
                    </a:gridCol>
                  </a:tblGrid>
                  <a:tr h="549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VARIABILI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CORREZIONI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76197448"/>
                      </a:ext>
                    </a:extLst>
                  </a:tr>
                  <a:tr h="857304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eleWP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</a:t>
                          </a:r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mvaWinter22V2Iso_WP90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9212115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muWP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cut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_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Tight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_</m:t>
                                </m:r>
                                <m:r>
                                  <m:rPr>
                                    <m:nor/>
                                  </m:rPr>
                                  <a:rPr lang="it-IT" sz="1800" dirty="0" smtClean="0">
                                    <a:solidFill>
                                      <a:schemeClr val="tx1"/>
                                    </a:solidFill>
                                    <a:latin typeface="Nunito Sans" pitchFamily="2" charset="0"/>
                                  </a:rPr>
                                  <m:t>HWW</m:t>
                                </m:r>
                              </m:oMath>
                            </m:oMathPara>
                          </a14:m>
                          <a:endParaRPr lang="it-IT" sz="180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26963901"/>
                      </a:ext>
                    </a:extLst>
                  </a:tr>
                  <a:tr h="794274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Jet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selection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it-IT" sz="1800" b="0" i="0" dirty="0" smtClean="0">
                                  <a:solidFill>
                                    <a:schemeClr val="tx1"/>
                                  </a:solidFill>
                                  <a:latin typeface="Nunito Sans" pitchFamily="2" charset="0"/>
                                </a:rPr>
                                <m:t>           </m:t>
                              </m:r>
                              <m:r>
                                <m:rPr>
                                  <m:nor/>
                                </m:rPr>
                                <a:rPr lang="it-IT" sz="1800" dirty="0" smtClean="0">
                                  <a:solidFill>
                                    <a:schemeClr val="tx1"/>
                                  </a:solidFill>
                                  <a:latin typeface="Nunito Sans" pitchFamily="2" charset="0"/>
                                </a:rPr>
                                <m:t>"</m:t>
                              </m:r>
                              <m:r>
                                <m:rPr>
                                  <m:nor/>
                                </m:rPr>
                                <a:rPr lang="it-IT" sz="1800" b="0" i="0" dirty="0" smtClean="0">
                                  <a:solidFill>
                                    <a:schemeClr val="tx1"/>
                                  </a:solidFill>
                                  <a:latin typeface="Nunito Sans" pitchFamily="2" charset="0"/>
                                </a:rPr>
                                <m:t>min</m:t>
                              </m:r>
                              <m:r>
                                <m:rPr>
                                  <m:nor/>
                                </m:rPr>
                                <a:rPr lang="it-IT" sz="1800" dirty="0" smtClean="0">
                                  <a:solidFill>
                                    <a:schemeClr val="tx1"/>
                                  </a:solidFill>
                                  <a:latin typeface="Nunito Sans" pitchFamily="2" charset="0"/>
                                </a:rPr>
                                <m:t>jetId</m:t>
                              </m:r>
                              <m:r>
                                <m:rPr>
                                  <m:nor/>
                                </m:rPr>
                                <a:rPr lang="it-IT" sz="1800" dirty="0" smtClean="0">
                                  <a:solidFill>
                                    <a:schemeClr val="tx1"/>
                                  </a:solidFill>
                                  <a:latin typeface="Nunito Sans" pitchFamily="2" charset="0"/>
                                </a:rPr>
                                <m:t>": 2, "</m:t>
                              </m:r>
                              <m:r>
                                <m:rPr>
                                  <m:nor/>
                                </m:rPr>
                                <a:rPr lang="it-IT" sz="1800" dirty="0" smtClean="0">
                                  <a:solidFill>
                                    <a:schemeClr val="tx1"/>
                                  </a:solidFill>
                                  <a:latin typeface="Nunito Sans" pitchFamily="2" charset="0"/>
                                </a:rPr>
                                <m:t>minpt</m:t>
                              </m:r>
                              <m:r>
                                <m:rPr>
                                  <m:nor/>
                                </m:rPr>
                                <a:rPr lang="it-IT" sz="1800" dirty="0" smtClean="0">
                                  <a:solidFill>
                                    <a:schemeClr val="tx1"/>
                                  </a:solidFill>
                                  <a:latin typeface="Nunito Sans" pitchFamily="2" charset="0"/>
                                </a:rPr>
                                <m:t>": 15, "</m:t>
                              </m:r>
                              <m:r>
                                <m:rPr>
                                  <m:nor/>
                                </m:rPr>
                                <a:rPr lang="it-IT" sz="1800" dirty="0" smtClean="0">
                                  <a:solidFill>
                                    <a:schemeClr val="tx1"/>
                                  </a:solidFill>
                                  <a:latin typeface="Nunito Sans" pitchFamily="2" charset="0"/>
                                </a:rPr>
                                <m:t>maxeta</m:t>
                              </m:r>
                              <m:r>
                                <m:rPr>
                                  <m:nor/>
                                </m:rPr>
                                <a:rPr lang="it-IT" sz="1800" dirty="0" smtClean="0">
                                  <a:solidFill>
                                    <a:schemeClr val="tx1"/>
                                  </a:solidFill>
                                  <a:latin typeface="Nunito Sans" pitchFamily="2" charset="0"/>
                                </a:rPr>
                                <m:t>": 4.7</m:t>
                              </m:r>
                            </m:oMath>
                          </a14:m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it-IT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it-IT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&lt;0.3</m:t>
                              </m:r>
                            </m:oMath>
                          </a14:m>
                          <a:endParaRPr lang="it-IT" sz="1800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361449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Jet veto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     Applicato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07878629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    JEC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     Applicato</a:t>
                          </a:r>
                          <a:endParaRPr lang="it-IT" sz="1800" u="sng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45256900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    JER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Applicato (solo simulazioni)</a:t>
                          </a:r>
                          <a:endParaRPr lang="it-IT" sz="1800" u="sng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48301523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puweight_sf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  Applicato (</a:t>
                          </a:r>
                          <a:r>
                            <a:rPr lang="it-IT" sz="1800" u="none" dirty="0" err="1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sim</a:t>
                          </a:r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70294232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Lepton_sf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   Applicato (</a:t>
                          </a:r>
                          <a:r>
                            <a:rPr lang="it-IT" sz="1800" u="none" dirty="0" err="1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sim</a:t>
                          </a:r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5426859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Btag_sf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 Applicato (</a:t>
                          </a:r>
                          <a:r>
                            <a:rPr lang="it-IT" sz="1800" u="none" dirty="0" err="1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sim</a:t>
                          </a:r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375499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Lumimask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Applicato (Dati)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659401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B5D43AF7-7AB1-C080-4944-FF0C168211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8115602"/>
                  </p:ext>
                </p:extLst>
              </p:nvPr>
            </p:nvGraphicFramePr>
            <p:xfrm>
              <a:off x="2819400" y="2162165"/>
              <a:ext cx="13072774" cy="684801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536387">
                      <a:extLst>
                        <a:ext uri="{9D8B030D-6E8A-4147-A177-3AD203B41FA5}">
                          <a16:colId xmlns:a16="http://schemas.microsoft.com/office/drawing/2014/main" val="2057220957"/>
                        </a:ext>
                      </a:extLst>
                    </a:gridCol>
                    <a:gridCol w="6536387">
                      <a:extLst>
                        <a:ext uri="{9D8B030D-6E8A-4147-A177-3AD203B41FA5}">
                          <a16:colId xmlns:a16="http://schemas.microsoft.com/office/drawing/2014/main" val="3163306965"/>
                        </a:ext>
                      </a:extLst>
                    </a:gridCol>
                  </a:tblGrid>
                  <a:tr h="5493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solidFill>
                                <a:srgbClr val="004AAD"/>
                              </a:solidFill>
                            </a:rPr>
                            <a:t>VARIABILI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solidFill>
                                <a:srgbClr val="004AAD"/>
                              </a:solidFill>
                            </a:rPr>
                            <a:t>CORREZIONI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76197448"/>
                      </a:ext>
                    </a:extLst>
                  </a:tr>
                  <a:tr h="857304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eleWP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</a:t>
                          </a:r>
                          <a:r>
                            <a:rPr lang="it-IT" sz="1800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mvaWinter22V2Iso_WP90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9212115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muWP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187" t="-241667" r="-560" b="-8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6963901"/>
                      </a:ext>
                    </a:extLst>
                  </a:tr>
                  <a:tr h="794274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Jet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selection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187" t="-252308" r="-560" b="-515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4361449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Jet veto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     Applicato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07878629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    JEC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     Applicato</a:t>
                          </a:r>
                          <a:endParaRPr lang="it-IT" sz="1800" u="sng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45256900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    JER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Applicato (solo simulazioni)</a:t>
                          </a:r>
                          <a:endParaRPr lang="it-IT" sz="1800" u="sng" dirty="0">
                            <a:solidFill>
                              <a:schemeClr val="tx1"/>
                            </a:solidFill>
                            <a:latin typeface="Nunito Sans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48301523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puweight_sf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  Applicato (</a:t>
                          </a:r>
                          <a:r>
                            <a:rPr lang="it-IT" sz="1800" u="none" dirty="0" err="1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sim</a:t>
                          </a:r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70294232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Lepton_sf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   Applicato (</a:t>
                          </a:r>
                          <a:r>
                            <a:rPr lang="it-IT" sz="1800" u="none" dirty="0" err="1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sim</a:t>
                          </a:r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5426859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Btag_sf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 Applicato (</a:t>
                          </a:r>
                          <a:r>
                            <a:rPr lang="it-IT" sz="1800" u="none" dirty="0" err="1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sim</a:t>
                          </a:r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375499"/>
                      </a:ext>
                    </a:extLst>
                  </a:tr>
                  <a:tr h="580892"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dirty="0">
                              <a:solidFill>
                                <a:schemeClr val="tx1"/>
                              </a:solidFill>
                            </a:rPr>
                            <a:t>                                                 </a:t>
                          </a:r>
                          <a:r>
                            <a:rPr lang="it-IT" dirty="0" err="1">
                              <a:solidFill>
                                <a:schemeClr val="tx1"/>
                              </a:solidFill>
                            </a:rPr>
                            <a:t>Lumimask</a:t>
                          </a:r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it-IT" sz="1800" u="none" dirty="0">
                              <a:solidFill>
                                <a:schemeClr val="tx1"/>
                              </a:solidFill>
                              <a:latin typeface="Nunito Sans" pitchFamily="2" charset="0"/>
                            </a:rPr>
                            <a:t>                                          Applicato (Dati)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4AA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659401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853AE104-3BD5-ABC0-FDBA-2AFE0EA7C110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1F7CD0FD-F925-8023-FCE5-93B6D0157DAE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36402736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6A923-C8CC-A914-7DA0-6C3DB180EC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2E2754B-BFB6-3290-231C-125D070FE447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B55E880-45C8-1360-47EF-EF2EDAE1276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15E89D9-5C81-9989-38A6-FF9E518BF87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DF7B2799-1BCA-A4EB-D4A6-337C76EFD9B1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90C534B0-BD99-34A1-BC91-B31A10EE7D28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F01749CF-8EE3-F35C-1C80-5C48845C682A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0DEC5984-FCD6-75AB-73FD-8261B6E274F9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B63DFF1-A32C-FD98-7B5C-C85E63A68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27B3D02A-8204-0FAC-A7EB-1B0EAA1A3FEE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𝐢𝐧𝐯𝐞𝐫𝐬𝐞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𝐌𝐄𝐓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27B3D02A-8204-0FAC-A7EB-1B0EAA1A3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 l="-69805" r="-658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17">
            <a:extLst>
              <a:ext uri="{FF2B5EF4-FFF2-40B4-BE49-F238E27FC236}">
                <a16:creationId xmlns:a16="http://schemas.microsoft.com/office/drawing/2014/main" id="{E0C19258-7C87-5E4B-E62F-2F61856E69AE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5FFC35E9-A914-3811-398B-6F0F512A8E30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80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1" name="Input penna 20">
                <a:extLst>
                  <a:ext uri="{FF2B5EF4-FFF2-40B4-BE49-F238E27FC236}">
                    <a16:creationId xmlns:a16="http://schemas.microsoft.com/office/drawing/2014/main" id="{59B2382A-3DE7-DB14-65C0-BD3B3A05B511}"/>
                  </a:ext>
                </a:extLst>
              </p14:cNvPr>
              <p14:cNvContentPartPr/>
              <p14:nvPr/>
            </p14:nvContentPartPr>
            <p14:xfrm>
              <a:off x="7829895" y="9352545"/>
              <a:ext cx="182880" cy="486360"/>
            </p14:xfrm>
          </p:contentPart>
        </mc:Choice>
        <mc:Fallback>
          <p:pic>
            <p:nvPicPr>
              <p:cNvPr id="21" name="Input penna 20">
                <a:extLst>
                  <a:ext uri="{FF2B5EF4-FFF2-40B4-BE49-F238E27FC236}">
                    <a16:creationId xmlns:a16="http://schemas.microsoft.com/office/drawing/2014/main" id="{59B2382A-3DE7-DB14-65C0-BD3B3A05B51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23775" y="9346425"/>
                <a:ext cx="195120" cy="49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6D5BE443-969B-37F6-4352-C45659777D44}"/>
                  </a:ext>
                </a:extLst>
              </p14:cNvPr>
              <p14:cNvContentPartPr/>
              <p14:nvPr/>
            </p14:nvContentPartPr>
            <p14:xfrm>
              <a:off x="7831335" y="9733425"/>
              <a:ext cx="6120" cy="55080"/>
            </p14:xfrm>
          </p:contentPart>
        </mc:Choice>
        <mc:Fallback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6D5BE443-969B-37F6-4352-C45659777D4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25215" y="9727305"/>
                <a:ext cx="18360" cy="6732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Immagine 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46BDC0FE-36A5-C2C5-A14D-89B2EFB76B1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150" y="2604795"/>
            <a:ext cx="6652432" cy="69781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E4643C8A-2444-87A9-8CB3-A88FA66DC513}"/>
                  </a:ext>
                </a:extLst>
              </p:cNvPr>
              <p:cNvSpPr txBox="1"/>
              <p:nvPr/>
            </p:nvSpPr>
            <p:spPr>
              <a:xfrm>
                <a:off x="2880559" y="105255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E4643C8A-2444-87A9-8CB3-A88FA66DC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559" y="1052555"/>
                <a:ext cx="5632239" cy="143629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B1561E26-2B2D-963D-3DB5-15E06B03842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086" y="2507281"/>
            <a:ext cx="6840644" cy="722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52887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3FAA87-FC53-286F-69D2-F4DD6DF8CE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062F3A0-5FA9-A44A-D8B6-9F868D6C723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1578CABD-9AA9-DDCD-2524-D2F0AFDAEF7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1F6E9FC-2A98-72BC-B2C2-D2CBF1898E6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7876DBE3-88F4-98C4-34AC-757026E90713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23735D8A-0B4E-F518-8254-C03E55F5B40D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85890FD3-281D-FCC1-1B45-D083D8AA7A8D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B578033-087A-7B72-C59E-8D3DBEFC1433}"/>
                  </a:ext>
                </a:extLst>
              </p:cNvPr>
              <p:cNvSpPr txBox="1"/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0F0F378-A8A7-AA8F-5B7F-F5BCA558D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9321DFBE-FF1D-FAF5-093E-409E67D7D03E}"/>
                  </a:ext>
                </a:extLst>
              </p:cNvPr>
              <p:cNvSpPr txBox="1"/>
              <p:nvPr/>
            </p:nvSpPr>
            <p:spPr>
              <a:xfrm>
                <a:off x="4148674" y="1191655"/>
                <a:ext cx="25593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1D341FFA-EA0E-02B6-4088-0FD09BE0B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674" y="1191655"/>
                <a:ext cx="2559318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0DF1EAEA-4DD7-B996-3C8D-596F3C706929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3719FE46-87B2-7C04-20C5-D49E85EF220B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81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11732C85-5DAD-FB4F-E244-89631296ABAD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𝐢𝐧𝐯𝐞𝐫𝐬𝐞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𝐌𝐄𝐓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11732C85-5DAD-FB4F-E244-89631296A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69805" r="-658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1DCEABBE-474A-5A38-3725-46E46A65D5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747255"/>
            <a:ext cx="6455130" cy="6796733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9E206814-087B-B8A3-2001-927BCCDAE6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584" y="2747255"/>
            <a:ext cx="6908895" cy="709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85242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F375D2-116F-387D-9A12-686995657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698C8CE-78E2-904D-E8A6-A1A401DA34FA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5634B4A-9E7F-2ED9-F15A-D2D0F09152E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1F7144D-AB41-CC13-F4F7-7B867A5575B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47215442-B12C-5B02-DB3C-C473DA57A73C}"/>
                  </a:ext>
                </a:extLst>
              </p:cNvPr>
              <p:cNvSpPr txBox="1"/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𝑾𝑾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044BDDC-A11F-CA80-8FB6-E760D7210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  <a:blipFill>
                <a:blip r:embed="rId2"/>
                <a:stretch>
                  <a:fillRect l="-51705" r="-366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58F959F3-520B-D360-BEEF-73039DB4FA32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46A39BCA-6079-CEBA-7F2A-4855D12CB11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2CF5CB8C-5DFE-42B4-33F7-E4C641496D56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0076D5CB-259B-1B03-19C0-5905D2943FD8}"/>
                  </a:ext>
                </a:extLst>
              </p:cNvPr>
              <p:cNvSpPr txBox="1"/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F308B2A-E6AC-4ECE-C7AC-BE6053A82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3ECE4B3D-194A-F5BA-25C2-B2336CBEDD3D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D9910A2E-51D9-1D2C-4DED-DC2415D866C3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82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08FE6535-5CA5-88BA-2133-F93E3DE02F80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𝐢𝐧𝐯𝐞𝐫𝐬𝐞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𝐌𝐄𝐓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08FE6535-5CA5-88BA-2133-F93E3DE02F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69805" r="-658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BCC30A3-D727-621E-3D9E-146B8EC1AC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860333"/>
            <a:ext cx="6664306" cy="6866796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9BEA2011-F9C0-DC4D-9BCD-78A030C83C5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2801602"/>
            <a:ext cx="7027697" cy="729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00200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966E2-F66C-851D-7336-BFE5DF7139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A6B53A5-15A5-D087-ED2D-177C996EFB85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19A72F95-439A-A074-D01D-7466D13A3BF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E40B679-7159-13FC-0C67-26C28EB8E63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26BBEA61-DBE3-1AC9-7C66-3AA66642D268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9532B92E-D82A-7A8B-8A70-9D80915348AE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5BC6917D-5CFA-860A-C655-EC20AA533F29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B6B30B0-CDA1-FD64-1C39-278388D14864}"/>
                  </a:ext>
                </a:extLst>
              </p:cNvPr>
              <p:cNvSpPr txBox="1"/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AE467136-69C9-79DB-081A-47B6280BF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8DBFF51E-78C7-EB43-7739-7D6210B2157F}"/>
                  </a:ext>
                </a:extLst>
              </p:cNvPr>
              <p:cNvSpPr txBox="1"/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EA29737F-19FC-0848-7144-FA17B2F40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13ACAA25-F7B8-7A3B-82B0-B189B458A7A8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27B67468-E2B5-BAF0-8075-E30AE187397D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83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EA1DEB4A-774D-8411-BF03-6EC0FBE4E780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𝐢𝐧𝐯𝐞𝐫𝐬𝐞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𝐌𝐄𝐓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EA1DEB4A-774D-8411-BF03-6EC0FBE4E7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69805" r="-658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2D23AD89-07A9-0770-4B41-98CFC9DA59C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046" y="2842336"/>
            <a:ext cx="6738469" cy="6943212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C3CE7D2A-256B-8307-5A79-93A75176D5A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754" y="2842336"/>
            <a:ext cx="6553200" cy="675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97937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6BCB9-FA16-0473-9FB2-7EE815AD9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A3EF215-FD8E-F571-342A-5D9A4F2440A8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816FC044-2A11-B6E9-CE3F-9A1435DEFFA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8501F51-40AB-B1C2-7702-19CD18B0589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4AEEF92-1AD8-A4F6-3858-DC9C35177FF5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A296DE0-C515-2615-B57C-D04868CFA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E14C1C03-A581-AFEF-C509-075191ACCF58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18B358CA-2304-BE46-B6B2-CCCC403EAAC8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26AB2D45-C991-AE47-D2FB-36AA9323860B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0E332D1C-3748-9BDA-93CD-52EE9D62EDB1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00CB617-0C74-CE08-52A9-FB8C5D159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7614E1C0-DE90-D1BE-71C5-E6FF7524079E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83856C43-328A-1366-27E9-58810A4CEFD4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84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059149D1-0BF1-8B39-F9BF-37FABB11D6A2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𝐢𝐧𝐯𝐞𝐫𝐬𝐞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𝐌𝐄𝐓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059149D1-0BF1-8B39-F9BF-37FABB11D6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69805" r="-658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1A33E135-1B6C-A0C7-37A9-A31430BAE3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638901"/>
            <a:ext cx="6934200" cy="7144890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C9BEB53E-9EBF-F0EC-2303-7CAF93C3A61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4747" y="2864025"/>
            <a:ext cx="6797104" cy="700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00980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35B37E-4092-67CF-0A38-E850954511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9F1CC8A-510C-DE9B-7AAB-B4A78FBCCF42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1A839F55-C5EE-71C4-693A-8A0922A01C4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DA4ADD4-12C7-E174-4AF2-A566E806CC7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A72AF22E-284F-6428-ACA3-79D9AE99EDC9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6C67BBA7-984F-37B5-CA6C-CA313D1785C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C6C205EB-F63B-3EF7-054C-0A51FBB8A1D8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BFA8882-97F1-0C08-4263-3D711BE7F37D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F4D1FEAF-B559-114E-16B6-EF5F1083D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F7DADBB3-1838-4540-1749-38EA93E257D1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C0011C52-B7EA-5549-2531-6D1E7A65A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67E065AD-47A2-9564-1D62-04B0CDEF2965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BA4976B7-5E0D-BE83-57E4-ACA94C944D85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85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1CD86333-A4EF-0A4C-21DC-64F7C7CF3EF0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𝐢𝐧𝐯𝐞𝐫𝐬𝐞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𝐌𝐄𝐓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1CD86333-A4EF-0A4C-21DC-64F7C7CF3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69805" r="-658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D400F4C0-BAB0-B4D2-4414-FE7E28B836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680680"/>
            <a:ext cx="6705600" cy="7035985"/>
          </a:xfrm>
          <a:prstGeom prst="rect">
            <a:avLst/>
          </a:prstGeom>
        </p:spPr>
      </p:pic>
      <p:pic>
        <p:nvPicPr>
          <p:cNvPr id="19" name="Immagine 18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4A6B8F5C-DA57-923B-96F7-B06DA3694B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2633397"/>
            <a:ext cx="6848328" cy="718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98358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2A28A-0BBC-AF67-17F6-0D03668FD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0775B82-3AEC-1A46-A097-B30DA0F42048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195BE6C-6147-8DF8-0AF4-B0E68115E3D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4D5655EA-87E5-2FF0-6344-A7566EF8106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2E4166AE-53B7-6D10-1227-1AF0BA1C3642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71D3C024-0B0F-41EF-93F7-71A041B7A70B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509D7C85-9EC4-0ED7-1AE5-362C3F01726E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4638FF52-5886-6367-6460-D904C941D1BC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583AA8D-9C7A-740E-B857-B8B67927D7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FE18D4C2-982E-5301-3C56-7E84AA375778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48C7A49-CDF6-7633-B2FB-493A703A9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F86C5D26-0244-D262-055E-85667C2B977F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B6E62B4B-5897-9594-9866-DBBDBAF69AEE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86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42832576-63D4-B6C9-E246-0455242473F7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𝐢𝐧𝐯𝐞𝐫𝐬𝐞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𝐌𝐄𝐓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42832576-63D4-B6C9-E246-045524247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69805" r="-658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A36EF6B7-DD28-819F-C2C5-D14112139B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74" y="2309826"/>
            <a:ext cx="6984465" cy="7315844"/>
          </a:xfrm>
          <a:prstGeom prst="rect">
            <a:avLst/>
          </a:prstGeom>
        </p:spPr>
      </p:pic>
      <p:pic>
        <p:nvPicPr>
          <p:cNvPr id="19" name="Immagine 18" descr="Immagine che contiene testo, diagramma, schermata, linea&#10;&#10;Il contenuto generato dall'IA potrebbe non essere corretto.">
            <a:extLst>
              <a:ext uri="{FF2B5EF4-FFF2-40B4-BE49-F238E27FC236}">
                <a16:creationId xmlns:a16="http://schemas.microsoft.com/office/drawing/2014/main" id="{43745AEC-876C-31A3-406F-88BA40A4C1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336" y="2381820"/>
            <a:ext cx="6984465" cy="731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21949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DAA4D-5836-CB0A-DA8C-747537430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DB66753-426B-12E7-A577-1D2E0A87D983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A79E6B8-BE10-4302-EFB3-3C5425D1EFF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C529A0C-9552-89C8-ECAB-CA034719AE4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15A1458C-592F-D445-0E26-3385C4A21BFE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5DFDF87D-B1D0-D6C7-B52B-2E13C87B7D11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4AE638CD-D333-C00B-9933-BB3764B859CF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FDFD9DD-94E5-3898-34E1-8CB86BE8178C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Nunito Sans Heavy"/>
                        </a:rPr>
                        <m:t>𝒑𝒗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FDFD9DD-94E5-3898-34E1-8CB86BE817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2BFA5FE7-8A92-3644-5EF9-654C34C422A2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D7085E51-1231-511F-10F6-E8C02DD6A266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A79B51E1-A354-A27C-2A12-24247679F688}"/>
                  </a:ext>
                </a:extLst>
              </p:cNvPr>
              <p:cNvSpPr txBox="1"/>
              <p:nvPr/>
            </p:nvSpPr>
            <p:spPr>
              <a:xfrm>
                <a:off x="2803647" y="1162484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𝑯𝒕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A79B51E1-A354-A27C-2A12-24247679F6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647" y="1162484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59472E4A-2E96-452A-7E4B-C43FDCE4400C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𝐢𝐧𝐯𝐞𝐫𝐬𝐞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𝐌𝐄𝐓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59472E4A-2E96-452A-7E4B-C43FDCE440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69805" r="-658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3E086971-CA09-A3E2-D34C-3B91080993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056" y="2703010"/>
            <a:ext cx="6499830" cy="6820076"/>
          </a:xfrm>
          <a:prstGeom prst="rect">
            <a:avLst/>
          </a:prstGeom>
        </p:spPr>
      </p:pic>
      <p:pic>
        <p:nvPicPr>
          <p:cNvPr id="16" name="Immagine 15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EA3EE018-01A9-21E2-4ACF-1528B56F6B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599" y="2718986"/>
            <a:ext cx="6600265" cy="682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98942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DAD8B-632D-02C1-D63D-9B02994183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2714904-CFB5-052D-902B-7CECFAA14A3B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26DD68C-35C2-9F03-9BA5-990C81D2E31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C18D7F5-7DD4-CD55-B9CF-5C3D1E1BF40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50FCA5C6-9F5D-2D7D-A610-F321CB933E41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81C5658E-E753-F1C9-3BCF-F3AD0E91F9C2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3B133E3C-3EAE-D374-A392-861B5621C4BE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F29A8B29-5A7E-3905-E896-C00B79A43B84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F55D3EB0-B8D6-7694-D406-C2C18D762F5A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33C1B6BD-3DFA-F5A4-99A0-6201D93FDA0D}"/>
                  </a:ext>
                </a:extLst>
              </p:cNvPr>
              <p:cNvSpPr txBox="1"/>
              <p:nvPr/>
            </p:nvSpPr>
            <p:spPr>
              <a:xfrm>
                <a:off x="2903822" y="1329114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𝑴𝑬𝑻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33C1B6BD-3DFA-F5A4-99A0-6201D93FD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822" y="1329114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1758A869-1D4E-F0B0-16E7-1766BE6A9744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𝐢𝐧𝐯𝐞𝐫𝐬𝐞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𝐌𝐄𝐓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9" name="TextBox 5">
                <a:extLst>
                  <a:ext uri="{FF2B5EF4-FFF2-40B4-BE49-F238E27FC236}">
                    <a16:creationId xmlns:a16="http://schemas.microsoft.com/office/drawing/2014/main" id="{1758A869-1D4E-F0B0-16E7-1766BE6A9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 l="-69805" r="-658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471F5215-1133-92A4-0044-4FD94F0682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243" y="2741245"/>
            <a:ext cx="6858000" cy="698578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2" name="Input penna 11">
                <a:extLst>
                  <a:ext uri="{FF2B5EF4-FFF2-40B4-BE49-F238E27FC236}">
                    <a16:creationId xmlns:a16="http://schemas.microsoft.com/office/drawing/2014/main" id="{953A1067-863E-EFF2-1781-8CC62D3C7DF5}"/>
                  </a:ext>
                </a:extLst>
              </p14:cNvPr>
              <p14:cNvContentPartPr/>
              <p14:nvPr/>
            </p14:nvContentPartPr>
            <p14:xfrm>
              <a:off x="11973855" y="9179385"/>
              <a:ext cx="150480" cy="477360"/>
            </p14:xfrm>
          </p:contentPart>
        </mc:Choice>
        <mc:Fallback>
          <p:pic>
            <p:nvPicPr>
              <p:cNvPr id="12" name="Input penna 11">
                <a:extLst>
                  <a:ext uri="{FF2B5EF4-FFF2-40B4-BE49-F238E27FC236}">
                    <a16:creationId xmlns:a16="http://schemas.microsoft.com/office/drawing/2014/main" id="{953A1067-863E-EFF2-1781-8CC62D3C7DF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967735" y="9173265"/>
                <a:ext cx="162720" cy="48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1A357E72-7A66-61D0-0ECD-98AF03BE5989}"/>
                  </a:ext>
                </a:extLst>
              </p14:cNvPr>
              <p14:cNvContentPartPr/>
              <p14:nvPr/>
            </p14:nvContentPartPr>
            <p14:xfrm>
              <a:off x="8598495" y="1990905"/>
              <a:ext cx="360" cy="360"/>
            </p14:xfrm>
          </p:contentPart>
        </mc:Choice>
        <mc:Fallback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1A357E72-7A66-61D0-0ECD-98AF03BE598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592375" y="198478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7" name="Input penna 16">
                <a:extLst>
                  <a:ext uri="{FF2B5EF4-FFF2-40B4-BE49-F238E27FC236}">
                    <a16:creationId xmlns:a16="http://schemas.microsoft.com/office/drawing/2014/main" id="{8A2F5958-44B6-DF1A-E083-841099E1E912}"/>
                  </a:ext>
                </a:extLst>
              </p14:cNvPr>
              <p14:cNvContentPartPr/>
              <p14:nvPr/>
            </p14:nvContentPartPr>
            <p14:xfrm>
              <a:off x="7447935" y="5134425"/>
              <a:ext cx="186120" cy="1192680"/>
            </p14:xfrm>
          </p:contentPart>
        </mc:Choice>
        <mc:Fallback>
          <p:pic>
            <p:nvPicPr>
              <p:cNvPr id="17" name="Input penna 16">
                <a:extLst>
                  <a:ext uri="{FF2B5EF4-FFF2-40B4-BE49-F238E27FC236}">
                    <a16:creationId xmlns:a16="http://schemas.microsoft.com/office/drawing/2014/main" id="{8A2F5958-44B6-DF1A-E083-841099E1E912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441815" y="5128305"/>
                <a:ext cx="198360" cy="1204920"/>
              </a:xfrm>
              <a:prstGeom prst="rect">
                <a:avLst/>
              </a:prstGeom>
            </p:spPr>
          </p:pic>
        </mc:Fallback>
      </mc:AlternateContent>
      <p:pic>
        <p:nvPicPr>
          <p:cNvPr id="21" name="Immagine 2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FD6B5689-347A-BD9A-C607-DED9269C4A4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084" y="2967589"/>
            <a:ext cx="6614673" cy="681565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9E9815D2-4DBE-9844-D24B-C3B472C4570A}"/>
                  </a:ext>
                </a:extLst>
              </p:cNvPr>
              <p:cNvSpPr txBox="1"/>
              <p:nvPr/>
            </p:nvSpPr>
            <p:spPr>
              <a:xfrm>
                <a:off x="10739275" y="1404799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𝒑𝒕𝒍𝒍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9E9815D2-4DBE-9844-D24B-C3B472C457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9275" y="1404799"/>
                <a:ext cx="5632239" cy="143629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1CBAFAD5-DDDF-1616-67A6-740A19C1B1F8}"/>
                  </a:ext>
                </a:extLst>
              </p14:cNvPr>
              <p14:cNvContentPartPr/>
              <p14:nvPr/>
            </p14:nvContentPartPr>
            <p14:xfrm>
              <a:off x="8272695" y="9295723"/>
              <a:ext cx="104760" cy="585720"/>
            </p14:xfrm>
          </p:contentPart>
        </mc:Choice>
        <mc:Fallback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1CBAFAD5-DDDF-1616-67A6-740A19C1B1F8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266575" y="9289603"/>
                <a:ext cx="117000" cy="59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8CF2070D-766B-5FFF-8C90-8E5EFDA9C064}"/>
                  </a:ext>
                </a:extLst>
              </p14:cNvPr>
              <p14:cNvContentPartPr/>
              <p14:nvPr/>
            </p14:nvContentPartPr>
            <p14:xfrm>
              <a:off x="15518775" y="9178363"/>
              <a:ext cx="189360" cy="646560"/>
            </p14:xfrm>
          </p:contentPart>
        </mc:Choice>
        <mc:Fallback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8CF2070D-766B-5FFF-8C90-8E5EFDA9C064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5512655" y="9172243"/>
                <a:ext cx="201600" cy="65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215144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71D5BD-24C4-A1D2-4E0F-59C6323F6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A5F55F55-F749-9128-700E-0182023F8D71}"/>
              </a:ext>
            </a:extLst>
          </p:cNvPr>
          <p:cNvSpPr txBox="1"/>
          <p:nvPr/>
        </p:nvSpPr>
        <p:spPr>
          <a:xfrm>
            <a:off x="2600534" y="3432896"/>
            <a:ext cx="12986704" cy="3613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05 RISULTATI OTTENUTI-CONTROL REGION </a:t>
            </a:r>
            <a:r>
              <a:rPr lang="en-US" sz="9600" b="1" dirty="0" err="1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SSWWb</a:t>
            </a:r>
            <a:endParaRPr lang="en-US" sz="9600" b="1" dirty="0">
              <a:solidFill>
                <a:srgbClr val="004AAD"/>
              </a:solidFill>
              <a:latin typeface="Nunito Sans Heavy"/>
              <a:ea typeface="Nunito Sans Heavy"/>
              <a:cs typeface="Nunito Sans Heavy"/>
              <a:sym typeface="Nunito Sans Heavy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C0312118-2858-C554-1CE7-7725ECF87071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D819E22-B24F-8CCE-52D7-A704A4E39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4C9D6D61-D64C-62FA-B9A3-8A66F7F80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5" name="TextBox 17">
            <a:extLst>
              <a:ext uri="{FF2B5EF4-FFF2-40B4-BE49-F238E27FC236}">
                <a16:creationId xmlns:a16="http://schemas.microsoft.com/office/drawing/2014/main" id="{F153CE35-A4DA-5ECD-14EF-1A5EFD829CF0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A226252A-889B-DC53-252A-9401515E565B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89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2863896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0E3C73-7F1A-2863-457D-AFBDFC0DF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7944F211-D7FF-0C07-3874-600CD5567D94}"/>
              </a:ext>
            </a:extLst>
          </p:cNvPr>
          <p:cNvSpPr txBox="1"/>
          <p:nvPr/>
        </p:nvSpPr>
        <p:spPr>
          <a:xfrm>
            <a:off x="2650648" y="4275002"/>
            <a:ext cx="12986704" cy="3613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203"/>
              </a:lnSpc>
            </a:pPr>
            <a:r>
              <a:rPr lang="en-US" sz="9600" b="1" dirty="0">
                <a:solidFill>
                  <a:srgbClr val="004AAD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 RISULTATI OTTENUTI-SIGNAL REGION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E23D7BE5-DA9C-10A2-4EFA-2C863F1D24A5}"/>
              </a:ext>
            </a:extLst>
          </p:cNvPr>
          <p:cNvSpPr txBox="1"/>
          <p:nvPr/>
        </p:nvSpPr>
        <p:spPr>
          <a:xfrm>
            <a:off x="6078040" y="9191625"/>
            <a:ext cx="7265124" cy="1133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algn="ctr">
              <a:lnSpc>
                <a:spcPts val="4521"/>
              </a:lnSpc>
            </a:pPr>
            <a:endParaRPr lang="en-US" sz="3229" dirty="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B18F359-2413-CEB1-6D4F-A5F5C597F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6301"/>
            <a:ext cx="5401453" cy="1790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30EFD73-726B-98AC-D440-16831DE82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886476" y="0"/>
            <a:ext cx="5401524" cy="1792379"/>
          </a:xfrm>
          <a:prstGeom prst="rect">
            <a:avLst/>
          </a:prstGeom>
        </p:spPr>
      </p:pic>
      <p:sp>
        <p:nvSpPr>
          <p:cNvPr id="5" name="TextBox 17">
            <a:extLst>
              <a:ext uri="{FF2B5EF4-FFF2-40B4-BE49-F238E27FC236}">
                <a16:creationId xmlns:a16="http://schemas.microsoft.com/office/drawing/2014/main" id="{9BA85B78-3C73-7B1E-33D7-DE85F1276419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FD8BC928-D08F-733E-5446-92445EE8516A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169141822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897CF-2DC1-5423-3D1A-1D83A57AB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769BFEA-A871-4F90-FD7A-5163528943C1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2A4FE8B-53FC-E4BF-FF21-F02DD9E702A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4E58E550-D2D9-C413-BF7C-3CA88E7BEE6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251CE534-67EA-4536-1CDC-AFCC299612C7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4487AB68-4BFB-23D6-375C-9FDB4FD2862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38DA600-9469-DEB8-8FB0-8DC134E842E7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AA13F6A-71E0-73F0-F310-E58081A0069D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BB63DFF1-A32C-FD98-7B5C-C85E63A68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7FE7EB0A-2830-D963-FF2D-1BA495FC248D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𝐒𝐒𝐖𝐖𝐛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7FE7EB0A-2830-D963-FF2D-1BA495FC2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 l="-51623" r="-47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17">
            <a:extLst>
              <a:ext uri="{FF2B5EF4-FFF2-40B4-BE49-F238E27FC236}">
                <a16:creationId xmlns:a16="http://schemas.microsoft.com/office/drawing/2014/main" id="{4A9587A3-BE6B-7116-EEBB-9326F31BA694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1" name="Input penna 20">
                <a:extLst>
                  <a:ext uri="{FF2B5EF4-FFF2-40B4-BE49-F238E27FC236}">
                    <a16:creationId xmlns:a16="http://schemas.microsoft.com/office/drawing/2014/main" id="{0B5BDCBA-FD93-2BC9-BCA6-DDB841736DA8}"/>
                  </a:ext>
                </a:extLst>
              </p14:cNvPr>
              <p14:cNvContentPartPr/>
              <p14:nvPr/>
            </p14:nvContentPartPr>
            <p14:xfrm>
              <a:off x="7829895" y="9352545"/>
              <a:ext cx="182880" cy="486360"/>
            </p14:xfrm>
          </p:contentPart>
        </mc:Choice>
        <mc:Fallback>
          <p:pic>
            <p:nvPicPr>
              <p:cNvPr id="21" name="Input penna 20">
                <a:extLst>
                  <a:ext uri="{FF2B5EF4-FFF2-40B4-BE49-F238E27FC236}">
                    <a16:creationId xmlns:a16="http://schemas.microsoft.com/office/drawing/2014/main" id="{0B5BDCBA-FD93-2BC9-BCA6-DDB841736DA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23775" y="9346425"/>
                <a:ext cx="195120" cy="49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6288A65C-A6AA-3C3B-EE8F-96584F74EA74}"/>
                  </a:ext>
                </a:extLst>
              </p14:cNvPr>
              <p14:cNvContentPartPr/>
              <p14:nvPr/>
            </p14:nvContentPartPr>
            <p14:xfrm>
              <a:off x="7831335" y="9733425"/>
              <a:ext cx="6120" cy="55080"/>
            </p14:xfrm>
          </p:contentPart>
        </mc:Choice>
        <mc:Fallback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6288A65C-A6AA-3C3B-EE8F-96584F74EA7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25215" y="9727305"/>
                <a:ext cx="18360" cy="6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D495E1E5-346B-F70F-ECC4-BFC586AA3BBB}"/>
                  </a:ext>
                </a:extLst>
              </p:cNvPr>
              <p:cNvSpPr txBox="1"/>
              <p:nvPr/>
            </p:nvSpPr>
            <p:spPr>
              <a:xfrm>
                <a:off x="2880559" y="105255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D495E1E5-346B-F70F-ECC4-BFC586AA3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559" y="1052555"/>
                <a:ext cx="5632239" cy="1436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4F8B32BA-50DD-7B19-42A3-58161AF8403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698037"/>
            <a:ext cx="6525478" cy="6844948"/>
          </a:xfrm>
          <a:prstGeom prst="rect">
            <a:avLst/>
          </a:prstGeom>
        </p:spPr>
      </p:pic>
      <p:pic>
        <p:nvPicPr>
          <p:cNvPr id="16" name="Immagine 15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F2146DF9-7FBC-9D1B-1A98-F34FDECB266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2632888"/>
            <a:ext cx="6746921" cy="71224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9520386-A4FA-23B8-49E9-7801C2EFF62A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90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99668800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B4101-E587-952F-C043-2F4F36227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6B8E052-CF2E-BAF6-EDC8-B30994F6800F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CBCD3E8-2314-8A85-7B37-75499A62CB1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935F43E-FAE2-5538-B91E-0386C613B11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68F05750-EC46-FEA3-A34C-EFCC958DB94A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2B01B784-E6F5-D5D9-73BF-C452949CE7E7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41359196-19F3-7958-8DFB-86A0A112568D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82C1ED37-3F7C-1E1A-58AE-417F1FA80FD1}"/>
                  </a:ext>
                </a:extLst>
              </p:cNvPr>
              <p:cNvSpPr txBox="1"/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𝐣𝐣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90F0F378-A8A7-AA8F-5B7F-F5BCA558D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334" y="1096776"/>
                <a:ext cx="27117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2D5A5628-6A0B-682D-E21C-8CB5BD267C79}"/>
                  </a:ext>
                </a:extLst>
              </p:cNvPr>
              <p:cNvSpPr txBox="1"/>
              <p:nvPr/>
            </p:nvSpPr>
            <p:spPr>
              <a:xfrm>
                <a:off x="4148674" y="1191655"/>
                <a:ext cx="25593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𝚫</m:t>
                      </m:r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𝝓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1D341FFA-EA0E-02B6-4088-0FD09BE0B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674" y="1191655"/>
                <a:ext cx="2559318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858D9086-ECE4-91F1-1DE9-42AA06670CD5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84B3CCD9-54BD-7FEC-AE4E-E32268E90FE8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𝐒𝐒𝐖𝐖𝐛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84B3CCD9-54BD-7FEC-AE4E-E32268E90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51623" r="-47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D5171C13-2B1E-1563-8FEB-7FC2B1640D4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814293"/>
            <a:ext cx="6400800" cy="6739528"/>
          </a:xfrm>
          <a:prstGeom prst="rect">
            <a:avLst/>
          </a:prstGeom>
        </p:spPr>
      </p:pic>
      <p:pic>
        <p:nvPicPr>
          <p:cNvPr id="16" name="Immagine 15" descr="Immagine che contiene testo, schermata, diagramma, Parallelo&#10;&#10;Il contenuto generato dall'IA potrebbe non essere corretto.">
            <a:extLst>
              <a:ext uri="{FF2B5EF4-FFF2-40B4-BE49-F238E27FC236}">
                <a16:creationId xmlns:a16="http://schemas.microsoft.com/office/drawing/2014/main" id="{B19020AD-2DF1-B19D-ECDD-B20E4CFFC8F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4593" y="2846955"/>
            <a:ext cx="6596593" cy="6772190"/>
          </a:xfrm>
          <a:prstGeom prst="rect">
            <a:avLst/>
          </a:prstGeom>
        </p:spPr>
      </p:pic>
      <p:sp>
        <p:nvSpPr>
          <p:cNvPr id="20" name="TextBox 16">
            <a:extLst>
              <a:ext uri="{FF2B5EF4-FFF2-40B4-BE49-F238E27FC236}">
                <a16:creationId xmlns:a16="http://schemas.microsoft.com/office/drawing/2014/main" id="{5126EA9B-9C37-81F4-95C3-2C759FE30415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91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27009432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5A4AC-0251-A435-BB95-BEED2BE6B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C7908FF9-9994-7E66-7622-1291348BB49C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DA20CB9-A83F-523A-DBAF-3AD817AF279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79F3C41-83A0-8BFE-DD57-40D53B6E1F9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FFA35406-C8F5-823E-6FAD-CBCC3411FE82}"/>
                  </a:ext>
                </a:extLst>
              </p:cNvPr>
              <p:cNvSpPr txBox="1"/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𝑻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(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𝑾𝑾</m:t>
                      </m:r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C044BDDC-A11F-CA80-8FB6-E760D7210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8690" y="1197972"/>
                <a:ext cx="2142151" cy="1436291"/>
              </a:xfrm>
              <a:prstGeom prst="rect">
                <a:avLst/>
              </a:prstGeom>
              <a:blipFill>
                <a:blip r:embed="rId2"/>
                <a:stretch>
                  <a:fillRect l="-51705" r="-366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7F50B02A-4DB2-C228-E3BC-79189262126F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04724014-B19F-F3F5-06FF-42A263559488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7CDD9868-3EFB-0F94-C79F-A52338D42BC2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10E65A3-2659-F61E-0154-D6056A3D3FBA}"/>
                  </a:ext>
                </a:extLst>
              </p:cNvPr>
              <p:cNvSpPr txBox="1"/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𝐦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𝒍𝒍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3F308B2A-E6AC-4ECE-C7AC-BE6053A82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560" y="1197972"/>
                <a:ext cx="2142151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A1066108-371E-0B5B-4E1B-AA2B45EBB054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490C7EB-E334-7FD4-B9A7-F93FF8678A70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𝐒𝐒𝐖𝐖𝐛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E490C7EB-E334-7FD4-B9A7-F93FF8678A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51623" r="-47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644A4991-35F3-3727-C7AB-59E886029A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945855"/>
            <a:ext cx="6439904" cy="6588473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F8F50AF7-6C96-B001-54EA-24EDDAC7BE3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898" y="3129336"/>
            <a:ext cx="6439904" cy="6687372"/>
          </a:xfrm>
          <a:prstGeom prst="rect">
            <a:avLst/>
          </a:prstGeom>
        </p:spPr>
      </p:pic>
      <p:sp>
        <p:nvSpPr>
          <p:cNvPr id="20" name="TextBox 16">
            <a:extLst>
              <a:ext uri="{FF2B5EF4-FFF2-40B4-BE49-F238E27FC236}">
                <a16:creationId xmlns:a16="http://schemas.microsoft.com/office/drawing/2014/main" id="{94F6B72F-CD30-AEA6-F37E-7D2A2C6B9D06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92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204583668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28ADE-C68F-3289-16EB-01AEDA1DA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EC95ED3-982F-7ABB-4540-DF129014C539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D227065-706B-84FC-0EBD-B08C3ACB11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2CA5891-7DF3-18A0-4914-20A9EFA7872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B230054F-4811-A648-4CF9-B09BD8215108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74562809-41F7-CB0E-4735-90BE78971F1F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07719DC3-49D2-9DE1-A73A-5B1A3B15F7F4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78375DF3-BD2E-6B86-3C38-258991C722D7}"/>
                  </a:ext>
                </a:extLst>
              </p:cNvPr>
              <p:cNvSpPr txBox="1"/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AE467136-69C9-79DB-081A-47B6280BF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014" y="1191655"/>
                <a:ext cx="3168918" cy="1436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1DCACBE6-3923-D224-E597-4068657C4366}"/>
                  </a:ext>
                </a:extLst>
              </p:cNvPr>
              <p:cNvSpPr txBox="1"/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EA29737F-19FC-0848-7144-FA17B2F40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70" y="1191654"/>
                <a:ext cx="3901935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68BFF2CF-FB65-8D66-6352-6BC375AB83AF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758D1BA-8057-5DD9-F5C2-A79A19F2EC46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𝐒𝐒𝐖𝐖𝐛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758D1BA-8057-5DD9-F5C2-A79A19F2E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51623" r="-47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DDD09B82-33F6-928E-09F3-4EFBDC7F98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436" y="2759546"/>
            <a:ext cx="6642322" cy="6844144"/>
          </a:xfrm>
          <a:prstGeom prst="rect">
            <a:avLst/>
          </a:prstGeom>
        </p:spPr>
      </p:pic>
      <p:pic>
        <p:nvPicPr>
          <p:cNvPr id="16" name="Immagine 15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B3B8672F-A7C5-BCB9-91F8-8EFFCA3D5D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034" y="2759546"/>
            <a:ext cx="7010400" cy="7223405"/>
          </a:xfrm>
          <a:prstGeom prst="rect">
            <a:avLst/>
          </a:prstGeom>
        </p:spPr>
      </p:pic>
      <p:sp>
        <p:nvSpPr>
          <p:cNvPr id="20" name="TextBox 16">
            <a:extLst>
              <a:ext uri="{FF2B5EF4-FFF2-40B4-BE49-F238E27FC236}">
                <a16:creationId xmlns:a16="http://schemas.microsoft.com/office/drawing/2014/main" id="{CE2F178A-56AE-81E9-75D0-CFC661585734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93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184039527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58FB56-BD67-F3F2-B0EA-C7C5AB408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828FB781-B900-F9E9-9155-8B38CADF6345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4487268-F121-3C73-8D61-9C877D678BD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432E691-1B7A-2DBB-C428-7E9AB5B4659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56F51A82-9678-D412-384E-96EF6EA79575}"/>
                  </a:ext>
                </a:extLst>
              </p:cNvPr>
              <p:cNvSpPr txBox="1"/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7A296DE0-C515-2615-B57C-D04868CFA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1240" y="1223504"/>
                <a:ext cx="2864118" cy="1436291"/>
              </a:xfrm>
              <a:prstGeom prst="rect">
                <a:avLst/>
              </a:prstGeom>
              <a:blipFill>
                <a:blip r:embed="rId2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6">
            <a:extLst>
              <a:ext uri="{FF2B5EF4-FFF2-40B4-BE49-F238E27FC236}">
                <a16:creationId xmlns:a16="http://schemas.microsoft.com/office/drawing/2014/main" id="{CBBA0ABD-AC48-C07F-4E28-4AA28632E4D2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F2ECF04F-1751-640B-1BED-82B5DFEDE6C1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8D6254DF-562A-FD1A-C59A-78F8BE97802F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125FF690-DAAE-6B99-1E73-F9A23557BDC7}"/>
                  </a:ext>
                </a:extLst>
              </p:cNvPr>
              <p:cNvSpPr txBox="1"/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𝐩</m:t>
                          </m:r>
                        </m:e>
                        <m:sub>
                          <m:r>
                            <a:rPr lang="it-IT" sz="7800" b="1" i="0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𝐓</m:t>
                          </m:r>
                        </m:sub>
                      </m:sSub>
                      <m:sSub>
                        <m:sSubPr>
                          <m:ctrlP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(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sym typeface="Nunito Sans Heavy"/>
                        </a:rPr>
                        <m:t>)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00CB617-0C74-CE08-52A9-FB8C5D159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15" y="1081035"/>
                <a:ext cx="3168919" cy="1436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7">
            <a:extLst>
              <a:ext uri="{FF2B5EF4-FFF2-40B4-BE49-F238E27FC236}">
                <a16:creationId xmlns:a16="http://schemas.microsoft.com/office/drawing/2014/main" id="{42BC260B-35A9-5B9B-29C5-D2CF61C74D70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185701F9-AE23-0000-A420-B725718DB524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𝐒𝐒𝐖𝐖𝐛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185701F9-AE23-0000-A420-B725718DB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8"/>
                <a:stretch>
                  <a:fillRect l="-51623" r="-47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A3C12EB1-0DB1-1D52-D607-5365039C4D5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005" y="2543136"/>
            <a:ext cx="6848638" cy="7056728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8292F7C2-DEAC-CEF7-3DFC-EC82A31215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88" y="2781300"/>
            <a:ext cx="6664807" cy="6818564"/>
          </a:xfrm>
          <a:prstGeom prst="rect">
            <a:avLst/>
          </a:prstGeom>
        </p:spPr>
      </p:pic>
      <p:sp>
        <p:nvSpPr>
          <p:cNvPr id="20" name="TextBox 16">
            <a:extLst>
              <a:ext uri="{FF2B5EF4-FFF2-40B4-BE49-F238E27FC236}">
                <a16:creationId xmlns:a16="http://schemas.microsoft.com/office/drawing/2014/main" id="{4B31CDD4-906A-8F4D-0650-196D51EF7273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94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73525392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7EC72-1415-7E9D-ECC4-A666815B1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8883164E-66BE-136D-6929-A7BE77FB1C65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3B02806-2EB6-7BAB-4379-1163A892406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AA5AEF4-CB31-5140-1100-7E07B6A3792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61B089FB-9E1B-8C50-5C03-70312225D345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46A6D93-4CC3-3F94-154A-703FFC4F3C76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56CFCD05-1985-1D04-9587-168390249A1E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79436FDA-FA23-47BC-9851-34B8C0265A06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F4D1FEAF-B559-114E-16B6-EF5F1083D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5E12462F-61AD-E621-4D72-80EE4BF8F6E3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𝒋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C0011C52-B7EA-5549-2531-6D1E7A65A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7369F9F0-1765-FCDB-A8EC-AB460BA983A4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FA87DF27-9F00-EE24-BFBA-1B85EFF5AF4D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𝐒𝐒𝐖𝐖𝐛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FA87DF27-9F00-EE24-BFBA-1B85EFF5AF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51623" r="-47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83562057-AEFD-5E0B-479B-5DE3CDEF07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468" y="2578302"/>
            <a:ext cx="6947070" cy="7289352"/>
          </a:xfrm>
          <a:prstGeom prst="rect">
            <a:avLst/>
          </a:prstGeom>
        </p:spPr>
      </p:pic>
      <p:pic>
        <p:nvPicPr>
          <p:cNvPr id="16" name="Immagine 15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FD13E1BA-F334-6B57-F7C1-366B4291D9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2151" y="2606571"/>
            <a:ext cx="6947069" cy="7289351"/>
          </a:xfrm>
          <a:prstGeom prst="rect">
            <a:avLst/>
          </a:prstGeom>
        </p:spPr>
      </p:pic>
      <p:sp>
        <p:nvSpPr>
          <p:cNvPr id="20" name="TextBox 16">
            <a:extLst>
              <a:ext uri="{FF2B5EF4-FFF2-40B4-BE49-F238E27FC236}">
                <a16:creationId xmlns:a16="http://schemas.microsoft.com/office/drawing/2014/main" id="{7AF74BF6-4492-B77D-C8BB-717930391F31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95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314577723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27E613-5A96-AB44-F79D-6447BE8C7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4066DE5-D666-7FDD-24C7-9920182F3CC9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8EE20050-2B27-6759-15CC-12EE0F53D23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CE88927-B602-0716-003B-548E9646B20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C5F696BD-3475-7466-CB2E-10D65DAEC891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967A74E7-7A5B-970C-CE06-92E990F02B93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30E7D430-1BC8-D293-D8C1-B8CC76B6A42F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5F621403-89B0-5301-7792-4377C69F6C07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583AA8D-9C7A-740E-B857-B8B67927D7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60EDE72-625F-B5BD-9CCB-74EE403D6F29}"/>
                  </a:ext>
                </a:extLst>
              </p:cNvPr>
              <p:cNvSpPr txBox="1"/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</m:ctrlPr>
                        </m:sSubPr>
                        <m:e>
                          <m:r>
                            <a:rPr lang="en-US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𝜼</m:t>
                          </m:r>
                        </m:e>
                        <m:sub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𝒍</m:t>
                          </m:r>
                          <m:r>
                            <a:rPr lang="it-IT" sz="7800" b="1" i="1" dirty="0" smtClean="0">
                              <a:solidFill>
                                <a:srgbClr val="004AA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Nunito Sans Heavy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 xmlns=""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48C7A49-CDF6-7633-B2FB-493A703A9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884" y="873535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ECE5E0C2-D19E-7BA6-C611-D352D3D50687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F75E8D10-608B-BE56-A9DE-73C8A182E81E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𝐒𝐒𝐖𝐖𝐛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F75E8D10-608B-BE56-A9DE-73C8A182E8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51623" r="-47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8D18B022-2B38-EE72-F71A-259EA2BC8B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618" y="2842314"/>
            <a:ext cx="6328086" cy="6628323"/>
          </a:xfrm>
          <a:prstGeom prst="rect">
            <a:avLst/>
          </a:prstGeom>
        </p:spPr>
      </p:pic>
      <p:pic>
        <p:nvPicPr>
          <p:cNvPr id="16" name="Immagine 15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630918BF-C195-6E1A-7C73-A4F15EE4C5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060" y="2493296"/>
            <a:ext cx="6994503" cy="7326358"/>
          </a:xfrm>
          <a:prstGeom prst="rect">
            <a:avLst/>
          </a:prstGeom>
        </p:spPr>
      </p:pic>
      <p:sp>
        <p:nvSpPr>
          <p:cNvPr id="20" name="TextBox 16">
            <a:extLst>
              <a:ext uri="{FF2B5EF4-FFF2-40B4-BE49-F238E27FC236}">
                <a16:creationId xmlns:a16="http://schemas.microsoft.com/office/drawing/2014/main" id="{8AE448C6-10E3-9F03-9414-3E81EC2E29BA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96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330627507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9CACE-41BA-A429-5810-F158800DD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B7EAF2F-9907-6B97-8CFD-25E40DAC4848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8B567787-F527-36A5-7406-8D43CC32200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B68E93D-3148-20CC-6678-7C4E4CB45FF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56FAE574-A2CC-3D59-FB82-C2445CC7C3ED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143AD99-B486-CBF3-93B4-1D86B7437B23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4B95CC60-8BB6-04AE-6C2D-61A4724CB359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103EFA3-C1ED-9972-07C1-1F9E39A76018}"/>
                  </a:ext>
                </a:extLst>
              </p:cNvPr>
              <p:cNvSpPr txBox="1"/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Nunito Sans Heavy"/>
                        </a:rPr>
                        <m:t>𝒑𝒗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4" name="TextBox 5">
                <a:extLst>
                  <a:ext uri="{FF2B5EF4-FFF2-40B4-BE49-F238E27FC236}">
                    <a16:creationId xmlns:a16="http://schemas.microsoft.com/office/drawing/2014/main" id="{E103EFA3-C1ED-9972-07C1-1F9E39A76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925" y="801542"/>
                <a:ext cx="5632239" cy="1436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0BA54534-0C90-3745-1D0F-AF96B792860C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B72762B4-AD08-A6EA-ED8C-A8F5B2F8974E}"/>
                  </a:ext>
                </a:extLst>
              </p:cNvPr>
              <p:cNvSpPr txBox="1"/>
              <p:nvPr/>
            </p:nvSpPr>
            <p:spPr>
              <a:xfrm>
                <a:off x="2803647" y="1162484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𝑯𝒕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19" name="TextBox 5">
                <a:extLst>
                  <a:ext uri="{FF2B5EF4-FFF2-40B4-BE49-F238E27FC236}">
                    <a16:creationId xmlns:a16="http://schemas.microsoft.com/office/drawing/2014/main" id="{B72762B4-AD08-A6EA-ED8C-A8F5B2F897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647" y="1162484"/>
                <a:ext cx="5632239" cy="14362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42DB0D61-9232-EF8B-0CEC-3EF709842F86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𝐒𝐒𝐖𝐖𝐛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42DB0D61-9232-EF8B-0CEC-3EF709842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6"/>
                <a:stretch>
                  <a:fillRect l="-51623" r="-47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43F1311E-B9C6-AD47-5BB5-21586C68B8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598775"/>
            <a:ext cx="6755383" cy="7088221"/>
          </a:xfrm>
          <a:prstGeom prst="rect">
            <a:avLst/>
          </a:prstGeom>
        </p:spPr>
      </p:pic>
      <p:pic>
        <p:nvPicPr>
          <p:cNvPr id="17" name="Immagine 16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8EC49415-01F3-E773-8561-A39AF35017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3487" y="2729782"/>
            <a:ext cx="6790314" cy="6966291"/>
          </a:xfrm>
          <a:prstGeom prst="rect">
            <a:avLst/>
          </a:prstGeom>
        </p:spPr>
      </p:pic>
      <p:sp>
        <p:nvSpPr>
          <p:cNvPr id="20" name="TextBox 16">
            <a:extLst>
              <a:ext uri="{FF2B5EF4-FFF2-40B4-BE49-F238E27FC236}">
                <a16:creationId xmlns:a16="http://schemas.microsoft.com/office/drawing/2014/main" id="{8D589943-A80B-4669-45FA-AF878E4A7B45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97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</p:spTree>
    <p:extLst>
      <p:ext uri="{BB962C8B-B14F-4D97-AF65-F5344CB8AC3E}">
        <p14:creationId xmlns:p14="http://schemas.microsoft.com/office/powerpoint/2010/main" val="380858048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21EBB-AEA9-C821-5D45-26B2B5CC4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40CECCA-FAED-5448-FC54-49940CCC9232}"/>
              </a:ext>
            </a:extLst>
          </p:cNvPr>
          <p:cNvGrpSpPr/>
          <p:nvPr/>
        </p:nvGrpSpPr>
        <p:grpSpPr>
          <a:xfrm>
            <a:off x="-2038330" y="-2073710"/>
            <a:ext cx="5041299" cy="5041299"/>
            <a:chOff x="0" y="0"/>
            <a:chExt cx="812800" cy="8128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7D15CA5-3282-9FA7-85C5-9908FEBEB7C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12EDF263-ED33-64A3-86AC-AF0F3C91F5A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1A642CD0-4286-604D-822A-B1ABEAEA54E3}"/>
              </a:ext>
            </a:extLst>
          </p:cNvPr>
          <p:cNvSpPr txBox="1"/>
          <p:nvPr/>
        </p:nvSpPr>
        <p:spPr>
          <a:xfrm>
            <a:off x="411934" y="502681"/>
            <a:ext cx="1939447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dirty="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FAE4D4E-7598-2C74-22B0-7CE010250C60}"/>
              </a:ext>
            </a:extLst>
          </p:cNvPr>
          <p:cNvSpPr/>
          <p:nvPr/>
        </p:nvSpPr>
        <p:spPr>
          <a:xfrm>
            <a:off x="16262263" y="446940"/>
            <a:ext cx="1450601" cy="1000754"/>
          </a:xfrm>
          <a:custGeom>
            <a:avLst/>
            <a:gdLst/>
            <a:ahLst/>
            <a:cxnLst/>
            <a:rect l="l" t="t" r="r" b="b"/>
            <a:pathLst>
              <a:path w="1450601" h="1000754">
                <a:moveTo>
                  <a:pt x="0" y="0"/>
                </a:moveTo>
                <a:lnTo>
                  <a:pt x="1450601" y="0"/>
                </a:lnTo>
                <a:lnTo>
                  <a:pt x="1450601" y="1000754"/>
                </a:lnTo>
                <a:lnTo>
                  <a:pt x="0" y="1000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874" r="-17874" b="-106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E89060E4-2A34-D4BB-510B-A60C6AA48FFD}"/>
              </a:ext>
            </a:extLst>
          </p:cNvPr>
          <p:cNvSpPr/>
          <p:nvPr/>
        </p:nvSpPr>
        <p:spPr>
          <a:xfrm>
            <a:off x="16387130" y="434674"/>
            <a:ext cx="1200866" cy="1157007"/>
          </a:xfrm>
          <a:custGeom>
            <a:avLst/>
            <a:gdLst/>
            <a:ahLst/>
            <a:cxnLst/>
            <a:rect l="l" t="t" r="r" b="b"/>
            <a:pathLst>
              <a:path w="3057579" h="3302866">
                <a:moveTo>
                  <a:pt x="0" y="0"/>
                </a:moveTo>
                <a:lnTo>
                  <a:pt x="3057578" y="0"/>
                </a:lnTo>
                <a:lnTo>
                  <a:pt x="3057578" y="3302866"/>
                </a:lnTo>
                <a:lnTo>
                  <a:pt x="0" y="33028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3" t="-3467" r="-84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2C4B5275-1FF7-56A0-6DD3-A26033720792}"/>
              </a:ext>
            </a:extLst>
          </p:cNvPr>
          <p:cNvSpPr txBox="1"/>
          <p:nvPr/>
        </p:nvSpPr>
        <p:spPr>
          <a:xfrm>
            <a:off x="-457200" y="9867654"/>
            <a:ext cx="8080941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Giulia Gianoli – Meeting Tesi Magistrale - 24/07/25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6E5546B8-EB20-EF53-99D4-18CD09539F76}"/>
              </a:ext>
            </a:extLst>
          </p:cNvPr>
          <p:cNvSpPr txBox="1"/>
          <p:nvPr/>
        </p:nvSpPr>
        <p:spPr>
          <a:xfrm>
            <a:off x="17303801" y="9840060"/>
            <a:ext cx="818126" cy="419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1"/>
              </a:lnSpc>
              <a:spcBef>
                <a:spcPct val="0"/>
              </a:spcBef>
            </a:pPr>
            <a:fld id="{2AC0D80B-E8BF-490A-A1B4-37ABC2E177F2}" type="slidenum">
              <a:rPr lang="en-US" sz="2400" smtClean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98</a:t>
            </a:fld>
            <a:r>
              <a:rPr lang="en-US" sz="2400" dirty="0">
                <a:solidFill>
                  <a:srgbClr val="A6A6A6"/>
                </a:solidFill>
                <a:latin typeface="Nunito Sans"/>
                <a:ea typeface="Nunito Sans"/>
                <a:cs typeface="Nunito Sans"/>
                <a:sym typeface="Nunito Sans"/>
              </a:rPr>
              <a:t>/98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put penna 11">
                <a:extLst>
                  <a:ext uri="{FF2B5EF4-FFF2-40B4-BE49-F238E27FC236}">
                    <a16:creationId xmlns:a16="http://schemas.microsoft.com/office/drawing/2014/main" id="{D4913689-52C6-E4D4-3899-17728E913145}"/>
                  </a:ext>
                </a:extLst>
              </p14:cNvPr>
              <p14:cNvContentPartPr/>
              <p14:nvPr/>
            </p14:nvContentPartPr>
            <p14:xfrm>
              <a:off x="11973855" y="9179385"/>
              <a:ext cx="150480" cy="477360"/>
            </p14:xfrm>
          </p:contentPart>
        </mc:Choice>
        <mc:Fallback>
          <p:pic>
            <p:nvPicPr>
              <p:cNvPr id="12" name="Input penna 11">
                <a:extLst>
                  <a:ext uri="{FF2B5EF4-FFF2-40B4-BE49-F238E27FC236}">
                    <a16:creationId xmlns:a16="http://schemas.microsoft.com/office/drawing/2014/main" id="{D4913689-52C6-E4D4-3899-17728E91314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967735" y="9173265"/>
                <a:ext cx="162720" cy="48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EA5B7C6A-95BC-3B0A-32FF-FDBC04E030EB}"/>
                  </a:ext>
                </a:extLst>
              </p14:cNvPr>
              <p14:cNvContentPartPr/>
              <p14:nvPr/>
            </p14:nvContentPartPr>
            <p14:xfrm>
              <a:off x="8598495" y="1990905"/>
              <a:ext cx="360" cy="360"/>
            </p14:xfrm>
          </p:contentPart>
        </mc:Choice>
        <mc:Fallback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EA5B7C6A-95BC-3B0A-32FF-FDBC04E030E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592375" y="198478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7" name="Input penna 16">
                <a:extLst>
                  <a:ext uri="{FF2B5EF4-FFF2-40B4-BE49-F238E27FC236}">
                    <a16:creationId xmlns:a16="http://schemas.microsoft.com/office/drawing/2014/main" id="{10E6322B-9C5B-CE91-8866-1846BFE9D991}"/>
                  </a:ext>
                </a:extLst>
              </p14:cNvPr>
              <p14:cNvContentPartPr/>
              <p14:nvPr/>
            </p14:nvContentPartPr>
            <p14:xfrm>
              <a:off x="7447935" y="5134425"/>
              <a:ext cx="186120" cy="1192680"/>
            </p14:xfrm>
          </p:contentPart>
        </mc:Choice>
        <mc:Fallback>
          <p:pic>
            <p:nvPicPr>
              <p:cNvPr id="17" name="Input penna 16">
                <a:extLst>
                  <a:ext uri="{FF2B5EF4-FFF2-40B4-BE49-F238E27FC236}">
                    <a16:creationId xmlns:a16="http://schemas.microsoft.com/office/drawing/2014/main" id="{10E6322B-9C5B-CE91-8866-1846BFE9D99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41815" y="5128305"/>
                <a:ext cx="198360" cy="120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33399875-37C8-87CE-DFB1-1E973EA58A9D}"/>
                  </a:ext>
                </a:extLst>
              </p:cNvPr>
              <p:cNvSpPr txBox="1"/>
              <p:nvPr/>
            </p:nvSpPr>
            <p:spPr>
              <a:xfrm>
                <a:off x="6172200" y="1458755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800" b="1" i="1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Nunito Sans Heavy"/>
                          <a:cs typeface="Nunito Sans Heavy"/>
                          <a:sym typeface="Nunito Sans Heavy"/>
                        </a:rPr>
                        <m:t>𝒑𝒕𝒍𝒍</m:t>
                      </m:r>
                    </m:oMath>
                  </m:oMathPara>
                </a14:m>
                <a:endParaRPr lang="en-US" sz="7800" b="1" dirty="0">
                  <a:solidFill>
                    <a:srgbClr val="004AAD"/>
                  </a:solidFill>
                  <a:latin typeface="Nunito Sans Heavy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22" name="TextBox 5">
                <a:extLst>
                  <a:ext uri="{FF2B5EF4-FFF2-40B4-BE49-F238E27FC236}">
                    <a16:creationId xmlns:a16="http://schemas.microsoft.com/office/drawing/2014/main" id="{33399875-37C8-87CE-DFB1-1E973EA58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1458755"/>
                <a:ext cx="5632239" cy="1436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3" name="Input penna 22">
                <a:extLst>
                  <a:ext uri="{FF2B5EF4-FFF2-40B4-BE49-F238E27FC236}">
                    <a16:creationId xmlns:a16="http://schemas.microsoft.com/office/drawing/2014/main" id="{7550D65C-5E20-1472-6698-53A7C65A98D9}"/>
                  </a:ext>
                </a:extLst>
              </p14:cNvPr>
              <p14:cNvContentPartPr/>
              <p14:nvPr/>
            </p14:nvContentPartPr>
            <p14:xfrm>
              <a:off x="8272695" y="9295723"/>
              <a:ext cx="104760" cy="585720"/>
            </p14:xfrm>
          </p:contentPart>
        </mc:Choice>
        <mc:Fallback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id="{7550D65C-5E20-1472-6698-53A7C65A98D9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266575" y="9289603"/>
                <a:ext cx="117000" cy="59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4D3E50A3-84DB-0EAC-ED84-2AC6FF97E7A7}"/>
                  </a:ext>
                </a:extLst>
              </p14:cNvPr>
              <p14:cNvContentPartPr/>
              <p14:nvPr/>
            </p14:nvContentPartPr>
            <p14:xfrm>
              <a:off x="15518775" y="9178363"/>
              <a:ext cx="189360" cy="646560"/>
            </p14:xfrm>
          </p:contentPart>
        </mc:Choice>
        <mc:Fallback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4D3E50A3-84DB-0EAC-ED84-2AC6FF97E7A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5512655" y="9172243"/>
                <a:ext cx="201600" cy="65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405FE67-8E45-47E0-E6DE-0275909E297E}"/>
                  </a:ext>
                </a:extLst>
              </p:cNvPr>
              <p:cNvSpPr txBox="1"/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112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𝐂𝐎𝐍𝐓𝐑𝐎𝐋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𝐑𝐄𝐆𝐈𝐎𝐍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 </m:t>
                      </m:r>
                      <m:r>
                        <a:rPr lang="it-IT" sz="7200" b="1" i="0" dirty="0" smtClean="0">
                          <a:solidFill>
                            <a:srgbClr val="004A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Nunito Sans Heavy"/>
                          <a:sym typeface="Nunito Sans Heavy"/>
                        </a:rPr>
                        <m:t>𝐒𝐒𝐖𝐖𝐛</m:t>
                      </m:r>
                    </m:oMath>
                  </m:oMathPara>
                </a14:m>
                <a:endParaRPr lang="en-US" sz="7200" b="1" dirty="0">
                  <a:solidFill>
                    <a:srgbClr val="004AAD"/>
                  </a:solidFill>
                  <a:latin typeface="Nunito Sans" pitchFamily="2" charset="0"/>
                  <a:ea typeface="Nunito Sans Heavy"/>
                  <a:cs typeface="Nunito Sans Heavy"/>
                  <a:sym typeface="Nunito Sans Heavy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3405FE67-8E45-47E0-E6DE-0275909E29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96" y="11403"/>
                <a:ext cx="5632239" cy="1436291"/>
              </a:xfrm>
              <a:prstGeom prst="rect">
                <a:avLst/>
              </a:prstGeom>
              <a:blipFill>
                <a:blip r:embed="rId15"/>
                <a:stretch>
                  <a:fillRect l="-51623" r="-47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magine 19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AED48B6-9525-B680-76B3-BEF9C7D94BE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807251"/>
            <a:ext cx="6781800" cy="69878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25" name="Input penna 24">
                <a:extLst>
                  <a:ext uri="{FF2B5EF4-FFF2-40B4-BE49-F238E27FC236}">
                    <a16:creationId xmlns:a16="http://schemas.microsoft.com/office/drawing/2014/main" id="{B0717D9E-6DBD-D79B-6BD5-6E62547938C0}"/>
                  </a:ext>
                </a:extLst>
              </p14:cNvPr>
              <p14:cNvContentPartPr/>
              <p14:nvPr/>
            </p14:nvContentPartPr>
            <p14:xfrm>
              <a:off x="11267175" y="9290892"/>
              <a:ext cx="132120" cy="486000"/>
            </p14:xfrm>
          </p:contentPart>
        </mc:Choice>
        <mc:Fallback>
          <p:pic>
            <p:nvPicPr>
              <p:cNvPr id="25" name="Input penna 24">
                <a:extLst>
                  <a:ext uri="{FF2B5EF4-FFF2-40B4-BE49-F238E27FC236}">
                    <a16:creationId xmlns:a16="http://schemas.microsoft.com/office/drawing/2014/main" id="{B0717D9E-6DBD-D79B-6BD5-6E62547938C0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261055" y="9284772"/>
                <a:ext cx="144360" cy="49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2134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8264</TotalTime>
  <Words>2734</Words>
  <Application>Microsoft Office PowerPoint</Application>
  <PresentationFormat>Personalizzato</PresentationFormat>
  <Paragraphs>776</Paragraphs>
  <Slides>98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98</vt:i4>
      </vt:variant>
    </vt:vector>
  </HeadingPairs>
  <TitlesOfParts>
    <vt:vector size="107" baseType="lpstr">
      <vt:lpstr>Nunito Sans Heavy</vt:lpstr>
      <vt:lpstr>Calibri</vt:lpstr>
      <vt:lpstr>Nunito Sans</vt:lpstr>
      <vt:lpstr>Nunito Sans Semi-Bold</vt:lpstr>
      <vt:lpstr>Aptos</vt:lpstr>
      <vt:lpstr>Wingdings</vt:lpstr>
      <vt:lpstr>Cambria Math</vt:lpstr>
      <vt:lpstr>Arial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Blue Simple Modern Business Proposal Pitch Deck Presentation Design</dc:title>
  <dc:creator>Giulia Gianoli</dc:creator>
  <cp:lastModifiedBy>Giulia Gianoli</cp:lastModifiedBy>
  <cp:revision>223</cp:revision>
  <dcterms:created xsi:type="dcterms:W3CDTF">2006-08-16T00:00:00Z</dcterms:created>
  <dcterms:modified xsi:type="dcterms:W3CDTF">2025-07-24T12:08:35Z</dcterms:modified>
  <dc:identifier>DAGbaY4wU0M</dc:identifier>
</cp:coreProperties>
</file>