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87" r:id="rId5"/>
    <p:sldMasterId id="2147483701" r:id="rId6"/>
    <p:sldMasterId id="2147483716" r:id="rId7"/>
    <p:sldMasterId id="2147483730" r:id="rId8"/>
  </p:sldMasterIdLst>
  <p:sldIdLst>
    <p:sldId id="259" r:id="rId9"/>
    <p:sldId id="260" r:id="rId10"/>
    <p:sldId id="261" r:id="rId11"/>
    <p:sldId id="271" r:id="rId12"/>
    <p:sldId id="256" r:id="rId13"/>
    <p:sldId id="262" r:id="rId14"/>
    <p:sldId id="257" r:id="rId15"/>
    <p:sldId id="267" r:id="rId16"/>
    <p:sldId id="263" r:id="rId17"/>
    <p:sldId id="264" r:id="rId18"/>
    <p:sldId id="265" r:id="rId19"/>
    <p:sldId id="266" r:id="rId20"/>
    <p:sldId id="268" r:id="rId21"/>
    <p:sldId id="270" r:id="rId22"/>
    <p:sldId id="26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2B5118-DE3C-47FB-861A-A924B4F5CC98}" v="133" dt="2025-07-10T12:34:47.8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9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microsoft.com/office/2016/11/relationships/changesInfo" Target="changesInfos/changesInfo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itters, Benjamin (STFC,RAL,TECH)" userId="56081ad2-16bd-4e0a-aca5-9e603e57188e" providerId="ADAL" clId="{982B5118-DE3C-47FB-861A-A924B4F5CC98}"/>
    <pc:docChg chg="undo custSel addSld modSld sldOrd">
      <pc:chgData name="Suitters, Benjamin (STFC,RAL,TECH)" userId="56081ad2-16bd-4e0a-aca5-9e603e57188e" providerId="ADAL" clId="{982B5118-DE3C-47FB-861A-A924B4F5CC98}" dt="2025-07-10T12:36:23.757" v="2089" actId="20577"/>
      <pc:docMkLst>
        <pc:docMk/>
      </pc:docMkLst>
      <pc:sldChg chg="modSp mod">
        <pc:chgData name="Suitters, Benjamin (STFC,RAL,TECH)" userId="56081ad2-16bd-4e0a-aca5-9e603e57188e" providerId="ADAL" clId="{982B5118-DE3C-47FB-861A-A924B4F5CC98}" dt="2025-07-09T14:44:38.758" v="1" actId="14100"/>
        <pc:sldMkLst>
          <pc:docMk/>
          <pc:sldMk cId="1039758412" sldId="257"/>
        </pc:sldMkLst>
        <pc:spChg chg="mod">
          <ac:chgData name="Suitters, Benjamin (STFC,RAL,TECH)" userId="56081ad2-16bd-4e0a-aca5-9e603e57188e" providerId="ADAL" clId="{982B5118-DE3C-47FB-861A-A924B4F5CC98}" dt="2025-07-09T14:44:38.758" v="1" actId="14100"/>
          <ac:spMkLst>
            <pc:docMk/>
            <pc:sldMk cId="1039758412" sldId="257"/>
            <ac:spMk id="19" creationId="{FF41AE23-05D3-8D39-DD08-07F524F59987}"/>
          </ac:spMkLst>
        </pc:spChg>
      </pc:sldChg>
      <pc:sldChg chg="modSp mod">
        <pc:chgData name="Suitters, Benjamin (STFC,RAL,TECH)" userId="56081ad2-16bd-4e0a-aca5-9e603e57188e" providerId="ADAL" clId="{982B5118-DE3C-47FB-861A-A924B4F5CC98}" dt="2025-07-09T15:08:16.816" v="717" actId="20577"/>
        <pc:sldMkLst>
          <pc:docMk/>
          <pc:sldMk cId="2396835513" sldId="259"/>
        </pc:sldMkLst>
        <pc:spChg chg="mod">
          <ac:chgData name="Suitters, Benjamin (STFC,RAL,TECH)" userId="56081ad2-16bd-4e0a-aca5-9e603e57188e" providerId="ADAL" clId="{982B5118-DE3C-47FB-861A-A924B4F5CC98}" dt="2025-07-09T15:08:16.816" v="717" actId="20577"/>
          <ac:spMkLst>
            <pc:docMk/>
            <pc:sldMk cId="2396835513" sldId="259"/>
            <ac:spMk id="2" creationId="{D75A119F-0F77-E8A3-17FC-1903976988A5}"/>
          </ac:spMkLst>
        </pc:spChg>
      </pc:sldChg>
      <pc:sldChg chg="modSp mod">
        <pc:chgData name="Suitters, Benjamin (STFC,RAL,TECH)" userId="56081ad2-16bd-4e0a-aca5-9e603e57188e" providerId="ADAL" clId="{982B5118-DE3C-47FB-861A-A924B4F5CC98}" dt="2025-07-10T10:54:37.043" v="1309" actId="20577"/>
        <pc:sldMkLst>
          <pc:docMk/>
          <pc:sldMk cId="2096445774" sldId="260"/>
        </pc:sldMkLst>
        <pc:spChg chg="mod">
          <ac:chgData name="Suitters, Benjamin (STFC,RAL,TECH)" userId="56081ad2-16bd-4e0a-aca5-9e603e57188e" providerId="ADAL" clId="{982B5118-DE3C-47FB-861A-A924B4F5CC98}" dt="2025-07-10T10:54:37.043" v="1309" actId="20577"/>
          <ac:spMkLst>
            <pc:docMk/>
            <pc:sldMk cId="2096445774" sldId="260"/>
            <ac:spMk id="5" creationId="{C3DC49DF-487D-C651-F82D-6C3A241431B0}"/>
          </ac:spMkLst>
        </pc:spChg>
      </pc:sldChg>
      <pc:sldChg chg="modSp mod ord">
        <pc:chgData name="Suitters, Benjamin (STFC,RAL,TECH)" userId="56081ad2-16bd-4e0a-aca5-9e603e57188e" providerId="ADAL" clId="{982B5118-DE3C-47FB-861A-A924B4F5CC98}" dt="2025-07-10T12:32:37.679" v="1884" actId="14100"/>
        <pc:sldMkLst>
          <pc:docMk/>
          <pc:sldMk cId="3839468298" sldId="261"/>
        </pc:sldMkLst>
        <pc:spChg chg="mod">
          <ac:chgData name="Suitters, Benjamin (STFC,RAL,TECH)" userId="56081ad2-16bd-4e0a-aca5-9e603e57188e" providerId="ADAL" clId="{982B5118-DE3C-47FB-861A-A924B4F5CC98}" dt="2025-07-10T12:31:07.319" v="1765" actId="20577"/>
          <ac:spMkLst>
            <pc:docMk/>
            <pc:sldMk cId="3839468298" sldId="261"/>
            <ac:spMk id="5" creationId="{393E9707-33C6-FBFF-0ADC-F7B857658F82}"/>
          </ac:spMkLst>
        </pc:spChg>
        <pc:spChg chg="mod">
          <ac:chgData name="Suitters, Benjamin (STFC,RAL,TECH)" userId="56081ad2-16bd-4e0a-aca5-9e603e57188e" providerId="ADAL" clId="{982B5118-DE3C-47FB-861A-A924B4F5CC98}" dt="2025-07-10T12:32:37.679" v="1884" actId="14100"/>
          <ac:spMkLst>
            <pc:docMk/>
            <pc:sldMk cId="3839468298" sldId="261"/>
            <ac:spMk id="6" creationId="{CDBCA32B-896A-9629-9EA0-772921589C7D}"/>
          </ac:spMkLst>
        </pc:spChg>
      </pc:sldChg>
      <pc:sldChg chg="addSp modSp mod">
        <pc:chgData name="Suitters, Benjamin (STFC,RAL,TECH)" userId="56081ad2-16bd-4e0a-aca5-9e603e57188e" providerId="ADAL" clId="{982B5118-DE3C-47FB-861A-A924B4F5CC98}" dt="2025-07-09T15:11:02.514" v="766" actId="1076"/>
        <pc:sldMkLst>
          <pc:docMk/>
          <pc:sldMk cId="1595246687" sldId="262"/>
        </pc:sldMkLst>
        <pc:spChg chg="add mod">
          <ac:chgData name="Suitters, Benjamin (STFC,RAL,TECH)" userId="56081ad2-16bd-4e0a-aca5-9e603e57188e" providerId="ADAL" clId="{982B5118-DE3C-47FB-861A-A924B4F5CC98}" dt="2025-07-09T14:48:17.821" v="160" actId="20577"/>
          <ac:spMkLst>
            <pc:docMk/>
            <pc:sldMk cId="1595246687" sldId="262"/>
            <ac:spMk id="6" creationId="{FE160384-367F-E708-98A2-A01085951F88}"/>
          </ac:spMkLst>
        </pc:spChg>
        <pc:spChg chg="add mod">
          <ac:chgData name="Suitters, Benjamin (STFC,RAL,TECH)" userId="56081ad2-16bd-4e0a-aca5-9e603e57188e" providerId="ADAL" clId="{982B5118-DE3C-47FB-861A-A924B4F5CC98}" dt="2025-07-09T15:09:21.080" v="720" actId="164"/>
          <ac:spMkLst>
            <pc:docMk/>
            <pc:sldMk cId="1595246687" sldId="262"/>
            <ac:spMk id="7" creationId="{AF368FE3-1228-EFC9-93C1-86E54D332B94}"/>
          </ac:spMkLst>
        </pc:spChg>
        <pc:spChg chg="add mod">
          <ac:chgData name="Suitters, Benjamin (STFC,RAL,TECH)" userId="56081ad2-16bd-4e0a-aca5-9e603e57188e" providerId="ADAL" clId="{982B5118-DE3C-47FB-861A-A924B4F5CC98}" dt="2025-07-09T15:09:36.081" v="725" actId="20577"/>
          <ac:spMkLst>
            <pc:docMk/>
            <pc:sldMk cId="1595246687" sldId="262"/>
            <ac:spMk id="8" creationId="{90038B71-2B95-ED2D-8991-15D0CDA9F7E8}"/>
          </ac:spMkLst>
        </pc:spChg>
        <pc:spChg chg="mod">
          <ac:chgData name="Suitters, Benjamin (STFC,RAL,TECH)" userId="56081ad2-16bd-4e0a-aca5-9e603e57188e" providerId="ADAL" clId="{982B5118-DE3C-47FB-861A-A924B4F5CC98}" dt="2025-07-09T15:09:45.213" v="731"/>
          <ac:spMkLst>
            <pc:docMk/>
            <pc:sldMk cId="1595246687" sldId="262"/>
            <ac:spMk id="14" creationId="{B9855382-7F6E-D856-523F-9B3CF0B81FA8}"/>
          </ac:spMkLst>
        </pc:spChg>
        <pc:spChg chg="mod">
          <ac:chgData name="Suitters, Benjamin (STFC,RAL,TECH)" userId="56081ad2-16bd-4e0a-aca5-9e603e57188e" providerId="ADAL" clId="{982B5118-DE3C-47FB-861A-A924B4F5CC98}" dt="2025-07-09T15:09:45.213" v="731"/>
          <ac:spMkLst>
            <pc:docMk/>
            <pc:sldMk cId="1595246687" sldId="262"/>
            <ac:spMk id="15" creationId="{BD6A4E90-9481-9062-1DF2-79C5BDB09AE2}"/>
          </ac:spMkLst>
        </pc:spChg>
        <pc:spChg chg="mod">
          <ac:chgData name="Suitters, Benjamin (STFC,RAL,TECH)" userId="56081ad2-16bd-4e0a-aca5-9e603e57188e" providerId="ADAL" clId="{982B5118-DE3C-47FB-861A-A924B4F5CC98}" dt="2025-07-09T15:09:50.876" v="733"/>
          <ac:spMkLst>
            <pc:docMk/>
            <pc:sldMk cId="1595246687" sldId="262"/>
            <ac:spMk id="18" creationId="{0D4340AB-9EF5-C086-0BDB-056C928AA001}"/>
          </ac:spMkLst>
        </pc:spChg>
        <pc:spChg chg="mod">
          <ac:chgData name="Suitters, Benjamin (STFC,RAL,TECH)" userId="56081ad2-16bd-4e0a-aca5-9e603e57188e" providerId="ADAL" clId="{982B5118-DE3C-47FB-861A-A924B4F5CC98}" dt="2025-07-09T15:09:50.876" v="733"/>
          <ac:spMkLst>
            <pc:docMk/>
            <pc:sldMk cId="1595246687" sldId="262"/>
            <ac:spMk id="19" creationId="{439883DF-D1F6-4471-314A-AD1A3F97B48F}"/>
          </ac:spMkLst>
        </pc:spChg>
        <pc:spChg chg="mod">
          <ac:chgData name="Suitters, Benjamin (STFC,RAL,TECH)" userId="56081ad2-16bd-4e0a-aca5-9e603e57188e" providerId="ADAL" clId="{982B5118-DE3C-47FB-861A-A924B4F5CC98}" dt="2025-07-09T15:09:55.343" v="735"/>
          <ac:spMkLst>
            <pc:docMk/>
            <pc:sldMk cId="1595246687" sldId="262"/>
            <ac:spMk id="21" creationId="{8B3DB2F4-7AA2-8FB2-AA90-6520AECE2264}"/>
          </ac:spMkLst>
        </pc:spChg>
        <pc:spChg chg="mod">
          <ac:chgData name="Suitters, Benjamin (STFC,RAL,TECH)" userId="56081ad2-16bd-4e0a-aca5-9e603e57188e" providerId="ADAL" clId="{982B5118-DE3C-47FB-861A-A924B4F5CC98}" dt="2025-07-09T15:09:55.343" v="735"/>
          <ac:spMkLst>
            <pc:docMk/>
            <pc:sldMk cId="1595246687" sldId="262"/>
            <ac:spMk id="22" creationId="{522EA0F3-DFA1-84D7-AE50-32344E14CFA8}"/>
          </ac:spMkLst>
        </pc:spChg>
        <pc:spChg chg="mod">
          <ac:chgData name="Suitters, Benjamin (STFC,RAL,TECH)" userId="56081ad2-16bd-4e0a-aca5-9e603e57188e" providerId="ADAL" clId="{982B5118-DE3C-47FB-861A-A924B4F5CC98}" dt="2025-07-09T15:10:02.368" v="739"/>
          <ac:spMkLst>
            <pc:docMk/>
            <pc:sldMk cId="1595246687" sldId="262"/>
            <ac:spMk id="24" creationId="{BA015198-6C6C-DB90-6804-8C697712313B}"/>
          </ac:spMkLst>
        </pc:spChg>
        <pc:spChg chg="mod">
          <ac:chgData name="Suitters, Benjamin (STFC,RAL,TECH)" userId="56081ad2-16bd-4e0a-aca5-9e603e57188e" providerId="ADAL" clId="{982B5118-DE3C-47FB-861A-A924B4F5CC98}" dt="2025-07-09T15:10:54.836" v="763" actId="1076"/>
          <ac:spMkLst>
            <pc:docMk/>
            <pc:sldMk cId="1595246687" sldId="262"/>
            <ac:spMk id="25" creationId="{B0A3AD0F-BAE7-3C7B-B003-E2412B853B71}"/>
          </ac:spMkLst>
        </pc:spChg>
        <pc:spChg chg="mod">
          <ac:chgData name="Suitters, Benjamin (STFC,RAL,TECH)" userId="56081ad2-16bd-4e0a-aca5-9e603e57188e" providerId="ADAL" clId="{982B5118-DE3C-47FB-861A-A924B4F5CC98}" dt="2025-07-09T15:10:02.368" v="739"/>
          <ac:spMkLst>
            <pc:docMk/>
            <pc:sldMk cId="1595246687" sldId="262"/>
            <ac:spMk id="32" creationId="{BD435073-A756-50BE-C49A-35D2B02BBC7D}"/>
          </ac:spMkLst>
        </pc:spChg>
        <pc:spChg chg="mod">
          <ac:chgData name="Suitters, Benjamin (STFC,RAL,TECH)" userId="56081ad2-16bd-4e0a-aca5-9e603e57188e" providerId="ADAL" clId="{982B5118-DE3C-47FB-861A-A924B4F5CC98}" dt="2025-07-09T15:10:08.689" v="744"/>
          <ac:spMkLst>
            <pc:docMk/>
            <pc:sldMk cId="1595246687" sldId="262"/>
            <ac:spMk id="52" creationId="{B2AED9F2-CC17-3957-880E-C53D6C687102}"/>
          </ac:spMkLst>
        </pc:spChg>
        <pc:spChg chg="mod">
          <ac:chgData name="Suitters, Benjamin (STFC,RAL,TECH)" userId="56081ad2-16bd-4e0a-aca5-9e603e57188e" providerId="ADAL" clId="{982B5118-DE3C-47FB-861A-A924B4F5CC98}" dt="2025-07-09T15:10:08.689" v="744"/>
          <ac:spMkLst>
            <pc:docMk/>
            <pc:sldMk cId="1595246687" sldId="262"/>
            <ac:spMk id="55" creationId="{3E7E3C1B-4D52-1AE6-BF69-131609DBC271}"/>
          </ac:spMkLst>
        </pc:spChg>
        <pc:spChg chg="mod">
          <ac:chgData name="Suitters, Benjamin (STFC,RAL,TECH)" userId="56081ad2-16bd-4e0a-aca5-9e603e57188e" providerId="ADAL" clId="{982B5118-DE3C-47FB-861A-A924B4F5CC98}" dt="2025-07-09T15:10:12.265" v="746"/>
          <ac:spMkLst>
            <pc:docMk/>
            <pc:sldMk cId="1595246687" sldId="262"/>
            <ac:spMk id="57" creationId="{D2B93654-B6BE-B63F-2827-188BEC995E00}"/>
          </ac:spMkLst>
        </pc:spChg>
        <pc:spChg chg="mod">
          <ac:chgData name="Suitters, Benjamin (STFC,RAL,TECH)" userId="56081ad2-16bd-4e0a-aca5-9e603e57188e" providerId="ADAL" clId="{982B5118-DE3C-47FB-861A-A924B4F5CC98}" dt="2025-07-09T15:10:12.265" v="746"/>
          <ac:spMkLst>
            <pc:docMk/>
            <pc:sldMk cId="1595246687" sldId="262"/>
            <ac:spMk id="58" creationId="{3C3255A6-1CC0-90F2-9707-A49AD5F57E5B}"/>
          </ac:spMkLst>
        </pc:spChg>
        <pc:spChg chg="mod">
          <ac:chgData name="Suitters, Benjamin (STFC,RAL,TECH)" userId="56081ad2-16bd-4e0a-aca5-9e603e57188e" providerId="ADAL" clId="{982B5118-DE3C-47FB-861A-A924B4F5CC98}" dt="2025-07-09T15:10:16.696" v="748"/>
          <ac:spMkLst>
            <pc:docMk/>
            <pc:sldMk cId="1595246687" sldId="262"/>
            <ac:spMk id="60" creationId="{E7AEBEE1-887D-88D3-A4EF-D24AE35FA103}"/>
          </ac:spMkLst>
        </pc:spChg>
        <pc:spChg chg="mod">
          <ac:chgData name="Suitters, Benjamin (STFC,RAL,TECH)" userId="56081ad2-16bd-4e0a-aca5-9e603e57188e" providerId="ADAL" clId="{982B5118-DE3C-47FB-861A-A924B4F5CC98}" dt="2025-07-09T15:10:16.696" v="748"/>
          <ac:spMkLst>
            <pc:docMk/>
            <pc:sldMk cId="1595246687" sldId="262"/>
            <ac:spMk id="61" creationId="{FBEE0A98-8EE2-3724-B955-B739679D23BD}"/>
          </ac:spMkLst>
        </pc:spChg>
        <pc:spChg chg="mod">
          <ac:chgData name="Suitters, Benjamin (STFC,RAL,TECH)" userId="56081ad2-16bd-4e0a-aca5-9e603e57188e" providerId="ADAL" clId="{982B5118-DE3C-47FB-861A-A924B4F5CC98}" dt="2025-07-09T15:10:25.217" v="751"/>
          <ac:spMkLst>
            <pc:docMk/>
            <pc:sldMk cId="1595246687" sldId="262"/>
            <ac:spMk id="63" creationId="{89C54599-4AEF-7680-855A-DCB6B6D58E09}"/>
          </ac:spMkLst>
        </pc:spChg>
        <pc:spChg chg="mod">
          <ac:chgData name="Suitters, Benjamin (STFC,RAL,TECH)" userId="56081ad2-16bd-4e0a-aca5-9e603e57188e" providerId="ADAL" clId="{982B5118-DE3C-47FB-861A-A924B4F5CC98}" dt="2025-07-09T15:10:25.217" v="751"/>
          <ac:spMkLst>
            <pc:docMk/>
            <pc:sldMk cId="1595246687" sldId="262"/>
            <ac:spMk id="64" creationId="{68D62CCE-402D-CE52-E1ED-707C70F3651C}"/>
          </ac:spMkLst>
        </pc:spChg>
        <pc:spChg chg="mod">
          <ac:chgData name="Suitters, Benjamin (STFC,RAL,TECH)" userId="56081ad2-16bd-4e0a-aca5-9e603e57188e" providerId="ADAL" clId="{982B5118-DE3C-47FB-861A-A924B4F5CC98}" dt="2025-07-09T15:10:30.321" v="753"/>
          <ac:spMkLst>
            <pc:docMk/>
            <pc:sldMk cId="1595246687" sldId="262"/>
            <ac:spMk id="66" creationId="{91A5CEFB-4DD7-C089-141E-B2CE2A403135}"/>
          </ac:spMkLst>
        </pc:spChg>
        <pc:spChg chg="mod">
          <ac:chgData name="Suitters, Benjamin (STFC,RAL,TECH)" userId="56081ad2-16bd-4e0a-aca5-9e603e57188e" providerId="ADAL" clId="{982B5118-DE3C-47FB-861A-A924B4F5CC98}" dt="2025-07-09T15:10:30.321" v="753"/>
          <ac:spMkLst>
            <pc:docMk/>
            <pc:sldMk cId="1595246687" sldId="262"/>
            <ac:spMk id="67" creationId="{9CACFA90-308F-18DD-4ABA-41F651401479}"/>
          </ac:spMkLst>
        </pc:spChg>
        <pc:spChg chg="mod">
          <ac:chgData name="Suitters, Benjamin (STFC,RAL,TECH)" userId="56081ad2-16bd-4e0a-aca5-9e603e57188e" providerId="ADAL" clId="{982B5118-DE3C-47FB-861A-A924B4F5CC98}" dt="2025-07-09T15:10:35.955" v="755"/>
          <ac:spMkLst>
            <pc:docMk/>
            <pc:sldMk cId="1595246687" sldId="262"/>
            <ac:spMk id="69" creationId="{76B97D1B-93E2-8971-8612-87F264971287}"/>
          </ac:spMkLst>
        </pc:spChg>
        <pc:spChg chg="mod">
          <ac:chgData name="Suitters, Benjamin (STFC,RAL,TECH)" userId="56081ad2-16bd-4e0a-aca5-9e603e57188e" providerId="ADAL" clId="{982B5118-DE3C-47FB-861A-A924B4F5CC98}" dt="2025-07-09T15:10:35.955" v="755"/>
          <ac:spMkLst>
            <pc:docMk/>
            <pc:sldMk cId="1595246687" sldId="262"/>
            <ac:spMk id="70" creationId="{0FACF170-91AB-C4B2-3CC1-9BA598B754A5}"/>
          </ac:spMkLst>
        </pc:spChg>
        <pc:spChg chg="mod">
          <ac:chgData name="Suitters, Benjamin (STFC,RAL,TECH)" userId="56081ad2-16bd-4e0a-aca5-9e603e57188e" providerId="ADAL" clId="{982B5118-DE3C-47FB-861A-A924B4F5CC98}" dt="2025-07-09T15:10:41.096" v="757"/>
          <ac:spMkLst>
            <pc:docMk/>
            <pc:sldMk cId="1595246687" sldId="262"/>
            <ac:spMk id="72" creationId="{93422440-1ADE-0B75-185F-53513F951DF8}"/>
          </ac:spMkLst>
        </pc:spChg>
        <pc:spChg chg="mod">
          <ac:chgData name="Suitters, Benjamin (STFC,RAL,TECH)" userId="56081ad2-16bd-4e0a-aca5-9e603e57188e" providerId="ADAL" clId="{982B5118-DE3C-47FB-861A-A924B4F5CC98}" dt="2025-07-09T15:10:41.096" v="757"/>
          <ac:spMkLst>
            <pc:docMk/>
            <pc:sldMk cId="1595246687" sldId="262"/>
            <ac:spMk id="73" creationId="{2CD7A524-92A1-AE88-02D1-7BC065ADAA3F}"/>
          </ac:spMkLst>
        </pc:spChg>
        <pc:spChg chg="mod">
          <ac:chgData name="Suitters, Benjamin (STFC,RAL,TECH)" userId="56081ad2-16bd-4e0a-aca5-9e603e57188e" providerId="ADAL" clId="{982B5118-DE3C-47FB-861A-A924B4F5CC98}" dt="2025-07-09T15:10:45.070" v="759"/>
          <ac:spMkLst>
            <pc:docMk/>
            <pc:sldMk cId="1595246687" sldId="262"/>
            <ac:spMk id="75" creationId="{C8DC3673-05D2-9B43-7CC0-590A19009A5C}"/>
          </ac:spMkLst>
        </pc:spChg>
        <pc:spChg chg="mod">
          <ac:chgData name="Suitters, Benjamin (STFC,RAL,TECH)" userId="56081ad2-16bd-4e0a-aca5-9e603e57188e" providerId="ADAL" clId="{982B5118-DE3C-47FB-861A-A924B4F5CC98}" dt="2025-07-09T15:10:45.070" v="759"/>
          <ac:spMkLst>
            <pc:docMk/>
            <pc:sldMk cId="1595246687" sldId="262"/>
            <ac:spMk id="76" creationId="{C83D4791-6DE4-8686-5AE5-C562E97FDE27}"/>
          </ac:spMkLst>
        </pc:spChg>
        <pc:spChg chg="mod">
          <ac:chgData name="Suitters, Benjamin (STFC,RAL,TECH)" userId="56081ad2-16bd-4e0a-aca5-9e603e57188e" providerId="ADAL" clId="{982B5118-DE3C-47FB-861A-A924B4F5CC98}" dt="2025-07-09T15:10:52.108" v="761"/>
          <ac:spMkLst>
            <pc:docMk/>
            <pc:sldMk cId="1595246687" sldId="262"/>
            <ac:spMk id="78" creationId="{7052CAC2-D24C-63D8-6B19-D9ABF127CD85}"/>
          </ac:spMkLst>
        </pc:spChg>
        <pc:spChg chg="mod">
          <ac:chgData name="Suitters, Benjamin (STFC,RAL,TECH)" userId="56081ad2-16bd-4e0a-aca5-9e603e57188e" providerId="ADAL" clId="{982B5118-DE3C-47FB-861A-A924B4F5CC98}" dt="2025-07-09T15:10:52.108" v="761"/>
          <ac:spMkLst>
            <pc:docMk/>
            <pc:sldMk cId="1595246687" sldId="262"/>
            <ac:spMk id="79" creationId="{3FB97DE4-BA81-760F-F453-F3852CCECACD}"/>
          </ac:spMkLst>
        </pc:spChg>
        <pc:grpChg chg="add mod">
          <ac:chgData name="Suitters, Benjamin (STFC,RAL,TECH)" userId="56081ad2-16bd-4e0a-aca5-9e603e57188e" providerId="ADAL" clId="{982B5118-DE3C-47FB-861A-A924B4F5CC98}" dt="2025-07-09T15:09:44.417" v="730" actId="1035"/>
          <ac:grpSpMkLst>
            <pc:docMk/>
            <pc:sldMk cId="1595246687" sldId="262"/>
            <ac:grpSpMk id="10" creationId="{ED3738FE-3459-04EB-B095-6B69DE3F8ACC}"/>
          </ac:grpSpMkLst>
        </pc:grpChg>
        <pc:grpChg chg="add mod">
          <ac:chgData name="Suitters, Benjamin (STFC,RAL,TECH)" userId="56081ad2-16bd-4e0a-aca5-9e603e57188e" providerId="ADAL" clId="{982B5118-DE3C-47FB-861A-A924B4F5CC98}" dt="2025-07-09T15:09:49.977" v="732" actId="1076"/>
          <ac:grpSpMkLst>
            <pc:docMk/>
            <pc:sldMk cId="1595246687" sldId="262"/>
            <ac:grpSpMk id="11" creationId="{B04D7B4B-49AC-40CE-7D96-E500BB5EA5D7}"/>
          </ac:grpSpMkLst>
        </pc:grpChg>
        <pc:grpChg chg="add mod">
          <ac:chgData name="Suitters, Benjamin (STFC,RAL,TECH)" userId="56081ad2-16bd-4e0a-aca5-9e603e57188e" providerId="ADAL" clId="{982B5118-DE3C-47FB-861A-A924B4F5CC98}" dt="2025-07-09T15:09:53.658" v="734" actId="1076"/>
          <ac:grpSpMkLst>
            <pc:docMk/>
            <pc:sldMk cId="1595246687" sldId="262"/>
            <ac:grpSpMk id="16" creationId="{D009CC0C-95F6-24DA-FB0C-776232F2FA58}"/>
          </ac:grpSpMkLst>
        </pc:grpChg>
        <pc:grpChg chg="add mod">
          <ac:chgData name="Suitters, Benjamin (STFC,RAL,TECH)" userId="56081ad2-16bd-4e0a-aca5-9e603e57188e" providerId="ADAL" clId="{982B5118-DE3C-47FB-861A-A924B4F5CC98}" dt="2025-07-09T15:10:01.391" v="738" actId="1076"/>
          <ac:grpSpMkLst>
            <pc:docMk/>
            <pc:sldMk cId="1595246687" sldId="262"/>
            <ac:grpSpMk id="20" creationId="{89742ED7-5F22-371D-EBBE-AF6A5DB35399}"/>
          </ac:grpSpMkLst>
        </pc:grpChg>
        <pc:grpChg chg="add mod">
          <ac:chgData name="Suitters, Benjamin (STFC,RAL,TECH)" userId="56081ad2-16bd-4e0a-aca5-9e603e57188e" providerId="ADAL" clId="{982B5118-DE3C-47FB-861A-A924B4F5CC98}" dt="2025-07-09T15:10:07.283" v="743" actId="1036"/>
          <ac:grpSpMkLst>
            <pc:docMk/>
            <pc:sldMk cId="1595246687" sldId="262"/>
            <ac:grpSpMk id="23" creationId="{E116E226-164B-53B8-044A-A443611C8FC7}"/>
          </ac:grpSpMkLst>
        </pc:grpChg>
        <pc:grpChg chg="add mod">
          <ac:chgData name="Suitters, Benjamin (STFC,RAL,TECH)" userId="56081ad2-16bd-4e0a-aca5-9e603e57188e" providerId="ADAL" clId="{982B5118-DE3C-47FB-861A-A924B4F5CC98}" dt="2025-07-09T15:10:11.234" v="745" actId="1076"/>
          <ac:grpSpMkLst>
            <pc:docMk/>
            <pc:sldMk cId="1595246687" sldId="262"/>
            <ac:grpSpMk id="49" creationId="{E074C876-D57C-9C84-62C3-205E05A0B754}"/>
          </ac:grpSpMkLst>
        </pc:grpChg>
        <pc:grpChg chg="add mod">
          <ac:chgData name="Suitters, Benjamin (STFC,RAL,TECH)" userId="56081ad2-16bd-4e0a-aca5-9e603e57188e" providerId="ADAL" clId="{982B5118-DE3C-47FB-861A-A924B4F5CC98}" dt="2025-07-09T15:10:15.546" v="747" actId="1076"/>
          <ac:grpSpMkLst>
            <pc:docMk/>
            <pc:sldMk cId="1595246687" sldId="262"/>
            <ac:grpSpMk id="56" creationId="{283257E3-2D1B-8FAF-AFC0-7897A610DE22}"/>
          </ac:grpSpMkLst>
        </pc:grpChg>
        <pc:grpChg chg="add mod">
          <ac:chgData name="Suitters, Benjamin (STFC,RAL,TECH)" userId="56081ad2-16bd-4e0a-aca5-9e603e57188e" providerId="ADAL" clId="{982B5118-DE3C-47FB-861A-A924B4F5CC98}" dt="2025-07-09T15:10:20.084" v="750" actId="1036"/>
          <ac:grpSpMkLst>
            <pc:docMk/>
            <pc:sldMk cId="1595246687" sldId="262"/>
            <ac:grpSpMk id="59" creationId="{B3A43870-ABF6-0DA5-3694-F046EBC7198B}"/>
          </ac:grpSpMkLst>
        </pc:grpChg>
        <pc:grpChg chg="add mod">
          <ac:chgData name="Suitters, Benjamin (STFC,RAL,TECH)" userId="56081ad2-16bd-4e0a-aca5-9e603e57188e" providerId="ADAL" clId="{982B5118-DE3C-47FB-861A-A924B4F5CC98}" dt="2025-07-09T15:10:29.394" v="752" actId="1076"/>
          <ac:grpSpMkLst>
            <pc:docMk/>
            <pc:sldMk cId="1595246687" sldId="262"/>
            <ac:grpSpMk id="62" creationId="{EC8EC9B0-2459-AEBB-39FF-567A30C545F7}"/>
          </ac:grpSpMkLst>
        </pc:grpChg>
        <pc:grpChg chg="add mod">
          <ac:chgData name="Suitters, Benjamin (STFC,RAL,TECH)" userId="56081ad2-16bd-4e0a-aca5-9e603e57188e" providerId="ADAL" clId="{982B5118-DE3C-47FB-861A-A924B4F5CC98}" dt="2025-07-09T15:10:34.867" v="754" actId="1076"/>
          <ac:grpSpMkLst>
            <pc:docMk/>
            <pc:sldMk cId="1595246687" sldId="262"/>
            <ac:grpSpMk id="65" creationId="{2DF87399-F5B1-A0B5-5777-380065C9EC0E}"/>
          </ac:grpSpMkLst>
        </pc:grpChg>
        <pc:grpChg chg="add mod">
          <ac:chgData name="Suitters, Benjamin (STFC,RAL,TECH)" userId="56081ad2-16bd-4e0a-aca5-9e603e57188e" providerId="ADAL" clId="{982B5118-DE3C-47FB-861A-A924B4F5CC98}" dt="2025-07-09T15:10:40.259" v="756" actId="1076"/>
          <ac:grpSpMkLst>
            <pc:docMk/>
            <pc:sldMk cId="1595246687" sldId="262"/>
            <ac:grpSpMk id="68" creationId="{3E5AE8D3-8408-7B0E-9364-DF07E324D29D}"/>
          </ac:grpSpMkLst>
        </pc:grpChg>
        <pc:grpChg chg="add mod">
          <ac:chgData name="Suitters, Benjamin (STFC,RAL,TECH)" userId="56081ad2-16bd-4e0a-aca5-9e603e57188e" providerId="ADAL" clId="{982B5118-DE3C-47FB-861A-A924B4F5CC98}" dt="2025-07-09T15:10:44.474" v="758" actId="1076"/>
          <ac:grpSpMkLst>
            <pc:docMk/>
            <pc:sldMk cId="1595246687" sldId="262"/>
            <ac:grpSpMk id="71" creationId="{043058BB-F6C8-A7C8-1CF2-A3F656FA8744}"/>
          </ac:grpSpMkLst>
        </pc:grpChg>
        <pc:grpChg chg="add mod">
          <ac:chgData name="Suitters, Benjamin (STFC,RAL,TECH)" userId="56081ad2-16bd-4e0a-aca5-9e603e57188e" providerId="ADAL" clId="{982B5118-DE3C-47FB-861A-A924B4F5CC98}" dt="2025-07-09T15:10:48.403" v="760" actId="1076"/>
          <ac:grpSpMkLst>
            <pc:docMk/>
            <pc:sldMk cId="1595246687" sldId="262"/>
            <ac:grpSpMk id="74" creationId="{05E725C3-A0CE-09F0-DDF5-349945961870}"/>
          </ac:grpSpMkLst>
        </pc:grpChg>
        <pc:grpChg chg="add mod">
          <ac:chgData name="Suitters, Benjamin (STFC,RAL,TECH)" userId="56081ad2-16bd-4e0a-aca5-9e603e57188e" providerId="ADAL" clId="{982B5118-DE3C-47FB-861A-A924B4F5CC98}" dt="2025-07-09T15:11:02.514" v="766" actId="1076"/>
          <ac:grpSpMkLst>
            <pc:docMk/>
            <pc:sldMk cId="1595246687" sldId="262"/>
            <ac:grpSpMk id="77" creationId="{F787A84C-09FD-BC9F-5330-F2409FE71D8E}"/>
          </ac:grpSpMkLst>
        </pc:grpChg>
        <pc:cxnChg chg="add">
          <ac:chgData name="Suitters, Benjamin (STFC,RAL,TECH)" userId="56081ad2-16bd-4e0a-aca5-9e603e57188e" providerId="ADAL" clId="{982B5118-DE3C-47FB-861A-A924B4F5CC98}" dt="2025-07-09T14:47:49.699" v="59" actId="11529"/>
          <ac:cxnSpMkLst>
            <pc:docMk/>
            <pc:sldMk cId="1595246687" sldId="262"/>
            <ac:cxnSpMk id="5" creationId="{34CB8045-3D5A-2194-4275-F22B429FF964}"/>
          </ac:cxnSpMkLst>
        </pc:cxnChg>
      </pc:sldChg>
      <pc:sldChg chg="modSp mod">
        <pc:chgData name="Suitters, Benjamin (STFC,RAL,TECH)" userId="56081ad2-16bd-4e0a-aca5-9e603e57188e" providerId="ADAL" clId="{982B5118-DE3C-47FB-861A-A924B4F5CC98}" dt="2025-07-10T12:36:23.757" v="2089" actId="20577"/>
        <pc:sldMkLst>
          <pc:docMk/>
          <pc:sldMk cId="1320580304" sldId="263"/>
        </pc:sldMkLst>
        <pc:spChg chg="mod">
          <ac:chgData name="Suitters, Benjamin (STFC,RAL,TECH)" userId="56081ad2-16bd-4e0a-aca5-9e603e57188e" providerId="ADAL" clId="{982B5118-DE3C-47FB-861A-A924B4F5CC98}" dt="2025-07-10T12:36:23.757" v="2089" actId="20577"/>
          <ac:spMkLst>
            <pc:docMk/>
            <pc:sldMk cId="1320580304" sldId="263"/>
            <ac:spMk id="3" creationId="{8C8D00B9-C740-56C8-3405-6FA681C6B874}"/>
          </ac:spMkLst>
        </pc:spChg>
      </pc:sldChg>
      <pc:sldChg chg="modSp mod">
        <pc:chgData name="Suitters, Benjamin (STFC,RAL,TECH)" userId="56081ad2-16bd-4e0a-aca5-9e603e57188e" providerId="ADAL" clId="{982B5118-DE3C-47FB-861A-A924B4F5CC98}" dt="2025-07-09T15:12:48.725" v="815" actId="20577"/>
        <pc:sldMkLst>
          <pc:docMk/>
          <pc:sldMk cId="2817835009" sldId="264"/>
        </pc:sldMkLst>
        <pc:spChg chg="mod">
          <ac:chgData name="Suitters, Benjamin (STFC,RAL,TECH)" userId="56081ad2-16bd-4e0a-aca5-9e603e57188e" providerId="ADAL" clId="{982B5118-DE3C-47FB-861A-A924B4F5CC98}" dt="2025-07-09T15:12:48.725" v="815" actId="20577"/>
          <ac:spMkLst>
            <pc:docMk/>
            <pc:sldMk cId="2817835009" sldId="264"/>
            <ac:spMk id="3" creationId="{1CF1F0B7-D11F-A0E0-B0AC-C26F2E98EE48}"/>
          </ac:spMkLst>
        </pc:spChg>
      </pc:sldChg>
      <pc:sldChg chg="modSp mod">
        <pc:chgData name="Suitters, Benjamin (STFC,RAL,TECH)" userId="56081ad2-16bd-4e0a-aca5-9e603e57188e" providerId="ADAL" clId="{982B5118-DE3C-47FB-861A-A924B4F5CC98}" dt="2025-07-09T15:12:21.926" v="769" actId="20577"/>
        <pc:sldMkLst>
          <pc:docMk/>
          <pc:sldMk cId="2927832365" sldId="265"/>
        </pc:sldMkLst>
        <pc:spChg chg="mod">
          <ac:chgData name="Suitters, Benjamin (STFC,RAL,TECH)" userId="56081ad2-16bd-4e0a-aca5-9e603e57188e" providerId="ADAL" clId="{982B5118-DE3C-47FB-861A-A924B4F5CC98}" dt="2025-07-09T15:12:21.926" v="769" actId="20577"/>
          <ac:spMkLst>
            <pc:docMk/>
            <pc:sldMk cId="2927832365" sldId="265"/>
            <ac:spMk id="6" creationId="{D7A7FFD2-66A6-E0CE-0353-310B4B4AECF4}"/>
          </ac:spMkLst>
        </pc:spChg>
      </pc:sldChg>
      <pc:sldChg chg="modSp new mod">
        <pc:chgData name="Suitters, Benjamin (STFC,RAL,TECH)" userId="56081ad2-16bd-4e0a-aca5-9e603e57188e" providerId="ADAL" clId="{982B5118-DE3C-47FB-861A-A924B4F5CC98}" dt="2025-07-10T12:33:10.088" v="1979" actId="20577"/>
        <pc:sldMkLst>
          <pc:docMk/>
          <pc:sldMk cId="2217625103" sldId="267"/>
        </pc:sldMkLst>
        <pc:spChg chg="mod">
          <ac:chgData name="Suitters, Benjamin (STFC,RAL,TECH)" userId="56081ad2-16bd-4e0a-aca5-9e603e57188e" providerId="ADAL" clId="{982B5118-DE3C-47FB-861A-A924B4F5CC98}" dt="2025-07-09T14:52:08.574" v="173" actId="20577"/>
          <ac:spMkLst>
            <pc:docMk/>
            <pc:sldMk cId="2217625103" sldId="267"/>
            <ac:spMk id="2" creationId="{DF39DB6A-33FA-D8C3-7078-55201EA4FC1C}"/>
          </ac:spMkLst>
        </pc:spChg>
        <pc:spChg chg="mod">
          <ac:chgData name="Suitters, Benjamin (STFC,RAL,TECH)" userId="56081ad2-16bd-4e0a-aca5-9e603e57188e" providerId="ADAL" clId="{982B5118-DE3C-47FB-861A-A924B4F5CC98}" dt="2025-07-10T12:33:10.088" v="1979" actId="20577"/>
          <ac:spMkLst>
            <pc:docMk/>
            <pc:sldMk cId="2217625103" sldId="267"/>
            <ac:spMk id="3" creationId="{5C6F46F0-E514-BCDB-4E3F-1AD414785540}"/>
          </ac:spMkLst>
        </pc:spChg>
      </pc:sldChg>
      <pc:sldChg chg="modSp new mod">
        <pc:chgData name="Suitters, Benjamin (STFC,RAL,TECH)" userId="56081ad2-16bd-4e0a-aca5-9e603e57188e" providerId="ADAL" clId="{982B5118-DE3C-47FB-861A-A924B4F5CC98}" dt="2025-07-10T09:48:30.169" v="1287" actId="20577"/>
        <pc:sldMkLst>
          <pc:docMk/>
          <pc:sldMk cId="2187808983" sldId="268"/>
        </pc:sldMkLst>
        <pc:spChg chg="mod">
          <ac:chgData name="Suitters, Benjamin (STFC,RAL,TECH)" userId="56081ad2-16bd-4e0a-aca5-9e603e57188e" providerId="ADAL" clId="{982B5118-DE3C-47FB-861A-A924B4F5CC98}" dt="2025-07-10T09:46:42.348" v="857" actId="20577"/>
          <ac:spMkLst>
            <pc:docMk/>
            <pc:sldMk cId="2187808983" sldId="268"/>
            <ac:spMk id="2" creationId="{BEDBF980-ABF1-3DAA-9998-5DD1D4D41AEA}"/>
          </ac:spMkLst>
        </pc:spChg>
        <pc:spChg chg="mod">
          <ac:chgData name="Suitters, Benjamin (STFC,RAL,TECH)" userId="56081ad2-16bd-4e0a-aca5-9e603e57188e" providerId="ADAL" clId="{982B5118-DE3C-47FB-861A-A924B4F5CC98}" dt="2025-07-10T09:48:30.169" v="1287" actId="20577"/>
          <ac:spMkLst>
            <pc:docMk/>
            <pc:sldMk cId="2187808983" sldId="268"/>
            <ac:spMk id="3" creationId="{E0064949-5638-AA35-4B59-17131F49F09F}"/>
          </ac:spMkLst>
        </pc:spChg>
      </pc:sldChg>
      <pc:sldChg chg="addSp delSp modSp new mod modClrScheme chgLayout">
        <pc:chgData name="Suitters, Benjamin (STFC,RAL,TECH)" userId="56081ad2-16bd-4e0a-aca5-9e603e57188e" providerId="ADAL" clId="{982B5118-DE3C-47FB-861A-A924B4F5CC98}" dt="2025-07-10T11:09:06.849" v="1738" actId="1035"/>
        <pc:sldMkLst>
          <pc:docMk/>
          <pc:sldMk cId="2610425881" sldId="269"/>
        </pc:sldMkLst>
        <pc:spChg chg="mod ord">
          <ac:chgData name="Suitters, Benjamin (STFC,RAL,TECH)" userId="56081ad2-16bd-4e0a-aca5-9e603e57188e" providerId="ADAL" clId="{982B5118-DE3C-47FB-861A-A924B4F5CC98}" dt="2025-07-10T11:00:23.374" v="1462" actId="700"/>
          <ac:spMkLst>
            <pc:docMk/>
            <pc:sldMk cId="2610425881" sldId="269"/>
            <ac:spMk id="2" creationId="{D4F5AE68-D2C8-FF68-658F-BB90836C9895}"/>
          </ac:spMkLst>
        </pc:spChg>
        <pc:spChg chg="del mod ord">
          <ac:chgData name="Suitters, Benjamin (STFC,RAL,TECH)" userId="56081ad2-16bd-4e0a-aca5-9e603e57188e" providerId="ADAL" clId="{982B5118-DE3C-47FB-861A-A924B4F5CC98}" dt="2025-07-10T10:54:50.721" v="1326" actId="700"/>
          <ac:spMkLst>
            <pc:docMk/>
            <pc:sldMk cId="2610425881" sldId="269"/>
            <ac:spMk id="3" creationId="{B859D926-ECDE-2F46-9DE2-023B3BDC13D0}"/>
          </ac:spMkLst>
        </pc:spChg>
        <pc:spChg chg="add del mod ord">
          <ac:chgData name="Suitters, Benjamin (STFC,RAL,TECH)" userId="56081ad2-16bd-4e0a-aca5-9e603e57188e" providerId="ADAL" clId="{982B5118-DE3C-47FB-861A-A924B4F5CC98}" dt="2025-07-10T10:56:22.707" v="1343" actId="700"/>
          <ac:spMkLst>
            <pc:docMk/>
            <pc:sldMk cId="2610425881" sldId="269"/>
            <ac:spMk id="4" creationId="{3930A047-3119-8263-4CA0-3AA87E3D22CC}"/>
          </ac:spMkLst>
        </pc:spChg>
        <pc:spChg chg="add del mod ord">
          <ac:chgData name="Suitters, Benjamin (STFC,RAL,TECH)" userId="56081ad2-16bd-4e0a-aca5-9e603e57188e" providerId="ADAL" clId="{982B5118-DE3C-47FB-861A-A924B4F5CC98}" dt="2025-07-10T10:56:22.707" v="1343" actId="700"/>
          <ac:spMkLst>
            <pc:docMk/>
            <pc:sldMk cId="2610425881" sldId="269"/>
            <ac:spMk id="5" creationId="{1E628112-426A-E0C2-4663-5B0C974F2991}"/>
          </ac:spMkLst>
        </pc:spChg>
        <pc:spChg chg="add mod ord">
          <ac:chgData name="Suitters, Benjamin (STFC,RAL,TECH)" userId="56081ad2-16bd-4e0a-aca5-9e603e57188e" providerId="ADAL" clId="{982B5118-DE3C-47FB-861A-A924B4F5CC98}" dt="2025-07-10T11:00:23.374" v="1462" actId="700"/>
          <ac:spMkLst>
            <pc:docMk/>
            <pc:sldMk cId="2610425881" sldId="269"/>
            <ac:spMk id="6" creationId="{0F4ABED1-2D0A-8191-4322-F252D465CA6E}"/>
          </ac:spMkLst>
        </pc:spChg>
        <pc:spChg chg="add mod">
          <ac:chgData name="Suitters, Benjamin (STFC,RAL,TECH)" userId="56081ad2-16bd-4e0a-aca5-9e603e57188e" providerId="ADAL" clId="{982B5118-DE3C-47FB-861A-A924B4F5CC98}" dt="2025-07-10T11:00:29.713" v="1463" actId="164"/>
          <ac:spMkLst>
            <pc:docMk/>
            <pc:sldMk cId="2610425881" sldId="269"/>
            <ac:spMk id="7" creationId="{CE5EAFE4-2EA7-1D7C-9110-53E5E8BDA21E}"/>
          </ac:spMkLst>
        </pc:spChg>
        <pc:spChg chg="add mod">
          <ac:chgData name="Suitters, Benjamin (STFC,RAL,TECH)" userId="56081ad2-16bd-4e0a-aca5-9e603e57188e" providerId="ADAL" clId="{982B5118-DE3C-47FB-861A-A924B4F5CC98}" dt="2025-07-10T11:00:29.713" v="1463" actId="164"/>
          <ac:spMkLst>
            <pc:docMk/>
            <pc:sldMk cId="2610425881" sldId="269"/>
            <ac:spMk id="8" creationId="{5485CD5B-0760-38C7-BBE2-7EC05237AD97}"/>
          </ac:spMkLst>
        </pc:spChg>
        <pc:spChg chg="add del mod">
          <ac:chgData name="Suitters, Benjamin (STFC,RAL,TECH)" userId="56081ad2-16bd-4e0a-aca5-9e603e57188e" providerId="ADAL" clId="{982B5118-DE3C-47FB-861A-A924B4F5CC98}" dt="2025-07-10T10:58:35.047" v="1428"/>
          <ac:spMkLst>
            <pc:docMk/>
            <pc:sldMk cId="2610425881" sldId="269"/>
            <ac:spMk id="9" creationId="{D0249E61-85B9-3049-141A-9A7ABE9BF1DE}"/>
          </ac:spMkLst>
        </pc:spChg>
        <pc:spChg chg="add del mod">
          <ac:chgData name="Suitters, Benjamin (STFC,RAL,TECH)" userId="56081ad2-16bd-4e0a-aca5-9e603e57188e" providerId="ADAL" clId="{982B5118-DE3C-47FB-861A-A924B4F5CC98}" dt="2025-07-10T10:58:35.047" v="1428"/>
          <ac:spMkLst>
            <pc:docMk/>
            <pc:sldMk cId="2610425881" sldId="269"/>
            <ac:spMk id="10" creationId="{C152714E-61EA-F0E0-3DDE-467C7541F580}"/>
          </ac:spMkLst>
        </pc:spChg>
        <pc:spChg chg="add del mod">
          <ac:chgData name="Suitters, Benjamin (STFC,RAL,TECH)" userId="56081ad2-16bd-4e0a-aca5-9e603e57188e" providerId="ADAL" clId="{982B5118-DE3C-47FB-861A-A924B4F5CC98}" dt="2025-07-10T10:59:32.652" v="1451"/>
          <ac:spMkLst>
            <pc:docMk/>
            <pc:sldMk cId="2610425881" sldId="269"/>
            <ac:spMk id="11" creationId="{E202655B-D7DD-B15A-3454-F71F41BD8D17}"/>
          </ac:spMkLst>
        </pc:spChg>
        <pc:spChg chg="add del mod">
          <ac:chgData name="Suitters, Benjamin (STFC,RAL,TECH)" userId="56081ad2-16bd-4e0a-aca5-9e603e57188e" providerId="ADAL" clId="{982B5118-DE3C-47FB-861A-A924B4F5CC98}" dt="2025-07-10T10:59:32.652" v="1451"/>
          <ac:spMkLst>
            <pc:docMk/>
            <pc:sldMk cId="2610425881" sldId="269"/>
            <ac:spMk id="12" creationId="{1AF5E9E5-9C55-E0C7-0BA9-7573DF2AEE54}"/>
          </ac:spMkLst>
        </pc:spChg>
        <pc:spChg chg="mod">
          <ac:chgData name="Suitters, Benjamin (STFC,RAL,TECH)" userId="56081ad2-16bd-4e0a-aca5-9e603e57188e" providerId="ADAL" clId="{982B5118-DE3C-47FB-861A-A924B4F5CC98}" dt="2025-07-10T10:59:09.549" v="1446"/>
          <ac:spMkLst>
            <pc:docMk/>
            <pc:sldMk cId="2610425881" sldId="269"/>
            <ac:spMk id="13" creationId="{878E8E3A-857E-8FE4-DBB7-7BDC090EB72F}"/>
          </ac:spMkLst>
        </pc:spChg>
        <pc:spChg chg="del mod">
          <ac:chgData name="Suitters, Benjamin (STFC,RAL,TECH)" userId="56081ad2-16bd-4e0a-aca5-9e603e57188e" providerId="ADAL" clId="{982B5118-DE3C-47FB-861A-A924B4F5CC98}" dt="2025-07-10T10:59:54.844" v="1456"/>
          <ac:spMkLst>
            <pc:docMk/>
            <pc:sldMk cId="2610425881" sldId="269"/>
            <ac:spMk id="14" creationId="{D6AC6F16-3A06-1010-F9A8-81137300923C}"/>
          </ac:spMkLst>
        </pc:spChg>
        <pc:spChg chg="add del mod">
          <ac:chgData name="Suitters, Benjamin (STFC,RAL,TECH)" userId="56081ad2-16bd-4e0a-aca5-9e603e57188e" providerId="ADAL" clId="{982B5118-DE3C-47FB-861A-A924B4F5CC98}" dt="2025-07-10T10:59:54.844" v="1456"/>
          <ac:spMkLst>
            <pc:docMk/>
            <pc:sldMk cId="2610425881" sldId="269"/>
            <ac:spMk id="15" creationId="{BD3CF6FE-512E-D7A9-A203-39F75F5BA0C7}"/>
          </ac:spMkLst>
        </pc:spChg>
        <pc:spChg chg="mod">
          <ac:chgData name="Suitters, Benjamin (STFC,RAL,TECH)" userId="56081ad2-16bd-4e0a-aca5-9e603e57188e" providerId="ADAL" clId="{982B5118-DE3C-47FB-861A-A924B4F5CC98}" dt="2025-07-10T11:00:29.713" v="1463" actId="164"/>
          <ac:spMkLst>
            <pc:docMk/>
            <pc:sldMk cId="2610425881" sldId="269"/>
            <ac:spMk id="16" creationId="{DBF96C92-6808-C993-DEEB-76CBD5DF7844}"/>
          </ac:spMkLst>
        </pc:spChg>
        <pc:spChg chg="add mod ord">
          <ac:chgData name="Suitters, Benjamin (STFC,RAL,TECH)" userId="56081ad2-16bd-4e0a-aca5-9e603e57188e" providerId="ADAL" clId="{982B5118-DE3C-47FB-861A-A924B4F5CC98}" dt="2025-07-10T11:08:16.689" v="1689" actId="20577"/>
          <ac:spMkLst>
            <pc:docMk/>
            <pc:sldMk cId="2610425881" sldId="269"/>
            <ac:spMk id="19" creationId="{8B8A7DD0-5E6E-29C2-D920-BC97FC4DD0BF}"/>
          </ac:spMkLst>
        </pc:spChg>
        <pc:spChg chg="add del mod">
          <ac:chgData name="Suitters, Benjamin (STFC,RAL,TECH)" userId="56081ad2-16bd-4e0a-aca5-9e603e57188e" providerId="ADAL" clId="{982B5118-DE3C-47FB-861A-A924B4F5CC98}" dt="2025-07-10T11:04:07.548" v="1557" actId="478"/>
          <ac:spMkLst>
            <pc:docMk/>
            <pc:sldMk cId="2610425881" sldId="269"/>
            <ac:spMk id="22" creationId="{003F8AE0-74CD-8653-C924-72A5B405CACC}"/>
          </ac:spMkLst>
        </pc:spChg>
        <pc:spChg chg="add del">
          <ac:chgData name="Suitters, Benjamin (STFC,RAL,TECH)" userId="56081ad2-16bd-4e0a-aca5-9e603e57188e" providerId="ADAL" clId="{982B5118-DE3C-47FB-861A-A924B4F5CC98}" dt="2025-07-10T11:04:06.908" v="1556" actId="478"/>
          <ac:spMkLst>
            <pc:docMk/>
            <pc:sldMk cId="2610425881" sldId="269"/>
            <ac:spMk id="23" creationId="{D74167E2-CE6A-9D3A-68AE-4D12B47FCC32}"/>
          </ac:spMkLst>
        </pc:spChg>
        <pc:spChg chg="add del mod">
          <ac:chgData name="Suitters, Benjamin (STFC,RAL,TECH)" userId="56081ad2-16bd-4e0a-aca5-9e603e57188e" providerId="ADAL" clId="{982B5118-DE3C-47FB-861A-A924B4F5CC98}" dt="2025-07-10T11:04:52.169" v="1577"/>
          <ac:spMkLst>
            <pc:docMk/>
            <pc:sldMk cId="2610425881" sldId="269"/>
            <ac:spMk id="24" creationId="{39649A04-06FF-6776-8631-0798B26CFE2C}"/>
          </ac:spMkLst>
        </pc:spChg>
        <pc:spChg chg="add del mod">
          <ac:chgData name="Suitters, Benjamin (STFC,RAL,TECH)" userId="56081ad2-16bd-4e0a-aca5-9e603e57188e" providerId="ADAL" clId="{982B5118-DE3C-47FB-861A-A924B4F5CC98}" dt="2025-07-10T11:04:52.169" v="1577"/>
          <ac:spMkLst>
            <pc:docMk/>
            <pc:sldMk cId="2610425881" sldId="269"/>
            <ac:spMk id="25" creationId="{C53AD9D7-C07C-46B7-70E7-6467F0D3C5CD}"/>
          </ac:spMkLst>
        </pc:spChg>
        <pc:spChg chg="del mod">
          <ac:chgData name="Suitters, Benjamin (STFC,RAL,TECH)" userId="56081ad2-16bd-4e0a-aca5-9e603e57188e" providerId="ADAL" clId="{982B5118-DE3C-47FB-861A-A924B4F5CC98}" dt="2025-07-10T11:05:36.922" v="1607"/>
          <ac:spMkLst>
            <pc:docMk/>
            <pc:sldMk cId="2610425881" sldId="269"/>
            <ac:spMk id="26" creationId="{681B9012-6AE5-A0BC-6BC0-5115D869369D}"/>
          </ac:spMkLst>
        </pc:spChg>
        <pc:spChg chg="add del mod">
          <ac:chgData name="Suitters, Benjamin (STFC,RAL,TECH)" userId="56081ad2-16bd-4e0a-aca5-9e603e57188e" providerId="ADAL" clId="{982B5118-DE3C-47FB-861A-A924B4F5CC98}" dt="2025-07-10T11:05:36.922" v="1607"/>
          <ac:spMkLst>
            <pc:docMk/>
            <pc:sldMk cId="2610425881" sldId="269"/>
            <ac:spMk id="27" creationId="{D57546F4-A478-1170-8E9D-127832C7226D}"/>
          </ac:spMkLst>
        </pc:spChg>
        <pc:spChg chg="del mod">
          <ac:chgData name="Suitters, Benjamin (STFC,RAL,TECH)" userId="56081ad2-16bd-4e0a-aca5-9e603e57188e" providerId="ADAL" clId="{982B5118-DE3C-47FB-861A-A924B4F5CC98}" dt="2025-07-10T11:05:46.511" v="1610"/>
          <ac:spMkLst>
            <pc:docMk/>
            <pc:sldMk cId="2610425881" sldId="269"/>
            <ac:spMk id="28" creationId="{8A4891F3-635A-FF57-792F-31C2224EC13F}"/>
          </ac:spMkLst>
        </pc:spChg>
        <pc:spChg chg="add del mod">
          <ac:chgData name="Suitters, Benjamin (STFC,RAL,TECH)" userId="56081ad2-16bd-4e0a-aca5-9e603e57188e" providerId="ADAL" clId="{982B5118-DE3C-47FB-861A-A924B4F5CC98}" dt="2025-07-10T11:05:46.511" v="1610"/>
          <ac:spMkLst>
            <pc:docMk/>
            <pc:sldMk cId="2610425881" sldId="269"/>
            <ac:spMk id="29" creationId="{20493F4E-BA6A-F076-5CE3-87179328AE07}"/>
          </ac:spMkLst>
        </pc:spChg>
        <pc:spChg chg="mod">
          <ac:chgData name="Suitters, Benjamin (STFC,RAL,TECH)" userId="56081ad2-16bd-4e0a-aca5-9e603e57188e" providerId="ADAL" clId="{982B5118-DE3C-47FB-861A-A924B4F5CC98}" dt="2025-07-10T11:08:21.586" v="1690" actId="164"/>
          <ac:spMkLst>
            <pc:docMk/>
            <pc:sldMk cId="2610425881" sldId="269"/>
            <ac:spMk id="30" creationId="{2E756FF5-DA9A-7C25-D662-7398B7909782}"/>
          </ac:spMkLst>
        </pc:spChg>
        <pc:spChg chg="add mod ord">
          <ac:chgData name="Suitters, Benjamin (STFC,RAL,TECH)" userId="56081ad2-16bd-4e0a-aca5-9e603e57188e" providerId="ADAL" clId="{982B5118-DE3C-47FB-861A-A924B4F5CC98}" dt="2025-07-10T11:08:59.146" v="1703" actId="167"/>
          <ac:spMkLst>
            <pc:docMk/>
            <pc:sldMk cId="2610425881" sldId="269"/>
            <ac:spMk id="36" creationId="{F6B978AF-4A5A-EFB2-9D13-30EC4B8EC0C7}"/>
          </ac:spMkLst>
        </pc:spChg>
        <pc:grpChg chg="add mod">
          <ac:chgData name="Suitters, Benjamin (STFC,RAL,TECH)" userId="56081ad2-16bd-4e0a-aca5-9e603e57188e" providerId="ADAL" clId="{982B5118-DE3C-47FB-861A-A924B4F5CC98}" dt="2025-07-10T11:09:06.849" v="1738" actId="1035"/>
          <ac:grpSpMkLst>
            <pc:docMk/>
            <pc:sldMk cId="2610425881" sldId="269"/>
            <ac:grpSpMk id="20" creationId="{ED9B9997-D433-FF00-EDF7-7DDCA58A5103}"/>
          </ac:grpSpMkLst>
        </pc:grpChg>
        <pc:grpChg chg="add mod">
          <ac:chgData name="Suitters, Benjamin (STFC,RAL,TECH)" userId="56081ad2-16bd-4e0a-aca5-9e603e57188e" providerId="ADAL" clId="{982B5118-DE3C-47FB-861A-A924B4F5CC98}" dt="2025-07-10T11:08:36.103" v="1694" actId="164"/>
          <ac:grpSpMkLst>
            <pc:docMk/>
            <pc:sldMk cId="2610425881" sldId="269"/>
            <ac:grpSpMk id="34" creationId="{65F1735F-FA67-4875-26FD-B3AA8B8BD7EB}"/>
          </ac:grpSpMkLst>
        </pc:grpChg>
        <pc:grpChg chg="add mod">
          <ac:chgData name="Suitters, Benjamin (STFC,RAL,TECH)" userId="56081ad2-16bd-4e0a-aca5-9e603e57188e" providerId="ADAL" clId="{982B5118-DE3C-47FB-861A-A924B4F5CC98}" dt="2025-07-10T11:08:43.232" v="1698" actId="1038"/>
          <ac:grpSpMkLst>
            <pc:docMk/>
            <pc:sldMk cId="2610425881" sldId="269"/>
            <ac:grpSpMk id="35" creationId="{ADA8E577-6B25-AE41-46BF-F319EC846CC7}"/>
          </ac:grpSpMkLst>
        </pc:grpChg>
        <pc:picChg chg="add mod modCrop">
          <ac:chgData name="Suitters, Benjamin (STFC,RAL,TECH)" userId="56081ad2-16bd-4e0a-aca5-9e603e57188e" providerId="ADAL" clId="{982B5118-DE3C-47FB-861A-A924B4F5CC98}" dt="2025-07-10T11:08:21.586" v="1690" actId="164"/>
          <ac:picMkLst>
            <pc:docMk/>
            <pc:sldMk cId="2610425881" sldId="269"/>
            <ac:picMk id="21" creationId="{07909327-05BD-489E-265D-4E7DA9E948CA}"/>
          </ac:picMkLst>
        </pc:picChg>
        <pc:cxnChg chg="add mod">
          <ac:chgData name="Suitters, Benjamin (STFC,RAL,TECH)" userId="56081ad2-16bd-4e0a-aca5-9e603e57188e" providerId="ADAL" clId="{982B5118-DE3C-47FB-861A-A924B4F5CC98}" dt="2025-07-10T11:00:29.713" v="1463" actId="164"/>
          <ac:cxnSpMkLst>
            <pc:docMk/>
            <pc:sldMk cId="2610425881" sldId="269"/>
            <ac:cxnSpMk id="18" creationId="{56A6506C-611C-921B-1AD9-B8E096BFC02E}"/>
          </ac:cxnSpMkLst>
        </pc:cxnChg>
        <pc:cxnChg chg="add mod">
          <ac:chgData name="Suitters, Benjamin (STFC,RAL,TECH)" userId="56081ad2-16bd-4e0a-aca5-9e603e57188e" providerId="ADAL" clId="{982B5118-DE3C-47FB-861A-A924B4F5CC98}" dt="2025-07-10T11:08:36.103" v="1694" actId="164"/>
          <ac:cxnSpMkLst>
            <pc:docMk/>
            <pc:sldMk cId="2610425881" sldId="269"/>
            <ac:cxnSpMk id="31" creationId="{FA8C7B63-A71E-E72C-8333-D1EA3D9F4251}"/>
          </ac:cxnSpMkLst>
        </pc:cxnChg>
      </pc:sldChg>
      <pc:sldChg chg="delSp add mod ord">
        <pc:chgData name="Suitters, Benjamin (STFC,RAL,TECH)" userId="56081ad2-16bd-4e0a-aca5-9e603e57188e" providerId="ADAL" clId="{982B5118-DE3C-47FB-861A-A924B4F5CC98}" dt="2025-07-10T11:07:59.977" v="1621"/>
        <pc:sldMkLst>
          <pc:docMk/>
          <pc:sldMk cId="329462154" sldId="270"/>
        </pc:sldMkLst>
        <pc:spChg chg="del">
          <ac:chgData name="Suitters, Benjamin (STFC,RAL,TECH)" userId="56081ad2-16bd-4e0a-aca5-9e603e57188e" providerId="ADAL" clId="{982B5118-DE3C-47FB-861A-A924B4F5CC98}" dt="2025-07-10T11:07:49.391" v="1619" actId="478"/>
          <ac:spMkLst>
            <pc:docMk/>
            <pc:sldMk cId="329462154" sldId="270"/>
            <ac:spMk id="30" creationId="{08F64A3A-3D62-B738-9098-1EFB2ADFC9C2}"/>
          </ac:spMkLst>
        </pc:spChg>
        <pc:cxnChg chg="del">
          <ac:chgData name="Suitters, Benjamin (STFC,RAL,TECH)" userId="56081ad2-16bd-4e0a-aca5-9e603e57188e" providerId="ADAL" clId="{982B5118-DE3C-47FB-861A-A924B4F5CC98}" dt="2025-07-10T11:07:48.913" v="1618" actId="478"/>
          <ac:cxnSpMkLst>
            <pc:docMk/>
            <pc:sldMk cId="329462154" sldId="270"/>
            <ac:cxnSpMk id="31" creationId="{31AE0436-56DB-2899-BD15-EBA77FB20022}"/>
          </ac:cxnSpMkLst>
        </pc:cxnChg>
      </pc:sldChg>
      <pc:sldChg chg="addSp modSp add mod ord">
        <pc:chgData name="Suitters, Benjamin (STFC,RAL,TECH)" userId="56081ad2-16bd-4e0a-aca5-9e603e57188e" providerId="ADAL" clId="{982B5118-DE3C-47FB-861A-A924B4F5CC98}" dt="2025-07-10T12:35:09.921" v="2062" actId="1076"/>
        <pc:sldMkLst>
          <pc:docMk/>
          <pc:sldMk cId="3187051185" sldId="271"/>
        </pc:sldMkLst>
        <pc:spChg chg="mod">
          <ac:chgData name="Suitters, Benjamin (STFC,RAL,TECH)" userId="56081ad2-16bd-4e0a-aca5-9e603e57188e" providerId="ADAL" clId="{982B5118-DE3C-47FB-861A-A924B4F5CC98}" dt="2025-07-10T12:33:51.145" v="1993" actId="20577"/>
          <ac:spMkLst>
            <pc:docMk/>
            <pc:sldMk cId="3187051185" sldId="271"/>
            <ac:spMk id="2" creationId="{6E730F10-3FE5-8A87-38B9-F178C747E6CB}"/>
          </ac:spMkLst>
        </pc:spChg>
        <pc:spChg chg="add mod">
          <ac:chgData name="Suitters, Benjamin (STFC,RAL,TECH)" userId="56081ad2-16bd-4e0a-aca5-9e603e57188e" providerId="ADAL" clId="{982B5118-DE3C-47FB-861A-A924B4F5CC98}" dt="2025-07-10T12:35:01.505" v="2057" actId="1076"/>
          <ac:spMkLst>
            <pc:docMk/>
            <pc:sldMk cId="3187051185" sldId="271"/>
            <ac:spMk id="5" creationId="{570DCE10-3463-32DD-ACBF-A57124F5EBBA}"/>
          </ac:spMkLst>
        </pc:spChg>
        <pc:spChg chg="add mod">
          <ac:chgData name="Suitters, Benjamin (STFC,RAL,TECH)" userId="56081ad2-16bd-4e0a-aca5-9e603e57188e" providerId="ADAL" clId="{982B5118-DE3C-47FB-861A-A924B4F5CC98}" dt="2025-07-10T12:35:09.921" v="2062" actId="1076"/>
          <ac:spMkLst>
            <pc:docMk/>
            <pc:sldMk cId="3187051185" sldId="271"/>
            <ac:spMk id="7" creationId="{DD2A1B2B-16C8-2F7B-35EB-7157826A1A99}"/>
          </ac:spMkLst>
        </pc:spChg>
        <pc:spChg chg="add mod">
          <ac:chgData name="Suitters, Benjamin (STFC,RAL,TECH)" userId="56081ad2-16bd-4e0a-aca5-9e603e57188e" providerId="ADAL" clId="{982B5118-DE3C-47FB-861A-A924B4F5CC98}" dt="2025-07-10T12:34:45.065" v="2049" actId="14100"/>
          <ac:spMkLst>
            <pc:docMk/>
            <pc:sldMk cId="3187051185" sldId="271"/>
            <ac:spMk id="11" creationId="{082E8F7D-F09F-72B3-C10C-B78D4464B95B}"/>
          </ac:spMkLst>
        </pc:spChg>
        <pc:spChg chg="add mod">
          <ac:chgData name="Suitters, Benjamin (STFC,RAL,TECH)" userId="56081ad2-16bd-4e0a-aca5-9e603e57188e" providerId="ADAL" clId="{982B5118-DE3C-47FB-861A-A924B4F5CC98}" dt="2025-07-10T12:34:55.496" v="2056" actId="20577"/>
          <ac:spMkLst>
            <pc:docMk/>
            <pc:sldMk cId="3187051185" sldId="271"/>
            <ac:spMk id="14" creationId="{1BB11518-1548-001B-5BBD-29F39628E34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AD10C5A-8AB7-BEA1-0C35-ADA806E90E1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4906" y="3828756"/>
            <a:ext cx="5500842" cy="914400"/>
          </a:xfrm>
        </p:spPr>
        <p:txBody>
          <a:bodyPr>
            <a:noAutofit/>
          </a:bodyPr>
          <a:lstStyle>
            <a:lvl1pPr marL="0" indent="0">
              <a:buNone/>
              <a:defRPr lang="en-GB" sz="24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Subheading - Arial Regular 24 point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38F49-B3E2-4BF0-BEC7-C30D34ABBB8D}" type="datetime1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116212-D8A4-11D6-1F83-6E9B418645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412D62F-F903-8891-9D71-B9868880B24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C0ECD21-9A45-75C3-272E-C20991CCA3B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4906" y="2215562"/>
            <a:ext cx="5907414" cy="914400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buNone/>
              <a:defRPr lang="en-US" sz="4800" b="1" kern="1200" spc="-150" dirty="0" smtClean="0">
                <a:solidFill>
                  <a:srgbClr val="002060"/>
                </a:solidFill>
                <a:latin typeface="Arial"/>
                <a:ea typeface="+mn-ea"/>
                <a:cs typeface="Arial"/>
              </a:defRPr>
            </a:lvl1pPr>
            <a:lvl2pPr marL="0" algn="l" defTabSz="914400" rtl="0" eaLnBrk="1" latinLnBrk="0" hangingPunct="1">
              <a:defRPr lang="en-US" sz="4800" b="1" kern="1200" spc="-150" dirty="0" smtClean="0">
                <a:solidFill>
                  <a:srgbClr val="002060"/>
                </a:solidFill>
                <a:latin typeface="Arial"/>
                <a:ea typeface="+mn-ea"/>
                <a:cs typeface="Arial"/>
              </a:defRPr>
            </a:lvl2pPr>
            <a:lvl3pPr marL="0" algn="l" defTabSz="914400" rtl="0" eaLnBrk="1" latinLnBrk="0" hangingPunct="1">
              <a:defRPr lang="en-US" sz="4800" b="1" kern="1200" spc="-150" dirty="0" smtClean="0">
                <a:solidFill>
                  <a:srgbClr val="002060"/>
                </a:solidFill>
                <a:latin typeface="Arial"/>
                <a:ea typeface="+mn-ea"/>
                <a:cs typeface="Arial"/>
              </a:defRPr>
            </a:lvl3pPr>
            <a:lvl4pPr marL="0" algn="l" defTabSz="914400" rtl="0" eaLnBrk="1" latinLnBrk="0" hangingPunct="1">
              <a:defRPr lang="en-US" sz="4800" b="1" kern="1200" spc="-150" dirty="0" smtClean="0">
                <a:solidFill>
                  <a:srgbClr val="002060"/>
                </a:solidFill>
                <a:latin typeface="Arial"/>
                <a:ea typeface="+mn-ea"/>
                <a:cs typeface="Arial"/>
              </a:defRPr>
            </a:lvl4pPr>
            <a:lvl5pPr marL="0" algn="l" defTabSz="914400" rtl="0" eaLnBrk="1" latinLnBrk="0" hangingPunct="1">
              <a:defRPr lang="en-GB" sz="4800" b="1" kern="1200" spc="-150" dirty="0">
                <a:solidFill>
                  <a:srgbClr val="002060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GB" dirty="0"/>
              <a:t>Presentation title </a:t>
            </a:r>
            <a:r>
              <a:rPr lang="en-US" sz="4800" b="1" spc="-150" dirty="0">
                <a:solidFill>
                  <a:srgbClr val="002060"/>
                </a:solidFill>
                <a:latin typeface="Arial"/>
                <a:cs typeface="Arial"/>
              </a:rPr>
              <a:t>– Arial Bold 48 point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2927458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gur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E358509C-A492-BA12-600B-ECB0780C1052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392242" y="1399167"/>
            <a:ext cx="5181601" cy="4351339"/>
          </a:xfrm>
        </p:spPr>
        <p:txBody>
          <a:bodyPr>
            <a:normAutofit/>
          </a:bodyPr>
          <a:lstStyle>
            <a:lvl1pPr>
              <a:defRPr kumimoji="0" lang="en-GB" sz="2200" b="0" i="0" u="none" strike="noStrike" kern="1200" cap="none" spc="0" normalizeH="0" baseline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defRPr>
            </a:lvl1pPr>
          </a:lstStyle>
          <a:p>
            <a:r>
              <a:rPr lang="en-GB"/>
              <a:t>Click icon to add chart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38F49-B3E2-4BF0-BEC7-C30D34ABBB8D}" type="datetime1">
              <a:rPr lang="en-US" smtClean="0"/>
              <a:t>7/9/2025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DE6A92-A29A-53BE-CD83-37EF3BE6A3B0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7BFA2BB-D316-8C1E-DDFE-CC65963E5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AD9FDFA-FF16-6BC8-E9B6-7C2D701F0CC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02212" y="1437438"/>
            <a:ext cx="5181600" cy="4351338"/>
          </a:xfrm>
        </p:spPr>
        <p:txBody>
          <a:bodyPr>
            <a:normAutofit/>
          </a:bodyPr>
          <a:lstStyle>
            <a:lvl1pPr marL="0" indent="0">
              <a:buNone/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1pPr>
            <a:lvl2pPr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2pPr>
            <a:lvl3pPr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3pPr>
            <a:lvl4pPr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4pPr>
            <a:lvl5pPr>
              <a:defRPr lang="en-US" sz="2200" kern="1200" dirty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Quisque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sagittis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purus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sit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amet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volutpat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consequat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mauris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nunc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Congue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nisi vitae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suscipit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tellus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mauris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a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diam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maecenas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sed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enim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ut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sem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viverra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aliquet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eget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sit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amet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tellus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cras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adipiscing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enim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eu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turpis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egestas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pretium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aenean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pharetra magna ac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placerat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vestibulum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lectus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mauris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ultrices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eros in cursus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turpis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massa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tincidunt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dui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ut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ornare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lectus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sit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amet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est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placerat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in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egestas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erat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imperdiet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sed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euismod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nisi.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6852BCC2-C6EB-112B-7057-9F4C302F4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212" y="111875"/>
            <a:ext cx="5282775" cy="1325563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b="1" kern="1200" spc="-150" dirty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0827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lang="en-US" sz="4400" b="1" kern="1200" spc="-150" dirty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lang="en-US" sz="2200" kern="1200" dirty="0" smtClean="0">
                <a:solidFill>
                  <a:srgbClr val="626262"/>
                </a:solidFill>
                <a:latin typeface="Arial Regular"/>
                <a:ea typeface="+mn-ea"/>
                <a:cs typeface="Arial"/>
              </a:defRPr>
            </a:lvl1pPr>
            <a:lvl2pPr>
              <a:defRPr lang="en-US" sz="2200" kern="1200" dirty="0" smtClean="0">
                <a:solidFill>
                  <a:srgbClr val="626262"/>
                </a:solidFill>
                <a:latin typeface="Arial Regular"/>
                <a:ea typeface="+mn-ea"/>
                <a:cs typeface="Arial"/>
              </a:defRPr>
            </a:lvl2pPr>
            <a:lvl3pPr>
              <a:defRPr lang="en-US" sz="2200" kern="1200" dirty="0" smtClean="0">
                <a:solidFill>
                  <a:srgbClr val="626262"/>
                </a:solidFill>
                <a:latin typeface="Arial Regular"/>
                <a:ea typeface="+mn-ea"/>
                <a:cs typeface="Arial"/>
              </a:defRPr>
            </a:lvl3pPr>
            <a:lvl4pPr>
              <a:defRPr lang="en-US" sz="2200" kern="1200" dirty="0" smtClean="0">
                <a:solidFill>
                  <a:srgbClr val="626262"/>
                </a:solidFill>
                <a:latin typeface="Arial Regular"/>
                <a:ea typeface="+mn-ea"/>
                <a:cs typeface="Arial"/>
              </a:defRPr>
            </a:lvl4pPr>
            <a:lvl5pPr>
              <a:defRPr lang="en-US" sz="2200" kern="1200" dirty="0">
                <a:solidFill>
                  <a:srgbClr val="626262"/>
                </a:solidFill>
                <a:latin typeface="Arial Regular"/>
                <a:ea typeface="+mn-ea"/>
                <a:cs typeface="Arial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66AD-7C08-490A-ADA4-B47E10FB2407}" type="datetime1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5648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lang="en-US" sz="4400" b="1" kern="1200" spc="-150" dirty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>
            <a:normAutofit/>
          </a:bodyPr>
          <a:lstStyle>
            <a:lvl1pPr>
              <a:defRPr lang="en-US" sz="2200" kern="1200" dirty="0" smtClean="0">
                <a:solidFill>
                  <a:srgbClr val="626262"/>
                </a:solidFill>
                <a:latin typeface="Arial Regular"/>
                <a:ea typeface="+mn-ea"/>
                <a:cs typeface="Arial"/>
              </a:defRPr>
            </a:lvl1pPr>
            <a:lvl2pPr>
              <a:defRPr lang="en-US" sz="2200" kern="1200" dirty="0" smtClean="0">
                <a:solidFill>
                  <a:srgbClr val="626262"/>
                </a:solidFill>
                <a:latin typeface="Arial Regular"/>
                <a:ea typeface="+mn-ea"/>
                <a:cs typeface="Arial"/>
              </a:defRPr>
            </a:lvl2pPr>
            <a:lvl3pPr>
              <a:defRPr lang="en-US" sz="2200" kern="1200" dirty="0" smtClean="0">
                <a:solidFill>
                  <a:srgbClr val="626262"/>
                </a:solidFill>
                <a:latin typeface="Arial Regular"/>
                <a:ea typeface="+mn-ea"/>
                <a:cs typeface="Arial"/>
              </a:defRPr>
            </a:lvl3pPr>
            <a:lvl4pPr>
              <a:defRPr lang="en-US" sz="2200" kern="1200" dirty="0" smtClean="0">
                <a:solidFill>
                  <a:srgbClr val="626262"/>
                </a:solidFill>
                <a:latin typeface="Arial Regular"/>
                <a:ea typeface="+mn-ea"/>
                <a:cs typeface="Arial"/>
              </a:defRPr>
            </a:lvl4pPr>
            <a:lvl5pPr>
              <a:defRPr lang="en-US" sz="2200" kern="1200" dirty="0">
                <a:solidFill>
                  <a:srgbClr val="626262"/>
                </a:solidFill>
                <a:latin typeface="Arial Regular"/>
                <a:ea typeface="+mn-ea"/>
                <a:cs typeface="Arial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95027-4255-49E7-9841-CD21BCC99996}" type="datetime1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217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estion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DD066F1-AF61-E5DE-24E1-15BD677899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D16303-D9CD-15EA-812C-B224F1ED4B2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D55801-3463-14AC-04BF-5EA5574635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9538" y="2851150"/>
            <a:ext cx="6934200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012573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51DD8-5AEF-8FEC-32C9-40B017CDF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315829-BE37-9229-CA87-D683ACC9DC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A06770-3202-C319-0E72-D3FAE9852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38F49-B3E2-4BF0-BEC7-C30D34ABBB8D}" type="datetime1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E7876B-8826-3310-5989-0D44DC73C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41868F-A646-A101-84CC-B03FA9544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95953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1685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2613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2962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4066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806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A7E18E2-6E09-B6A4-7097-8914E01AF86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6314" y="1387942"/>
            <a:ext cx="10617530" cy="344043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Quisque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sagittis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purus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sit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amet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volutpat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consequat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mauris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nunc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Congue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nisi vitae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suscipit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tellus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mauris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a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diam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maecenas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sed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enim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viverra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aliquet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eget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sit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amet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tellus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cras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adipiscing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enim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eu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turpis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egestas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pretium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aenean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pharetra magna ac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placerat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vestibulum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lectus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mauris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ultrices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eros in cursus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turpis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massa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tincidunt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dui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ornare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lectus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sit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amet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est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placerat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in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egestas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erat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imperdiet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sed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euismod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nisi porta lorem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mollis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aliquam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porttitor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leo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a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diam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sollicitudin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tempor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id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eu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nisl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nunc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mi ipsum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faucibus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vitae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aliquet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nec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ullamcorper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sit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amet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risus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nullam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eget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felis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eget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nunc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lobortis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mattis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aliquam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faucibus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purus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lvl="0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38F49-B3E2-4BF0-BEC7-C30D34ABBB8D}" type="datetime1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766A31B-F4C1-3972-543B-652BD4FFFE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3604" y="345182"/>
            <a:ext cx="10719460" cy="914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Copy only</a:t>
            </a:r>
          </a:p>
        </p:txBody>
      </p:sp>
    </p:spTree>
    <p:extLst>
      <p:ext uri="{BB962C8B-B14F-4D97-AF65-F5344CB8AC3E}">
        <p14:creationId xmlns:p14="http://schemas.microsoft.com/office/powerpoint/2010/main" val="1951057710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8761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5532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4285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4956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3820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5851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0286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8986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9912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240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4C92F8BF-00A7-3E0E-1B07-7913381732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75637" y="2218377"/>
            <a:ext cx="9312602" cy="1756415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buNone/>
              <a:defRPr lang="en-US" sz="4800" b="1" kern="1200" spc="-150" dirty="0" smtClean="0">
                <a:solidFill>
                  <a:srgbClr val="002060"/>
                </a:solidFill>
                <a:latin typeface="Arial"/>
                <a:ea typeface="+mn-ea"/>
                <a:cs typeface="Arial"/>
              </a:defRPr>
            </a:lvl1pPr>
            <a:lvl2pPr marL="0" algn="l" defTabSz="914400" rtl="0" eaLnBrk="1" latinLnBrk="0" hangingPunct="1">
              <a:defRPr lang="en-US" sz="4800" b="1" kern="1200" spc="-150" dirty="0" smtClean="0">
                <a:solidFill>
                  <a:srgbClr val="002060"/>
                </a:solidFill>
                <a:latin typeface="Arial"/>
                <a:ea typeface="+mn-ea"/>
                <a:cs typeface="Arial"/>
              </a:defRPr>
            </a:lvl2pPr>
            <a:lvl3pPr marL="0" algn="l" defTabSz="914400" rtl="0" eaLnBrk="1" latinLnBrk="0" hangingPunct="1">
              <a:defRPr lang="en-US" sz="4800" b="1" kern="1200" spc="-150" dirty="0" smtClean="0">
                <a:solidFill>
                  <a:srgbClr val="002060"/>
                </a:solidFill>
                <a:latin typeface="Arial"/>
                <a:ea typeface="+mn-ea"/>
                <a:cs typeface="Arial"/>
              </a:defRPr>
            </a:lvl3pPr>
            <a:lvl4pPr marL="0" algn="l" defTabSz="914400" rtl="0" eaLnBrk="1" latinLnBrk="0" hangingPunct="1">
              <a:defRPr lang="en-US" sz="4800" b="1" kern="1200" spc="-150" dirty="0" smtClean="0">
                <a:solidFill>
                  <a:srgbClr val="002060"/>
                </a:solidFill>
                <a:latin typeface="Arial"/>
                <a:ea typeface="+mn-ea"/>
                <a:cs typeface="Arial"/>
              </a:defRPr>
            </a:lvl4pPr>
            <a:lvl5pPr marL="0" algn="l" defTabSz="914400" rtl="0" eaLnBrk="1" latinLnBrk="0" hangingPunct="1">
              <a:defRPr lang="en-GB" sz="4800" b="1" kern="1200" spc="-150" dirty="0">
                <a:solidFill>
                  <a:srgbClr val="002060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GB" dirty="0"/>
              <a:t>Page Divider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38F49-B3E2-4BF0-BEC7-C30D34ABBB8D}" type="datetime1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381D78-4975-F047-C2A6-E4B7264B82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146" y="4127252"/>
            <a:ext cx="8567854" cy="27307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933D0A5-5DE2-63CB-2FD4-5F5DA1FCA09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12" name="Text Placeholder 17">
            <a:extLst>
              <a:ext uri="{FF2B5EF4-FFF2-40B4-BE49-F238E27FC236}">
                <a16:creationId xmlns:a16="http://schemas.microsoft.com/office/drawing/2014/main" id="{B3100BBB-EA80-6A2C-B64C-AAC9364D382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75637" y="3060392"/>
            <a:ext cx="5500842" cy="914400"/>
          </a:xfrm>
        </p:spPr>
        <p:txBody>
          <a:bodyPr>
            <a:noAutofit/>
          </a:bodyPr>
          <a:lstStyle>
            <a:lvl1pPr marL="0" indent="0">
              <a:buNone/>
              <a:defRPr lang="en-GB" sz="24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Subheading - Arial Regular 24 point</a:t>
            </a:r>
          </a:p>
        </p:txBody>
      </p:sp>
    </p:spTree>
    <p:extLst>
      <p:ext uri="{BB962C8B-B14F-4D97-AF65-F5344CB8AC3E}">
        <p14:creationId xmlns:p14="http://schemas.microsoft.com/office/powerpoint/2010/main" val="4280157765"/>
      </p:ext>
    </p:extLst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5668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2293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263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4741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319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1609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8686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3963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5171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60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1pPr>
            <a:lvl2pPr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2pPr>
            <a:lvl3pPr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3pPr>
            <a:lvl4pPr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4pPr>
            <a:lvl5pPr>
              <a:defRPr lang="en-US" sz="2200" kern="1200" dirty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1pPr>
            <a:lvl2pPr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2pPr>
            <a:lvl3pPr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3pPr>
            <a:lvl4pPr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4pPr>
            <a:lvl5pPr>
              <a:defRPr lang="en-US" sz="2200" kern="1200" dirty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ABC2-0180-4F3A-A895-A85BC724D472}" type="datetime1">
              <a:rPr lang="en-US" smtClean="0"/>
              <a:t>7/9/2025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3CD9D95-6CFC-5DD3-B816-B99A14A01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lang="en-US" sz="4400" b="1" kern="1200" spc="-150" dirty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71501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160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95668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854E-7CBA-43F8-B81A-14368B86D58C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2EB5-6BD7-478B-97C4-3F60999B1C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8281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854E-7CBA-43F8-B81A-14368B86D58C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2EB5-6BD7-478B-97C4-3F60999B1C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3382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854E-7CBA-43F8-B81A-14368B86D58C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2EB5-6BD7-478B-97C4-3F60999B1C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052205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854E-7CBA-43F8-B81A-14368B86D58C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2EB5-6BD7-478B-97C4-3F60999B1C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0938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854E-7CBA-43F8-B81A-14368B86D58C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2EB5-6BD7-478B-97C4-3F60999B1C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71121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854E-7CBA-43F8-B81A-14368B86D58C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2EB5-6BD7-478B-97C4-3F60999B1C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64331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854E-7CBA-43F8-B81A-14368B86D58C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2EB5-6BD7-478B-97C4-3F60999B1C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73502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854E-7CBA-43F8-B81A-14368B86D58C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2EB5-6BD7-478B-97C4-3F60999B1C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45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b="1" kern="1200" spc="-150" dirty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lang="en-US" sz="2400" b="1" kern="1200" dirty="0" smtClean="0">
                <a:solidFill>
                  <a:srgbClr val="1E5DF8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200" kern="1200" dirty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lang="en-US" sz="2400" b="1" kern="1200" dirty="0" smtClean="0">
                <a:solidFill>
                  <a:srgbClr val="1E5DF8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200" kern="1200" dirty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A9BA-4E8F-439E-BEA4-91FBA01E3F5F}" type="datetime1">
              <a:rPr lang="en-US" smtClean="0"/>
              <a:t>7/9/2025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71735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854E-7CBA-43F8-B81A-14368B86D58C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2EB5-6BD7-478B-97C4-3F60999B1C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1224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854E-7CBA-43F8-B81A-14368B86D58C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2EB5-6BD7-478B-97C4-3F60999B1C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17220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854E-7CBA-43F8-B81A-14368B86D58C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2EB5-6BD7-478B-97C4-3F60999B1C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33044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281941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808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28639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17484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98830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3775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091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b="1" kern="1200" spc="-150" dirty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F18-0007-481C-AA29-413124BC3EE7}" type="datetime1">
              <a:rPr lang="en-US" smtClean="0"/>
              <a:t>7/9/2025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60249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7085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26034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29596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43824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85513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45839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476809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9807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9870-3748-43AD-B547-02A075CB4A1D}" type="datetime1">
              <a:rPr lang="en-US" smtClean="0"/>
              <a:t>7/9/2025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310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5D2453A-0F5D-095E-F96B-E81FCDDFEE7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02212" y="1437438"/>
            <a:ext cx="5181600" cy="4351338"/>
          </a:xfrm>
        </p:spPr>
        <p:txBody>
          <a:bodyPr>
            <a:normAutofit/>
          </a:bodyPr>
          <a:lstStyle>
            <a:lvl1pPr marL="0" indent="0">
              <a:buNone/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1pPr>
            <a:lvl2pPr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2pPr>
            <a:lvl3pPr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3pPr>
            <a:lvl4pPr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4pPr>
            <a:lvl5pPr>
              <a:defRPr lang="en-US" sz="2200" kern="1200" dirty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Quisque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sagittis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purus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sit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amet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volutpat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consequat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mauris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nunc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Congue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nisi vitae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suscipit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tellus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mauris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a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diam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maecenas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sed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enim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ut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sem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viverra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aliquet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eget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sit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amet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tellus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cras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adipiscing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enim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eu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turpis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egestas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pretium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aenean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pharetra magna ac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placerat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vestibulum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lectus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mauris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ultrices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eros in cursus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turpis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massa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tincidunt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dui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ut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ornare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lectus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sit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amet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est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placerat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in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egestas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erat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imperdiet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1929880-F287-9164-BFC9-C0280AD4F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212" y="111875"/>
            <a:ext cx="5282775" cy="1325563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b="1" kern="1200" spc="-150" dirty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38F49-B3E2-4BF0-BEC7-C30D34ABBB8D}" type="datetime1">
              <a:rPr lang="en-US" smtClean="0"/>
              <a:t>7/9/2025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DB84B21-C906-F6AB-C2B6-460A6A2938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131" r="19701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CDE6A92-A29A-53BE-CD83-37EF3BE6A3B0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14" name="Picture Placeholder 15">
            <a:extLst>
              <a:ext uri="{FF2B5EF4-FFF2-40B4-BE49-F238E27FC236}">
                <a16:creationId xmlns:a16="http://schemas.microsoft.com/office/drawing/2014/main" id="{73D2A3E3-CC78-C3D2-C0B8-8DA5C2E2DF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5999" y="0"/>
            <a:ext cx="6096000" cy="68580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071928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38F49-B3E2-4BF0-BEC7-C30D34ABBB8D}" type="datetime1">
              <a:rPr lang="en-US" smtClean="0"/>
              <a:t>7/9/2025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051866-DA46-2AD3-57E9-F6E66CF169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131" r="19701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DC3E5BF-411F-6742-3F4C-882A127A43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092"/>
          <a:stretch/>
        </p:blipFill>
        <p:spPr>
          <a:xfrm>
            <a:off x="5497550" y="0"/>
            <a:ext cx="6694449" cy="6858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3B4259E-310B-AFAA-092D-F9A7FDFCFECD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0A692E4-C093-F41C-B16E-47F9CF097635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02212" y="1437438"/>
            <a:ext cx="5181600" cy="4351338"/>
          </a:xfrm>
        </p:spPr>
        <p:txBody>
          <a:bodyPr>
            <a:normAutofit/>
          </a:bodyPr>
          <a:lstStyle>
            <a:lvl1pPr marL="0" indent="0">
              <a:buNone/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1pPr>
            <a:lvl2pPr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2pPr>
            <a:lvl3pPr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3pPr>
            <a:lvl4pPr>
              <a:defRPr lang="en-US" sz="2200" kern="1200" dirty="0" smtClean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4pPr>
            <a:lvl5pPr>
              <a:defRPr lang="en-US" sz="2200" kern="1200" dirty="0">
                <a:solidFill>
                  <a:srgbClr val="626262"/>
                </a:solidFill>
                <a:latin typeface="Arial"/>
                <a:ea typeface="+mn-ea"/>
                <a:cs typeface="Arial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Quisque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sagittis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purus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sit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amet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volutpat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consequat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mauris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nunc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Congue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nisi vitae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suscipit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tellus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mauris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a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diam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maecenas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sed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enim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ut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sem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viverra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aliquet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eget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sit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amet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tellus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cras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adipiscing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enim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eu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turpis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egestas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pretium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aenean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pharetra magna ac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placerat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vestibulum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lectus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mauris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ultrices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eros in cursus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turpis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massa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tincidunt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dui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ut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ornare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lectus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sit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amet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est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placerat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in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egestas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erat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 Regular"/>
                <a:ea typeface="+mn-ea"/>
                <a:cs typeface="Arial"/>
              </a:rPr>
              <a:t>imperdiet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7406AB7-260A-561E-05B5-938622D05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212" y="111875"/>
            <a:ext cx="5282775" cy="1325563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b="1" kern="1200" spc="-150" dirty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8C88184-7D78-32AD-166D-6D5730B335F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26237" y="0"/>
            <a:ext cx="6365762" cy="68580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286163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38F49-B3E2-4BF0-BEC7-C30D34ABBB8D}" type="datetime1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BF2DD2-B110-CF04-70C1-24AE0E886DC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496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073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433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3854E-7CBA-43F8-B81A-14368B86D58C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D2EB5-6BD7-478B-97C4-3F60999B1C41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937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BF2DD2-B110-CF04-70C1-24AE0E886DC4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584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5A119F-0F77-E8A3-17FC-1903976988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Ben Suitters</a:t>
            </a:r>
          </a:p>
          <a:p>
            <a:r>
              <a:rPr lang="en-GB" dirty="0"/>
              <a:t>10 July 2025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CC3ED-00DD-B48D-195B-0D23A95D04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Fluidized Tungsten Update</a:t>
            </a:r>
          </a:p>
        </p:txBody>
      </p:sp>
    </p:spTree>
    <p:extLst>
      <p:ext uri="{BB962C8B-B14F-4D97-AF65-F5344CB8AC3E}">
        <p14:creationId xmlns:p14="http://schemas.microsoft.com/office/powerpoint/2010/main" val="2396835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07F13-7D82-6642-643F-58719D927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Material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F1F0B7-D11F-A0E0-B0AC-C26F2E98EE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1929"/>
            <a:ext cx="10515600" cy="4665034"/>
          </a:xfrm>
        </p:spPr>
        <p:txBody>
          <a:bodyPr>
            <a:normAutofit lnSpcReduction="10000"/>
          </a:bodyPr>
          <a:lstStyle/>
          <a:p>
            <a:r>
              <a:rPr lang="en-GB" dirty="0"/>
              <a:t>We need to understand the powder equivalents of flow properties to have a first iteration of a design</a:t>
            </a:r>
          </a:p>
          <a:p>
            <a:pPr lvl="1"/>
            <a:r>
              <a:rPr lang="en-GB" dirty="0"/>
              <a:t>Viscosity ~ Internal friction, Specific energy</a:t>
            </a:r>
          </a:p>
          <a:p>
            <a:pPr lvl="1"/>
            <a:r>
              <a:rPr lang="en-GB" dirty="0"/>
              <a:t>Density ~ Compressibility, Permeability, Aeration, consolidation</a:t>
            </a:r>
          </a:p>
          <a:p>
            <a:pPr lvl="1"/>
            <a:r>
              <a:rPr lang="en-GB" dirty="0"/>
              <a:t>Wall friction</a:t>
            </a:r>
          </a:p>
          <a:p>
            <a:r>
              <a:rPr lang="en-GB" dirty="0"/>
              <a:t>All with respect to the load applied</a:t>
            </a:r>
          </a:p>
          <a:p>
            <a:r>
              <a:rPr lang="en-GB" dirty="0"/>
              <a:t>These parameters will vary greatly with powder manufacturing method, size, shape, surface texture, etc</a:t>
            </a:r>
          </a:p>
          <a:p>
            <a:r>
              <a:rPr lang="en-GB" dirty="0"/>
              <a:t>Any contractor providing components for a rig will be better able to deliver if we can hand them this information</a:t>
            </a:r>
          </a:p>
          <a:p>
            <a:r>
              <a:rPr lang="en-GB" dirty="0"/>
              <a:t>Measurement of actual powder is the only way forward</a:t>
            </a:r>
          </a:p>
        </p:txBody>
      </p:sp>
    </p:spTree>
    <p:extLst>
      <p:ext uri="{BB962C8B-B14F-4D97-AF65-F5344CB8AC3E}">
        <p14:creationId xmlns:p14="http://schemas.microsoft.com/office/powerpoint/2010/main" val="2817835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84514-B8F1-7EF5-B467-7397A60AB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Royce Institute</a:t>
            </a:r>
          </a:p>
        </p:txBody>
      </p:sp>
      <p:pic>
        <p:nvPicPr>
          <p:cNvPr id="5" name="Content Placeholder 4" descr="A machine with blue powder coming out of it&#10;&#10;AI-generated content may be incorrect.">
            <a:extLst>
              <a:ext uri="{FF2B5EF4-FFF2-40B4-BE49-F238E27FC236}">
                <a16:creationId xmlns:a16="http://schemas.microsoft.com/office/drawing/2014/main" id="{E0323B99-E0C3-31EA-760A-930049E12CE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13" y="1825625"/>
            <a:ext cx="4503773" cy="4351338"/>
          </a:xfr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A7FFD2-66A6-E0CE-0353-310B4B4AECF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Machines exist to test these parameters</a:t>
            </a:r>
          </a:p>
          <a:p>
            <a:r>
              <a:rPr lang="en-GB" dirty="0"/>
              <a:t>Royce at Sheffield is able to do this</a:t>
            </a:r>
          </a:p>
          <a:p>
            <a:r>
              <a:rPr lang="en-GB" dirty="0"/>
              <a:t>Contact has been made and hopefully we will be able to test in the near future</a:t>
            </a:r>
          </a:p>
          <a:p>
            <a:r>
              <a:rPr lang="en-GB" dirty="0"/>
              <a:t>Low cost and impactful testing</a:t>
            </a:r>
          </a:p>
          <a:p>
            <a:pPr lvl="1"/>
            <a:r>
              <a:rPr lang="en-GB" dirty="0"/>
              <a:t>Cost to us should hopefully be materials only</a:t>
            </a:r>
          </a:p>
        </p:txBody>
      </p:sp>
    </p:spTree>
    <p:extLst>
      <p:ext uri="{BB962C8B-B14F-4D97-AF65-F5344CB8AC3E}">
        <p14:creationId xmlns:p14="http://schemas.microsoft.com/office/powerpoint/2010/main" val="29278323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97418A9-6E40-8CD4-C11F-B19085087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Erosion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A8C410B-9BC6-D83B-BE7C-1CC22C0183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RAL Industrial placement student Will has now returned to University to complete his Master’s</a:t>
            </a:r>
          </a:p>
          <a:p>
            <a:r>
              <a:rPr lang="en-GB" dirty="0"/>
              <a:t>He will be continuing work on erosion and will be attempting to develop knowledge of the development of wear over time</a:t>
            </a:r>
          </a:p>
          <a:p>
            <a:r>
              <a:rPr lang="en-GB" dirty="0"/>
              <a:t>We are hopeful to have a Sheffield visiting researcher also working on this topic which will increase the depth of testing we are able to do and generalise the application of the research</a:t>
            </a:r>
          </a:p>
          <a:p>
            <a:r>
              <a:rPr lang="en-GB" dirty="0"/>
              <a:t>Watch this space</a:t>
            </a:r>
          </a:p>
        </p:txBody>
      </p:sp>
    </p:spTree>
    <p:extLst>
      <p:ext uri="{BB962C8B-B14F-4D97-AF65-F5344CB8AC3E}">
        <p14:creationId xmlns:p14="http://schemas.microsoft.com/office/powerpoint/2010/main" val="2498093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BF980-ABF1-3DAA-9998-5DD1D4D41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064949-5638-AA35-4B59-17131F49F0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Discussions with Ansys lead us to prefer a Discrete Element Method solver over CFD</a:t>
            </a:r>
          </a:p>
          <a:p>
            <a:r>
              <a:rPr lang="en-GB" dirty="0"/>
              <a:t>Significant particle densities, interparticle forces complicate the models</a:t>
            </a:r>
          </a:p>
          <a:p>
            <a:r>
              <a:rPr lang="en-GB" dirty="0"/>
              <a:t>HPC requirements and GPU solve</a:t>
            </a:r>
          </a:p>
          <a:p>
            <a:r>
              <a:rPr lang="en-GB" dirty="0"/>
              <a:t>Work in progress to assess the efficacy of this technique before deciding a way forward</a:t>
            </a:r>
          </a:p>
        </p:txBody>
      </p:sp>
    </p:spTree>
    <p:extLst>
      <p:ext uri="{BB962C8B-B14F-4D97-AF65-F5344CB8AC3E}">
        <p14:creationId xmlns:p14="http://schemas.microsoft.com/office/powerpoint/2010/main" val="21878089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AE7E43-66CE-C725-208F-656E1B26C1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F6C2C-89F5-B7C5-D711-8819667A7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Geometry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45D9A8-8164-19E8-47E0-E0C41AEDFA1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Currently we have assumed a turnaround geometry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DCF1DA6-3038-9109-75FE-B6A850EDB99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Could we use the split in the solenoids to reduce the bends in the pipe?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3EE852D-B0D1-068E-7111-DF940B9E158D}"/>
              </a:ext>
            </a:extLst>
          </p:cNvPr>
          <p:cNvGrpSpPr/>
          <p:nvPr/>
        </p:nvGrpSpPr>
        <p:grpSpPr>
          <a:xfrm>
            <a:off x="407406" y="3123446"/>
            <a:ext cx="4098957" cy="1539089"/>
            <a:chOff x="2073243" y="3223034"/>
            <a:chExt cx="6364586" cy="215472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1CC4734-002B-DF64-CE16-30E5E26DB669}"/>
                </a:ext>
              </a:extLst>
            </p:cNvPr>
            <p:cNvSpPr/>
            <p:nvPr/>
          </p:nvSpPr>
          <p:spPr>
            <a:xfrm>
              <a:off x="4022756" y="3223034"/>
              <a:ext cx="4146487" cy="215472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8180C08-8716-FD95-F0A3-C3A4FE86E97F}"/>
                </a:ext>
              </a:extLst>
            </p:cNvPr>
            <p:cNvSpPr/>
            <p:nvPr/>
          </p:nvSpPr>
          <p:spPr>
            <a:xfrm>
              <a:off x="4010685" y="3883938"/>
              <a:ext cx="4155541" cy="805756"/>
            </a:xfrm>
            <a:prstGeom prst="rect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Free-form: Shape 15">
              <a:extLst>
                <a:ext uri="{FF2B5EF4-FFF2-40B4-BE49-F238E27FC236}">
                  <a16:creationId xmlns:a16="http://schemas.microsoft.com/office/drawing/2014/main" id="{FD4B1C9D-5F72-3407-3D75-DAB397651CC5}"/>
                </a:ext>
              </a:extLst>
            </p:cNvPr>
            <p:cNvSpPr/>
            <p:nvPr/>
          </p:nvSpPr>
          <p:spPr>
            <a:xfrm rot="16200000">
              <a:off x="4653556" y="2747861"/>
              <a:ext cx="1179002" cy="3225239"/>
            </a:xfrm>
            <a:custGeom>
              <a:avLst/>
              <a:gdLst>
                <a:gd name="connsiteX0" fmla="*/ 1179002 w 1179002"/>
                <a:gd name="connsiteY0" fmla="*/ 159 h 3225239"/>
                <a:gd name="connsiteX1" fmla="*/ 1174691 w 1179002"/>
                <a:gd name="connsiteY1" fmla="*/ 181065 h 3225239"/>
                <a:gd name="connsiteX2" fmla="*/ 899900 w 1179002"/>
                <a:gd name="connsiteY2" fmla="*/ 289177 h 3225239"/>
                <a:gd name="connsiteX3" fmla="*/ 785274 w 1179002"/>
                <a:gd name="connsiteY3" fmla="*/ 561315 h 3225239"/>
                <a:gd name="connsiteX4" fmla="*/ 776334 w 1179002"/>
                <a:gd name="connsiteY4" fmla="*/ 561315 h 3225239"/>
                <a:gd name="connsiteX5" fmla="*/ 776334 w 1179002"/>
                <a:gd name="connsiteY5" fmla="*/ 2797521 h 3225239"/>
                <a:gd name="connsiteX6" fmla="*/ 768864 w 1179002"/>
                <a:gd name="connsiteY6" fmla="*/ 2797521 h 3225239"/>
                <a:gd name="connsiteX7" fmla="*/ 757231 w 1179002"/>
                <a:gd name="connsiteY7" fmla="*/ 2900380 h 3225239"/>
                <a:gd name="connsiteX8" fmla="*/ 590293 w 1179002"/>
                <a:gd name="connsiteY8" fmla="*/ 3158181 h 3225239"/>
                <a:gd name="connsiteX9" fmla="*/ 166298 w 1179002"/>
                <a:gd name="connsiteY9" fmla="*/ 3148536 h 3225239"/>
                <a:gd name="connsiteX10" fmla="*/ 9116 w 1179002"/>
                <a:gd name="connsiteY10" fmla="*/ 2885371 h 3225239"/>
                <a:gd name="connsiteX11" fmla="*/ 1182 w 1179002"/>
                <a:gd name="connsiteY11" fmla="*/ 2788468 h 3225239"/>
                <a:gd name="connsiteX12" fmla="*/ 0 w 1179002"/>
                <a:gd name="connsiteY12" fmla="*/ 2788468 h 3225239"/>
                <a:gd name="connsiteX13" fmla="*/ 0 w 1179002"/>
                <a:gd name="connsiteY13" fmla="*/ 228599 h 3225239"/>
                <a:gd name="connsiteX14" fmla="*/ 155042 w 1179002"/>
                <a:gd name="connsiteY14" fmla="*/ 228599 h 3225239"/>
                <a:gd name="connsiteX15" fmla="*/ 155042 w 1179002"/>
                <a:gd name="connsiteY15" fmla="*/ 2782688 h 3225239"/>
                <a:gd name="connsiteX16" fmla="*/ 156241 w 1179002"/>
                <a:gd name="connsiteY16" fmla="*/ 2782734 h 3225239"/>
                <a:gd name="connsiteX17" fmla="*/ 248414 w 1179002"/>
                <a:gd name="connsiteY17" fmla="*/ 3014338 h 3225239"/>
                <a:gd name="connsiteX18" fmla="*/ 513413 w 1179002"/>
                <a:gd name="connsiteY18" fmla="*/ 3021007 h 3225239"/>
                <a:gd name="connsiteX19" fmla="*/ 606594 w 1179002"/>
                <a:gd name="connsiteY19" fmla="*/ 2858843 h 3225239"/>
                <a:gd name="connsiteX20" fmla="*/ 612811 w 1179002"/>
                <a:gd name="connsiteY20" fmla="*/ 2797521 h 3225239"/>
                <a:gd name="connsiteX21" fmla="*/ 599793 w 1179002"/>
                <a:gd name="connsiteY21" fmla="*/ 2797521 h 3225239"/>
                <a:gd name="connsiteX22" fmla="*/ 599793 w 1179002"/>
                <a:gd name="connsiteY22" fmla="*/ 561315 h 3225239"/>
                <a:gd name="connsiteX23" fmla="*/ 604317 w 1179002"/>
                <a:gd name="connsiteY23" fmla="*/ 561315 h 3225239"/>
                <a:gd name="connsiteX24" fmla="*/ 773478 w 1179002"/>
                <a:gd name="connsiteY24" fmla="*/ 159706 h 3225239"/>
                <a:gd name="connsiteX25" fmla="*/ 1179002 w 1179002"/>
                <a:gd name="connsiteY25" fmla="*/ 159 h 322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179002" h="3225239">
                  <a:moveTo>
                    <a:pt x="1179002" y="159"/>
                  </a:moveTo>
                  <a:lnTo>
                    <a:pt x="1174691" y="181065"/>
                  </a:lnTo>
                  <a:cubicBezTo>
                    <a:pt x="1072272" y="178625"/>
                    <a:pt x="973200" y="217604"/>
                    <a:pt x="899900" y="289177"/>
                  </a:cubicBezTo>
                  <a:cubicBezTo>
                    <a:pt x="826601" y="360751"/>
                    <a:pt x="785274" y="458867"/>
                    <a:pt x="785274" y="561315"/>
                  </a:cubicBezTo>
                  <a:lnTo>
                    <a:pt x="776334" y="561315"/>
                  </a:lnTo>
                  <a:lnTo>
                    <a:pt x="776334" y="2797521"/>
                  </a:lnTo>
                  <a:lnTo>
                    <a:pt x="768864" y="2797521"/>
                  </a:lnTo>
                  <a:lnTo>
                    <a:pt x="757231" y="2900380"/>
                  </a:lnTo>
                  <a:cubicBezTo>
                    <a:pt x="732970" y="3005810"/>
                    <a:pt x="673987" y="3098571"/>
                    <a:pt x="590293" y="3158181"/>
                  </a:cubicBezTo>
                  <a:cubicBezTo>
                    <a:pt x="460002" y="3250979"/>
                    <a:pt x="293162" y="3247184"/>
                    <a:pt x="166298" y="3148536"/>
                  </a:cubicBezTo>
                  <a:cubicBezTo>
                    <a:pt x="85346" y="3085589"/>
                    <a:pt x="29901" y="2991037"/>
                    <a:pt x="9116" y="2885371"/>
                  </a:cubicBezTo>
                  <a:lnTo>
                    <a:pt x="1182" y="2788468"/>
                  </a:lnTo>
                  <a:lnTo>
                    <a:pt x="0" y="2788468"/>
                  </a:lnTo>
                  <a:lnTo>
                    <a:pt x="0" y="228599"/>
                  </a:lnTo>
                  <a:lnTo>
                    <a:pt x="155042" y="228599"/>
                  </a:lnTo>
                  <a:lnTo>
                    <a:pt x="155042" y="2782688"/>
                  </a:lnTo>
                  <a:lnTo>
                    <a:pt x="156241" y="2782734"/>
                  </a:lnTo>
                  <a:cubicBezTo>
                    <a:pt x="153881" y="2873603"/>
                    <a:pt x="188312" y="2960118"/>
                    <a:pt x="248414" y="3014338"/>
                  </a:cubicBezTo>
                  <a:cubicBezTo>
                    <a:pt x="326568" y="3084843"/>
                    <a:pt x="432920" y="3087519"/>
                    <a:pt x="513413" y="3021007"/>
                  </a:cubicBezTo>
                  <a:cubicBezTo>
                    <a:pt x="560336" y="2982234"/>
                    <a:pt x="593130" y="2924202"/>
                    <a:pt x="606594" y="2858843"/>
                  </a:cubicBezTo>
                  <a:lnTo>
                    <a:pt x="612811" y="2797521"/>
                  </a:lnTo>
                  <a:lnTo>
                    <a:pt x="599793" y="2797521"/>
                  </a:lnTo>
                  <a:lnTo>
                    <a:pt x="599793" y="561315"/>
                  </a:lnTo>
                  <a:lnTo>
                    <a:pt x="604317" y="561315"/>
                  </a:lnTo>
                  <a:cubicBezTo>
                    <a:pt x="604317" y="410127"/>
                    <a:pt x="665306" y="265332"/>
                    <a:pt x="773478" y="159706"/>
                  </a:cubicBezTo>
                  <a:cubicBezTo>
                    <a:pt x="881650" y="54081"/>
                    <a:pt x="1027857" y="-3442"/>
                    <a:pt x="1179002" y="159"/>
                  </a:cubicBezTo>
                  <a:close/>
                </a:path>
              </a:pathLst>
            </a:cu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3CB7F67-CBA6-C9E1-36ED-394BE8CB6E4D}"/>
                </a:ext>
              </a:extLst>
            </p:cNvPr>
            <p:cNvCxnSpPr/>
            <p:nvPr/>
          </p:nvCxnSpPr>
          <p:spPr>
            <a:xfrm>
              <a:off x="2073243" y="4282289"/>
              <a:ext cx="6364586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Content Placeholder 21" descr="A picture containing printer&#10;&#10;Description automatically generated">
            <a:extLst>
              <a:ext uri="{FF2B5EF4-FFF2-40B4-BE49-F238E27FC236}">
                <a16:creationId xmlns:a16="http://schemas.microsoft.com/office/drawing/2014/main" id="{1BAE64D3-C63A-45F6-0F91-34E3612F9A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18180" r="30207" b="6957"/>
          <a:stretch/>
        </p:blipFill>
        <p:spPr>
          <a:xfrm>
            <a:off x="5523723" y="3123446"/>
            <a:ext cx="6668277" cy="214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621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F6B978AF-4A5A-EFB2-9D13-30EC4B8EC0C7}"/>
              </a:ext>
            </a:extLst>
          </p:cNvPr>
          <p:cNvSpPr/>
          <p:nvPr/>
        </p:nvSpPr>
        <p:spPr>
          <a:xfrm>
            <a:off x="114300" y="4726350"/>
            <a:ext cx="4905375" cy="2055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F5AE68-D2C8-FF68-658F-BB90836C9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Geometry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4ABED1-2D0A-8191-4322-F252D465CA6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Currently we have assumed a turnaround geometry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B8A7DD0-5E6E-29C2-D920-BC97FC4DD0B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Could we use the split in the solenoids to reduce the bends in the pipe?</a:t>
            </a:r>
          </a:p>
          <a:p>
            <a:r>
              <a:rPr lang="en-GB" dirty="0"/>
              <a:t>Difficult handling but maybe a much more simple system in operation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D9B9997-D433-FF00-EDF7-7DDCA58A5103}"/>
              </a:ext>
            </a:extLst>
          </p:cNvPr>
          <p:cNvGrpSpPr/>
          <p:nvPr/>
        </p:nvGrpSpPr>
        <p:grpSpPr>
          <a:xfrm>
            <a:off x="477416" y="4730515"/>
            <a:ext cx="4098957" cy="1539089"/>
            <a:chOff x="2073243" y="3223034"/>
            <a:chExt cx="6364586" cy="215472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E5EAFE4-2EA7-1D7C-9110-53E5E8BDA21E}"/>
                </a:ext>
              </a:extLst>
            </p:cNvPr>
            <p:cNvSpPr/>
            <p:nvPr/>
          </p:nvSpPr>
          <p:spPr>
            <a:xfrm>
              <a:off x="4022756" y="3223034"/>
              <a:ext cx="4146487" cy="215472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485CD5B-0760-38C7-BBE2-7EC05237AD97}"/>
                </a:ext>
              </a:extLst>
            </p:cNvPr>
            <p:cNvSpPr/>
            <p:nvPr/>
          </p:nvSpPr>
          <p:spPr>
            <a:xfrm>
              <a:off x="4010685" y="3883938"/>
              <a:ext cx="4155541" cy="805756"/>
            </a:xfrm>
            <a:prstGeom prst="rect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Free-form: Shape 15">
              <a:extLst>
                <a:ext uri="{FF2B5EF4-FFF2-40B4-BE49-F238E27FC236}">
                  <a16:creationId xmlns:a16="http://schemas.microsoft.com/office/drawing/2014/main" id="{DBF96C92-6808-C993-DEEB-76CBD5DF7844}"/>
                </a:ext>
              </a:extLst>
            </p:cNvPr>
            <p:cNvSpPr/>
            <p:nvPr/>
          </p:nvSpPr>
          <p:spPr>
            <a:xfrm rot="16200000">
              <a:off x="4653556" y="2747861"/>
              <a:ext cx="1179002" cy="3225239"/>
            </a:xfrm>
            <a:custGeom>
              <a:avLst/>
              <a:gdLst>
                <a:gd name="connsiteX0" fmla="*/ 1179002 w 1179002"/>
                <a:gd name="connsiteY0" fmla="*/ 159 h 3225239"/>
                <a:gd name="connsiteX1" fmla="*/ 1174691 w 1179002"/>
                <a:gd name="connsiteY1" fmla="*/ 181065 h 3225239"/>
                <a:gd name="connsiteX2" fmla="*/ 899900 w 1179002"/>
                <a:gd name="connsiteY2" fmla="*/ 289177 h 3225239"/>
                <a:gd name="connsiteX3" fmla="*/ 785274 w 1179002"/>
                <a:gd name="connsiteY3" fmla="*/ 561315 h 3225239"/>
                <a:gd name="connsiteX4" fmla="*/ 776334 w 1179002"/>
                <a:gd name="connsiteY4" fmla="*/ 561315 h 3225239"/>
                <a:gd name="connsiteX5" fmla="*/ 776334 w 1179002"/>
                <a:gd name="connsiteY5" fmla="*/ 2797521 h 3225239"/>
                <a:gd name="connsiteX6" fmla="*/ 768864 w 1179002"/>
                <a:gd name="connsiteY6" fmla="*/ 2797521 h 3225239"/>
                <a:gd name="connsiteX7" fmla="*/ 757231 w 1179002"/>
                <a:gd name="connsiteY7" fmla="*/ 2900380 h 3225239"/>
                <a:gd name="connsiteX8" fmla="*/ 590293 w 1179002"/>
                <a:gd name="connsiteY8" fmla="*/ 3158181 h 3225239"/>
                <a:gd name="connsiteX9" fmla="*/ 166298 w 1179002"/>
                <a:gd name="connsiteY9" fmla="*/ 3148536 h 3225239"/>
                <a:gd name="connsiteX10" fmla="*/ 9116 w 1179002"/>
                <a:gd name="connsiteY10" fmla="*/ 2885371 h 3225239"/>
                <a:gd name="connsiteX11" fmla="*/ 1182 w 1179002"/>
                <a:gd name="connsiteY11" fmla="*/ 2788468 h 3225239"/>
                <a:gd name="connsiteX12" fmla="*/ 0 w 1179002"/>
                <a:gd name="connsiteY12" fmla="*/ 2788468 h 3225239"/>
                <a:gd name="connsiteX13" fmla="*/ 0 w 1179002"/>
                <a:gd name="connsiteY13" fmla="*/ 228599 h 3225239"/>
                <a:gd name="connsiteX14" fmla="*/ 155042 w 1179002"/>
                <a:gd name="connsiteY14" fmla="*/ 228599 h 3225239"/>
                <a:gd name="connsiteX15" fmla="*/ 155042 w 1179002"/>
                <a:gd name="connsiteY15" fmla="*/ 2782688 h 3225239"/>
                <a:gd name="connsiteX16" fmla="*/ 156241 w 1179002"/>
                <a:gd name="connsiteY16" fmla="*/ 2782734 h 3225239"/>
                <a:gd name="connsiteX17" fmla="*/ 248414 w 1179002"/>
                <a:gd name="connsiteY17" fmla="*/ 3014338 h 3225239"/>
                <a:gd name="connsiteX18" fmla="*/ 513413 w 1179002"/>
                <a:gd name="connsiteY18" fmla="*/ 3021007 h 3225239"/>
                <a:gd name="connsiteX19" fmla="*/ 606594 w 1179002"/>
                <a:gd name="connsiteY19" fmla="*/ 2858843 h 3225239"/>
                <a:gd name="connsiteX20" fmla="*/ 612811 w 1179002"/>
                <a:gd name="connsiteY20" fmla="*/ 2797521 h 3225239"/>
                <a:gd name="connsiteX21" fmla="*/ 599793 w 1179002"/>
                <a:gd name="connsiteY21" fmla="*/ 2797521 h 3225239"/>
                <a:gd name="connsiteX22" fmla="*/ 599793 w 1179002"/>
                <a:gd name="connsiteY22" fmla="*/ 561315 h 3225239"/>
                <a:gd name="connsiteX23" fmla="*/ 604317 w 1179002"/>
                <a:gd name="connsiteY23" fmla="*/ 561315 h 3225239"/>
                <a:gd name="connsiteX24" fmla="*/ 773478 w 1179002"/>
                <a:gd name="connsiteY24" fmla="*/ 159706 h 3225239"/>
                <a:gd name="connsiteX25" fmla="*/ 1179002 w 1179002"/>
                <a:gd name="connsiteY25" fmla="*/ 159 h 322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179002" h="3225239">
                  <a:moveTo>
                    <a:pt x="1179002" y="159"/>
                  </a:moveTo>
                  <a:lnTo>
                    <a:pt x="1174691" y="181065"/>
                  </a:lnTo>
                  <a:cubicBezTo>
                    <a:pt x="1072272" y="178625"/>
                    <a:pt x="973200" y="217604"/>
                    <a:pt x="899900" y="289177"/>
                  </a:cubicBezTo>
                  <a:cubicBezTo>
                    <a:pt x="826601" y="360751"/>
                    <a:pt x="785274" y="458867"/>
                    <a:pt x="785274" y="561315"/>
                  </a:cubicBezTo>
                  <a:lnTo>
                    <a:pt x="776334" y="561315"/>
                  </a:lnTo>
                  <a:lnTo>
                    <a:pt x="776334" y="2797521"/>
                  </a:lnTo>
                  <a:lnTo>
                    <a:pt x="768864" y="2797521"/>
                  </a:lnTo>
                  <a:lnTo>
                    <a:pt x="757231" y="2900380"/>
                  </a:lnTo>
                  <a:cubicBezTo>
                    <a:pt x="732970" y="3005810"/>
                    <a:pt x="673987" y="3098571"/>
                    <a:pt x="590293" y="3158181"/>
                  </a:cubicBezTo>
                  <a:cubicBezTo>
                    <a:pt x="460002" y="3250979"/>
                    <a:pt x="293162" y="3247184"/>
                    <a:pt x="166298" y="3148536"/>
                  </a:cubicBezTo>
                  <a:cubicBezTo>
                    <a:pt x="85346" y="3085589"/>
                    <a:pt x="29901" y="2991037"/>
                    <a:pt x="9116" y="2885371"/>
                  </a:cubicBezTo>
                  <a:lnTo>
                    <a:pt x="1182" y="2788468"/>
                  </a:lnTo>
                  <a:lnTo>
                    <a:pt x="0" y="2788468"/>
                  </a:lnTo>
                  <a:lnTo>
                    <a:pt x="0" y="228599"/>
                  </a:lnTo>
                  <a:lnTo>
                    <a:pt x="155042" y="228599"/>
                  </a:lnTo>
                  <a:lnTo>
                    <a:pt x="155042" y="2782688"/>
                  </a:lnTo>
                  <a:lnTo>
                    <a:pt x="156241" y="2782734"/>
                  </a:lnTo>
                  <a:cubicBezTo>
                    <a:pt x="153881" y="2873603"/>
                    <a:pt x="188312" y="2960118"/>
                    <a:pt x="248414" y="3014338"/>
                  </a:cubicBezTo>
                  <a:cubicBezTo>
                    <a:pt x="326568" y="3084843"/>
                    <a:pt x="432920" y="3087519"/>
                    <a:pt x="513413" y="3021007"/>
                  </a:cubicBezTo>
                  <a:cubicBezTo>
                    <a:pt x="560336" y="2982234"/>
                    <a:pt x="593130" y="2924202"/>
                    <a:pt x="606594" y="2858843"/>
                  </a:cubicBezTo>
                  <a:lnTo>
                    <a:pt x="612811" y="2797521"/>
                  </a:lnTo>
                  <a:lnTo>
                    <a:pt x="599793" y="2797521"/>
                  </a:lnTo>
                  <a:lnTo>
                    <a:pt x="599793" y="561315"/>
                  </a:lnTo>
                  <a:lnTo>
                    <a:pt x="604317" y="561315"/>
                  </a:lnTo>
                  <a:cubicBezTo>
                    <a:pt x="604317" y="410127"/>
                    <a:pt x="665306" y="265332"/>
                    <a:pt x="773478" y="159706"/>
                  </a:cubicBezTo>
                  <a:cubicBezTo>
                    <a:pt x="881650" y="54081"/>
                    <a:pt x="1027857" y="-3442"/>
                    <a:pt x="1179002" y="159"/>
                  </a:cubicBezTo>
                  <a:close/>
                </a:path>
              </a:pathLst>
            </a:cu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6A6506C-611C-921B-1AD9-B8E096BFC02E}"/>
                </a:ext>
              </a:extLst>
            </p:cNvPr>
            <p:cNvCxnSpPr/>
            <p:nvPr/>
          </p:nvCxnSpPr>
          <p:spPr>
            <a:xfrm>
              <a:off x="2073243" y="4282289"/>
              <a:ext cx="6364586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DA8E577-6B25-AE41-46BF-F319EC846CC7}"/>
              </a:ext>
            </a:extLst>
          </p:cNvPr>
          <p:cNvGrpSpPr/>
          <p:nvPr/>
        </p:nvGrpSpPr>
        <p:grpSpPr>
          <a:xfrm>
            <a:off x="5414573" y="4518097"/>
            <a:ext cx="6886575" cy="2174146"/>
            <a:chOff x="5414573" y="4504571"/>
            <a:chExt cx="6886575" cy="2174146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65F1735F-FA67-4875-26FD-B3AA8B8BD7EB}"/>
                </a:ext>
              </a:extLst>
            </p:cNvPr>
            <p:cNvGrpSpPr/>
            <p:nvPr/>
          </p:nvGrpSpPr>
          <p:grpSpPr>
            <a:xfrm>
              <a:off x="5523723" y="4504571"/>
              <a:ext cx="6668277" cy="2174146"/>
              <a:chOff x="5523723" y="3123446"/>
              <a:chExt cx="6668277" cy="2174146"/>
            </a:xfrm>
          </p:grpSpPr>
          <p:pic>
            <p:nvPicPr>
              <p:cNvPr id="21" name="Content Placeholder 21" descr="A picture containing printer&#10;&#10;Description automatically generated">
                <a:extLst>
                  <a:ext uri="{FF2B5EF4-FFF2-40B4-BE49-F238E27FC236}">
                    <a16:creationId xmlns:a16="http://schemas.microsoft.com/office/drawing/2014/main" id="{07909327-05BD-489E-265D-4E7DA9E948C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-1" t="18180" r="30207" b="6957"/>
              <a:stretch/>
            </p:blipFill>
            <p:spPr>
              <a:xfrm>
                <a:off x="5523723" y="3123446"/>
                <a:ext cx="6668277" cy="2142032"/>
              </a:xfrm>
              <a:prstGeom prst="rect">
                <a:avLst/>
              </a:prstGeom>
            </p:spPr>
          </p:pic>
          <p:sp>
            <p:nvSpPr>
              <p:cNvPr id="30" name="Free-form: Shape 29">
                <a:extLst>
                  <a:ext uri="{FF2B5EF4-FFF2-40B4-BE49-F238E27FC236}">
                    <a16:creationId xmlns:a16="http://schemas.microsoft.com/office/drawing/2014/main" id="{2E756FF5-DA9A-7C25-D662-7398B7909782}"/>
                  </a:ext>
                </a:extLst>
              </p:cNvPr>
              <p:cNvSpPr/>
              <p:nvPr/>
            </p:nvSpPr>
            <p:spPr>
              <a:xfrm rot="16200000">
                <a:off x="6486355" y="2795559"/>
                <a:ext cx="1965892" cy="3038174"/>
              </a:xfrm>
              <a:custGeom>
                <a:avLst/>
                <a:gdLst>
                  <a:gd name="connsiteX0" fmla="*/ 1965892 w 1965892"/>
                  <a:gd name="connsiteY0" fmla="*/ 370 h 3038174"/>
                  <a:gd name="connsiteX1" fmla="*/ 1963545 w 1965892"/>
                  <a:gd name="connsiteY1" fmla="*/ 82851 h 3038174"/>
                  <a:gd name="connsiteX2" fmla="*/ 1429717 w 1965892"/>
                  <a:gd name="connsiteY2" fmla="*/ 335025 h 3038174"/>
                  <a:gd name="connsiteX3" fmla="*/ 1263778 w 1965892"/>
                  <a:gd name="connsiteY3" fmla="*/ 814521 h 3038174"/>
                  <a:gd name="connsiteX4" fmla="*/ 1263753 w 1965892"/>
                  <a:gd name="connsiteY4" fmla="*/ 814521 h 3038174"/>
                  <a:gd name="connsiteX5" fmla="*/ 1263753 w 1965892"/>
                  <a:gd name="connsiteY5" fmla="*/ 2529172 h 3038174"/>
                  <a:gd name="connsiteX6" fmla="*/ 1265288 w 1965892"/>
                  <a:gd name="connsiteY6" fmla="*/ 2529148 h 3038174"/>
                  <a:gd name="connsiteX7" fmla="*/ 1263753 w 1965892"/>
                  <a:gd name="connsiteY7" fmla="*/ 2546514 h 3038174"/>
                  <a:gd name="connsiteX8" fmla="*/ 1263753 w 1965892"/>
                  <a:gd name="connsiteY8" fmla="*/ 2555614 h 3038174"/>
                  <a:gd name="connsiteX9" fmla="*/ 1262948 w 1965892"/>
                  <a:gd name="connsiteY9" fmla="*/ 2555614 h 3038174"/>
                  <a:gd name="connsiteX10" fmla="*/ 1256214 w 1965892"/>
                  <a:gd name="connsiteY10" fmla="*/ 2631798 h 3038174"/>
                  <a:gd name="connsiteX11" fmla="*/ 1111668 w 1965892"/>
                  <a:gd name="connsiteY11" fmla="*/ 2897864 h 3038174"/>
                  <a:gd name="connsiteX12" fmla="*/ 737429 w 1965892"/>
                  <a:gd name="connsiteY12" fmla="*/ 3037486 h 3038174"/>
                  <a:gd name="connsiteX13" fmla="*/ 737973 w 1965892"/>
                  <a:gd name="connsiteY13" fmla="*/ 3027099 h 3038174"/>
                  <a:gd name="connsiteX14" fmla="*/ 0 w 1965892"/>
                  <a:gd name="connsiteY14" fmla="*/ 3027098 h 3038174"/>
                  <a:gd name="connsiteX15" fmla="*/ 0 w 1965892"/>
                  <a:gd name="connsiteY15" fmla="*/ 2950898 h 3038174"/>
                  <a:gd name="connsiteX16" fmla="*/ 741968 w 1965892"/>
                  <a:gd name="connsiteY16" fmla="*/ 2950899 h 3038174"/>
                  <a:gd name="connsiteX17" fmla="*/ 742261 w 1965892"/>
                  <a:gd name="connsiteY17" fmla="*/ 2945310 h 3038174"/>
                  <a:gd name="connsiteX18" fmla="*/ 1047640 w 1965892"/>
                  <a:gd name="connsiteY18" fmla="*/ 2831376 h 3038174"/>
                  <a:gd name="connsiteX19" fmla="*/ 1172994 w 1965892"/>
                  <a:gd name="connsiteY19" fmla="*/ 2530506 h 3038174"/>
                  <a:gd name="connsiteX20" fmla="*/ 1173186 w 1965892"/>
                  <a:gd name="connsiteY20" fmla="*/ 2530502 h 3038174"/>
                  <a:gd name="connsiteX21" fmla="*/ 1173186 w 1965892"/>
                  <a:gd name="connsiteY21" fmla="*/ 814521 h 3038174"/>
                  <a:gd name="connsiteX22" fmla="*/ 1173187 w 1965892"/>
                  <a:gd name="connsiteY22" fmla="*/ 814521 h 3038174"/>
                  <a:gd name="connsiteX23" fmla="*/ 1185835 w 1965892"/>
                  <a:gd name="connsiteY23" fmla="*/ 667439 h 3038174"/>
                  <a:gd name="connsiteX24" fmla="*/ 1365899 w 1965892"/>
                  <a:gd name="connsiteY24" fmla="*/ 275376 h 3038174"/>
                  <a:gd name="connsiteX25" fmla="*/ 1965892 w 1965892"/>
                  <a:gd name="connsiteY25" fmla="*/ 370 h 3038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965892" h="3038174">
                    <a:moveTo>
                      <a:pt x="1965892" y="370"/>
                    </a:moveTo>
                    <a:cubicBezTo>
                      <a:pt x="1965110" y="27864"/>
                      <a:pt x="1964327" y="55357"/>
                      <a:pt x="1963545" y="82851"/>
                    </a:cubicBezTo>
                    <a:cubicBezTo>
                      <a:pt x="1759487" y="76104"/>
                      <a:pt x="1563445" y="168712"/>
                      <a:pt x="1429717" y="335025"/>
                    </a:cubicBezTo>
                    <a:cubicBezTo>
                      <a:pt x="1322695" y="468125"/>
                      <a:pt x="1263778" y="638370"/>
                      <a:pt x="1263778" y="814521"/>
                    </a:cubicBezTo>
                    <a:lnTo>
                      <a:pt x="1263753" y="814521"/>
                    </a:lnTo>
                    <a:lnTo>
                      <a:pt x="1263753" y="2529172"/>
                    </a:lnTo>
                    <a:lnTo>
                      <a:pt x="1265288" y="2529148"/>
                    </a:lnTo>
                    <a:lnTo>
                      <a:pt x="1263753" y="2546514"/>
                    </a:lnTo>
                    <a:lnTo>
                      <a:pt x="1263753" y="2555614"/>
                    </a:lnTo>
                    <a:lnTo>
                      <a:pt x="1262948" y="2555614"/>
                    </a:lnTo>
                    <a:lnTo>
                      <a:pt x="1256214" y="2631798"/>
                    </a:lnTo>
                    <a:cubicBezTo>
                      <a:pt x="1236743" y="2732448"/>
                      <a:pt x="1186698" y="2825608"/>
                      <a:pt x="1111668" y="2897864"/>
                    </a:cubicBezTo>
                    <a:cubicBezTo>
                      <a:pt x="1011628" y="2994204"/>
                      <a:pt x="876125" y="3044758"/>
                      <a:pt x="737429" y="3037486"/>
                    </a:cubicBezTo>
                    <a:lnTo>
                      <a:pt x="737973" y="3027099"/>
                    </a:lnTo>
                    <a:lnTo>
                      <a:pt x="0" y="3027098"/>
                    </a:lnTo>
                    <a:lnTo>
                      <a:pt x="0" y="2950898"/>
                    </a:lnTo>
                    <a:lnTo>
                      <a:pt x="741968" y="2950899"/>
                    </a:lnTo>
                    <a:lnTo>
                      <a:pt x="742261" y="2945310"/>
                    </a:lnTo>
                    <a:cubicBezTo>
                      <a:pt x="855437" y="2951242"/>
                      <a:pt x="966008" y="2909990"/>
                      <a:pt x="1047640" y="2831376"/>
                    </a:cubicBezTo>
                    <a:cubicBezTo>
                      <a:pt x="1129272" y="2752762"/>
                      <a:pt x="1174660" y="2643824"/>
                      <a:pt x="1172994" y="2530506"/>
                    </a:cubicBezTo>
                    <a:lnTo>
                      <a:pt x="1173186" y="2530502"/>
                    </a:lnTo>
                    <a:lnTo>
                      <a:pt x="1173186" y="814521"/>
                    </a:lnTo>
                    <a:lnTo>
                      <a:pt x="1173187" y="814521"/>
                    </a:lnTo>
                    <a:lnTo>
                      <a:pt x="1185835" y="667439"/>
                    </a:lnTo>
                    <a:cubicBezTo>
                      <a:pt x="1210931" y="522766"/>
                      <a:pt x="1272764" y="387009"/>
                      <a:pt x="1365899" y="275376"/>
                    </a:cubicBezTo>
                    <a:cubicBezTo>
                      <a:pt x="1517332" y="93866"/>
                      <a:pt x="1737216" y="-6918"/>
                      <a:pt x="1965892" y="370"/>
                    </a:cubicBezTo>
                    <a:close/>
                  </a:path>
                </a:pathLst>
              </a:custGeom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A8C7B63-A71E-E72C-8333-D1EA3D9F4251}"/>
                </a:ext>
              </a:extLst>
            </p:cNvPr>
            <p:cNvCxnSpPr>
              <a:cxnSpLocks/>
            </p:cNvCxnSpPr>
            <p:nvPr/>
          </p:nvCxnSpPr>
          <p:spPr>
            <a:xfrm>
              <a:off x="5414573" y="5469760"/>
              <a:ext cx="6886575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10425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0FEE68F-A12E-C435-FE4F-129282052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3DC49DF-487D-C651-F82D-6C3A241431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Rig Concepts and Costs</a:t>
            </a:r>
          </a:p>
          <a:p>
            <a:r>
              <a:rPr lang="en-GB" dirty="0"/>
              <a:t>Material Testing</a:t>
            </a:r>
          </a:p>
          <a:p>
            <a:r>
              <a:rPr lang="en-GB" dirty="0"/>
              <a:t>Erosion plans</a:t>
            </a:r>
          </a:p>
          <a:p>
            <a:r>
              <a:rPr lang="en-GB" dirty="0"/>
              <a:t>Simulation Effort</a:t>
            </a:r>
          </a:p>
          <a:p>
            <a:r>
              <a:rPr lang="en-GB" dirty="0"/>
              <a:t>Geometry options?</a:t>
            </a:r>
          </a:p>
        </p:txBody>
      </p:sp>
    </p:spTree>
    <p:extLst>
      <p:ext uri="{BB962C8B-B14F-4D97-AF65-F5344CB8AC3E}">
        <p14:creationId xmlns:p14="http://schemas.microsoft.com/office/powerpoint/2010/main" val="2096445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3E9707-33C6-FBFF-0ADC-F7B857658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Development Rig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BCA32B-896A-9629-9EA0-772921589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9250"/>
            <a:ext cx="10515600" cy="4557713"/>
          </a:xfrm>
        </p:spPr>
        <p:txBody>
          <a:bodyPr/>
          <a:lstStyle/>
          <a:p>
            <a:r>
              <a:rPr lang="en-GB" dirty="0"/>
              <a:t>Based on original RAL flow rig, hardware for a new setup will be in the order of £300k+</a:t>
            </a:r>
          </a:p>
          <a:p>
            <a:r>
              <a:rPr lang="en-GB" dirty="0"/>
              <a:t>Modular setups enable spreading of this cost over time</a:t>
            </a:r>
          </a:p>
          <a:p>
            <a:r>
              <a:rPr lang="en-GB" dirty="0"/>
              <a:t>High pressure helium will be expensive</a:t>
            </a:r>
          </a:p>
          <a:p>
            <a:pPr lvl="1"/>
            <a:r>
              <a:rPr lang="en-GB" dirty="0"/>
              <a:t>Need to investigate effects of other gases</a:t>
            </a:r>
          </a:p>
          <a:p>
            <a:pPr lvl="2"/>
            <a:r>
              <a:rPr lang="en-GB" dirty="0"/>
              <a:t>Nitrogen? Argon?</a:t>
            </a:r>
          </a:p>
          <a:p>
            <a:pPr lvl="2"/>
            <a:r>
              <a:rPr lang="en-GB" dirty="0"/>
              <a:t>Air likely to cause problems of moisture etc due to high pressures</a:t>
            </a:r>
          </a:p>
          <a:p>
            <a:r>
              <a:rPr lang="en-GB" dirty="0"/>
              <a:t>Instrumentation &amp; control will be essential to understanding effects of parameters- a significant investment in this is necessary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9468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5F2BE8-3190-2801-8F1E-0B01648E58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840D1F4D-0D89-82A4-CCE0-F5AA86DEA2D4}"/>
              </a:ext>
            </a:extLst>
          </p:cNvPr>
          <p:cNvCxnSpPr>
            <a:cxnSpLocks/>
            <a:stCxn id="3" idx="3"/>
            <a:endCxn id="12" idx="1"/>
          </p:cNvCxnSpPr>
          <p:nvPr/>
        </p:nvCxnSpPr>
        <p:spPr>
          <a:xfrm flipV="1">
            <a:off x="1734403" y="4339889"/>
            <a:ext cx="1686480" cy="180259"/>
          </a:xfrm>
          <a:prstGeom prst="bentConnector3">
            <a:avLst>
              <a:gd name="adj1" fmla="val 3335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239F72D4-633A-376C-F5FA-5CFFD52E76C1}"/>
              </a:ext>
            </a:extLst>
          </p:cNvPr>
          <p:cNvCxnSpPr>
            <a:stCxn id="3" idx="0"/>
          </p:cNvCxnSpPr>
          <p:nvPr/>
        </p:nvCxnSpPr>
        <p:spPr>
          <a:xfrm rot="5400000" flipH="1" flipV="1">
            <a:off x="1251354" y="1551584"/>
            <a:ext cx="2165894" cy="254490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E730F10-3FE5-8A87-38B9-F178C747E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727"/>
            <a:ext cx="10279004" cy="491240"/>
          </a:xfrm>
        </p:spPr>
        <p:txBody>
          <a:bodyPr>
            <a:normAutofit fontScale="90000"/>
          </a:bodyPr>
          <a:lstStyle/>
          <a:p>
            <a:r>
              <a:rPr lang="en-GB" dirty="0"/>
              <a:t>End Goal</a:t>
            </a:r>
          </a:p>
        </p:txBody>
      </p:sp>
      <p:sp>
        <p:nvSpPr>
          <p:cNvPr id="4" name="Free-form: Shape 3">
            <a:extLst>
              <a:ext uri="{FF2B5EF4-FFF2-40B4-BE49-F238E27FC236}">
                <a16:creationId xmlns:a16="http://schemas.microsoft.com/office/drawing/2014/main" id="{AD2D599C-2961-7011-839D-12AD5AB73767}"/>
              </a:ext>
            </a:extLst>
          </p:cNvPr>
          <p:cNvSpPr/>
          <p:nvPr/>
        </p:nvSpPr>
        <p:spPr>
          <a:xfrm>
            <a:off x="5148072" y="2354328"/>
            <a:ext cx="1129499" cy="1997763"/>
          </a:xfrm>
          <a:custGeom>
            <a:avLst/>
            <a:gdLst>
              <a:gd name="connsiteX0" fmla="*/ 0 w 1372415"/>
              <a:gd name="connsiteY0" fmla="*/ 0 h 4833001"/>
              <a:gd name="connsiteX1" fmla="*/ 1372415 w 1372415"/>
              <a:gd name="connsiteY1" fmla="*/ 0 h 4833001"/>
              <a:gd name="connsiteX2" fmla="*/ 944380 w 1372415"/>
              <a:gd name="connsiteY2" fmla="*/ 826845 h 4833001"/>
              <a:gd name="connsiteX3" fmla="*/ 944380 w 1372415"/>
              <a:gd name="connsiteY3" fmla="*/ 4833001 h 4833001"/>
              <a:gd name="connsiteX4" fmla="*/ 419278 w 1372415"/>
              <a:gd name="connsiteY4" fmla="*/ 4833001 h 4833001"/>
              <a:gd name="connsiteX5" fmla="*/ 419278 w 1372415"/>
              <a:gd name="connsiteY5" fmla="*/ 822315 h 4833001"/>
              <a:gd name="connsiteX6" fmla="*/ 425690 w 1372415"/>
              <a:gd name="connsiteY6" fmla="*/ 822315 h 4833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2415" h="4833001">
                <a:moveTo>
                  <a:pt x="0" y="0"/>
                </a:moveTo>
                <a:lnTo>
                  <a:pt x="1372415" y="0"/>
                </a:lnTo>
                <a:lnTo>
                  <a:pt x="944380" y="826845"/>
                </a:lnTo>
                <a:lnTo>
                  <a:pt x="944380" y="4833001"/>
                </a:lnTo>
                <a:lnTo>
                  <a:pt x="419278" y="4833001"/>
                </a:lnTo>
                <a:lnTo>
                  <a:pt x="419278" y="822315"/>
                </a:lnTo>
                <a:lnTo>
                  <a:pt x="425690" y="822315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GB" dirty="0"/>
              <a:t>Downcomer</a:t>
            </a:r>
          </a:p>
        </p:txBody>
      </p:sp>
      <p:sp>
        <p:nvSpPr>
          <p:cNvPr id="25" name="Free-form: Shape 24">
            <a:extLst>
              <a:ext uri="{FF2B5EF4-FFF2-40B4-BE49-F238E27FC236}">
                <a16:creationId xmlns:a16="http://schemas.microsoft.com/office/drawing/2014/main" id="{3194F2F9-8E07-50A3-518F-C2F3E24BC3C6}"/>
              </a:ext>
            </a:extLst>
          </p:cNvPr>
          <p:cNvSpPr/>
          <p:nvPr/>
        </p:nvSpPr>
        <p:spPr>
          <a:xfrm>
            <a:off x="3986784" y="4132543"/>
            <a:ext cx="5559552" cy="1572768"/>
          </a:xfrm>
          <a:custGeom>
            <a:avLst/>
            <a:gdLst>
              <a:gd name="connsiteX0" fmla="*/ 1161288 w 5559552"/>
              <a:gd name="connsiteY0" fmla="*/ 0 h 1572768"/>
              <a:gd name="connsiteX1" fmla="*/ 4773168 w 5559552"/>
              <a:gd name="connsiteY1" fmla="*/ 0 h 1572768"/>
              <a:gd name="connsiteX2" fmla="*/ 5559552 w 5559552"/>
              <a:gd name="connsiteY2" fmla="*/ 786384 h 1572768"/>
              <a:gd name="connsiteX3" fmla="*/ 4773168 w 5559552"/>
              <a:gd name="connsiteY3" fmla="*/ 1572768 h 1572768"/>
              <a:gd name="connsiteX4" fmla="*/ 0 w 5559552"/>
              <a:gd name="connsiteY4" fmla="*/ 1572768 h 1572768"/>
              <a:gd name="connsiteX5" fmla="*/ 0 w 5559552"/>
              <a:gd name="connsiteY5" fmla="*/ 1179576 h 1572768"/>
              <a:gd name="connsiteX6" fmla="*/ 4773168 w 5559552"/>
              <a:gd name="connsiteY6" fmla="*/ 1179576 h 1572768"/>
              <a:gd name="connsiteX7" fmla="*/ 5166360 w 5559552"/>
              <a:gd name="connsiteY7" fmla="*/ 786384 h 1572768"/>
              <a:gd name="connsiteX8" fmla="*/ 4773168 w 5559552"/>
              <a:gd name="connsiteY8" fmla="*/ 393192 h 1572768"/>
              <a:gd name="connsiteX9" fmla="*/ 1161288 w 5559552"/>
              <a:gd name="connsiteY9" fmla="*/ 393192 h 1572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59552" h="1572768">
                <a:moveTo>
                  <a:pt x="1161288" y="0"/>
                </a:moveTo>
                <a:lnTo>
                  <a:pt x="4773168" y="0"/>
                </a:lnTo>
                <a:cubicBezTo>
                  <a:pt x="5207476" y="0"/>
                  <a:pt x="5559552" y="352076"/>
                  <a:pt x="5559552" y="786384"/>
                </a:cubicBezTo>
                <a:cubicBezTo>
                  <a:pt x="5559552" y="1220692"/>
                  <a:pt x="5207476" y="1572768"/>
                  <a:pt x="4773168" y="1572768"/>
                </a:cubicBezTo>
                <a:lnTo>
                  <a:pt x="0" y="1572768"/>
                </a:lnTo>
                <a:lnTo>
                  <a:pt x="0" y="1179576"/>
                </a:lnTo>
                <a:lnTo>
                  <a:pt x="4773168" y="1179576"/>
                </a:lnTo>
                <a:cubicBezTo>
                  <a:pt x="4990322" y="1179576"/>
                  <a:pt x="5166360" y="1003538"/>
                  <a:pt x="5166360" y="786384"/>
                </a:cubicBezTo>
                <a:cubicBezTo>
                  <a:pt x="5166360" y="569230"/>
                  <a:pt x="4990322" y="393192"/>
                  <a:pt x="4773168" y="393192"/>
                </a:cubicBezTo>
                <a:lnTo>
                  <a:pt x="1161288" y="393192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562CD93-BDFC-E8BA-F24C-09E00C3793F5}"/>
              </a:ext>
            </a:extLst>
          </p:cNvPr>
          <p:cNvSpPr/>
          <p:nvPr/>
        </p:nvSpPr>
        <p:spPr>
          <a:xfrm>
            <a:off x="2590801" y="5249291"/>
            <a:ext cx="1572768" cy="1243584"/>
          </a:xfrm>
          <a:prstGeom prst="rect">
            <a:avLst/>
          </a:prstGeom>
          <a:gradFill flip="none" rotWithShape="1">
            <a:gsLst>
              <a:gs pos="38000">
                <a:schemeClr val="tx1">
                  <a:lumMod val="85000"/>
                  <a:lumOff val="15000"/>
                </a:schemeClr>
              </a:gs>
              <a:gs pos="62000">
                <a:schemeClr val="bg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0A834A-001E-9E15-5BD7-40E5D58CDD24}"/>
              </a:ext>
            </a:extLst>
          </p:cNvPr>
          <p:cNvSpPr/>
          <p:nvPr/>
        </p:nvSpPr>
        <p:spPr>
          <a:xfrm>
            <a:off x="2693087" y="1272234"/>
            <a:ext cx="365760" cy="491612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dirty="0"/>
              <a:t>Vacuum/pressure Lift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04329088-8EED-815E-CD70-20D0B45AB8B2}"/>
              </a:ext>
            </a:extLst>
          </p:cNvPr>
          <p:cNvSpPr/>
          <p:nvPr/>
        </p:nvSpPr>
        <p:spPr>
          <a:xfrm>
            <a:off x="3420883" y="4155223"/>
            <a:ext cx="1572768" cy="3693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Driving Gas in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1FB97B5A-BB1E-2238-1E46-D066634BC739}"/>
              </a:ext>
            </a:extLst>
          </p:cNvPr>
          <p:cNvSpPr/>
          <p:nvPr/>
        </p:nvSpPr>
        <p:spPr>
          <a:xfrm flipH="1">
            <a:off x="1418052" y="5222176"/>
            <a:ext cx="1104171" cy="48313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Gas out</a:t>
            </a:r>
          </a:p>
        </p:txBody>
      </p:sp>
      <p:sp>
        <p:nvSpPr>
          <p:cNvPr id="24" name="Free-form: Shape 23">
            <a:extLst>
              <a:ext uri="{FF2B5EF4-FFF2-40B4-BE49-F238E27FC236}">
                <a16:creationId xmlns:a16="http://schemas.microsoft.com/office/drawing/2014/main" id="{3ADA8F58-93F9-E329-D133-CE5AD46522B6}"/>
              </a:ext>
            </a:extLst>
          </p:cNvPr>
          <p:cNvSpPr/>
          <p:nvPr/>
        </p:nvSpPr>
        <p:spPr>
          <a:xfrm>
            <a:off x="2698911" y="534966"/>
            <a:ext cx="3271597" cy="850423"/>
          </a:xfrm>
          <a:custGeom>
            <a:avLst/>
            <a:gdLst>
              <a:gd name="connsiteX0" fmla="*/ 884419 w 3271597"/>
              <a:gd name="connsiteY0" fmla="*/ 51 h 850423"/>
              <a:gd name="connsiteX1" fmla="*/ 884280 w 3271597"/>
              <a:gd name="connsiteY1" fmla="*/ 9981 h 850423"/>
              <a:gd name="connsiteX2" fmla="*/ 2575052 w 3271597"/>
              <a:gd name="connsiteY2" fmla="*/ 9981 h 850423"/>
              <a:gd name="connsiteX3" fmla="*/ 2575052 w 3271597"/>
              <a:gd name="connsiteY3" fmla="*/ 10472 h 850423"/>
              <a:gd name="connsiteX4" fmla="*/ 2652284 w 3271597"/>
              <a:gd name="connsiteY4" fmla="*/ 15585 h 850423"/>
              <a:gd name="connsiteX5" fmla="*/ 3111731 w 3271597"/>
              <a:gd name="connsiteY5" fmla="*/ 311449 h 850423"/>
              <a:gd name="connsiteX6" fmla="*/ 3271549 w 3271597"/>
              <a:gd name="connsiteY6" fmla="*/ 850423 h 850423"/>
              <a:gd name="connsiteX7" fmla="*/ 2931247 w 3271597"/>
              <a:gd name="connsiteY7" fmla="*/ 845648 h 850423"/>
              <a:gd name="connsiteX8" fmla="*/ 2864534 w 3271597"/>
              <a:gd name="connsiteY8" fmla="*/ 555202 h 850423"/>
              <a:gd name="connsiteX9" fmla="*/ 2659310 w 3271597"/>
              <a:gd name="connsiteY9" fmla="*/ 364698 h 850423"/>
              <a:gd name="connsiteX10" fmla="*/ 2575052 w 3271597"/>
              <a:gd name="connsiteY10" fmla="*/ 350804 h 850423"/>
              <a:gd name="connsiteX11" fmla="*/ 2575052 w 3271597"/>
              <a:gd name="connsiteY11" fmla="*/ 353974 h 850423"/>
              <a:gd name="connsiteX12" fmla="*/ 879453 w 3271597"/>
              <a:gd name="connsiteY12" fmla="*/ 353974 h 850423"/>
              <a:gd name="connsiteX13" fmla="*/ 879391 w 3271597"/>
              <a:gd name="connsiteY13" fmla="*/ 358369 h 850423"/>
              <a:gd name="connsiteX14" fmla="*/ 573568 w 3271597"/>
              <a:gd name="connsiteY14" fmla="*/ 428613 h 850423"/>
              <a:gd name="connsiteX15" fmla="*/ 358349 w 3271597"/>
              <a:gd name="connsiteY15" fmla="*/ 733420 h 850423"/>
              <a:gd name="connsiteX16" fmla="*/ 0 w 3271597"/>
              <a:gd name="connsiteY16" fmla="*/ 733421 h 850423"/>
              <a:gd name="connsiteX17" fmla="*/ 316911 w 3271597"/>
              <a:gd name="connsiteY17" fmla="*/ 168330 h 850423"/>
              <a:gd name="connsiteX18" fmla="*/ 884419 w 3271597"/>
              <a:gd name="connsiteY18" fmla="*/ 51 h 850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271597" h="850423">
                <a:moveTo>
                  <a:pt x="884419" y="51"/>
                </a:moveTo>
                <a:lnTo>
                  <a:pt x="884280" y="9981"/>
                </a:lnTo>
                <a:lnTo>
                  <a:pt x="2575052" y="9981"/>
                </a:lnTo>
                <a:lnTo>
                  <a:pt x="2575052" y="10472"/>
                </a:lnTo>
                <a:lnTo>
                  <a:pt x="2652284" y="15585"/>
                </a:lnTo>
                <a:cubicBezTo>
                  <a:pt x="2830822" y="39313"/>
                  <a:pt x="2995945" y="144650"/>
                  <a:pt x="3111731" y="311449"/>
                </a:cubicBezTo>
                <a:cubicBezTo>
                  <a:pt x="3216858" y="462893"/>
                  <a:pt x="3273490" y="653881"/>
                  <a:pt x="3271549" y="850423"/>
                </a:cubicBezTo>
                <a:cubicBezTo>
                  <a:pt x="3158115" y="848831"/>
                  <a:pt x="3044681" y="847240"/>
                  <a:pt x="2931247" y="845648"/>
                </a:cubicBezTo>
                <a:cubicBezTo>
                  <a:pt x="2932019" y="741544"/>
                  <a:pt x="2908652" y="639808"/>
                  <a:pt x="2864534" y="555202"/>
                </a:cubicBezTo>
                <a:cubicBezTo>
                  <a:pt x="2814356" y="458974"/>
                  <a:pt x="2741192" y="392114"/>
                  <a:pt x="2659310" y="364698"/>
                </a:cubicBezTo>
                <a:lnTo>
                  <a:pt x="2575052" y="350804"/>
                </a:lnTo>
                <a:lnTo>
                  <a:pt x="2575052" y="353974"/>
                </a:lnTo>
                <a:lnTo>
                  <a:pt x="879453" y="353974"/>
                </a:lnTo>
                <a:lnTo>
                  <a:pt x="879391" y="358369"/>
                </a:lnTo>
                <a:cubicBezTo>
                  <a:pt x="769775" y="357556"/>
                  <a:pt x="662654" y="382160"/>
                  <a:pt x="573568" y="428613"/>
                </a:cubicBezTo>
                <a:cubicBezTo>
                  <a:pt x="438473" y="499057"/>
                  <a:pt x="358349" y="612533"/>
                  <a:pt x="358349" y="733420"/>
                </a:cubicBezTo>
                <a:lnTo>
                  <a:pt x="0" y="733421"/>
                </a:lnTo>
                <a:cubicBezTo>
                  <a:pt x="0" y="514846"/>
                  <a:pt x="116192" y="307661"/>
                  <a:pt x="316911" y="168330"/>
                </a:cubicBezTo>
                <a:cubicBezTo>
                  <a:pt x="476372" y="57638"/>
                  <a:pt x="677472" y="-1993"/>
                  <a:pt x="884419" y="51"/>
                </a:cubicBez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Free-form: Shape 19">
            <a:extLst>
              <a:ext uri="{FF2B5EF4-FFF2-40B4-BE49-F238E27FC236}">
                <a16:creationId xmlns:a16="http://schemas.microsoft.com/office/drawing/2014/main" id="{A4BA7C23-B405-4EB4-453F-49C4EDDF8C4D}"/>
              </a:ext>
            </a:extLst>
          </p:cNvPr>
          <p:cNvSpPr/>
          <p:nvPr/>
        </p:nvSpPr>
        <p:spPr>
          <a:xfrm>
            <a:off x="4642078" y="1186008"/>
            <a:ext cx="1748258" cy="1194488"/>
          </a:xfrm>
          <a:custGeom>
            <a:avLst/>
            <a:gdLst>
              <a:gd name="connsiteX0" fmla="*/ 0 w 1748258"/>
              <a:gd name="connsiteY0" fmla="*/ 0 h 1194488"/>
              <a:gd name="connsiteX1" fmla="*/ 1748258 w 1748258"/>
              <a:gd name="connsiteY1" fmla="*/ 0 h 1194488"/>
              <a:gd name="connsiteX2" fmla="*/ 979054 w 1748258"/>
              <a:gd name="connsiteY2" fmla="*/ 871295 h 1194488"/>
              <a:gd name="connsiteX3" fmla="*/ 979054 w 1748258"/>
              <a:gd name="connsiteY3" fmla="*/ 1194488 h 1194488"/>
              <a:gd name="connsiteX4" fmla="*/ 769204 w 1748258"/>
              <a:gd name="connsiteY4" fmla="*/ 1194488 h 1194488"/>
              <a:gd name="connsiteX5" fmla="*/ 769204 w 1748258"/>
              <a:gd name="connsiteY5" fmla="*/ 871295 h 119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48258" h="1194488">
                <a:moveTo>
                  <a:pt x="0" y="0"/>
                </a:moveTo>
                <a:lnTo>
                  <a:pt x="1748258" y="0"/>
                </a:lnTo>
                <a:lnTo>
                  <a:pt x="979054" y="871295"/>
                </a:lnTo>
                <a:lnTo>
                  <a:pt x="979054" y="1194488"/>
                </a:lnTo>
                <a:lnTo>
                  <a:pt x="769204" y="1194488"/>
                </a:lnTo>
                <a:lnTo>
                  <a:pt x="769204" y="871295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sz="1600" dirty="0"/>
              <a:t>Feed control hopper</a:t>
            </a:r>
          </a:p>
          <a:p>
            <a:pPr algn="ctr"/>
            <a:endParaRPr lang="en-GB" sz="800" dirty="0"/>
          </a:p>
          <a:p>
            <a:pPr algn="ctr"/>
            <a:endParaRPr lang="en-GB" sz="800" dirty="0"/>
          </a:p>
          <a:p>
            <a:pPr algn="ctr"/>
            <a:endParaRPr lang="en-GB" sz="800" dirty="0"/>
          </a:p>
          <a:p>
            <a:pPr algn="ctr"/>
            <a:endParaRPr lang="en-GB" sz="800" dirty="0"/>
          </a:p>
          <a:p>
            <a:pPr algn="ctr"/>
            <a:endParaRPr lang="en-GB" sz="800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0236C49-FBAD-9A8F-EA0F-0E99C7D3F0F8}"/>
              </a:ext>
            </a:extLst>
          </p:cNvPr>
          <p:cNvGrpSpPr/>
          <p:nvPr/>
        </p:nvGrpSpPr>
        <p:grpSpPr>
          <a:xfrm>
            <a:off x="6252982" y="4067708"/>
            <a:ext cx="98078" cy="568766"/>
            <a:chOff x="6252982" y="4067708"/>
            <a:chExt cx="98078" cy="56876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28BBDA6-12E5-B672-1C05-D806F7510BAA}"/>
                </a:ext>
              </a:extLst>
            </p:cNvPr>
            <p:cNvSpPr/>
            <p:nvPr/>
          </p:nvSpPr>
          <p:spPr>
            <a:xfrm>
              <a:off x="6252982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C8CF421-F828-509D-0617-493B37D01738}"/>
                </a:ext>
              </a:extLst>
            </p:cNvPr>
            <p:cNvSpPr/>
            <p:nvPr/>
          </p:nvSpPr>
          <p:spPr>
            <a:xfrm>
              <a:off x="6305341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0FF947-0C02-5330-0A05-C84900CAE2E1}"/>
              </a:ext>
            </a:extLst>
          </p:cNvPr>
          <p:cNvGrpSpPr/>
          <p:nvPr/>
        </p:nvGrpSpPr>
        <p:grpSpPr>
          <a:xfrm>
            <a:off x="8686764" y="4067708"/>
            <a:ext cx="98078" cy="568766"/>
            <a:chOff x="6252982" y="4067708"/>
            <a:chExt cx="98078" cy="56876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DACF057-054D-5D41-06D1-D2666BB6797D}"/>
                </a:ext>
              </a:extLst>
            </p:cNvPr>
            <p:cNvSpPr/>
            <p:nvPr/>
          </p:nvSpPr>
          <p:spPr>
            <a:xfrm>
              <a:off x="6252982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51D1F8E-7D7A-BEB8-9650-75945996CDFA}"/>
                </a:ext>
              </a:extLst>
            </p:cNvPr>
            <p:cNvSpPr/>
            <p:nvPr/>
          </p:nvSpPr>
          <p:spPr>
            <a:xfrm>
              <a:off x="6305341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4C42D2B-A042-8EE8-8150-4E6D61DEE069}"/>
              </a:ext>
            </a:extLst>
          </p:cNvPr>
          <p:cNvCxnSpPr/>
          <p:nvPr/>
        </p:nvCxnSpPr>
        <p:spPr>
          <a:xfrm>
            <a:off x="6328200" y="3906982"/>
            <a:ext cx="235856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B2D5A94-1CEC-8B08-9B8F-DE6299B73A33}"/>
              </a:ext>
            </a:extLst>
          </p:cNvPr>
          <p:cNvSpPr txBox="1"/>
          <p:nvPr/>
        </p:nvSpPr>
        <p:spPr>
          <a:xfrm>
            <a:off x="7167818" y="3496756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~4m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C72B250-C760-18FB-37F1-5BEB9F14F21C}"/>
              </a:ext>
            </a:extLst>
          </p:cNvPr>
          <p:cNvGrpSpPr/>
          <p:nvPr/>
        </p:nvGrpSpPr>
        <p:grpSpPr>
          <a:xfrm>
            <a:off x="8663904" y="5237483"/>
            <a:ext cx="98078" cy="568766"/>
            <a:chOff x="6252982" y="4067708"/>
            <a:chExt cx="98078" cy="568766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BB3CB0C-5986-2DCD-DF91-6559AF46F267}"/>
                </a:ext>
              </a:extLst>
            </p:cNvPr>
            <p:cNvSpPr/>
            <p:nvPr/>
          </p:nvSpPr>
          <p:spPr>
            <a:xfrm>
              <a:off x="6252982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AE65DEF7-A7B2-6421-4502-7F8D5F042721}"/>
                </a:ext>
              </a:extLst>
            </p:cNvPr>
            <p:cNvSpPr/>
            <p:nvPr/>
          </p:nvSpPr>
          <p:spPr>
            <a:xfrm>
              <a:off x="6305341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C54B235-1D2B-C386-6FFD-D37FDF83D51B}"/>
              </a:ext>
            </a:extLst>
          </p:cNvPr>
          <p:cNvGrpSpPr/>
          <p:nvPr/>
        </p:nvGrpSpPr>
        <p:grpSpPr>
          <a:xfrm>
            <a:off x="7516483" y="5237483"/>
            <a:ext cx="98078" cy="568766"/>
            <a:chOff x="6252982" y="4067708"/>
            <a:chExt cx="98078" cy="568766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873B5B7-D8BA-5245-38D0-9BBF8F1AC64A}"/>
                </a:ext>
              </a:extLst>
            </p:cNvPr>
            <p:cNvSpPr/>
            <p:nvPr/>
          </p:nvSpPr>
          <p:spPr>
            <a:xfrm>
              <a:off x="6252982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E3580B90-F51E-9F22-2EE5-4D8F43A60533}"/>
                </a:ext>
              </a:extLst>
            </p:cNvPr>
            <p:cNvSpPr/>
            <p:nvPr/>
          </p:nvSpPr>
          <p:spPr>
            <a:xfrm>
              <a:off x="6305341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43F322D-C33E-790B-37D3-6330C591DE9A}"/>
              </a:ext>
            </a:extLst>
          </p:cNvPr>
          <p:cNvGrpSpPr/>
          <p:nvPr/>
        </p:nvGrpSpPr>
        <p:grpSpPr>
          <a:xfrm>
            <a:off x="6424904" y="5227472"/>
            <a:ext cx="98078" cy="568766"/>
            <a:chOff x="6252982" y="4067708"/>
            <a:chExt cx="98078" cy="568766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08A0E89-76D2-BACD-77FC-CE94C2BD5650}"/>
                </a:ext>
              </a:extLst>
            </p:cNvPr>
            <p:cNvSpPr/>
            <p:nvPr/>
          </p:nvSpPr>
          <p:spPr>
            <a:xfrm>
              <a:off x="6252982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012F5BB7-B9A6-B861-F315-5CC08FD91B3C}"/>
                </a:ext>
              </a:extLst>
            </p:cNvPr>
            <p:cNvSpPr/>
            <p:nvPr/>
          </p:nvSpPr>
          <p:spPr>
            <a:xfrm>
              <a:off x="6305341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E1F1278-517A-7A80-0C49-F9FE3A1A2DFF}"/>
              </a:ext>
            </a:extLst>
          </p:cNvPr>
          <p:cNvGrpSpPr/>
          <p:nvPr/>
        </p:nvGrpSpPr>
        <p:grpSpPr>
          <a:xfrm>
            <a:off x="5277483" y="5226691"/>
            <a:ext cx="98078" cy="568766"/>
            <a:chOff x="6252982" y="4067708"/>
            <a:chExt cx="98078" cy="568766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1D70628B-9C0F-86C7-2E26-D2778F11846B}"/>
                </a:ext>
              </a:extLst>
            </p:cNvPr>
            <p:cNvSpPr/>
            <p:nvPr/>
          </p:nvSpPr>
          <p:spPr>
            <a:xfrm>
              <a:off x="6252982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C9822E3-ED22-EE7B-05FB-3B627A9A37BF}"/>
                </a:ext>
              </a:extLst>
            </p:cNvPr>
            <p:cNvSpPr/>
            <p:nvPr/>
          </p:nvSpPr>
          <p:spPr>
            <a:xfrm>
              <a:off x="6305341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3C442A7-D7E3-8EE0-E8AC-C9A201A9F989}"/>
              </a:ext>
            </a:extLst>
          </p:cNvPr>
          <p:cNvCxnSpPr>
            <a:cxnSpLocks/>
          </p:cNvCxnSpPr>
          <p:nvPr/>
        </p:nvCxnSpPr>
        <p:spPr>
          <a:xfrm>
            <a:off x="7614561" y="6251863"/>
            <a:ext cx="120459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A12F3579-18F2-D23B-F019-5E353A49E98D}"/>
              </a:ext>
            </a:extLst>
          </p:cNvPr>
          <p:cNvSpPr txBox="1"/>
          <p:nvPr/>
        </p:nvSpPr>
        <p:spPr>
          <a:xfrm>
            <a:off x="7852959" y="5830148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~2m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FAE4777-9324-6F56-C7D3-7B9AF94A2855}"/>
              </a:ext>
            </a:extLst>
          </p:cNvPr>
          <p:cNvCxnSpPr>
            <a:cxnSpLocks/>
          </p:cNvCxnSpPr>
          <p:nvPr/>
        </p:nvCxnSpPr>
        <p:spPr>
          <a:xfrm>
            <a:off x="6522982" y="6251863"/>
            <a:ext cx="108159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646288A2-DBCF-6081-208B-1B7B98AD3DEE}"/>
              </a:ext>
            </a:extLst>
          </p:cNvPr>
          <p:cNvSpPr txBox="1"/>
          <p:nvPr/>
        </p:nvSpPr>
        <p:spPr>
          <a:xfrm>
            <a:off x="6638377" y="5830148"/>
            <a:ext cx="628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~2m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C3CC084-F8C8-3AD0-34C2-71CB1C4E1AD2}"/>
              </a:ext>
            </a:extLst>
          </p:cNvPr>
          <p:cNvCxnSpPr>
            <a:cxnSpLocks/>
          </p:cNvCxnSpPr>
          <p:nvPr/>
        </p:nvCxnSpPr>
        <p:spPr>
          <a:xfrm>
            <a:off x="5336318" y="6263352"/>
            <a:ext cx="120459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3BE2FA01-7F09-00C0-0081-5AF6351153A0}"/>
              </a:ext>
            </a:extLst>
          </p:cNvPr>
          <p:cNvSpPr txBox="1"/>
          <p:nvPr/>
        </p:nvSpPr>
        <p:spPr>
          <a:xfrm>
            <a:off x="5574716" y="5841637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~2m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8B27F71-58AF-68C0-DAA1-45A24D6D7DFE}"/>
              </a:ext>
            </a:extLst>
          </p:cNvPr>
          <p:cNvSpPr/>
          <p:nvPr/>
        </p:nvSpPr>
        <p:spPr>
          <a:xfrm>
            <a:off x="389299" y="3906981"/>
            <a:ext cx="1345104" cy="12263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Closed loop gas recycler?</a:t>
            </a:r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BB07172D-5AF7-1335-7BA2-6CE505B55DFE}"/>
              </a:ext>
            </a:extLst>
          </p:cNvPr>
          <p:cNvCxnSpPr>
            <a:cxnSpLocks/>
            <a:stCxn id="13" idx="3"/>
            <a:endCxn id="3" idx="2"/>
          </p:cNvCxnSpPr>
          <p:nvPr/>
        </p:nvCxnSpPr>
        <p:spPr>
          <a:xfrm rot="10800000">
            <a:off x="1061852" y="5133314"/>
            <a:ext cx="356201" cy="33043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row: Left-Right 18">
            <a:extLst>
              <a:ext uri="{FF2B5EF4-FFF2-40B4-BE49-F238E27FC236}">
                <a16:creationId xmlns:a16="http://schemas.microsoft.com/office/drawing/2014/main" id="{6DCDC80C-E3D8-5510-B3B6-F298C54AA1B5}"/>
              </a:ext>
            </a:extLst>
          </p:cNvPr>
          <p:cNvSpPr/>
          <p:nvPr/>
        </p:nvSpPr>
        <p:spPr>
          <a:xfrm>
            <a:off x="3420883" y="1506407"/>
            <a:ext cx="1640126" cy="469360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Control Gas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0DCE10-3463-32DD-ACBF-A57124F5EBBA}"/>
              </a:ext>
            </a:extLst>
          </p:cNvPr>
          <p:cNvSpPr txBox="1"/>
          <p:nvPr/>
        </p:nvSpPr>
        <p:spPr>
          <a:xfrm>
            <a:off x="5977702" y="623577"/>
            <a:ext cx="193270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Low pressure, cold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2A1B2B-16C8-2F7B-35EB-7157826A1A99}"/>
              </a:ext>
            </a:extLst>
          </p:cNvPr>
          <p:cNvSpPr txBox="1"/>
          <p:nvPr/>
        </p:nvSpPr>
        <p:spPr>
          <a:xfrm>
            <a:off x="4252113" y="3086718"/>
            <a:ext cx="1112066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High pressure, cold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2E8F7D-F09F-72B3-C10C-B78D4464B95B}"/>
              </a:ext>
            </a:extLst>
          </p:cNvPr>
          <p:cNvSpPr txBox="1"/>
          <p:nvPr/>
        </p:nvSpPr>
        <p:spPr>
          <a:xfrm>
            <a:off x="9608528" y="4636474"/>
            <a:ext cx="143679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Medium pressure, hot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B11518-1548-001B-5BBD-29F39628E344}"/>
              </a:ext>
            </a:extLst>
          </p:cNvPr>
          <p:cNvSpPr txBox="1"/>
          <p:nvPr/>
        </p:nvSpPr>
        <p:spPr>
          <a:xfrm>
            <a:off x="3121039" y="4789032"/>
            <a:ext cx="186089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Low pressure, hot</a:t>
            </a:r>
          </a:p>
        </p:txBody>
      </p:sp>
    </p:spTree>
    <p:extLst>
      <p:ext uri="{BB962C8B-B14F-4D97-AF65-F5344CB8AC3E}">
        <p14:creationId xmlns:p14="http://schemas.microsoft.com/office/powerpoint/2010/main" val="3187051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DA3F8FE-86C7-09B7-A7D5-E0DB1EE72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799" y="-11843"/>
            <a:ext cx="10515600" cy="1325563"/>
          </a:xfrm>
        </p:spPr>
        <p:txBody>
          <a:bodyPr/>
          <a:lstStyle/>
          <a:p>
            <a:r>
              <a:rPr lang="en-GB" dirty="0"/>
              <a:t>Pressure Gradient</a:t>
            </a:r>
          </a:p>
        </p:txBody>
      </p:sp>
      <p:sp>
        <p:nvSpPr>
          <p:cNvPr id="32" name="Free-form: Shape 31">
            <a:extLst>
              <a:ext uri="{FF2B5EF4-FFF2-40B4-BE49-F238E27FC236}">
                <a16:creationId xmlns:a16="http://schemas.microsoft.com/office/drawing/2014/main" id="{AA30A765-EC1E-857A-8AC8-7DF51B61AD45}"/>
              </a:ext>
            </a:extLst>
          </p:cNvPr>
          <p:cNvSpPr/>
          <p:nvPr/>
        </p:nvSpPr>
        <p:spPr>
          <a:xfrm>
            <a:off x="2975772" y="1293886"/>
            <a:ext cx="1372415" cy="4833001"/>
          </a:xfrm>
          <a:custGeom>
            <a:avLst/>
            <a:gdLst>
              <a:gd name="connsiteX0" fmla="*/ 0 w 1372415"/>
              <a:gd name="connsiteY0" fmla="*/ 0 h 4833001"/>
              <a:gd name="connsiteX1" fmla="*/ 1372415 w 1372415"/>
              <a:gd name="connsiteY1" fmla="*/ 0 h 4833001"/>
              <a:gd name="connsiteX2" fmla="*/ 944380 w 1372415"/>
              <a:gd name="connsiteY2" fmla="*/ 826845 h 4833001"/>
              <a:gd name="connsiteX3" fmla="*/ 944380 w 1372415"/>
              <a:gd name="connsiteY3" fmla="*/ 4833001 h 4833001"/>
              <a:gd name="connsiteX4" fmla="*/ 419278 w 1372415"/>
              <a:gd name="connsiteY4" fmla="*/ 4833001 h 4833001"/>
              <a:gd name="connsiteX5" fmla="*/ 419278 w 1372415"/>
              <a:gd name="connsiteY5" fmla="*/ 822315 h 4833001"/>
              <a:gd name="connsiteX6" fmla="*/ 425690 w 1372415"/>
              <a:gd name="connsiteY6" fmla="*/ 822315 h 4833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2415" h="4833001">
                <a:moveTo>
                  <a:pt x="0" y="0"/>
                </a:moveTo>
                <a:lnTo>
                  <a:pt x="1372415" y="0"/>
                </a:lnTo>
                <a:lnTo>
                  <a:pt x="944380" y="826845"/>
                </a:lnTo>
                <a:lnTo>
                  <a:pt x="944380" y="4833001"/>
                </a:lnTo>
                <a:lnTo>
                  <a:pt x="419278" y="4833001"/>
                </a:lnTo>
                <a:lnTo>
                  <a:pt x="419278" y="822315"/>
                </a:lnTo>
                <a:lnTo>
                  <a:pt x="425690" y="822315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DFD42275-F52E-6DD1-C6A8-C4B9F03F3211}"/>
              </a:ext>
            </a:extLst>
          </p:cNvPr>
          <p:cNvSpPr/>
          <p:nvPr/>
        </p:nvSpPr>
        <p:spPr>
          <a:xfrm rot="16200000">
            <a:off x="3931468" y="2489703"/>
            <a:ext cx="181069" cy="153909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3231BDCE-39C8-267F-3166-5126C28DA604}"/>
              </a:ext>
            </a:extLst>
          </p:cNvPr>
          <p:cNvSpPr/>
          <p:nvPr/>
        </p:nvSpPr>
        <p:spPr>
          <a:xfrm rot="16200000">
            <a:off x="3931467" y="2980900"/>
            <a:ext cx="181069" cy="153909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D910BFDA-2E4F-31D6-0C0E-B74D2F986912}"/>
              </a:ext>
            </a:extLst>
          </p:cNvPr>
          <p:cNvSpPr/>
          <p:nvPr/>
        </p:nvSpPr>
        <p:spPr>
          <a:xfrm rot="16200000">
            <a:off x="3931466" y="3472096"/>
            <a:ext cx="181069" cy="153909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D8080AD0-AA92-9376-BF3A-26F2732D66B3}"/>
              </a:ext>
            </a:extLst>
          </p:cNvPr>
          <p:cNvSpPr/>
          <p:nvPr/>
        </p:nvSpPr>
        <p:spPr>
          <a:xfrm rot="16200000">
            <a:off x="3931468" y="3963291"/>
            <a:ext cx="181069" cy="153909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1B478FEE-3A7A-3042-67E0-09174EA6F431}"/>
              </a:ext>
            </a:extLst>
          </p:cNvPr>
          <p:cNvSpPr/>
          <p:nvPr/>
        </p:nvSpPr>
        <p:spPr>
          <a:xfrm rot="16200000">
            <a:off x="3931467" y="4454488"/>
            <a:ext cx="181069" cy="153909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5C038245-6370-500A-F842-3AB0EB716E25}"/>
              </a:ext>
            </a:extLst>
          </p:cNvPr>
          <p:cNvSpPr/>
          <p:nvPr/>
        </p:nvSpPr>
        <p:spPr>
          <a:xfrm rot="16200000">
            <a:off x="3931466" y="4945684"/>
            <a:ext cx="181069" cy="153909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BE5C9D8A-0641-4C4A-B960-2AB5E37C3A38}"/>
              </a:ext>
            </a:extLst>
          </p:cNvPr>
          <p:cNvSpPr/>
          <p:nvPr/>
        </p:nvSpPr>
        <p:spPr>
          <a:xfrm rot="16200000">
            <a:off x="3931466" y="5436878"/>
            <a:ext cx="181069" cy="153909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8DC6A195-1CEF-E808-70FC-E1AE2B4E01E8}"/>
              </a:ext>
            </a:extLst>
          </p:cNvPr>
          <p:cNvSpPr/>
          <p:nvPr/>
        </p:nvSpPr>
        <p:spPr>
          <a:xfrm rot="16200000">
            <a:off x="3931465" y="5928074"/>
            <a:ext cx="181069" cy="153909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C97BE37-CB9C-1768-573E-9B9C7B98B803}"/>
              </a:ext>
            </a:extLst>
          </p:cNvPr>
          <p:cNvSpPr/>
          <p:nvPr/>
        </p:nvSpPr>
        <p:spPr>
          <a:xfrm>
            <a:off x="2317688" y="6107877"/>
            <a:ext cx="2679826" cy="7699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531A616-24E8-AC1F-A0D4-8620CC584622}"/>
              </a:ext>
            </a:extLst>
          </p:cNvPr>
          <p:cNvSpPr/>
          <p:nvPr/>
        </p:nvSpPr>
        <p:spPr>
          <a:xfrm>
            <a:off x="380245" y="4649090"/>
            <a:ext cx="914400" cy="1548414"/>
          </a:xfrm>
          <a:prstGeom prst="roundRect">
            <a:avLst>
              <a:gd name="adj" fmla="val 4115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P</a:t>
            </a:r>
            <a:r>
              <a:rPr lang="en-GB" baseline="-25000" dirty="0" err="1"/>
              <a:t>high</a:t>
            </a:r>
            <a:endParaRPr lang="en-GB" dirty="0"/>
          </a:p>
        </p:txBody>
      </p:sp>
      <p:sp>
        <p:nvSpPr>
          <p:cNvPr id="19" name="Free-form: Shape 18">
            <a:extLst>
              <a:ext uri="{FF2B5EF4-FFF2-40B4-BE49-F238E27FC236}">
                <a16:creationId xmlns:a16="http://schemas.microsoft.com/office/drawing/2014/main" id="{3659B75F-9F78-CF77-DD16-AF5D215F9134}"/>
              </a:ext>
            </a:extLst>
          </p:cNvPr>
          <p:cNvSpPr/>
          <p:nvPr/>
        </p:nvSpPr>
        <p:spPr>
          <a:xfrm>
            <a:off x="760799" y="6210677"/>
            <a:ext cx="1547835" cy="411553"/>
          </a:xfrm>
          <a:custGeom>
            <a:avLst/>
            <a:gdLst>
              <a:gd name="connsiteX0" fmla="*/ 54013 w 1547835"/>
              <a:gd name="connsiteY0" fmla="*/ 0 h 411553"/>
              <a:gd name="connsiteX1" fmla="*/ 54013 w 1547835"/>
              <a:gd name="connsiteY1" fmla="*/ 353085 h 411553"/>
              <a:gd name="connsiteX2" fmla="*/ 615328 w 1547835"/>
              <a:gd name="connsiteY2" fmla="*/ 389299 h 411553"/>
              <a:gd name="connsiteX3" fmla="*/ 814504 w 1547835"/>
              <a:gd name="connsiteY3" fmla="*/ 126749 h 411553"/>
              <a:gd name="connsiteX4" fmla="*/ 1221910 w 1547835"/>
              <a:gd name="connsiteY4" fmla="*/ 380246 h 411553"/>
              <a:gd name="connsiteX5" fmla="*/ 1547835 w 1547835"/>
              <a:gd name="connsiteY5" fmla="*/ 316872 h 411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7835" h="411553">
                <a:moveTo>
                  <a:pt x="54013" y="0"/>
                </a:moveTo>
                <a:cubicBezTo>
                  <a:pt x="7236" y="144101"/>
                  <a:pt x="-39540" y="288202"/>
                  <a:pt x="54013" y="353085"/>
                </a:cubicBezTo>
                <a:cubicBezTo>
                  <a:pt x="147566" y="417968"/>
                  <a:pt x="488580" y="427022"/>
                  <a:pt x="615328" y="389299"/>
                </a:cubicBezTo>
                <a:cubicBezTo>
                  <a:pt x="742076" y="351576"/>
                  <a:pt x="713407" y="128258"/>
                  <a:pt x="814504" y="126749"/>
                </a:cubicBezTo>
                <a:cubicBezTo>
                  <a:pt x="915601" y="125240"/>
                  <a:pt x="1099688" y="348559"/>
                  <a:pt x="1221910" y="380246"/>
                </a:cubicBezTo>
                <a:cubicBezTo>
                  <a:pt x="1344132" y="411933"/>
                  <a:pt x="1445983" y="364402"/>
                  <a:pt x="1547835" y="31687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146DF75-7B9E-97C4-F399-4E97456DACEF}"/>
              </a:ext>
            </a:extLst>
          </p:cNvPr>
          <p:cNvSpPr/>
          <p:nvPr/>
        </p:nvSpPr>
        <p:spPr>
          <a:xfrm>
            <a:off x="3395049" y="3318595"/>
            <a:ext cx="525102" cy="3488476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C1ADE1-FD93-D115-3C1E-3E3AF9819B77}"/>
              </a:ext>
            </a:extLst>
          </p:cNvPr>
          <p:cNvSpPr txBox="1"/>
          <p:nvPr/>
        </p:nvSpPr>
        <p:spPr>
          <a:xfrm>
            <a:off x="4121032" y="5748309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1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5CD2FB7-47A2-AE63-1ACB-17AC82B6A108}"/>
              </a:ext>
            </a:extLst>
          </p:cNvPr>
          <p:cNvSpPr txBox="1"/>
          <p:nvPr/>
        </p:nvSpPr>
        <p:spPr>
          <a:xfrm>
            <a:off x="4098954" y="5294722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2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65C2E27-4161-D2E4-6BEC-5D08B4926848}"/>
              </a:ext>
            </a:extLst>
          </p:cNvPr>
          <p:cNvSpPr txBox="1"/>
          <p:nvPr/>
        </p:nvSpPr>
        <p:spPr>
          <a:xfrm>
            <a:off x="4098954" y="4837971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0876480-3F65-61C5-0133-B9D560BA8299}"/>
              </a:ext>
            </a:extLst>
          </p:cNvPr>
          <p:cNvSpPr txBox="1"/>
          <p:nvPr/>
        </p:nvSpPr>
        <p:spPr>
          <a:xfrm>
            <a:off x="4101775" y="4345193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4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AB7740E-C93C-5034-BA7D-5D8F08A2E563}"/>
              </a:ext>
            </a:extLst>
          </p:cNvPr>
          <p:cNvSpPr txBox="1"/>
          <p:nvPr/>
        </p:nvSpPr>
        <p:spPr>
          <a:xfrm>
            <a:off x="4079697" y="3891606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5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9CEEB6A-2034-4F44-D78B-CCF171803990}"/>
              </a:ext>
            </a:extLst>
          </p:cNvPr>
          <p:cNvSpPr txBox="1"/>
          <p:nvPr/>
        </p:nvSpPr>
        <p:spPr>
          <a:xfrm>
            <a:off x="4079697" y="3434855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AF57A76-318F-310F-6BBA-A7AC4D58EC42}"/>
              </a:ext>
            </a:extLst>
          </p:cNvPr>
          <p:cNvSpPr txBox="1"/>
          <p:nvPr/>
        </p:nvSpPr>
        <p:spPr>
          <a:xfrm>
            <a:off x="4077435" y="2919870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7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74AE7B7-DF86-6E34-13C0-53B93DB7B51B}"/>
              </a:ext>
            </a:extLst>
          </p:cNvPr>
          <p:cNvSpPr txBox="1"/>
          <p:nvPr/>
        </p:nvSpPr>
        <p:spPr>
          <a:xfrm>
            <a:off x="4055357" y="2466283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8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3419270-41ED-0789-3D08-876B9B1AEAC7}"/>
              </a:ext>
            </a:extLst>
          </p:cNvPr>
          <p:cNvSpPr txBox="1"/>
          <p:nvPr/>
        </p:nvSpPr>
        <p:spPr>
          <a:xfrm>
            <a:off x="3348649" y="1414259"/>
            <a:ext cx="571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P</a:t>
            </a:r>
            <a:r>
              <a:rPr lang="en-GB" baseline="-25000" dirty="0" err="1"/>
              <a:t>atm</a:t>
            </a:r>
            <a:endParaRPr lang="en-GB" dirty="0"/>
          </a:p>
        </p:txBody>
      </p:sp>
      <p:sp>
        <p:nvSpPr>
          <p:cNvPr id="34" name="Free-form: Shape 33">
            <a:extLst>
              <a:ext uri="{FF2B5EF4-FFF2-40B4-BE49-F238E27FC236}">
                <a16:creationId xmlns:a16="http://schemas.microsoft.com/office/drawing/2014/main" id="{C95A86D6-8FB3-F89B-7C9A-B4C4304003B0}"/>
              </a:ext>
            </a:extLst>
          </p:cNvPr>
          <p:cNvSpPr/>
          <p:nvPr/>
        </p:nvSpPr>
        <p:spPr>
          <a:xfrm>
            <a:off x="8278518" y="1205771"/>
            <a:ext cx="1372415" cy="4833001"/>
          </a:xfrm>
          <a:custGeom>
            <a:avLst/>
            <a:gdLst>
              <a:gd name="connsiteX0" fmla="*/ 0 w 1372415"/>
              <a:gd name="connsiteY0" fmla="*/ 0 h 4833001"/>
              <a:gd name="connsiteX1" fmla="*/ 1372415 w 1372415"/>
              <a:gd name="connsiteY1" fmla="*/ 0 h 4833001"/>
              <a:gd name="connsiteX2" fmla="*/ 944380 w 1372415"/>
              <a:gd name="connsiteY2" fmla="*/ 826845 h 4833001"/>
              <a:gd name="connsiteX3" fmla="*/ 944380 w 1372415"/>
              <a:gd name="connsiteY3" fmla="*/ 4833001 h 4833001"/>
              <a:gd name="connsiteX4" fmla="*/ 419278 w 1372415"/>
              <a:gd name="connsiteY4" fmla="*/ 4833001 h 4833001"/>
              <a:gd name="connsiteX5" fmla="*/ 419278 w 1372415"/>
              <a:gd name="connsiteY5" fmla="*/ 822315 h 4833001"/>
              <a:gd name="connsiteX6" fmla="*/ 425690 w 1372415"/>
              <a:gd name="connsiteY6" fmla="*/ 822315 h 4833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2415" h="4833001">
                <a:moveTo>
                  <a:pt x="0" y="0"/>
                </a:moveTo>
                <a:lnTo>
                  <a:pt x="1372415" y="0"/>
                </a:lnTo>
                <a:lnTo>
                  <a:pt x="944380" y="826845"/>
                </a:lnTo>
                <a:lnTo>
                  <a:pt x="944380" y="4833001"/>
                </a:lnTo>
                <a:lnTo>
                  <a:pt x="419278" y="4833001"/>
                </a:lnTo>
                <a:lnTo>
                  <a:pt x="419278" y="822315"/>
                </a:lnTo>
                <a:lnTo>
                  <a:pt x="425690" y="822315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E62E46B4-5010-514C-2E0D-1954B098A0A0}"/>
              </a:ext>
            </a:extLst>
          </p:cNvPr>
          <p:cNvSpPr/>
          <p:nvPr/>
        </p:nvSpPr>
        <p:spPr>
          <a:xfrm rot="16200000">
            <a:off x="9234214" y="2401588"/>
            <a:ext cx="181069" cy="153909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27FF2F17-2D4A-8187-2FEA-37A6487C54A4}"/>
              </a:ext>
            </a:extLst>
          </p:cNvPr>
          <p:cNvSpPr/>
          <p:nvPr/>
        </p:nvSpPr>
        <p:spPr>
          <a:xfrm rot="16200000">
            <a:off x="9234213" y="2892785"/>
            <a:ext cx="181069" cy="153909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Isosceles Triangle 36">
            <a:extLst>
              <a:ext uri="{FF2B5EF4-FFF2-40B4-BE49-F238E27FC236}">
                <a16:creationId xmlns:a16="http://schemas.microsoft.com/office/drawing/2014/main" id="{16C6039E-21C5-75DF-7446-F5E3E93C5010}"/>
              </a:ext>
            </a:extLst>
          </p:cNvPr>
          <p:cNvSpPr/>
          <p:nvPr/>
        </p:nvSpPr>
        <p:spPr>
          <a:xfrm rot="16200000">
            <a:off x="9234212" y="3383981"/>
            <a:ext cx="181069" cy="153909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21B4CE36-8EC8-0DCE-48C4-05BFECFD25DF}"/>
              </a:ext>
            </a:extLst>
          </p:cNvPr>
          <p:cNvSpPr/>
          <p:nvPr/>
        </p:nvSpPr>
        <p:spPr>
          <a:xfrm rot="16200000">
            <a:off x="9234214" y="3875176"/>
            <a:ext cx="181069" cy="153909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Isosceles Triangle 38">
            <a:extLst>
              <a:ext uri="{FF2B5EF4-FFF2-40B4-BE49-F238E27FC236}">
                <a16:creationId xmlns:a16="http://schemas.microsoft.com/office/drawing/2014/main" id="{D5B715E7-F855-28E9-EACC-C2E47B263FA1}"/>
              </a:ext>
            </a:extLst>
          </p:cNvPr>
          <p:cNvSpPr/>
          <p:nvPr/>
        </p:nvSpPr>
        <p:spPr>
          <a:xfrm rot="16200000">
            <a:off x="9234213" y="4366373"/>
            <a:ext cx="181069" cy="153909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C5CA80B6-02E0-A109-C2F7-1E68903CF0B6}"/>
              </a:ext>
            </a:extLst>
          </p:cNvPr>
          <p:cNvSpPr/>
          <p:nvPr/>
        </p:nvSpPr>
        <p:spPr>
          <a:xfrm rot="16200000">
            <a:off x="9234212" y="4857569"/>
            <a:ext cx="181069" cy="153909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Isosceles Triangle 40">
            <a:extLst>
              <a:ext uri="{FF2B5EF4-FFF2-40B4-BE49-F238E27FC236}">
                <a16:creationId xmlns:a16="http://schemas.microsoft.com/office/drawing/2014/main" id="{5870DCD3-EC17-70DF-C124-47167AA8E28E}"/>
              </a:ext>
            </a:extLst>
          </p:cNvPr>
          <p:cNvSpPr/>
          <p:nvPr/>
        </p:nvSpPr>
        <p:spPr>
          <a:xfrm rot="16200000">
            <a:off x="9234212" y="5348763"/>
            <a:ext cx="181069" cy="153909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Isosceles Triangle 41">
            <a:extLst>
              <a:ext uri="{FF2B5EF4-FFF2-40B4-BE49-F238E27FC236}">
                <a16:creationId xmlns:a16="http://schemas.microsoft.com/office/drawing/2014/main" id="{21061EF1-038C-318B-24DF-97B5E410F399}"/>
              </a:ext>
            </a:extLst>
          </p:cNvPr>
          <p:cNvSpPr/>
          <p:nvPr/>
        </p:nvSpPr>
        <p:spPr>
          <a:xfrm rot="16200000">
            <a:off x="9234211" y="5839959"/>
            <a:ext cx="181069" cy="153909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E92EB9F-598D-50A2-BC1A-8B3A9917944F}"/>
              </a:ext>
            </a:extLst>
          </p:cNvPr>
          <p:cNvSpPr/>
          <p:nvPr/>
        </p:nvSpPr>
        <p:spPr>
          <a:xfrm>
            <a:off x="7620434" y="6019762"/>
            <a:ext cx="2679826" cy="7699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4836CFB1-DDAE-8392-65BB-F8E9977B189D}"/>
              </a:ext>
            </a:extLst>
          </p:cNvPr>
          <p:cNvSpPr/>
          <p:nvPr/>
        </p:nvSpPr>
        <p:spPr>
          <a:xfrm>
            <a:off x="5682991" y="4560975"/>
            <a:ext cx="914400" cy="1548414"/>
          </a:xfrm>
          <a:prstGeom prst="roundRect">
            <a:avLst>
              <a:gd name="adj" fmla="val 4115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P</a:t>
            </a:r>
            <a:r>
              <a:rPr lang="en-GB" baseline="-25000" dirty="0" err="1"/>
              <a:t>high</a:t>
            </a:r>
            <a:endParaRPr lang="en-GB" dirty="0"/>
          </a:p>
        </p:txBody>
      </p:sp>
      <p:sp>
        <p:nvSpPr>
          <p:cNvPr id="45" name="Free-form: Shape 44">
            <a:extLst>
              <a:ext uri="{FF2B5EF4-FFF2-40B4-BE49-F238E27FC236}">
                <a16:creationId xmlns:a16="http://schemas.microsoft.com/office/drawing/2014/main" id="{DF20E816-8078-A2F5-880E-DEFD6D289983}"/>
              </a:ext>
            </a:extLst>
          </p:cNvPr>
          <p:cNvSpPr/>
          <p:nvPr/>
        </p:nvSpPr>
        <p:spPr>
          <a:xfrm rot="12099326">
            <a:off x="6503269" y="5346904"/>
            <a:ext cx="1547835" cy="411553"/>
          </a:xfrm>
          <a:custGeom>
            <a:avLst/>
            <a:gdLst>
              <a:gd name="connsiteX0" fmla="*/ 54013 w 1547835"/>
              <a:gd name="connsiteY0" fmla="*/ 0 h 411553"/>
              <a:gd name="connsiteX1" fmla="*/ 54013 w 1547835"/>
              <a:gd name="connsiteY1" fmla="*/ 353085 h 411553"/>
              <a:gd name="connsiteX2" fmla="*/ 615328 w 1547835"/>
              <a:gd name="connsiteY2" fmla="*/ 389299 h 411553"/>
              <a:gd name="connsiteX3" fmla="*/ 814504 w 1547835"/>
              <a:gd name="connsiteY3" fmla="*/ 126749 h 411553"/>
              <a:gd name="connsiteX4" fmla="*/ 1221910 w 1547835"/>
              <a:gd name="connsiteY4" fmla="*/ 380246 h 411553"/>
              <a:gd name="connsiteX5" fmla="*/ 1547835 w 1547835"/>
              <a:gd name="connsiteY5" fmla="*/ 316872 h 411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7835" h="411553">
                <a:moveTo>
                  <a:pt x="54013" y="0"/>
                </a:moveTo>
                <a:cubicBezTo>
                  <a:pt x="7236" y="144101"/>
                  <a:pt x="-39540" y="288202"/>
                  <a:pt x="54013" y="353085"/>
                </a:cubicBezTo>
                <a:cubicBezTo>
                  <a:pt x="147566" y="417968"/>
                  <a:pt x="488580" y="427022"/>
                  <a:pt x="615328" y="389299"/>
                </a:cubicBezTo>
                <a:cubicBezTo>
                  <a:pt x="742076" y="351576"/>
                  <a:pt x="713407" y="128258"/>
                  <a:pt x="814504" y="126749"/>
                </a:cubicBezTo>
                <a:cubicBezTo>
                  <a:pt x="915601" y="125240"/>
                  <a:pt x="1099688" y="348559"/>
                  <a:pt x="1221910" y="380246"/>
                </a:cubicBezTo>
                <a:cubicBezTo>
                  <a:pt x="1344132" y="411933"/>
                  <a:pt x="1445983" y="364402"/>
                  <a:pt x="1547835" y="31687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BB58BC7-29BF-BAE5-D7A8-F0E97F6379C9}"/>
              </a:ext>
            </a:extLst>
          </p:cNvPr>
          <p:cNvSpPr txBox="1"/>
          <p:nvPr/>
        </p:nvSpPr>
        <p:spPr>
          <a:xfrm>
            <a:off x="9423778" y="5660194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1</a:t>
            </a:r>
            <a:endParaRPr lang="en-GB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3BE9B9-2AE4-6293-FAF7-1A58919300A8}"/>
              </a:ext>
            </a:extLst>
          </p:cNvPr>
          <p:cNvSpPr txBox="1"/>
          <p:nvPr/>
        </p:nvSpPr>
        <p:spPr>
          <a:xfrm>
            <a:off x="9401700" y="5206607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2</a:t>
            </a:r>
            <a:endParaRPr lang="en-GB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64D389B-30BB-D885-922B-D1261BD1956F}"/>
              </a:ext>
            </a:extLst>
          </p:cNvPr>
          <p:cNvSpPr txBox="1"/>
          <p:nvPr/>
        </p:nvSpPr>
        <p:spPr>
          <a:xfrm>
            <a:off x="9401700" y="4749856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3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F6A2AA3-989A-C666-B1F3-EB11EEB9ED09}"/>
              </a:ext>
            </a:extLst>
          </p:cNvPr>
          <p:cNvSpPr txBox="1"/>
          <p:nvPr/>
        </p:nvSpPr>
        <p:spPr>
          <a:xfrm>
            <a:off x="9404521" y="4257078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4</a:t>
            </a:r>
            <a:endParaRPr lang="en-GB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15F5ED5-5F17-F0DA-DCEC-3E178EE13889}"/>
              </a:ext>
            </a:extLst>
          </p:cNvPr>
          <p:cNvSpPr txBox="1"/>
          <p:nvPr/>
        </p:nvSpPr>
        <p:spPr>
          <a:xfrm>
            <a:off x="9382443" y="3803491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5</a:t>
            </a:r>
            <a:endParaRPr lang="en-GB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7855293-2770-F1D2-B5C8-F06E64EA3121}"/>
              </a:ext>
            </a:extLst>
          </p:cNvPr>
          <p:cNvSpPr txBox="1"/>
          <p:nvPr/>
        </p:nvSpPr>
        <p:spPr>
          <a:xfrm>
            <a:off x="9382443" y="3346740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6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77EFE19-A183-29B4-478F-FA807F224EAF}"/>
              </a:ext>
            </a:extLst>
          </p:cNvPr>
          <p:cNvSpPr txBox="1"/>
          <p:nvPr/>
        </p:nvSpPr>
        <p:spPr>
          <a:xfrm>
            <a:off x="9380181" y="2831755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7</a:t>
            </a:r>
            <a:endParaRPr lang="en-GB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21DF82-B911-AF6E-9AF6-1F8F2F9509BB}"/>
              </a:ext>
            </a:extLst>
          </p:cNvPr>
          <p:cNvSpPr txBox="1"/>
          <p:nvPr/>
        </p:nvSpPr>
        <p:spPr>
          <a:xfrm>
            <a:off x="9358103" y="2378168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baseline="-25000" dirty="0"/>
              <a:t>8</a:t>
            </a:r>
            <a:endParaRPr lang="en-GB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288311F-41D6-84EA-6BC3-586474CB4F18}"/>
              </a:ext>
            </a:extLst>
          </p:cNvPr>
          <p:cNvSpPr txBox="1"/>
          <p:nvPr/>
        </p:nvSpPr>
        <p:spPr>
          <a:xfrm>
            <a:off x="8651395" y="1326144"/>
            <a:ext cx="571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P</a:t>
            </a:r>
            <a:r>
              <a:rPr lang="en-GB" baseline="-25000" dirty="0" err="1"/>
              <a:t>atm</a:t>
            </a:r>
            <a:endParaRPr lang="en-GB" dirty="0"/>
          </a:p>
        </p:txBody>
      </p:sp>
      <p:sp>
        <p:nvSpPr>
          <p:cNvPr id="57" name="Isosceles Triangle 56">
            <a:extLst>
              <a:ext uri="{FF2B5EF4-FFF2-40B4-BE49-F238E27FC236}">
                <a16:creationId xmlns:a16="http://schemas.microsoft.com/office/drawing/2014/main" id="{8564B9D0-6366-D242-048C-0845A3ED4640}"/>
              </a:ext>
            </a:extLst>
          </p:cNvPr>
          <p:cNvSpPr/>
          <p:nvPr/>
        </p:nvSpPr>
        <p:spPr>
          <a:xfrm rot="10800000">
            <a:off x="8397973" y="1401564"/>
            <a:ext cx="1137689" cy="1055629"/>
          </a:xfrm>
          <a:prstGeom prst="triangl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7AB272B5-33D1-B0F3-E9CC-FE60C2060BA1}"/>
              </a:ext>
            </a:extLst>
          </p:cNvPr>
          <p:cNvSpPr/>
          <p:nvPr/>
        </p:nvSpPr>
        <p:spPr>
          <a:xfrm>
            <a:off x="8733806" y="2013026"/>
            <a:ext cx="451294" cy="4130903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Free-form: Shape 59">
            <a:extLst>
              <a:ext uri="{FF2B5EF4-FFF2-40B4-BE49-F238E27FC236}">
                <a16:creationId xmlns:a16="http://schemas.microsoft.com/office/drawing/2014/main" id="{9EE22B98-ADA1-483E-2E80-5D3D69BD8E26}"/>
              </a:ext>
            </a:extLst>
          </p:cNvPr>
          <p:cNvSpPr/>
          <p:nvPr/>
        </p:nvSpPr>
        <p:spPr>
          <a:xfrm>
            <a:off x="8733116" y="6059244"/>
            <a:ext cx="1600200" cy="579557"/>
          </a:xfrm>
          <a:custGeom>
            <a:avLst/>
            <a:gdLst>
              <a:gd name="connsiteX0" fmla="*/ 0 w 1600200"/>
              <a:gd name="connsiteY0" fmla="*/ 55168 h 521512"/>
              <a:gd name="connsiteX1" fmla="*/ 201168 w 1600200"/>
              <a:gd name="connsiteY1" fmla="*/ 375208 h 521512"/>
              <a:gd name="connsiteX2" fmla="*/ 612648 w 1600200"/>
              <a:gd name="connsiteY2" fmla="*/ 448360 h 521512"/>
              <a:gd name="connsiteX3" fmla="*/ 868680 w 1600200"/>
              <a:gd name="connsiteY3" fmla="*/ 521512 h 521512"/>
              <a:gd name="connsiteX4" fmla="*/ 969264 w 1600200"/>
              <a:gd name="connsiteY4" fmla="*/ 402640 h 521512"/>
              <a:gd name="connsiteX5" fmla="*/ 996696 w 1600200"/>
              <a:gd name="connsiteY5" fmla="*/ 292912 h 521512"/>
              <a:gd name="connsiteX6" fmla="*/ 987552 w 1600200"/>
              <a:gd name="connsiteY6" fmla="*/ 247192 h 521512"/>
              <a:gd name="connsiteX7" fmla="*/ 1362456 w 1600200"/>
              <a:gd name="connsiteY7" fmla="*/ 420928 h 521512"/>
              <a:gd name="connsiteX8" fmla="*/ 1600200 w 1600200"/>
              <a:gd name="connsiteY8" fmla="*/ 356920 h 521512"/>
              <a:gd name="connsiteX9" fmla="*/ 1591056 w 1600200"/>
              <a:gd name="connsiteY9" fmla="*/ 36880 h 521512"/>
              <a:gd name="connsiteX10" fmla="*/ 1115568 w 1600200"/>
              <a:gd name="connsiteY10" fmla="*/ 36880 h 521512"/>
              <a:gd name="connsiteX11" fmla="*/ 1042416 w 1600200"/>
              <a:gd name="connsiteY11" fmla="*/ 64312 h 521512"/>
              <a:gd name="connsiteX12" fmla="*/ 960120 w 1600200"/>
              <a:gd name="connsiteY12" fmla="*/ 110032 h 521512"/>
              <a:gd name="connsiteX13" fmla="*/ 859536 w 1600200"/>
              <a:gd name="connsiteY13" fmla="*/ 119176 h 521512"/>
              <a:gd name="connsiteX14" fmla="*/ 832104 w 1600200"/>
              <a:gd name="connsiteY14" fmla="*/ 27736 h 521512"/>
              <a:gd name="connsiteX15" fmla="*/ 804672 w 1600200"/>
              <a:gd name="connsiteY15" fmla="*/ 9448 h 521512"/>
              <a:gd name="connsiteX16" fmla="*/ 749808 w 1600200"/>
              <a:gd name="connsiteY16" fmla="*/ 304 h 521512"/>
              <a:gd name="connsiteX17" fmla="*/ 676656 w 1600200"/>
              <a:gd name="connsiteY17" fmla="*/ 46024 h 521512"/>
              <a:gd name="connsiteX18" fmla="*/ 475488 w 1600200"/>
              <a:gd name="connsiteY18" fmla="*/ 55168 h 521512"/>
              <a:gd name="connsiteX19" fmla="*/ 493776 w 1600200"/>
              <a:gd name="connsiteY19" fmla="*/ 304 h 521512"/>
              <a:gd name="connsiteX20" fmla="*/ 493776 w 1600200"/>
              <a:gd name="connsiteY20" fmla="*/ 304 h 521512"/>
              <a:gd name="connsiteX21" fmla="*/ 0 w 1600200"/>
              <a:gd name="connsiteY21" fmla="*/ 55168 h 521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600200" h="521512">
                <a:moveTo>
                  <a:pt x="0" y="55168"/>
                </a:moveTo>
                <a:lnTo>
                  <a:pt x="201168" y="375208"/>
                </a:lnTo>
                <a:lnTo>
                  <a:pt x="612648" y="448360"/>
                </a:lnTo>
                <a:lnTo>
                  <a:pt x="868680" y="521512"/>
                </a:lnTo>
                <a:cubicBezTo>
                  <a:pt x="902208" y="481888"/>
                  <a:pt x="943903" y="447928"/>
                  <a:pt x="969264" y="402640"/>
                </a:cubicBezTo>
                <a:cubicBezTo>
                  <a:pt x="987685" y="369745"/>
                  <a:pt x="996696" y="292912"/>
                  <a:pt x="996696" y="292912"/>
                </a:cubicBezTo>
                <a:lnTo>
                  <a:pt x="987552" y="247192"/>
                </a:lnTo>
                <a:lnTo>
                  <a:pt x="1362456" y="420928"/>
                </a:lnTo>
                <a:lnTo>
                  <a:pt x="1600200" y="356920"/>
                </a:lnTo>
                <a:lnTo>
                  <a:pt x="1591056" y="36880"/>
                </a:lnTo>
                <a:lnTo>
                  <a:pt x="1115568" y="36880"/>
                </a:lnTo>
                <a:cubicBezTo>
                  <a:pt x="1091184" y="46024"/>
                  <a:pt x="1066275" y="53874"/>
                  <a:pt x="1042416" y="64312"/>
                </a:cubicBezTo>
                <a:cubicBezTo>
                  <a:pt x="973965" y="94259"/>
                  <a:pt x="987188" y="82964"/>
                  <a:pt x="960120" y="110032"/>
                </a:cubicBezTo>
                <a:lnTo>
                  <a:pt x="859536" y="119176"/>
                </a:lnTo>
                <a:cubicBezTo>
                  <a:pt x="850392" y="88696"/>
                  <a:pt x="846335" y="56199"/>
                  <a:pt x="832104" y="27736"/>
                </a:cubicBezTo>
                <a:cubicBezTo>
                  <a:pt x="827189" y="17906"/>
                  <a:pt x="814502" y="14363"/>
                  <a:pt x="804672" y="9448"/>
                </a:cubicBezTo>
                <a:cubicBezTo>
                  <a:pt x="780601" y="-2588"/>
                  <a:pt x="775461" y="304"/>
                  <a:pt x="749808" y="304"/>
                </a:cubicBezTo>
                <a:lnTo>
                  <a:pt x="676656" y="46024"/>
                </a:lnTo>
                <a:cubicBezTo>
                  <a:pt x="628020" y="55751"/>
                  <a:pt x="523154" y="85501"/>
                  <a:pt x="475488" y="55168"/>
                </a:cubicBezTo>
                <a:cubicBezTo>
                  <a:pt x="384549" y="-2703"/>
                  <a:pt x="482628" y="304"/>
                  <a:pt x="493776" y="304"/>
                </a:cubicBezTo>
                <a:lnTo>
                  <a:pt x="493776" y="304"/>
                </a:lnTo>
                <a:lnTo>
                  <a:pt x="0" y="55168"/>
                </a:lnTo>
                <a:close/>
              </a:path>
            </a:pathLst>
          </a:cu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Arrow: Right 60">
            <a:extLst>
              <a:ext uri="{FF2B5EF4-FFF2-40B4-BE49-F238E27FC236}">
                <a16:creationId xmlns:a16="http://schemas.microsoft.com/office/drawing/2014/main" id="{CD36EC4F-2982-6B2C-3EE0-7577C8F5B1E4}"/>
              </a:ext>
            </a:extLst>
          </p:cNvPr>
          <p:cNvSpPr/>
          <p:nvPr/>
        </p:nvSpPr>
        <p:spPr>
          <a:xfrm>
            <a:off x="6781479" y="6193364"/>
            <a:ext cx="829901" cy="41155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2" name="Arrow: Right 61">
            <a:extLst>
              <a:ext uri="{FF2B5EF4-FFF2-40B4-BE49-F238E27FC236}">
                <a16:creationId xmlns:a16="http://schemas.microsoft.com/office/drawing/2014/main" id="{F5ED42D0-4D80-DFAB-F4C1-D252F58BE2D1}"/>
              </a:ext>
            </a:extLst>
          </p:cNvPr>
          <p:cNvSpPr/>
          <p:nvPr/>
        </p:nvSpPr>
        <p:spPr>
          <a:xfrm>
            <a:off x="10333316" y="6193364"/>
            <a:ext cx="829901" cy="41155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126A6BF5-5464-9284-ADAA-1CAFB373BAE0}"/>
              </a:ext>
            </a:extLst>
          </p:cNvPr>
          <p:cNvCxnSpPr>
            <a:cxnSpLocks/>
          </p:cNvCxnSpPr>
          <p:nvPr/>
        </p:nvCxnSpPr>
        <p:spPr>
          <a:xfrm flipV="1">
            <a:off x="3163824" y="3286408"/>
            <a:ext cx="0" cy="352066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865E51B3-9F49-87BA-B9D6-C53484415248}"/>
              </a:ext>
            </a:extLst>
          </p:cNvPr>
          <p:cNvSpPr txBox="1"/>
          <p:nvPr/>
        </p:nvSpPr>
        <p:spPr>
          <a:xfrm>
            <a:off x="2779119" y="443731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15D2821-7053-F28F-C8DD-035300F629C8}"/>
              </a:ext>
            </a:extLst>
          </p:cNvPr>
          <p:cNvCxnSpPr/>
          <p:nvPr/>
        </p:nvCxnSpPr>
        <p:spPr>
          <a:xfrm flipV="1">
            <a:off x="8548111" y="3201087"/>
            <a:ext cx="0" cy="27866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BBBF253E-3399-7B19-A6C2-CAE929427D01}"/>
              </a:ext>
            </a:extLst>
          </p:cNvPr>
          <p:cNvSpPr txBox="1"/>
          <p:nvPr/>
        </p:nvSpPr>
        <p:spPr>
          <a:xfrm>
            <a:off x="8271381" y="4409735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</a:t>
            </a:r>
          </a:p>
        </p:txBody>
      </p:sp>
      <p:sp>
        <p:nvSpPr>
          <p:cNvPr id="72" name="Arrow: Down 71">
            <a:extLst>
              <a:ext uri="{FF2B5EF4-FFF2-40B4-BE49-F238E27FC236}">
                <a16:creationId xmlns:a16="http://schemas.microsoft.com/office/drawing/2014/main" id="{71642572-9E9F-722C-6321-7FBE6922EA58}"/>
              </a:ext>
            </a:extLst>
          </p:cNvPr>
          <p:cNvSpPr/>
          <p:nvPr/>
        </p:nvSpPr>
        <p:spPr>
          <a:xfrm>
            <a:off x="9237856" y="768859"/>
            <a:ext cx="200880" cy="58899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F00B5D98-D1F1-DC2F-7FA7-109918D0EBC3}"/>
                  </a:ext>
                </a:extLst>
              </p:cNvPr>
              <p:cNvSpPr txBox="1"/>
              <p:nvPr/>
            </p:nvSpPr>
            <p:spPr>
              <a:xfrm>
                <a:off x="8844393" y="380908"/>
                <a:ext cx="1071575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𝑝𝑜𝑤𝑑𝑒𝑟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F00B5D98-D1F1-DC2F-7FA7-109918D0EB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4393" y="380908"/>
                <a:ext cx="1071575" cy="390748"/>
              </a:xfrm>
              <a:prstGeom prst="rect">
                <a:avLst/>
              </a:prstGeom>
              <a:blipFill>
                <a:blip r:embed="rId2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A2F9F831-04A6-9957-BC7D-4FE2DCF93B81}"/>
                  </a:ext>
                </a:extLst>
              </p:cNvPr>
              <p:cNvSpPr txBox="1"/>
              <p:nvPr/>
            </p:nvSpPr>
            <p:spPr>
              <a:xfrm>
                <a:off x="5975094" y="6293553"/>
                <a:ext cx="726417" cy="3919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𝑔𝑎𝑠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A2F9F831-04A6-9957-BC7D-4FE2DCF93B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5094" y="6293553"/>
                <a:ext cx="726417" cy="391902"/>
              </a:xfrm>
              <a:prstGeom prst="rect">
                <a:avLst/>
              </a:prstGeom>
              <a:blipFill>
                <a:blip r:embed="rId3"/>
                <a:stretch>
                  <a:fillRect b="-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EFF534CC-0D28-CE37-ACF9-444FC1A6A2BE}"/>
                  </a:ext>
                </a:extLst>
              </p:cNvPr>
              <p:cNvSpPr txBox="1"/>
              <p:nvPr/>
            </p:nvSpPr>
            <p:spPr>
              <a:xfrm>
                <a:off x="10374666" y="5791764"/>
                <a:ext cx="1783245" cy="3919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acc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𝑔𝑎𝑠</m:t>
                        </m:r>
                      </m:sub>
                    </m:sSub>
                  </m:oMath>
                </a14:m>
                <a:r>
                  <a:rPr lang="en-GB" dirty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acc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𝑝𝑜𝑤𝑑𝑒𝑟</m:t>
                        </m:r>
                      </m:sub>
                    </m:sSub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EFF534CC-0D28-CE37-ACF9-444FC1A6A2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4666" y="5791764"/>
                <a:ext cx="1783245" cy="391902"/>
              </a:xfrm>
              <a:prstGeom prst="rect">
                <a:avLst/>
              </a:prstGeom>
              <a:blipFill>
                <a:blip r:embed="rId4"/>
                <a:stretch>
                  <a:fillRect t="-6250" b="-20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TextBox 75">
            <a:extLst>
              <a:ext uri="{FF2B5EF4-FFF2-40B4-BE49-F238E27FC236}">
                <a16:creationId xmlns:a16="http://schemas.microsoft.com/office/drawing/2014/main" id="{637902B5-F317-493D-E7D0-1600CF73670A}"/>
              </a:ext>
            </a:extLst>
          </p:cNvPr>
          <p:cNvSpPr txBox="1"/>
          <p:nvPr/>
        </p:nvSpPr>
        <p:spPr>
          <a:xfrm>
            <a:off x="8337311" y="839812"/>
            <a:ext cx="571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P</a:t>
            </a:r>
            <a:r>
              <a:rPr lang="en-GB" baseline="-25000" dirty="0" err="1"/>
              <a:t>atm</a:t>
            </a:r>
            <a:endParaRPr lang="en-GB" dirty="0"/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B577D29-6960-8EF0-D40F-EC1BD958B5CD}"/>
              </a:ext>
            </a:extLst>
          </p:cNvPr>
          <p:cNvCxnSpPr/>
          <p:nvPr/>
        </p:nvCxnSpPr>
        <p:spPr>
          <a:xfrm flipH="1" flipV="1">
            <a:off x="2308634" y="2013026"/>
            <a:ext cx="9054" cy="408253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1719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9DD041-F232-C91B-1523-5093306E75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EC0D6-4220-11EB-3275-F9A1332ED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2614"/>
            <a:ext cx="3148584" cy="491240"/>
          </a:xfrm>
        </p:spPr>
        <p:txBody>
          <a:bodyPr>
            <a:normAutofit fontScale="90000"/>
          </a:bodyPr>
          <a:lstStyle/>
          <a:p>
            <a:r>
              <a:rPr lang="en-GB" dirty="0"/>
              <a:t>Single Discharge</a:t>
            </a:r>
          </a:p>
        </p:txBody>
      </p:sp>
      <p:sp>
        <p:nvSpPr>
          <p:cNvPr id="4" name="Free-form: Shape 3">
            <a:extLst>
              <a:ext uri="{FF2B5EF4-FFF2-40B4-BE49-F238E27FC236}">
                <a16:creationId xmlns:a16="http://schemas.microsoft.com/office/drawing/2014/main" id="{8FDE916D-D75F-CBFC-7C00-0C6909E4587A}"/>
              </a:ext>
            </a:extLst>
          </p:cNvPr>
          <p:cNvSpPr/>
          <p:nvPr/>
        </p:nvSpPr>
        <p:spPr>
          <a:xfrm>
            <a:off x="5148072" y="2442937"/>
            <a:ext cx="1129499" cy="1909154"/>
          </a:xfrm>
          <a:custGeom>
            <a:avLst/>
            <a:gdLst>
              <a:gd name="connsiteX0" fmla="*/ 0 w 1372415"/>
              <a:gd name="connsiteY0" fmla="*/ 0 h 4833001"/>
              <a:gd name="connsiteX1" fmla="*/ 1372415 w 1372415"/>
              <a:gd name="connsiteY1" fmla="*/ 0 h 4833001"/>
              <a:gd name="connsiteX2" fmla="*/ 944380 w 1372415"/>
              <a:gd name="connsiteY2" fmla="*/ 826845 h 4833001"/>
              <a:gd name="connsiteX3" fmla="*/ 944380 w 1372415"/>
              <a:gd name="connsiteY3" fmla="*/ 4833001 h 4833001"/>
              <a:gd name="connsiteX4" fmla="*/ 419278 w 1372415"/>
              <a:gd name="connsiteY4" fmla="*/ 4833001 h 4833001"/>
              <a:gd name="connsiteX5" fmla="*/ 419278 w 1372415"/>
              <a:gd name="connsiteY5" fmla="*/ 822315 h 4833001"/>
              <a:gd name="connsiteX6" fmla="*/ 425690 w 1372415"/>
              <a:gd name="connsiteY6" fmla="*/ 822315 h 4833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2415" h="4833001">
                <a:moveTo>
                  <a:pt x="0" y="0"/>
                </a:moveTo>
                <a:lnTo>
                  <a:pt x="1372415" y="0"/>
                </a:lnTo>
                <a:lnTo>
                  <a:pt x="944380" y="826845"/>
                </a:lnTo>
                <a:lnTo>
                  <a:pt x="944380" y="4833001"/>
                </a:lnTo>
                <a:lnTo>
                  <a:pt x="419278" y="4833001"/>
                </a:lnTo>
                <a:lnTo>
                  <a:pt x="419278" y="822315"/>
                </a:lnTo>
                <a:lnTo>
                  <a:pt x="425690" y="822315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GB" dirty="0"/>
              <a:t>Downcomer</a:t>
            </a:r>
          </a:p>
        </p:txBody>
      </p:sp>
      <p:sp>
        <p:nvSpPr>
          <p:cNvPr id="25" name="Free-form: Shape 24">
            <a:extLst>
              <a:ext uri="{FF2B5EF4-FFF2-40B4-BE49-F238E27FC236}">
                <a16:creationId xmlns:a16="http://schemas.microsoft.com/office/drawing/2014/main" id="{B0A3AD0F-BAE7-3C7B-B003-E2412B853B71}"/>
              </a:ext>
            </a:extLst>
          </p:cNvPr>
          <p:cNvSpPr/>
          <p:nvPr/>
        </p:nvSpPr>
        <p:spPr>
          <a:xfrm>
            <a:off x="3986784" y="4132543"/>
            <a:ext cx="5559552" cy="1572768"/>
          </a:xfrm>
          <a:custGeom>
            <a:avLst/>
            <a:gdLst>
              <a:gd name="connsiteX0" fmla="*/ 1161288 w 5559552"/>
              <a:gd name="connsiteY0" fmla="*/ 0 h 1572768"/>
              <a:gd name="connsiteX1" fmla="*/ 4773168 w 5559552"/>
              <a:gd name="connsiteY1" fmla="*/ 0 h 1572768"/>
              <a:gd name="connsiteX2" fmla="*/ 5559552 w 5559552"/>
              <a:gd name="connsiteY2" fmla="*/ 786384 h 1572768"/>
              <a:gd name="connsiteX3" fmla="*/ 4773168 w 5559552"/>
              <a:gd name="connsiteY3" fmla="*/ 1572768 h 1572768"/>
              <a:gd name="connsiteX4" fmla="*/ 0 w 5559552"/>
              <a:gd name="connsiteY4" fmla="*/ 1572768 h 1572768"/>
              <a:gd name="connsiteX5" fmla="*/ 0 w 5559552"/>
              <a:gd name="connsiteY5" fmla="*/ 1179576 h 1572768"/>
              <a:gd name="connsiteX6" fmla="*/ 4773168 w 5559552"/>
              <a:gd name="connsiteY6" fmla="*/ 1179576 h 1572768"/>
              <a:gd name="connsiteX7" fmla="*/ 5166360 w 5559552"/>
              <a:gd name="connsiteY7" fmla="*/ 786384 h 1572768"/>
              <a:gd name="connsiteX8" fmla="*/ 4773168 w 5559552"/>
              <a:gd name="connsiteY8" fmla="*/ 393192 h 1572768"/>
              <a:gd name="connsiteX9" fmla="*/ 1161288 w 5559552"/>
              <a:gd name="connsiteY9" fmla="*/ 393192 h 1572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59552" h="1572768">
                <a:moveTo>
                  <a:pt x="1161288" y="0"/>
                </a:moveTo>
                <a:lnTo>
                  <a:pt x="4773168" y="0"/>
                </a:lnTo>
                <a:cubicBezTo>
                  <a:pt x="5207476" y="0"/>
                  <a:pt x="5559552" y="352076"/>
                  <a:pt x="5559552" y="786384"/>
                </a:cubicBezTo>
                <a:cubicBezTo>
                  <a:pt x="5559552" y="1220692"/>
                  <a:pt x="5207476" y="1572768"/>
                  <a:pt x="4773168" y="1572768"/>
                </a:cubicBezTo>
                <a:lnTo>
                  <a:pt x="0" y="1572768"/>
                </a:lnTo>
                <a:lnTo>
                  <a:pt x="0" y="1179576"/>
                </a:lnTo>
                <a:lnTo>
                  <a:pt x="4773168" y="1179576"/>
                </a:lnTo>
                <a:cubicBezTo>
                  <a:pt x="4990322" y="1179576"/>
                  <a:pt x="5166360" y="1003538"/>
                  <a:pt x="5166360" y="786384"/>
                </a:cubicBezTo>
                <a:cubicBezTo>
                  <a:pt x="5166360" y="569230"/>
                  <a:pt x="4990322" y="393192"/>
                  <a:pt x="4773168" y="393192"/>
                </a:cubicBezTo>
                <a:lnTo>
                  <a:pt x="1161288" y="393192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FF6395-0339-1512-092A-22FCA9A4B846}"/>
              </a:ext>
            </a:extLst>
          </p:cNvPr>
          <p:cNvSpPr/>
          <p:nvPr/>
        </p:nvSpPr>
        <p:spPr>
          <a:xfrm>
            <a:off x="2590801" y="5249291"/>
            <a:ext cx="1572768" cy="1243584"/>
          </a:xfrm>
          <a:prstGeom prst="rect">
            <a:avLst/>
          </a:prstGeom>
          <a:gradFill flip="none" rotWithShape="1">
            <a:gsLst>
              <a:gs pos="38000">
                <a:schemeClr val="tx1">
                  <a:lumMod val="85000"/>
                  <a:lumOff val="15000"/>
                </a:schemeClr>
              </a:gs>
              <a:gs pos="62000">
                <a:schemeClr val="bg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D782D084-43AA-1F2B-C7E5-D270C44CF0C8}"/>
              </a:ext>
            </a:extLst>
          </p:cNvPr>
          <p:cNvSpPr/>
          <p:nvPr/>
        </p:nvSpPr>
        <p:spPr>
          <a:xfrm>
            <a:off x="3420883" y="4155223"/>
            <a:ext cx="1572768" cy="3693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Driving Gas in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63AF3F16-494F-A717-C7A2-E2322552BA3E}"/>
              </a:ext>
            </a:extLst>
          </p:cNvPr>
          <p:cNvSpPr/>
          <p:nvPr/>
        </p:nvSpPr>
        <p:spPr>
          <a:xfrm flipH="1">
            <a:off x="1418052" y="5222176"/>
            <a:ext cx="1104171" cy="48313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Gas out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343DFF0-181C-4D40-8896-34B71D7902C0}"/>
              </a:ext>
            </a:extLst>
          </p:cNvPr>
          <p:cNvGrpSpPr/>
          <p:nvPr/>
        </p:nvGrpSpPr>
        <p:grpSpPr>
          <a:xfrm>
            <a:off x="6252982" y="4067708"/>
            <a:ext cx="98078" cy="568766"/>
            <a:chOff x="6252982" y="4067708"/>
            <a:chExt cx="98078" cy="56876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EBEF5A5-67BA-D5D7-0312-93F6F7485479}"/>
                </a:ext>
              </a:extLst>
            </p:cNvPr>
            <p:cNvSpPr/>
            <p:nvPr/>
          </p:nvSpPr>
          <p:spPr>
            <a:xfrm>
              <a:off x="6252982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1F21CF7-37F4-D693-4BF3-77466123A628}"/>
                </a:ext>
              </a:extLst>
            </p:cNvPr>
            <p:cNvSpPr/>
            <p:nvPr/>
          </p:nvSpPr>
          <p:spPr>
            <a:xfrm>
              <a:off x="6305341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65CF42F-4D48-F1A8-D8CC-1E97FCC79817}"/>
              </a:ext>
            </a:extLst>
          </p:cNvPr>
          <p:cNvGrpSpPr/>
          <p:nvPr/>
        </p:nvGrpSpPr>
        <p:grpSpPr>
          <a:xfrm>
            <a:off x="8686764" y="4067708"/>
            <a:ext cx="98078" cy="568766"/>
            <a:chOff x="6252982" y="4067708"/>
            <a:chExt cx="98078" cy="56876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A4BBE5F-3587-A11E-6445-B3536CC16D6C}"/>
                </a:ext>
              </a:extLst>
            </p:cNvPr>
            <p:cNvSpPr/>
            <p:nvPr/>
          </p:nvSpPr>
          <p:spPr>
            <a:xfrm>
              <a:off x="6252982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A90D619-FC0D-E5B5-24D8-7521C177F4E9}"/>
                </a:ext>
              </a:extLst>
            </p:cNvPr>
            <p:cNvSpPr/>
            <p:nvPr/>
          </p:nvSpPr>
          <p:spPr>
            <a:xfrm>
              <a:off x="6305341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9E13B04-92EE-6C57-1466-E0911ACD5461}"/>
              </a:ext>
            </a:extLst>
          </p:cNvPr>
          <p:cNvCxnSpPr/>
          <p:nvPr/>
        </p:nvCxnSpPr>
        <p:spPr>
          <a:xfrm>
            <a:off x="6328200" y="3906982"/>
            <a:ext cx="235856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23BF3B0-F738-9EB2-F1DE-62F16D231B07}"/>
              </a:ext>
            </a:extLst>
          </p:cNvPr>
          <p:cNvSpPr txBox="1"/>
          <p:nvPr/>
        </p:nvSpPr>
        <p:spPr>
          <a:xfrm>
            <a:off x="7167818" y="3496756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~4m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CE7C526-F15F-3A43-C6FD-0170B2ECFA86}"/>
              </a:ext>
            </a:extLst>
          </p:cNvPr>
          <p:cNvGrpSpPr/>
          <p:nvPr/>
        </p:nvGrpSpPr>
        <p:grpSpPr>
          <a:xfrm>
            <a:off x="8663904" y="5237483"/>
            <a:ext cx="98078" cy="568766"/>
            <a:chOff x="6252982" y="4067708"/>
            <a:chExt cx="98078" cy="568766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7900A1E-B2C4-44A6-24A9-645E52075319}"/>
                </a:ext>
              </a:extLst>
            </p:cNvPr>
            <p:cNvSpPr/>
            <p:nvPr/>
          </p:nvSpPr>
          <p:spPr>
            <a:xfrm>
              <a:off x="6252982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F384E60-5251-D004-8243-6087601D2941}"/>
                </a:ext>
              </a:extLst>
            </p:cNvPr>
            <p:cNvSpPr/>
            <p:nvPr/>
          </p:nvSpPr>
          <p:spPr>
            <a:xfrm>
              <a:off x="6305341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38BB3E5-511E-E11B-CC8A-1D51109C5AEA}"/>
              </a:ext>
            </a:extLst>
          </p:cNvPr>
          <p:cNvGrpSpPr/>
          <p:nvPr/>
        </p:nvGrpSpPr>
        <p:grpSpPr>
          <a:xfrm>
            <a:off x="7516483" y="5237483"/>
            <a:ext cx="98078" cy="568766"/>
            <a:chOff x="6252982" y="4067708"/>
            <a:chExt cx="98078" cy="568766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B2B9BF8-AA52-6D8F-2004-683AECDEE9DE}"/>
                </a:ext>
              </a:extLst>
            </p:cNvPr>
            <p:cNvSpPr/>
            <p:nvPr/>
          </p:nvSpPr>
          <p:spPr>
            <a:xfrm>
              <a:off x="6252982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3AE3B229-1DB4-4ED5-FEF1-C5E4D5061416}"/>
                </a:ext>
              </a:extLst>
            </p:cNvPr>
            <p:cNvSpPr/>
            <p:nvPr/>
          </p:nvSpPr>
          <p:spPr>
            <a:xfrm>
              <a:off x="6305341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6E05D66-787A-FC54-E0D8-D92C1233CF80}"/>
              </a:ext>
            </a:extLst>
          </p:cNvPr>
          <p:cNvGrpSpPr/>
          <p:nvPr/>
        </p:nvGrpSpPr>
        <p:grpSpPr>
          <a:xfrm>
            <a:off x="6424904" y="5227472"/>
            <a:ext cx="98078" cy="568766"/>
            <a:chOff x="6252982" y="4067708"/>
            <a:chExt cx="98078" cy="568766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E08583B3-40F3-0294-7559-24C68ED3C6B7}"/>
                </a:ext>
              </a:extLst>
            </p:cNvPr>
            <p:cNvSpPr/>
            <p:nvPr/>
          </p:nvSpPr>
          <p:spPr>
            <a:xfrm>
              <a:off x="6252982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DBF18C15-DD2B-2481-FB73-99562577644C}"/>
                </a:ext>
              </a:extLst>
            </p:cNvPr>
            <p:cNvSpPr/>
            <p:nvPr/>
          </p:nvSpPr>
          <p:spPr>
            <a:xfrm>
              <a:off x="6305341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A92A016-1AED-0BA0-23AA-C239B664DFEE}"/>
              </a:ext>
            </a:extLst>
          </p:cNvPr>
          <p:cNvGrpSpPr/>
          <p:nvPr/>
        </p:nvGrpSpPr>
        <p:grpSpPr>
          <a:xfrm>
            <a:off x="5277483" y="5226691"/>
            <a:ext cx="98078" cy="568766"/>
            <a:chOff x="6252982" y="4067708"/>
            <a:chExt cx="98078" cy="568766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83720F6-2F63-FF85-E2E0-B049A423D61D}"/>
                </a:ext>
              </a:extLst>
            </p:cNvPr>
            <p:cNvSpPr/>
            <p:nvPr/>
          </p:nvSpPr>
          <p:spPr>
            <a:xfrm>
              <a:off x="6252982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74DEFB17-0776-BC71-8D5F-D839038E90C2}"/>
                </a:ext>
              </a:extLst>
            </p:cNvPr>
            <p:cNvSpPr/>
            <p:nvPr/>
          </p:nvSpPr>
          <p:spPr>
            <a:xfrm>
              <a:off x="6305341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1CF15C6-A018-2865-E8B7-757B61BDC04A}"/>
              </a:ext>
            </a:extLst>
          </p:cNvPr>
          <p:cNvCxnSpPr>
            <a:cxnSpLocks/>
          </p:cNvCxnSpPr>
          <p:nvPr/>
        </p:nvCxnSpPr>
        <p:spPr>
          <a:xfrm>
            <a:off x="7614561" y="6251863"/>
            <a:ext cx="120459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6013A887-A6A0-CD44-6F8B-CF33A491BE69}"/>
              </a:ext>
            </a:extLst>
          </p:cNvPr>
          <p:cNvSpPr txBox="1"/>
          <p:nvPr/>
        </p:nvSpPr>
        <p:spPr>
          <a:xfrm>
            <a:off x="7852959" y="5830148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~2m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6186306-F66D-F411-6652-DADFFC25F156}"/>
              </a:ext>
            </a:extLst>
          </p:cNvPr>
          <p:cNvCxnSpPr>
            <a:cxnSpLocks/>
          </p:cNvCxnSpPr>
          <p:nvPr/>
        </p:nvCxnSpPr>
        <p:spPr>
          <a:xfrm>
            <a:off x="6522982" y="6251863"/>
            <a:ext cx="108159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063943F4-2313-97F6-323E-B3AA9715ADB2}"/>
              </a:ext>
            </a:extLst>
          </p:cNvPr>
          <p:cNvSpPr txBox="1"/>
          <p:nvPr/>
        </p:nvSpPr>
        <p:spPr>
          <a:xfrm>
            <a:off x="6638377" y="5830148"/>
            <a:ext cx="628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~2m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D5CEDA3E-58DA-5DCC-BC7D-CC347321CE56}"/>
              </a:ext>
            </a:extLst>
          </p:cNvPr>
          <p:cNvCxnSpPr>
            <a:cxnSpLocks/>
          </p:cNvCxnSpPr>
          <p:nvPr/>
        </p:nvCxnSpPr>
        <p:spPr>
          <a:xfrm>
            <a:off x="5336318" y="6263352"/>
            <a:ext cx="120459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ED839AD7-333F-78C3-01B1-41CA73609406}"/>
              </a:ext>
            </a:extLst>
          </p:cNvPr>
          <p:cNvSpPr txBox="1"/>
          <p:nvPr/>
        </p:nvSpPr>
        <p:spPr>
          <a:xfrm>
            <a:off x="5574716" y="5841637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~2m</a:t>
            </a:r>
          </a:p>
        </p:txBody>
      </p:sp>
      <p:sp>
        <p:nvSpPr>
          <p:cNvPr id="17" name="Free-form: Shape 16">
            <a:extLst>
              <a:ext uri="{FF2B5EF4-FFF2-40B4-BE49-F238E27FC236}">
                <a16:creationId xmlns:a16="http://schemas.microsoft.com/office/drawing/2014/main" id="{89BBFC81-A2B5-54DD-3523-DDCFD75AB0E6}"/>
              </a:ext>
            </a:extLst>
          </p:cNvPr>
          <p:cNvSpPr/>
          <p:nvPr/>
        </p:nvSpPr>
        <p:spPr>
          <a:xfrm>
            <a:off x="4626321" y="197574"/>
            <a:ext cx="1798583" cy="2425423"/>
          </a:xfrm>
          <a:custGeom>
            <a:avLst/>
            <a:gdLst>
              <a:gd name="connsiteX0" fmla="*/ 889403 w 1798583"/>
              <a:gd name="connsiteY0" fmla="*/ 2097260 h 2425423"/>
              <a:gd name="connsiteX1" fmla="*/ 996350 w 1798583"/>
              <a:gd name="connsiteY1" fmla="*/ 2204207 h 2425423"/>
              <a:gd name="connsiteX2" fmla="*/ 976245 w 1798583"/>
              <a:gd name="connsiteY2" fmla="*/ 2215120 h 2425423"/>
              <a:gd name="connsiteX3" fmla="*/ 976245 w 1798583"/>
              <a:gd name="connsiteY3" fmla="*/ 2425423 h 2425423"/>
              <a:gd name="connsiteX4" fmla="*/ 804230 w 1798583"/>
              <a:gd name="connsiteY4" fmla="*/ 2425423 h 2425423"/>
              <a:gd name="connsiteX5" fmla="*/ 804230 w 1798583"/>
              <a:gd name="connsiteY5" fmla="*/ 2215119 h 2425423"/>
              <a:gd name="connsiteX6" fmla="*/ 783044 w 1798583"/>
              <a:gd name="connsiteY6" fmla="*/ 2203620 h 2425423"/>
              <a:gd name="connsiteX7" fmla="*/ 709431 w 1798583"/>
              <a:gd name="connsiteY7" fmla="*/ 1917289 h 2425423"/>
              <a:gd name="connsiteX8" fmla="*/ 811370 w 1798583"/>
              <a:gd name="connsiteY8" fmla="*/ 2019228 h 2425423"/>
              <a:gd name="connsiteX9" fmla="*/ 706495 w 1798583"/>
              <a:gd name="connsiteY9" fmla="*/ 2124103 h 2425423"/>
              <a:gd name="connsiteX10" fmla="*/ 696304 w 1798583"/>
              <a:gd name="connsiteY10" fmla="*/ 2105326 h 2425423"/>
              <a:gd name="connsiteX11" fmla="*/ 679763 w 1798583"/>
              <a:gd name="connsiteY11" fmla="*/ 2023400 h 2425423"/>
              <a:gd name="connsiteX12" fmla="*/ 696304 w 1798583"/>
              <a:gd name="connsiteY12" fmla="*/ 1941474 h 2425423"/>
              <a:gd name="connsiteX13" fmla="*/ 1070458 w 1798583"/>
              <a:gd name="connsiteY13" fmla="*/ 1916206 h 2425423"/>
              <a:gd name="connsiteX14" fmla="*/ 1084173 w 1798583"/>
              <a:gd name="connsiteY14" fmla="*/ 1941474 h 2425423"/>
              <a:gd name="connsiteX15" fmla="*/ 1100713 w 1798583"/>
              <a:gd name="connsiteY15" fmla="*/ 2023400 h 2425423"/>
              <a:gd name="connsiteX16" fmla="*/ 1084173 w 1798583"/>
              <a:gd name="connsiteY16" fmla="*/ 2105326 h 2425423"/>
              <a:gd name="connsiteX17" fmla="*/ 1073394 w 1798583"/>
              <a:gd name="connsiteY17" fmla="*/ 2125186 h 2425423"/>
              <a:gd name="connsiteX18" fmla="*/ 967436 w 1798583"/>
              <a:gd name="connsiteY18" fmla="*/ 2019228 h 2425423"/>
              <a:gd name="connsiteX19" fmla="*/ 0 w 1798583"/>
              <a:gd name="connsiteY19" fmla="*/ 0 h 2425423"/>
              <a:gd name="connsiteX20" fmla="*/ 1798583 w 1798583"/>
              <a:gd name="connsiteY20" fmla="*/ 0 h 2425423"/>
              <a:gd name="connsiteX21" fmla="*/ 1798583 w 1798583"/>
              <a:gd name="connsiteY21" fmla="*/ 651041 h 2425423"/>
              <a:gd name="connsiteX22" fmla="*/ 1764015 w 1798583"/>
              <a:gd name="connsiteY22" fmla="*/ 651041 h 2425423"/>
              <a:gd name="connsiteX23" fmla="*/ 994811 w 1798583"/>
              <a:gd name="connsiteY23" fmla="*/ 1522336 h 2425423"/>
              <a:gd name="connsiteX24" fmla="*/ 994811 w 1798583"/>
              <a:gd name="connsiteY24" fmla="*/ 1845529 h 2425423"/>
              <a:gd name="connsiteX25" fmla="*/ 985069 w 1798583"/>
              <a:gd name="connsiteY25" fmla="*/ 1845529 h 2425423"/>
              <a:gd name="connsiteX26" fmla="*/ 889403 w 1798583"/>
              <a:gd name="connsiteY26" fmla="*/ 1941195 h 2425423"/>
              <a:gd name="connsiteX27" fmla="*/ 793737 w 1798583"/>
              <a:gd name="connsiteY27" fmla="*/ 1845529 h 2425423"/>
              <a:gd name="connsiteX28" fmla="*/ 784961 w 1798583"/>
              <a:gd name="connsiteY28" fmla="*/ 1845529 h 2425423"/>
              <a:gd name="connsiteX29" fmla="*/ 784961 w 1798583"/>
              <a:gd name="connsiteY29" fmla="*/ 1522336 h 2425423"/>
              <a:gd name="connsiteX30" fmla="*/ 15757 w 1798583"/>
              <a:gd name="connsiteY30" fmla="*/ 651041 h 2425423"/>
              <a:gd name="connsiteX31" fmla="*/ 0 w 1798583"/>
              <a:gd name="connsiteY31" fmla="*/ 651041 h 2425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98583" h="2425423">
                <a:moveTo>
                  <a:pt x="889403" y="2097260"/>
                </a:moveTo>
                <a:lnTo>
                  <a:pt x="996350" y="2204207"/>
                </a:lnTo>
                <a:lnTo>
                  <a:pt x="976245" y="2215120"/>
                </a:lnTo>
                <a:lnTo>
                  <a:pt x="976245" y="2425423"/>
                </a:lnTo>
                <a:lnTo>
                  <a:pt x="804230" y="2425423"/>
                </a:lnTo>
                <a:lnTo>
                  <a:pt x="804230" y="2215119"/>
                </a:lnTo>
                <a:lnTo>
                  <a:pt x="783044" y="2203620"/>
                </a:lnTo>
                <a:close/>
                <a:moveTo>
                  <a:pt x="709431" y="1917289"/>
                </a:moveTo>
                <a:lnTo>
                  <a:pt x="811370" y="2019228"/>
                </a:lnTo>
                <a:lnTo>
                  <a:pt x="706495" y="2124103"/>
                </a:lnTo>
                <a:lnTo>
                  <a:pt x="696304" y="2105326"/>
                </a:lnTo>
                <a:cubicBezTo>
                  <a:pt x="685653" y="2080146"/>
                  <a:pt x="679763" y="2052461"/>
                  <a:pt x="679763" y="2023400"/>
                </a:cubicBezTo>
                <a:cubicBezTo>
                  <a:pt x="679763" y="1994340"/>
                  <a:pt x="685653" y="1966655"/>
                  <a:pt x="696304" y="1941474"/>
                </a:cubicBezTo>
                <a:close/>
                <a:moveTo>
                  <a:pt x="1070458" y="1916206"/>
                </a:moveTo>
                <a:lnTo>
                  <a:pt x="1084173" y="1941474"/>
                </a:lnTo>
                <a:cubicBezTo>
                  <a:pt x="1094824" y="1966655"/>
                  <a:pt x="1100713" y="1994340"/>
                  <a:pt x="1100713" y="2023400"/>
                </a:cubicBezTo>
                <a:cubicBezTo>
                  <a:pt x="1100713" y="2052461"/>
                  <a:pt x="1094824" y="2080146"/>
                  <a:pt x="1084173" y="2105326"/>
                </a:cubicBezTo>
                <a:lnTo>
                  <a:pt x="1073394" y="2125186"/>
                </a:lnTo>
                <a:lnTo>
                  <a:pt x="967436" y="2019228"/>
                </a:lnTo>
                <a:close/>
                <a:moveTo>
                  <a:pt x="0" y="0"/>
                </a:moveTo>
                <a:lnTo>
                  <a:pt x="1798583" y="0"/>
                </a:lnTo>
                <a:lnTo>
                  <a:pt x="1798583" y="651041"/>
                </a:lnTo>
                <a:lnTo>
                  <a:pt x="1764015" y="651041"/>
                </a:lnTo>
                <a:lnTo>
                  <a:pt x="994811" y="1522336"/>
                </a:lnTo>
                <a:lnTo>
                  <a:pt x="994811" y="1845529"/>
                </a:lnTo>
                <a:lnTo>
                  <a:pt x="985069" y="1845529"/>
                </a:lnTo>
                <a:lnTo>
                  <a:pt x="889403" y="1941195"/>
                </a:lnTo>
                <a:lnTo>
                  <a:pt x="793737" y="1845529"/>
                </a:lnTo>
                <a:lnTo>
                  <a:pt x="784961" y="1845529"/>
                </a:lnTo>
                <a:lnTo>
                  <a:pt x="784961" y="1522336"/>
                </a:lnTo>
                <a:lnTo>
                  <a:pt x="15757" y="651041"/>
                </a:lnTo>
                <a:lnTo>
                  <a:pt x="0" y="651041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4CB8045-3D5A-2194-4275-F22B429FF964}"/>
              </a:ext>
            </a:extLst>
          </p:cNvPr>
          <p:cNvCxnSpPr/>
          <p:nvPr/>
        </p:nvCxnSpPr>
        <p:spPr>
          <a:xfrm flipH="1">
            <a:off x="5975287" y="1557196"/>
            <a:ext cx="1023042" cy="4798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E160384-367F-E708-98A2-A01085951F88}"/>
              </a:ext>
            </a:extLst>
          </p:cNvPr>
          <p:cNvSpPr txBox="1"/>
          <p:nvPr/>
        </p:nvSpPr>
        <p:spPr>
          <a:xfrm>
            <a:off x="6971168" y="1267485"/>
            <a:ext cx="16205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Mechanical feeder, upgrade to gas controlled feeder (valveless flow)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D3738FE-3459-04EB-B095-6B69DE3F8ACC}"/>
              </a:ext>
            </a:extLst>
          </p:cNvPr>
          <p:cNvGrpSpPr/>
          <p:nvPr/>
        </p:nvGrpSpPr>
        <p:grpSpPr>
          <a:xfrm rot="16200000">
            <a:off x="4844700" y="4886520"/>
            <a:ext cx="461686" cy="369332"/>
            <a:chOff x="8422440" y="4781318"/>
            <a:chExt cx="461686" cy="369332"/>
          </a:xfrm>
        </p:grpSpPr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AF368FE3-1228-EFC9-93C1-86E54D332B94}"/>
                </a:ext>
              </a:extLst>
            </p:cNvPr>
            <p:cNvSpPr/>
            <p:nvPr/>
          </p:nvSpPr>
          <p:spPr>
            <a:xfrm rot="16200000">
              <a:off x="8408860" y="4804737"/>
              <a:ext cx="181069" cy="153909"/>
            </a:xfrm>
            <a:prstGeom prst="triangl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0038B71-2B95-ED2D-8991-15D0CDA9F7E8}"/>
                </a:ext>
              </a:extLst>
            </p:cNvPr>
            <p:cNvSpPr txBox="1"/>
            <p:nvPr/>
          </p:nvSpPr>
          <p:spPr>
            <a:xfrm>
              <a:off x="8580838" y="4781318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04D7B4B-49AC-40CE-7D96-E500BB5EA5D7}"/>
              </a:ext>
            </a:extLst>
          </p:cNvPr>
          <p:cNvGrpSpPr/>
          <p:nvPr/>
        </p:nvGrpSpPr>
        <p:grpSpPr>
          <a:xfrm rot="16200000">
            <a:off x="5479435" y="4886519"/>
            <a:ext cx="461686" cy="369332"/>
            <a:chOff x="8422440" y="4781318"/>
            <a:chExt cx="461686" cy="369332"/>
          </a:xfrm>
        </p:grpSpPr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B9855382-7F6E-D856-523F-9B3CF0B81FA8}"/>
                </a:ext>
              </a:extLst>
            </p:cNvPr>
            <p:cNvSpPr/>
            <p:nvPr/>
          </p:nvSpPr>
          <p:spPr>
            <a:xfrm rot="16200000">
              <a:off x="8408860" y="4804737"/>
              <a:ext cx="181069" cy="153909"/>
            </a:xfrm>
            <a:prstGeom prst="triangl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D6A4E90-9481-9062-1DF2-79C5BDB09AE2}"/>
                </a:ext>
              </a:extLst>
            </p:cNvPr>
            <p:cNvSpPr txBox="1"/>
            <p:nvPr/>
          </p:nvSpPr>
          <p:spPr>
            <a:xfrm>
              <a:off x="8580838" y="4781318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009CC0C-95F6-24DA-FB0C-776232F2FA58}"/>
              </a:ext>
            </a:extLst>
          </p:cNvPr>
          <p:cNvGrpSpPr/>
          <p:nvPr/>
        </p:nvGrpSpPr>
        <p:grpSpPr>
          <a:xfrm rot="16200000">
            <a:off x="4353914" y="4886520"/>
            <a:ext cx="461686" cy="369332"/>
            <a:chOff x="8422440" y="4781318"/>
            <a:chExt cx="461686" cy="369332"/>
          </a:xfrm>
        </p:grpSpPr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0D4340AB-9EF5-C086-0BDB-056C928AA001}"/>
                </a:ext>
              </a:extLst>
            </p:cNvPr>
            <p:cNvSpPr/>
            <p:nvPr/>
          </p:nvSpPr>
          <p:spPr>
            <a:xfrm rot="16200000">
              <a:off x="8408860" y="4804737"/>
              <a:ext cx="181069" cy="153909"/>
            </a:xfrm>
            <a:prstGeom prst="triangl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39883DF-D1F6-4471-314A-AD1A3F97B48F}"/>
                </a:ext>
              </a:extLst>
            </p:cNvPr>
            <p:cNvSpPr txBox="1"/>
            <p:nvPr/>
          </p:nvSpPr>
          <p:spPr>
            <a:xfrm>
              <a:off x="8580838" y="4781318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9742ED7-5F22-371D-EBBE-AF6A5DB35399}"/>
              </a:ext>
            </a:extLst>
          </p:cNvPr>
          <p:cNvGrpSpPr/>
          <p:nvPr/>
        </p:nvGrpSpPr>
        <p:grpSpPr>
          <a:xfrm rot="16200000">
            <a:off x="6009395" y="4908211"/>
            <a:ext cx="461686" cy="369332"/>
            <a:chOff x="8422440" y="4781318"/>
            <a:chExt cx="461686" cy="369332"/>
          </a:xfrm>
        </p:grpSpPr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8B3DB2F4-7AA2-8FB2-AA90-6520AECE2264}"/>
                </a:ext>
              </a:extLst>
            </p:cNvPr>
            <p:cNvSpPr/>
            <p:nvPr/>
          </p:nvSpPr>
          <p:spPr>
            <a:xfrm rot="16200000">
              <a:off x="8408860" y="4804737"/>
              <a:ext cx="181069" cy="153909"/>
            </a:xfrm>
            <a:prstGeom prst="triangl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22EA0F3-DFA1-84D7-AE50-32344E14CFA8}"/>
                </a:ext>
              </a:extLst>
            </p:cNvPr>
            <p:cNvSpPr txBox="1"/>
            <p:nvPr/>
          </p:nvSpPr>
          <p:spPr>
            <a:xfrm>
              <a:off x="8580838" y="4781318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116E226-164B-53B8-044A-A443611C8FC7}"/>
              </a:ext>
            </a:extLst>
          </p:cNvPr>
          <p:cNvGrpSpPr/>
          <p:nvPr/>
        </p:nvGrpSpPr>
        <p:grpSpPr>
          <a:xfrm rot="16200000">
            <a:off x="6590467" y="4888101"/>
            <a:ext cx="461686" cy="369332"/>
            <a:chOff x="8422440" y="4781318"/>
            <a:chExt cx="461686" cy="369332"/>
          </a:xfrm>
        </p:grpSpPr>
        <p:sp>
          <p:nvSpPr>
            <p:cNvPr id="24" name="Isosceles Triangle 23">
              <a:extLst>
                <a:ext uri="{FF2B5EF4-FFF2-40B4-BE49-F238E27FC236}">
                  <a16:creationId xmlns:a16="http://schemas.microsoft.com/office/drawing/2014/main" id="{BA015198-6C6C-DB90-6804-8C697712313B}"/>
                </a:ext>
              </a:extLst>
            </p:cNvPr>
            <p:cNvSpPr/>
            <p:nvPr/>
          </p:nvSpPr>
          <p:spPr>
            <a:xfrm rot="16200000">
              <a:off x="8408860" y="4804737"/>
              <a:ext cx="181069" cy="153909"/>
            </a:xfrm>
            <a:prstGeom prst="triangl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D435073-A756-50BE-C49A-35D2B02BBC7D}"/>
                </a:ext>
              </a:extLst>
            </p:cNvPr>
            <p:cNvSpPr txBox="1"/>
            <p:nvPr/>
          </p:nvSpPr>
          <p:spPr>
            <a:xfrm>
              <a:off x="8580838" y="4781318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074C876-D57C-9C84-62C3-205E05A0B754}"/>
              </a:ext>
            </a:extLst>
          </p:cNvPr>
          <p:cNvGrpSpPr/>
          <p:nvPr/>
        </p:nvGrpSpPr>
        <p:grpSpPr>
          <a:xfrm rot="16200000">
            <a:off x="7196134" y="4881333"/>
            <a:ext cx="461686" cy="369332"/>
            <a:chOff x="8422440" y="4781318"/>
            <a:chExt cx="461686" cy="369332"/>
          </a:xfrm>
        </p:grpSpPr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B2AED9F2-CC17-3957-880E-C53D6C687102}"/>
                </a:ext>
              </a:extLst>
            </p:cNvPr>
            <p:cNvSpPr/>
            <p:nvPr/>
          </p:nvSpPr>
          <p:spPr>
            <a:xfrm rot="16200000">
              <a:off x="8408860" y="4804737"/>
              <a:ext cx="181069" cy="153909"/>
            </a:xfrm>
            <a:prstGeom prst="triangl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E7E3C1B-4D52-1AE6-BF69-131609DBC271}"/>
                </a:ext>
              </a:extLst>
            </p:cNvPr>
            <p:cNvSpPr txBox="1"/>
            <p:nvPr/>
          </p:nvSpPr>
          <p:spPr>
            <a:xfrm>
              <a:off x="8580838" y="4781318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83257E3-2D1B-8FAF-AFC0-7897A610DE22}"/>
              </a:ext>
            </a:extLst>
          </p:cNvPr>
          <p:cNvGrpSpPr/>
          <p:nvPr/>
        </p:nvGrpSpPr>
        <p:grpSpPr>
          <a:xfrm rot="16200000">
            <a:off x="7602378" y="4888100"/>
            <a:ext cx="461686" cy="369332"/>
            <a:chOff x="8422440" y="4781318"/>
            <a:chExt cx="461686" cy="369332"/>
          </a:xfrm>
        </p:grpSpPr>
        <p:sp>
          <p:nvSpPr>
            <p:cNvPr id="57" name="Isosceles Triangle 56">
              <a:extLst>
                <a:ext uri="{FF2B5EF4-FFF2-40B4-BE49-F238E27FC236}">
                  <a16:creationId xmlns:a16="http://schemas.microsoft.com/office/drawing/2014/main" id="{D2B93654-B6BE-B63F-2827-188BEC995E00}"/>
                </a:ext>
              </a:extLst>
            </p:cNvPr>
            <p:cNvSpPr/>
            <p:nvPr/>
          </p:nvSpPr>
          <p:spPr>
            <a:xfrm rot="16200000">
              <a:off x="8408860" y="4804737"/>
              <a:ext cx="181069" cy="153909"/>
            </a:xfrm>
            <a:prstGeom prst="triangl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3C3255A6-1CC0-90F2-9707-A49AD5F57E5B}"/>
                </a:ext>
              </a:extLst>
            </p:cNvPr>
            <p:cNvSpPr txBox="1"/>
            <p:nvPr/>
          </p:nvSpPr>
          <p:spPr>
            <a:xfrm>
              <a:off x="8580838" y="4781318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3A43870-ABF6-0DA5-3694-F046EBC7198B}"/>
              </a:ext>
            </a:extLst>
          </p:cNvPr>
          <p:cNvGrpSpPr/>
          <p:nvPr/>
        </p:nvGrpSpPr>
        <p:grpSpPr>
          <a:xfrm rot="16200000">
            <a:off x="8228900" y="4872279"/>
            <a:ext cx="461686" cy="369332"/>
            <a:chOff x="8422440" y="4781318"/>
            <a:chExt cx="461686" cy="369332"/>
          </a:xfrm>
        </p:grpSpPr>
        <p:sp>
          <p:nvSpPr>
            <p:cNvPr id="60" name="Isosceles Triangle 59">
              <a:extLst>
                <a:ext uri="{FF2B5EF4-FFF2-40B4-BE49-F238E27FC236}">
                  <a16:creationId xmlns:a16="http://schemas.microsoft.com/office/drawing/2014/main" id="{E7AEBEE1-887D-88D3-A4EF-D24AE35FA103}"/>
                </a:ext>
              </a:extLst>
            </p:cNvPr>
            <p:cNvSpPr/>
            <p:nvPr/>
          </p:nvSpPr>
          <p:spPr>
            <a:xfrm rot="16200000">
              <a:off x="8408860" y="4804737"/>
              <a:ext cx="181069" cy="153909"/>
            </a:xfrm>
            <a:prstGeom prst="triangl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BEE0A98-8EE2-3724-B955-B739679D23BD}"/>
                </a:ext>
              </a:extLst>
            </p:cNvPr>
            <p:cNvSpPr txBox="1"/>
            <p:nvPr/>
          </p:nvSpPr>
          <p:spPr>
            <a:xfrm>
              <a:off x="8580838" y="4781318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EC8EC9B0-2459-AEBB-39FF-567A30C545F7}"/>
              </a:ext>
            </a:extLst>
          </p:cNvPr>
          <p:cNvGrpSpPr/>
          <p:nvPr/>
        </p:nvGrpSpPr>
        <p:grpSpPr>
          <a:xfrm rot="16200000">
            <a:off x="5935729" y="3717034"/>
            <a:ext cx="461686" cy="369332"/>
            <a:chOff x="8422440" y="4781318"/>
            <a:chExt cx="461686" cy="369332"/>
          </a:xfrm>
        </p:grpSpPr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89C54599-4AEF-7680-855A-DCB6B6D58E09}"/>
                </a:ext>
              </a:extLst>
            </p:cNvPr>
            <p:cNvSpPr/>
            <p:nvPr/>
          </p:nvSpPr>
          <p:spPr>
            <a:xfrm rot="16200000">
              <a:off x="8408860" y="4804737"/>
              <a:ext cx="181069" cy="153909"/>
            </a:xfrm>
            <a:prstGeom prst="triangl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8D62CCE-402D-CE52-E1ED-707C70F3651C}"/>
                </a:ext>
              </a:extLst>
            </p:cNvPr>
            <p:cNvSpPr txBox="1"/>
            <p:nvPr/>
          </p:nvSpPr>
          <p:spPr>
            <a:xfrm>
              <a:off x="8580838" y="4781318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DF87399-F5B1-A0B5-5777-380065C9EC0E}"/>
              </a:ext>
            </a:extLst>
          </p:cNvPr>
          <p:cNvGrpSpPr/>
          <p:nvPr/>
        </p:nvGrpSpPr>
        <p:grpSpPr>
          <a:xfrm rot="16200000">
            <a:off x="6564323" y="3705546"/>
            <a:ext cx="461686" cy="369332"/>
            <a:chOff x="8422440" y="4781318"/>
            <a:chExt cx="461686" cy="369332"/>
          </a:xfrm>
        </p:grpSpPr>
        <p:sp>
          <p:nvSpPr>
            <p:cNvPr id="66" name="Isosceles Triangle 65">
              <a:extLst>
                <a:ext uri="{FF2B5EF4-FFF2-40B4-BE49-F238E27FC236}">
                  <a16:creationId xmlns:a16="http://schemas.microsoft.com/office/drawing/2014/main" id="{91A5CEFB-4DD7-C089-141E-B2CE2A403135}"/>
                </a:ext>
              </a:extLst>
            </p:cNvPr>
            <p:cNvSpPr/>
            <p:nvPr/>
          </p:nvSpPr>
          <p:spPr>
            <a:xfrm rot="16200000">
              <a:off x="8408860" y="4804737"/>
              <a:ext cx="181069" cy="153909"/>
            </a:xfrm>
            <a:prstGeom prst="triangl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9CACFA90-308F-18DD-4ABA-41F651401479}"/>
                </a:ext>
              </a:extLst>
            </p:cNvPr>
            <p:cNvSpPr txBox="1"/>
            <p:nvPr/>
          </p:nvSpPr>
          <p:spPr>
            <a:xfrm>
              <a:off x="8580838" y="4781318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3E5AE8D3-8408-7B0E-9364-DF07E324D29D}"/>
              </a:ext>
            </a:extLst>
          </p:cNvPr>
          <p:cNvGrpSpPr/>
          <p:nvPr/>
        </p:nvGrpSpPr>
        <p:grpSpPr>
          <a:xfrm rot="16200000">
            <a:off x="7097998" y="3698193"/>
            <a:ext cx="461686" cy="369332"/>
            <a:chOff x="8422440" y="4781318"/>
            <a:chExt cx="461686" cy="369332"/>
          </a:xfrm>
        </p:grpSpPr>
        <p:sp>
          <p:nvSpPr>
            <p:cNvPr id="69" name="Isosceles Triangle 68">
              <a:extLst>
                <a:ext uri="{FF2B5EF4-FFF2-40B4-BE49-F238E27FC236}">
                  <a16:creationId xmlns:a16="http://schemas.microsoft.com/office/drawing/2014/main" id="{76B97D1B-93E2-8971-8612-87F264971287}"/>
                </a:ext>
              </a:extLst>
            </p:cNvPr>
            <p:cNvSpPr/>
            <p:nvPr/>
          </p:nvSpPr>
          <p:spPr>
            <a:xfrm rot="16200000">
              <a:off x="8408860" y="4804737"/>
              <a:ext cx="181069" cy="153909"/>
            </a:xfrm>
            <a:prstGeom prst="triangl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0FACF170-91AB-C4B2-3CC1-9BA598B754A5}"/>
                </a:ext>
              </a:extLst>
            </p:cNvPr>
            <p:cNvSpPr txBox="1"/>
            <p:nvPr/>
          </p:nvSpPr>
          <p:spPr>
            <a:xfrm>
              <a:off x="8580838" y="4781318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43058BB-F6C8-A7C8-1CF2-A3F656FA8744}"/>
              </a:ext>
            </a:extLst>
          </p:cNvPr>
          <p:cNvGrpSpPr/>
          <p:nvPr/>
        </p:nvGrpSpPr>
        <p:grpSpPr>
          <a:xfrm rot="16200000">
            <a:off x="7622116" y="3707614"/>
            <a:ext cx="461686" cy="369332"/>
            <a:chOff x="8422440" y="4781318"/>
            <a:chExt cx="461686" cy="369332"/>
          </a:xfrm>
        </p:grpSpPr>
        <p:sp>
          <p:nvSpPr>
            <p:cNvPr id="72" name="Isosceles Triangle 71">
              <a:extLst>
                <a:ext uri="{FF2B5EF4-FFF2-40B4-BE49-F238E27FC236}">
                  <a16:creationId xmlns:a16="http://schemas.microsoft.com/office/drawing/2014/main" id="{93422440-1ADE-0B75-185F-53513F951DF8}"/>
                </a:ext>
              </a:extLst>
            </p:cNvPr>
            <p:cNvSpPr/>
            <p:nvPr/>
          </p:nvSpPr>
          <p:spPr>
            <a:xfrm rot="16200000">
              <a:off x="8408860" y="4804737"/>
              <a:ext cx="181069" cy="153909"/>
            </a:xfrm>
            <a:prstGeom prst="triangl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2CD7A524-92A1-AE88-02D1-7BC065ADAA3F}"/>
                </a:ext>
              </a:extLst>
            </p:cNvPr>
            <p:cNvSpPr txBox="1"/>
            <p:nvPr/>
          </p:nvSpPr>
          <p:spPr>
            <a:xfrm>
              <a:off x="8580838" y="4781318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5E725C3-A0CE-09F0-DDF5-349945961870}"/>
              </a:ext>
            </a:extLst>
          </p:cNvPr>
          <p:cNvGrpSpPr/>
          <p:nvPr/>
        </p:nvGrpSpPr>
        <p:grpSpPr>
          <a:xfrm rot="16200000">
            <a:off x="8274575" y="3717033"/>
            <a:ext cx="461686" cy="369332"/>
            <a:chOff x="8422440" y="4781318"/>
            <a:chExt cx="461686" cy="369332"/>
          </a:xfrm>
        </p:grpSpPr>
        <p:sp>
          <p:nvSpPr>
            <p:cNvPr id="75" name="Isosceles Triangle 74">
              <a:extLst>
                <a:ext uri="{FF2B5EF4-FFF2-40B4-BE49-F238E27FC236}">
                  <a16:creationId xmlns:a16="http://schemas.microsoft.com/office/drawing/2014/main" id="{C8DC3673-05D2-9B43-7CC0-590A19009A5C}"/>
                </a:ext>
              </a:extLst>
            </p:cNvPr>
            <p:cNvSpPr/>
            <p:nvPr/>
          </p:nvSpPr>
          <p:spPr>
            <a:xfrm rot="16200000">
              <a:off x="8408860" y="4804737"/>
              <a:ext cx="181069" cy="153909"/>
            </a:xfrm>
            <a:prstGeom prst="triangl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C83D4791-6DE4-8686-5AE5-C562E97FDE27}"/>
                </a:ext>
              </a:extLst>
            </p:cNvPr>
            <p:cNvSpPr txBox="1"/>
            <p:nvPr/>
          </p:nvSpPr>
          <p:spPr>
            <a:xfrm>
              <a:off x="8580838" y="4781318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787A84C-09FD-BC9F-5330-F2409FE71D8E}"/>
              </a:ext>
            </a:extLst>
          </p:cNvPr>
          <p:cNvGrpSpPr/>
          <p:nvPr/>
        </p:nvGrpSpPr>
        <p:grpSpPr>
          <a:xfrm>
            <a:off x="9566950" y="4874648"/>
            <a:ext cx="461686" cy="369332"/>
            <a:chOff x="8422440" y="4781318"/>
            <a:chExt cx="461686" cy="369332"/>
          </a:xfrm>
        </p:grpSpPr>
        <p:sp>
          <p:nvSpPr>
            <p:cNvPr id="78" name="Isosceles Triangle 77">
              <a:extLst>
                <a:ext uri="{FF2B5EF4-FFF2-40B4-BE49-F238E27FC236}">
                  <a16:creationId xmlns:a16="http://schemas.microsoft.com/office/drawing/2014/main" id="{7052CAC2-D24C-63D8-6B19-D9ABF127CD85}"/>
                </a:ext>
              </a:extLst>
            </p:cNvPr>
            <p:cNvSpPr/>
            <p:nvPr/>
          </p:nvSpPr>
          <p:spPr>
            <a:xfrm rot="16200000">
              <a:off x="8408860" y="4804737"/>
              <a:ext cx="181069" cy="153909"/>
            </a:xfrm>
            <a:prstGeom prst="triangl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FB97DE4-BA81-760F-F453-F3852CCECACD}"/>
                </a:ext>
              </a:extLst>
            </p:cNvPr>
            <p:cNvSpPr txBox="1"/>
            <p:nvPr/>
          </p:nvSpPr>
          <p:spPr>
            <a:xfrm>
              <a:off x="8580838" y="4781318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5246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0F7046FC-E93F-D5B2-80CE-B2A0E42944CD}"/>
              </a:ext>
            </a:extLst>
          </p:cNvPr>
          <p:cNvCxnSpPr>
            <a:cxnSpLocks/>
            <a:stCxn id="3" idx="3"/>
            <a:endCxn id="12" idx="1"/>
          </p:cNvCxnSpPr>
          <p:nvPr/>
        </p:nvCxnSpPr>
        <p:spPr>
          <a:xfrm flipV="1">
            <a:off x="1734403" y="4339889"/>
            <a:ext cx="1686480" cy="180259"/>
          </a:xfrm>
          <a:prstGeom prst="bentConnector3">
            <a:avLst>
              <a:gd name="adj1" fmla="val 3335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04D7BA58-3EDE-C064-F909-9DD759B8FB73}"/>
              </a:ext>
            </a:extLst>
          </p:cNvPr>
          <p:cNvCxnSpPr>
            <a:stCxn id="3" idx="0"/>
          </p:cNvCxnSpPr>
          <p:nvPr/>
        </p:nvCxnSpPr>
        <p:spPr>
          <a:xfrm rot="5400000" flipH="1" flipV="1">
            <a:off x="1251354" y="1551584"/>
            <a:ext cx="2165894" cy="254490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8EA83AF-9668-F9F8-D4E3-EF191A3AE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727"/>
            <a:ext cx="10279004" cy="491240"/>
          </a:xfrm>
        </p:spPr>
        <p:txBody>
          <a:bodyPr>
            <a:normAutofit fontScale="90000"/>
          </a:bodyPr>
          <a:lstStyle/>
          <a:p>
            <a:r>
              <a:rPr lang="en-GB" dirty="0"/>
              <a:t>Whole circuit</a:t>
            </a:r>
          </a:p>
        </p:txBody>
      </p:sp>
      <p:sp>
        <p:nvSpPr>
          <p:cNvPr id="4" name="Free-form: Shape 3">
            <a:extLst>
              <a:ext uri="{FF2B5EF4-FFF2-40B4-BE49-F238E27FC236}">
                <a16:creationId xmlns:a16="http://schemas.microsoft.com/office/drawing/2014/main" id="{17F33538-DB1A-10CB-E311-798FD929304B}"/>
              </a:ext>
            </a:extLst>
          </p:cNvPr>
          <p:cNvSpPr/>
          <p:nvPr/>
        </p:nvSpPr>
        <p:spPr>
          <a:xfrm>
            <a:off x="5148072" y="2354328"/>
            <a:ext cx="1129499" cy="1997763"/>
          </a:xfrm>
          <a:custGeom>
            <a:avLst/>
            <a:gdLst>
              <a:gd name="connsiteX0" fmla="*/ 0 w 1372415"/>
              <a:gd name="connsiteY0" fmla="*/ 0 h 4833001"/>
              <a:gd name="connsiteX1" fmla="*/ 1372415 w 1372415"/>
              <a:gd name="connsiteY1" fmla="*/ 0 h 4833001"/>
              <a:gd name="connsiteX2" fmla="*/ 944380 w 1372415"/>
              <a:gd name="connsiteY2" fmla="*/ 826845 h 4833001"/>
              <a:gd name="connsiteX3" fmla="*/ 944380 w 1372415"/>
              <a:gd name="connsiteY3" fmla="*/ 4833001 h 4833001"/>
              <a:gd name="connsiteX4" fmla="*/ 419278 w 1372415"/>
              <a:gd name="connsiteY4" fmla="*/ 4833001 h 4833001"/>
              <a:gd name="connsiteX5" fmla="*/ 419278 w 1372415"/>
              <a:gd name="connsiteY5" fmla="*/ 822315 h 4833001"/>
              <a:gd name="connsiteX6" fmla="*/ 425690 w 1372415"/>
              <a:gd name="connsiteY6" fmla="*/ 822315 h 4833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2415" h="4833001">
                <a:moveTo>
                  <a:pt x="0" y="0"/>
                </a:moveTo>
                <a:lnTo>
                  <a:pt x="1372415" y="0"/>
                </a:lnTo>
                <a:lnTo>
                  <a:pt x="944380" y="826845"/>
                </a:lnTo>
                <a:lnTo>
                  <a:pt x="944380" y="4833001"/>
                </a:lnTo>
                <a:lnTo>
                  <a:pt x="419278" y="4833001"/>
                </a:lnTo>
                <a:lnTo>
                  <a:pt x="419278" y="822315"/>
                </a:lnTo>
                <a:lnTo>
                  <a:pt x="425690" y="822315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" wrap="square" rtlCol="0" anchor="ctr">
            <a:noAutofit/>
          </a:bodyPr>
          <a:lstStyle/>
          <a:p>
            <a:pPr algn="ctr"/>
            <a:r>
              <a:rPr lang="en-GB" dirty="0"/>
              <a:t>Downcomer</a:t>
            </a:r>
          </a:p>
        </p:txBody>
      </p:sp>
      <p:sp>
        <p:nvSpPr>
          <p:cNvPr id="25" name="Free-form: Shape 24">
            <a:extLst>
              <a:ext uri="{FF2B5EF4-FFF2-40B4-BE49-F238E27FC236}">
                <a16:creationId xmlns:a16="http://schemas.microsoft.com/office/drawing/2014/main" id="{D8D4F49A-2298-6E5E-FD01-5E6A46DB8D56}"/>
              </a:ext>
            </a:extLst>
          </p:cNvPr>
          <p:cNvSpPr/>
          <p:nvPr/>
        </p:nvSpPr>
        <p:spPr>
          <a:xfrm>
            <a:off x="3986784" y="4132543"/>
            <a:ext cx="5559552" cy="1572768"/>
          </a:xfrm>
          <a:custGeom>
            <a:avLst/>
            <a:gdLst>
              <a:gd name="connsiteX0" fmla="*/ 1161288 w 5559552"/>
              <a:gd name="connsiteY0" fmla="*/ 0 h 1572768"/>
              <a:gd name="connsiteX1" fmla="*/ 4773168 w 5559552"/>
              <a:gd name="connsiteY1" fmla="*/ 0 h 1572768"/>
              <a:gd name="connsiteX2" fmla="*/ 5559552 w 5559552"/>
              <a:gd name="connsiteY2" fmla="*/ 786384 h 1572768"/>
              <a:gd name="connsiteX3" fmla="*/ 4773168 w 5559552"/>
              <a:gd name="connsiteY3" fmla="*/ 1572768 h 1572768"/>
              <a:gd name="connsiteX4" fmla="*/ 0 w 5559552"/>
              <a:gd name="connsiteY4" fmla="*/ 1572768 h 1572768"/>
              <a:gd name="connsiteX5" fmla="*/ 0 w 5559552"/>
              <a:gd name="connsiteY5" fmla="*/ 1179576 h 1572768"/>
              <a:gd name="connsiteX6" fmla="*/ 4773168 w 5559552"/>
              <a:gd name="connsiteY6" fmla="*/ 1179576 h 1572768"/>
              <a:gd name="connsiteX7" fmla="*/ 5166360 w 5559552"/>
              <a:gd name="connsiteY7" fmla="*/ 786384 h 1572768"/>
              <a:gd name="connsiteX8" fmla="*/ 4773168 w 5559552"/>
              <a:gd name="connsiteY8" fmla="*/ 393192 h 1572768"/>
              <a:gd name="connsiteX9" fmla="*/ 1161288 w 5559552"/>
              <a:gd name="connsiteY9" fmla="*/ 393192 h 1572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59552" h="1572768">
                <a:moveTo>
                  <a:pt x="1161288" y="0"/>
                </a:moveTo>
                <a:lnTo>
                  <a:pt x="4773168" y="0"/>
                </a:lnTo>
                <a:cubicBezTo>
                  <a:pt x="5207476" y="0"/>
                  <a:pt x="5559552" y="352076"/>
                  <a:pt x="5559552" y="786384"/>
                </a:cubicBezTo>
                <a:cubicBezTo>
                  <a:pt x="5559552" y="1220692"/>
                  <a:pt x="5207476" y="1572768"/>
                  <a:pt x="4773168" y="1572768"/>
                </a:cubicBezTo>
                <a:lnTo>
                  <a:pt x="0" y="1572768"/>
                </a:lnTo>
                <a:lnTo>
                  <a:pt x="0" y="1179576"/>
                </a:lnTo>
                <a:lnTo>
                  <a:pt x="4773168" y="1179576"/>
                </a:lnTo>
                <a:cubicBezTo>
                  <a:pt x="4990322" y="1179576"/>
                  <a:pt x="5166360" y="1003538"/>
                  <a:pt x="5166360" y="786384"/>
                </a:cubicBezTo>
                <a:cubicBezTo>
                  <a:pt x="5166360" y="569230"/>
                  <a:pt x="4990322" y="393192"/>
                  <a:pt x="4773168" y="393192"/>
                </a:cubicBezTo>
                <a:lnTo>
                  <a:pt x="1161288" y="393192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6B1BDE3-394C-61DE-447F-01FB0513A12E}"/>
              </a:ext>
            </a:extLst>
          </p:cNvPr>
          <p:cNvSpPr/>
          <p:nvPr/>
        </p:nvSpPr>
        <p:spPr>
          <a:xfrm>
            <a:off x="2590801" y="5249291"/>
            <a:ext cx="1572768" cy="1243584"/>
          </a:xfrm>
          <a:prstGeom prst="rect">
            <a:avLst/>
          </a:prstGeom>
          <a:gradFill flip="none" rotWithShape="1">
            <a:gsLst>
              <a:gs pos="38000">
                <a:schemeClr val="tx1">
                  <a:lumMod val="85000"/>
                  <a:lumOff val="15000"/>
                </a:schemeClr>
              </a:gs>
              <a:gs pos="62000">
                <a:schemeClr val="bg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5AF712-F233-11EB-50C6-2F00029C2CB3}"/>
              </a:ext>
            </a:extLst>
          </p:cNvPr>
          <p:cNvSpPr/>
          <p:nvPr/>
        </p:nvSpPr>
        <p:spPr>
          <a:xfrm>
            <a:off x="2693087" y="1272234"/>
            <a:ext cx="365760" cy="491612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dirty="0"/>
              <a:t>Vacuum/pressure Lift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C0CECF0E-F20E-3350-5FAC-C96CB6F58814}"/>
              </a:ext>
            </a:extLst>
          </p:cNvPr>
          <p:cNvSpPr/>
          <p:nvPr/>
        </p:nvSpPr>
        <p:spPr>
          <a:xfrm>
            <a:off x="3420883" y="4155223"/>
            <a:ext cx="1572768" cy="3693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Driving Gas in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C94A35B3-107E-1C44-C35D-529210629B2D}"/>
              </a:ext>
            </a:extLst>
          </p:cNvPr>
          <p:cNvSpPr/>
          <p:nvPr/>
        </p:nvSpPr>
        <p:spPr>
          <a:xfrm flipH="1">
            <a:off x="1418052" y="5222176"/>
            <a:ext cx="1104171" cy="48313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Gas out</a:t>
            </a:r>
          </a:p>
        </p:txBody>
      </p:sp>
      <p:sp>
        <p:nvSpPr>
          <p:cNvPr id="24" name="Free-form: Shape 23">
            <a:extLst>
              <a:ext uri="{FF2B5EF4-FFF2-40B4-BE49-F238E27FC236}">
                <a16:creationId xmlns:a16="http://schemas.microsoft.com/office/drawing/2014/main" id="{2C334CBE-4AE4-C7FB-23B7-D8E99E0FD131}"/>
              </a:ext>
            </a:extLst>
          </p:cNvPr>
          <p:cNvSpPr/>
          <p:nvPr/>
        </p:nvSpPr>
        <p:spPr>
          <a:xfrm>
            <a:off x="2698911" y="534966"/>
            <a:ext cx="3271597" cy="850423"/>
          </a:xfrm>
          <a:custGeom>
            <a:avLst/>
            <a:gdLst>
              <a:gd name="connsiteX0" fmla="*/ 884419 w 3271597"/>
              <a:gd name="connsiteY0" fmla="*/ 51 h 850423"/>
              <a:gd name="connsiteX1" fmla="*/ 884280 w 3271597"/>
              <a:gd name="connsiteY1" fmla="*/ 9981 h 850423"/>
              <a:gd name="connsiteX2" fmla="*/ 2575052 w 3271597"/>
              <a:gd name="connsiteY2" fmla="*/ 9981 h 850423"/>
              <a:gd name="connsiteX3" fmla="*/ 2575052 w 3271597"/>
              <a:gd name="connsiteY3" fmla="*/ 10472 h 850423"/>
              <a:gd name="connsiteX4" fmla="*/ 2652284 w 3271597"/>
              <a:gd name="connsiteY4" fmla="*/ 15585 h 850423"/>
              <a:gd name="connsiteX5" fmla="*/ 3111731 w 3271597"/>
              <a:gd name="connsiteY5" fmla="*/ 311449 h 850423"/>
              <a:gd name="connsiteX6" fmla="*/ 3271549 w 3271597"/>
              <a:gd name="connsiteY6" fmla="*/ 850423 h 850423"/>
              <a:gd name="connsiteX7" fmla="*/ 2931247 w 3271597"/>
              <a:gd name="connsiteY7" fmla="*/ 845648 h 850423"/>
              <a:gd name="connsiteX8" fmla="*/ 2864534 w 3271597"/>
              <a:gd name="connsiteY8" fmla="*/ 555202 h 850423"/>
              <a:gd name="connsiteX9" fmla="*/ 2659310 w 3271597"/>
              <a:gd name="connsiteY9" fmla="*/ 364698 h 850423"/>
              <a:gd name="connsiteX10" fmla="*/ 2575052 w 3271597"/>
              <a:gd name="connsiteY10" fmla="*/ 350804 h 850423"/>
              <a:gd name="connsiteX11" fmla="*/ 2575052 w 3271597"/>
              <a:gd name="connsiteY11" fmla="*/ 353974 h 850423"/>
              <a:gd name="connsiteX12" fmla="*/ 879453 w 3271597"/>
              <a:gd name="connsiteY12" fmla="*/ 353974 h 850423"/>
              <a:gd name="connsiteX13" fmla="*/ 879391 w 3271597"/>
              <a:gd name="connsiteY13" fmla="*/ 358369 h 850423"/>
              <a:gd name="connsiteX14" fmla="*/ 573568 w 3271597"/>
              <a:gd name="connsiteY14" fmla="*/ 428613 h 850423"/>
              <a:gd name="connsiteX15" fmla="*/ 358349 w 3271597"/>
              <a:gd name="connsiteY15" fmla="*/ 733420 h 850423"/>
              <a:gd name="connsiteX16" fmla="*/ 0 w 3271597"/>
              <a:gd name="connsiteY16" fmla="*/ 733421 h 850423"/>
              <a:gd name="connsiteX17" fmla="*/ 316911 w 3271597"/>
              <a:gd name="connsiteY17" fmla="*/ 168330 h 850423"/>
              <a:gd name="connsiteX18" fmla="*/ 884419 w 3271597"/>
              <a:gd name="connsiteY18" fmla="*/ 51 h 850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271597" h="850423">
                <a:moveTo>
                  <a:pt x="884419" y="51"/>
                </a:moveTo>
                <a:lnTo>
                  <a:pt x="884280" y="9981"/>
                </a:lnTo>
                <a:lnTo>
                  <a:pt x="2575052" y="9981"/>
                </a:lnTo>
                <a:lnTo>
                  <a:pt x="2575052" y="10472"/>
                </a:lnTo>
                <a:lnTo>
                  <a:pt x="2652284" y="15585"/>
                </a:lnTo>
                <a:cubicBezTo>
                  <a:pt x="2830822" y="39313"/>
                  <a:pt x="2995945" y="144650"/>
                  <a:pt x="3111731" y="311449"/>
                </a:cubicBezTo>
                <a:cubicBezTo>
                  <a:pt x="3216858" y="462893"/>
                  <a:pt x="3273490" y="653881"/>
                  <a:pt x="3271549" y="850423"/>
                </a:cubicBezTo>
                <a:cubicBezTo>
                  <a:pt x="3158115" y="848831"/>
                  <a:pt x="3044681" y="847240"/>
                  <a:pt x="2931247" y="845648"/>
                </a:cubicBezTo>
                <a:cubicBezTo>
                  <a:pt x="2932019" y="741544"/>
                  <a:pt x="2908652" y="639808"/>
                  <a:pt x="2864534" y="555202"/>
                </a:cubicBezTo>
                <a:cubicBezTo>
                  <a:pt x="2814356" y="458974"/>
                  <a:pt x="2741192" y="392114"/>
                  <a:pt x="2659310" y="364698"/>
                </a:cubicBezTo>
                <a:lnTo>
                  <a:pt x="2575052" y="350804"/>
                </a:lnTo>
                <a:lnTo>
                  <a:pt x="2575052" y="353974"/>
                </a:lnTo>
                <a:lnTo>
                  <a:pt x="879453" y="353974"/>
                </a:lnTo>
                <a:lnTo>
                  <a:pt x="879391" y="358369"/>
                </a:lnTo>
                <a:cubicBezTo>
                  <a:pt x="769775" y="357556"/>
                  <a:pt x="662654" y="382160"/>
                  <a:pt x="573568" y="428613"/>
                </a:cubicBezTo>
                <a:cubicBezTo>
                  <a:pt x="438473" y="499057"/>
                  <a:pt x="358349" y="612533"/>
                  <a:pt x="358349" y="733420"/>
                </a:cubicBezTo>
                <a:lnTo>
                  <a:pt x="0" y="733421"/>
                </a:lnTo>
                <a:cubicBezTo>
                  <a:pt x="0" y="514846"/>
                  <a:pt x="116192" y="307661"/>
                  <a:pt x="316911" y="168330"/>
                </a:cubicBezTo>
                <a:cubicBezTo>
                  <a:pt x="476372" y="57638"/>
                  <a:pt x="677472" y="-1993"/>
                  <a:pt x="884419" y="51"/>
                </a:cubicBez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Free-form: Shape 19">
            <a:extLst>
              <a:ext uri="{FF2B5EF4-FFF2-40B4-BE49-F238E27FC236}">
                <a16:creationId xmlns:a16="http://schemas.microsoft.com/office/drawing/2014/main" id="{FD61918B-2F1B-3700-A062-D8EE3A2965C2}"/>
              </a:ext>
            </a:extLst>
          </p:cNvPr>
          <p:cNvSpPr/>
          <p:nvPr/>
        </p:nvSpPr>
        <p:spPr>
          <a:xfrm>
            <a:off x="4642078" y="1186008"/>
            <a:ext cx="1748258" cy="1194488"/>
          </a:xfrm>
          <a:custGeom>
            <a:avLst/>
            <a:gdLst>
              <a:gd name="connsiteX0" fmla="*/ 0 w 1748258"/>
              <a:gd name="connsiteY0" fmla="*/ 0 h 1194488"/>
              <a:gd name="connsiteX1" fmla="*/ 1748258 w 1748258"/>
              <a:gd name="connsiteY1" fmla="*/ 0 h 1194488"/>
              <a:gd name="connsiteX2" fmla="*/ 979054 w 1748258"/>
              <a:gd name="connsiteY2" fmla="*/ 871295 h 1194488"/>
              <a:gd name="connsiteX3" fmla="*/ 979054 w 1748258"/>
              <a:gd name="connsiteY3" fmla="*/ 1194488 h 1194488"/>
              <a:gd name="connsiteX4" fmla="*/ 769204 w 1748258"/>
              <a:gd name="connsiteY4" fmla="*/ 1194488 h 1194488"/>
              <a:gd name="connsiteX5" fmla="*/ 769204 w 1748258"/>
              <a:gd name="connsiteY5" fmla="*/ 871295 h 119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48258" h="1194488">
                <a:moveTo>
                  <a:pt x="0" y="0"/>
                </a:moveTo>
                <a:lnTo>
                  <a:pt x="1748258" y="0"/>
                </a:lnTo>
                <a:lnTo>
                  <a:pt x="979054" y="871295"/>
                </a:lnTo>
                <a:lnTo>
                  <a:pt x="979054" y="1194488"/>
                </a:lnTo>
                <a:lnTo>
                  <a:pt x="769204" y="1194488"/>
                </a:lnTo>
                <a:lnTo>
                  <a:pt x="769204" y="871295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sz="1600" dirty="0"/>
              <a:t>Feed control hopper</a:t>
            </a:r>
          </a:p>
          <a:p>
            <a:pPr algn="ctr"/>
            <a:endParaRPr lang="en-GB" sz="800" dirty="0"/>
          </a:p>
          <a:p>
            <a:pPr algn="ctr"/>
            <a:endParaRPr lang="en-GB" sz="800" dirty="0"/>
          </a:p>
          <a:p>
            <a:pPr algn="ctr"/>
            <a:endParaRPr lang="en-GB" sz="800" dirty="0"/>
          </a:p>
          <a:p>
            <a:pPr algn="ctr"/>
            <a:endParaRPr lang="en-GB" sz="800" dirty="0"/>
          </a:p>
          <a:p>
            <a:pPr algn="ctr"/>
            <a:endParaRPr lang="en-GB" sz="800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97AE3E1-C776-8E4F-EB5C-BFE522638B3C}"/>
              </a:ext>
            </a:extLst>
          </p:cNvPr>
          <p:cNvGrpSpPr/>
          <p:nvPr/>
        </p:nvGrpSpPr>
        <p:grpSpPr>
          <a:xfrm>
            <a:off x="6252982" y="4067708"/>
            <a:ext cx="98078" cy="568766"/>
            <a:chOff x="6252982" y="4067708"/>
            <a:chExt cx="98078" cy="56876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FD388E6-2334-629B-71D3-19E1AA882226}"/>
                </a:ext>
              </a:extLst>
            </p:cNvPr>
            <p:cNvSpPr/>
            <p:nvPr/>
          </p:nvSpPr>
          <p:spPr>
            <a:xfrm>
              <a:off x="6252982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ACA60F4-3D4E-9DFE-C52B-EE1D7BB171AE}"/>
                </a:ext>
              </a:extLst>
            </p:cNvPr>
            <p:cNvSpPr/>
            <p:nvPr/>
          </p:nvSpPr>
          <p:spPr>
            <a:xfrm>
              <a:off x="6305341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8622ECD-70B1-14A5-87AD-47D40905E680}"/>
              </a:ext>
            </a:extLst>
          </p:cNvPr>
          <p:cNvGrpSpPr/>
          <p:nvPr/>
        </p:nvGrpSpPr>
        <p:grpSpPr>
          <a:xfrm>
            <a:off x="8686764" y="4067708"/>
            <a:ext cx="98078" cy="568766"/>
            <a:chOff x="6252982" y="4067708"/>
            <a:chExt cx="98078" cy="56876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BC0BA95-4693-05B5-8ED5-1680546B10C7}"/>
                </a:ext>
              </a:extLst>
            </p:cNvPr>
            <p:cNvSpPr/>
            <p:nvPr/>
          </p:nvSpPr>
          <p:spPr>
            <a:xfrm>
              <a:off x="6252982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A526DE6-FF80-850A-2865-61C9A01E3C03}"/>
                </a:ext>
              </a:extLst>
            </p:cNvPr>
            <p:cNvSpPr/>
            <p:nvPr/>
          </p:nvSpPr>
          <p:spPr>
            <a:xfrm>
              <a:off x="6305341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32C42C-F65A-7EC6-3663-69982F55706C}"/>
              </a:ext>
            </a:extLst>
          </p:cNvPr>
          <p:cNvCxnSpPr/>
          <p:nvPr/>
        </p:nvCxnSpPr>
        <p:spPr>
          <a:xfrm>
            <a:off x="6328200" y="3906982"/>
            <a:ext cx="235856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0B50F54-FDB6-0A85-7771-1743F63FAADB}"/>
              </a:ext>
            </a:extLst>
          </p:cNvPr>
          <p:cNvSpPr txBox="1"/>
          <p:nvPr/>
        </p:nvSpPr>
        <p:spPr>
          <a:xfrm>
            <a:off x="7167818" y="3496756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~4m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14033BF-125B-7801-C513-D60D7BBBABAB}"/>
              </a:ext>
            </a:extLst>
          </p:cNvPr>
          <p:cNvGrpSpPr/>
          <p:nvPr/>
        </p:nvGrpSpPr>
        <p:grpSpPr>
          <a:xfrm>
            <a:off x="8663904" y="5237483"/>
            <a:ext cx="98078" cy="568766"/>
            <a:chOff x="6252982" y="4067708"/>
            <a:chExt cx="98078" cy="568766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E51D4560-5196-9853-8668-4FB7D982434C}"/>
                </a:ext>
              </a:extLst>
            </p:cNvPr>
            <p:cNvSpPr/>
            <p:nvPr/>
          </p:nvSpPr>
          <p:spPr>
            <a:xfrm>
              <a:off x="6252982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C5627C0-8B3D-E320-E119-31491E119CBC}"/>
                </a:ext>
              </a:extLst>
            </p:cNvPr>
            <p:cNvSpPr/>
            <p:nvPr/>
          </p:nvSpPr>
          <p:spPr>
            <a:xfrm>
              <a:off x="6305341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7EEB80C-3BE6-A8FB-FE05-5C3A05367011}"/>
              </a:ext>
            </a:extLst>
          </p:cNvPr>
          <p:cNvGrpSpPr/>
          <p:nvPr/>
        </p:nvGrpSpPr>
        <p:grpSpPr>
          <a:xfrm>
            <a:off x="7516483" y="5237483"/>
            <a:ext cx="98078" cy="568766"/>
            <a:chOff x="6252982" y="4067708"/>
            <a:chExt cx="98078" cy="568766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FCE7299-BF6B-74AE-4C13-0FB8FA031176}"/>
                </a:ext>
              </a:extLst>
            </p:cNvPr>
            <p:cNvSpPr/>
            <p:nvPr/>
          </p:nvSpPr>
          <p:spPr>
            <a:xfrm>
              <a:off x="6252982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3C58FD23-8256-5A57-6993-551952A6CBE4}"/>
                </a:ext>
              </a:extLst>
            </p:cNvPr>
            <p:cNvSpPr/>
            <p:nvPr/>
          </p:nvSpPr>
          <p:spPr>
            <a:xfrm>
              <a:off x="6305341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578533D-E3CE-B372-B1AE-D6E2FFC963FC}"/>
              </a:ext>
            </a:extLst>
          </p:cNvPr>
          <p:cNvGrpSpPr/>
          <p:nvPr/>
        </p:nvGrpSpPr>
        <p:grpSpPr>
          <a:xfrm>
            <a:off x="6424904" y="5227472"/>
            <a:ext cx="98078" cy="568766"/>
            <a:chOff x="6252982" y="4067708"/>
            <a:chExt cx="98078" cy="568766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854F2F0C-67EB-8340-CF83-61F4787A90AD}"/>
                </a:ext>
              </a:extLst>
            </p:cNvPr>
            <p:cNvSpPr/>
            <p:nvPr/>
          </p:nvSpPr>
          <p:spPr>
            <a:xfrm>
              <a:off x="6252982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42BB61D-4FCF-C6BC-6034-477BD0FD8271}"/>
                </a:ext>
              </a:extLst>
            </p:cNvPr>
            <p:cNvSpPr/>
            <p:nvPr/>
          </p:nvSpPr>
          <p:spPr>
            <a:xfrm>
              <a:off x="6305341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C1E1190-FA3B-03B1-4622-7E2396F18ADB}"/>
              </a:ext>
            </a:extLst>
          </p:cNvPr>
          <p:cNvGrpSpPr/>
          <p:nvPr/>
        </p:nvGrpSpPr>
        <p:grpSpPr>
          <a:xfrm>
            <a:off x="5277483" y="5226691"/>
            <a:ext cx="98078" cy="568766"/>
            <a:chOff x="6252982" y="4067708"/>
            <a:chExt cx="98078" cy="568766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A865010-328B-C7CC-D15C-8A57A34188CC}"/>
                </a:ext>
              </a:extLst>
            </p:cNvPr>
            <p:cNvSpPr/>
            <p:nvPr/>
          </p:nvSpPr>
          <p:spPr>
            <a:xfrm>
              <a:off x="6252982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F5CC51A-924C-D9AF-3DA5-05ADA161DCD1}"/>
                </a:ext>
              </a:extLst>
            </p:cNvPr>
            <p:cNvSpPr/>
            <p:nvPr/>
          </p:nvSpPr>
          <p:spPr>
            <a:xfrm>
              <a:off x="6305341" y="4067708"/>
              <a:ext cx="45719" cy="56876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8594AE6-57DC-DFF5-E161-F2994BD96CDB}"/>
              </a:ext>
            </a:extLst>
          </p:cNvPr>
          <p:cNvCxnSpPr>
            <a:cxnSpLocks/>
          </p:cNvCxnSpPr>
          <p:nvPr/>
        </p:nvCxnSpPr>
        <p:spPr>
          <a:xfrm>
            <a:off x="7614561" y="6251863"/>
            <a:ext cx="120459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AA057011-6ED2-52EE-59C2-CDB03B696669}"/>
              </a:ext>
            </a:extLst>
          </p:cNvPr>
          <p:cNvSpPr txBox="1"/>
          <p:nvPr/>
        </p:nvSpPr>
        <p:spPr>
          <a:xfrm>
            <a:off x="7852959" y="5830148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~2m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FF316B8-DAC6-C0E9-A7E1-0674E43D3C9C}"/>
              </a:ext>
            </a:extLst>
          </p:cNvPr>
          <p:cNvCxnSpPr>
            <a:cxnSpLocks/>
          </p:cNvCxnSpPr>
          <p:nvPr/>
        </p:nvCxnSpPr>
        <p:spPr>
          <a:xfrm>
            <a:off x="6522982" y="6251863"/>
            <a:ext cx="108159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04AEB9B9-1530-02F6-AF6F-88402E061594}"/>
              </a:ext>
            </a:extLst>
          </p:cNvPr>
          <p:cNvSpPr txBox="1"/>
          <p:nvPr/>
        </p:nvSpPr>
        <p:spPr>
          <a:xfrm>
            <a:off x="6638377" y="5830148"/>
            <a:ext cx="628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~2m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A205A6CF-B2B9-B046-7BC6-D9A4CCB14FF1}"/>
              </a:ext>
            </a:extLst>
          </p:cNvPr>
          <p:cNvCxnSpPr>
            <a:cxnSpLocks/>
          </p:cNvCxnSpPr>
          <p:nvPr/>
        </p:nvCxnSpPr>
        <p:spPr>
          <a:xfrm>
            <a:off x="5336318" y="6263352"/>
            <a:ext cx="120459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3615E69-C030-EDA8-605E-88312FF4E569}"/>
              </a:ext>
            </a:extLst>
          </p:cNvPr>
          <p:cNvSpPr txBox="1"/>
          <p:nvPr/>
        </p:nvSpPr>
        <p:spPr>
          <a:xfrm>
            <a:off x="5574716" y="5841637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~2m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ECF249-6DB3-F8D8-7540-02411E017732}"/>
              </a:ext>
            </a:extLst>
          </p:cNvPr>
          <p:cNvSpPr/>
          <p:nvPr/>
        </p:nvSpPr>
        <p:spPr>
          <a:xfrm>
            <a:off x="389299" y="3906981"/>
            <a:ext cx="1345104" cy="12263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Closed loop gas recycler?</a:t>
            </a:r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E1C0A0E2-AABA-7862-13D0-3693607F8713}"/>
              </a:ext>
            </a:extLst>
          </p:cNvPr>
          <p:cNvCxnSpPr>
            <a:cxnSpLocks/>
            <a:stCxn id="13" idx="3"/>
            <a:endCxn id="3" idx="2"/>
          </p:cNvCxnSpPr>
          <p:nvPr/>
        </p:nvCxnSpPr>
        <p:spPr>
          <a:xfrm rot="10800000">
            <a:off x="1061852" y="5133314"/>
            <a:ext cx="356201" cy="33043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row: Left-Right 18">
            <a:extLst>
              <a:ext uri="{FF2B5EF4-FFF2-40B4-BE49-F238E27FC236}">
                <a16:creationId xmlns:a16="http://schemas.microsoft.com/office/drawing/2014/main" id="{FF41AE23-05D3-8D39-DD08-07F524F59987}"/>
              </a:ext>
            </a:extLst>
          </p:cNvPr>
          <p:cNvSpPr/>
          <p:nvPr/>
        </p:nvSpPr>
        <p:spPr>
          <a:xfrm>
            <a:off x="3420883" y="1506407"/>
            <a:ext cx="1640126" cy="469360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Control Gas</a:t>
            </a:r>
          </a:p>
        </p:txBody>
      </p:sp>
    </p:spTree>
    <p:extLst>
      <p:ext uri="{BB962C8B-B14F-4D97-AF65-F5344CB8AC3E}">
        <p14:creationId xmlns:p14="http://schemas.microsoft.com/office/powerpoint/2010/main" val="1039758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DB6A-33FA-D8C3-7078-55201EA4F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6F46F0-E514-BCDB-4E3F-1AD414785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Heat exchange</a:t>
            </a:r>
          </a:p>
          <a:p>
            <a:pPr lvl="1"/>
            <a:r>
              <a:rPr lang="en-GB" dirty="0"/>
              <a:t>Correlations exist which we can work off, but would be good to understand real world HX. How we do this is still WIP</a:t>
            </a:r>
          </a:p>
          <a:p>
            <a:r>
              <a:rPr lang="en-GB" dirty="0"/>
              <a:t>Long term materials testing</a:t>
            </a:r>
          </a:p>
          <a:p>
            <a:pPr lvl="1"/>
            <a:r>
              <a:rPr lang="en-GB" dirty="0"/>
              <a:t>Continuous cycling over a long period will be useful to assess wear and compare against stand-alone erosion tests</a:t>
            </a:r>
          </a:p>
          <a:p>
            <a:pPr lvl="1"/>
            <a:r>
              <a:rPr lang="en-GB" dirty="0"/>
              <a:t>Sections of pipe from different materials</a:t>
            </a:r>
          </a:p>
          <a:p>
            <a:pPr lvl="1"/>
            <a:r>
              <a:rPr lang="en-GB" dirty="0"/>
              <a:t>Running at elevated temperature should be enabled</a:t>
            </a:r>
          </a:p>
        </p:txBody>
      </p:sp>
    </p:spTree>
    <p:extLst>
      <p:ext uri="{BB962C8B-B14F-4D97-AF65-F5344CB8AC3E}">
        <p14:creationId xmlns:p14="http://schemas.microsoft.com/office/powerpoint/2010/main" val="2217625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A0A2B-E5AE-8FE7-D033-D77224852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we need before a rig?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D00B9-C740-56C8-3405-6FA681C6B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Physics demands on geometry, heating, etc</a:t>
            </a:r>
          </a:p>
          <a:p>
            <a:pPr lvl="1"/>
            <a:r>
              <a:rPr lang="en-GB" dirty="0"/>
              <a:t>Underway</a:t>
            </a:r>
          </a:p>
          <a:p>
            <a:r>
              <a:rPr lang="en-GB" dirty="0"/>
              <a:t>Powder flow parameters</a:t>
            </a:r>
          </a:p>
          <a:p>
            <a:pPr lvl="1"/>
            <a:r>
              <a:rPr lang="en-GB" dirty="0"/>
              <a:t>…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580304"/>
      </p:ext>
    </p:extLst>
  </p:cSld>
  <p:clrMapOvr>
    <a:masterClrMapping/>
  </p:clrMapOvr>
</p:sld>
</file>

<file path=ppt/theme/theme1.xml><?xml version="1.0" encoding="utf-8"?>
<a:theme xmlns:a="http://schemas.openxmlformats.org/drawingml/2006/main" name="STFC_Useful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FC_Useful" id="{CFA0A1DD-33AE-4D1E-ACC2-90A1C03DBFAC}" vid="{75D8097A-8836-4399-86BC-AB0683454DF2}"/>
    </a:ext>
  </a:extLst>
</a:theme>
</file>

<file path=ppt/theme/theme2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ffle_Interfaces_Requirements.pptx" id="{35C1AA4B-FC15-48CD-9BAC-F32F131CA1E7}" vid="{241D4F1B-DD19-42A2-83B0-782DAA4F4D08}"/>
    </a:ext>
  </a:extLst>
</a:theme>
</file>

<file path=ppt/theme/theme3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ffle_Interfaces_Requirements.pptx" id="{35C1AA4B-FC15-48CD-9BAC-F32F131CA1E7}" vid="{0AD1D43A-917D-4B68-8038-4154C313B1BA}"/>
    </a:ext>
  </a:extLst>
</a:theme>
</file>

<file path=ppt/theme/theme4.xml><?xml version="1.0" encoding="utf-8"?>
<a:theme xmlns:a="http://schemas.openxmlformats.org/drawingml/2006/main" name="STFC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FC Master" id="{690DD550-C817-4892-9F74-52C0BE0D84A2}" vid="{73BE4E5D-6659-4EA6-87EC-8EB18DFA7316}"/>
    </a:ext>
  </a:extLst>
</a:theme>
</file>

<file path=ppt/theme/theme5.xml><?xml version="1.0" encoding="utf-8"?>
<a:theme xmlns:a="http://schemas.openxmlformats.org/drawingml/2006/main" name="1_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ffle_Interfaces_Requirements.pptx" id="{35C1AA4B-FC15-48CD-9BAC-F32F131CA1E7}" vid="{91FEB3D8-58B1-4D1E-BB4D-4AD26341056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6FB1AB0570F3409A9AD0B738EAF38A" ma:contentTypeVersion="11" ma:contentTypeDescription="Create a new document." ma:contentTypeScope="" ma:versionID="d2ee9920da32bb580469dbfd20afd29a">
  <xsd:schema xmlns:xsd="http://www.w3.org/2001/XMLSchema" xmlns:xs="http://www.w3.org/2001/XMLSchema" xmlns:p="http://schemas.microsoft.com/office/2006/metadata/properties" xmlns:ns2="b59b5efd-b0c3-47fc-acf9-5c9c90aad56d" xmlns:ns3="ecba57f7-52b8-4e53-85e5-8c6bd5f202aa" targetNamespace="http://schemas.microsoft.com/office/2006/metadata/properties" ma:root="true" ma:fieldsID="1fa62c457bbf0e151907172afed18bbd" ns2:_="" ns3:_="">
    <xsd:import namespace="b59b5efd-b0c3-47fc-acf9-5c9c90aad56d"/>
    <xsd:import namespace="ecba57f7-52b8-4e53-85e5-8c6bd5f202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BillingMetadata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9b5efd-b0c3-47fc-acf9-5c9c90aad5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11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ba57f7-52b8-4e53-85e5-8c6bd5f202aa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91cba16f-7ee7-4ecf-adc6-8ee4e744b41c}" ma:internalName="TaxCatchAll" ma:showField="CatchAllData" ma:web="ecba57f7-52b8-4e53-85e5-8c6bd5f202a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cba57f7-52b8-4e53-85e5-8c6bd5f202aa" xsi:nil="true"/>
    <lcf76f155ced4ddcb4097134ff3c332f xmlns="b59b5efd-b0c3-47fc-acf9-5c9c90aad56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1ED3D81-5D8C-4C23-B9C1-0225DBDEA1F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2239FAE-80AD-4FA3-B094-520E5AF197E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59b5efd-b0c3-47fc-acf9-5c9c90aad56d"/>
    <ds:schemaRef ds:uri="ecba57f7-52b8-4e53-85e5-8c6bd5f202a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33A0874-705E-4F2E-9CAF-DF71ED61398E}">
  <ds:schemaRefs>
    <ds:schemaRef ds:uri="http://schemas.microsoft.com/office/2006/metadata/properties"/>
    <ds:schemaRef ds:uri="http://schemas.microsoft.com/office/infopath/2007/PartnerControls"/>
    <ds:schemaRef ds:uri="ecba57f7-52b8-4e53-85e5-8c6bd5f202aa"/>
    <ds:schemaRef ds:uri="b59b5efd-b0c3-47fc-acf9-5c9c90aad56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STFC_Useful</Template>
  <TotalTime>268</TotalTime>
  <Words>647</Words>
  <Application>Microsoft Office PowerPoint</Application>
  <PresentationFormat>Widescreen</PresentationFormat>
  <Paragraphs>145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Arial</vt:lpstr>
      <vt:lpstr>Arial Regular</vt:lpstr>
      <vt:lpstr>Calibri</vt:lpstr>
      <vt:lpstr>Calibri Light</vt:lpstr>
      <vt:lpstr>Cambria Math</vt:lpstr>
      <vt:lpstr>Wingdings</vt:lpstr>
      <vt:lpstr>STFC_Useful</vt:lpstr>
      <vt:lpstr>Font and logo master</vt:lpstr>
      <vt:lpstr>Font WITHOUT logo master</vt:lpstr>
      <vt:lpstr>STFC Master</vt:lpstr>
      <vt:lpstr>1_Office 2013 - 2022 Theme</vt:lpstr>
      <vt:lpstr>PowerPoint Presentation</vt:lpstr>
      <vt:lpstr>Contents</vt:lpstr>
      <vt:lpstr>Development Rig</vt:lpstr>
      <vt:lpstr>End Goal</vt:lpstr>
      <vt:lpstr>Pressure Gradient</vt:lpstr>
      <vt:lpstr>Single Discharge</vt:lpstr>
      <vt:lpstr>Whole circuit</vt:lpstr>
      <vt:lpstr>Extras</vt:lpstr>
      <vt:lpstr>What do we need before a rig?</vt:lpstr>
      <vt:lpstr>Material Testing</vt:lpstr>
      <vt:lpstr>Royce Institute</vt:lpstr>
      <vt:lpstr>Erosion</vt:lpstr>
      <vt:lpstr>Simulation</vt:lpstr>
      <vt:lpstr>Target Geometry</vt:lpstr>
      <vt:lpstr>Target Geometry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Suitters, Benjamin (STFC,RAL,TECH)</dc:creator>
  <cp:lastModifiedBy>Suitters, Benjamin (STFC,RAL,TECH)</cp:lastModifiedBy>
  <cp:revision>1</cp:revision>
  <dcterms:created xsi:type="dcterms:W3CDTF">2025-07-09T13:11:21Z</dcterms:created>
  <dcterms:modified xsi:type="dcterms:W3CDTF">2025-07-10T12:36:30Z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0x010100D66FB1AB0570F3409A9AD0B738EAF38A</vt:lpwstr>
  </property>
  <property fmtid="{D5CDD505-2E9C-101B-9397-08002B2CF9AE}" pid="3" name="MediaServiceImageTags">
    <vt:lpwstr/>
  </property>
</Properties>
</file>