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5819C-1F0B-058F-2C6E-255820877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F28416-6381-584E-8BB0-D1F721642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9DC52-B32B-B4C2-310D-9620ABA0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881FC-6E46-3A30-2518-4853A4E61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15B8D-F76F-3F05-A38B-F10597066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522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826C0-F87C-EE8A-386C-4AB5D453A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D1EE2D-266F-C73B-8EED-F2575097B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C196E-9EA7-ABC1-AF31-E20EAF230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8248A-03F7-629A-A792-ADDA725F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884EE-A51C-927E-9057-D07752CDC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08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3456D5-CDD1-931F-2BE4-6D9E9793E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024654-F7D9-6BF9-DF0D-BE08D63C7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FE125-44F7-68B1-ACE9-EAEE7B739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7CAF3-431C-5139-3BF5-30CF5030F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3CC7C-3373-5C7B-19DC-334ACF0FC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426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28D4D-CC9D-FE85-2A4F-32AFBFE22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7B1CD-3271-18FA-898F-649B121CB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D9977-5CAF-85A3-10A8-77DB82E42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1F84D-5E0D-CF5C-377C-DFFFD76AE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12372-1881-4D7E-11B7-35123417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61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44479-7616-6631-940B-31E4EFBE3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7D824-724C-FCF3-48DF-C7DBD0AA8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8011E-118D-BB14-AA4C-FF957CF55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61C0D-4695-7C73-5840-F9FBBF877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742D6-42D7-94F2-1629-5BFAD492B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01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FAF4-B5F4-BBCC-0595-401F4CEA0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EEB82-8667-E330-80BA-30F82B59D1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549D1-A1FF-207F-99CC-8697BFE2B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93B615-7942-AC8B-6515-20E1B5E65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3F0A5-FEA6-E0C6-132A-493A82C9B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11A6-0C4D-88A4-9384-BE603F54F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796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0AB63-4ADC-16C6-EACE-9AC1095DA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BBAD3-DEEB-BCA9-EF55-D64FC989B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5F6EA4-9237-3755-0192-EA36F71F55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2492B8-D34C-AEFD-9E03-B4D12B5233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913066-582E-951D-84B3-3D2D593F92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3CBA9D-0A7E-2634-A5C8-66253A3E4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24D110-A6AA-D727-C6DF-B3EA9169C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92D53B-7D8A-8C52-569F-F47AC2CED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2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1B2A2-05EF-8DF8-2C6D-02D43D53B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D4C9C1-1C79-14F9-E06A-84945E8FE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490F62-101F-D1F3-B35E-52576EC70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39A90-E704-7598-A621-A82B0F329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24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F8D17-1EA7-5AC8-AB5E-911BDE443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9E8B51-172B-B175-024D-2ADA39821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B8FCB-C068-95AC-DC92-5091C64E1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9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1770A-4F04-73B9-146C-09D609929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0FE3E-D5B3-D298-E615-BBB27574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5D203-7962-E03F-9F27-E6F4FECF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81DC5-56B3-4FB0-974B-87B98497E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9CBF5-51B2-BF04-B3B4-8A4BD76A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5A2F5-5DDB-D751-5448-11F28D699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9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9269B-373E-98CE-4DEF-8069C1C97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3AA267-FD94-058F-B91B-1FE5FB3F84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0106BA-891D-75B7-16E5-6426EAA723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4121E-E8A2-8C3D-E350-0CD625E8E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095CC8-A2E4-4A76-A499-048C686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CCF2FC-FFCC-9D9F-A865-95384734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97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2EAEE7-A070-584A-5E02-87D34B5CA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753BC-7418-B2EE-F89A-3E5C1B878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BACBA-108F-9D01-C52A-7BD1A5C4CE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4C3F9F-ED4F-40D1-9FEE-AB89F2FEBE1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9D107-17DB-18F0-4974-26D438FC3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05DE7-15BB-26C5-C373-3ED6B66E2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26ABB6-A761-4A68-B9A1-47B7EFBF1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2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A516-A211-3696-CD98-2427E3D4B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4DBC3-E885-4816-4CED-0E16BD38C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0510"/>
            <a:ext cx="10515600" cy="4351338"/>
          </a:xfrm>
        </p:spPr>
        <p:txBody>
          <a:bodyPr/>
          <a:lstStyle/>
          <a:p>
            <a:r>
              <a:rPr lang="en-US" dirty="0"/>
              <a:t>37 mm</a:t>
            </a:r>
          </a:p>
          <a:p>
            <a:pPr lvl="1"/>
            <a:r>
              <a:rPr lang="en-US" dirty="0"/>
              <a:t>Groove = 37.5 mm</a:t>
            </a:r>
          </a:p>
          <a:p>
            <a:endParaRPr lang="en-US" dirty="0"/>
          </a:p>
          <a:p>
            <a:r>
              <a:rPr lang="en-US" dirty="0"/>
              <a:t>56 mm</a:t>
            </a:r>
          </a:p>
          <a:p>
            <a:pPr lvl="1"/>
            <a:r>
              <a:rPr lang="en-US" dirty="0"/>
              <a:t>Groove = 56.5 mm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46BBA6-3E00-CE78-6DA0-B0A729EBF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7201" y="235303"/>
            <a:ext cx="3240000" cy="15228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CAC135-9AED-6E73-20E6-FDF8F86F8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7201" y="1758156"/>
            <a:ext cx="3240000" cy="12590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B662B0-C433-7B0A-E02D-0E9C9B33E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43" y="3017178"/>
            <a:ext cx="3131017" cy="36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94BDEA-8174-F221-CFB5-3E15D6F99B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3632" y="2829438"/>
            <a:ext cx="3087137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29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Bladders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 Ferradas Troitino</dc:creator>
  <cp:lastModifiedBy>Jose Ferradas Troitino</cp:lastModifiedBy>
  <cp:revision>1</cp:revision>
  <dcterms:created xsi:type="dcterms:W3CDTF">2025-07-01T09:23:59Z</dcterms:created>
  <dcterms:modified xsi:type="dcterms:W3CDTF">2025-07-01T09:29:54Z</dcterms:modified>
</cp:coreProperties>
</file>