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74" r:id="rId5"/>
    <p:sldId id="4845" r:id="rId6"/>
    <p:sldId id="4846" r:id="rId7"/>
  </p:sldIdLst>
  <p:sldSz cx="12192000" cy="6858000"/>
  <p:notesSz cx="6958013" cy="99472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9A3FA0E-976B-8533-751C-DE3327C9979E}" name="Müller, Anke-Susanne (IBPT)" initials="AM" userId="S::jm2152@kit.edu::a0ceec42-e7a4-47ff-8773-e883892bff44" providerId="AD"/>
  <p188:author id="{29EB9826-D9C1-D8F1-1B03-8C56DE4E33D9}" name="Widmann, Christina (IBPT)" initials="WC" userId="S::bh0224@kit.edu::0257c692-e71a-47fc-a614-5ab83e41fb07" providerId="AD"/>
  <p188:author id="{80249D69-DDAF-ADF3-FCA2-14142EA8C0F7}" name="Bründermann, Erik (IBPT)" initials="EB" userId="S::mh8675@kit.edu::353b301a-ed61-4191-b9fb-abc6592e1a38" providerId="AD"/>
  <p188:author id="{234FE1BB-C1A3-3488-DD85-C7B691271C17}" name="Niehues, Gudrun (IBPT)" initials="NG" userId="S::pc3257@kit.edu::99398f8b-3618-4135-af19-736776ad84ef" providerId="AD"/>
  <p188:author id="{B14B87C1-C8BE-2C79-303F-F3AD240E7B20}" name="Fuchs, Matthias (IBPT)" initials="" userId="S::ts5281@kit.edu::96ef2370-bc01-4161-97e4-ce6909fa239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45CF18-36B9-554C-AFE2-8E499062C753}" v="63" dt="2025-07-10T11:58:05.363"/>
    <p1510:client id="{A24BA3D3-8D08-C573-09A4-7C8E626C0781}" v="2" dt="2025-07-10T09:34:15.925"/>
  </p1510:revLst>
</p1510:revInfo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3288" autoAdjust="0"/>
  </p:normalViewPr>
  <p:slideViewPr>
    <p:cSldViewPr snapToGrid="0">
      <p:cViewPr varScale="1">
        <p:scale>
          <a:sx n="118" d="100"/>
          <a:sy n="118" d="100"/>
        </p:scale>
        <p:origin x="384" y="2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thmann, Julian (IBPT)" userId="S::sg7149@kit.edu::5480c49c-04e8-488c-b0c7-c2ebdd566e5c" providerId="AD" clId="Web-{A24BA3D3-8D08-C573-09A4-7C8E626C0781}"/>
    <pc:docChg chg="modSld">
      <pc:chgData name="Gethmann, Julian (IBPT)" userId="S::sg7149@kit.edu::5480c49c-04e8-488c-b0c7-c2ebdd566e5c" providerId="AD" clId="Web-{A24BA3D3-8D08-C573-09A4-7C8E626C0781}" dt="2025-07-10T09:34:15.925" v="1" actId="20577"/>
      <pc:docMkLst>
        <pc:docMk/>
      </pc:docMkLst>
      <pc:sldChg chg="modSp">
        <pc:chgData name="Gethmann, Julian (IBPT)" userId="S::sg7149@kit.edu::5480c49c-04e8-488c-b0c7-c2ebdd566e5c" providerId="AD" clId="Web-{A24BA3D3-8D08-C573-09A4-7C8E626C0781}" dt="2025-07-10T09:34:15.925" v="1" actId="20577"/>
        <pc:sldMkLst>
          <pc:docMk/>
          <pc:sldMk cId="3013223375" sldId="4845"/>
        </pc:sldMkLst>
        <pc:spChg chg="mod">
          <ac:chgData name="Gethmann, Julian (IBPT)" userId="S::sg7149@kit.edu::5480c49c-04e8-488c-b0c7-c2ebdd566e5c" providerId="AD" clId="Web-{A24BA3D3-8D08-C573-09A4-7C8E626C0781}" dt="2025-07-10T09:34:15.925" v="1" actId="20577"/>
          <ac:spMkLst>
            <pc:docMk/>
            <pc:sldMk cId="3013223375" sldId="4845"/>
            <ac:spMk id="3" creationId="{2A59ADA9-BFCB-4932-54CD-501AE0133207}"/>
          </ac:spMkLst>
        </pc:spChg>
      </pc:sldChg>
    </pc:docChg>
  </pc:docChgLst>
  <pc:docChgLst>
    <pc:chgData name="Gethmann, Julian (IBPT)" userId="5480c49c-04e8-488c-b0c7-c2ebdd566e5c" providerId="ADAL" clId="{7E45CF18-36B9-554C-AFE2-8E499062C753}"/>
    <pc:docChg chg="undo redo custSel modSld">
      <pc:chgData name="Gethmann, Julian (IBPT)" userId="5480c49c-04e8-488c-b0c7-c2ebdd566e5c" providerId="ADAL" clId="{7E45CF18-36B9-554C-AFE2-8E499062C753}" dt="2025-07-10T11:58:05.363" v="73" actId="478"/>
      <pc:docMkLst>
        <pc:docMk/>
      </pc:docMkLst>
      <pc:sldChg chg="addSp delSp modSp mod">
        <pc:chgData name="Gethmann, Julian (IBPT)" userId="5480c49c-04e8-488c-b0c7-c2ebdd566e5c" providerId="ADAL" clId="{7E45CF18-36B9-554C-AFE2-8E499062C753}" dt="2025-07-10T11:58:05.363" v="73" actId="478"/>
        <pc:sldMkLst>
          <pc:docMk/>
          <pc:sldMk cId="2503156229" sldId="4846"/>
        </pc:sldMkLst>
        <pc:spChg chg="mod">
          <ac:chgData name="Gethmann, Julian (IBPT)" userId="5480c49c-04e8-488c-b0c7-c2ebdd566e5c" providerId="ADAL" clId="{7E45CF18-36B9-554C-AFE2-8E499062C753}" dt="2025-07-10T11:54:44.703" v="16" actId="14100"/>
          <ac:spMkLst>
            <pc:docMk/>
            <pc:sldMk cId="2503156229" sldId="4846"/>
            <ac:spMk id="10" creationId="{4D86C9FD-72A3-D4FF-F1C0-75C8AAA17B8E}"/>
          </ac:spMkLst>
        </pc:spChg>
        <pc:picChg chg="add del mod">
          <ac:chgData name="Gethmann, Julian (IBPT)" userId="5480c49c-04e8-488c-b0c7-c2ebdd566e5c" providerId="ADAL" clId="{7E45CF18-36B9-554C-AFE2-8E499062C753}" dt="2025-07-10T11:58:05.363" v="73" actId="478"/>
          <ac:picMkLst>
            <pc:docMk/>
            <pc:sldMk cId="2503156229" sldId="4846"/>
            <ac:picMk id="7" creationId="{FD3B64F9-C9C2-FAFB-21A2-170AEA38FB25}"/>
          </ac:picMkLst>
        </pc:picChg>
        <pc:picChg chg="add del mod">
          <ac:chgData name="Gethmann, Julian (IBPT)" userId="5480c49c-04e8-488c-b0c7-c2ebdd566e5c" providerId="ADAL" clId="{7E45CF18-36B9-554C-AFE2-8E499062C753}" dt="2025-07-10T11:58:05.363" v="73" actId="478"/>
          <ac:picMkLst>
            <pc:docMk/>
            <pc:sldMk cId="2503156229" sldId="4846"/>
            <ac:picMk id="1026" creationId="{9786752E-564C-75F0-F762-D351D3137EC4}"/>
          </ac:picMkLst>
        </pc:picChg>
        <pc:picChg chg="add del mod">
          <ac:chgData name="Gethmann, Julian (IBPT)" userId="5480c49c-04e8-488c-b0c7-c2ebdd566e5c" providerId="ADAL" clId="{7E45CF18-36B9-554C-AFE2-8E499062C753}" dt="2025-07-10T11:58:05.363" v="73" actId="478"/>
          <ac:picMkLst>
            <pc:docMk/>
            <pc:sldMk cId="2503156229" sldId="4846"/>
            <ac:picMk id="1028" creationId="{5B0122F1-A649-5F59-3CC0-B0E62454AE56}"/>
          </ac:picMkLst>
        </pc:picChg>
        <pc:picChg chg="add del mod">
          <ac:chgData name="Gethmann, Julian (IBPT)" userId="5480c49c-04e8-488c-b0c7-c2ebdd566e5c" providerId="ADAL" clId="{7E45CF18-36B9-554C-AFE2-8E499062C753}" dt="2025-07-10T11:58:05.363" v="73" actId="478"/>
          <ac:picMkLst>
            <pc:docMk/>
            <pc:sldMk cId="2503156229" sldId="4846"/>
            <ac:picMk id="1030" creationId="{D56C76F5-141D-726D-DE48-BF7D3848D245}"/>
          </ac:picMkLst>
        </pc:picChg>
        <pc:picChg chg="add del mod">
          <ac:chgData name="Gethmann, Julian (IBPT)" userId="5480c49c-04e8-488c-b0c7-c2ebdd566e5c" providerId="ADAL" clId="{7E45CF18-36B9-554C-AFE2-8E499062C753}" dt="2025-07-10T11:58:05.363" v="73" actId="478"/>
          <ac:picMkLst>
            <pc:docMk/>
            <pc:sldMk cId="2503156229" sldId="4846"/>
            <ac:picMk id="1032" creationId="{45EF969E-1543-0EB2-5625-AFE6483C9DA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fzeilenplatzhalter 1">
            <a:extLst>
              <a:ext uri="{FF2B5EF4-FFF2-40B4-BE49-F238E27FC236}">
                <a16:creationId xmlns:a16="http://schemas.microsoft.com/office/drawing/2014/main" id="{7021594F-60AF-5030-27F4-B919E0755C05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45C4C54D-5268-2170-0B7D-70659D206B08}"/>
              </a:ext>
            </a:extLst>
          </p:cNvPr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de-DE" smtClean="0"/>
              <a:pPr/>
              <a:t>10.07.25</a:t>
            </a:fld>
            <a:endParaRPr lang="de-DE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A7568FAF-32D5-F797-5874-241DEBC3A7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6A11AFD2-EF91-BDDC-349A-DB1934250B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61043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704" userDrawn="1">
          <p15:clr>
            <a:srgbClr val="F26B43"/>
          </p15:clr>
        </p15:guide>
        <p15:guide id="2" pos="219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de-DE" smtClean="0"/>
              <a:pPr/>
              <a:t>10.07.25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184640" y="499091"/>
            <a:ext cx="6588732" cy="3707147"/>
          </a:xfrm>
          <a:prstGeom prst="rect">
            <a:avLst/>
          </a:prstGeom>
          <a:noFill/>
          <a:ln w="6350">
            <a:solidFill>
              <a:schemeClr val="bg2"/>
            </a:solidFill>
          </a:ln>
        </p:spPr>
        <p:txBody>
          <a:bodyPr vert="horz" lIns="96597" tIns="48299" rIns="96597" bIns="4829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192088" y="4398211"/>
            <a:ext cx="6581284" cy="4679883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Sechste Ebene</a:t>
            </a:r>
          </a:p>
          <a:p>
            <a:pPr lvl="6"/>
            <a:r>
              <a:rPr lang="de-DE"/>
              <a:t>Siebte Ebene</a:t>
            </a:r>
          </a:p>
          <a:p>
            <a:pPr lvl="7"/>
            <a:r>
              <a:rPr lang="de-DE"/>
              <a:t>Achte Ebene</a:t>
            </a:r>
          </a:p>
          <a:p>
            <a:pPr lvl="8"/>
            <a:r>
              <a:rPr lang="de-DE"/>
              <a:t>Neunte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85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1200" kern="1200">
        <a:solidFill>
          <a:srgbClr val="000000"/>
        </a:solidFill>
        <a:latin typeface="+mn-lt"/>
        <a:ea typeface="+mn-ea"/>
        <a:cs typeface="+mn-cs"/>
      </a:defRPr>
    </a:lvl1pPr>
    <a:lvl2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Wingdings" panose="05000000000000000000" pitchFamily="2" charset="2"/>
      <a:buChar char="§"/>
      <a:defRPr sz="1200" kern="1200">
        <a:solidFill>
          <a:srgbClr val="000000"/>
        </a:solidFill>
        <a:latin typeface="+mn-lt"/>
        <a:ea typeface="+mn-ea"/>
        <a:cs typeface="+mn-cs"/>
      </a:defRPr>
    </a:lvl2pPr>
    <a:lvl3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+mj-lt"/>
      <a:buAutoNum type="arabicPeriod"/>
      <a:defRPr sz="1200" kern="1200">
        <a:solidFill>
          <a:srgbClr val="000000"/>
        </a:solidFill>
        <a:latin typeface="+mn-lt"/>
        <a:ea typeface="+mn-ea"/>
        <a:cs typeface="+mn-cs"/>
      </a:defRPr>
    </a:lvl3pPr>
    <a:lvl4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Symbol" panose="05050102010706020507" pitchFamily="18" charset="2"/>
      <a:buChar char="-"/>
      <a:defRPr sz="1200" kern="1200">
        <a:solidFill>
          <a:srgbClr val="000000"/>
        </a:solidFill>
        <a:latin typeface="+mn-lt"/>
        <a:ea typeface="+mn-ea"/>
        <a:cs typeface="+mn-cs"/>
      </a:defRPr>
    </a:lvl4pPr>
    <a:lvl5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+mj-lt"/>
      <a:buAutoNum type="alphaLcPeriod"/>
      <a:defRPr sz="1200" kern="1200">
        <a:solidFill>
          <a:srgbClr val="000000"/>
        </a:solidFill>
        <a:latin typeface="+mn-lt"/>
        <a:ea typeface="+mn-ea"/>
        <a:cs typeface="+mn-cs"/>
      </a:defRPr>
    </a:lvl5pPr>
    <a:lvl6pPr marL="0" indent="0" algn="l" defTabSz="914400" rtl="0" eaLnBrk="1" latinLnBrk="0" hangingPunct="1">
      <a:lnSpc>
        <a:spcPct val="110000"/>
      </a:lnSpc>
      <a:spcBef>
        <a:spcPts val="1000"/>
      </a:spcBef>
      <a:spcAft>
        <a:spcPts val="600"/>
      </a:spcAft>
      <a:defRPr sz="1600" b="1" kern="1200">
        <a:solidFill>
          <a:schemeClr val="accent1"/>
        </a:solidFill>
        <a:latin typeface="+mn-lt"/>
        <a:ea typeface="+mn-ea"/>
        <a:cs typeface="+mn-cs"/>
      </a:defRPr>
    </a:lvl6pPr>
    <a:lvl7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7pPr>
    <a:lvl8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8pPr>
    <a:lvl9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772" userDrawn="1">
          <p15:clr>
            <a:srgbClr val="F26B43"/>
          </p15:clr>
        </p15:guide>
        <p15:guide id="2" pos="121" userDrawn="1">
          <p15:clr>
            <a:srgbClr val="F26B43"/>
          </p15:clr>
        </p15:guide>
        <p15:guide id="3" pos="4271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84150" y="498475"/>
            <a:ext cx="6589713" cy="3708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01724-35E3-4B40-B93F-B7E192B7FF5D}" type="slidenum">
              <a:rPr lang="de-DE" smtClean="0"/>
              <a:pPr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693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>
                <a:solidFill>
                  <a:schemeClr val="bg1"/>
                </a:solidFill>
              </a:rPr>
              <a:t>Titelfolien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C9806C6D-0905-EEEA-0B68-C996F2964F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5E157EA1-ECC1-A9AA-1AF8-CA75A4644506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aute 4">
              <a:extLst>
                <a:ext uri="{FF2B5EF4-FFF2-40B4-BE49-F238E27FC236}">
                  <a16:creationId xmlns:a16="http://schemas.microsoft.com/office/drawing/2014/main" id="{FDC88BE7-F254-7F88-E4BE-4948376941C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2467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Zweispaltig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659"/>
            <a:ext cx="1728788" cy="1007704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/>
              <a:t>Inhalte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AE8D194-9EDA-738A-DC32-F2142FF7C4E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5649568-1C2D-B202-63ED-CEE7405FD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9B9F8B5-CDA2-B101-8FD8-AD3CDBA0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A6AB963E-1F0D-866D-E3FB-95098EBB08C9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7F437339-9972-1104-C84E-3425CA29FA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E8490089-7E0F-697B-8A21-B674E637433E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FB31B9B-7A37-361D-F7F6-4E6344A8A4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0118436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 err="1">
                <a:solidFill>
                  <a:schemeClr val="bg1"/>
                </a:solidFill>
              </a:rPr>
              <a:t>Trenner</a:t>
            </a:r>
            <a:endParaRPr lang="de-DE" sz="12000" b="1">
              <a:solidFill>
                <a:schemeClr val="bg1"/>
              </a:solidFill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83ADA49-B8A9-2D5D-A571-94E5F1DD0F54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E2251FA2-90EB-2A45-FC37-A0304FBAD85F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61D9F5AD-F0AD-2CAA-880D-C238F5A4CFA7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515969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F49F37-C71A-F97E-E3A7-139DDD7F9DA7}"/>
              </a:ext>
            </a:extLst>
          </p:cNvPr>
          <p:cNvSpPr>
            <a:spLocks noGrp="1"/>
          </p:cNvSpPr>
          <p:nvPr>
            <p:ph type="title"/>
          </p:nvPr>
        </p:nvSpPr>
        <p:spPr bwMode="black">
          <a:xfrm>
            <a:off x="371475" y="4041774"/>
            <a:ext cx="7561263" cy="2232025"/>
          </a:xfrm>
        </p:spPr>
        <p:txBody>
          <a:bodyPr tIns="72000"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377F9694-8382-FAAE-BF69-4C4EF7EA399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ACFB753-502E-F3E6-F47F-279E23DC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960B388-4E4A-DE89-37D5-609461BF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FF8578ED-5C80-7F30-EAC9-58EF35B5425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02A2A9F0-A69F-C43F-A107-E3FA32B328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10091738" y="4041776"/>
            <a:ext cx="1726244" cy="365518"/>
          </a:xfrm>
        </p:spPr>
        <p:txBody>
          <a:bodyPr wrap="none" tIns="108000"/>
          <a:lstStyle>
            <a:lvl1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Kapitel</a:t>
            </a:r>
          </a:p>
        </p:txBody>
      </p:sp>
      <p:sp>
        <p:nvSpPr>
          <p:cNvPr id="17" name="Textplatzhalter 13">
            <a:extLst>
              <a:ext uri="{FF2B5EF4-FFF2-40B4-BE49-F238E27FC236}">
                <a16:creationId xmlns:a16="http://schemas.microsoft.com/office/drawing/2014/main" id="{4FC48BF4-7798-9F53-9DFC-ED348CD6B0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0091738" y="4407464"/>
            <a:ext cx="1726244" cy="858274"/>
          </a:xfrm>
        </p:spPr>
        <p:txBody>
          <a:bodyPr wrap="none" tIns="0"/>
          <a:lstStyle>
            <a:lvl1pPr marL="0" indent="0" algn="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bg1">
                    <a:alpha val="60000"/>
                  </a:schemeClr>
                </a:solidFill>
                <a:latin typeface="+mj-lt"/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9pPr>
          </a:lstStyle>
          <a:p>
            <a:pPr lvl="0"/>
            <a:r>
              <a:rPr lang="de-DE"/>
              <a:t>00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8A65190-0278-D712-7185-458914BDE89A}"/>
              </a:ext>
            </a:extLst>
          </p:cNvPr>
          <p:cNvSpPr/>
          <p:nvPr userDrawn="1"/>
        </p:nvSpPr>
        <p:spPr bwMode="gray">
          <a:xfrm>
            <a:off x="12252684" y="4041774"/>
            <a:ext cx="1908212" cy="183549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t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Kapiteltrenner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Für eine bessere Übersicht kann der Kapiteltrenner Farblich angepasst werden.</a:t>
            </a:r>
          </a:p>
          <a:p>
            <a:pPr algn="l"/>
            <a:endParaRPr lang="de-DE" sz="1000" b="0">
              <a:solidFill>
                <a:schemeClr val="tx1"/>
              </a:solidFill>
            </a:endParaRPr>
          </a:p>
          <a:p>
            <a:pPr algn="l"/>
            <a:r>
              <a:rPr lang="de-DE" sz="1000" b="0">
                <a:solidFill>
                  <a:schemeClr val="tx1"/>
                </a:solidFill>
              </a:rPr>
              <a:t>Rechtsklick neben der Folie,</a:t>
            </a:r>
          </a:p>
          <a:p>
            <a:pPr algn="l"/>
            <a:r>
              <a:rPr lang="de-DE" sz="1000" b="1">
                <a:solidFill>
                  <a:schemeClr val="tx1"/>
                </a:solidFill>
              </a:rPr>
              <a:t>Hintergrund formatieren,</a:t>
            </a:r>
            <a:br>
              <a:rPr lang="de-DE" sz="1000" b="1">
                <a:solidFill>
                  <a:schemeClr val="tx1"/>
                </a:solidFill>
              </a:rPr>
            </a:br>
            <a:r>
              <a:rPr lang="de-DE" sz="1000" b="1">
                <a:solidFill>
                  <a:schemeClr val="tx1"/>
                </a:solidFill>
              </a:rPr>
              <a:t>Design Farbe </a:t>
            </a:r>
            <a:r>
              <a:rPr lang="de-DE" sz="1000" b="0">
                <a:solidFill>
                  <a:schemeClr val="tx1"/>
                </a:solidFill>
              </a:rPr>
              <a:t>auswählen.</a:t>
            </a:r>
            <a:endParaRPr lang="de-DE" sz="1000" b="1">
              <a:solidFill>
                <a:schemeClr val="tx1"/>
              </a:solidFill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60105423-6B46-120A-0BA8-0B71D20B9EDB}"/>
              </a:ext>
            </a:extLst>
          </p:cNvPr>
          <p:cNvSpPr/>
          <p:nvPr userDrawn="1"/>
        </p:nvSpPr>
        <p:spPr bwMode="gray">
          <a:xfrm>
            <a:off x="12396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>
              <a:solidFill>
                <a:schemeClr val="bg1"/>
              </a:solidFill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C49502F4-B000-C269-8071-9A63E2A72653}"/>
              </a:ext>
            </a:extLst>
          </p:cNvPr>
          <p:cNvSpPr/>
          <p:nvPr userDrawn="1"/>
        </p:nvSpPr>
        <p:spPr bwMode="gray">
          <a:xfrm>
            <a:off x="126164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>
              <a:solidFill>
                <a:schemeClr val="bg1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7E2FD37A-1CC6-89FD-5DDD-E6570ACC76CE}"/>
              </a:ext>
            </a:extLst>
          </p:cNvPr>
          <p:cNvSpPr/>
          <p:nvPr userDrawn="1"/>
        </p:nvSpPr>
        <p:spPr bwMode="gray">
          <a:xfrm>
            <a:off x="128362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>
              <a:solidFill>
                <a:schemeClr val="bg1"/>
              </a:solidFill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F39F4507-52B0-54F8-D940-968CA169441A}"/>
              </a:ext>
            </a:extLst>
          </p:cNvPr>
          <p:cNvSpPr/>
          <p:nvPr userDrawn="1"/>
        </p:nvSpPr>
        <p:spPr bwMode="gray">
          <a:xfrm>
            <a:off x="130559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>
              <a:solidFill>
                <a:schemeClr val="bg1"/>
              </a:solidFill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1057D053-9A95-35E0-0244-4F994B98FF23}"/>
              </a:ext>
            </a:extLst>
          </p:cNvPr>
          <p:cNvSpPr/>
          <p:nvPr userDrawn="1"/>
        </p:nvSpPr>
        <p:spPr bwMode="gray">
          <a:xfrm>
            <a:off x="13275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>
              <a:solidFill>
                <a:schemeClr val="bg1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3F5C6E84-2A68-9158-2D5F-E1AB8B02124C}"/>
              </a:ext>
            </a:extLst>
          </p:cNvPr>
          <p:cNvSpPr/>
          <p:nvPr userDrawn="1"/>
        </p:nvSpPr>
        <p:spPr bwMode="gray">
          <a:xfrm>
            <a:off x="13495450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>
              <a:solidFill>
                <a:schemeClr val="bg1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0AE386D5-4201-6C21-55BF-AE30828A74FF}"/>
              </a:ext>
            </a:extLst>
          </p:cNvPr>
          <p:cNvSpPr/>
          <p:nvPr userDrawn="1"/>
        </p:nvSpPr>
        <p:spPr bwMode="gray">
          <a:xfrm>
            <a:off x="13715202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6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>
              <a:solidFill>
                <a:schemeClr val="bg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FCCD13C-13DF-D323-4F51-3921028E77C1}"/>
              </a:ext>
            </a:extLst>
          </p:cNvPr>
          <p:cNvSpPr>
            <a:spLocks/>
          </p:cNvSpPr>
          <p:nvPr/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658049 w 861983"/>
              <a:gd name="connsiteY0" fmla="*/ 308 h 309203"/>
              <a:gd name="connsiteX1" fmla="*/ 861983 w 861983"/>
              <a:gd name="connsiteY1" fmla="*/ 308 h 309203"/>
              <a:gd name="connsiteX2" fmla="*/ 861983 w 861983"/>
              <a:gd name="connsiteY2" fmla="*/ 69770 h 309203"/>
              <a:gd name="connsiteX3" fmla="*/ 802345 w 861983"/>
              <a:gd name="connsiteY3" fmla="*/ 69770 h 309203"/>
              <a:gd name="connsiteX4" fmla="*/ 802345 w 861983"/>
              <a:gd name="connsiteY4" fmla="*/ 309203 h 309203"/>
              <a:gd name="connsiteX5" fmla="*/ 717687 w 861983"/>
              <a:gd name="connsiteY5" fmla="*/ 309203 h 309203"/>
              <a:gd name="connsiteX6" fmla="*/ 717687 w 861983"/>
              <a:gd name="connsiteY6" fmla="*/ 69770 h 309203"/>
              <a:gd name="connsiteX7" fmla="*/ 658049 w 861983"/>
              <a:gd name="connsiteY7" fmla="*/ 69770 h 309203"/>
              <a:gd name="connsiteX8" fmla="*/ 553088 w 861983"/>
              <a:gd name="connsiteY8" fmla="*/ 308 h 309203"/>
              <a:gd name="connsiteX9" fmla="*/ 637743 w 861983"/>
              <a:gd name="connsiteY9" fmla="*/ 308 h 309203"/>
              <a:gd name="connsiteX10" fmla="*/ 637743 w 861983"/>
              <a:gd name="connsiteY10" fmla="*/ 308895 h 309203"/>
              <a:gd name="connsiteX11" fmla="*/ 553088 w 861983"/>
              <a:gd name="connsiteY11" fmla="*/ 308895 h 309203"/>
              <a:gd name="connsiteX12" fmla="*/ 310128 w 861983"/>
              <a:gd name="connsiteY12" fmla="*/ 308 h 309203"/>
              <a:gd name="connsiteX13" fmla="*/ 312683 w 861983"/>
              <a:gd name="connsiteY13" fmla="*/ 308 h 309203"/>
              <a:gd name="connsiteX14" fmla="*/ 312375 w 861983"/>
              <a:gd name="connsiteY14" fmla="*/ 308893 h 309203"/>
              <a:gd name="connsiteX15" fmla="*/ 312376 w 861983"/>
              <a:gd name="connsiteY15" fmla="*/ 308894 h 309203"/>
              <a:gd name="connsiteX16" fmla="*/ 312375 w 861983"/>
              <a:gd name="connsiteY16" fmla="*/ 308894 h 309203"/>
              <a:gd name="connsiteX17" fmla="*/ 312375 w 861983"/>
              <a:gd name="connsiteY17" fmla="*/ 308895 h 309203"/>
              <a:gd name="connsiteX18" fmla="*/ 312330 w 861983"/>
              <a:gd name="connsiteY18" fmla="*/ 308895 h 309203"/>
              <a:gd name="connsiteX19" fmla="*/ 312330 w 861983"/>
              <a:gd name="connsiteY19" fmla="*/ 308894 h 309203"/>
              <a:gd name="connsiteX20" fmla="*/ 0 w 861983"/>
              <a:gd name="connsiteY20" fmla="*/ 308894 h 309203"/>
              <a:gd name="connsiteX21" fmla="*/ 9822 w 861983"/>
              <a:gd name="connsiteY21" fmla="*/ 233400 h 309203"/>
              <a:gd name="connsiteX22" fmla="*/ 312327 w 861983"/>
              <a:gd name="connsiteY22" fmla="*/ 308882 h 309203"/>
              <a:gd name="connsiteX23" fmla="*/ 312324 w 861983"/>
              <a:gd name="connsiteY23" fmla="*/ 308870 h 309203"/>
              <a:gd name="connsiteX24" fmla="*/ 30128 w 861983"/>
              <a:gd name="connsiteY24" fmla="*/ 177592 h 309203"/>
              <a:gd name="connsiteX25" fmla="*/ 71047 w 861983"/>
              <a:gd name="connsiteY25" fmla="*/ 113197 h 309203"/>
              <a:gd name="connsiteX26" fmla="*/ 312318 w 861983"/>
              <a:gd name="connsiteY26" fmla="*/ 308847 h 309203"/>
              <a:gd name="connsiteX27" fmla="*/ 312293 w 861983"/>
              <a:gd name="connsiteY27" fmla="*/ 308749 h 309203"/>
              <a:gd name="connsiteX28" fmla="*/ 116061 w 861983"/>
              <a:gd name="connsiteY28" fmla="*/ 68799 h 309203"/>
              <a:gd name="connsiteX29" fmla="*/ 180765 w 861983"/>
              <a:gd name="connsiteY29" fmla="*/ 28848 h 309203"/>
              <a:gd name="connsiteX30" fmla="*/ 312277 w 861983"/>
              <a:gd name="connsiteY30" fmla="*/ 308685 h 309203"/>
              <a:gd name="connsiteX31" fmla="*/ 237188 w 861983"/>
              <a:gd name="connsiteY31" fmla="*/ 9205 h 309203"/>
              <a:gd name="connsiteX32" fmla="*/ 310128 w 861983"/>
              <a:gd name="connsiteY32" fmla="*/ 308 h 309203"/>
              <a:gd name="connsiteX33" fmla="*/ 441123 w 861983"/>
              <a:gd name="connsiteY33" fmla="*/ 0 h 309203"/>
              <a:gd name="connsiteX34" fmla="*/ 538155 w 861983"/>
              <a:gd name="connsiteY34" fmla="*/ 0 h 309203"/>
              <a:gd name="connsiteX35" fmla="*/ 413197 w 861983"/>
              <a:gd name="connsiteY35" fmla="*/ 155394 h 309203"/>
              <a:gd name="connsiteX36" fmla="*/ 538772 w 861983"/>
              <a:gd name="connsiteY36" fmla="*/ 308895 h 309203"/>
              <a:gd name="connsiteX37" fmla="*/ 444646 w 861983"/>
              <a:gd name="connsiteY37" fmla="*/ 308895 h 309203"/>
              <a:gd name="connsiteX38" fmla="*/ 332681 w 861983"/>
              <a:gd name="connsiteY38" fmla="*/ 188693 h 309203"/>
              <a:gd name="connsiteX39" fmla="*/ 332681 w 861983"/>
              <a:gd name="connsiteY39" fmla="*/ 119895 h 309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61983" h="309203">
                <a:moveTo>
                  <a:pt x="658049" y="308"/>
                </a:moveTo>
                <a:lnTo>
                  <a:pt x="861983" y="308"/>
                </a:lnTo>
                <a:lnTo>
                  <a:pt x="861983" y="69770"/>
                </a:lnTo>
                <a:lnTo>
                  <a:pt x="802345" y="69770"/>
                </a:lnTo>
                <a:lnTo>
                  <a:pt x="802345" y="309203"/>
                </a:lnTo>
                <a:lnTo>
                  <a:pt x="717687" y="309203"/>
                </a:lnTo>
                <a:lnTo>
                  <a:pt x="717687" y="69770"/>
                </a:lnTo>
                <a:lnTo>
                  <a:pt x="658049" y="69770"/>
                </a:lnTo>
                <a:close/>
                <a:moveTo>
                  <a:pt x="553088" y="308"/>
                </a:moveTo>
                <a:lnTo>
                  <a:pt x="637743" y="308"/>
                </a:lnTo>
                <a:lnTo>
                  <a:pt x="637743" y="308895"/>
                </a:lnTo>
                <a:lnTo>
                  <a:pt x="553088" y="308895"/>
                </a:lnTo>
                <a:close/>
                <a:moveTo>
                  <a:pt x="310128" y="308"/>
                </a:moveTo>
                <a:lnTo>
                  <a:pt x="312683" y="308"/>
                </a:lnTo>
                <a:lnTo>
                  <a:pt x="312375" y="308893"/>
                </a:lnTo>
                <a:lnTo>
                  <a:pt x="312376" y="308894"/>
                </a:lnTo>
                <a:lnTo>
                  <a:pt x="312375" y="308894"/>
                </a:lnTo>
                <a:lnTo>
                  <a:pt x="312375" y="308895"/>
                </a:lnTo>
                <a:lnTo>
                  <a:pt x="312330" y="308895"/>
                </a:lnTo>
                <a:lnTo>
                  <a:pt x="312330" y="308894"/>
                </a:lnTo>
                <a:lnTo>
                  <a:pt x="0" y="308894"/>
                </a:lnTo>
                <a:cubicBezTo>
                  <a:pt x="308" y="282863"/>
                  <a:pt x="3480" y="257493"/>
                  <a:pt x="9822" y="233400"/>
                </a:cubicBezTo>
                <a:lnTo>
                  <a:pt x="312327" y="308882"/>
                </a:lnTo>
                <a:lnTo>
                  <a:pt x="312324" y="308870"/>
                </a:lnTo>
                <a:lnTo>
                  <a:pt x="30128" y="177592"/>
                </a:lnTo>
                <a:cubicBezTo>
                  <a:pt x="40920" y="154425"/>
                  <a:pt x="54882" y="132842"/>
                  <a:pt x="71047" y="113197"/>
                </a:cubicBezTo>
                <a:lnTo>
                  <a:pt x="312318" y="308847"/>
                </a:lnTo>
                <a:lnTo>
                  <a:pt x="312293" y="308749"/>
                </a:lnTo>
                <a:lnTo>
                  <a:pt x="116061" y="68799"/>
                </a:lnTo>
                <a:cubicBezTo>
                  <a:pt x="135750" y="52942"/>
                  <a:pt x="157289" y="39640"/>
                  <a:pt x="180765" y="28848"/>
                </a:cubicBezTo>
                <a:lnTo>
                  <a:pt x="312277" y="308685"/>
                </a:lnTo>
                <a:lnTo>
                  <a:pt x="237188" y="9205"/>
                </a:lnTo>
                <a:cubicBezTo>
                  <a:pt x="260665" y="3480"/>
                  <a:pt x="285066" y="308"/>
                  <a:pt x="310128" y="308"/>
                </a:cubicBezTo>
                <a:close/>
                <a:moveTo>
                  <a:pt x="441123" y="0"/>
                </a:moveTo>
                <a:lnTo>
                  <a:pt x="538155" y="0"/>
                </a:lnTo>
                <a:lnTo>
                  <a:pt x="413197" y="155394"/>
                </a:lnTo>
                <a:lnTo>
                  <a:pt x="538772" y="308895"/>
                </a:lnTo>
                <a:lnTo>
                  <a:pt x="444646" y="308895"/>
                </a:lnTo>
                <a:lnTo>
                  <a:pt x="332681" y="188693"/>
                </a:lnTo>
                <a:lnTo>
                  <a:pt x="332681" y="11989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314130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foli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>
                <a:solidFill>
                  <a:schemeClr val="bg1"/>
                </a:solidFill>
              </a:rPr>
              <a:t>Textfolien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96487C8-3898-9A0D-C9F9-756ABF29CC7A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BB845C91-C89E-338E-C9EA-4C39346DFA55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176FA26C-F202-41D1-CD6E-898DF2DEBB09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934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7561264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D431E4-E519-1234-FE33-E8AB8077801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38985F4-50E8-E270-E8DA-DC9A5DFEC6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811813F-F15B-6052-8D32-B7BF1C278A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80263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x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203953" y="1592263"/>
            <a:ext cx="561657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89038B4-FE9D-E75E-CBA7-A4AFDD61FF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B3F8990C-EE9B-9FAE-C44C-270F39377E6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C8FCD27-29AE-82EA-3746-DBEB053279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996826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 3x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259263" y="1598217"/>
            <a:ext cx="367188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8155943" y="1592263"/>
            <a:ext cx="367188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FCF9B44-89CE-5C78-E17A-E0D8DDD8AA0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2B90CFD-7675-410D-5FBC-60FE99027A6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EE605EC-0BAE-E682-2FEE-959934696D4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07566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 4x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270033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3287713" y="1598217"/>
            <a:ext cx="270033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6203949" y="1592263"/>
            <a:ext cx="270033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18B540B-0C8C-E249-F263-396FA418CFD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9120188" y="1592263"/>
            <a:ext cx="270033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6F2C2F2-A469-FDA9-4694-B14CE4D2B83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09FE437C-2FB5-8E53-12AF-758B9C09B96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C6255C4-5E26-8F03-0093-3FE830E79C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19302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&amp; Bi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>
                <a:solidFill>
                  <a:schemeClr val="bg1"/>
                </a:solidFill>
              </a:rPr>
              <a:t>Text &amp; Bild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D91CF98-7E64-A92D-A585-8CE7EB1112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0DC14551-5FA4-58A0-A5D0-4712444E529A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CA816A33-7090-9599-A875-ED901DF398E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38540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und Bil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1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D70B73C-0CF1-5C0D-6E7E-0F2140886ACB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79FA06E-4A79-9BE7-7176-0CDABBFDEA0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ECACCEBE-2A95-EBE4-CD9F-A6EDDA24967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30C461-1671-0A4D-6841-C1DA8B5BA1B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EA6D74CA-A6BA-B921-DEB9-D6A49E43D2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53679442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9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0" y="0"/>
            <a:ext cx="59880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6250CC-595F-56CB-920B-A07D0AF8DB6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012934-337B-04B6-BBA6-336DE745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7DF1B2-42B7-5543-6886-E7938EDBE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484C6BD-91DB-46E4-D1D8-D75CEFB669AE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59D79EA9-159E-AF02-E8D2-0E0E2BFCBD4B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D0DC72A4-EA66-1D2C-67F7-6C89ECA758C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de-DE" noProof="1"/>
              <a:t>OE Logoplatzhalter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DC890DB-CD17-4A1F-BD79-44804CD60EB3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mit einem Klick auf das </a:t>
            </a:r>
            <a:br>
              <a:rPr lang="de-DE" sz="1000">
                <a:solidFill>
                  <a:schemeClr val="tx1"/>
                </a:solidFill>
              </a:rPr>
            </a:br>
            <a:r>
              <a:rPr lang="de-DE" sz="1000">
                <a:solidFill>
                  <a:schemeClr val="tx1"/>
                </a:solidFill>
              </a:rPr>
              <a:t>Bild-Symbol einfügen</a:t>
            </a:r>
            <a:endParaRPr lang="de-DE" sz="10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457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und 2x Bil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8F5116AB-EDC8-4AAB-4B23-B0F880D3116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342900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76EE313-5AAA-A0EA-8444-811EFE1191D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A1FC182A-F96F-5221-873F-3B2B5AAB8E5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32C1A369-5E22-F1DC-FC91-3E67E0891AA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1294EBFA-1C3B-20E4-7E18-EADCA4BF01E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687767C0-1F3D-3EB7-C35E-3DFC7F453F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20903491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Bild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0" y="1"/>
            <a:ext cx="5988049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6D641E1-639F-0493-BBF6-89BD4203144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2E680-3FF9-ABDB-21FE-FBA027792160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10. July 2025</a:t>
            </a:r>
            <a:endParaRPr lang="de-DE" noProof="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A526B-BB77-0D6A-817F-6C40D944BDCE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</p:spPr>
        <p:txBody>
          <a:bodyPr/>
          <a:lstStyle/>
          <a:p>
            <a:r>
              <a:rPr lang="en-US" noProof="1"/>
              <a:t>TwinRISE, planning phase</a:t>
            </a:r>
            <a:endParaRPr lang="de-DE" noProof="1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BF4C557-2716-4BAC-1F79-F528FD3982DA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‹#›</a:t>
            </a:fld>
            <a:endParaRPr lang="de-DE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644C98EE-B3A7-7238-F3DE-A4EEE986D320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44357380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2x Bild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77424FD-F9EC-9D50-76B7-A15217260B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2" y="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E6670E1C-5A99-3F90-22DA-92683344E10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203952" y="342900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E029FC3-CCFD-6807-4B07-283D6D2E4AC3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BE23FB-82F9-256A-844F-E66CF0B1169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10. July 2025</a:t>
            </a:r>
            <a:endParaRPr lang="de-DE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FB82624-8EFE-AB1E-C365-BC8C7FE4BEC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</p:spPr>
        <p:txBody>
          <a:bodyPr/>
          <a:lstStyle/>
          <a:p>
            <a:r>
              <a:rPr lang="en-US" noProof="1"/>
              <a:t>TwinRISE, planning phase</a:t>
            </a:r>
            <a:endParaRPr lang="de-DE" noProof="1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15CD544-922E-96F9-8EAB-ABE0DF7E74C1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‹#›</a:t>
            </a:fld>
            <a:endParaRPr lang="de-DE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C80D2BB3-E138-B7DD-31BD-76E8F71E4E39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5227583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Bild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4" y="1"/>
            <a:ext cx="7932736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CC92567-845B-5A16-AD42-AF8D88C03086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1EFE2-E8B5-56D7-6032-6F049A14EA6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10. July 2025</a:t>
            </a:r>
            <a:endParaRPr lang="de-DE" noProof="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05A39-8EF3-2CC5-3106-31B6DF3A23FD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TwinRISE, planning phase</a:t>
            </a:r>
            <a:endParaRPr lang="de-DE" noProof="1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9CFE138-5A56-42D1-CEDB-6704D5C323D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‹#›</a:t>
            </a:fld>
            <a:endParaRPr lang="de-DE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F2824E2A-4652-0276-77D5-E2F7A17236EF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88654495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2x Bild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259263" y="342900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7364D22-E1CE-D3E5-45DB-66B9F8D3C95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25E92D-EEDF-41E0-AFB0-5B7CA56902F1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10. July 2025</a:t>
            </a:r>
            <a:endParaRPr lang="de-DE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3181661-B42D-C815-F777-F226E4013AB8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TwinRISE, planning phase</a:t>
            </a:r>
            <a:endParaRPr lang="de-DE" noProof="1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7A4FC51-B5D1-EA2C-4520-8FBD7D0AD4F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‹#›</a:t>
            </a:fld>
            <a:endParaRPr lang="de-DE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25AC6484-86DB-2DAB-BB62-A5745F449A7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63630723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2x Bild hoch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946D4BB-B535-21BF-5706-F2593173BAA1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42913EC-AA64-42F8-7D39-B16842087D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 noProof="1"/>
              <a:t>10. July 2025</a:t>
            </a:r>
            <a:endParaRPr lang="de-DE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E0DADB-FC3F-095E-4791-75B52230B02F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TwinRISE, planning phase</a:t>
            </a:r>
            <a:endParaRPr lang="de-DE" noProof="1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A1CFBF2-D69A-34C8-B3BD-C059BF951A1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‹#›</a:t>
            </a:fld>
            <a:endParaRPr lang="de-DE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B89CE0D6-653F-7F8C-F948-4496D414E60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09978504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4x Bild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Bildplatzhalter 15">
            <a:extLst>
              <a:ext uri="{FF2B5EF4-FFF2-40B4-BE49-F238E27FC236}">
                <a16:creationId xmlns:a16="http://schemas.microsoft.com/office/drawing/2014/main" id="{7F82C154-C2F8-0DAB-C0BD-5339CDD09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3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20C756FA-7475-759D-D898-FED49EC21C6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8224800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3376BD9-6CCE-719E-7D39-A434E6F082BA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30D9CD-2193-97AA-1758-B1FC1421DAAF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US" noProof="1"/>
              <a:t>10. July 2025</a:t>
            </a:r>
            <a:endParaRPr lang="de-DE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9C73A4-0550-88A3-B15C-D839D27C3A41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TwinRISE, planning phase</a:t>
            </a:r>
            <a:endParaRPr lang="de-DE" noProof="1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09BE537-47E8-E28E-E31C-569B375CD31F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‹#›</a:t>
            </a:fld>
            <a:endParaRPr lang="de-DE" noProof="1"/>
          </a:p>
        </p:txBody>
      </p:sp>
      <p:sp>
        <p:nvSpPr>
          <p:cNvPr id="12" name="SmartArt Placeholder 11">
            <a:extLst>
              <a:ext uri="{FF2B5EF4-FFF2-40B4-BE49-F238E27FC236}">
                <a16:creationId xmlns:a16="http://schemas.microsoft.com/office/drawing/2014/main" id="{CC855A49-14E5-453A-4AAE-9D55DDBC3682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40119587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und Bild breit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2816225"/>
            <a:ext cx="3671889" cy="3460748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255615" y="2816225"/>
            <a:ext cx="3671889" cy="34607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8144990" y="2816225"/>
            <a:ext cx="3671889" cy="34607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26003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8BCFDEC-EEB4-FB94-494B-7A6B7C8104D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38CEE48-7318-2C48-A4DB-0374240E6DC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2A6EAAC-D781-C247-456C-6DDB93810FE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942044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breit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9EC190A-F91D-A63D-5DE6-284075CC06D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7D6DBFAC-7948-6CD4-F795-0F657587514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1806FD95-1722-01B2-D054-0F1C46053F9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66583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2x Bild breit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5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E289A028-6BAD-57D6-0C99-2E2EE8D2385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FF70BBC8-26C8-72F5-7017-C4E9ADC5110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4220114-93CE-7986-FBD4-6B87CC84D1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61536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5988050" y="0"/>
            <a:ext cx="6203950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/>
          </p:nvPr>
        </p:nvSpPr>
        <p:spPr bwMode="black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black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864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das Bild einfügen.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B13F734F-93E9-EAAB-2752-52949F41370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7037DF08-8E92-E882-4AEB-B9E96AA7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9264F0A-C45F-9937-0433-4CE92B3ED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A1532E2A-0AD5-78A6-C7F4-C16B026BA9BB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1126D6D5-2B7D-390E-6320-C8E356BB57B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" name="Freihandform: Form 10">
              <a:extLst>
                <a:ext uri="{FF2B5EF4-FFF2-40B4-BE49-F238E27FC236}">
                  <a16:creationId xmlns:a16="http://schemas.microsoft.com/office/drawing/2014/main" id="{E48DCF6E-1E81-A530-130D-A40052D29E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6295743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3x Bild breit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4041775"/>
            <a:ext cx="3671886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4259261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-1"/>
            <a:ext cx="3889375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B0C0D4B8-0642-DA51-02B4-CD518D792A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-1"/>
            <a:ext cx="404336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94F7FD17-6F08-455B-89F3-014E426ED5A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95BB98B-CA7B-1291-9702-334ACEEE83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F8E6D6-952F-6259-CB3F-D9FD0CF614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45613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C3AEDD-A574-4DAF-D1EC-A27C2292DE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F58EBD7-6711-442F-F11B-AEE90C03C90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8F5ADB7-1DE3-CF4C-2772-4A7CBBB483E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54893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2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08F79B48-DA81-CB7D-4184-C12044C4712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3DB8F0C-439C-6E68-E1D6-2CD9C93ACEF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4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26F2CC-FD06-0D05-F9BC-EA3577B02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4B56F4D1-3BED-CF11-4CA9-195A2857302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82BB5B3-0CF3-C297-3B12-70918709FF8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133850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3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6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D81F5719-88F7-8122-30E7-C4EDDE47BEB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DF833069-8A51-2788-517E-244A50E9A0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8FBD7F7D-0AAE-6C8E-E25F-AD0146EE9DC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CC866A8-34DE-9962-F35F-CD530235112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D73AD41-5895-7F97-5F11-9EE28D61761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C39AA92-697F-9C87-7391-FD2148F379B1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2039744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4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57221ED0-08B5-804A-A5D3-858C1FBF65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2C1B9B64-2441-8357-F153-985A05DAB7A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3B17586A-9CCE-8295-2F97-E528DD0C3C8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0C7BBDAF-B20D-60D9-3199-BC0FA5A0FEA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07C1E-75AF-D661-9B0E-FB6406930C7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2A8345-FC50-948A-F811-0B4575026B2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9AA0923-C682-650B-E243-7EC5A1EB571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2368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5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5DC53031-0D17-F341-B556-CAB21B21AD9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621CD60-0EEE-8EE1-2413-15ACFBB4FD0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7834F377-608A-1764-2D89-CC39A31EDCC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4C11F33F-4952-0822-BD29-5112BEE9D3D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E636C18E-9864-2F8B-F6CA-5E977141C9D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481462F4-7E9B-9816-7A91-CD63748EFFA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2F10F94-6302-EFB2-67BF-534AEC1DF945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3E4D86CD-F0F0-D953-FC70-25716FFC7015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80553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6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06B3F9A9-7D44-E3D9-34C3-186B5CE72C7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487580F0-10F0-597D-B74B-3AA53C72CB5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5" name="Bildplatzhalter 15">
            <a:extLst>
              <a:ext uri="{FF2B5EF4-FFF2-40B4-BE49-F238E27FC236}">
                <a16:creationId xmlns:a16="http://schemas.microsoft.com/office/drawing/2014/main" id="{479D4CF8-3CF2-33EE-3E52-E67D33D232A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681FE394-9FBF-7254-E399-7BF501CFF5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2EC1BE5C-58BE-A28F-D48F-AACC647D303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2" y="2528900"/>
            <a:ext cx="3889375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A1CE0C82-8D00-6128-A723-75FB35F9E4B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D9D3A7-656E-5EF8-DC21-9E4100AD724C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15DD17-D1C2-CAD1-2B57-987C840DD93B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FC4E6F-39C1-2BF6-B3CD-824ACF396079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83348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6858001"/>
          </a:xfrm>
        </p:spPr>
        <p:txBody>
          <a:bodyPr tIns="90000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7561263" cy="1011236"/>
          </a:xfrm>
        </p:spPr>
        <p:txBody>
          <a:bodyPr t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A93AEE-C09B-11EE-62B2-D258B26B0D2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A26D7894-F140-1F47-D2F6-229CD2C494F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0435903-70F1-B75C-C10A-BC04CBD3B6F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C091A42-6A7C-132E-E5ED-A7A2F10231A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AF2A633C-85DA-E08F-E985-EE1D753E33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57802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und 2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5" y="5265738"/>
            <a:ext cx="5616575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9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6203950" y="5265738"/>
            <a:ext cx="5616575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E3343F-20F8-0E46-42FA-821D2026B50E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7DF4F2F-5D04-4C9E-307B-30037ABC94A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D81DB6B4-64B1-EEDE-D757-88A82845A33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5192315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Text und 3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5" y="5265738"/>
            <a:ext cx="3671889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4260849" y="5265738"/>
            <a:ext cx="3671889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8148639" y="5265738"/>
            <a:ext cx="3671889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CDF1D0DD-152A-CD72-F7A9-948FA54C7916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10188A5A-13A0-E431-44B3-E58A8A6D0DD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9C41ECA-AF89-1BAD-40AE-C421974015D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43951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Qu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/>
          </p:nvPr>
        </p:nvSpPr>
        <p:spPr bwMode="black">
          <a:xfrm>
            <a:off x="371475" y="4041775"/>
            <a:ext cx="5616575" cy="1691479"/>
          </a:xfrm>
        </p:spPr>
        <p:txBody>
          <a:bodyPr rIns="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E52B5CC-CF21-9E7E-CADE-8B782F3AF80F}"/>
              </a:ext>
            </a:extLst>
          </p:cNvPr>
          <p:cNvSpPr/>
          <p:nvPr userDrawn="1"/>
        </p:nvSpPr>
        <p:spPr bwMode="gray">
          <a:xfrm>
            <a:off x="12233756" y="1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613673CC-527A-F7FD-F4BB-EFB8EDA92E7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2973810-AFA0-E19F-E5A5-A7F82CD72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51AF4981-2A51-01C8-FC65-7C68623E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SmartArt-Platzhalter 10">
            <a:extLst>
              <a:ext uri="{FF2B5EF4-FFF2-40B4-BE49-F238E27FC236}">
                <a16:creationId xmlns:a16="http://schemas.microsoft.com/office/drawing/2014/main" id="{B8A25F18-5A38-86C1-D835-316B836320E1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2273825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Text und 4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6" y="5265738"/>
            <a:ext cx="2700338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28582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3285827" y="5265738"/>
            <a:ext cx="2700338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2056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05687" y="5265738"/>
            <a:ext cx="2700338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1201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9120187" y="5265738"/>
            <a:ext cx="2700338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5DC6279-864D-E5B0-0BBF-962E9E50B6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3CF6C9B7-B599-4BE6-52FB-051D2A0B3B4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9EAF3799-0F9B-7F03-53B6-D30505ED8E7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69789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x Text und 5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6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704537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907"/>
            <a:ext cx="11449050" cy="10074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2704538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037599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5037600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7370661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7370662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9703724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9703725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99193BC6-5DE5-F84B-817B-E27F95FD4E36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A4281E8C-1C19-EF23-952B-CD22CCC9F3BE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C9F951DB-FC7A-C00E-DAB8-004CEF0ABB3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058711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x Text und 6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6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314574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2314575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2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59263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6203950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8149231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8148638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DB5A221-6B48-924B-A1FD-6D62179C207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100900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EB10AE12-A5D0-F238-1264-88B90FA440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10090050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79DD9CB7-7539-1828-FADA-78A66F2349FA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63BDBE70-17B1-8520-1846-0D0FF5DC7FC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7D5DEFA5-487F-8348-320F-F21E99551105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403977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Bild und 4x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5" y="3360814"/>
            <a:ext cx="5616575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5616574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8" y="1592262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6203950" y="3360814"/>
            <a:ext cx="5616575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371475" y="4041775"/>
            <a:ext cx="5616573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371474" y="5805774"/>
            <a:ext cx="5616573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4041774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6203950" y="5805774"/>
            <a:ext cx="5616573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7649989-D9AA-435F-7A4A-0B2A5E1ECF2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C9F316C1-96F5-A67B-AF23-9ACC6CA9F2A5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D2A681F8-D362-068B-DB53-4422E123610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13593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x Bild und 6x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5" y="3360814"/>
            <a:ext cx="3671888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6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4260848" y="3360814"/>
            <a:ext cx="3671888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7" y="1594869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8148637" y="3358868"/>
            <a:ext cx="3671888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71475" y="4041774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371474" y="5805774"/>
            <a:ext cx="3671888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DC1FEB43-DE82-8732-4F57-F71B0E7269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0" y="4044948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1677C5CF-B71C-20E0-5EC4-77FF60F7CBC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4259262" y="5813500"/>
            <a:ext cx="3671888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DFEEF33F-FBF4-3DE9-D0E5-00A10C7FC56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7" y="4041773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A36A8A1C-5BB2-98A0-32C5-38F2E40CEFE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8148637" y="5805773"/>
            <a:ext cx="3671888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A5232473-C891-573E-C486-121FF378F57C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302FC03-B491-A207-7DBA-127BB90729DD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8B67C2D4-3135-E49A-5148-63257685678A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620574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300"/>
            <a:ext cx="7561263" cy="4681537"/>
          </a:xfrm>
        </p:spPr>
        <p:txBody>
          <a:bodyPr/>
          <a:lstStyle>
            <a:lvl1pPr marL="432000" indent="-432000">
              <a:buClrTx/>
              <a:buFont typeface="Franklin Gothic Medium" panose="020B0603020102020204" pitchFamily="34" charset="0"/>
              <a:buChar char="”"/>
              <a:defRPr sz="5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259262" y="5265738"/>
            <a:ext cx="3673475" cy="1011236"/>
          </a:xfrm>
        </p:spPr>
        <p:txBody>
          <a:bodyPr anchor="b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18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2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A2B4EB0-6F81-8A92-AEB6-3A876DF968E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0B1A5CA9-F444-9ABD-A3CA-65CB055B04B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110DDBB-783E-176F-3138-CDB539444CF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1568248-D3ED-9CDD-8765-05A7F7D909A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CD118D49-289F-F3C3-A4F7-A7BAA877B06B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15600563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/>
              <a:t>Bild in die Zwischenablage kopieren, </a:t>
            </a:r>
            <a:br>
              <a:rPr lang="de-DE"/>
            </a:br>
            <a:r>
              <a:rPr lang="de-DE"/>
              <a:t>den Platzhalter hier auswählen </a:t>
            </a:r>
            <a:br>
              <a:rPr lang="de-DE"/>
            </a:br>
            <a:r>
              <a:rPr lang="de-DE"/>
              <a:t>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5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5E8BE99-BBFE-1166-A5A4-5E8F865BC33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475F87F0-97BD-75C5-3B01-5453495E2DA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DC4A23-8BC7-B256-93F3-F3D72EA72D2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12BEC3C-F478-347A-87BC-A57694C03C4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CFA640E-0C3B-EC08-4180-576AB4B63F75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12862243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/>
              <a:t>Bild in die Zwischenablage kopieren, </a:t>
            </a:r>
            <a:br>
              <a:rPr lang="de-DE"/>
            </a:br>
            <a:r>
              <a:rPr lang="de-DE"/>
              <a:t>den Platzhalter hier auswählen </a:t>
            </a:r>
            <a:br>
              <a:rPr lang="de-DE"/>
            </a:br>
            <a:r>
              <a:rPr lang="de-DE"/>
              <a:t>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35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4B639C-9221-9BDD-0103-AF80E5F4FC6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371475" y="2816225"/>
            <a:ext cx="3671888" cy="22336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EA6A5AB-5F58-422C-FC11-9570CAC5B5E8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1980954-6FA1-FA07-4041-D754784A207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8BB377EE-E522-561C-164E-DE25C9BDA1C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544A298-CA43-241E-F64B-02F6BEC45A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EB352FB-5D9C-29FF-9EFE-4F1988C355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35446597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rn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300"/>
            <a:ext cx="7561263" cy="4681538"/>
          </a:xfrm>
        </p:spPr>
        <p:txBody>
          <a:bodyPr/>
          <a:lstStyle>
            <a:lvl1pPr marL="0" indent="0">
              <a:buClrTx/>
              <a:buFont typeface="Franklin Gothic Medium" panose="020B0603020102020204" pitchFamily="34" charset="0"/>
              <a:buNone/>
              <a:defRPr sz="5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7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F98A4DE-C74C-4808-FDCB-EBF6770F28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10. July 2025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D1B3FA-E430-88B7-E277-5600359CFE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1F58DB-2C93-B018-29B4-F68DDB67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0942051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DF83F67C-6F11-812D-C9A9-0CCF3FAD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07D85C20-697F-36B4-27AB-4369535E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AD7C5E3-7820-0372-2225-AD27411D8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E4CDB45-9507-051E-FC07-208E38906803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5484000" y="3209400"/>
            <a:ext cx="1224000" cy="439200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7E21D00-0F9F-CF9A-2404-7B982CA997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B7C94D0-DD91-0D9E-E79B-7B7E82C21C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07831357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Quer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/>
              <a:t>Bild mit einem Klick auf das Symbol einfügen. </a:t>
            </a:r>
            <a:br>
              <a:rPr lang="de-DE"/>
            </a:br>
            <a:br>
              <a:rPr lang="de-DE"/>
            </a:br>
            <a:r>
              <a:rPr lang="de-DE"/>
              <a:t>Alternativ Bild in die Zwischenablage kopieren, </a:t>
            </a:r>
            <a:br>
              <a:rPr lang="de-DE"/>
            </a:br>
            <a:r>
              <a:rPr lang="de-DE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/>
          </p:nvPr>
        </p:nvSpPr>
        <p:spPr bwMode="black">
          <a:xfrm>
            <a:off x="371475" y="4038599"/>
            <a:ext cx="5616575" cy="1694655"/>
          </a:xfrm>
        </p:spPr>
        <p:txBody>
          <a:bodyPr rIns="0" anchor="t"/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tx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 userDrawn="1">
            <p:ph sz="quarter" idx="14" hasCustomPrompt="1"/>
          </p:nvPr>
        </p:nvSpPr>
        <p:spPr bwMode="black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de-DE" noProof="1"/>
              <a:t>OE Logoplatzhalter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CDC56E0-CC7D-87E3-D66D-6BEE83D8AE75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b="1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de-DE" sz="1000">
                <a:solidFill>
                  <a:schemeClr val="tx1"/>
                </a:solidFill>
              </a:rPr>
              <a:t>mit einem Klick auf das </a:t>
            </a:r>
            <a:br>
              <a:rPr lang="de-DE" sz="1000">
                <a:solidFill>
                  <a:schemeClr val="tx1"/>
                </a:solidFill>
              </a:rPr>
            </a:br>
            <a:r>
              <a:rPr lang="de-DE" sz="1000">
                <a:solidFill>
                  <a:schemeClr val="tx1"/>
                </a:solidFill>
              </a:rPr>
              <a:t>Bild-Symbol einfügen</a:t>
            </a:r>
            <a:endParaRPr lang="de-DE" sz="1000" b="1">
              <a:solidFill>
                <a:schemeClr val="tx1"/>
              </a:solidFill>
            </a:endParaRP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05E904A-C9EA-86A7-9664-F1BEB574F064}"/>
              </a:ext>
            </a:extLst>
          </p:cNvPr>
          <p:cNvSpPr txBox="1">
            <a:spLocks/>
          </p:cNvSpPr>
          <p:nvPr userDrawn="1"/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vert="horz" wrap="none" lIns="0" tIns="36000" rIns="0" bIns="0" rtlCol="0" anchor="ctr">
            <a:normAutofit fontScale="25000" lnSpcReduction="20000"/>
          </a:bodyPr>
          <a:lstStyle>
            <a:defPPr>
              <a:defRPr lang="de-DE"/>
            </a:defPPr>
            <a:lvl1pPr marL="0" algn="l" defTabSz="914400" rtl="0" eaLnBrk="1" latinLnBrk="0" hangingPunct="1">
              <a:defRPr sz="7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Datum aus technischen Gründen nicht deaktivieren!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46CC5CD-AF6B-4EF0-3308-79576A9A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F9ED98-5AE0-9DB9-A2FD-AB2BDC2F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SmartArt-Platzhalter 10">
            <a:extLst>
              <a:ext uri="{FF2B5EF4-FFF2-40B4-BE49-F238E27FC236}">
                <a16:creationId xmlns:a16="http://schemas.microsoft.com/office/drawing/2014/main" id="{A96C0EF9-BA74-F815-E094-6E6D6E1F1198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854709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>
                <a:solidFill>
                  <a:schemeClr val="bg1"/>
                </a:solidFill>
              </a:rPr>
              <a:t>Agenden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5244B92-11CA-AA31-8AB9-45C253E1FCD6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92178F17-D259-CFA4-628D-049EBD28B82E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27EC8CEF-7F13-B3B5-1CA9-5784DB43CE28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0089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1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/>
              <a:t>Inhalte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A62E724-8D8E-017B-D237-54AB651DA6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AA1E83E6-0784-7D15-05B6-ECA93ACB4E0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4CFC666-FAD5-95CE-AB04-8312C38E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E88CBA03-8F50-B545-A32B-4EB8051F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6" name="Gruppieren 8">
            <a:extLst>
              <a:ext uri="{FF2B5EF4-FFF2-40B4-BE49-F238E27FC236}">
                <a16:creationId xmlns:a16="http://schemas.microsoft.com/office/drawing/2014/main" id="{4F193AEC-6C33-5D16-E8BD-11008ABD0D26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2" name="Freihandform: Form 9">
              <a:extLst>
                <a:ext uri="{FF2B5EF4-FFF2-40B4-BE49-F238E27FC236}">
                  <a16:creationId xmlns:a16="http://schemas.microsoft.com/office/drawing/2014/main" id="{BA3CA40A-7851-2B35-5B5A-35D208E1840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3" name="Freihandform: Form 10">
              <a:extLst>
                <a:ext uri="{FF2B5EF4-FFF2-40B4-BE49-F238E27FC236}">
                  <a16:creationId xmlns:a16="http://schemas.microsoft.com/office/drawing/2014/main" id="{E7EC9A8E-93DF-7D38-89A8-78C0093850F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050791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300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/>
              <a:t>Inhalte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C2C08001-0F3C-B494-75F8-9E71BBFF681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B6259812-E65C-E700-2748-83B9B6FC5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09484FD1-E4AD-217E-F687-4A210DD2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76DED8B8-EFA6-718F-9119-0912343D0EB1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234776EF-E104-BAD6-7E97-FEE9CFC66A6D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" name="Freihandform: Form 10">
              <a:extLst>
                <a:ext uri="{FF2B5EF4-FFF2-40B4-BE49-F238E27FC236}">
                  <a16:creationId xmlns:a16="http://schemas.microsoft.com/office/drawing/2014/main" id="{AB56C35B-7BF5-A86F-9241-BB993C9B0B8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158AFF2-074B-D1FB-1C41-F829102F48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9970532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Zweispalti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/>
              <a:t>Inhalte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BE5E7D9-65C6-9061-D956-2409B92BA4B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10. July 2025</a:t>
            </a:r>
            <a:endParaRPr lang="de-DE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AE2B0FA-73E6-CDD3-8A4F-6051AF03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TwinRISE, planning phase</a:t>
            </a: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3FB7E51-B660-A4E3-16CE-5C9FC11BF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59902170-140E-DD1B-0ABE-04793B9D1C0F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C5FE5ADF-144A-6881-EE4F-B970B5A2EAE1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A0DD601B-ADFA-837B-6B1A-5F76F3B3FCB5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D1336DF-F71A-7856-88D0-0CE77A6C8D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5739620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AC8670-2373-ACE7-1748-0B4F79D1DCA9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907"/>
            <a:ext cx="11449050" cy="100745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F615B8-B68C-BFF2-C357-D019188813E1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1592262"/>
            <a:ext cx="11449050" cy="46815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Sechste Ebene</a:t>
            </a:r>
          </a:p>
          <a:p>
            <a:pPr lvl="6"/>
            <a:r>
              <a:rPr lang="de-DE"/>
              <a:t>Siebte Ebene</a:t>
            </a:r>
          </a:p>
          <a:p>
            <a:pPr lvl="7"/>
            <a:r>
              <a:rPr lang="de-DE"/>
              <a:t>Achte Ebene</a:t>
            </a:r>
          </a:p>
          <a:p>
            <a:pPr lvl="8"/>
            <a:r>
              <a:rPr lang="de-DE"/>
              <a:t>Neunte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10645A-C6A4-0669-9312-4601E1886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489783" y="6273800"/>
            <a:ext cx="6346486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rgbClr val="000000"/>
                </a:solidFill>
              </a:defRPr>
            </a:lvl1pPr>
          </a:lstStyle>
          <a:p>
            <a:r>
              <a:rPr lang="en-US" noProof="1"/>
              <a:t>TwinRISE, planning phase</a:t>
            </a:r>
            <a:endParaRPr lang="de-DE" noProof="1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5839F2-D397-6E48-3A61-2C5024B4E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71475" y="6273800"/>
            <a:ext cx="575953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 b="1">
                <a:solidFill>
                  <a:srgbClr val="000000"/>
                </a:solidFill>
              </a:defRPr>
            </a:lvl1pPr>
          </a:lstStyle>
          <a:p>
            <a:fld id="{776FC98F-84AD-404B-BCCB-49E092AA6DE0}" type="slidenum">
              <a:rPr lang="de-DE" noProof="1" smtClean="0"/>
              <a:pPr/>
              <a:t>‹#›</a:t>
            </a:fld>
            <a:endParaRPr lang="de-DE" noProof="1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90F709B-A2DC-57A5-E7E6-8518482A8044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1140463" y="6437457"/>
            <a:ext cx="689586" cy="247362"/>
            <a:chOff x="11189494" y="381000"/>
            <a:chExt cx="621506" cy="222941"/>
          </a:xfrm>
        </p:grpSpPr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5EBFDC3C-E9B5-878F-6873-AAF6A36E768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035EDC6-B9F4-55AD-87D2-DD2E60B1592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A50F823-CF9B-29C2-AD0C-587133135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7429" y="6273800"/>
            <a:ext cx="1542354" cy="584200"/>
          </a:xfrm>
          <a:prstGeom prst="rect">
            <a:avLst/>
          </a:prstGeom>
        </p:spPr>
        <p:txBody>
          <a:bodyPr vert="horz" lIns="0" tIns="36000" rIns="0" bIns="0" rtlCol="0" anchor="ctr"/>
          <a:lstStyle>
            <a:lvl1pPr algn="l">
              <a:defRPr sz="1100">
                <a:solidFill>
                  <a:srgbClr val="000000"/>
                </a:solidFill>
              </a:defRPr>
            </a:lvl1pPr>
          </a:lstStyle>
          <a:p>
            <a:r>
              <a:rPr lang="en-US" noProof="1"/>
              <a:t>10. July 2025</a:t>
            </a:r>
            <a:endParaRPr lang="de-DE" noProof="1"/>
          </a:p>
        </p:txBody>
      </p:sp>
    </p:spTree>
    <p:extLst>
      <p:ext uri="{BB962C8B-B14F-4D97-AF65-F5344CB8AC3E}">
        <p14:creationId xmlns:p14="http://schemas.microsoft.com/office/powerpoint/2010/main" val="123452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49" r:id="rId2"/>
    <p:sldLayoutId id="2147483650" r:id="rId3"/>
    <p:sldLayoutId id="2147483651" r:id="rId4"/>
    <p:sldLayoutId id="2147483652" r:id="rId5"/>
    <p:sldLayoutId id="2147483694" r:id="rId6"/>
    <p:sldLayoutId id="2147483653" r:id="rId7"/>
    <p:sldLayoutId id="2147483654" r:id="rId8"/>
    <p:sldLayoutId id="2147483655" r:id="rId9"/>
    <p:sldLayoutId id="2147483656" r:id="rId10"/>
    <p:sldLayoutId id="2147483695" r:id="rId11"/>
    <p:sldLayoutId id="2147483657" r:id="rId12"/>
    <p:sldLayoutId id="2147483696" r:id="rId13"/>
    <p:sldLayoutId id="2147483658" r:id="rId14"/>
    <p:sldLayoutId id="2147483659" r:id="rId15"/>
    <p:sldLayoutId id="2147483660" r:id="rId16"/>
    <p:sldLayoutId id="2147483661" r:id="rId17"/>
    <p:sldLayoutId id="2147483697" r:id="rId18"/>
    <p:sldLayoutId id="2147483662" r:id="rId19"/>
    <p:sldLayoutId id="2147483663" r:id="rId20"/>
    <p:sldLayoutId id="2147483664" r:id="rId21"/>
    <p:sldLayoutId id="2147483665" r:id="rId22"/>
    <p:sldLayoutId id="2147483666" r:id="rId23"/>
    <p:sldLayoutId id="2147483667" r:id="rId24"/>
    <p:sldLayoutId id="2147483668" r:id="rId25"/>
    <p:sldLayoutId id="2147483669" r:id="rId26"/>
    <p:sldLayoutId id="2147483670" r:id="rId27"/>
    <p:sldLayoutId id="2147483671" r:id="rId28"/>
    <p:sldLayoutId id="2147483672" r:id="rId29"/>
    <p:sldLayoutId id="2147483673" r:id="rId30"/>
    <p:sldLayoutId id="2147483674" r:id="rId31"/>
    <p:sldLayoutId id="2147483675" r:id="rId32"/>
    <p:sldLayoutId id="2147483676" r:id="rId33"/>
    <p:sldLayoutId id="2147483677" r:id="rId34"/>
    <p:sldLayoutId id="2147483678" r:id="rId35"/>
    <p:sldLayoutId id="2147483679" r:id="rId36"/>
    <p:sldLayoutId id="2147483680" r:id="rId37"/>
    <p:sldLayoutId id="2147483681" r:id="rId38"/>
    <p:sldLayoutId id="2147483682" r:id="rId39"/>
    <p:sldLayoutId id="2147483683" r:id="rId40"/>
    <p:sldLayoutId id="2147483684" r:id="rId41"/>
    <p:sldLayoutId id="2147483685" r:id="rId42"/>
    <p:sldLayoutId id="2147483686" r:id="rId43"/>
    <p:sldLayoutId id="2147483687" r:id="rId44"/>
    <p:sldLayoutId id="2147483688" r:id="rId45"/>
    <p:sldLayoutId id="2147483689" r:id="rId46"/>
    <p:sldLayoutId id="2147483690" r:id="rId47"/>
    <p:sldLayoutId id="2147483691" r:id="rId48"/>
    <p:sldLayoutId id="2147483692" r:id="rId49"/>
  </p:sldLayoutIdLst>
  <p:transition>
    <p:fade/>
  </p:transition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85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pos="1323" userDrawn="1">
          <p15:clr>
            <a:srgbClr val="F26B43"/>
          </p15:clr>
        </p15:guide>
        <p15:guide id="5" pos="1459" userDrawn="1">
          <p15:clr>
            <a:srgbClr val="F26B43"/>
          </p15:clr>
        </p15:guide>
        <p15:guide id="6" pos="2547" userDrawn="1">
          <p15:clr>
            <a:srgbClr val="F26B43"/>
          </p15:clr>
        </p15:guide>
        <p15:guide id="7" pos="2683" userDrawn="1">
          <p15:clr>
            <a:srgbClr val="F26B43"/>
          </p15:clr>
        </p15:guide>
        <p15:guide id="8" pos="3772" userDrawn="1">
          <p15:clr>
            <a:srgbClr val="F26B43"/>
          </p15:clr>
        </p15:guide>
        <p15:guide id="9" pos="3908" userDrawn="1">
          <p15:clr>
            <a:srgbClr val="F26B43"/>
          </p15:clr>
        </p15:guide>
        <p15:guide id="10" pos="4997" userDrawn="1">
          <p15:clr>
            <a:srgbClr val="F26B43"/>
          </p15:clr>
        </p15:guide>
        <p15:guide id="11" pos="5133" userDrawn="1">
          <p15:clr>
            <a:srgbClr val="F26B43"/>
          </p15:clr>
        </p15:guide>
        <p15:guide id="12" pos="6221" userDrawn="1">
          <p15:clr>
            <a:srgbClr val="F26B43"/>
          </p15:clr>
        </p15:guide>
        <p15:guide id="13" pos="6357" userDrawn="1">
          <p15:clr>
            <a:srgbClr val="F26B43"/>
          </p15:clr>
        </p15:guide>
        <p15:guide id="14" pos="1935" userDrawn="1">
          <p15:clr>
            <a:srgbClr val="5ACBF0"/>
          </p15:clr>
        </p15:guide>
        <p15:guide id="15" pos="2071" userDrawn="1">
          <p15:clr>
            <a:srgbClr val="5ACBF0"/>
          </p15:clr>
        </p15:guide>
        <p15:guide id="16" pos="5609" userDrawn="1">
          <p15:clr>
            <a:srgbClr val="5ACBF0"/>
          </p15:clr>
        </p15:guide>
        <p15:guide id="17" pos="5745" userDrawn="1">
          <p15:clr>
            <a:srgbClr val="5ACBF0"/>
          </p15:clr>
        </p15:guide>
        <p15:guide id="18" orient="horz" pos="867" userDrawn="1">
          <p15:clr>
            <a:srgbClr val="F26B43"/>
          </p15:clr>
        </p15:guide>
        <p15:guide id="19" orient="horz" pos="1003" userDrawn="1">
          <p15:clr>
            <a:srgbClr val="F26B43"/>
          </p15:clr>
        </p15:guide>
        <p15:guide id="20" orient="horz" pos="1638" userDrawn="1">
          <p15:clr>
            <a:srgbClr val="F26B43"/>
          </p15:clr>
        </p15:guide>
        <p15:guide id="21" orient="horz" pos="1774" userDrawn="1">
          <p15:clr>
            <a:srgbClr val="F26B43"/>
          </p15:clr>
        </p15:guide>
        <p15:guide id="22" orient="horz" pos="2409" userDrawn="1">
          <p15:clr>
            <a:srgbClr val="F26B43"/>
          </p15:clr>
        </p15:guide>
        <p15:guide id="23" orient="horz" pos="2546" userDrawn="1">
          <p15:clr>
            <a:srgbClr val="F26B43"/>
          </p15:clr>
        </p15:guide>
        <p15:guide id="24" orient="horz" pos="3181" userDrawn="1">
          <p15:clr>
            <a:srgbClr val="F26B43"/>
          </p15:clr>
        </p15:guide>
        <p15:guide id="25" orient="horz" pos="3317" userDrawn="1">
          <p15:clr>
            <a:srgbClr val="F26B43"/>
          </p15:clr>
        </p15:guide>
        <p15:guide id="26" orient="horz" pos="39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ernbox.cern.ch/files/link/public/UyctCUebiGjGFcJ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erson_icon_BLACK-01.sv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9">
            <a:extLst>
              <a:ext uri="{FF2B5EF4-FFF2-40B4-BE49-F238E27FC236}">
                <a16:creationId xmlns:a16="http://schemas.microsoft.com/office/drawing/2014/main" id="{8A15D6F3-4798-A51B-064C-6923D96DC6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011" r="1011"/>
          <a:stretch/>
        </p:blipFill>
        <p:spPr>
          <a:xfrm>
            <a:off x="0" y="0"/>
            <a:ext cx="12192000" cy="3824288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C9F6E40-3893-36AD-CCC3-A3E333ADF0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4038599"/>
            <a:ext cx="11449050" cy="1694655"/>
          </a:xfrm>
        </p:spPr>
        <p:txBody>
          <a:bodyPr/>
          <a:lstStyle/>
          <a:p>
            <a:r>
              <a:rPr lang="en-US" sz="4400" noProof="0" dirty="0" err="1"/>
              <a:t>TwinRISE</a:t>
            </a:r>
            <a:r>
              <a:rPr lang="en-US" sz="4400" dirty="0"/>
              <a:t>: </a:t>
            </a:r>
            <a:r>
              <a:rPr lang="en-US" sz="4400" noProof="0" dirty="0"/>
              <a:t>Use cases</a:t>
            </a:r>
            <a:br>
              <a:rPr lang="en-US" sz="4400" noProof="0" dirty="0"/>
            </a:br>
            <a:br>
              <a:rPr lang="en-US" noProof="0" dirty="0"/>
            </a:br>
            <a:endParaRPr lang="en-US" sz="2800" noProof="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6D4F08-6817-AB70-E623-AC1E3004E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5" y="5733256"/>
            <a:ext cx="9620250" cy="543718"/>
          </a:xfrm>
        </p:spPr>
        <p:txBody>
          <a:bodyPr/>
          <a:lstStyle/>
          <a:p>
            <a:r>
              <a:rPr lang="en-US" noProof="0" dirty="0"/>
              <a:t>Julian Gethmann, Erik Bründermann, Christina Widmann, Giovanni De Carne, Anke-Susanne Müller</a:t>
            </a:r>
          </a:p>
          <a:p>
            <a:r>
              <a:rPr lang="en-US" noProof="0" dirty="0"/>
              <a:t>for the KIT team</a:t>
            </a:r>
          </a:p>
          <a:p>
            <a:endParaRPr lang="en-US" noProof="0" dirty="0"/>
          </a:p>
          <a:p>
            <a:r>
              <a:rPr lang="en-US" noProof="0" dirty="0"/>
              <a:t>Karlsruhe Institute of Technology (KIT), Institute for Beam Physics and Technology, Germany</a:t>
            </a:r>
          </a:p>
        </p:txBody>
      </p:sp>
      <p:sp>
        <p:nvSpPr>
          <p:cNvPr id="6" name="SmartArt-Platzhalter 5">
            <a:extLst>
              <a:ext uri="{FF2B5EF4-FFF2-40B4-BE49-F238E27FC236}">
                <a16:creationId xmlns:a16="http://schemas.microsoft.com/office/drawing/2014/main" id="{B5A53D6E-68DF-18FC-245B-C8635F6D8BB7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275B2E0-2375-A7DF-EFED-33DCD4FED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noProof="0"/>
              <a:t>TwinRISE, planning phase</a:t>
            </a:r>
            <a:endParaRPr lang="en-US" noProof="0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19AD5CF-C73F-A4F9-B6FF-DA862EF31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en-US" noProof="0" smtClean="0"/>
              <a:pPr/>
              <a:t>0</a:t>
            </a:fld>
            <a:endParaRPr lang="en-US" noProof="0" dirty="0"/>
          </a:p>
        </p:txBody>
      </p:sp>
      <p:pic>
        <p:nvPicPr>
          <p:cNvPr id="9" name="Inhaltsplatzhalter 8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7C037840-7D5D-E759-30C4-DF3F1229932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10488613" y="5573048"/>
            <a:ext cx="1331912" cy="680779"/>
          </a:xfr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3A0A9F4-984E-54FC-51F6-5501C22025F7}"/>
              </a:ext>
            </a:extLst>
          </p:cNvPr>
          <p:cNvSpPr txBox="1"/>
          <p:nvPr/>
        </p:nvSpPr>
        <p:spPr bwMode="gray">
          <a:xfrm>
            <a:off x="110201" y="3466071"/>
            <a:ext cx="39833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chemeClr val="bg1"/>
                </a:solidFill>
              </a:rPr>
              <a:t>Th, 2025/07/10</a:t>
            </a:r>
            <a:r>
              <a:rPr lang="en-US" sz="1600" dirty="0">
                <a:solidFill>
                  <a:schemeClr val="bg1"/>
                </a:solidFill>
              </a:rPr>
              <a:t>, online meeting</a:t>
            </a:r>
            <a:endParaRPr lang="en-US" sz="16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1922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73734D-8974-77B9-4A2F-34C5405E8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59ADA9-BFCB-4932-54CD-501AE01332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3" y="1592263"/>
            <a:ext cx="10647979" cy="4684711"/>
          </a:xfrm>
        </p:spPr>
        <p:txBody>
          <a:bodyPr vert="horz" lIns="0" tIns="0" rIns="0" bIns="0" rtlCol="0" anchor="t">
            <a:noAutofit/>
          </a:bodyPr>
          <a:lstStyle/>
          <a:p>
            <a:pPr marL="269875" lvl="1" indent="-269875"/>
            <a:r>
              <a:rPr lang="en-US" noProof="0" dirty="0"/>
              <a:t>Erik started some online discussions bi-lateral, tri-lateral (Adnan, Adrian, Sabrina, Carsten)</a:t>
            </a:r>
            <a:br>
              <a:rPr lang="en-US" noProof="0" dirty="0"/>
            </a:br>
            <a:r>
              <a:rPr lang="en-US" noProof="0" dirty="0"/>
              <a:t>and E-Mails (</a:t>
            </a:r>
            <a:r>
              <a:rPr lang="en-US" noProof="0" dirty="0" err="1"/>
              <a:t>Hayg</a:t>
            </a:r>
            <a:r>
              <a:rPr lang="en-US" noProof="0" dirty="0"/>
              <a:t>, Anne-Marie, </a:t>
            </a:r>
            <a:r>
              <a:rPr lang="en-US" dirty="0"/>
              <a:t>Cyril, Aurélien</a:t>
            </a:r>
            <a:r>
              <a:rPr lang="en-US" noProof="0" dirty="0"/>
              <a:t>, Carine, </a:t>
            </a:r>
            <a:r>
              <a:rPr lang="en-US" dirty="0"/>
              <a:t>Guillermo</a:t>
            </a:r>
            <a:r>
              <a:rPr lang="en-US" noProof="0" dirty="0"/>
              <a:t>)</a:t>
            </a:r>
            <a:endParaRPr lang="en-US" dirty="0"/>
          </a:p>
          <a:p>
            <a:pPr lvl="1"/>
            <a:r>
              <a:rPr lang="en-US" noProof="0" dirty="0"/>
              <a:t>From next week onwards Erik‘s calendar is getting much more free and more intense communication planned</a:t>
            </a:r>
          </a:p>
          <a:p>
            <a:pPr lvl="1"/>
            <a:endParaRPr lang="en-US" noProof="0" dirty="0"/>
          </a:p>
          <a:p>
            <a:pPr lvl="1"/>
            <a:r>
              <a:rPr lang="en-US" noProof="0" dirty="0"/>
              <a:t>Inputs such as the WP2/WP5 surveys and some slides in the WP5 folder, but not yet from all interested parties </a:t>
            </a:r>
            <a:r>
              <a:rPr lang="en-US" noProof="0" dirty="0">
                <a:hlinkClick r:id="rId2"/>
              </a:rPr>
              <a:t>https://cernbox.cern.ch/files/link/public/UyctCUebiGjGFcJ</a:t>
            </a:r>
            <a:endParaRPr lang="en-US" noProof="0" dirty="0"/>
          </a:p>
          <a:p>
            <a:pPr lvl="1"/>
            <a:endParaRPr lang="en-US" noProof="0" dirty="0"/>
          </a:p>
          <a:p>
            <a:pPr lvl="1"/>
            <a:r>
              <a:rPr lang="en-US" dirty="0"/>
              <a:t>Currently two themes</a:t>
            </a:r>
          </a:p>
          <a:p>
            <a:pPr lvl="3"/>
            <a:r>
              <a:rPr lang="en-US" dirty="0"/>
              <a:t>Accelerator Cluster</a:t>
            </a:r>
          </a:p>
          <a:p>
            <a:pPr lvl="3"/>
            <a:r>
              <a:rPr lang="en-US" dirty="0"/>
              <a:t>Medical Cluster</a:t>
            </a:r>
          </a:p>
          <a:p>
            <a:pPr lvl="3"/>
            <a:endParaRPr lang="en-US" dirty="0"/>
          </a:p>
          <a:p>
            <a:pPr lvl="5"/>
            <a:endParaRPr lang="en-US" noProof="0" dirty="0"/>
          </a:p>
          <a:p>
            <a:pPr lvl="1"/>
            <a:endParaRPr lang="en-US" noProof="0" dirty="0"/>
          </a:p>
          <a:p>
            <a:pPr lvl="1"/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D8212E-62A6-1F53-2B4D-771840DE2CD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10. July 2025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13E0FD-6039-620D-CA9B-18BB70B83A8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TwinRISE</a:t>
            </a:r>
            <a:r>
              <a:rPr lang="en-US" dirty="0"/>
              <a:t>, planning phase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E54274-A0D7-AAFC-E620-F3F82190C9F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B476D4A-C9E9-650D-6B10-4B128551A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6580" y="3327959"/>
            <a:ext cx="2952402" cy="264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2337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C2C036-FAFA-E637-F1E4-F9E842B92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Can we derive a good story line?</a:t>
            </a:r>
            <a:br>
              <a:rPr lang="en-US" noProof="0" dirty="0"/>
            </a:br>
            <a:r>
              <a:rPr lang="en-US" noProof="0" dirty="0"/>
              <a:t>Where do you find yourself?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D2F02E1-C75E-4B35-ABEC-5992E31D96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4" y="1592264"/>
            <a:ext cx="5616575" cy="1197590"/>
          </a:xfrm>
        </p:spPr>
        <p:txBody>
          <a:bodyPr/>
          <a:lstStyle/>
          <a:p>
            <a:r>
              <a:rPr lang="en-US" b="1" noProof="0" dirty="0"/>
              <a:t>From the </a:t>
            </a:r>
            <a:r>
              <a:rPr lang="en-US" b="1" noProof="0" dirty="0" err="1"/>
              <a:t>Use+case+survey</a:t>
            </a:r>
            <a:endParaRPr lang="en-US" b="1" noProof="0" dirty="0"/>
          </a:p>
          <a:p>
            <a:pPr lvl="1"/>
            <a:r>
              <a:rPr lang="en-US" noProof="0" dirty="0"/>
              <a:t>Very heterogeneous background and access to compute resources and </a:t>
            </a:r>
            <a:r>
              <a:rPr lang="en-US" noProof="0" dirty="0" err="1"/>
              <a:t>leve</a:t>
            </a:r>
            <a:r>
              <a:rPr lang="en-US" dirty="0"/>
              <a:t>l of detail</a:t>
            </a:r>
            <a:endParaRPr lang="en-US" noProof="0" dirty="0"/>
          </a:p>
          <a:p>
            <a:pPr lvl="1"/>
            <a:endParaRPr lang="en-US" noProof="0" dirty="0"/>
          </a:p>
          <a:p>
            <a:pPr lvl="1"/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C3E2A5E-4130-AAE0-5C35-FECAA3B891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03953" y="1592263"/>
            <a:ext cx="5616575" cy="1526071"/>
          </a:xfrm>
        </p:spPr>
        <p:txBody>
          <a:bodyPr/>
          <a:lstStyle/>
          <a:p>
            <a:r>
              <a:rPr lang="en-US" b="1" noProof="0" dirty="0"/>
              <a:t>Thoughts</a:t>
            </a:r>
          </a:p>
          <a:p>
            <a:pPr lvl="1"/>
            <a:r>
              <a:rPr lang="en-US" noProof="0" dirty="0"/>
              <a:t>Avoid that the only common theme is the word „digital twin”</a:t>
            </a:r>
          </a:p>
          <a:p>
            <a:pPr lvl="3"/>
            <a:r>
              <a:rPr lang="en-US" dirty="0"/>
              <a:t>Independent groups, only networking for exchange</a:t>
            </a:r>
          </a:p>
          <a:p>
            <a:pPr lvl="1"/>
            <a:r>
              <a:rPr lang="en-US" noProof="0" dirty="0"/>
              <a:t>Find a common story line</a:t>
            </a:r>
          </a:p>
          <a:p>
            <a:pPr lvl="1"/>
            <a:r>
              <a:rPr lang="en-US" dirty="0"/>
              <a:t>May be the two cluster should have a transition area</a:t>
            </a:r>
            <a:endParaRPr lang="en-US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6F81CD-9712-29DC-1A53-96C4E315043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noProof="0" dirty="0"/>
              <a:t>10. July 2025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527D76-01A9-B5A8-7F6B-B2787FB6B8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err="1"/>
              <a:t>TwinRISE</a:t>
            </a:r>
            <a:r>
              <a:rPr lang="en-US" noProof="0" dirty="0"/>
              <a:t>, planning phase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8A07D0-5C62-02CB-07C3-9992B6A6EA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6FC98F-84AD-404B-BCCB-49E092AA6DE0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D86C9FD-72A3-D4FF-F1C0-75C8AAA17B8E}"/>
              </a:ext>
            </a:extLst>
          </p:cNvPr>
          <p:cNvSpPr/>
          <p:nvPr/>
        </p:nvSpPr>
        <p:spPr bwMode="gray">
          <a:xfrm>
            <a:off x="2369071" y="3947627"/>
            <a:ext cx="7669763" cy="584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66000"/>
                  <a:satMod val="160000"/>
                </a:schemeClr>
              </a:gs>
              <a:gs pos="100000">
                <a:schemeClr val="accent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0907AD5-2446-513D-E841-5DA1013DB301}"/>
              </a:ext>
            </a:extLst>
          </p:cNvPr>
          <p:cNvSpPr txBox="1"/>
          <p:nvPr/>
        </p:nvSpPr>
        <p:spPr bwMode="gray">
          <a:xfrm>
            <a:off x="1064569" y="4806796"/>
            <a:ext cx="120426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noProof="0" dirty="0"/>
              <a:t>1.2.4 Energy-informed</a:t>
            </a:r>
          </a:p>
          <a:p>
            <a:pPr algn="ctr"/>
            <a:r>
              <a:rPr lang="en-US" sz="1200" dirty="0"/>
              <a:t>Independent of particles</a:t>
            </a:r>
          </a:p>
        </p:txBody>
      </p:sp>
      <p:pic>
        <p:nvPicPr>
          <p:cNvPr id="13" name="Grafik 12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EC15172B-A725-0632-F15E-43A5D23180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81945" y="3731866"/>
            <a:ext cx="982020" cy="1045852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CB5BDB21-CF7D-2415-EEB1-ACDD32110637}"/>
              </a:ext>
            </a:extLst>
          </p:cNvPr>
          <p:cNvSpPr txBox="1"/>
          <p:nvPr/>
        </p:nvSpPr>
        <p:spPr bwMode="gray">
          <a:xfrm>
            <a:off x="1275637" y="3376965"/>
            <a:ext cx="2428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solidFill>
                  <a:schemeClr val="accent4"/>
                </a:solidFill>
              </a:rPr>
              <a:t>Accelerator Operation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208EF48-6427-9CE3-6D52-5382BBD0C47B}"/>
              </a:ext>
            </a:extLst>
          </p:cNvPr>
          <p:cNvSpPr txBox="1"/>
          <p:nvPr/>
        </p:nvSpPr>
        <p:spPr bwMode="gray">
          <a:xfrm>
            <a:off x="8836269" y="3370335"/>
            <a:ext cx="2428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solidFill>
                  <a:schemeClr val="accent3"/>
                </a:solidFill>
              </a:rPr>
              <a:t>Medical Application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3F21310-5DD4-A7AF-F064-B851E8681E3A}"/>
              </a:ext>
            </a:extLst>
          </p:cNvPr>
          <p:cNvSpPr/>
          <p:nvPr/>
        </p:nvSpPr>
        <p:spPr bwMode="gray">
          <a:xfrm>
            <a:off x="2369071" y="5728097"/>
            <a:ext cx="7669763" cy="2921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66000"/>
                  <a:satMod val="160000"/>
                </a:schemeClr>
              </a:gs>
              <a:gs pos="100000">
                <a:schemeClr val="accent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Independent                              electrons                        protons                  ions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586FF62-0CB1-B64D-22DB-303587BB2A3E}"/>
              </a:ext>
            </a:extLst>
          </p:cNvPr>
          <p:cNvSpPr txBox="1"/>
          <p:nvPr/>
        </p:nvSpPr>
        <p:spPr bwMode="gray">
          <a:xfrm>
            <a:off x="1275637" y="5661762"/>
            <a:ext cx="17538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solidFill>
                  <a:schemeClr val="accent4"/>
                </a:solidFill>
              </a:rPr>
              <a:t>Particles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7C8B0C2-4B8D-FA81-DA3B-1E95541E543E}"/>
              </a:ext>
            </a:extLst>
          </p:cNvPr>
          <p:cNvSpPr txBox="1"/>
          <p:nvPr/>
        </p:nvSpPr>
        <p:spPr bwMode="gray">
          <a:xfrm>
            <a:off x="3262037" y="4822996"/>
            <a:ext cx="126645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noProof="0" dirty="0"/>
              <a:t>1.2.4 Physics-Informed (electrons)</a:t>
            </a:r>
            <a:endParaRPr lang="en-US" sz="1200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30BC171B-C82B-1A3A-C1C3-724C62811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6523" y="3879158"/>
            <a:ext cx="722313" cy="750310"/>
          </a:xfrm>
          <a:prstGeom prst="rect">
            <a:avLst/>
          </a:prstGeom>
        </p:spPr>
      </p:pic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2203F39D-581C-D706-FEEF-79D6A7F88640}"/>
              </a:ext>
            </a:extLst>
          </p:cNvPr>
          <p:cNvCxnSpPr>
            <a:cxnSpLocks/>
            <a:stCxn id="12" idx="3"/>
          </p:cNvCxnSpPr>
          <p:nvPr/>
        </p:nvCxnSpPr>
        <p:spPr bwMode="gray">
          <a:xfrm>
            <a:off x="2268837" y="5222295"/>
            <a:ext cx="760630" cy="46730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CEA077A2-9036-BA42-B915-970EA89FC07D}"/>
              </a:ext>
            </a:extLst>
          </p:cNvPr>
          <p:cNvCxnSpPr>
            <a:cxnSpLocks/>
            <a:stCxn id="12" idx="3"/>
          </p:cNvCxnSpPr>
          <p:nvPr/>
        </p:nvCxnSpPr>
        <p:spPr bwMode="gray">
          <a:xfrm flipV="1">
            <a:off x="2268837" y="4553895"/>
            <a:ext cx="100234" cy="66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CD2C1674-6419-E4BC-C7D2-C527811CD940}"/>
              </a:ext>
            </a:extLst>
          </p:cNvPr>
          <p:cNvCxnSpPr>
            <a:cxnSpLocks/>
            <a:stCxn id="20" idx="0"/>
          </p:cNvCxnSpPr>
          <p:nvPr/>
        </p:nvCxnSpPr>
        <p:spPr bwMode="gray">
          <a:xfrm flipH="1" flipV="1">
            <a:off x="2423766" y="4564226"/>
            <a:ext cx="1471497" cy="2587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308BE3C4-80D1-3901-9B79-96B2778FE87E}"/>
              </a:ext>
            </a:extLst>
          </p:cNvPr>
          <p:cNvCxnSpPr>
            <a:cxnSpLocks/>
            <a:stCxn id="20" idx="2"/>
          </p:cNvCxnSpPr>
          <p:nvPr/>
        </p:nvCxnSpPr>
        <p:spPr bwMode="gray">
          <a:xfrm>
            <a:off x="3895263" y="5469327"/>
            <a:ext cx="2092786" cy="25360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15622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KIT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4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 defTabSz="914347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SzPct val="90000"/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KIT_Template_DE_04_EXP.potx" id="{1881D3DE-B6AC-46CE-AA28-76D2A57474C9}" vid="{0AB5B9B1-C19C-451D-BD25-5BC4F4467087}"/>
    </a:ext>
  </a:extLst>
</a:theme>
</file>

<file path=ppt/theme/theme2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A21C953FBCB041AE1A3B1BC66F06FD" ma:contentTypeVersion="3" ma:contentTypeDescription="Create a new document." ma:contentTypeScope="" ma:versionID="8231735a0e4e7ccf4c72c427cb936704">
  <xsd:schema xmlns:xsd="http://www.w3.org/2001/XMLSchema" xmlns:xs="http://www.w3.org/2001/XMLSchema" xmlns:p="http://schemas.microsoft.com/office/2006/metadata/properties" xmlns:ns2="2f1ed36b-9401-45eb-a5f3-1cf7eda11053" targetNamespace="http://schemas.microsoft.com/office/2006/metadata/properties" ma:root="true" ma:fieldsID="7a6cd504bc31d58676e85773601163de" ns2:_="">
    <xsd:import namespace="2f1ed36b-9401-45eb-a5f3-1cf7eda1105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1ed36b-9401-45eb-a5f3-1cf7eda110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159617-DEC9-404F-99CE-1D26659791CE}">
  <ds:schemaRefs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2f1ed36b-9401-45eb-a5f3-1cf7eda1105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F6A30B7-720E-4AF5-81E3-4CAAEAB89E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1ed36b-9401-45eb-a5f3-1cf7eda110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359DD4-3818-4294-9945-2CC7AB3D12A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4f5eec75-46fd-43f8-8d24-62bebd9771e5}" enabled="0" method="" siteId="{4f5eec75-46fd-43f8-8d24-62bebd9771e5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KIT</Template>
  <TotalTime>9</TotalTime>
  <Words>256</Words>
  <Application>Microsoft Macintosh PowerPoint</Application>
  <PresentationFormat>Widescreen</PresentationFormat>
  <Paragraphs>41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Franklin Gothic Medium</vt:lpstr>
      <vt:lpstr>Symbol</vt:lpstr>
      <vt:lpstr>Wingdings</vt:lpstr>
      <vt:lpstr>KIT</vt:lpstr>
      <vt:lpstr>TwinRISE: Use cases  </vt:lpstr>
      <vt:lpstr>Status</vt:lpstr>
      <vt:lpstr>Can we derive a good story line? Where do you find yourself?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Topic MT-ARD Accelerator Research and Development</dc:title>
  <dc:creator>Bekavac, Stefan</dc:creator>
  <cp:lastModifiedBy>Julian Gethmann (IBPT)</cp:lastModifiedBy>
  <cp:revision>120</cp:revision>
  <dcterms:created xsi:type="dcterms:W3CDTF">2025-01-22T10:30:40Z</dcterms:created>
  <dcterms:modified xsi:type="dcterms:W3CDTF">2025-07-10T11:58:15Z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0x01010044A21C953FBCB041AE1A3B1BC66F06FD</vt:lpwstr>
  </property>
  <property fmtid="{D5CDD505-2E9C-101B-9397-08002B2CF9AE}" pid="3" name="MediaServiceImageTags">
    <vt:lpwstr/>
  </property>
</Properties>
</file>