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charts/chart5.xml" ContentType="application/vnd.openxmlformats-officedocument.drawingml.char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charts/chart4.xml" ContentType="application/vnd.openxmlformats-officedocument.drawingml.chart+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charts/chart2.xml" ContentType="application/vnd.openxmlformats-officedocument.drawingml.chart+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56" r:id="rId1"/>
  </p:sldMasterIdLst>
  <p:notesMasterIdLst>
    <p:notesMasterId r:id="rId29"/>
  </p:notesMasterIdLst>
  <p:handoutMasterIdLst>
    <p:handoutMasterId r:id="rId30"/>
  </p:handoutMasterIdLst>
  <p:sldIdLst>
    <p:sldId id="740" r:id="rId2"/>
    <p:sldId id="742" r:id="rId3"/>
    <p:sldId id="605" r:id="rId4"/>
    <p:sldId id="710" r:id="rId5"/>
    <p:sldId id="621" r:id="rId6"/>
    <p:sldId id="722" r:id="rId7"/>
    <p:sldId id="618" r:id="rId8"/>
    <p:sldId id="719" r:id="rId9"/>
    <p:sldId id="730" r:id="rId10"/>
    <p:sldId id="735" r:id="rId11"/>
    <p:sldId id="736" r:id="rId12"/>
    <p:sldId id="737" r:id="rId13"/>
    <p:sldId id="723" r:id="rId14"/>
    <p:sldId id="738" r:id="rId15"/>
    <p:sldId id="733" r:id="rId16"/>
    <p:sldId id="734" r:id="rId17"/>
    <p:sldId id="724" r:id="rId18"/>
    <p:sldId id="725" r:id="rId19"/>
    <p:sldId id="727" r:id="rId20"/>
    <p:sldId id="731" r:id="rId21"/>
    <p:sldId id="726" r:id="rId22"/>
    <p:sldId id="728" r:id="rId23"/>
    <p:sldId id="715" r:id="rId24"/>
    <p:sldId id="706" r:id="rId25"/>
    <p:sldId id="708" r:id="rId26"/>
    <p:sldId id="729" r:id="rId27"/>
    <p:sldId id="690" r:id="rId28"/>
  </p:sldIdLst>
  <p:sldSz cx="9144000" cy="6858000" type="screen4x3"/>
  <p:notesSz cx="6794500" cy="9931400"/>
  <p:defaultTextStyle>
    <a:defPPr>
      <a:defRPr lang="en-US"/>
    </a:defPPr>
    <a:lvl1pPr algn="l" rtl="0" eaLnBrk="0" fontAlgn="base" hangingPunct="0">
      <a:spcBef>
        <a:spcPct val="20000"/>
      </a:spcBef>
      <a:spcAft>
        <a:spcPct val="0"/>
      </a:spcAft>
      <a:buClr>
        <a:schemeClr val="accent1"/>
      </a:buClr>
      <a:defRPr sz="1200" kern="1200">
        <a:solidFill>
          <a:srgbClr val="000000"/>
        </a:solidFill>
        <a:latin typeface="Arial" charset="0"/>
        <a:ea typeface="+mn-ea"/>
        <a:cs typeface="+mn-cs"/>
      </a:defRPr>
    </a:lvl1pPr>
    <a:lvl2pPr marL="457200" algn="l" rtl="0" eaLnBrk="0" fontAlgn="base" hangingPunct="0">
      <a:spcBef>
        <a:spcPct val="20000"/>
      </a:spcBef>
      <a:spcAft>
        <a:spcPct val="0"/>
      </a:spcAft>
      <a:buClr>
        <a:schemeClr val="accent1"/>
      </a:buClr>
      <a:defRPr sz="1200" kern="1200">
        <a:solidFill>
          <a:srgbClr val="000000"/>
        </a:solidFill>
        <a:latin typeface="Arial" charset="0"/>
        <a:ea typeface="+mn-ea"/>
        <a:cs typeface="+mn-cs"/>
      </a:defRPr>
    </a:lvl2pPr>
    <a:lvl3pPr marL="914400" algn="l" rtl="0" eaLnBrk="0" fontAlgn="base" hangingPunct="0">
      <a:spcBef>
        <a:spcPct val="20000"/>
      </a:spcBef>
      <a:spcAft>
        <a:spcPct val="0"/>
      </a:spcAft>
      <a:buClr>
        <a:schemeClr val="accent1"/>
      </a:buClr>
      <a:defRPr sz="1200" kern="1200">
        <a:solidFill>
          <a:srgbClr val="000000"/>
        </a:solidFill>
        <a:latin typeface="Arial" charset="0"/>
        <a:ea typeface="+mn-ea"/>
        <a:cs typeface="+mn-cs"/>
      </a:defRPr>
    </a:lvl3pPr>
    <a:lvl4pPr marL="1371600" algn="l" rtl="0" eaLnBrk="0" fontAlgn="base" hangingPunct="0">
      <a:spcBef>
        <a:spcPct val="20000"/>
      </a:spcBef>
      <a:spcAft>
        <a:spcPct val="0"/>
      </a:spcAft>
      <a:buClr>
        <a:schemeClr val="accent1"/>
      </a:buClr>
      <a:defRPr sz="1200" kern="1200">
        <a:solidFill>
          <a:srgbClr val="000000"/>
        </a:solidFill>
        <a:latin typeface="Arial" charset="0"/>
        <a:ea typeface="+mn-ea"/>
        <a:cs typeface="+mn-cs"/>
      </a:defRPr>
    </a:lvl4pPr>
    <a:lvl5pPr marL="1828800" algn="l" rtl="0" eaLnBrk="0" fontAlgn="base" hangingPunct="0">
      <a:spcBef>
        <a:spcPct val="20000"/>
      </a:spcBef>
      <a:spcAft>
        <a:spcPct val="0"/>
      </a:spcAft>
      <a:buClr>
        <a:schemeClr val="accent1"/>
      </a:buClr>
      <a:defRPr sz="1200" kern="1200">
        <a:solidFill>
          <a:srgbClr val="000000"/>
        </a:solidFill>
        <a:latin typeface="Arial" charset="0"/>
        <a:ea typeface="+mn-ea"/>
        <a:cs typeface="+mn-cs"/>
      </a:defRPr>
    </a:lvl5pPr>
    <a:lvl6pPr marL="2286000" algn="l" defTabSz="914400" rtl="0" eaLnBrk="1" latinLnBrk="0" hangingPunct="1">
      <a:defRPr sz="1200" kern="1200">
        <a:solidFill>
          <a:srgbClr val="000000"/>
        </a:solidFill>
        <a:latin typeface="Arial" charset="0"/>
        <a:ea typeface="+mn-ea"/>
        <a:cs typeface="+mn-cs"/>
      </a:defRPr>
    </a:lvl6pPr>
    <a:lvl7pPr marL="2743200" algn="l" defTabSz="914400" rtl="0" eaLnBrk="1" latinLnBrk="0" hangingPunct="1">
      <a:defRPr sz="1200" kern="1200">
        <a:solidFill>
          <a:srgbClr val="000000"/>
        </a:solidFill>
        <a:latin typeface="Arial" charset="0"/>
        <a:ea typeface="+mn-ea"/>
        <a:cs typeface="+mn-cs"/>
      </a:defRPr>
    </a:lvl7pPr>
    <a:lvl8pPr marL="3200400" algn="l" defTabSz="914400" rtl="0" eaLnBrk="1" latinLnBrk="0" hangingPunct="1">
      <a:defRPr sz="1200" kern="1200">
        <a:solidFill>
          <a:srgbClr val="000000"/>
        </a:solidFill>
        <a:latin typeface="Arial" charset="0"/>
        <a:ea typeface="+mn-ea"/>
        <a:cs typeface="+mn-cs"/>
      </a:defRPr>
    </a:lvl8pPr>
    <a:lvl9pPr marL="3657600" algn="l" defTabSz="914400" rtl="0" eaLnBrk="1" latinLnBrk="0" hangingPunct="1">
      <a:defRPr sz="1200" kern="1200">
        <a:solidFill>
          <a:srgbClr val="000000"/>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958B"/>
    <a:srgbClr val="545F75"/>
    <a:srgbClr val="B8B8B8"/>
    <a:srgbClr val="663300"/>
    <a:srgbClr val="660066"/>
    <a:srgbClr val="006699"/>
    <a:srgbClr val="669900"/>
    <a:srgbClr val="99003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25" autoAdjust="0"/>
    <p:restoredTop sz="84975" autoAdjust="0"/>
  </p:normalViewPr>
  <p:slideViewPr>
    <p:cSldViewPr snapToGrid="0">
      <p:cViewPr>
        <p:scale>
          <a:sx n="75" d="100"/>
          <a:sy n="75" d="100"/>
        </p:scale>
        <p:origin x="-1140" y="264"/>
      </p:cViewPr>
      <p:guideLst>
        <p:guide orient="horz" pos="3885"/>
        <p:guide orient="horz" pos="2733"/>
        <p:guide orient="horz"/>
        <p:guide orient="horz" pos="576"/>
        <p:guide orient="horz" pos="1490"/>
        <p:guide orient="horz" pos="3520"/>
        <p:guide orient="horz" pos="768"/>
        <p:guide orient="horz" pos="3355"/>
        <p:guide pos="5504"/>
        <p:guide pos="4940"/>
        <p:guide pos="568"/>
        <p:guide pos="3696"/>
        <p:guide pos="962"/>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61" d="100"/>
          <a:sy n="61" d="100"/>
        </p:scale>
        <p:origin x="-1698" y="-60"/>
      </p:cViewPr>
      <p:guideLst>
        <p:guide orient="horz" pos="3128"/>
        <p:guide pos="214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chart1.xml><?xml version="1.0" encoding="utf-8"?>
<c:chartSpace xmlns:c="http://schemas.openxmlformats.org/drawingml/2006/chart" xmlns:a="http://schemas.openxmlformats.org/drawingml/2006/main" xmlns:r="http://schemas.openxmlformats.org/officeDocument/2006/relationships">
  <c:lang val="en-GB"/>
  <c:style val="19"/>
  <c:chart>
    <c:autoTitleDeleted val="1"/>
    <c:view3D>
      <c:perspective val="30"/>
    </c:view3D>
    <c:plotArea>
      <c:layout>
        <c:manualLayout>
          <c:layoutTarget val="inner"/>
          <c:xMode val="edge"/>
          <c:yMode val="edge"/>
          <c:x val="2.1734210288752741E-2"/>
          <c:y val="0.14895005872884701"/>
          <c:w val="0.76523016942273259"/>
          <c:h val="0.82618806281811552"/>
        </c:manualLayout>
      </c:layout>
      <c:bar3DChart>
        <c:barDir val="col"/>
        <c:grouping val="clustered"/>
        <c:ser>
          <c:idx val="0"/>
          <c:order val="0"/>
          <c:tx>
            <c:strRef>
              <c:f>Feuil1!$B$1</c:f>
              <c:strCache>
                <c:ptCount val="1"/>
                <c:pt idx="0">
                  <c:v>Ventes</c:v>
                </c:pt>
              </c:strCache>
            </c:strRef>
          </c:tx>
          <c:cat>
            <c:strRef>
              <c:f>Feuil1!$A$2:$A$5</c:f>
              <c:strCache>
                <c:ptCount val="4"/>
                <c:pt idx="0">
                  <c:v>1er trim.</c:v>
                </c:pt>
                <c:pt idx="1">
                  <c:v>2nd trim.</c:v>
                </c:pt>
                <c:pt idx="2">
                  <c:v>3e trim.</c:v>
                </c:pt>
                <c:pt idx="3">
                  <c:v>4e trim.</c:v>
                </c:pt>
              </c:strCache>
            </c:strRef>
          </c:cat>
          <c:val>
            <c:numRef>
              <c:f>Feuil1!$B$2:$B$5</c:f>
              <c:numCache>
                <c:formatCode>General</c:formatCode>
                <c:ptCount val="4"/>
                <c:pt idx="0">
                  <c:v>8.2000000000000011</c:v>
                </c:pt>
                <c:pt idx="1">
                  <c:v>3.2</c:v>
                </c:pt>
                <c:pt idx="2">
                  <c:v>1.4</c:v>
                </c:pt>
                <c:pt idx="3">
                  <c:v>1.2</c:v>
                </c:pt>
              </c:numCache>
            </c:numRef>
          </c:val>
        </c:ser>
        <c:shape val="box"/>
        <c:axId val="108219776"/>
        <c:axId val="108242048"/>
        <c:axId val="0"/>
      </c:bar3DChart>
      <c:catAx>
        <c:axId val="108219776"/>
        <c:scaling>
          <c:orientation val="minMax"/>
        </c:scaling>
        <c:axPos val="b"/>
        <c:tickLblPos val="nextTo"/>
        <c:crossAx val="108242048"/>
        <c:crosses val="autoZero"/>
        <c:auto val="1"/>
        <c:lblAlgn val="ctr"/>
        <c:lblOffset val="100"/>
      </c:catAx>
      <c:valAx>
        <c:axId val="108242048"/>
        <c:scaling>
          <c:orientation val="minMax"/>
        </c:scaling>
        <c:axPos val="l"/>
        <c:majorGridlines/>
        <c:numFmt formatCode="General" sourceLinked="1"/>
        <c:tickLblPos val="nextTo"/>
        <c:crossAx val="108219776"/>
        <c:crosses val="autoZero"/>
        <c:crossBetween val="between"/>
      </c:valAx>
    </c:plotArea>
    <c:plotVisOnly val="1"/>
    <c:dispBlanksAs val="gap"/>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style val="19"/>
  <c:chart>
    <c:autoTitleDeleted val="1"/>
    <c:plotArea>
      <c:layout/>
      <c:pieChart>
        <c:varyColors val="1"/>
        <c:firstSliceAng val="0"/>
      </c:pieChart>
    </c:plotArea>
    <c:plotVisOnly val="1"/>
    <c:dispBlanksAs val="zero"/>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GB"/>
  <c:style val="19"/>
  <c:chart>
    <c:view3D>
      <c:rAngAx val="1"/>
    </c:view3D>
    <c:plotArea>
      <c:layout/>
      <c:bar3DChart>
        <c:barDir val="bar"/>
        <c:grouping val="stacked"/>
        <c:ser>
          <c:idx val="0"/>
          <c:order val="0"/>
          <c:tx>
            <c:strRef>
              <c:f>Feuil1!$B$1</c:f>
              <c:strCache>
                <c:ptCount val="1"/>
                <c:pt idx="0">
                  <c:v>Série 1</c:v>
                </c:pt>
              </c:strCache>
            </c:strRef>
          </c:tx>
          <c:cat>
            <c:strRef>
              <c:f>Feuil1!$A$2:$A$5</c:f>
              <c:strCache>
                <c:ptCount val="4"/>
                <c:pt idx="0">
                  <c:v>Catégorie 1</c:v>
                </c:pt>
                <c:pt idx="1">
                  <c:v>Catégorie 2</c:v>
                </c:pt>
                <c:pt idx="2">
                  <c:v>Catégorie 3</c:v>
                </c:pt>
                <c:pt idx="3">
                  <c:v>Catégorie 4</c:v>
                </c:pt>
              </c:strCache>
            </c:strRef>
          </c:cat>
          <c:val>
            <c:numRef>
              <c:f>Feuil1!$B$2:$B$5</c:f>
              <c:numCache>
                <c:formatCode>General</c:formatCode>
                <c:ptCount val="4"/>
                <c:pt idx="0">
                  <c:v>4.3</c:v>
                </c:pt>
                <c:pt idx="1">
                  <c:v>2.5</c:v>
                </c:pt>
                <c:pt idx="2">
                  <c:v>3.5</c:v>
                </c:pt>
                <c:pt idx="3">
                  <c:v>4.5</c:v>
                </c:pt>
              </c:numCache>
            </c:numRef>
          </c:val>
        </c:ser>
        <c:ser>
          <c:idx val="1"/>
          <c:order val="1"/>
          <c:tx>
            <c:strRef>
              <c:f>Feuil1!$C$1</c:f>
              <c:strCache>
                <c:ptCount val="1"/>
                <c:pt idx="0">
                  <c:v>Série 2</c:v>
                </c:pt>
              </c:strCache>
            </c:strRef>
          </c:tx>
          <c:cat>
            <c:strRef>
              <c:f>Feuil1!$A$2:$A$5</c:f>
              <c:strCache>
                <c:ptCount val="4"/>
                <c:pt idx="0">
                  <c:v>Catégorie 1</c:v>
                </c:pt>
                <c:pt idx="1">
                  <c:v>Catégorie 2</c:v>
                </c:pt>
                <c:pt idx="2">
                  <c:v>Catégorie 3</c:v>
                </c:pt>
                <c:pt idx="3">
                  <c:v>Catégorie 4</c:v>
                </c:pt>
              </c:strCache>
            </c:strRef>
          </c:cat>
          <c:val>
            <c:numRef>
              <c:f>Feuil1!$C$2:$C$5</c:f>
              <c:numCache>
                <c:formatCode>General</c:formatCode>
                <c:ptCount val="4"/>
                <c:pt idx="0">
                  <c:v>2.4</c:v>
                </c:pt>
                <c:pt idx="1">
                  <c:v>4.4000000000000004</c:v>
                </c:pt>
                <c:pt idx="2">
                  <c:v>1.8</c:v>
                </c:pt>
                <c:pt idx="3">
                  <c:v>2.8</c:v>
                </c:pt>
              </c:numCache>
            </c:numRef>
          </c:val>
        </c:ser>
        <c:ser>
          <c:idx val="2"/>
          <c:order val="2"/>
          <c:tx>
            <c:strRef>
              <c:f>Feuil1!$D$1</c:f>
              <c:strCache>
                <c:ptCount val="1"/>
                <c:pt idx="0">
                  <c:v>Série 3</c:v>
                </c:pt>
              </c:strCache>
            </c:strRef>
          </c:tx>
          <c:cat>
            <c:strRef>
              <c:f>Feuil1!$A$2:$A$5</c:f>
              <c:strCache>
                <c:ptCount val="4"/>
                <c:pt idx="0">
                  <c:v>Catégorie 1</c:v>
                </c:pt>
                <c:pt idx="1">
                  <c:v>Catégorie 2</c:v>
                </c:pt>
                <c:pt idx="2">
                  <c:v>Catégorie 3</c:v>
                </c:pt>
                <c:pt idx="3">
                  <c:v>Catégorie 4</c:v>
                </c:pt>
              </c:strCache>
            </c:strRef>
          </c:cat>
          <c:val>
            <c:numRef>
              <c:f>Feuil1!$D$2:$D$5</c:f>
              <c:numCache>
                <c:formatCode>General</c:formatCode>
                <c:ptCount val="4"/>
                <c:pt idx="0">
                  <c:v>2</c:v>
                </c:pt>
                <c:pt idx="1">
                  <c:v>2</c:v>
                </c:pt>
                <c:pt idx="2">
                  <c:v>3</c:v>
                </c:pt>
                <c:pt idx="3">
                  <c:v>5</c:v>
                </c:pt>
              </c:numCache>
            </c:numRef>
          </c:val>
        </c:ser>
        <c:shape val="box"/>
        <c:axId val="62810368"/>
        <c:axId val="62820352"/>
        <c:axId val="0"/>
      </c:bar3DChart>
      <c:catAx>
        <c:axId val="62810368"/>
        <c:scaling>
          <c:orientation val="minMax"/>
        </c:scaling>
        <c:axPos val="l"/>
        <c:tickLblPos val="nextTo"/>
        <c:crossAx val="62820352"/>
        <c:crosses val="autoZero"/>
        <c:auto val="1"/>
        <c:lblAlgn val="ctr"/>
        <c:lblOffset val="100"/>
      </c:catAx>
      <c:valAx>
        <c:axId val="62820352"/>
        <c:scaling>
          <c:orientation val="minMax"/>
        </c:scaling>
        <c:axPos val="b"/>
        <c:majorGridlines/>
        <c:numFmt formatCode="General" sourceLinked="1"/>
        <c:tickLblPos val="nextTo"/>
        <c:crossAx val="62810368"/>
        <c:crosses val="autoZero"/>
        <c:crossBetween val="between"/>
      </c:valAx>
    </c:plotArea>
    <c:plotVisOnly val="1"/>
    <c:dispBlanksAs val="gap"/>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GB"/>
  <c:style val="19"/>
  <c:chart>
    <c:autoTitleDeleted val="1"/>
    <c:view3D>
      <c:rotX val="30"/>
      <c:perspective val="30"/>
    </c:view3D>
    <c:plotArea>
      <c:layout/>
      <c:pie3DChart>
        <c:varyColors val="1"/>
        <c:ser>
          <c:idx val="0"/>
          <c:order val="0"/>
          <c:tx>
            <c:strRef>
              <c:f>Feuil1!$B$1</c:f>
              <c:strCache>
                <c:ptCount val="1"/>
                <c:pt idx="0">
                  <c:v>Ventes</c:v>
                </c:pt>
              </c:strCache>
            </c:strRef>
          </c:tx>
          <c:cat>
            <c:strRef>
              <c:f>Feuil1!$A$2:$A$5</c:f>
              <c:strCache>
                <c:ptCount val="4"/>
                <c:pt idx="0">
                  <c:v>1er trim.</c:v>
                </c:pt>
                <c:pt idx="1">
                  <c:v>2nd trim.</c:v>
                </c:pt>
                <c:pt idx="2">
                  <c:v>3e trim.</c:v>
                </c:pt>
                <c:pt idx="3">
                  <c:v>4e trim.</c:v>
                </c:pt>
              </c:strCache>
            </c:strRef>
          </c:cat>
          <c:val>
            <c:numRef>
              <c:f>Feuil1!$B$2:$B$5</c:f>
              <c:numCache>
                <c:formatCode>General</c:formatCode>
                <c:ptCount val="4"/>
                <c:pt idx="0">
                  <c:v>8.2000000000000011</c:v>
                </c:pt>
                <c:pt idx="1">
                  <c:v>3.2</c:v>
                </c:pt>
                <c:pt idx="2">
                  <c:v>1.4</c:v>
                </c:pt>
                <c:pt idx="3">
                  <c:v>1.2</c:v>
                </c:pt>
              </c:numCache>
            </c:numRef>
          </c:val>
        </c:ser>
      </c:pie3DChart>
    </c:plotArea>
    <c:legend>
      <c:legendPos val="r"/>
      <c:layout>
        <c:manualLayout>
          <c:xMode val="edge"/>
          <c:yMode val="edge"/>
          <c:x val="0.67064694615875786"/>
          <c:y val="0.20118916611327201"/>
          <c:w val="0.24376746825565701"/>
          <c:h val="0.58557347500237156"/>
        </c:manualLayout>
      </c:layout>
      <c:txPr>
        <a:bodyPr/>
        <a:lstStyle/>
        <a:p>
          <a:pPr>
            <a:defRPr sz="1200"/>
          </a:pPr>
          <a:endParaRPr lang="en-US"/>
        </a:p>
      </c:txPr>
    </c:legend>
    <c:plotVisOnly val="1"/>
    <c:dispBlanksAs val="zero"/>
  </c:chart>
  <c:txPr>
    <a:bodyPr/>
    <a:lstStyle/>
    <a:p>
      <a:pPr>
        <a:defRPr sz="1800"/>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GB"/>
  <c:style val="19"/>
  <c:chart>
    <c:view3D>
      <c:perspective val="30"/>
    </c:view3D>
    <c:plotArea>
      <c:layout/>
      <c:surface3DChart>
        <c:wireframe val="1"/>
        <c:ser>
          <c:idx val="0"/>
          <c:order val="0"/>
          <c:tx>
            <c:strRef>
              <c:f>Feuil1!$B$1</c:f>
              <c:strCache>
                <c:ptCount val="1"/>
                <c:pt idx="0">
                  <c:v>Série 1</c:v>
                </c:pt>
              </c:strCache>
            </c:strRef>
          </c:tx>
          <c:cat>
            <c:strRef>
              <c:f>Feuil1!$A$2:$A$5</c:f>
              <c:strCache>
                <c:ptCount val="4"/>
                <c:pt idx="0">
                  <c:v>Catégorie 1</c:v>
                </c:pt>
                <c:pt idx="1">
                  <c:v>Catégorie 2</c:v>
                </c:pt>
                <c:pt idx="2">
                  <c:v>Catégorie 3</c:v>
                </c:pt>
                <c:pt idx="3">
                  <c:v>Catégorie 4</c:v>
                </c:pt>
              </c:strCache>
            </c:strRef>
          </c:cat>
          <c:val>
            <c:numRef>
              <c:f>Feuil1!$B$2:$B$5</c:f>
              <c:numCache>
                <c:formatCode>General</c:formatCode>
                <c:ptCount val="4"/>
                <c:pt idx="0">
                  <c:v>4.3</c:v>
                </c:pt>
                <c:pt idx="1">
                  <c:v>2.5</c:v>
                </c:pt>
                <c:pt idx="2">
                  <c:v>3.5</c:v>
                </c:pt>
                <c:pt idx="3">
                  <c:v>4.5</c:v>
                </c:pt>
              </c:numCache>
            </c:numRef>
          </c:val>
        </c:ser>
        <c:ser>
          <c:idx val="1"/>
          <c:order val="1"/>
          <c:tx>
            <c:strRef>
              <c:f>Feuil1!$C$1</c:f>
              <c:strCache>
                <c:ptCount val="1"/>
                <c:pt idx="0">
                  <c:v>Série 2</c:v>
                </c:pt>
              </c:strCache>
            </c:strRef>
          </c:tx>
          <c:cat>
            <c:strRef>
              <c:f>Feuil1!$A$2:$A$5</c:f>
              <c:strCache>
                <c:ptCount val="4"/>
                <c:pt idx="0">
                  <c:v>Catégorie 1</c:v>
                </c:pt>
                <c:pt idx="1">
                  <c:v>Catégorie 2</c:v>
                </c:pt>
                <c:pt idx="2">
                  <c:v>Catégorie 3</c:v>
                </c:pt>
                <c:pt idx="3">
                  <c:v>Catégorie 4</c:v>
                </c:pt>
              </c:strCache>
            </c:strRef>
          </c:cat>
          <c:val>
            <c:numRef>
              <c:f>Feuil1!$C$2:$C$5</c:f>
              <c:numCache>
                <c:formatCode>General</c:formatCode>
                <c:ptCount val="4"/>
                <c:pt idx="0">
                  <c:v>2.4</c:v>
                </c:pt>
                <c:pt idx="1">
                  <c:v>4.4000000000000004</c:v>
                </c:pt>
                <c:pt idx="2">
                  <c:v>1.8</c:v>
                </c:pt>
                <c:pt idx="3">
                  <c:v>2.8</c:v>
                </c:pt>
              </c:numCache>
            </c:numRef>
          </c:val>
        </c:ser>
        <c:ser>
          <c:idx val="2"/>
          <c:order val="2"/>
          <c:tx>
            <c:strRef>
              <c:f>Feuil1!$D$1</c:f>
              <c:strCache>
                <c:ptCount val="1"/>
                <c:pt idx="0">
                  <c:v>Série 3</c:v>
                </c:pt>
              </c:strCache>
            </c:strRef>
          </c:tx>
          <c:cat>
            <c:strRef>
              <c:f>Feuil1!$A$2:$A$5</c:f>
              <c:strCache>
                <c:ptCount val="4"/>
                <c:pt idx="0">
                  <c:v>Catégorie 1</c:v>
                </c:pt>
                <c:pt idx="1">
                  <c:v>Catégorie 2</c:v>
                </c:pt>
                <c:pt idx="2">
                  <c:v>Catégorie 3</c:v>
                </c:pt>
                <c:pt idx="3">
                  <c:v>Catégorie 4</c:v>
                </c:pt>
              </c:strCache>
            </c:strRef>
          </c:cat>
          <c:val>
            <c:numRef>
              <c:f>Feuil1!$D$2:$D$5</c:f>
              <c:numCache>
                <c:formatCode>General</c:formatCode>
                <c:ptCount val="4"/>
                <c:pt idx="0">
                  <c:v>2</c:v>
                </c:pt>
                <c:pt idx="1">
                  <c:v>2</c:v>
                </c:pt>
                <c:pt idx="2">
                  <c:v>3</c:v>
                </c:pt>
                <c:pt idx="3">
                  <c:v>5</c:v>
                </c:pt>
              </c:numCache>
            </c:numRef>
          </c:val>
        </c:ser>
        <c:bandFmts/>
        <c:axId val="65726720"/>
        <c:axId val="62197760"/>
        <c:axId val="62818496"/>
      </c:surface3DChart>
      <c:catAx>
        <c:axId val="65726720"/>
        <c:scaling>
          <c:orientation val="minMax"/>
        </c:scaling>
        <c:delete val="1"/>
        <c:axPos val="b"/>
        <c:tickLblPos val="none"/>
        <c:crossAx val="62197760"/>
        <c:crosses val="autoZero"/>
        <c:auto val="1"/>
        <c:lblAlgn val="ctr"/>
        <c:lblOffset val="100"/>
      </c:catAx>
      <c:valAx>
        <c:axId val="62197760"/>
        <c:scaling>
          <c:orientation val="minMax"/>
        </c:scaling>
        <c:axPos val="l"/>
        <c:majorGridlines/>
        <c:numFmt formatCode="General" sourceLinked="1"/>
        <c:tickLblPos val="nextTo"/>
        <c:crossAx val="65726720"/>
        <c:crosses val="autoZero"/>
        <c:crossBetween val="midCat"/>
      </c:valAx>
      <c:serAx>
        <c:axId val="62818496"/>
        <c:scaling>
          <c:orientation val="minMax"/>
        </c:scaling>
        <c:delete val="1"/>
        <c:axPos val="b"/>
        <c:tickLblPos val="none"/>
        <c:crossAx val="62197760"/>
        <c:crosses val="autoZero"/>
      </c:serAx>
    </c:plotArea>
    <c:plotVisOnly val="1"/>
    <c:dispBlanksAs val="zero"/>
  </c:chart>
  <c:txPr>
    <a:bodyPr/>
    <a:lstStyle/>
    <a:p>
      <a:pPr>
        <a:defRPr sz="1800"/>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D70250-9240-4924-869E-0BB0FE500B0C}"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IE"/>
        </a:p>
      </dgm:t>
    </dgm:pt>
    <dgm:pt modelId="{35C54C91-6D28-4106-8FB5-93CFC0503C39}">
      <dgm:prSet phldrT="[Text]"/>
      <dgm:spPr/>
      <dgm:t>
        <a:bodyPr/>
        <a:lstStyle/>
        <a:p>
          <a:r>
            <a:rPr lang="en-IE" dirty="0" smtClean="0"/>
            <a:t>1.</a:t>
          </a:r>
          <a:endParaRPr lang="en-IE" dirty="0"/>
        </a:p>
      </dgm:t>
    </dgm:pt>
    <dgm:pt modelId="{B63C07D7-6CA4-4150-B01A-8797A4D40B03}" type="parTrans" cxnId="{B1E4CB31-2473-4047-9806-46935D429255}">
      <dgm:prSet/>
      <dgm:spPr/>
      <dgm:t>
        <a:bodyPr/>
        <a:lstStyle/>
        <a:p>
          <a:endParaRPr lang="en-IE"/>
        </a:p>
      </dgm:t>
    </dgm:pt>
    <dgm:pt modelId="{8F63F65F-7267-4902-8F63-E71F3E4CECE8}" type="sibTrans" cxnId="{B1E4CB31-2473-4047-9806-46935D429255}">
      <dgm:prSet/>
      <dgm:spPr/>
      <dgm:t>
        <a:bodyPr/>
        <a:lstStyle/>
        <a:p>
          <a:endParaRPr lang="en-IE"/>
        </a:p>
      </dgm:t>
    </dgm:pt>
    <dgm:pt modelId="{837D72B7-675D-4F4C-9CD7-273ECA89A15E}">
      <dgm:prSet phldrT="[Text]"/>
      <dgm:spPr/>
      <dgm:t>
        <a:bodyPr/>
        <a:lstStyle/>
        <a:p>
          <a:r>
            <a:rPr lang="en-IE" dirty="0" smtClean="0"/>
            <a:t>Begin with a requirement</a:t>
          </a:r>
          <a:endParaRPr lang="en-IE" dirty="0"/>
        </a:p>
      </dgm:t>
    </dgm:pt>
    <dgm:pt modelId="{9F93A628-47E0-4162-A625-8BD1F4CAB6CE}" type="parTrans" cxnId="{6D515C3E-C6DF-408D-B1DC-FCF4B06F0FDC}">
      <dgm:prSet/>
      <dgm:spPr/>
      <dgm:t>
        <a:bodyPr/>
        <a:lstStyle/>
        <a:p>
          <a:endParaRPr lang="en-IE"/>
        </a:p>
      </dgm:t>
    </dgm:pt>
    <dgm:pt modelId="{2EBD8848-9975-45B5-B57F-1D09E4D2ACAA}" type="sibTrans" cxnId="{6D515C3E-C6DF-408D-B1DC-FCF4B06F0FDC}">
      <dgm:prSet/>
      <dgm:spPr/>
      <dgm:t>
        <a:bodyPr/>
        <a:lstStyle/>
        <a:p>
          <a:endParaRPr lang="en-IE"/>
        </a:p>
      </dgm:t>
    </dgm:pt>
    <dgm:pt modelId="{9E69B8ED-752B-47E4-8FAC-B0A5C44DB482}">
      <dgm:prSet phldrT="[Text]"/>
      <dgm:spPr/>
      <dgm:t>
        <a:bodyPr/>
        <a:lstStyle/>
        <a:p>
          <a:r>
            <a:rPr lang="en-IE" dirty="0" smtClean="0"/>
            <a:t>2.</a:t>
          </a:r>
          <a:endParaRPr lang="en-IE" dirty="0"/>
        </a:p>
      </dgm:t>
    </dgm:pt>
    <dgm:pt modelId="{4F59EB7C-0C5C-489B-871A-1BE2C57ABD29}" type="parTrans" cxnId="{679E395A-AC89-4EF4-8BB1-DBC0B535BEA8}">
      <dgm:prSet/>
      <dgm:spPr/>
      <dgm:t>
        <a:bodyPr/>
        <a:lstStyle/>
        <a:p>
          <a:endParaRPr lang="en-IE"/>
        </a:p>
      </dgm:t>
    </dgm:pt>
    <dgm:pt modelId="{028ACF3E-9471-4F4E-B56D-616A30C08242}" type="sibTrans" cxnId="{679E395A-AC89-4EF4-8BB1-DBC0B535BEA8}">
      <dgm:prSet/>
      <dgm:spPr/>
      <dgm:t>
        <a:bodyPr/>
        <a:lstStyle/>
        <a:p>
          <a:endParaRPr lang="en-IE"/>
        </a:p>
      </dgm:t>
    </dgm:pt>
    <dgm:pt modelId="{9C1AB363-1288-44AD-844C-AD527D812388}">
      <dgm:prSet phldrT="[Text]"/>
      <dgm:spPr/>
      <dgm:t>
        <a:bodyPr/>
        <a:lstStyle/>
        <a:p>
          <a:r>
            <a:rPr lang="en-IE" dirty="0" smtClean="0"/>
            <a:t>Identify the data/fact that you need</a:t>
          </a:r>
          <a:endParaRPr lang="en-IE" dirty="0"/>
        </a:p>
      </dgm:t>
    </dgm:pt>
    <dgm:pt modelId="{D17890F5-5883-4A34-820E-A4AAE4029181}" type="parTrans" cxnId="{96FFF207-6FAC-40E6-956B-AAFFBD5FC80F}">
      <dgm:prSet/>
      <dgm:spPr/>
      <dgm:t>
        <a:bodyPr/>
        <a:lstStyle/>
        <a:p>
          <a:endParaRPr lang="en-IE"/>
        </a:p>
      </dgm:t>
    </dgm:pt>
    <dgm:pt modelId="{1DFE3148-43AC-4869-ADE8-9CE2B903DF26}" type="sibTrans" cxnId="{96FFF207-6FAC-40E6-956B-AAFFBD5FC80F}">
      <dgm:prSet/>
      <dgm:spPr/>
      <dgm:t>
        <a:bodyPr/>
        <a:lstStyle/>
        <a:p>
          <a:endParaRPr lang="en-IE"/>
        </a:p>
      </dgm:t>
    </dgm:pt>
    <dgm:pt modelId="{E857A497-10FD-4569-924F-AD91F4A9FE3C}">
      <dgm:prSet phldrT="[Text]"/>
      <dgm:spPr/>
      <dgm:t>
        <a:bodyPr/>
        <a:lstStyle/>
        <a:p>
          <a:r>
            <a:rPr lang="en-IE" dirty="0" smtClean="0"/>
            <a:t>3.</a:t>
          </a:r>
          <a:endParaRPr lang="en-IE" dirty="0"/>
        </a:p>
      </dgm:t>
    </dgm:pt>
    <dgm:pt modelId="{5E47E952-3FA1-4C5A-BC8E-325DA8D621BA}" type="parTrans" cxnId="{6106CA82-433D-4123-8F11-B1ABB762F170}">
      <dgm:prSet/>
      <dgm:spPr/>
      <dgm:t>
        <a:bodyPr/>
        <a:lstStyle/>
        <a:p>
          <a:endParaRPr lang="en-IE"/>
        </a:p>
      </dgm:t>
    </dgm:pt>
    <dgm:pt modelId="{029191B6-53B1-4E2E-96A4-9EDF14314FDE}" type="sibTrans" cxnId="{6106CA82-433D-4123-8F11-B1ABB762F170}">
      <dgm:prSet/>
      <dgm:spPr/>
      <dgm:t>
        <a:bodyPr/>
        <a:lstStyle/>
        <a:p>
          <a:endParaRPr lang="en-IE"/>
        </a:p>
      </dgm:t>
    </dgm:pt>
    <dgm:pt modelId="{1E1DCBC9-AD40-46DF-9CD0-0600848008A7}">
      <dgm:prSet phldrT="[Text]"/>
      <dgm:spPr/>
      <dgm:t>
        <a:bodyPr/>
        <a:lstStyle/>
        <a:p>
          <a:r>
            <a:rPr lang="en-IE" dirty="0" smtClean="0"/>
            <a:t>Where did the candidate have the opportunity to demonstrate that?</a:t>
          </a:r>
          <a:endParaRPr lang="en-IE" dirty="0"/>
        </a:p>
      </dgm:t>
    </dgm:pt>
    <dgm:pt modelId="{10DE83CA-CD78-4B87-8391-B1163C0D30CB}" type="parTrans" cxnId="{83C06181-92D2-4192-BDBE-C8F940C2FDD9}">
      <dgm:prSet/>
      <dgm:spPr/>
      <dgm:t>
        <a:bodyPr/>
        <a:lstStyle/>
        <a:p>
          <a:endParaRPr lang="en-IE"/>
        </a:p>
      </dgm:t>
    </dgm:pt>
    <dgm:pt modelId="{19271C5E-70CA-42BC-A1FF-F312C1867F91}" type="sibTrans" cxnId="{83C06181-92D2-4192-BDBE-C8F940C2FDD9}">
      <dgm:prSet/>
      <dgm:spPr/>
      <dgm:t>
        <a:bodyPr/>
        <a:lstStyle/>
        <a:p>
          <a:endParaRPr lang="en-IE"/>
        </a:p>
      </dgm:t>
    </dgm:pt>
    <dgm:pt modelId="{E70919C5-2D53-435C-B7CB-CE2438002BDB}">
      <dgm:prSet/>
      <dgm:spPr/>
      <dgm:t>
        <a:bodyPr/>
        <a:lstStyle/>
        <a:p>
          <a:r>
            <a:rPr lang="en-IE" dirty="0" smtClean="0"/>
            <a:t>4.</a:t>
          </a:r>
          <a:endParaRPr lang="en-IE" dirty="0"/>
        </a:p>
      </dgm:t>
    </dgm:pt>
    <dgm:pt modelId="{3D85A714-7A17-4EFE-BDD0-0AA64ABEED2E}" type="parTrans" cxnId="{EFD1A92E-9405-42A2-9225-D732896FC176}">
      <dgm:prSet/>
      <dgm:spPr/>
      <dgm:t>
        <a:bodyPr/>
        <a:lstStyle/>
        <a:p>
          <a:endParaRPr lang="en-IE"/>
        </a:p>
      </dgm:t>
    </dgm:pt>
    <dgm:pt modelId="{28C32B71-AAF9-488C-94EE-2B9A460B7258}" type="sibTrans" cxnId="{EFD1A92E-9405-42A2-9225-D732896FC176}">
      <dgm:prSet/>
      <dgm:spPr/>
      <dgm:t>
        <a:bodyPr/>
        <a:lstStyle/>
        <a:p>
          <a:endParaRPr lang="en-IE"/>
        </a:p>
      </dgm:t>
    </dgm:pt>
    <dgm:pt modelId="{CD3FF5D3-E7C8-4B50-BBF0-38CEE8787B08}">
      <dgm:prSet/>
      <dgm:spPr/>
      <dgm:t>
        <a:bodyPr/>
        <a:lstStyle/>
        <a:p>
          <a:r>
            <a:rPr lang="en-IE" dirty="0" smtClean="0"/>
            <a:t>5.</a:t>
          </a:r>
          <a:endParaRPr lang="en-IE" dirty="0"/>
        </a:p>
      </dgm:t>
    </dgm:pt>
    <dgm:pt modelId="{C8BE622A-5DAE-44C7-A080-AC1BE6210FF4}" type="parTrans" cxnId="{4681E8E7-C0DC-45E8-8632-74DAA1F329BD}">
      <dgm:prSet/>
      <dgm:spPr/>
      <dgm:t>
        <a:bodyPr/>
        <a:lstStyle/>
        <a:p>
          <a:endParaRPr lang="en-IE"/>
        </a:p>
      </dgm:t>
    </dgm:pt>
    <dgm:pt modelId="{E1596A1C-9975-4A4B-9FD5-B5698F9B2B1F}" type="sibTrans" cxnId="{4681E8E7-C0DC-45E8-8632-74DAA1F329BD}">
      <dgm:prSet/>
      <dgm:spPr/>
      <dgm:t>
        <a:bodyPr/>
        <a:lstStyle/>
        <a:p>
          <a:endParaRPr lang="en-IE"/>
        </a:p>
      </dgm:t>
    </dgm:pt>
    <dgm:pt modelId="{8D3ADBA1-4DB5-4CE3-BE51-8E45A0A05FF5}">
      <dgm:prSet/>
      <dgm:spPr/>
      <dgm:t>
        <a:bodyPr/>
        <a:lstStyle/>
        <a:p>
          <a:r>
            <a:rPr lang="en-IE" dirty="0" smtClean="0"/>
            <a:t>Generate your question</a:t>
          </a:r>
          <a:endParaRPr lang="en-IE" dirty="0"/>
        </a:p>
      </dgm:t>
    </dgm:pt>
    <dgm:pt modelId="{40CF9E43-A72E-49D9-B1BF-43C75BCE04D2}" type="parTrans" cxnId="{FF8559F8-21D9-4FAB-97CB-E83E4793E75B}">
      <dgm:prSet/>
      <dgm:spPr/>
      <dgm:t>
        <a:bodyPr/>
        <a:lstStyle/>
        <a:p>
          <a:endParaRPr lang="en-IE"/>
        </a:p>
      </dgm:t>
    </dgm:pt>
    <dgm:pt modelId="{65D68E9E-0316-4B15-8A09-BEA15902E8D5}" type="sibTrans" cxnId="{FF8559F8-21D9-4FAB-97CB-E83E4793E75B}">
      <dgm:prSet/>
      <dgm:spPr/>
      <dgm:t>
        <a:bodyPr/>
        <a:lstStyle/>
        <a:p>
          <a:endParaRPr lang="en-IE"/>
        </a:p>
      </dgm:t>
    </dgm:pt>
    <dgm:pt modelId="{E3EB7ABD-9667-40FC-B76D-BEDAAE86D4B1}">
      <dgm:prSet/>
      <dgm:spPr/>
      <dgm:t>
        <a:bodyPr/>
        <a:lstStyle/>
        <a:p>
          <a:r>
            <a:rPr lang="en-IE" dirty="0" smtClean="0"/>
            <a:t>Probe</a:t>
          </a:r>
          <a:endParaRPr lang="en-IE" dirty="0"/>
        </a:p>
      </dgm:t>
    </dgm:pt>
    <dgm:pt modelId="{13C66896-6EDC-4544-8F76-4FC5058D43AE}" type="parTrans" cxnId="{C6228628-5336-42E5-8AB0-D2781CBD4587}">
      <dgm:prSet/>
      <dgm:spPr/>
      <dgm:t>
        <a:bodyPr/>
        <a:lstStyle/>
        <a:p>
          <a:endParaRPr lang="en-IE"/>
        </a:p>
      </dgm:t>
    </dgm:pt>
    <dgm:pt modelId="{84BF066E-915C-4776-B705-80536E8E2DF9}" type="sibTrans" cxnId="{C6228628-5336-42E5-8AB0-D2781CBD4587}">
      <dgm:prSet/>
      <dgm:spPr/>
      <dgm:t>
        <a:bodyPr/>
        <a:lstStyle/>
        <a:p>
          <a:endParaRPr lang="en-IE"/>
        </a:p>
      </dgm:t>
    </dgm:pt>
    <dgm:pt modelId="{C0A9060C-AD59-4CD2-96F1-07D5179AA630}">
      <dgm:prSet/>
      <dgm:spPr/>
      <dgm:t>
        <a:bodyPr/>
        <a:lstStyle/>
        <a:p>
          <a:r>
            <a:rPr lang="en-IE" dirty="0" smtClean="0"/>
            <a:t>6..</a:t>
          </a:r>
          <a:endParaRPr lang="en-IE" dirty="0"/>
        </a:p>
      </dgm:t>
    </dgm:pt>
    <dgm:pt modelId="{0D62E3D4-18DE-4645-8E93-34617534F7C5}" type="parTrans" cxnId="{754B3065-3915-469A-BD67-035622CA3036}">
      <dgm:prSet/>
      <dgm:spPr/>
      <dgm:t>
        <a:bodyPr/>
        <a:lstStyle/>
        <a:p>
          <a:endParaRPr lang="en-IE"/>
        </a:p>
      </dgm:t>
    </dgm:pt>
    <dgm:pt modelId="{3A8166BA-C760-4AB9-B94C-388AA5CB8545}" type="sibTrans" cxnId="{754B3065-3915-469A-BD67-035622CA3036}">
      <dgm:prSet/>
      <dgm:spPr/>
      <dgm:t>
        <a:bodyPr/>
        <a:lstStyle/>
        <a:p>
          <a:endParaRPr lang="en-IE"/>
        </a:p>
      </dgm:t>
    </dgm:pt>
    <dgm:pt modelId="{CF037DCA-2D0D-4035-BF1B-43E5612756E2}">
      <dgm:prSet/>
      <dgm:spPr/>
      <dgm:t>
        <a:bodyPr/>
        <a:lstStyle/>
        <a:p>
          <a:r>
            <a:rPr lang="en-IE" dirty="0" smtClean="0"/>
            <a:t>Probe</a:t>
          </a:r>
          <a:endParaRPr lang="en-IE" dirty="0"/>
        </a:p>
      </dgm:t>
    </dgm:pt>
    <dgm:pt modelId="{7F10A54A-0D9D-491C-B0B7-DA3083DE07ED}" type="parTrans" cxnId="{908ECCFA-E171-4D19-84E4-09661DDEEE99}">
      <dgm:prSet/>
      <dgm:spPr/>
      <dgm:t>
        <a:bodyPr/>
        <a:lstStyle/>
        <a:p>
          <a:endParaRPr lang="en-IE"/>
        </a:p>
      </dgm:t>
    </dgm:pt>
    <dgm:pt modelId="{47F5ECAD-490C-45B3-966D-A8EA5F69A2C9}" type="sibTrans" cxnId="{908ECCFA-E171-4D19-84E4-09661DDEEE99}">
      <dgm:prSet/>
      <dgm:spPr/>
      <dgm:t>
        <a:bodyPr/>
        <a:lstStyle/>
        <a:p>
          <a:endParaRPr lang="en-IE"/>
        </a:p>
      </dgm:t>
    </dgm:pt>
    <dgm:pt modelId="{DEB12CC1-B454-4C2D-A7D6-BBB62A52E2F7}" type="pres">
      <dgm:prSet presAssocID="{D1D70250-9240-4924-869E-0BB0FE500B0C}" presName="linearFlow" presStyleCnt="0">
        <dgm:presLayoutVars>
          <dgm:dir/>
          <dgm:animLvl val="lvl"/>
          <dgm:resizeHandles val="exact"/>
        </dgm:presLayoutVars>
      </dgm:prSet>
      <dgm:spPr/>
      <dgm:t>
        <a:bodyPr/>
        <a:lstStyle/>
        <a:p>
          <a:endParaRPr lang="en-IE"/>
        </a:p>
      </dgm:t>
    </dgm:pt>
    <dgm:pt modelId="{ECCBE766-86FF-45B1-963B-61EF77092A2D}" type="pres">
      <dgm:prSet presAssocID="{35C54C91-6D28-4106-8FB5-93CFC0503C39}" presName="composite" presStyleCnt="0"/>
      <dgm:spPr/>
    </dgm:pt>
    <dgm:pt modelId="{1D875B7B-FA31-4EA5-8625-70D94435B323}" type="pres">
      <dgm:prSet presAssocID="{35C54C91-6D28-4106-8FB5-93CFC0503C39}" presName="parentText" presStyleLbl="alignNode1" presStyleIdx="0" presStyleCnt="6">
        <dgm:presLayoutVars>
          <dgm:chMax val="1"/>
          <dgm:bulletEnabled val="1"/>
        </dgm:presLayoutVars>
      </dgm:prSet>
      <dgm:spPr/>
      <dgm:t>
        <a:bodyPr/>
        <a:lstStyle/>
        <a:p>
          <a:endParaRPr lang="en-IE"/>
        </a:p>
      </dgm:t>
    </dgm:pt>
    <dgm:pt modelId="{E68DA6C7-091D-46B2-BFFA-2461DB54BAFC}" type="pres">
      <dgm:prSet presAssocID="{35C54C91-6D28-4106-8FB5-93CFC0503C39}" presName="descendantText" presStyleLbl="alignAcc1" presStyleIdx="0" presStyleCnt="6">
        <dgm:presLayoutVars>
          <dgm:bulletEnabled val="1"/>
        </dgm:presLayoutVars>
      </dgm:prSet>
      <dgm:spPr/>
      <dgm:t>
        <a:bodyPr/>
        <a:lstStyle/>
        <a:p>
          <a:endParaRPr lang="en-IE"/>
        </a:p>
      </dgm:t>
    </dgm:pt>
    <dgm:pt modelId="{F4A9146D-9F60-4CCF-A810-C7FCE723B015}" type="pres">
      <dgm:prSet presAssocID="{8F63F65F-7267-4902-8F63-E71F3E4CECE8}" presName="sp" presStyleCnt="0"/>
      <dgm:spPr/>
    </dgm:pt>
    <dgm:pt modelId="{86BD48B1-399C-4BD2-BE18-75767787D8D3}" type="pres">
      <dgm:prSet presAssocID="{9E69B8ED-752B-47E4-8FAC-B0A5C44DB482}" presName="composite" presStyleCnt="0"/>
      <dgm:spPr/>
    </dgm:pt>
    <dgm:pt modelId="{853700EF-7F3C-4C85-B6E1-831F6195AA21}" type="pres">
      <dgm:prSet presAssocID="{9E69B8ED-752B-47E4-8FAC-B0A5C44DB482}" presName="parentText" presStyleLbl="alignNode1" presStyleIdx="1" presStyleCnt="6">
        <dgm:presLayoutVars>
          <dgm:chMax val="1"/>
          <dgm:bulletEnabled val="1"/>
        </dgm:presLayoutVars>
      </dgm:prSet>
      <dgm:spPr/>
      <dgm:t>
        <a:bodyPr/>
        <a:lstStyle/>
        <a:p>
          <a:endParaRPr lang="en-IE"/>
        </a:p>
      </dgm:t>
    </dgm:pt>
    <dgm:pt modelId="{0BB18B7E-367A-4738-9475-837CB1218D70}" type="pres">
      <dgm:prSet presAssocID="{9E69B8ED-752B-47E4-8FAC-B0A5C44DB482}" presName="descendantText" presStyleLbl="alignAcc1" presStyleIdx="1" presStyleCnt="6">
        <dgm:presLayoutVars>
          <dgm:bulletEnabled val="1"/>
        </dgm:presLayoutVars>
      </dgm:prSet>
      <dgm:spPr/>
      <dgm:t>
        <a:bodyPr/>
        <a:lstStyle/>
        <a:p>
          <a:endParaRPr lang="en-IE"/>
        </a:p>
      </dgm:t>
    </dgm:pt>
    <dgm:pt modelId="{C5B124AD-881E-4F82-BD46-69C0F062F8A9}" type="pres">
      <dgm:prSet presAssocID="{028ACF3E-9471-4F4E-B56D-616A30C08242}" presName="sp" presStyleCnt="0"/>
      <dgm:spPr/>
    </dgm:pt>
    <dgm:pt modelId="{86270D29-9C71-420B-955B-1DF9BDD38123}" type="pres">
      <dgm:prSet presAssocID="{E857A497-10FD-4569-924F-AD91F4A9FE3C}" presName="composite" presStyleCnt="0"/>
      <dgm:spPr/>
    </dgm:pt>
    <dgm:pt modelId="{1861735F-2DDD-4CCC-9816-FDDC7C742779}" type="pres">
      <dgm:prSet presAssocID="{E857A497-10FD-4569-924F-AD91F4A9FE3C}" presName="parentText" presStyleLbl="alignNode1" presStyleIdx="2" presStyleCnt="6">
        <dgm:presLayoutVars>
          <dgm:chMax val="1"/>
          <dgm:bulletEnabled val="1"/>
        </dgm:presLayoutVars>
      </dgm:prSet>
      <dgm:spPr/>
      <dgm:t>
        <a:bodyPr/>
        <a:lstStyle/>
        <a:p>
          <a:endParaRPr lang="en-IE"/>
        </a:p>
      </dgm:t>
    </dgm:pt>
    <dgm:pt modelId="{3B951EDC-9F0D-4238-A2DB-B698FF500186}" type="pres">
      <dgm:prSet presAssocID="{E857A497-10FD-4569-924F-AD91F4A9FE3C}" presName="descendantText" presStyleLbl="alignAcc1" presStyleIdx="2" presStyleCnt="6">
        <dgm:presLayoutVars>
          <dgm:bulletEnabled val="1"/>
        </dgm:presLayoutVars>
      </dgm:prSet>
      <dgm:spPr/>
      <dgm:t>
        <a:bodyPr/>
        <a:lstStyle/>
        <a:p>
          <a:endParaRPr lang="en-IE"/>
        </a:p>
      </dgm:t>
    </dgm:pt>
    <dgm:pt modelId="{154B1467-0514-4ABD-9E12-2D34E29A4C72}" type="pres">
      <dgm:prSet presAssocID="{029191B6-53B1-4E2E-96A4-9EDF14314FDE}" presName="sp" presStyleCnt="0"/>
      <dgm:spPr/>
    </dgm:pt>
    <dgm:pt modelId="{5AB45E5E-E1C3-4599-812A-C70CA913892C}" type="pres">
      <dgm:prSet presAssocID="{E70919C5-2D53-435C-B7CB-CE2438002BDB}" presName="composite" presStyleCnt="0"/>
      <dgm:spPr/>
    </dgm:pt>
    <dgm:pt modelId="{4AD8D420-9D19-4B2C-BCC7-1D262F2C7F83}" type="pres">
      <dgm:prSet presAssocID="{E70919C5-2D53-435C-B7CB-CE2438002BDB}" presName="parentText" presStyleLbl="alignNode1" presStyleIdx="3" presStyleCnt="6">
        <dgm:presLayoutVars>
          <dgm:chMax val="1"/>
          <dgm:bulletEnabled val="1"/>
        </dgm:presLayoutVars>
      </dgm:prSet>
      <dgm:spPr/>
      <dgm:t>
        <a:bodyPr/>
        <a:lstStyle/>
        <a:p>
          <a:endParaRPr lang="en-IE"/>
        </a:p>
      </dgm:t>
    </dgm:pt>
    <dgm:pt modelId="{CA41FC7F-039F-4DAF-9FE2-A565F1871736}" type="pres">
      <dgm:prSet presAssocID="{E70919C5-2D53-435C-B7CB-CE2438002BDB}" presName="descendantText" presStyleLbl="alignAcc1" presStyleIdx="3" presStyleCnt="6">
        <dgm:presLayoutVars>
          <dgm:bulletEnabled val="1"/>
        </dgm:presLayoutVars>
      </dgm:prSet>
      <dgm:spPr/>
      <dgm:t>
        <a:bodyPr/>
        <a:lstStyle/>
        <a:p>
          <a:endParaRPr lang="en-IE"/>
        </a:p>
      </dgm:t>
    </dgm:pt>
    <dgm:pt modelId="{4072324B-FD01-4B23-9932-6E5A919B9830}" type="pres">
      <dgm:prSet presAssocID="{28C32B71-AAF9-488C-94EE-2B9A460B7258}" presName="sp" presStyleCnt="0"/>
      <dgm:spPr/>
    </dgm:pt>
    <dgm:pt modelId="{9E2FA2AB-4AEE-4498-A155-29ED2BA48710}" type="pres">
      <dgm:prSet presAssocID="{CD3FF5D3-E7C8-4B50-BBF0-38CEE8787B08}" presName="composite" presStyleCnt="0"/>
      <dgm:spPr/>
    </dgm:pt>
    <dgm:pt modelId="{553D7C24-D522-4D03-A4F7-88D1E114737C}" type="pres">
      <dgm:prSet presAssocID="{CD3FF5D3-E7C8-4B50-BBF0-38CEE8787B08}" presName="parentText" presStyleLbl="alignNode1" presStyleIdx="4" presStyleCnt="6">
        <dgm:presLayoutVars>
          <dgm:chMax val="1"/>
          <dgm:bulletEnabled val="1"/>
        </dgm:presLayoutVars>
      </dgm:prSet>
      <dgm:spPr/>
      <dgm:t>
        <a:bodyPr/>
        <a:lstStyle/>
        <a:p>
          <a:endParaRPr lang="en-IE"/>
        </a:p>
      </dgm:t>
    </dgm:pt>
    <dgm:pt modelId="{CB9BF0D1-2844-44A6-9F45-49FA91824F53}" type="pres">
      <dgm:prSet presAssocID="{CD3FF5D3-E7C8-4B50-BBF0-38CEE8787B08}" presName="descendantText" presStyleLbl="alignAcc1" presStyleIdx="4" presStyleCnt="6" custLinFactNeighborX="-88" custLinFactNeighborY="-3993">
        <dgm:presLayoutVars>
          <dgm:bulletEnabled val="1"/>
        </dgm:presLayoutVars>
      </dgm:prSet>
      <dgm:spPr/>
      <dgm:t>
        <a:bodyPr/>
        <a:lstStyle/>
        <a:p>
          <a:endParaRPr lang="en-IE"/>
        </a:p>
      </dgm:t>
    </dgm:pt>
    <dgm:pt modelId="{BDFE3108-4685-4152-BF6A-52D9E6D160E0}" type="pres">
      <dgm:prSet presAssocID="{E1596A1C-9975-4A4B-9FD5-B5698F9B2B1F}" presName="sp" presStyleCnt="0"/>
      <dgm:spPr/>
    </dgm:pt>
    <dgm:pt modelId="{0A0EF122-173C-4CAD-8C86-3CA449CF8975}" type="pres">
      <dgm:prSet presAssocID="{C0A9060C-AD59-4CD2-96F1-07D5179AA630}" presName="composite" presStyleCnt="0"/>
      <dgm:spPr/>
    </dgm:pt>
    <dgm:pt modelId="{52A7D0F9-FD87-4E1D-AA43-DF18B8BF3356}" type="pres">
      <dgm:prSet presAssocID="{C0A9060C-AD59-4CD2-96F1-07D5179AA630}" presName="parentText" presStyleLbl="alignNode1" presStyleIdx="5" presStyleCnt="6">
        <dgm:presLayoutVars>
          <dgm:chMax val="1"/>
          <dgm:bulletEnabled val="1"/>
        </dgm:presLayoutVars>
      </dgm:prSet>
      <dgm:spPr/>
      <dgm:t>
        <a:bodyPr/>
        <a:lstStyle/>
        <a:p>
          <a:endParaRPr lang="en-IE"/>
        </a:p>
      </dgm:t>
    </dgm:pt>
    <dgm:pt modelId="{AC230B82-1A15-4C2A-8BC9-7940C2292E7F}" type="pres">
      <dgm:prSet presAssocID="{C0A9060C-AD59-4CD2-96F1-07D5179AA630}" presName="descendantText" presStyleLbl="alignAcc1" presStyleIdx="5" presStyleCnt="6">
        <dgm:presLayoutVars>
          <dgm:bulletEnabled val="1"/>
        </dgm:presLayoutVars>
      </dgm:prSet>
      <dgm:spPr/>
      <dgm:t>
        <a:bodyPr/>
        <a:lstStyle/>
        <a:p>
          <a:endParaRPr lang="en-IE"/>
        </a:p>
      </dgm:t>
    </dgm:pt>
  </dgm:ptLst>
  <dgm:cxnLst>
    <dgm:cxn modelId="{0DF9C466-EF60-48B1-AC9A-AA2CBEDD8B55}" type="presOf" srcId="{CF037DCA-2D0D-4035-BF1B-43E5612756E2}" destId="{AC230B82-1A15-4C2A-8BC9-7940C2292E7F}" srcOrd="0" destOrd="0" presId="urn:microsoft.com/office/officeart/2005/8/layout/chevron2"/>
    <dgm:cxn modelId="{5209E1F2-9A57-4CEC-92D8-81A61A8CDDF1}" type="presOf" srcId="{35C54C91-6D28-4106-8FB5-93CFC0503C39}" destId="{1D875B7B-FA31-4EA5-8625-70D94435B323}" srcOrd="0" destOrd="0" presId="urn:microsoft.com/office/officeart/2005/8/layout/chevron2"/>
    <dgm:cxn modelId="{6D515C3E-C6DF-408D-B1DC-FCF4B06F0FDC}" srcId="{35C54C91-6D28-4106-8FB5-93CFC0503C39}" destId="{837D72B7-675D-4F4C-9CD7-273ECA89A15E}" srcOrd="0" destOrd="0" parTransId="{9F93A628-47E0-4162-A625-8BD1F4CAB6CE}" sibTransId="{2EBD8848-9975-45B5-B57F-1D09E4D2ACAA}"/>
    <dgm:cxn modelId="{25AEDF32-D7EE-4B5F-A999-DDC62D5A898F}" type="presOf" srcId="{CD3FF5D3-E7C8-4B50-BBF0-38CEE8787B08}" destId="{553D7C24-D522-4D03-A4F7-88D1E114737C}" srcOrd="0" destOrd="0" presId="urn:microsoft.com/office/officeart/2005/8/layout/chevron2"/>
    <dgm:cxn modelId="{C6228628-5336-42E5-8AB0-D2781CBD4587}" srcId="{CD3FF5D3-E7C8-4B50-BBF0-38CEE8787B08}" destId="{E3EB7ABD-9667-40FC-B76D-BEDAAE86D4B1}" srcOrd="0" destOrd="0" parTransId="{13C66896-6EDC-4544-8F76-4FC5058D43AE}" sibTransId="{84BF066E-915C-4776-B705-80536E8E2DF9}"/>
    <dgm:cxn modelId="{50487E2F-7148-48CC-BAE5-A63B669B5068}" type="presOf" srcId="{837D72B7-675D-4F4C-9CD7-273ECA89A15E}" destId="{E68DA6C7-091D-46B2-BFFA-2461DB54BAFC}" srcOrd="0" destOrd="0" presId="urn:microsoft.com/office/officeart/2005/8/layout/chevron2"/>
    <dgm:cxn modelId="{679E395A-AC89-4EF4-8BB1-DBC0B535BEA8}" srcId="{D1D70250-9240-4924-869E-0BB0FE500B0C}" destId="{9E69B8ED-752B-47E4-8FAC-B0A5C44DB482}" srcOrd="1" destOrd="0" parTransId="{4F59EB7C-0C5C-489B-871A-1BE2C57ABD29}" sibTransId="{028ACF3E-9471-4F4E-B56D-616A30C08242}"/>
    <dgm:cxn modelId="{CA767861-6E3C-45B2-913A-06EE08939F95}" type="presOf" srcId="{E857A497-10FD-4569-924F-AD91F4A9FE3C}" destId="{1861735F-2DDD-4CCC-9816-FDDC7C742779}" srcOrd="0" destOrd="0" presId="urn:microsoft.com/office/officeart/2005/8/layout/chevron2"/>
    <dgm:cxn modelId="{3949AF0E-CCAD-4A0A-B03F-AB804BBD13FA}" type="presOf" srcId="{8D3ADBA1-4DB5-4CE3-BE51-8E45A0A05FF5}" destId="{CA41FC7F-039F-4DAF-9FE2-A565F1871736}" srcOrd="0" destOrd="0" presId="urn:microsoft.com/office/officeart/2005/8/layout/chevron2"/>
    <dgm:cxn modelId="{FF8559F8-21D9-4FAB-97CB-E83E4793E75B}" srcId="{E70919C5-2D53-435C-B7CB-CE2438002BDB}" destId="{8D3ADBA1-4DB5-4CE3-BE51-8E45A0A05FF5}" srcOrd="0" destOrd="0" parTransId="{40CF9E43-A72E-49D9-B1BF-43C75BCE04D2}" sibTransId="{65D68E9E-0316-4B15-8A09-BEA15902E8D5}"/>
    <dgm:cxn modelId="{8BBFC582-4552-4AA1-AA2B-6659FFC90F1F}" type="presOf" srcId="{E3EB7ABD-9667-40FC-B76D-BEDAAE86D4B1}" destId="{CB9BF0D1-2844-44A6-9F45-49FA91824F53}" srcOrd="0" destOrd="0" presId="urn:microsoft.com/office/officeart/2005/8/layout/chevron2"/>
    <dgm:cxn modelId="{4997F723-5986-44C8-B954-A7CD053ABC02}" type="presOf" srcId="{E70919C5-2D53-435C-B7CB-CE2438002BDB}" destId="{4AD8D420-9D19-4B2C-BCC7-1D262F2C7F83}" srcOrd="0" destOrd="0" presId="urn:microsoft.com/office/officeart/2005/8/layout/chevron2"/>
    <dgm:cxn modelId="{8A687A03-67CF-4D33-8FDA-12E97C9D7914}" type="presOf" srcId="{1E1DCBC9-AD40-46DF-9CD0-0600848008A7}" destId="{3B951EDC-9F0D-4238-A2DB-B698FF500186}" srcOrd="0" destOrd="0" presId="urn:microsoft.com/office/officeart/2005/8/layout/chevron2"/>
    <dgm:cxn modelId="{F50686EA-C91B-4A60-8451-42C389D226B7}" type="presOf" srcId="{9C1AB363-1288-44AD-844C-AD527D812388}" destId="{0BB18B7E-367A-4738-9475-837CB1218D70}" srcOrd="0" destOrd="0" presId="urn:microsoft.com/office/officeart/2005/8/layout/chevron2"/>
    <dgm:cxn modelId="{B1E4CB31-2473-4047-9806-46935D429255}" srcId="{D1D70250-9240-4924-869E-0BB0FE500B0C}" destId="{35C54C91-6D28-4106-8FB5-93CFC0503C39}" srcOrd="0" destOrd="0" parTransId="{B63C07D7-6CA4-4150-B01A-8797A4D40B03}" sibTransId="{8F63F65F-7267-4902-8F63-E71F3E4CECE8}"/>
    <dgm:cxn modelId="{83C06181-92D2-4192-BDBE-C8F940C2FDD9}" srcId="{E857A497-10FD-4569-924F-AD91F4A9FE3C}" destId="{1E1DCBC9-AD40-46DF-9CD0-0600848008A7}" srcOrd="0" destOrd="0" parTransId="{10DE83CA-CD78-4B87-8391-B1163C0D30CB}" sibTransId="{19271C5E-70CA-42BC-A1FF-F312C1867F91}"/>
    <dgm:cxn modelId="{BB19B8DB-0BAD-47E1-8DDF-AC18A6C50563}" type="presOf" srcId="{C0A9060C-AD59-4CD2-96F1-07D5179AA630}" destId="{52A7D0F9-FD87-4E1D-AA43-DF18B8BF3356}" srcOrd="0" destOrd="0" presId="urn:microsoft.com/office/officeart/2005/8/layout/chevron2"/>
    <dgm:cxn modelId="{908ECCFA-E171-4D19-84E4-09661DDEEE99}" srcId="{C0A9060C-AD59-4CD2-96F1-07D5179AA630}" destId="{CF037DCA-2D0D-4035-BF1B-43E5612756E2}" srcOrd="0" destOrd="0" parTransId="{7F10A54A-0D9D-491C-B0B7-DA3083DE07ED}" sibTransId="{47F5ECAD-490C-45B3-966D-A8EA5F69A2C9}"/>
    <dgm:cxn modelId="{01248408-6D3B-4752-8870-40DC7757A89C}" type="presOf" srcId="{9E69B8ED-752B-47E4-8FAC-B0A5C44DB482}" destId="{853700EF-7F3C-4C85-B6E1-831F6195AA21}" srcOrd="0" destOrd="0" presId="urn:microsoft.com/office/officeart/2005/8/layout/chevron2"/>
    <dgm:cxn modelId="{4681E8E7-C0DC-45E8-8632-74DAA1F329BD}" srcId="{D1D70250-9240-4924-869E-0BB0FE500B0C}" destId="{CD3FF5D3-E7C8-4B50-BBF0-38CEE8787B08}" srcOrd="4" destOrd="0" parTransId="{C8BE622A-5DAE-44C7-A080-AC1BE6210FF4}" sibTransId="{E1596A1C-9975-4A4B-9FD5-B5698F9B2B1F}"/>
    <dgm:cxn modelId="{EFD1A92E-9405-42A2-9225-D732896FC176}" srcId="{D1D70250-9240-4924-869E-0BB0FE500B0C}" destId="{E70919C5-2D53-435C-B7CB-CE2438002BDB}" srcOrd="3" destOrd="0" parTransId="{3D85A714-7A17-4EFE-BDD0-0AA64ABEED2E}" sibTransId="{28C32B71-AAF9-488C-94EE-2B9A460B7258}"/>
    <dgm:cxn modelId="{8187D320-F607-457B-9040-4E9B68CA03B1}" type="presOf" srcId="{D1D70250-9240-4924-869E-0BB0FE500B0C}" destId="{DEB12CC1-B454-4C2D-A7D6-BBB62A52E2F7}" srcOrd="0" destOrd="0" presId="urn:microsoft.com/office/officeart/2005/8/layout/chevron2"/>
    <dgm:cxn modelId="{754B3065-3915-469A-BD67-035622CA3036}" srcId="{D1D70250-9240-4924-869E-0BB0FE500B0C}" destId="{C0A9060C-AD59-4CD2-96F1-07D5179AA630}" srcOrd="5" destOrd="0" parTransId="{0D62E3D4-18DE-4645-8E93-34617534F7C5}" sibTransId="{3A8166BA-C760-4AB9-B94C-388AA5CB8545}"/>
    <dgm:cxn modelId="{6106CA82-433D-4123-8F11-B1ABB762F170}" srcId="{D1D70250-9240-4924-869E-0BB0FE500B0C}" destId="{E857A497-10FD-4569-924F-AD91F4A9FE3C}" srcOrd="2" destOrd="0" parTransId="{5E47E952-3FA1-4C5A-BC8E-325DA8D621BA}" sibTransId="{029191B6-53B1-4E2E-96A4-9EDF14314FDE}"/>
    <dgm:cxn modelId="{96FFF207-6FAC-40E6-956B-AAFFBD5FC80F}" srcId="{9E69B8ED-752B-47E4-8FAC-B0A5C44DB482}" destId="{9C1AB363-1288-44AD-844C-AD527D812388}" srcOrd="0" destOrd="0" parTransId="{D17890F5-5883-4A34-820E-A4AAE4029181}" sibTransId="{1DFE3148-43AC-4869-ADE8-9CE2B903DF26}"/>
    <dgm:cxn modelId="{840853C2-C693-4974-9CC2-80CEB8A65BA4}" type="presParOf" srcId="{DEB12CC1-B454-4C2D-A7D6-BBB62A52E2F7}" destId="{ECCBE766-86FF-45B1-963B-61EF77092A2D}" srcOrd="0" destOrd="0" presId="urn:microsoft.com/office/officeart/2005/8/layout/chevron2"/>
    <dgm:cxn modelId="{A90E1E27-A81E-40C3-842B-EA167FFD44DC}" type="presParOf" srcId="{ECCBE766-86FF-45B1-963B-61EF77092A2D}" destId="{1D875B7B-FA31-4EA5-8625-70D94435B323}" srcOrd="0" destOrd="0" presId="urn:microsoft.com/office/officeart/2005/8/layout/chevron2"/>
    <dgm:cxn modelId="{36F5658F-71FA-4A02-A387-3D8D2087ABA5}" type="presParOf" srcId="{ECCBE766-86FF-45B1-963B-61EF77092A2D}" destId="{E68DA6C7-091D-46B2-BFFA-2461DB54BAFC}" srcOrd="1" destOrd="0" presId="urn:microsoft.com/office/officeart/2005/8/layout/chevron2"/>
    <dgm:cxn modelId="{5231F813-EC83-420D-B444-847AA33DF5C0}" type="presParOf" srcId="{DEB12CC1-B454-4C2D-A7D6-BBB62A52E2F7}" destId="{F4A9146D-9F60-4CCF-A810-C7FCE723B015}" srcOrd="1" destOrd="0" presId="urn:microsoft.com/office/officeart/2005/8/layout/chevron2"/>
    <dgm:cxn modelId="{EEC50692-C8E3-41F4-B1E4-C20109BDBF0A}" type="presParOf" srcId="{DEB12CC1-B454-4C2D-A7D6-BBB62A52E2F7}" destId="{86BD48B1-399C-4BD2-BE18-75767787D8D3}" srcOrd="2" destOrd="0" presId="urn:microsoft.com/office/officeart/2005/8/layout/chevron2"/>
    <dgm:cxn modelId="{6CAABC6C-C29F-4ADD-A6C3-703A8D4425DF}" type="presParOf" srcId="{86BD48B1-399C-4BD2-BE18-75767787D8D3}" destId="{853700EF-7F3C-4C85-B6E1-831F6195AA21}" srcOrd="0" destOrd="0" presId="urn:microsoft.com/office/officeart/2005/8/layout/chevron2"/>
    <dgm:cxn modelId="{86B779C0-005E-4D64-B477-FC1CB75275B6}" type="presParOf" srcId="{86BD48B1-399C-4BD2-BE18-75767787D8D3}" destId="{0BB18B7E-367A-4738-9475-837CB1218D70}" srcOrd="1" destOrd="0" presId="urn:microsoft.com/office/officeart/2005/8/layout/chevron2"/>
    <dgm:cxn modelId="{2763214F-7725-41F4-BB99-116AD615B40A}" type="presParOf" srcId="{DEB12CC1-B454-4C2D-A7D6-BBB62A52E2F7}" destId="{C5B124AD-881E-4F82-BD46-69C0F062F8A9}" srcOrd="3" destOrd="0" presId="urn:microsoft.com/office/officeart/2005/8/layout/chevron2"/>
    <dgm:cxn modelId="{D13B53C5-979D-4E2B-B324-AEBDD32F90F9}" type="presParOf" srcId="{DEB12CC1-B454-4C2D-A7D6-BBB62A52E2F7}" destId="{86270D29-9C71-420B-955B-1DF9BDD38123}" srcOrd="4" destOrd="0" presId="urn:microsoft.com/office/officeart/2005/8/layout/chevron2"/>
    <dgm:cxn modelId="{052A3B1B-1B27-4260-BEFC-448E9E5206C7}" type="presParOf" srcId="{86270D29-9C71-420B-955B-1DF9BDD38123}" destId="{1861735F-2DDD-4CCC-9816-FDDC7C742779}" srcOrd="0" destOrd="0" presId="urn:microsoft.com/office/officeart/2005/8/layout/chevron2"/>
    <dgm:cxn modelId="{61156B38-357B-4A03-A929-B94CF8587505}" type="presParOf" srcId="{86270D29-9C71-420B-955B-1DF9BDD38123}" destId="{3B951EDC-9F0D-4238-A2DB-B698FF500186}" srcOrd="1" destOrd="0" presId="urn:microsoft.com/office/officeart/2005/8/layout/chevron2"/>
    <dgm:cxn modelId="{BC2E558E-2782-42BC-AEDC-79B67DD35B92}" type="presParOf" srcId="{DEB12CC1-B454-4C2D-A7D6-BBB62A52E2F7}" destId="{154B1467-0514-4ABD-9E12-2D34E29A4C72}" srcOrd="5" destOrd="0" presId="urn:microsoft.com/office/officeart/2005/8/layout/chevron2"/>
    <dgm:cxn modelId="{5C6F3FD5-9A91-4F83-8286-BC76C027585E}" type="presParOf" srcId="{DEB12CC1-B454-4C2D-A7D6-BBB62A52E2F7}" destId="{5AB45E5E-E1C3-4599-812A-C70CA913892C}" srcOrd="6" destOrd="0" presId="urn:microsoft.com/office/officeart/2005/8/layout/chevron2"/>
    <dgm:cxn modelId="{DEE089F6-CD9F-4202-A524-F289DD16A6EA}" type="presParOf" srcId="{5AB45E5E-E1C3-4599-812A-C70CA913892C}" destId="{4AD8D420-9D19-4B2C-BCC7-1D262F2C7F83}" srcOrd="0" destOrd="0" presId="urn:microsoft.com/office/officeart/2005/8/layout/chevron2"/>
    <dgm:cxn modelId="{0BC0476C-821F-4A45-AADF-F4DC82187DB9}" type="presParOf" srcId="{5AB45E5E-E1C3-4599-812A-C70CA913892C}" destId="{CA41FC7F-039F-4DAF-9FE2-A565F1871736}" srcOrd="1" destOrd="0" presId="urn:microsoft.com/office/officeart/2005/8/layout/chevron2"/>
    <dgm:cxn modelId="{B54DAA4A-35B5-4886-ADA6-9647D1FEFE70}" type="presParOf" srcId="{DEB12CC1-B454-4C2D-A7D6-BBB62A52E2F7}" destId="{4072324B-FD01-4B23-9932-6E5A919B9830}" srcOrd="7" destOrd="0" presId="urn:microsoft.com/office/officeart/2005/8/layout/chevron2"/>
    <dgm:cxn modelId="{14EC3BCF-23A1-49FE-A71C-DCD16635EA8B}" type="presParOf" srcId="{DEB12CC1-B454-4C2D-A7D6-BBB62A52E2F7}" destId="{9E2FA2AB-4AEE-4498-A155-29ED2BA48710}" srcOrd="8" destOrd="0" presId="urn:microsoft.com/office/officeart/2005/8/layout/chevron2"/>
    <dgm:cxn modelId="{A8301559-3D8E-45D6-8D4F-706A00D9CF2E}" type="presParOf" srcId="{9E2FA2AB-4AEE-4498-A155-29ED2BA48710}" destId="{553D7C24-D522-4D03-A4F7-88D1E114737C}" srcOrd="0" destOrd="0" presId="urn:microsoft.com/office/officeart/2005/8/layout/chevron2"/>
    <dgm:cxn modelId="{6426B29F-2929-4CC8-858B-DB60D4D530C6}" type="presParOf" srcId="{9E2FA2AB-4AEE-4498-A155-29ED2BA48710}" destId="{CB9BF0D1-2844-44A6-9F45-49FA91824F53}" srcOrd="1" destOrd="0" presId="urn:microsoft.com/office/officeart/2005/8/layout/chevron2"/>
    <dgm:cxn modelId="{456123BB-9E84-4FB4-AD4C-721DAF62B077}" type="presParOf" srcId="{DEB12CC1-B454-4C2D-A7D6-BBB62A52E2F7}" destId="{BDFE3108-4685-4152-BF6A-52D9E6D160E0}" srcOrd="9" destOrd="0" presId="urn:microsoft.com/office/officeart/2005/8/layout/chevron2"/>
    <dgm:cxn modelId="{55E006C2-5E4B-44B0-83FB-0AF581B4FEC0}" type="presParOf" srcId="{DEB12CC1-B454-4C2D-A7D6-BBB62A52E2F7}" destId="{0A0EF122-173C-4CAD-8C86-3CA449CF8975}" srcOrd="10" destOrd="0" presId="urn:microsoft.com/office/officeart/2005/8/layout/chevron2"/>
    <dgm:cxn modelId="{29EE45D4-3B1A-4132-B9C7-84570F9D113A}" type="presParOf" srcId="{0A0EF122-173C-4CAD-8C86-3CA449CF8975}" destId="{52A7D0F9-FD87-4E1D-AA43-DF18B8BF3356}" srcOrd="0" destOrd="0" presId="urn:microsoft.com/office/officeart/2005/8/layout/chevron2"/>
    <dgm:cxn modelId="{4958AE05-259B-4770-A3A0-35459980111C}" type="presParOf" srcId="{0A0EF122-173C-4CAD-8C86-3CA449CF8975}" destId="{AC230B82-1A15-4C2A-8BC9-7940C2292E7F}"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1D70250-9240-4924-869E-0BB0FE500B0C}"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IE"/>
        </a:p>
      </dgm:t>
    </dgm:pt>
    <dgm:pt modelId="{35C54C91-6D28-4106-8FB5-93CFC0503C39}">
      <dgm:prSet phldrT="[Text]"/>
      <dgm:spPr/>
      <dgm:t>
        <a:bodyPr/>
        <a:lstStyle/>
        <a:p>
          <a:r>
            <a:rPr lang="en-IE" dirty="0" smtClean="0"/>
            <a:t>1.</a:t>
          </a:r>
          <a:endParaRPr lang="en-IE" dirty="0"/>
        </a:p>
      </dgm:t>
    </dgm:pt>
    <dgm:pt modelId="{B63C07D7-6CA4-4150-B01A-8797A4D40B03}" type="parTrans" cxnId="{B1E4CB31-2473-4047-9806-46935D429255}">
      <dgm:prSet/>
      <dgm:spPr/>
      <dgm:t>
        <a:bodyPr/>
        <a:lstStyle/>
        <a:p>
          <a:endParaRPr lang="en-IE"/>
        </a:p>
      </dgm:t>
    </dgm:pt>
    <dgm:pt modelId="{8F63F65F-7267-4902-8F63-E71F3E4CECE8}" type="sibTrans" cxnId="{B1E4CB31-2473-4047-9806-46935D429255}">
      <dgm:prSet/>
      <dgm:spPr/>
      <dgm:t>
        <a:bodyPr/>
        <a:lstStyle/>
        <a:p>
          <a:endParaRPr lang="en-IE"/>
        </a:p>
      </dgm:t>
    </dgm:pt>
    <dgm:pt modelId="{837D72B7-675D-4F4C-9CD7-273ECA89A15E}">
      <dgm:prSet phldrT="[Text]"/>
      <dgm:spPr/>
      <dgm:t>
        <a:bodyPr/>
        <a:lstStyle/>
        <a:p>
          <a:r>
            <a:rPr lang="en-IE" dirty="0" smtClean="0"/>
            <a:t>Ability to generate new business</a:t>
          </a:r>
          <a:endParaRPr lang="en-IE" dirty="0"/>
        </a:p>
      </dgm:t>
    </dgm:pt>
    <dgm:pt modelId="{9F93A628-47E0-4162-A625-8BD1F4CAB6CE}" type="parTrans" cxnId="{6D515C3E-C6DF-408D-B1DC-FCF4B06F0FDC}">
      <dgm:prSet/>
      <dgm:spPr/>
      <dgm:t>
        <a:bodyPr/>
        <a:lstStyle/>
        <a:p>
          <a:endParaRPr lang="en-IE"/>
        </a:p>
      </dgm:t>
    </dgm:pt>
    <dgm:pt modelId="{2EBD8848-9975-45B5-B57F-1D09E4D2ACAA}" type="sibTrans" cxnId="{6D515C3E-C6DF-408D-B1DC-FCF4B06F0FDC}">
      <dgm:prSet/>
      <dgm:spPr/>
      <dgm:t>
        <a:bodyPr/>
        <a:lstStyle/>
        <a:p>
          <a:endParaRPr lang="en-IE"/>
        </a:p>
      </dgm:t>
    </dgm:pt>
    <dgm:pt modelId="{9E69B8ED-752B-47E4-8FAC-B0A5C44DB482}">
      <dgm:prSet phldrT="[Text]"/>
      <dgm:spPr/>
      <dgm:t>
        <a:bodyPr/>
        <a:lstStyle/>
        <a:p>
          <a:r>
            <a:rPr lang="en-IE" dirty="0" smtClean="0"/>
            <a:t>2.</a:t>
          </a:r>
          <a:endParaRPr lang="en-IE" dirty="0"/>
        </a:p>
      </dgm:t>
    </dgm:pt>
    <dgm:pt modelId="{4F59EB7C-0C5C-489B-871A-1BE2C57ABD29}" type="parTrans" cxnId="{679E395A-AC89-4EF4-8BB1-DBC0B535BEA8}">
      <dgm:prSet/>
      <dgm:spPr/>
      <dgm:t>
        <a:bodyPr/>
        <a:lstStyle/>
        <a:p>
          <a:endParaRPr lang="en-IE"/>
        </a:p>
      </dgm:t>
    </dgm:pt>
    <dgm:pt modelId="{028ACF3E-9471-4F4E-B56D-616A30C08242}" type="sibTrans" cxnId="{679E395A-AC89-4EF4-8BB1-DBC0B535BEA8}">
      <dgm:prSet/>
      <dgm:spPr/>
      <dgm:t>
        <a:bodyPr/>
        <a:lstStyle/>
        <a:p>
          <a:endParaRPr lang="en-IE"/>
        </a:p>
      </dgm:t>
    </dgm:pt>
    <dgm:pt modelId="{9C1AB363-1288-44AD-844C-AD527D812388}">
      <dgm:prSet phldrT="[Text]"/>
      <dgm:spPr/>
      <dgm:t>
        <a:bodyPr/>
        <a:lstStyle/>
        <a:p>
          <a:r>
            <a:rPr lang="en-IE" dirty="0" smtClean="0"/>
            <a:t>What new business was the candidate responsible for bringing in in current role?</a:t>
          </a:r>
          <a:endParaRPr lang="en-IE" dirty="0"/>
        </a:p>
      </dgm:t>
    </dgm:pt>
    <dgm:pt modelId="{D17890F5-5883-4A34-820E-A4AAE4029181}" type="parTrans" cxnId="{96FFF207-6FAC-40E6-956B-AAFFBD5FC80F}">
      <dgm:prSet/>
      <dgm:spPr/>
      <dgm:t>
        <a:bodyPr/>
        <a:lstStyle/>
        <a:p>
          <a:endParaRPr lang="en-IE"/>
        </a:p>
      </dgm:t>
    </dgm:pt>
    <dgm:pt modelId="{1DFE3148-43AC-4869-ADE8-9CE2B903DF26}" type="sibTrans" cxnId="{96FFF207-6FAC-40E6-956B-AAFFBD5FC80F}">
      <dgm:prSet/>
      <dgm:spPr/>
      <dgm:t>
        <a:bodyPr/>
        <a:lstStyle/>
        <a:p>
          <a:endParaRPr lang="en-IE"/>
        </a:p>
      </dgm:t>
    </dgm:pt>
    <dgm:pt modelId="{E857A497-10FD-4569-924F-AD91F4A9FE3C}">
      <dgm:prSet phldrT="[Text]"/>
      <dgm:spPr/>
      <dgm:t>
        <a:bodyPr/>
        <a:lstStyle/>
        <a:p>
          <a:r>
            <a:rPr lang="en-IE" dirty="0" smtClean="0"/>
            <a:t>3.</a:t>
          </a:r>
          <a:endParaRPr lang="en-IE" dirty="0"/>
        </a:p>
      </dgm:t>
    </dgm:pt>
    <dgm:pt modelId="{5E47E952-3FA1-4C5A-BC8E-325DA8D621BA}" type="parTrans" cxnId="{6106CA82-433D-4123-8F11-B1ABB762F170}">
      <dgm:prSet/>
      <dgm:spPr/>
      <dgm:t>
        <a:bodyPr/>
        <a:lstStyle/>
        <a:p>
          <a:endParaRPr lang="en-IE"/>
        </a:p>
      </dgm:t>
    </dgm:pt>
    <dgm:pt modelId="{029191B6-53B1-4E2E-96A4-9EDF14314FDE}" type="sibTrans" cxnId="{6106CA82-433D-4123-8F11-B1ABB762F170}">
      <dgm:prSet/>
      <dgm:spPr/>
      <dgm:t>
        <a:bodyPr/>
        <a:lstStyle/>
        <a:p>
          <a:endParaRPr lang="en-IE"/>
        </a:p>
      </dgm:t>
    </dgm:pt>
    <dgm:pt modelId="{1E1DCBC9-AD40-46DF-9CD0-0600848008A7}">
      <dgm:prSet phldrT="[Text]"/>
      <dgm:spPr/>
      <dgm:t>
        <a:bodyPr/>
        <a:lstStyle/>
        <a:p>
          <a:r>
            <a:rPr lang="en-IE" dirty="0" smtClean="0"/>
            <a:t>CV says “I generated $5m in new business”  </a:t>
          </a:r>
          <a:endParaRPr lang="en-IE" dirty="0"/>
        </a:p>
      </dgm:t>
    </dgm:pt>
    <dgm:pt modelId="{10DE83CA-CD78-4B87-8391-B1163C0D30CB}" type="parTrans" cxnId="{83C06181-92D2-4192-BDBE-C8F940C2FDD9}">
      <dgm:prSet/>
      <dgm:spPr/>
      <dgm:t>
        <a:bodyPr/>
        <a:lstStyle/>
        <a:p>
          <a:endParaRPr lang="en-IE"/>
        </a:p>
      </dgm:t>
    </dgm:pt>
    <dgm:pt modelId="{19271C5E-70CA-42BC-A1FF-F312C1867F91}" type="sibTrans" cxnId="{83C06181-92D2-4192-BDBE-C8F940C2FDD9}">
      <dgm:prSet/>
      <dgm:spPr/>
      <dgm:t>
        <a:bodyPr/>
        <a:lstStyle/>
        <a:p>
          <a:endParaRPr lang="en-IE"/>
        </a:p>
      </dgm:t>
    </dgm:pt>
    <dgm:pt modelId="{E70919C5-2D53-435C-B7CB-CE2438002BDB}">
      <dgm:prSet/>
      <dgm:spPr/>
      <dgm:t>
        <a:bodyPr/>
        <a:lstStyle/>
        <a:p>
          <a:r>
            <a:rPr lang="en-IE" dirty="0" smtClean="0"/>
            <a:t>4.</a:t>
          </a:r>
          <a:endParaRPr lang="en-IE" dirty="0"/>
        </a:p>
      </dgm:t>
    </dgm:pt>
    <dgm:pt modelId="{3D85A714-7A17-4EFE-BDD0-0AA64ABEED2E}" type="parTrans" cxnId="{EFD1A92E-9405-42A2-9225-D732896FC176}">
      <dgm:prSet/>
      <dgm:spPr/>
      <dgm:t>
        <a:bodyPr/>
        <a:lstStyle/>
        <a:p>
          <a:endParaRPr lang="en-IE"/>
        </a:p>
      </dgm:t>
    </dgm:pt>
    <dgm:pt modelId="{28C32B71-AAF9-488C-94EE-2B9A460B7258}" type="sibTrans" cxnId="{EFD1A92E-9405-42A2-9225-D732896FC176}">
      <dgm:prSet/>
      <dgm:spPr/>
      <dgm:t>
        <a:bodyPr/>
        <a:lstStyle/>
        <a:p>
          <a:endParaRPr lang="en-IE"/>
        </a:p>
      </dgm:t>
    </dgm:pt>
    <dgm:pt modelId="{CD3FF5D3-E7C8-4B50-BBF0-38CEE8787B08}">
      <dgm:prSet/>
      <dgm:spPr/>
      <dgm:t>
        <a:bodyPr/>
        <a:lstStyle/>
        <a:p>
          <a:r>
            <a:rPr lang="en-IE" dirty="0" smtClean="0"/>
            <a:t>5.</a:t>
          </a:r>
          <a:endParaRPr lang="en-IE" dirty="0"/>
        </a:p>
      </dgm:t>
    </dgm:pt>
    <dgm:pt modelId="{C8BE622A-5DAE-44C7-A080-AC1BE6210FF4}" type="parTrans" cxnId="{4681E8E7-C0DC-45E8-8632-74DAA1F329BD}">
      <dgm:prSet/>
      <dgm:spPr/>
      <dgm:t>
        <a:bodyPr/>
        <a:lstStyle/>
        <a:p>
          <a:endParaRPr lang="en-IE"/>
        </a:p>
      </dgm:t>
    </dgm:pt>
    <dgm:pt modelId="{E1596A1C-9975-4A4B-9FD5-B5698F9B2B1F}" type="sibTrans" cxnId="{4681E8E7-C0DC-45E8-8632-74DAA1F329BD}">
      <dgm:prSet/>
      <dgm:spPr/>
      <dgm:t>
        <a:bodyPr/>
        <a:lstStyle/>
        <a:p>
          <a:endParaRPr lang="en-IE"/>
        </a:p>
      </dgm:t>
    </dgm:pt>
    <dgm:pt modelId="{8D3ADBA1-4DB5-4CE3-BE51-8E45A0A05FF5}">
      <dgm:prSet/>
      <dgm:spPr/>
      <dgm:t>
        <a:bodyPr/>
        <a:lstStyle/>
        <a:p>
          <a:r>
            <a:rPr lang="en-IE" dirty="0" smtClean="0"/>
            <a:t>“What did you do to bring in $5m in new business?” </a:t>
          </a:r>
          <a:endParaRPr lang="en-IE" dirty="0"/>
        </a:p>
      </dgm:t>
    </dgm:pt>
    <dgm:pt modelId="{40CF9E43-A72E-49D9-B1BF-43C75BCE04D2}" type="parTrans" cxnId="{FF8559F8-21D9-4FAB-97CB-E83E4793E75B}">
      <dgm:prSet/>
      <dgm:spPr/>
      <dgm:t>
        <a:bodyPr/>
        <a:lstStyle/>
        <a:p>
          <a:endParaRPr lang="en-IE"/>
        </a:p>
      </dgm:t>
    </dgm:pt>
    <dgm:pt modelId="{65D68E9E-0316-4B15-8A09-BEA15902E8D5}" type="sibTrans" cxnId="{FF8559F8-21D9-4FAB-97CB-E83E4793E75B}">
      <dgm:prSet/>
      <dgm:spPr/>
      <dgm:t>
        <a:bodyPr/>
        <a:lstStyle/>
        <a:p>
          <a:endParaRPr lang="en-IE"/>
        </a:p>
      </dgm:t>
    </dgm:pt>
    <dgm:pt modelId="{E3EB7ABD-9667-40FC-B76D-BEDAAE86D4B1}">
      <dgm:prSet/>
      <dgm:spPr/>
      <dgm:t>
        <a:bodyPr/>
        <a:lstStyle/>
        <a:p>
          <a:r>
            <a:rPr lang="en-IE" dirty="0" smtClean="0"/>
            <a:t>“How did you identify this opportunity”</a:t>
          </a:r>
          <a:endParaRPr lang="en-IE" dirty="0"/>
        </a:p>
      </dgm:t>
    </dgm:pt>
    <dgm:pt modelId="{13C66896-6EDC-4544-8F76-4FC5058D43AE}" type="parTrans" cxnId="{C6228628-5336-42E5-8AB0-D2781CBD4587}">
      <dgm:prSet/>
      <dgm:spPr/>
      <dgm:t>
        <a:bodyPr/>
        <a:lstStyle/>
        <a:p>
          <a:endParaRPr lang="en-IE"/>
        </a:p>
      </dgm:t>
    </dgm:pt>
    <dgm:pt modelId="{84BF066E-915C-4776-B705-80536E8E2DF9}" type="sibTrans" cxnId="{C6228628-5336-42E5-8AB0-D2781CBD4587}">
      <dgm:prSet/>
      <dgm:spPr/>
      <dgm:t>
        <a:bodyPr/>
        <a:lstStyle/>
        <a:p>
          <a:endParaRPr lang="en-IE"/>
        </a:p>
      </dgm:t>
    </dgm:pt>
    <dgm:pt modelId="{F273F1FF-2EC4-499C-B00E-7C7C516C433C}">
      <dgm:prSet/>
      <dgm:spPr/>
      <dgm:t>
        <a:bodyPr/>
        <a:lstStyle/>
        <a:p>
          <a:r>
            <a:rPr lang="en-IE" dirty="0" smtClean="0"/>
            <a:t>6.</a:t>
          </a:r>
          <a:endParaRPr lang="en-IE" dirty="0"/>
        </a:p>
      </dgm:t>
    </dgm:pt>
    <dgm:pt modelId="{CB160F56-3540-4497-AE66-809A8C254F94}" type="parTrans" cxnId="{4F2B7DCF-9CD6-4752-B412-666902AC2D35}">
      <dgm:prSet/>
      <dgm:spPr/>
      <dgm:t>
        <a:bodyPr/>
        <a:lstStyle/>
        <a:p>
          <a:endParaRPr lang="en-IE"/>
        </a:p>
      </dgm:t>
    </dgm:pt>
    <dgm:pt modelId="{8013E881-C5E1-47A3-A1AA-3BD0B1824694}" type="sibTrans" cxnId="{4F2B7DCF-9CD6-4752-B412-666902AC2D35}">
      <dgm:prSet/>
      <dgm:spPr/>
      <dgm:t>
        <a:bodyPr/>
        <a:lstStyle/>
        <a:p>
          <a:endParaRPr lang="en-IE"/>
        </a:p>
      </dgm:t>
    </dgm:pt>
    <dgm:pt modelId="{B55C1945-8D0A-4BDF-8D93-B890B7B36DE1}">
      <dgm:prSet/>
      <dgm:spPr/>
      <dgm:t>
        <a:bodyPr/>
        <a:lstStyle/>
        <a:p>
          <a:r>
            <a:rPr lang="en-IE" dirty="0" smtClean="0"/>
            <a:t>“What was the exact process you followed to close that deal?”</a:t>
          </a:r>
          <a:endParaRPr lang="en-IE" dirty="0"/>
        </a:p>
      </dgm:t>
    </dgm:pt>
    <dgm:pt modelId="{BCCC079B-AA13-4B8E-AA6C-660423B21E18}" type="parTrans" cxnId="{2080C94B-D2EE-46FC-A849-F187B0230E58}">
      <dgm:prSet/>
      <dgm:spPr/>
      <dgm:t>
        <a:bodyPr/>
        <a:lstStyle/>
        <a:p>
          <a:endParaRPr lang="en-IE"/>
        </a:p>
      </dgm:t>
    </dgm:pt>
    <dgm:pt modelId="{9415E5FE-C0AA-4CD6-B4DD-7CFBB1F23855}" type="sibTrans" cxnId="{2080C94B-D2EE-46FC-A849-F187B0230E58}">
      <dgm:prSet/>
      <dgm:spPr/>
      <dgm:t>
        <a:bodyPr/>
        <a:lstStyle/>
        <a:p>
          <a:endParaRPr lang="en-IE"/>
        </a:p>
      </dgm:t>
    </dgm:pt>
    <dgm:pt modelId="{DEB12CC1-B454-4C2D-A7D6-BBB62A52E2F7}" type="pres">
      <dgm:prSet presAssocID="{D1D70250-9240-4924-869E-0BB0FE500B0C}" presName="linearFlow" presStyleCnt="0">
        <dgm:presLayoutVars>
          <dgm:dir/>
          <dgm:animLvl val="lvl"/>
          <dgm:resizeHandles val="exact"/>
        </dgm:presLayoutVars>
      </dgm:prSet>
      <dgm:spPr/>
      <dgm:t>
        <a:bodyPr/>
        <a:lstStyle/>
        <a:p>
          <a:endParaRPr lang="en-IE"/>
        </a:p>
      </dgm:t>
    </dgm:pt>
    <dgm:pt modelId="{ECCBE766-86FF-45B1-963B-61EF77092A2D}" type="pres">
      <dgm:prSet presAssocID="{35C54C91-6D28-4106-8FB5-93CFC0503C39}" presName="composite" presStyleCnt="0"/>
      <dgm:spPr/>
    </dgm:pt>
    <dgm:pt modelId="{1D875B7B-FA31-4EA5-8625-70D94435B323}" type="pres">
      <dgm:prSet presAssocID="{35C54C91-6D28-4106-8FB5-93CFC0503C39}" presName="parentText" presStyleLbl="alignNode1" presStyleIdx="0" presStyleCnt="6">
        <dgm:presLayoutVars>
          <dgm:chMax val="1"/>
          <dgm:bulletEnabled val="1"/>
        </dgm:presLayoutVars>
      </dgm:prSet>
      <dgm:spPr/>
      <dgm:t>
        <a:bodyPr/>
        <a:lstStyle/>
        <a:p>
          <a:endParaRPr lang="en-IE"/>
        </a:p>
      </dgm:t>
    </dgm:pt>
    <dgm:pt modelId="{E68DA6C7-091D-46B2-BFFA-2461DB54BAFC}" type="pres">
      <dgm:prSet presAssocID="{35C54C91-6D28-4106-8FB5-93CFC0503C39}" presName="descendantText" presStyleLbl="alignAcc1" presStyleIdx="0" presStyleCnt="6">
        <dgm:presLayoutVars>
          <dgm:bulletEnabled val="1"/>
        </dgm:presLayoutVars>
      </dgm:prSet>
      <dgm:spPr/>
      <dgm:t>
        <a:bodyPr/>
        <a:lstStyle/>
        <a:p>
          <a:endParaRPr lang="en-IE"/>
        </a:p>
      </dgm:t>
    </dgm:pt>
    <dgm:pt modelId="{F4A9146D-9F60-4CCF-A810-C7FCE723B015}" type="pres">
      <dgm:prSet presAssocID="{8F63F65F-7267-4902-8F63-E71F3E4CECE8}" presName="sp" presStyleCnt="0"/>
      <dgm:spPr/>
    </dgm:pt>
    <dgm:pt modelId="{86BD48B1-399C-4BD2-BE18-75767787D8D3}" type="pres">
      <dgm:prSet presAssocID="{9E69B8ED-752B-47E4-8FAC-B0A5C44DB482}" presName="composite" presStyleCnt="0"/>
      <dgm:spPr/>
    </dgm:pt>
    <dgm:pt modelId="{853700EF-7F3C-4C85-B6E1-831F6195AA21}" type="pres">
      <dgm:prSet presAssocID="{9E69B8ED-752B-47E4-8FAC-B0A5C44DB482}" presName="parentText" presStyleLbl="alignNode1" presStyleIdx="1" presStyleCnt="6">
        <dgm:presLayoutVars>
          <dgm:chMax val="1"/>
          <dgm:bulletEnabled val="1"/>
        </dgm:presLayoutVars>
      </dgm:prSet>
      <dgm:spPr/>
      <dgm:t>
        <a:bodyPr/>
        <a:lstStyle/>
        <a:p>
          <a:endParaRPr lang="en-IE"/>
        </a:p>
      </dgm:t>
    </dgm:pt>
    <dgm:pt modelId="{0BB18B7E-367A-4738-9475-837CB1218D70}" type="pres">
      <dgm:prSet presAssocID="{9E69B8ED-752B-47E4-8FAC-B0A5C44DB482}" presName="descendantText" presStyleLbl="alignAcc1" presStyleIdx="1" presStyleCnt="6">
        <dgm:presLayoutVars>
          <dgm:bulletEnabled val="1"/>
        </dgm:presLayoutVars>
      </dgm:prSet>
      <dgm:spPr/>
      <dgm:t>
        <a:bodyPr/>
        <a:lstStyle/>
        <a:p>
          <a:endParaRPr lang="en-IE"/>
        </a:p>
      </dgm:t>
    </dgm:pt>
    <dgm:pt modelId="{C5B124AD-881E-4F82-BD46-69C0F062F8A9}" type="pres">
      <dgm:prSet presAssocID="{028ACF3E-9471-4F4E-B56D-616A30C08242}" presName="sp" presStyleCnt="0"/>
      <dgm:spPr/>
    </dgm:pt>
    <dgm:pt modelId="{86270D29-9C71-420B-955B-1DF9BDD38123}" type="pres">
      <dgm:prSet presAssocID="{E857A497-10FD-4569-924F-AD91F4A9FE3C}" presName="composite" presStyleCnt="0"/>
      <dgm:spPr/>
    </dgm:pt>
    <dgm:pt modelId="{1861735F-2DDD-4CCC-9816-FDDC7C742779}" type="pres">
      <dgm:prSet presAssocID="{E857A497-10FD-4569-924F-AD91F4A9FE3C}" presName="parentText" presStyleLbl="alignNode1" presStyleIdx="2" presStyleCnt="6">
        <dgm:presLayoutVars>
          <dgm:chMax val="1"/>
          <dgm:bulletEnabled val="1"/>
        </dgm:presLayoutVars>
      </dgm:prSet>
      <dgm:spPr/>
      <dgm:t>
        <a:bodyPr/>
        <a:lstStyle/>
        <a:p>
          <a:endParaRPr lang="en-IE"/>
        </a:p>
      </dgm:t>
    </dgm:pt>
    <dgm:pt modelId="{3B951EDC-9F0D-4238-A2DB-B698FF500186}" type="pres">
      <dgm:prSet presAssocID="{E857A497-10FD-4569-924F-AD91F4A9FE3C}" presName="descendantText" presStyleLbl="alignAcc1" presStyleIdx="2" presStyleCnt="6">
        <dgm:presLayoutVars>
          <dgm:bulletEnabled val="1"/>
        </dgm:presLayoutVars>
      </dgm:prSet>
      <dgm:spPr/>
      <dgm:t>
        <a:bodyPr/>
        <a:lstStyle/>
        <a:p>
          <a:endParaRPr lang="en-IE"/>
        </a:p>
      </dgm:t>
    </dgm:pt>
    <dgm:pt modelId="{154B1467-0514-4ABD-9E12-2D34E29A4C72}" type="pres">
      <dgm:prSet presAssocID="{029191B6-53B1-4E2E-96A4-9EDF14314FDE}" presName="sp" presStyleCnt="0"/>
      <dgm:spPr/>
    </dgm:pt>
    <dgm:pt modelId="{5AB45E5E-E1C3-4599-812A-C70CA913892C}" type="pres">
      <dgm:prSet presAssocID="{E70919C5-2D53-435C-B7CB-CE2438002BDB}" presName="composite" presStyleCnt="0"/>
      <dgm:spPr/>
    </dgm:pt>
    <dgm:pt modelId="{4AD8D420-9D19-4B2C-BCC7-1D262F2C7F83}" type="pres">
      <dgm:prSet presAssocID="{E70919C5-2D53-435C-B7CB-CE2438002BDB}" presName="parentText" presStyleLbl="alignNode1" presStyleIdx="3" presStyleCnt="6">
        <dgm:presLayoutVars>
          <dgm:chMax val="1"/>
          <dgm:bulletEnabled val="1"/>
        </dgm:presLayoutVars>
      </dgm:prSet>
      <dgm:spPr/>
      <dgm:t>
        <a:bodyPr/>
        <a:lstStyle/>
        <a:p>
          <a:endParaRPr lang="en-IE"/>
        </a:p>
      </dgm:t>
    </dgm:pt>
    <dgm:pt modelId="{CA41FC7F-039F-4DAF-9FE2-A565F1871736}" type="pres">
      <dgm:prSet presAssocID="{E70919C5-2D53-435C-B7CB-CE2438002BDB}" presName="descendantText" presStyleLbl="alignAcc1" presStyleIdx="3" presStyleCnt="6">
        <dgm:presLayoutVars>
          <dgm:bulletEnabled val="1"/>
        </dgm:presLayoutVars>
      </dgm:prSet>
      <dgm:spPr/>
      <dgm:t>
        <a:bodyPr/>
        <a:lstStyle/>
        <a:p>
          <a:endParaRPr lang="en-IE"/>
        </a:p>
      </dgm:t>
    </dgm:pt>
    <dgm:pt modelId="{4072324B-FD01-4B23-9932-6E5A919B9830}" type="pres">
      <dgm:prSet presAssocID="{28C32B71-AAF9-488C-94EE-2B9A460B7258}" presName="sp" presStyleCnt="0"/>
      <dgm:spPr/>
    </dgm:pt>
    <dgm:pt modelId="{9E2FA2AB-4AEE-4498-A155-29ED2BA48710}" type="pres">
      <dgm:prSet presAssocID="{CD3FF5D3-E7C8-4B50-BBF0-38CEE8787B08}" presName="composite" presStyleCnt="0"/>
      <dgm:spPr/>
    </dgm:pt>
    <dgm:pt modelId="{553D7C24-D522-4D03-A4F7-88D1E114737C}" type="pres">
      <dgm:prSet presAssocID="{CD3FF5D3-E7C8-4B50-BBF0-38CEE8787B08}" presName="parentText" presStyleLbl="alignNode1" presStyleIdx="4" presStyleCnt="6">
        <dgm:presLayoutVars>
          <dgm:chMax val="1"/>
          <dgm:bulletEnabled val="1"/>
        </dgm:presLayoutVars>
      </dgm:prSet>
      <dgm:spPr/>
      <dgm:t>
        <a:bodyPr/>
        <a:lstStyle/>
        <a:p>
          <a:endParaRPr lang="en-IE"/>
        </a:p>
      </dgm:t>
    </dgm:pt>
    <dgm:pt modelId="{CB9BF0D1-2844-44A6-9F45-49FA91824F53}" type="pres">
      <dgm:prSet presAssocID="{CD3FF5D3-E7C8-4B50-BBF0-38CEE8787B08}" presName="descendantText" presStyleLbl="alignAcc1" presStyleIdx="4" presStyleCnt="6">
        <dgm:presLayoutVars>
          <dgm:bulletEnabled val="1"/>
        </dgm:presLayoutVars>
      </dgm:prSet>
      <dgm:spPr/>
      <dgm:t>
        <a:bodyPr/>
        <a:lstStyle/>
        <a:p>
          <a:endParaRPr lang="en-IE"/>
        </a:p>
      </dgm:t>
    </dgm:pt>
    <dgm:pt modelId="{19AD96C3-6B06-4511-9CEC-B1B0526AB03B}" type="pres">
      <dgm:prSet presAssocID="{E1596A1C-9975-4A4B-9FD5-B5698F9B2B1F}" presName="sp" presStyleCnt="0"/>
      <dgm:spPr/>
    </dgm:pt>
    <dgm:pt modelId="{73EA0DDB-00DF-4041-B99E-16B98CD829B4}" type="pres">
      <dgm:prSet presAssocID="{F273F1FF-2EC4-499C-B00E-7C7C516C433C}" presName="composite" presStyleCnt="0"/>
      <dgm:spPr/>
    </dgm:pt>
    <dgm:pt modelId="{D6B20295-2BFB-4CA8-B724-12C53938C2EA}" type="pres">
      <dgm:prSet presAssocID="{F273F1FF-2EC4-499C-B00E-7C7C516C433C}" presName="parentText" presStyleLbl="alignNode1" presStyleIdx="5" presStyleCnt="6">
        <dgm:presLayoutVars>
          <dgm:chMax val="1"/>
          <dgm:bulletEnabled val="1"/>
        </dgm:presLayoutVars>
      </dgm:prSet>
      <dgm:spPr/>
      <dgm:t>
        <a:bodyPr/>
        <a:lstStyle/>
        <a:p>
          <a:endParaRPr lang="en-IE"/>
        </a:p>
      </dgm:t>
    </dgm:pt>
    <dgm:pt modelId="{D1AFF56C-FFBF-44BF-8F58-1858A10A4542}" type="pres">
      <dgm:prSet presAssocID="{F273F1FF-2EC4-499C-B00E-7C7C516C433C}" presName="descendantText" presStyleLbl="alignAcc1" presStyleIdx="5" presStyleCnt="6">
        <dgm:presLayoutVars>
          <dgm:bulletEnabled val="1"/>
        </dgm:presLayoutVars>
      </dgm:prSet>
      <dgm:spPr/>
      <dgm:t>
        <a:bodyPr/>
        <a:lstStyle/>
        <a:p>
          <a:endParaRPr lang="en-IE"/>
        </a:p>
      </dgm:t>
    </dgm:pt>
  </dgm:ptLst>
  <dgm:cxnLst>
    <dgm:cxn modelId="{672B3270-F41E-4A6C-B059-9B09B956C7DE}" type="presOf" srcId="{1E1DCBC9-AD40-46DF-9CD0-0600848008A7}" destId="{3B951EDC-9F0D-4238-A2DB-B698FF500186}" srcOrd="0" destOrd="0" presId="urn:microsoft.com/office/officeart/2005/8/layout/chevron2"/>
    <dgm:cxn modelId="{6D515C3E-C6DF-408D-B1DC-FCF4B06F0FDC}" srcId="{35C54C91-6D28-4106-8FB5-93CFC0503C39}" destId="{837D72B7-675D-4F4C-9CD7-273ECA89A15E}" srcOrd="0" destOrd="0" parTransId="{9F93A628-47E0-4162-A625-8BD1F4CAB6CE}" sibTransId="{2EBD8848-9975-45B5-B57F-1D09E4D2ACAA}"/>
    <dgm:cxn modelId="{78D0D128-3A01-4CF1-8FB9-BB3BAB3B350A}" type="presOf" srcId="{35C54C91-6D28-4106-8FB5-93CFC0503C39}" destId="{1D875B7B-FA31-4EA5-8625-70D94435B323}" srcOrd="0" destOrd="0" presId="urn:microsoft.com/office/officeart/2005/8/layout/chevron2"/>
    <dgm:cxn modelId="{6000792F-849F-4AF0-995B-E01253FBF4F7}" type="presOf" srcId="{E70919C5-2D53-435C-B7CB-CE2438002BDB}" destId="{4AD8D420-9D19-4B2C-BCC7-1D262F2C7F83}" srcOrd="0" destOrd="0" presId="urn:microsoft.com/office/officeart/2005/8/layout/chevron2"/>
    <dgm:cxn modelId="{939FAF36-3B49-4C5F-8928-5E6F048C8375}" type="presOf" srcId="{D1D70250-9240-4924-869E-0BB0FE500B0C}" destId="{DEB12CC1-B454-4C2D-A7D6-BBB62A52E2F7}" srcOrd="0" destOrd="0" presId="urn:microsoft.com/office/officeart/2005/8/layout/chevron2"/>
    <dgm:cxn modelId="{4681E8E7-C0DC-45E8-8632-74DAA1F329BD}" srcId="{D1D70250-9240-4924-869E-0BB0FE500B0C}" destId="{CD3FF5D3-E7C8-4B50-BBF0-38CEE8787B08}" srcOrd="4" destOrd="0" parTransId="{C8BE622A-5DAE-44C7-A080-AC1BE6210FF4}" sibTransId="{E1596A1C-9975-4A4B-9FD5-B5698F9B2B1F}"/>
    <dgm:cxn modelId="{83C06181-92D2-4192-BDBE-C8F940C2FDD9}" srcId="{E857A497-10FD-4569-924F-AD91F4A9FE3C}" destId="{1E1DCBC9-AD40-46DF-9CD0-0600848008A7}" srcOrd="0" destOrd="0" parTransId="{10DE83CA-CD78-4B87-8391-B1163C0D30CB}" sibTransId="{19271C5E-70CA-42BC-A1FF-F312C1867F91}"/>
    <dgm:cxn modelId="{4F2B7DCF-9CD6-4752-B412-666902AC2D35}" srcId="{D1D70250-9240-4924-869E-0BB0FE500B0C}" destId="{F273F1FF-2EC4-499C-B00E-7C7C516C433C}" srcOrd="5" destOrd="0" parTransId="{CB160F56-3540-4497-AE66-809A8C254F94}" sibTransId="{8013E881-C5E1-47A3-A1AA-3BD0B1824694}"/>
    <dgm:cxn modelId="{D58E1545-5B69-4615-B82B-AADF6E211124}" type="presOf" srcId="{B55C1945-8D0A-4BDF-8D93-B890B7B36DE1}" destId="{D1AFF56C-FFBF-44BF-8F58-1858A10A4542}" srcOrd="0" destOrd="0" presId="urn:microsoft.com/office/officeart/2005/8/layout/chevron2"/>
    <dgm:cxn modelId="{2B593E35-6334-4C6F-8E50-4611A9F5BFA8}" type="presOf" srcId="{F273F1FF-2EC4-499C-B00E-7C7C516C433C}" destId="{D6B20295-2BFB-4CA8-B724-12C53938C2EA}" srcOrd="0" destOrd="0" presId="urn:microsoft.com/office/officeart/2005/8/layout/chevron2"/>
    <dgm:cxn modelId="{80ACA56C-3ED9-49C1-A0C1-A694CCCDCC1D}" type="presOf" srcId="{E857A497-10FD-4569-924F-AD91F4A9FE3C}" destId="{1861735F-2DDD-4CCC-9816-FDDC7C742779}" srcOrd="0" destOrd="0" presId="urn:microsoft.com/office/officeart/2005/8/layout/chevron2"/>
    <dgm:cxn modelId="{EFD1A92E-9405-42A2-9225-D732896FC176}" srcId="{D1D70250-9240-4924-869E-0BB0FE500B0C}" destId="{E70919C5-2D53-435C-B7CB-CE2438002BDB}" srcOrd="3" destOrd="0" parTransId="{3D85A714-7A17-4EFE-BDD0-0AA64ABEED2E}" sibTransId="{28C32B71-AAF9-488C-94EE-2B9A460B7258}"/>
    <dgm:cxn modelId="{85A514D9-64FC-4318-ADF2-9081665312F9}" type="presOf" srcId="{837D72B7-675D-4F4C-9CD7-273ECA89A15E}" destId="{E68DA6C7-091D-46B2-BFFA-2461DB54BAFC}" srcOrd="0" destOrd="0" presId="urn:microsoft.com/office/officeart/2005/8/layout/chevron2"/>
    <dgm:cxn modelId="{2080C94B-D2EE-46FC-A849-F187B0230E58}" srcId="{F273F1FF-2EC4-499C-B00E-7C7C516C433C}" destId="{B55C1945-8D0A-4BDF-8D93-B890B7B36DE1}" srcOrd="0" destOrd="0" parTransId="{BCCC079B-AA13-4B8E-AA6C-660423B21E18}" sibTransId="{9415E5FE-C0AA-4CD6-B4DD-7CFBB1F23855}"/>
    <dgm:cxn modelId="{1B49C33B-AFAF-498D-AEF1-42A5394C3F1E}" type="presOf" srcId="{9C1AB363-1288-44AD-844C-AD527D812388}" destId="{0BB18B7E-367A-4738-9475-837CB1218D70}" srcOrd="0" destOrd="0" presId="urn:microsoft.com/office/officeart/2005/8/layout/chevron2"/>
    <dgm:cxn modelId="{4EBDCF45-B54F-4E44-96F8-7B951B45037C}" type="presOf" srcId="{9E69B8ED-752B-47E4-8FAC-B0A5C44DB482}" destId="{853700EF-7F3C-4C85-B6E1-831F6195AA21}" srcOrd="0" destOrd="0" presId="urn:microsoft.com/office/officeart/2005/8/layout/chevron2"/>
    <dgm:cxn modelId="{A02EA0CA-7A18-4058-854B-7EA912CD3463}" type="presOf" srcId="{E3EB7ABD-9667-40FC-B76D-BEDAAE86D4B1}" destId="{CB9BF0D1-2844-44A6-9F45-49FA91824F53}" srcOrd="0" destOrd="0" presId="urn:microsoft.com/office/officeart/2005/8/layout/chevron2"/>
    <dgm:cxn modelId="{679E395A-AC89-4EF4-8BB1-DBC0B535BEA8}" srcId="{D1D70250-9240-4924-869E-0BB0FE500B0C}" destId="{9E69B8ED-752B-47E4-8FAC-B0A5C44DB482}" srcOrd="1" destOrd="0" parTransId="{4F59EB7C-0C5C-489B-871A-1BE2C57ABD29}" sibTransId="{028ACF3E-9471-4F4E-B56D-616A30C08242}"/>
    <dgm:cxn modelId="{FF8559F8-21D9-4FAB-97CB-E83E4793E75B}" srcId="{E70919C5-2D53-435C-B7CB-CE2438002BDB}" destId="{8D3ADBA1-4DB5-4CE3-BE51-8E45A0A05FF5}" srcOrd="0" destOrd="0" parTransId="{40CF9E43-A72E-49D9-B1BF-43C75BCE04D2}" sibTransId="{65D68E9E-0316-4B15-8A09-BEA15902E8D5}"/>
    <dgm:cxn modelId="{96FFF207-6FAC-40E6-956B-AAFFBD5FC80F}" srcId="{9E69B8ED-752B-47E4-8FAC-B0A5C44DB482}" destId="{9C1AB363-1288-44AD-844C-AD527D812388}" srcOrd="0" destOrd="0" parTransId="{D17890F5-5883-4A34-820E-A4AAE4029181}" sibTransId="{1DFE3148-43AC-4869-ADE8-9CE2B903DF26}"/>
    <dgm:cxn modelId="{562A61A9-07F4-414B-B62E-63BAA2C05100}" type="presOf" srcId="{CD3FF5D3-E7C8-4B50-BBF0-38CEE8787B08}" destId="{553D7C24-D522-4D03-A4F7-88D1E114737C}" srcOrd="0" destOrd="0" presId="urn:microsoft.com/office/officeart/2005/8/layout/chevron2"/>
    <dgm:cxn modelId="{C6228628-5336-42E5-8AB0-D2781CBD4587}" srcId="{CD3FF5D3-E7C8-4B50-BBF0-38CEE8787B08}" destId="{E3EB7ABD-9667-40FC-B76D-BEDAAE86D4B1}" srcOrd="0" destOrd="0" parTransId="{13C66896-6EDC-4544-8F76-4FC5058D43AE}" sibTransId="{84BF066E-915C-4776-B705-80536E8E2DF9}"/>
    <dgm:cxn modelId="{A9ED457D-F9EA-4E3D-A04A-37A4DB4201A8}" type="presOf" srcId="{8D3ADBA1-4DB5-4CE3-BE51-8E45A0A05FF5}" destId="{CA41FC7F-039F-4DAF-9FE2-A565F1871736}" srcOrd="0" destOrd="0" presId="urn:microsoft.com/office/officeart/2005/8/layout/chevron2"/>
    <dgm:cxn modelId="{B1E4CB31-2473-4047-9806-46935D429255}" srcId="{D1D70250-9240-4924-869E-0BB0FE500B0C}" destId="{35C54C91-6D28-4106-8FB5-93CFC0503C39}" srcOrd="0" destOrd="0" parTransId="{B63C07D7-6CA4-4150-B01A-8797A4D40B03}" sibTransId="{8F63F65F-7267-4902-8F63-E71F3E4CECE8}"/>
    <dgm:cxn modelId="{6106CA82-433D-4123-8F11-B1ABB762F170}" srcId="{D1D70250-9240-4924-869E-0BB0FE500B0C}" destId="{E857A497-10FD-4569-924F-AD91F4A9FE3C}" srcOrd="2" destOrd="0" parTransId="{5E47E952-3FA1-4C5A-BC8E-325DA8D621BA}" sibTransId="{029191B6-53B1-4E2E-96A4-9EDF14314FDE}"/>
    <dgm:cxn modelId="{B0A33DE2-6F4E-48A1-BFFD-6D48E9CC2447}" type="presParOf" srcId="{DEB12CC1-B454-4C2D-A7D6-BBB62A52E2F7}" destId="{ECCBE766-86FF-45B1-963B-61EF77092A2D}" srcOrd="0" destOrd="0" presId="urn:microsoft.com/office/officeart/2005/8/layout/chevron2"/>
    <dgm:cxn modelId="{2DD8EAA8-19EA-4090-80F7-1B97FC636E58}" type="presParOf" srcId="{ECCBE766-86FF-45B1-963B-61EF77092A2D}" destId="{1D875B7B-FA31-4EA5-8625-70D94435B323}" srcOrd="0" destOrd="0" presId="urn:microsoft.com/office/officeart/2005/8/layout/chevron2"/>
    <dgm:cxn modelId="{B6AC35EE-090E-4E39-AF7C-8F8F8AA0EC2E}" type="presParOf" srcId="{ECCBE766-86FF-45B1-963B-61EF77092A2D}" destId="{E68DA6C7-091D-46B2-BFFA-2461DB54BAFC}" srcOrd="1" destOrd="0" presId="urn:microsoft.com/office/officeart/2005/8/layout/chevron2"/>
    <dgm:cxn modelId="{650FF7E7-FCF7-4205-BF0F-855AFDA1CD8A}" type="presParOf" srcId="{DEB12CC1-B454-4C2D-A7D6-BBB62A52E2F7}" destId="{F4A9146D-9F60-4CCF-A810-C7FCE723B015}" srcOrd="1" destOrd="0" presId="urn:microsoft.com/office/officeart/2005/8/layout/chevron2"/>
    <dgm:cxn modelId="{30A311B6-BA3F-4D3A-B317-CB5ADB33E270}" type="presParOf" srcId="{DEB12CC1-B454-4C2D-A7D6-BBB62A52E2F7}" destId="{86BD48B1-399C-4BD2-BE18-75767787D8D3}" srcOrd="2" destOrd="0" presId="urn:microsoft.com/office/officeart/2005/8/layout/chevron2"/>
    <dgm:cxn modelId="{25FCDDFF-98CF-4F41-8D80-EA4E78E03BA4}" type="presParOf" srcId="{86BD48B1-399C-4BD2-BE18-75767787D8D3}" destId="{853700EF-7F3C-4C85-B6E1-831F6195AA21}" srcOrd="0" destOrd="0" presId="urn:microsoft.com/office/officeart/2005/8/layout/chevron2"/>
    <dgm:cxn modelId="{34ECC992-9623-4167-9B19-58000D33170D}" type="presParOf" srcId="{86BD48B1-399C-4BD2-BE18-75767787D8D3}" destId="{0BB18B7E-367A-4738-9475-837CB1218D70}" srcOrd="1" destOrd="0" presId="urn:microsoft.com/office/officeart/2005/8/layout/chevron2"/>
    <dgm:cxn modelId="{26A6BD11-97CA-4ACE-9929-193AAEE3F2DC}" type="presParOf" srcId="{DEB12CC1-B454-4C2D-A7D6-BBB62A52E2F7}" destId="{C5B124AD-881E-4F82-BD46-69C0F062F8A9}" srcOrd="3" destOrd="0" presId="urn:microsoft.com/office/officeart/2005/8/layout/chevron2"/>
    <dgm:cxn modelId="{E839E94E-44E3-4B83-86B7-DDF53F0E3C8C}" type="presParOf" srcId="{DEB12CC1-B454-4C2D-A7D6-BBB62A52E2F7}" destId="{86270D29-9C71-420B-955B-1DF9BDD38123}" srcOrd="4" destOrd="0" presId="urn:microsoft.com/office/officeart/2005/8/layout/chevron2"/>
    <dgm:cxn modelId="{CB15A2A9-3A9A-412A-885D-84EE5057DCFD}" type="presParOf" srcId="{86270D29-9C71-420B-955B-1DF9BDD38123}" destId="{1861735F-2DDD-4CCC-9816-FDDC7C742779}" srcOrd="0" destOrd="0" presId="urn:microsoft.com/office/officeart/2005/8/layout/chevron2"/>
    <dgm:cxn modelId="{9C65A766-342B-40D2-BBC2-AE098DC676D5}" type="presParOf" srcId="{86270D29-9C71-420B-955B-1DF9BDD38123}" destId="{3B951EDC-9F0D-4238-A2DB-B698FF500186}" srcOrd="1" destOrd="0" presId="urn:microsoft.com/office/officeart/2005/8/layout/chevron2"/>
    <dgm:cxn modelId="{9464F9FF-C4D9-4842-8AAA-3540DE498649}" type="presParOf" srcId="{DEB12CC1-B454-4C2D-A7D6-BBB62A52E2F7}" destId="{154B1467-0514-4ABD-9E12-2D34E29A4C72}" srcOrd="5" destOrd="0" presId="urn:microsoft.com/office/officeart/2005/8/layout/chevron2"/>
    <dgm:cxn modelId="{862EDF02-DBAE-4BE0-9F73-1F3EAA64DDEF}" type="presParOf" srcId="{DEB12CC1-B454-4C2D-A7D6-BBB62A52E2F7}" destId="{5AB45E5E-E1C3-4599-812A-C70CA913892C}" srcOrd="6" destOrd="0" presId="urn:microsoft.com/office/officeart/2005/8/layout/chevron2"/>
    <dgm:cxn modelId="{18111160-E102-4A99-999A-09EB4ADEB3B2}" type="presParOf" srcId="{5AB45E5E-E1C3-4599-812A-C70CA913892C}" destId="{4AD8D420-9D19-4B2C-BCC7-1D262F2C7F83}" srcOrd="0" destOrd="0" presId="urn:microsoft.com/office/officeart/2005/8/layout/chevron2"/>
    <dgm:cxn modelId="{E2641BA3-E435-4137-99DF-9A84D6A46E9B}" type="presParOf" srcId="{5AB45E5E-E1C3-4599-812A-C70CA913892C}" destId="{CA41FC7F-039F-4DAF-9FE2-A565F1871736}" srcOrd="1" destOrd="0" presId="urn:microsoft.com/office/officeart/2005/8/layout/chevron2"/>
    <dgm:cxn modelId="{D49539EA-26DC-490F-91FA-FDCB8D10EC5F}" type="presParOf" srcId="{DEB12CC1-B454-4C2D-A7D6-BBB62A52E2F7}" destId="{4072324B-FD01-4B23-9932-6E5A919B9830}" srcOrd="7" destOrd="0" presId="urn:microsoft.com/office/officeart/2005/8/layout/chevron2"/>
    <dgm:cxn modelId="{B6C480CC-DEF4-4A74-8CD8-CFD3D178D03C}" type="presParOf" srcId="{DEB12CC1-B454-4C2D-A7D6-BBB62A52E2F7}" destId="{9E2FA2AB-4AEE-4498-A155-29ED2BA48710}" srcOrd="8" destOrd="0" presId="urn:microsoft.com/office/officeart/2005/8/layout/chevron2"/>
    <dgm:cxn modelId="{A5755396-6054-4242-BCC1-7E9C931FFB41}" type="presParOf" srcId="{9E2FA2AB-4AEE-4498-A155-29ED2BA48710}" destId="{553D7C24-D522-4D03-A4F7-88D1E114737C}" srcOrd="0" destOrd="0" presId="urn:microsoft.com/office/officeart/2005/8/layout/chevron2"/>
    <dgm:cxn modelId="{63E2346F-433D-4A80-A8DA-8A093B4BEC38}" type="presParOf" srcId="{9E2FA2AB-4AEE-4498-A155-29ED2BA48710}" destId="{CB9BF0D1-2844-44A6-9F45-49FA91824F53}" srcOrd="1" destOrd="0" presId="urn:microsoft.com/office/officeart/2005/8/layout/chevron2"/>
    <dgm:cxn modelId="{1B289AA0-FD20-4266-A3E3-D85F08F636B7}" type="presParOf" srcId="{DEB12CC1-B454-4C2D-A7D6-BBB62A52E2F7}" destId="{19AD96C3-6B06-4511-9CEC-B1B0526AB03B}" srcOrd="9" destOrd="0" presId="urn:microsoft.com/office/officeart/2005/8/layout/chevron2"/>
    <dgm:cxn modelId="{9F6A6268-CABF-4E1D-8615-990A30C603F3}" type="presParOf" srcId="{DEB12CC1-B454-4C2D-A7D6-BBB62A52E2F7}" destId="{73EA0DDB-00DF-4041-B99E-16B98CD829B4}" srcOrd="10" destOrd="0" presId="urn:microsoft.com/office/officeart/2005/8/layout/chevron2"/>
    <dgm:cxn modelId="{A3D0785D-DEA4-4FB9-A9E1-82178ABBD83F}" type="presParOf" srcId="{73EA0DDB-00DF-4041-B99E-16B98CD829B4}" destId="{D6B20295-2BFB-4CA8-B724-12C53938C2EA}" srcOrd="0" destOrd="0" presId="urn:microsoft.com/office/officeart/2005/8/layout/chevron2"/>
    <dgm:cxn modelId="{F2160431-377E-4E1A-97AF-03D85404CD1F}" type="presParOf" srcId="{73EA0DDB-00DF-4041-B99E-16B98CD829B4}" destId="{D1AFF56C-FFBF-44BF-8F58-1858A10A4542}" srcOrd="1" destOrd="0" presId="urn:microsoft.com/office/officeart/2005/8/layout/chevron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66BF693-6A54-4B10-B53F-667F4EC78B2C}" type="doc">
      <dgm:prSet loTypeId="urn:microsoft.com/office/officeart/2005/8/layout/process2" loCatId="process" qsTypeId="urn:microsoft.com/office/officeart/2005/8/quickstyle/simple1" qsCatId="simple" csTypeId="urn:microsoft.com/office/officeart/2005/8/colors/accent1_2" csCatId="accent1" phldr="1"/>
      <dgm:spPr/>
    </dgm:pt>
    <dgm:pt modelId="{5B45E2E3-A848-4513-85D8-0BA726A04AB6}">
      <dgm:prSet phldrT="[Text]" custT="1"/>
      <dgm:spPr/>
      <dgm:t>
        <a:bodyPr/>
        <a:lstStyle/>
        <a:p>
          <a:r>
            <a:rPr lang="en-IE" sz="1800" dirty="0" smtClean="0"/>
            <a:t>Opening:</a:t>
          </a:r>
        </a:p>
        <a:p>
          <a:r>
            <a:rPr lang="en-IE" sz="1100" dirty="0" smtClean="0"/>
            <a:t>Break Ice  - Explain process – mention notes</a:t>
          </a:r>
          <a:endParaRPr lang="en-IE" sz="1050" dirty="0"/>
        </a:p>
      </dgm:t>
    </dgm:pt>
    <dgm:pt modelId="{47243526-ED65-45A0-8E5A-0CAA6158B90E}" type="parTrans" cxnId="{DFA85C70-9802-4787-BA16-5A8689064651}">
      <dgm:prSet/>
      <dgm:spPr/>
      <dgm:t>
        <a:bodyPr/>
        <a:lstStyle/>
        <a:p>
          <a:endParaRPr lang="en-IE"/>
        </a:p>
      </dgm:t>
    </dgm:pt>
    <dgm:pt modelId="{B734576C-6536-44E6-B2BC-0DB09E0018F6}" type="sibTrans" cxnId="{DFA85C70-9802-4787-BA16-5A8689064651}">
      <dgm:prSet/>
      <dgm:spPr/>
      <dgm:t>
        <a:bodyPr/>
        <a:lstStyle/>
        <a:p>
          <a:endParaRPr lang="en-IE"/>
        </a:p>
      </dgm:t>
    </dgm:pt>
    <dgm:pt modelId="{1CC2F8DB-D03C-4C60-A35C-810DB48BE7DD}">
      <dgm:prSet phldrT="[Text]" custT="1"/>
      <dgm:spPr/>
      <dgm:t>
        <a:bodyPr/>
        <a:lstStyle/>
        <a:p>
          <a:r>
            <a:rPr lang="en-IE" sz="1800" dirty="0" smtClean="0"/>
            <a:t>Ask your questions:</a:t>
          </a:r>
        </a:p>
        <a:p>
          <a:r>
            <a:rPr lang="en-IE" sz="1050" dirty="0" smtClean="0"/>
            <a:t>Ask as many questions as required for 2 x examples for each business need</a:t>
          </a:r>
          <a:endParaRPr lang="en-IE" sz="800" dirty="0"/>
        </a:p>
      </dgm:t>
    </dgm:pt>
    <dgm:pt modelId="{B0361A55-A538-4DAD-99DA-1AAFFB7569ED}" type="parTrans" cxnId="{56121AFB-C527-44AA-ADFA-5D6A94E55838}">
      <dgm:prSet/>
      <dgm:spPr/>
      <dgm:t>
        <a:bodyPr/>
        <a:lstStyle/>
        <a:p>
          <a:endParaRPr lang="en-IE"/>
        </a:p>
      </dgm:t>
    </dgm:pt>
    <dgm:pt modelId="{6CD26A25-9EB9-40EF-B3B4-7C5B7ACCB620}" type="sibTrans" cxnId="{56121AFB-C527-44AA-ADFA-5D6A94E55838}">
      <dgm:prSet/>
      <dgm:spPr/>
      <dgm:t>
        <a:bodyPr/>
        <a:lstStyle/>
        <a:p>
          <a:endParaRPr lang="en-IE"/>
        </a:p>
      </dgm:t>
    </dgm:pt>
    <dgm:pt modelId="{BE2683E1-5808-4401-9D69-00E157423CF1}">
      <dgm:prSet custT="1"/>
      <dgm:spPr/>
      <dgm:t>
        <a:bodyPr/>
        <a:lstStyle/>
        <a:p>
          <a:r>
            <a:rPr lang="en-IE" sz="1800" dirty="0" smtClean="0"/>
            <a:t>Close interview:</a:t>
          </a:r>
        </a:p>
        <a:p>
          <a:r>
            <a:rPr lang="en-IE" sz="1100" dirty="0" smtClean="0"/>
            <a:t>Time for you to sell the role </a:t>
          </a:r>
        </a:p>
        <a:p>
          <a:r>
            <a:rPr lang="en-IE" sz="1100" dirty="0" smtClean="0"/>
            <a:t>Allow candidate to ask questions </a:t>
          </a:r>
          <a:endParaRPr lang="en-IE" sz="1050" dirty="0" smtClean="0"/>
        </a:p>
      </dgm:t>
    </dgm:pt>
    <dgm:pt modelId="{3ECC8A99-AAED-4715-842A-78BE1E3CE627}" type="parTrans" cxnId="{51B3C87E-BBED-44B8-A8E3-DC2F3E82106E}">
      <dgm:prSet/>
      <dgm:spPr/>
      <dgm:t>
        <a:bodyPr/>
        <a:lstStyle/>
        <a:p>
          <a:endParaRPr lang="en-IE"/>
        </a:p>
      </dgm:t>
    </dgm:pt>
    <dgm:pt modelId="{20D467F3-03B0-4D9E-B965-32A26CC8D022}" type="sibTrans" cxnId="{51B3C87E-BBED-44B8-A8E3-DC2F3E82106E}">
      <dgm:prSet/>
      <dgm:spPr/>
      <dgm:t>
        <a:bodyPr/>
        <a:lstStyle/>
        <a:p>
          <a:endParaRPr lang="en-IE"/>
        </a:p>
      </dgm:t>
    </dgm:pt>
    <dgm:pt modelId="{46187264-1D40-4C2C-8958-FC92633053BE}">
      <dgm:prSet phldrT="[Text]"/>
      <dgm:spPr/>
      <dgm:t>
        <a:bodyPr/>
        <a:lstStyle/>
        <a:p>
          <a:r>
            <a:rPr lang="en-IE" dirty="0" smtClean="0"/>
            <a:t>Rank all candidates with the same process </a:t>
          </a:r>
          <a:endParaRPr lang="en-IE" dirty="0"/>
        </a:p>
      </dgm:t>
    </dgm:pt>
    <dgm:pt modelId="{0C8428AA-C331-456E-AA25-4B6387D54E6F}" type="parTrans" cxnId="{2E6ECB46-83D1-49C7-8D3C-EE13E73AA4DD}">
      <dgm:prSet/>
      <dgm:spPr/>
      <dgm:t>
        <a:bodyPr/>
        <a:lstStyle/>
        <a:p>
          <a:endParaRPr lang="en-IE"/>
        </a:p>
      </dgm:t>
    </dgm:pt>
    <dgm:pt modelId="{7AB54DAA-7BC8-42C1-8C20-6C894C877F88}" type="sibTrans" cxnId="{2E6ECB46-83D1-49C7-8D3C-EE13E73AA4DD}">
      <dgm:prSet/>
      <dgm:spPr/>
      <dgm:t>
        <a:bodyPr/>
        <a:lstStyle/>
        <a:p>
          <a:endParaRPr lang="en-IE"/>
        </a:p>
      </dgm:t>
    </dgm:pt>
    <dgm:pt modelId="{23C9B91D-E33A-4D68-B491-79D937511F83}" type="pres">
      <dgm:prSet presAssocID="{F66BF693-6A54-4B10-B53F-667F4EC78B2C}" presName="linearFlow" presStyleCnt="0">
        <dgm:presLayoutVars>
          <dgm:resizeHandles val="exact"/>
        </dgm:presLayoutVars>
      </dgm:prSet>
      <dgm:spPr/>
    </dgm:pt>
    <dgm:pt modelId="{BDB5EBE3-35E6-4313-9F09-255BF70B333C}" type="pres">
      <dgm:prSet presAssocID="{5B45E2E3-A848-4513-85D8-0BA726A04AB6}" presName="node" presStyleLbl="node1" presStyleIdx="0" presStyleCnt="4" custScaleX="170472">
        <dgm:presLayoutVars>
          <dgm:bulletEnabled val="1"/>
        </dgm:presLayoutVars>
      </dgm:prSet>
      <dgm:spPr/>
      <dgm:t>
        <a:bodyPr/>
        <a:lstStyle/>
        <a:p>
          <a:endParaRPr lang="en-IE"/>
        </a:p>
      </dgm:t>
    </dgm:pt>
    <dgm:pt modelId="{8B0E0CE7-1F4B-4AE9-B476-22DEDBF58008}" type="pres">
      <dgm:prSet presAssocID="{B734576C-6536-44E6-B2BC-0DB09E0018F6}" presName="sibTrans" presStyleLbl="sibTrans2D1" presStyleIdx="0" presStyleCnt="3"/>
      <dgm:spPr/>
      <dgm:t>
        <a:bodyPr/>
        <a:lstStyle/>
        <a:p>
          <a:endParaRPr lang="en-IE"/>
        </a:p>
      </dgm:t>
    </dgm:pt>
    <dgm:pt modelId="{4939A0EE-34AF-4889-A1C6-7533EDCE81D9}" type="pres">
      <dgm:prSet presAssocID="{B734576C-6536-44E6-B2BC-0DB09E0018F6}" presName="connectorText" presStyleLbl="sibTrans2D1" presStyleIdx="0" presStyleCnt="3"/>
      <dgm:spPr/>
      <dgm:t>
        <a:bodyPr/>
        <a:lstStyle/>
        <a:p>
          <a:endParaRPr lang="en-IE"/>
        </a:p>
      </dgm:t>
    </dgm:pt>
    <dgm:pt modelId="{01E55673-CC53-4E79-9ECE-E8746377D85D}" type="pres">
      <dgm:prSet presAssocID="{1CC2F8DB-D03C-4C60-A35C-810DB48BE7DD}" presName="node" presStyleLbl="node1" presStyleIdx="1" presStyleCnt="4" custScaleX="170472">
        <dgm:presLayoutVars>
          <dgm:bulletEnabled val="1"/>
        </dgm:presLayoutVars>
      </dgm:prSet>
      <dgm:spPr/>
      <dgm:t>
        <a:bodyPr/>
        <a:lstStyle/>
        <a:p>
          <a:endParaRPr lang="en-IE"/>
        </a:p>
      </dgm:t>
    </dgm:pt>
    <dgm:pt modelId="{1BE6DEFC-767A-4FB3-B03E-AB5209C4C106}" type="pres">
      <dgm:prSet presAssocID="{6CD26A25-9EB9-40EF-B3B4-7C5B7ACCB620}" presName="sibTrans" presStyleLbl="sibTrans2D1" presStyleIdx="1" presStyleCnt="3"/>
      <dgm:spPr/>
      <dgm:t>
        <a:bodyPr/>
        <a:lstStyle/>
        <a:p>
          <a:endParaRPr lang="en-IE"/>
        </a:p>
      </dgm:t>
    </dgm:pt>
    <dgm:pt modelId="{27102116-BDBE-4AD0-B65A-AD2C43F614EB}" type="pres">
      <dgm:prSet presAssocID="{6CD26A25-9EB9-40EF-B3B4-7C5B7ACCB620}" presName="connectorText" presStyleLbl="sibTrans2D1" presStyleIdx="1" presStyleCnt="3"/>
      <dgm:spPr/>
      <dgm:t>
        <a:bodyPr/>
        <a:lstStyle/>
        <a:p>
          <a:endParaRPr lang="en-IE"/>
        </a:p>
      </dgm:t>
    </dgm:pt>
    <dgm:pt modelId="{1A47CE93-A211-4A0F-9352-822942C394D2}" type="pres">
      <dgm:prSet presAssocID="{BE2683E1-5808-4401-9D69-00E157423CF1}" presName="node" presStyleLbl="node1" presStyleIdx="2" presStyleCnt="4" custScaleX="169450">
        <dgm:presLayoutVars>
          <dgm:bulletEnabled val="1"/>
        </dgm:presLayoutVars>
      </dgm:prSet>
      <dgm:spPr/>
      <dgm:t>
        <a:bodyPr/>
        <a:lstStyle/>
        <a:p>
          <a:endParaRPr lang="en-IE"/>
        </a:p>
      </dgm:t>
    </dgm:pt>
    <dgm:pt modelId="{1D5AF279-42A7-4D24-97EC-7283CF2D596F}" type="pres">
      <dgm:prSet presAssocID="{20D467F3-03B0-4D9E-B965-32A26CC8D022}" presName="sibTrans" presStyleLbl="sibTrans2D1" presStyleIdx="2" presStyleCnt="3"/>
      <dgm:spPr/>
      <dgm:t>
        <a:bodyPr/>
        <a:lstStyle/>
        <a:p>
          <a:endParaRPr lang="en-IE"/>
        </a:p>
      </dgm:t>
    </dgm:pt>
    <dgm:pt modelId="{41FAD243-A530-4C34-A300-2D83A13B2872}" type="pres">
      <dgm:prSet presAssocID="{20D467F3-03B0-4D9E-B965-32A26CC8D022}" presName="connectorText" presStyleLbl="sibTrans2D1" presStyleIdx="2" presStyleCnt="3"/>
      <dgm:spPr/>
      <dgm:t>
        <a:bodyPr/>
        <a:lstStyle/>
        <a:p>
          <a:endParaRPr lang="en-IE"/>
        </a:p>
      </dgm:t>
    </dgm:pt>
    <dgm:pt modelId="{78EC6AA7-2B8C-488B-9479-123F1F8DFF3C}" type="pres">
      <dgm:prSet presAssocID="{46187264-1D40-4C2C-8958-FC92633053BE}" presName="node" presStyleLbl="node1" presStyleIdx="3" presStyleCnt="4" custScaleX="170472">
        <dgm:presLayoutVars>
          <dgm:bulletEnabled val="1"/>
        </dgm:presLayoutVars>
      </dgm:prSet>
      <dgm:spPr/>
      <dgm:t>
        <a:bodyPr/>
        <a:lstStyle/>
        <a:p>
          <a:endParaRPr lang="en-IE"/>
        </a:p>
      </dgm:t>
    </dgm:pt>
  </dgm:ptLst>
  <dgm:cxnLst>
    <dgm:cxn modelId="{E83A436F-FA06-4847-BD0F-52A2ECC0D021}" type="presOf" srcId="{1CC2F8DB-D03C-4C60-A35C-810DB48BE7DD}" destId="{01E55673-CC53-4E79-9ECE-E8746377D85D}" srcOrd="0" destOrd="0" presId="urn:microsoft.com/office/officeart/2005/8/layout/process2"/>
    <dgm:cxn modelId="{51B3C87E-BBED-44B8-A8E3-DC2F3E82106E}" srcId="{F66BF693-6A54-4B10-B53F-667F4EC78B2C}" destId="{BE2683E1-5808-4401-9D69-00E157423CF1}" srcOrd="2" destOrd="0" parTransId="{3ECC8A99-AAED-4715-842A-78BE1E3CE627}" sibTransId="{20D467F3-03B0-4D9E-B965-32A26CC8D022}"/>
    <dgm:cxn modelId="{F57723C0-C5F9-4769-AE5C-EC347826F3F4}" type="presOf" srcId="{F66BF693-6A54-4B10-B53F-667F4EC78B2C}" destId="{23C9B91D-E33A-4D68-B491-79D937511F83}" srcOrd="0" destOrd="0" presId="urn:microsoft.com/office/officeart/2005/8/layout/process2"/>
    <dgm:cxn modelId="{0900E5EA-8BB3-4CD5-BD4F-EBAE19368F31}" type="presOf" srcId="{B734576C-6536-44E6-B2BC-0DB09E0018F6}" destId="{4939A0EE-34AF-4889-A1C6-7533EDCE81D9}" srcOrd="1" destOrd="0" presId="urn:microsoft.com/office/officeart/2005/8/layout/process2"/>
    <dgm:cxn modelId="{47EEB739-2830-46CA-BEAB-DEB5B7025BFE}" type="presOf" srcId="{6CD26A25-9EB9-40EF-B3B4-7C5B7ACCB620}" destId="{27102116-BDBE-4AD0-B65A-AD2C43F614EB}" srcOrd="1" destOrd="0" presId="urn:microsoft.com/office/officeart/2005/8/layout/process2"/>
    <dgm:cxn modelId="{4CD63548-51F4-498C-977E-6135E9590AE5}" type="presOf" srcId="{5B45E2E3-A848-4513-85D8-0BA726A04AB6}" destId="{BDB5EBE3-35E6-4313-9F09-255BF70B333C}" srcOrd="0" destOrd="0" presId="urn:microsoft.com/office/officeart/2005/8/layout/process2"/>
    <dgm:cxn modelId="{DB39EB91-3513-430B-90E8-E6D6FE029C48}" type="presOf" srcId="{20D467F3-03B0-4D9E-B965-32A26CC8D022}" destId="{41FAD243-A530-4C34-A300-2D83A13B2872}" srcOrd="1" destOrd="0" presId="urn:microsoft.com/office/officeart/2005/8/layout/process2"/>
    <dgm:cxn modelId="{C2B47A4C-86D1-4467-B368-792E723B6CBF}" type="presOf" srcId="{B734576C-6536-44E6-B2BC-0DB09E0018F6}" destId="{8B0E0CE7-1F4B-4AE9-B476-22DEDBF58008}" srcOrd="0" destOrd="0" presId="urn:microsoft.com/office/officeart/2005/8/layout/process2"/>
    <dgm:cxn modelId="{E04B383B-9CF3-48DF-9851-DCF87FA5CE82}" type="presOf" srcId="{6CD26A25-9EB9-40EF-B3B4-7C5B7ACCB620}" destId="{1BE6DEFC-767A-4FB3-B03E-AB5209C4C106}" srcOrd="0" destOrd="0" presId="urn:microsoft.com/office/officeart/2005/8/layout/process2"/>
    <dgm:cxn modelId="{2E6ECB46-83D1-49C7-8D3C-EE13E73AA4DD}" srcId="{F66BF693-6A54-4B10-B53F-667F4EC78B2C}" destId="{46187264-1D40-4C2C-8958-FC92633053BE}" srcOrd="3" destOrd="0" parTransId="{0C8428AA-C331-456E-AA25-4B6387D54E6F}" sibTransId="{7AB54DAA-7BC8-42C1-8C20-6C894C877F88}"/>
    <dgm:cxn modelId="{3AFAC73F-3D31-4880-A51D-3FA5ACDF9060}" type="presOf" srcId="{46187264-1D40-4C2C-8958-FC92633053BE}" destId="{78EC6AA7-2B8C-488B-9479-123F1F8DFF3C}" srcOrd="0" destOrd="0" presId="urn:microsoft.com/office/officeart/2005/8/layout/process2"/>
    <dgm:cxn modelId="{9991493D-8634-4F34-9000-C5A77D9D1CB9}" type="presOf" srcId="{BE2683E1-5808-4401-9D69-00E157423CF1}" destId="{1A47CE93-A211-4A0F-9352-822942C394D2}" srcOrd="0" destOrd="0" presId="urn:microsoft.com/office/officeart/2005/8/layout/process2"/>
    <dgm:cxn modelId="{AB099DEB-545E-4229-A177-DBE0FEC1094D}" type="presOf" srcId="{20D467F3-03B0-4D9E-B965-32A26CC8D022}" destId="{1D5AF279-42A7-4D24-97EC-7283CF2D596F}" srcOrd="0" destOrd="0" presId="urn:microsoft.com/office/officeart/2005/8/layout/process2"/>
    <dgm:cxn modelId="{56121AFB-C527-44AA-ADFA-5D6A94E55838}" srcId="{F66BF693-6A54-4B10-B53F-667F4EC78B2C}" destId="{1CC2F8DB-D03C-4C60-A35C-810DB48BE7DD}" srcOrd="1" destOrd="0" parTransId="{B0361A55-A538-4DAD-99DA-1AAFFB7569ED}" sibTransId="{6CD26A25-9EB9-40EF-B3B4-7C5B7ACCB620}"/>
    <dgm:cxn modelId="{DFA85C70-9802-4787-BA16-5A8689064651}" srcId="{F66BF693-6A54-4B10-B53F-667F4EC78B2C}" destId="{5B45E2E3-A848-4513-85D8-0BA726A04AB6}" srcOrd="0" destOrd="0" parTransId="{47243526-ED65-45A0-8E5A-0CAA6158B90E}" sibTransId="{B734576C-6536-44E6-B2BC-0DB09E0018F6}"/>
    <dgm:cxn modelId="{D052421E-2D6F-41BC-8CFF-4EA8BBFE7C9E}" type="presParOf" srcId="{23C9B91D-E33A-4D68-B491-79D937511F83}" destId="{BDB5EBE3-35E6-4313-9F09-255BF70B333C}" srcOrd="0" destOrd="0" presId="urn:microsoft.com/office/officeart/2005/8/layout/process2"/>
    <dgm:cxn modelId="{502D5A34-ABD5-45BF-9C3D-40CAEFC02B0B}" type="presParOf" srcId="{23C9B91D-E33A-4D68-B491-79D937511F83}" destId="{8B0E0CE7-1F4B-4AE9-B476-22DEDBF58008}" srcOrd="1" destOrd="0" presId="urn:microsoft.com/office/officeart/2005/8/layout/process2"/>
    <dgm:cxn modelId="{DB37DFFC-47BD-43BF-BC3C-1E24185AFEB7}" type="presParOf" srcId="{8B0E0CE7-1F4B-4AE9-B476-22DEDBF58008}" destId="{4939A0EE-34AF-4889-A1C6-7533EDCE81D9}" srcOrd="0" destOrd="0" presId="urn:microsoft.com/office/officeart/2005/8/layout/process2"/>
    <dgm:cxn modelId="{51D5A8EC-97CD-49B4-A4F6-B610EE86A554}" type="presParOf" srcId="{23C9B91D-E33A-4D68-B491-79D937511F83}" destId="{01E55673-CC53-4E79-9ECE-E8746377D85D}" srcOrd="2" destOrd="0" presId="urn:microsoft.com/office/officeart/2005/8/layout/process2"/>
    <dgm:cxn modelId="{A44D617F-86A3-4C8C-9C86-1729608DDADA}" type="presParOf" srcId="{23C9B91D-E33A-4D68-B491-79D937511F83}" destId="{1BE6DEFC-767A-4FB3-B03E-AB5209C4C106}" srcOrd="3" destOrd="0" presId="urn:microsoft.com/office/officeart/2005/8/layout/process2"/>
    <dgm:cxn modelId="{88F14FEC-9BC8-439C-8472-63DB2BBC93B3}" type="presParOf" srcId="{1BE6DEFC-767A-4FB3-B03E-AB5209C4C106}" destId="{27102116-BDBE-4AD0-B65A-AD2C43F614EB}" srcOrd="0" destOrd="0" presId="urn:microsoft.com/office/officeart/2005/8/layout/process2"/>
    <dgm:cxn modelId="{8505FBB9-5C51-47F5-A42E-ED4E0C65F03C}" type="presParOf" srcId="{23C9B91D-E33A-4D68-B491-79D937511F83}" destId="{1A47CE93-A211-4A0F-9352-822942C394D2}" srcOrd="4" destOrd="0" presId="urn:microsoft.com/office/officeart/2005/8/layout/process2"/>
    <dgm:cxn modelId="{67AFA976-A213-487F-97E5-4E8AFEA0BE4B}" type="presParOf" srcId="{23C9B91D-E33A-4D68-B491-79D937511F83}" destId="{1D5AF279-42A7-4D24-97EC-7283CF2D596F}" srcOrd="5" destOrd="0" presId="urn:microsoft.com/office/officeart/2005/8/layout/process2"/>
    <dgm:cxn modelId="{55EA6A78-8AA3-4A49-8199-F31CE1C0DB65}" type="presParOf" srcId="{1D5AF279-42A7-4D24-97EC-7283CF2D596F}" destId="{41FAD243-A530-4C34-A300-2D83A13B2872}" srcOrd="0" destOrd="0" presId="urn:microsoft.com/office/officeart/2005/8/layout/process2"/>
    <dgm:cxn modelId="{A8C41D31-186E-4656-8766-6310A4C90636}" type="presParOf" srcId="{23C9B91D-E33A-4D68-B491-79D937511F83}" destId="{78EC6AA7-2B8C-488B-9479-123F1F8DFF3C}" srcOrd="6" destOrd="0" presId="urn:microsoft.com/office/officeart/2005/8/layout/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8050" name="Rectangle 2"/>
          <p:cNvSpPr>
            <a:spLocks noGrp="1" noChangeArrowheads="1"/>
          </p:cNvSpPr>
          <p:nvPr>
            <p:ph type="hdr" sz="quarter"/>
          </p:nvPr>
        </p:nvSpPr>
        <p:spPr bwMode="auto">
          <a:xfrm>
            <a:off x="0" y="0"/>
            <a:ext cx="2944813" cy="496888"/>
          </a:xfrm>
          <a:prstGeom prst="rect">
            <a:avLst/>
          </a:prstGeom>
          <a:noFill/>
          <a:ln w="9525">
            <a:noFill/>
            <a:miter lim="800000"/>
            <a:headEnd/>
            <a:tailEnd/>
          </a:ln>
        </p:spPr>
        <p:txBody>
          <a:bodyPr vert="horz" wrap="square" lIns="91623" tIns="45811" rIns="91623" bIns="45811" numCol="1" anchor="t" anchorCtr="0" compatLnSpc="1">
            <a:prstTxWarp prst="textNoShape">
              <a:avLst/>
            </a:prstTxWarp>
          </a:bodyPr>
          <a:lstStyle>
            <a:lvl1pPr defTabSz="915551">
              <a:spcBef>
                <a:spcPct val="0"/>
              </a:spcBef>
              <a:buClrTx/>
              <a:defRPr>
                <a:solidFill>
                  <a:schemeClr val="tx1"/>
                </a:solidFill>
                <a:latin typeface="Times" pitchFamily="18" charset="0"/>
              </a:defRPr>
            </a:lvl1pPr>
          </a:lstStyle>
          <a:p>
            <a:pPr>
              <a:defRPr/>
            </a:pPr>
            <a:endParaRPr lang="en-GB"/>
          </a:p>
        </p:txBody>
      </p:sp>
      <p:sp>
        <p:nvSpPr>
          <p:cNvPr id="258051" name="Rectangle 3"/>
          <p:cNvSpPr>
            <a:spLocks noGrp="1" noChangeArrowheads="1"/>
          </p:cNvSpPr>
          <p:nvPr>
            <p:ph type="dt" sz="quarter" idx="1"/>
          </p:nvPr>
        </p:nvSpPr>
        <p:spPr bwMode="auto">
          <a:xfrm>
            <a:off x="3849688" y="0"/>
            <a:ext cx="2944812" cy="496888"/>
          </a:xfrm>
          <a:prstGeom prst="rect">
            <a:avLst/>
          </a:prstGeom>
          <a:noFill/>
          <a:ln w="9525">
            <a:noFill/>
            <a:miter lim="800000"/>
            <a:headEnd/>
            <a:tailEnd/>
          </a:ln>
        </p:spPr>
        <p:txBody>
          <a:bodyPr vert="horz" wrap="square" lIns="91623" tIns="45811" rIns="91623" bIns="45811" numCol="1" anchor="t" anchorCtr="0" compatLnSpc="1">
            <a:prstTxWarp prst="textNoShape">
              <a:avLst/>
            </a:prstTxWarp>
          </a:bodyPr>
          <a:lstStyle>
            <a:lvl1pPr algn="r" defTabSz="915551">
              <a:spcBef>
                <a:spcPct val="0"/>
              </a:spcBef>
              <a:buClrTx/>
              <a:defRPr>
                <a:solidFill>
                  <a:schemeClr val="tx1"/>
                </a:solidFill>
                <a:latin typeface="Times" pitchFamily="18" charset="0"/>
              </a:defRPr>
            </a:lvl1pPr>
          </a:lstStyle>
          <a:p>
            <a:pPr>
              <a:defRPr/>
            </a:pPr>
            <a:endParaRPr lang="en-GB"/>
          </a:p>
        </p:txBody>
      </p:sp>
      <p:sp>
        <p:nvSpPr>
          <p:cNvPr id="258052" name="Rectangle 4"/>
          <p:cNvSpPr>
            <a:spLocks noGrp="1" noChangeArrowheads="1"/>
          </p:cNvSpPr>
          <p:nvPr>
            <p:ph type="ftr" sz="quarter" idx="2"/>
          </p:nvPr>
        </p:nvSpPr>
        <p:spPr bwMode="auto">
          <a:xfrm>
            <a:off x="0" y="9434513"/>
            <a:ext cx="2944813" cy="496887"/>
          </a:xfrm>
          <a:prstGeom prst="rect">
            <a:avLst/>
          </a:prstGeom>
          <a:noFill/>
          <a:ln w="9525">
            <a:noFill/>
            <a:miter lim="800000"/>
            <a:headEnd/>
            <a:tailEnd/>
          </a:ln>
        </p:spPr>
        <p:txBody>
          <a:bodyPr vert="horz" wrap="square" lIns="91623" tIns="45811" rIns="91623" bIns="45811" numCol="1" anchor="b" anchorCtr="0" compatLnSpc="1">
            <a:prstTxWarp prst="textNoShape">
              <a:avLst/>
            </a:prstTxWarp>
          </a:bodyPr>
          <a:lstStyle>
            <a:lvl1pPr defTabSz="915551">
              <a:spcBef>
                <a:spcPct val="0"/>
              </a:spcBef>
              <a:buClrTx/>
              <a:defRPr>
                <a:solidFill>
                  <a:schemeClr val="tx1"/>
                </a:solidFill>
                <a:latin typeface="Times" pitchFamily="18" charset="0"/>
              </a:defRPr>
            </a:lvl1pPr>
          </a:lstStyle>
          <a:p>
            <a:pPr>
              <a:defRPr/>
            </a:pPr>
            <a:endParaRPr lang="en-GB"/>
          </a:p>
        </p:txBody>
      </p:sp>
      <p:sp>
        <p:nvSpPr>
          <p:cNvPr id="258053" name="Rectangle 5"/>
          <p:cNvSpPr>
            <a:spLocks noGrp="1" noChangeArrowheads="1"/>
          </p:cNvSpPr>
          <p:nvPr>
            <p:ph type="sldNum" sz="quarter" idx="3"/>
          </p:nvPr>
        </p:nvSpPr>
        <p:spPr bwMode="auto">
          <a:xfrm>
            <a:off x="3849688" y="9434513"/>
            <a:ext cx="2944812" cy="496887"/>
          </a:xfrm>
          <a:prstGeom prst="rect">
            <a:avLst/>
          </a:prstGeom>
          <a:noFill/>
          <a:ln w="9525">
            <a:noFill/>
            <a:miter lim="800000"/>
            <a:headEnd/>
            <a:tailEnd/>
          </a:ln>
        </p:spPr>
        <p:txBody>
          <a:bodyPr vert="horz" wrap="square" lIns="91623" tIns="45811" rIns="91623" bIns="45811" numCol="1" anchor="b" anchorCtr="0" compatLnSpc="1">
            <a:prstTxWarp prst="textNoShape">
              <a:avLst/>
            </a:prstTxWarp>
          </a:bodyPr>
          <a:lstStyle>
            <a:lvl1pPr algn="r" defTabSz="915551">
              <a:spcBef>
                <a:spcPct val="0"/>
              </a:spcBef>
              <a:buClrTx/>
              <a:defRPr>
                <a:solidFill>
                  <a:schemeClr val="tx1"/>
                </a:solidFill>
                <a:latin typeface="Times" pitchFamily="18" charset="0"/>
              </a:defRPr>
            </a:lvl1pPr>
          </a:lstStyle>
          <a:p>
            <a:pPr>
              <a:defRPr/>
            </a:pPr>
            <a:fld id="{A55C8768-35CA-43E5-B410-CF83D2CF1F5C}"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4813" cy="496888"/>
          </a:xfrm>
          <a:prstGeom prst="rect">
            <a:avLst/>
          </a:prstGeom>
          <a:noFill/>
          <a:ln w="9525">
            <a:noFill/>
            <a:miter lim="800000"/>
            <a:headEnd/>
            <a:tailEnd/>
          </a:ln>
        </p:spPr>
        <p:txBody>
          <a:bodyPr vert="horz" wrap="square" lIns="91623" tIns="45811" rIns="91623" bIns="45811" numCol="1" anchor="t" anchorCtr="0" compatLnSpc="1">
            <a:prstTxWarp prst="textNoShape">
              <a:avLst/>
            </a:prstTxWarp>
          </a:bodyPr>
          <a:lstStyle>
            <a:lvl1pPr defTabSz="915551">
              <a:spcBef>
                <a:spcPct val="0"/>
              </a:spcBef>
              <a:buClrTx/>
              <a:defRPr>
                <a:solidFill>
                  <a:schemeClr val="tx1"/>
                </a:solidFill>
                <a:latin typeface="Times" pitchFamily="18" charset="0"/>
              </a:defRPr>
            </a:lvl1pPr>
          </a:lstStyle>
          <a:p>
            <a:pPr>
              <a:defRPr/>
            </a:pPr>
            <a:endParaRPr lang="en-GB"/>
          </a:p>
        </p:txBody>
      </p:sp>
      <p:sp>
        <p:nvSpPr>
          <p:cNvPr id="4099" name="Rectangle 3"/>
          <p:cNvSpPr>
            <a:spLocks noGrp="1" noChangeArrowheads="1"/>
          </p:cNvSpPr>
          <p:nvPr>
            <p:ph type="dt" idx="1"/>
          </p:nvPr>
        </p:nvSpPr>
        <p:spPr bwMode="auto">
          <a:xfrm>
            <a:off x="3849688" y="0"/>
            <a:ext cx="2944812" cy="496888"/>
          </a:xfrm>
          <a:prstGeom prst="rect">
            <a:avLst/>
          </a:prstGeom>
          <a:noFill/>
          <a:ln w="9525">
            <a:noFill/>
            <a:miter lim="800000"/>
            <a:headEnd/>
            <a:tailEnd/>
          </a:ln>
        </p:spPr>
        <p:txBody>
          <a:bodyPr vert="horz" wrap="square" lIns="91623" tIns="45811" rIns="91623" bIns="45811" numCol="1" anchor="t" anchorCtr="0" compatLnSpc="1">
            <a:prstTxWarp prst="textNoShape">
              <a:avLst/>
            </a:prstTxWarp>
          </a:bodyPr>
          <a:lstStyle>
            <a:lvl1pPr algn="r" defTabSz="915551">
              <a:spcBef>
                <a:spcPct val="0"/>
              </a:spcBef>
              <a:buClrTx/>
              <a:defRPr>
                <a:solidFill>
                  <a:schemeClr val="tx1"/>
                </a:solidFill>
                <a:latin typeface="Times" pitchFamily="18" charset="0"/>
              </a:defRPr>
            </a:lvl1pPr>
          </a:lstStyle>
          <a:p>
            <a:pPr>
              <a:defRPr/>
            </a:pPr>
            <a:endParaRPr lang="en-GB"/>
          </a:p>
        </p:txBody>
      </p:sp>
      <p:sp>
        <p:nvSpPr>
          <p:cNvPr id="38916" name="Rectangle 4"/>
          <p:cNvSpPr>
            <a:spLocks noGrp="1" noRot="1" noChangeAspect="1" noChangeArrowheads="1" noTextEdit="1"/>
          </p:cNvSpPr>
          <p:nvPr>
            <p:ph type="sldImg" idx="2"/>
          </p:nvPr>
        </p:nvSpPr>
        <p:spPr bwMode="auto">
          <a:xfrm>
            <a:off x="914400" y="744538"/>
            <a:ext cx="4965700" cy="3724275"/>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04875" y="4718050"/>
            <a:ext cx="4984750" cy="4468813"/>
          </a:xfrm>
          <a:prstGeom prst="rect">
            <a:avLst/>
          </a:prstGeom>
          <a:noFill/>
          <a:ln w="9525">
            <a:noFill/>
            <a:miter lim="800000"/>
            <a:headEnd/>
            <a:tailEnd/>
          </a:ln>
        </p:spPr>
        <p:txBody>
          <a:bodyPr vert="horz" wrap="square" lIns="91623" tIns="45811" rIns="91623" bIns="4581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9434513"/>
            <a:ext cx="2944813" cy="496887"/>
          </a:xfrm>
          <a:prstGeom prst="rect">
            <a:avLst/>
          </a:prstGeom>
          <a:noFill/>
          <a:ln w="9525">
            <a:noFill/>
            <a:miter lim="800000"/>
            <a:headEnd/>
            <a:tailEnd/>
          </a:ln>
        </p:spPr>
        <p:txBody>
          <a:bodyPr vert="horz" wrap="square" lIns="91623" tIns="45811" rIns="91623" bIns="45811" numCol="1" anchor="b" anchorCtr="0" compatLnSpc="1">
            <a:prstTxWarp prst="textNoShape">
              <a:avLst/>
            </a:prstTxWarp>
          </a:bodyPr>
          <a:lstStyle>
            <a:lvl1pPr defTabSz="915551">
              <a:spcBef>
                <a:spcPct val="0"/>
              </a:spcBef>
              <a:buClrTx/>
              <a:defRPr>
                <a:solidFill>
                  <a:schemeClr val="tx1"/>
                </a:solidFill>
                <a:latin typeface="Times" pitchFamily="18" charset="0"/>
              </a:defRPr>
            </a:lvl1pPr>
          </a:lstStyle>
          <a:p>
            <a:pPr>
              <a:defRPr/>
            </a:pPr>
            <a:endParaRPr lang="en-GB"/>
          </a:p>
        </p:txBody>
      </p:sp>
      <p:sp>
        <p:nvSpPr>
          <p:cNvPr id="4103" name="Rectangle 7"/>
          <p:cNvSpPr>
            <a:spLocks noGrp="1" noChangeArrowheads="1"/>
          </p:cNvSpPr>
          <p:nvPr>
            <p:ph type="sldNum" sz="quarter" idx="5"/>
          </p:nvPr>
        </p:nvSpPr>
        <p:spPr bwMode="auto">
          <a:xfrm>
            <a:off x="3849688" y="9434513"/>
            <a:ext cx="2944812" cy="496887"/>
          </a:xfrm>
          <a:prstGeom prst="rect">
            <a:avLst/>
          </a:prstGeom>
          <a:noFill/>
          <a:ln w="9525">
            <a:noFill/>
            <a:miter lim="800000"/>
            <a:headEnd/>
            <a:tailEnd/>
          </a:ln>
        </p:spPr>
        <p:txBody>
          <a:bodyPr vert="horz" wrap="square" lIns="91623" tIns="45811" rIns="91623" bIns="45811" numCol="1" anchor="b" anchorCtr="0" compatLnSpc="1">
            <a:prstTxWarp prst="textNoShape">
              <a:avLst/>
            </a:prstTxWarp>
          </a:bodyPr>
          <a:lstStyle>
            <a:lvl1pPr algn="r" defTabSz="915551">
              <a:spcBef>
                <a:spcPct val="0"/>
              </a:spcBef>
              <a:buClrTx/>
              <a:defRPr>
                <a:solidFill>
                  <a:schemeClr val="tx1"/>
                </a:solidFill>
                <a:latin typeface="Times" pitchFamily="18" charset="0"/>
              </a:defRPr>
            </a:lvl1pPr>
          </a:lstStyle>
          <a:p>
            <a:pPr>
              <a:defRPr/>
            </a:pPr>
            <a:fld id="{8146D36D-CA50-4BBE-A89B-6B484A869CD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b="1" kern="1200">
        <a:solidFill>
          <a:schemeClr val="tx1"/>
        </a:solidFill>
        <a:latin typeface="Arial" pitchFamily="34" charset="0"/>
        <a:ea typeface="+mn-ea"/>
        <a:cs typeface="+mn-cs"/>
      </a:defRPr>
    </a:lvl1pPr>
    <a:lvl2pPr marL="1143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338138" indent="-109538" algn="l" rtl="0" eaLnBrk="0" fontAlgn="base" hangingPunct="0">
      <a:spcBef>
        <a:spcPct val="30000"/>
      </a:spcBef>
      <a:spcAft>
        <a:spcPct val="0"/>
      </a:spcAft>
      <a:buSzPct val="100000"/>
      <a:buFont typeface="Times" pitchFamily="18" charset="0"/>
      <a:buChar char="•"/>
      <a:defRPr sz="1000" kern="1200">
        <a:solidFill>
          <a:schemeClr val="tx1"/>
        </a:solidFill>
        <a:latin typeface="Arial" pitchFamily="34" charset="0"/>
        <a:ea typeface="+mn-ea"/>
        <a:cs typeface="+mn-cs"/>
      </a:defRPr>
    </a:lvl3pPr>
    <a:lvl4pPr marL="579438" indent="-120650" algn="l" rtl="0" eaLnBrk="0" fontAlgn="base" hangingPunct="0">
      <a:spcBef>
        <a:spcPct val="30000"/>
      </a:spcBef>
      <a:spcAft>
        <a:spcPct val="0"/>
      </a:spcAft>
      <a:buChar char="–"/>
      <a:defRPr sz="1000" kern="1200">
        <a:solidFill>
          <a:schemeClr val="tx1"/>
        </a:solidFill>
        <a:latin typeface="Arial" pitchFamily="34" charset="0"/>
        <a:ea typeface="+mn-ea"/>
        <a:cs typeface="+mn-cs"/>
      </a:defRPr>
    </a:lvl4pPr>
    <a:lvl5pPr marL="693738" algn="l" rtl="0" eaLnBrk="0" fontAlgn="base" hangingPunct="0">
      <a:spcBef>
        <a:spcPct val="30000"/>
      </a:spcBef>
      <a:spcAft>
        <a:spcPct val="0"/>
      </a:spcAft>
      <a:defRPr sz="9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pPr eaLnBrk="1" hangingPunct="1"/>
            <a:endParaRPr lang="en-IE" dirty="0" smtClean="0">
              <a:latin typeface="Arial" charset="0"/>
            </a:endParaRPr>
          </a:p>
        </p:txBody>
      </p:sp>
      <p:sp>
        <p:nvSpPr>
          <p:cNvPr id="39940" name="Slide Number Placeholder 3"/>
          <p:cNvSpPr>
            <a:spLocks noGrp="1"/>
          </p:cNvSpPr>
          <p:nvPr>
            <p:ph type="sldNum" sz="quarter" idx="5"/>
          </p:nvPr>
        </p:nvSpPr>
        <p:spPr>
          <a:noFill/>
        </p:spPr>
        <p:txBody>
          <a:bodyPr/>
          <a:lstStyle/>
          <a:p>
            <a:pPr defTabSz="914400"/>
            <a:fld id="{D1DDE89D-D04B-4867-ACF6-152DD3A732CB}" type="slidenum">
              <a:rPr lang="en-US" smtClean="0"/>
              <a:pPr defTabSz="914400"/>
              <a:t>3</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IE" smtClean="0">
              <a:latin typeface="Arial" charset="0"/>
            </a:endParaRPr>
          </a:p>
        </p:txBody>
      </p:sp>
      <p:sp>
        <p:nvSpPr>
          <p:cNvPr id="51204" name="Slide Number Placeholder 3"/>
          <p:cNvSpPr>
            <a:spLocks noGrp="1"/>
          </p:cNvSpPr>
          <p:nvPr>
            <p:ph type="sldNum" sz="quarter" idx="5"/>
          </p:nvPr>
        </p:nvSpPr>
        <p:spPr>
          <a:noFill/>
        </p:spPr>
        <p:txBody>
          <a:bodyPr/>
          <a:lstStyle/>
          <a:p>
            <a:pPr defTabSz="914400"/>
            <a:fld id="{78D4E1D2-8A31-4890-8E94-D0102DAF78D0}" type="slidenum">
              <a:rPr lang="en-US" smtClean="0"/>
              <a:pPr defTabSz="914400"/>
              <a:t>12</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endParaRPr lang="en-IE" smtClean="0">
              <a:latin typeface="Arial" charset="0"/>
            </a:endParaRPr>
          </a:p>
        </p:txBody>
      </p:sp>
      <p:sp>
        <p:nvSpPr>
          <p:cNvPr id="52228" name="Slide Number Placeholder 3"/>
          <p:cNvSpPr>
            <a:spLocks noGrp="1"/>
          </p:cNvSpPr>
          <p:nvPr>
            <p:ph type="sldNum" sz="quarter" idx="5"/>
          </p:nvPr>
        </p:nvSpPr>
        <p:spPr>
          <a:noFill/>
        </p:spPr>
        <p:txBody>
          <a:bodyPr/>
          <a:lstStyle/>
          <a:p>
            <a:pPr defTabSz="914400"/>
            <a:fld id="{3FF136B7-3DB2-4EA1-A98A-C899A5E8DC5A}" type="slidenum">
              <a:rPr lang="en-US" smtClean="0"/>
              <a:pPr defTabSz="914400"/>
              <a:t>13</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endParaRPr lang="en-IE" smtClean="0">
              <a:latin typeface="Arial" charset="0"/>
            </a:endParaRPr>
          </a:p>
        </p:txBody>
      </p:sp>
      <p:sp>
        <p:nvSpPr>
          <p:cNvPr id="53252" name="Slide Number Placeholder 3"/>
          <p:cNvSpPr>
            <a:spLocks noGrp="1"/>
          </p:cNvSpPr>
          <p:nvPr>
            <p:ph type="sldNum" sz="quarter" idx="5"/>
          </p:nvPr>
        </p:nvSpPr>
        <p:spPr>
          <a:noFill/>
        </p:spPr>
        <p:txBody>
          <a:bodyPr/>
          <a:lstStyle/>
          <a:p>
            <a:pPr defTabSz="914400"/>
            <a:fld id="{1160186A-494D-4C67-95D1-86B8018BA989}" type="slidenum">
              <a:rPr lang="en-US" smtClean="0"/>
              <a:pPr defTabSz="914400"/>
              <a:t>14</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endParaRPr lang="en-IE" smtClean="0">
              <a:latin typeface="Arial" charset="0"/>
            </a:endParaRPr>
          </a:p>
        </p:txBody>
      </p:sp>
      <p:sp>
        <p:nvSpPr>
          <p:cNvPr id="54276" name="Slide Number Placeholder 3"/>
          <p:cNvSpPr>
            <a:spLocks noGrp="1"/>
          </p:cNvSpPr>
          <p:nvPr>
            <p:ph type="sldNum" sz="quarter" idx="5"/>
          </p:nvPr>
        </p:nvSpPr>
        <p:spPr>
          <a:noFill/>
        </p:spPr>
        <p:txBody>
          <a:bodyPr/>
          <a:lstStyle/>
          <a:p>
            <a:pPr defTabSz="914400"/>
            <a:fld id="{91148E45-F264-4C6A-8A1D-435C015A2468}" type="slidenum">
              <a:rPr lang="en-US" smtClean="0"/>
              <a:pPr defTabSz="914400"/>
              <a:t>15</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IE" smtClean="0">
              <a:latin typeface="Arial" charset="0"/>
            </a:endParaRPr>
          </a:p>
        </p:txBody>
      </p:sp>
      <p:sp>
        <p:nvSpPr>
          <p:cNvPr id="55300" name="Slide Number Placeholder 3"/>
          <p:cNvSpPr>
            <a:spLocks noGrp="1"/>
          </p:cNvSpPr>
          <p:nvPr>
            <p:ph type="sldNum" sz="quarter" idx="5"/>
          </p:nvPr>
        </p:nvSpPr>
        <p:spPr>
          <a:noFill/>
        </p:spPr>
        <p:txBody>
          <a:bodyPr/>
          <a:lstStyle/>
          <a:p>
            <a:pPr defTabSz="914400"/>
            <a:fld id="{125F82DE-C6A0-41AD-9948-77EF5C1DB259}" type="slidenum">
              <a:rPr lang="en-US" smtClean="0"/>
              <a:pPr defTabSz="914400"/>
              <a:t>16</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endParaRPr lang="en-IE" smtClean="0">
              <a:latin typeface="Arial" charset="0"/>
            </a:endParaRPr>
          </a:p>
        </p:txBody>
      </p:sp>
      <p:sp>
        <p:nvSpPr>
          <p:cNvPr id="56324" name="Slide Number Placeholder 3"/>
          <p:cNvSpPr>
            <a:spLocks noGrp="1"/>
          </p:cNvSpPr>
          <p:nvPr>
            <p:ph type="sldNum" sz="quarter" idx="5"/>
          </p:nvPr>
        </p:nvSpPr>
        <p:spPr>
          <a:noFill/>
        </p:spPr>
        <p:txBody>
          <a:bodyPr/>
          <a:lstStyle/>
          <a:p>
            <a:pPr defTabSz="914400"/>
            <a:fld id="{008AB19E-FA7F-4CCA-82AA-EE132138B5E3}" type="slidenum">
              <a:rPr lang="en-US" smtClean="0"/>
              <a:pPr defTabSz="914400"/>
              <a:t>17</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endParaRPr lang="en-IE" smtClean="0">
              <a:latin typeface="Arial" charset="0"/>
            </a:endParaRPr>
          </a:p>
        </p:txBody>
      </p:sp>
      <p:sp>
        <p:nvSpPr>
          <p:cNvPr id="57348" name="Slide Number Placeholder 3"/>
          <p:cNvSpPr>
            <a:spLocks noGrp="1"/>
          </p:cNvSpPr>
          <p:nvPr>
            <p:ph type="sldNum" sz="quarter" idx="5"/>
          </p:nvPr>
        </p:nvSpPr>
        <p:spPr>
          <a:noFill/>
        </p:spPr>
        <p:txBody>
          <a:bodyPr/>
          <a:lstStyle/>
          <a:p>
            <a:pPr defTabSz="914400"/>
            <a:fld id="{FEBED180-FFE9-46BB-B4B5-2E66A4EF6E80}" type="slidenum">
              <a:rPr lang="en-US" smtClean="0"/>
              <a:pPr defTabSz="914400"/>
              <a:t>18</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endParaRPr lang="en-IE" smtClean="0">
              <a:latin typeface="Arial" charset="0"/>
            </a:endParaRPr>
          </a:p>
        </p:txBody>
      </p:sp>
      <p:sp>
        <p:nvSpPr>
          <p:cNvPr id="58372" name="Slide Number Placeholder 3"/>
          <p:cNvSpPr>
            <a:spLocks noGrp="1"/>
          </p:cNvSpPr>
          <p:nvPr>
            <p:ph type="sldNum" sz="quarter" idx="5"/>
          </p:nvPr>
        </p:nvSpPr>
        <p:spPr>
          <a:noFill/>
        </p:spPr>
        <p:txBody>
          <a:bodyPr/>
          <a:lstStyle/>
          <a:p>
            <a:pPr defTabSz="914400"/>
            <a:fld id="{9F0FAA2F-8EF8-4C4D-A240-C873EA5E1B3B}" type="slidenum">
              <a:rPr lang="en-US" smtClean="0"/>
              <a:pPr defTabSz="914400"/>
              <a:t>19</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endParaRPr lang="en-IE" smtClean="0">
              <a:latin typeface="Arial" charset="0"/>
            </a:endParaRPr>
          </a:p>
        </p:txBody>
      </p:sp>
      <p:sp>
        <p:nvSpPr>
          <p:cNvPr id="59396" name="Slide Number Placeholder 3"/>
          <p:cNvSpPr>
            <a:spLocks noGrp="1"/>
          </p:cNvSpPr>
          <p:nvPr>
            <p:ph type="sldNum" sz="quarter" idx="5"/>
          </p:nvPr>
        </p:nvSpPr>
        <p:spPr>
          <a:noFill/>
        </p:spPr>
        <p:txBody>
          <a:bodyPr/>
          <a:lstStyle/>
          <a:p>
            <a:pPr defTabSz="914400"/>
            <a:fld id="{0A916A53-A2F5-431C-9953-85FADDE8BEA3}" type="slidenum">
              <a:rPr lang="en-US" smtClean="0"/>
              <a:pPr defTabSz="914400"/>
              <a:t>20</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endParaRPr lang="en-IE" smtClean="0">
              <a:latin typeface="Arial" charset="0"/>
            </a:endParaRPr>
          </a:p>
        </p:txBody>
      </p:sp>
      <p:sp>
        <p:nvSpPr>
          <p:cNvPr id="60420" name="Slide Number Placeholder 3"/>
          <p:cNvSpPr>
            <a:spLocks noGrp="1"/>
          </p:cNvSpPr>
          <p:nvPr>
            <p:ph type="sldNum" sz="quarter" idx="5"/>
          </p:nvPr>
        </p:nvSpPr>
        <p:spPr>
          <a:noFill/>
        </p:spPr>
        <p:txBody>
          <a:bodyPr/>
          <a:lstStyle/>
          <a:p>
            <a:pPr defTabSz="914400"/>
            <a:fld id="{8946B668-9282-4C1F-B6FB-E6D54370EAD4}" type="slidenum">
              <a:rPr lang="en-US" smtClean="0"/>
              <a:pPr defTabSz="914400"/>
              <a:t>21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endParaRPr lang="en-IE" smtClean="0">
              <a:latin typeface="Arial" charset="0"/>
            </a:endParaRPr>
          </a:p>
        </p:txBody>
      </p:sp>
      <p:sp>
        <p:nvSpPr>
          <p:cNvPr id="40964" name="Slide Number Placeholder 3"/>
          <p:cNvSpPr>
            <a:spLocks noGrp="1"/>
          </p:cNvSpPr>
          <p:nvPr>
            <p:ph type="sldNum" sz="quarter" idx="5"/>
          </p:nvPr>
        </p:nvSpPr>
        <p:spPr>
          <a:noFill/>
        </p:spPr>
        <p:txBody>
          <a:bodyPr/>
          <a:lstStyle/>
          <a:p>
            <a:pPr defTabSz="914400"/>
            <a:fld id="{12FC1A47-4AE9-4215-AFE8-9DFFE06EA8EA}" type="slidenum">
              <a:rPr lang="en-US" smtClean="0"/>
              <a:pPr defTabSz="914400"/>
              <a:t>4</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endParaRPr lang="en-IE" smtClean="0">
              <a:latin typeface="Arial" charset="0"/>
            </a:endParaRPr>
          </a:p>
        </p:txBody>
      </p:sp>
      <p:sp>
        <p:nvSpPr>
          <p:cNvPr id="61444" name="Slide Number Placeholder 3"/>
          <p:cNvSpPr>
            <a:spLocks noGrp="1"/>
          </p:cNvSpPr>
          <p:nvPr>
            <p:ph type="sldNum" sz="quarter" idx="5"/>
          </p:nvPr>
        </p:nvSpPr>
        <p:spPr>
          <a:noFill/>
        </p:spPr>
        <p:txBody>
          <a:bodyPr/>
          <a:lstStyle/>
          <a:p>
            <a:pPr defTabSz="914400"/>
            <a:fld id="{4B160566-CCBA-495B-B813-C19CFB5E29C6}" type="slidenum">
              <a:rPr lang="en-US" smtClean="0"/>
              <a:pPr defTabSz="914400"/>
              <a:t>22</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pPr algn="just" eaLnBrk="1" hangingPunct="1"/>
            <a:r>
              <a:rPr lang="en-IE" sz="1000" smtClean="0">
                <a:solidFill>
                  <a:srgbClr val="000000"/>
                </a:solidFill>
                <a:latin typeface="Arial" charset="0"/>
              </a:rPr>
              <a:t>**Moved from Candidate Type section to Structure the Interview section – note that this can be used prior to a face to face interview, or instead of if the manager is remote etc – Also note that if this is used instead of a face to face interview that the steps/approach described on the following slides should be also be used </a:t>
            </a:r>
          </a:p>
          <a:p>
            <a:pPr algn="just" eaLnBrk="1" hangingPunct="1"/>
            <a:endParaRPr lang="en-IE" sz="1000" b="0" smtClean="0">
              <a:solidFill>
                <a:srgbClr val="000000"/>
              </a:solidFill>
              <a:latin typeface="Arial" charset="0"/>
            </a:endParaRPr>
          </a:p>
          <a:p>
            <a:pPr algn="just" eaLnBrk="1" hangingPunct="1"/>
            <a:endParaRPr lang="en-IE" sz="1000" b="0" smtClean="0">
              <a:solidFill>
                <a:srgbClr val="000000"/>
              </a:solidFill>
              <a:latin typeface="Arial" charset="0"/>
            </a:endParaRPr>
          </a:p>
          <a:p>
            <a:pPr algn="just" eaLnBrk="1" hangingPunct="1"/>
            <a:r>
              <a:rPr lang="en-IE" sz="1000" b="0" smtClean="0">
                <a:solidFill>
                  <a:srgbClr val="000000"/>
                </a:solidFill>
                <a:latin typeface="Arial" charset="0"/>
              </a:rPr>
              <a:t>Telephone interviews must be taken as seriously as an in-person interview. No more than 45 mins as rule of thumb.  They are used by to screen candidates to determine whether or not to spend the time and money for a face-to-face interview. Phone interviews can be especially useful in situations where the candidate lives in geography, then the process is used to determine whether the candidate possesses the specific knowledge, skills and expertise, which would create a reason for a personal interview. </a:t>
            </a:r>
          </a:p>
          <a:p>
            <a:pPr algn="just" eaLnBrk="1" hangingPunct="1"/>
            <a:r>
              <a:rPr lang="en-IE" sz="1000" b="0" smtClean="0">
                <a:solidFill>
                  <a:srgbClr val="000000"/>
                </a:solidFill>
                <a:latin typeface="Arial" charset="0"/>
              </a:rPr>
              <a:t>At a minimum, an initial telephone contact will validate statements made on the resume, and be used to assess the candidate's personality, oral communication skills, and level of interest in the employer and the opportunity. 	</a:t>
            </a:r>
          </a:p>
          <a:p>
            <a:pPr algn="just" eaLnBrk="1" hangingPunct="1"/>
            <a:endParaRPr lang="en-IE" sz="1000" smtClean="0">
              <a:latin typeface="Arial" charset="0"/>
            </a:endParaRPr>
          </a:p>
        </p:txBody>
      </p:sp>
      <p:sp>
        <p:nvSpPr>
          <p:cNvPr id="63492" name="Slide Number Placeholder 3"/>
          <p:cNvSpPr>
            <a:spLocks noGrp="1"/>
          </p:cNvSpPr>
          <p:nvPr>
            <p:ph type="sldNum" sz="quarter" idx="5"/>
          </p:nvPr>
        </p:nvSpPr>
        <p:spPr>
          <a:noFill/>
        </p:spPr>
        <p:txBody>
          <a:bodyPr/>
          <a:lstStyle/>
          <a:p>
            <a:pPr defTabSz="914400"/>
            <a:fld id="{70329F89-575A-495C-91F5-65250A14B386}" type="slidenum">
              <a:rPr lang="en-US" smtClean="0"/>
              <a:pPr defTabSz="914400"/>
              <a:t>23</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pPr algn="just" eaLnBrk="1" hangingPunct="1"/>
            <a:r>
              <a:rPr lang="en-IE" sz="1000" b="0" smtClean="0">
                <a:solidFill>
                  <a:srgbClr val="000000"/>
                </a:solidFill>
                <a:latin typeface="Arial" charset="0"/>
              </a:rPr>
              <a:t>We are not suggesting here that we completely change our processes. What we need to do as Hiring Managers is to understand that the candidate was contacted by Oracle – they are not looking for a job.</a:t>
            </a:r>
          </a:p>
          <a:p>
            <a:pPr algn="just" eaLnBrk="1" hangingPunct="1"/>
            <a:endParaRPr lang="en-IE" sz="1000" b="0" smtClean="0">
              <a:solidFill>
                <a:srgbClr val="000000"/>
              </a:solidFill>
              <a:latin typeface="Arial" charset="0"/>
            </a:endParaRPr>
          </a:p>
          <a:p>
            <a:pPr eaLnBrk="1" hangingPunct="1"/>
            <a:endParaRPr lang="en-IE" smtClean="0">
              <a:latin typeface="Arial" charset="0"/>
            </a:endParaRPr>
          </a:p>
        </p:txBody>
      </p:sp>
      <p:sp>
        <p:nvSpPr>
          <p:cNvPr id="65540" name="Slide Number Placeholder 3"/>
          <p:cNvSpPr>
            <a:spLocks noGrp="1"/>
          </p:cNvSpPr>
          <p:nvPr>
            <p:ph type="sldNum" sz="quarter" idx="5"/>
          </p:nvPr>
        </p:nvSpPr>
        <p:spPr>
          <a:noFill/>
        </p:spPr>
        <p:txBody>
          <a:bodyPr/>
          <a:lstStyle/>
          <a:p>
            <a:pPr defTabSz="914400"/>
            <a:fld id="{8327D2D7-FC59-4C0A-A64C-B54B58E9E0C7}" type="slidenum">
              <a:rPr lang="en-US" smtClean="0"/>
              <a:pPr defTabSz="914400"/>
              <a:t>24</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pPr algn="just" eaLnBrk="1" hangingPunct="1"/>
            <a:r>
              <a:rPr lang="en-IE" sz="1000" b="0" smtClean="0">
                <a:solidFill>
                  <a:srgbClr val="000000"/>
                </a:solidFill>
                <a:latin typeface="Arial" charset="0"/>
              </a:rPr>
              <a:t>Remember when you were in a position where you were being interviewed? </a:t>
            </a:r>
          </a:p>
          <a:p>
            <a:pPr algn="just" eaLnBrk="1" hangingPunct="1"/>
            <a:r>
              <a:rPr lang="en-IE" sz="1000" b="0" smtClean="0">
                <a:solidFill>
                  <a:srgbClr val="000000"/>
                </a:solidFill>
                <a:latin typeface="Arial" charset="0"/>
              </a:rPr>
              <a:t>Most candidates feel vulnerable and as a result can be hypercritical of themselves. </a:t>
            </a:r>
          </a:p>
          <a:p>
            <a:pPr algn="just" eaLnBrk="1" hangingPunct="1"/>
            <a:r>
              <a:rPr lang="en-IE" sz="1000" b="0" smtClean="0">
                <a:solidFill>
                  <a:srgbClr val="000000"/>
                </a:solidFill>
                <a:latin typeface="Arial" charset="0"/>
              </a:rPr>
              <a:t>Other candidates may be sensitive about providing negative insights and insecure about qualifications. </a:t>
            </a:r>
          </a:p>
          <a:p>
            <a:pPr algn="just" eaLnBrk="1" hangingPunct="1"/>
            <a:r>
              <a:rPr lang="en-IE" sz="1000" b="0" smtClean="0">
                <a:solidFill>
                  <a:srgbClr val="000000"/>
                </a:solidFill>
                <a:latin typeface="Arial" charset="0"/>
              </a:rPr>
              <a:t>Remember that candidates are current or future Customers 	</a:t>
            </a:r>
          </a:p>
          <a:p>
            <a:pPr eaLnBrk="1" hangingPunct="1"/>
            <a:endParaRPr lang="en-IE" sz="1000" smtClean="0">
              <a:latin typeface="Arial" charset="0"/>
            </a:endParaRPr>
          </a:p>
        </p:txBody>
      </p:sp>
      <p:sp>
        <p:nvSpPr>
          <p:cNvPr id="66564" name="Slide Number Placeholder 3"/>
          <p:cNvSpPr>
            <a:spLocks noGrp="1"/>
          </p:cNvSpPr>
          <p:nvPr>
            <p:ph type="sldNum" sz="quarter" idx="5"/>
          </p:nvPr>
        </p:nvSpPr>
        <p:spPr>
          <a:noFill/>
        </p:spPr>
        <p:txBody>
          <a:bodyPr/>
          <a:lstStyle/>
          <a:p>
            <a:pPr defTabSz="914400"/>
            <a:fld id="{29CB2017-29A2-49D7-9D50-BED221BFBD37}" type="slidenum">
              <a:rPr lang="en-US" smtClean="0"/>
              <a:pPr defTabSz="914400"/>
              <a:t>25</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endParaRPr lang="en-IE" smtClean="0">
              <a:latin typeface="Arial" charset="0"/>
            </a:endParaRPr>
          </a:p>
        </p:txBody>
      </p:sp>
      <p:sp>
        <p:nvSpPr>
          <p:cNvPr id="70660" name="Slide Number Placeholder 3"/>
          <p:cNvSpPr>
            <a:spLocks noGrp="1"/>
          </p:cNvSpPr>
          <p:nvPr>
            <p:ph type="sldNum" sz="quarter" idx="5"/>
          </p:nvPr>
        </p:nvSpPr>
        <p:spPr>
          <a:noFill/>
        </p:spPr>
        <p:txBody>
          <a:bodyPr/>
          <a:lstStyle/>
          <a:p>
            <a:pPr defTabSz="914400"/>
            <a:fld id="{34D61CD1-C9C2-402B-AD9F-C182E18F640B}" type="slidenum">
              <a:rPr lang="en-US" smtClean="0"/>
              <a:pPr defTabSz="914400"/>
              <a:t>26</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xfrm>
            <a:off x="919163" y="746125"/>
            <a:ext cx="4960937" cy="3719513"/>
          </a:xfrm>
          <a:ln w="12700" cap="flat">
            <a:solidFill>
              <a:schemeClr val="tx1"/>
            </a:solidFill>
          </a:ln>
        </p:spPr>
      </p:sp>
      <p:sp>
        <p:nvSpPr>
          <p:cNvPr id="74755" name="Rectangle 3"/>
          <p:cNvSpPr>
            <a:spLocks noGrp="1" noChangeArrowheads="1"/>
          </p:cNvSpPr>
          <p:nvPr>
            <p:ph type="body" idx="1"/>
          </p:nvPr>
        </p:nvSpPr>
        <p:spPr>
          <a:xfrm>
            <a:off x="906463" y="4721225"/>
            <a:ext cx="4981575" cy="4464050"/>
          </a:xfrm>
          <a:noFill/>
          <a:ln/>
        </p:spPr>
        <p:txBody>
          <a:bodyPr lIns="88353" tIns="44177" rIns="88353" bIns="44177"/>
          <a:lstStyle/>
          <a:p>
            <a:endParaRPr lang="nl-NL"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pPr algn="just" eaLnBrk="1" hangingPunct="1"/>
            <a:r>
              <a:rPr lang="en-IE" b="0" dirty="0" smtClean="0">
                <a:solidFill>
                  <a:srgbClr val="000000"/>
                </a:solidFill>
                <a:latin typeface="Arial" charset="0"/>
              </a:rPr>
              <a:t>	</a:t>
            </a:r>
          </a:p>
          <a:p>
            <a:pPr eaLnBrk="1" hangingPunct="1"/>
            <a:endParaRPr lang="en-IE" dirty="0" smtClean="0">
              <a:latin typeface="Arial" charset="0"/>
            </a:endParaRPr>
          </a:p>
        </p:txBody>
      </p:sp>
      <p:sp>
        <p:nvSpPr>
          <p:cNvPr id="43012" name="Slide Number Placeholder 3"/>
          <p:cNvSpPr>
            <a:spLocks noGrp="1"/>
          </p:cNvSpPr>
          <p:nvPr>
            <p:ph type="sldNum" sz="quarter" idx="5"/>
          </p:nvPr>
        </p:nvSpPr>
        <p:spPr>
          <a:noFill/>
        </p:spPr>
        <p:txBody>
          <a:bodyPr/>
          <a:lstStyle/>
          <a:p>
            <a:pPr defTabSz="914400"/>
            <a:fld id="{9D6AD7E2-EDB8-4DF4-B7F4-2206F9027C58}" type="slidenum">
              <a:rPr lang="en-US" smtClean="0"/>
              <a:pPr defTabSz="914400"/>
              <a:t>5</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endParaRPr lang="en-IE" smtClean="0">
              <a:latin typeface="Arial" charset="0"/>
            </a:endParaRPr>
          </a:p>
        </p:txBody>
      </p:sp>
      <p:sp>
        <p:nvSpPr>
          <p:cNvPr id="45060" name="Slide Number Placeholder 3"/>
          <p:cNvSpPr>
            <a:spLocks noGrp="1"/>
          </p:cNvSpPr>
          <p:nvPr>
            <p:ph type="sldNum" sz="quarter" idx="5"/>
          </p:nvPr>
        </p:nvSpPr>
        <p:spPr>
          <a:noFill/>
        </p:spPr>
        <p:txBody>
          <a:bodyPr/>
          <a:lstStyle/>
          <a:p>
            <a:pPr defTabSz="914400"/>
            <a:fld id="{CD441706-D38F-41A6-B0F5-E6C67B59FC7C}" type="slidenum">
              <a:rPr lang="en-US" smtClean="0"/>
              <a:pPr defTabSz="914400"/>
              <a:t>6</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pPr algn="just" eaLnBrk="1" hangingPunct="1"/>
            <a:r>
              <a:rPr lang="en-IE" sz="1000" b="0" smtClean="0">
                <a:solidFill>
                  <a:srgbClr val="000000"/>
                </a:solidFill>
                <a:latin typeface="Arial" charset="0"/>
              </a:rPr>
              <a:t>This is an important step in the overall recruitment process where the recruitment team work with the hiring managers to develop the overall sourcing strategy. </a:t>
            </a:r>
          </a:p>
          <a:p>
            <a:pPr algn="just" eaLnBrk="1" hangingPunct="1"/>
            <a:r>
              <a:rPr lang="en-IE" sz="1000" b="0" smtClean="0">
                <a:solidFill>
                  <a:srgbClr val="000000"/>
                </a:solidFill>
                <a:latin typeface="Arial" charset="0"/>
              </a:rPr>
              <a:t>Carrying out a comprehensive strategy at this stage will enable recruitment to attract the correct individuals who meet the position requirements, salary and career aspirations. </a:t>
            </a:r>
          </a:p>
          <a:p>
            <a:pPr algn="just" eaLnBrk="1" hangingPunct="1"/>
            <a:endParaRPr lang="en-IE" smtClean="0">
              <a:latin typeface="Arial" charset="0"/>
            </a:endParaRPr>
          </a:p>
        </p:txBody>
      </p:sp>
      <p:sp>
        <p:nvSpPr>
          <p:cNvPr id="46084" name="Slide Number Placeholder 3"/>
          <p:cNvSpPr>
            <a:spLocks noGrp="1"/>
          </p:cNvSpPr>
          <p:nvPr>
            <p:ph type="sldNum" sz="quarter" idx="5"/>
          </p:nvPr>
        </p:nvSpPr>
        <p:spPr>
          <a:noFill/>
        </p:spPr>
        <p:txBody>
          <a:bodyPr/>
          <a:lstStyle/>
          <a:p>
            <a:pPr defTabSz="914400"/>
            <a:fld id="{7E1449F9-B4AE-477A-A98B-470411FE5A9B}" type="slidenum">
              <a:rPr lang="en-US" smtClean="0"/>
              <a:pPr defTabSz="914400"/>
              <a:t>7</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p:spPr>
        <p:txBody>
          <a:bodyPr/>
          <a:lstStyle/>
          <a:p>
            <a:pPr eaLnBrk="1" hangingPunct="1"/>
            <a:endParaRPr lang="en-IE" sz="1000" smtClean="0">
              <a:latin typeface="Arial" charset="0"/>
            </a:endParaRPr>
          </a:p>
        </p:txBody>
      </p:sp>
      <p:sp>
        <p:nvSpPr>
          <p:cNvPr id="47108" name="Slide Number Placeholder 3"/>
          <p:cNvSpPr>
            <a:spLocks noGrp="1"/>
          </p:cNvSpPr>
          <p:nvPr>
            <p:ph type="sldNum" sz="quarter" idx="5"/>
          </p:nvPr>
        </p:nvSpPr>
        <p:spPr>
          <a:noFill/>
        </p:spPr>
        <p:txBody>
          <a:bodyPr/>
          <a:lstStyle/>
          <a:p>
            <a:pPr defTabSz="914400"/>
            <a:fld id="{F12DED88-47E7-42E1-80A9-E74165A89FA8}" type="slidenum">
              <a:rPr lang="en-US" smtClean="0"/>
              <a:pPr defTabSz="914400"/>
              <a:t>8</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endParaRPr lang="en-IE" smtClean="0">
              <a:latin typeface="Arial" charset="0"/>
            </a:endParaRPr>
          </a:p>
        </p:txBody>
      </p:sp>
      <p:sp>
        <p:nvSpPr>
          <p:cNvPr id="48132" name="Slide Number Placeholder 3"/>
          <p:cNvSpPr>
            <a:spLocks noGrp="1"/>
          </p:cNvSpPr>
          <p:nvPr>
            <p:ph type="sldNum" sz="quarter" idx="5"/>
          </p:nvPr>
        </p:nvSpPr>
        <p:spPr>
          <a:noFill/>
        </p:spPr>
        <p:txBody>
          <a:bodyPr/>
          <a:lstStyle/>
          <a:p>
            <a:pPr defTabSz="914400"/>
            <a:fld id="{8E88F64B-5FDD-408D-BF71-0157A516CA61}" type="slidenum">
              <a:rPr lang="en-US" smtClean="0"/>
              <a:pPr defTabSz="914400"/>
              <a:t>9</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endParaRPr lang="en-IE" smtClean="0">
              <a:latin typeface="Arial" charset="0"/>
            </a:endParaRPr>
          </a:p>
        </p:txBody>
      </p:sp>
      <p:sp>
        <p:nvSpPr>
          <p:cNvPr id="49156" name="Slide Number Placeholder 3"/>
          <p:cNvSpPr>
            <a:spLocks noGrp="1"/>
          </p:cNvSpPr>
          <p:nvPr>
            <p:ph type="sldNum" sz="quarter" idx="5"/>
          </p:nvPr>
        </p:nvSpPr>
        <p:spPr>
          <a:noFill/>
        </p:spPr>
        <p:txBody>
          <a:bodyPr/>
          <a:lstStyle/>
          <a:p>
            <a:pPr defTabSz="914400"/>
            <a:fld id="{D0030285-692F-4713-A90B-51397D465337}" type="slidenum">
              <a:rPr lang="en-US" smtClean="0"/>
              <a:pPr defTabSz="914400"/>
              <a:t>10</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endParaRPr lang="en-IE" smtClean="0">
              <a:latin typeface="Arial" charset="0"/>
            </a:endParaRPr>
          </a:p>
        </p:txBody>
      </p:sp>
      <p:sp>
        <p:nvSpPr>
          <p:cNvPr id="50180" name="Slide Number Placeholder 3"/>
          <p:cNvSpPr>
            <a:spLocks noGrp="1"/>
          </p:cNvSpPr>
          <p:nvPr>
            <p:ph type="sldNum" sz="quarter" idx="5"/>
          </p:nvPr>
        </p:nvSpPr>
        <p:spPr>
          <a:noFill/>
        </p:spPr>
        <p:txBody>
          <a:bodyPr/>
          <a:lstStyle/>
          <a:p>
            <a:pPr defTabSz="914400"/>
            <a:fld id="{D9BF7446-0997-4333-A3A5-25B506C84149}" type="slidenum">
              <a:rPr lang="en-US" smtClean="0"/>
              <a:pPr defTabSz="914400"/>
              <a:t>11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image" Target="../media/image7.emf"/><Relationship Id="rId2" Type="http://schemas.openxmlformats.org/officeDocument/2006/relationships/chart" Target="../charts/chart1.xml"/><Relationship Id="rId1" Type="http://schemas.openxmlformats.org/officeDocument/2006/relationships/slideMaster" Target="../slideMasters/slideMaster1.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Master" Target="../slideMasters/slideMaster1.xml"/><Relationship Id="rId4" Type="http://schemas.openxmlformats.org/officeDocument/2006/relationships/image" Target="../media/image11.jpe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re1">
    <p:bg>
      <p:bgPr>
        <a:solidFill>
          <a:srgbClr val="0B387C"/>
        </a:solidFill>
        <a:effectLst/>
      </p:bgPr>
    </p:bg>
    <p:spTree>
      <p:nvGrpSpPr>
        <p:cNvPr id="1" name=""/>
        <p:cNvGrpSpPr/>
        <p:nvPr/>
      </p:nvGrpSpPr>
      <p:grpSpPr>
        <a:xfrm>
          <a:off x="0" y="0"/>
          <a:ext cx="0" cy="0"/>
          <a:chOff x="0" y="0"/>
          <a:chExt cx="0" cy="0"/>
        </a:xfrm>
      </p:grpSpPr>
      <p:pic>
        <p:nvPicPr>
          <p:cNvPr id="2" name="Image 1" descr="LOGOTakepart.eps"/>
          <p:cNvPicPr>
            <a:picLocks noChangeAspect="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3976969" y="2681939"/>
            <a:ext cx="1207464" cy="1658096"/>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 val="197821958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mv="urn:schemas-microsoft-com:mac:vml"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exte et contenu">
    <p:spTree>
      <p:nvGrpSpPr>
        <p:cNvPr id="1" name=""/>
        <p:cNvGrpSpPr/>
        <p:nvPr/>
      </p:nvGrpSpPr>
      <p:grpSpPr>
        <a:xfrm>
          <a:off x="0" y="0"/>
          <a:ext cx="0" cy="0"/>
          <a:chOff x="0" y="0"/>
          <a:chExt cx="0" cy="0"/>
        </a:xfrm>
      </p:grpSpPr>
      <p:sp>
        <p:nvSpPr>
          <p:cNvPr id="7" name="Espace réservé du contenu 2"/>
          <p:cNvSpPr>
            <a:spLocks noGrp="1"/>
          </p:cNvSpPr>
          <p:nvPr>
            <p:ph sz="half" idx="13"/>
          </p:nvPr>
        </p:nvSpPr>
        <p:spPr>
          <a:xfrm>
            <a:off x="4724400" y="457201"/>
            <a:ext cx="3886200" cy="5094141"/>
          </a:xfrm>
        </p:spPr>
        <p:txBody>
          <a:bodyPr>
            <a:normAutofit/>
          </a:bodyPr>
          <a:lstStyle>
            <a:lvl1pPr marL="0" indent="0">
              <a:buFont typeface="Wingdings" charset="2"/>
              <a:buNone/>
              <a:defRPr sz="2000">
                <a:solidFill>
                  <a:srgbClr val="0B387C"/>
                </a:solidFill>
              </a:defRPr>
            </a:lvl1pPr>
          </a:lstStyle>
          <a:p>
            <a:pPr lvl="0"/>
            <a:r>
              <a:rPr lang="en-US" smtClean="0"/>
              <a:t>Click to edit Master text styles</a:t>
            </a:r>
          </a:p>
        </p:txBody>
      </p:sp>
      <p:sp>
        <p:nvSpPr>
          <p:cNvPr id="12" name="Espace réservé du texte 4"/>
          <p:cNvSpPr>
            <a:spLocks noGrp="1"/>
          </p:cNvSpPr>
          <p:nvPr>
            <p:ph type="body" sz="quarter" idx="12"/>
          </p:nvPr>
        </p:nvSpPr>
        <p:spPr>
          <a:xfrm>
            <a:off x="520323" y="457200"/>
            <a:ext cx="3975477" cy="5094141"/>
          </a:xfrm>
        </p:spPr>
        <p:txBody>
          <a:bodyPr>
            <a:normAutofit/>
          </a:bodyPr>
          <a:lstStyle>
            <a:lvl1pPr marL="0" indent="0">
              <a:buNone/>
              <a:defRPr sz="2000">
                <a:solidFill>
                  <a:srgbClr val="0B387C"/>
                </a:solidFill>
              </a:defRPr>
            </a:lvl1pPr>
            <a:lvl2pPr marL="800100" indent="-342900">
              <a:buFont typeface="Wingdings" charset="2"/>
              <a:buChar char="§"/>
              <a:defRPr sz="2000">
                <a:solidFill>
                  <a:srgbClr val="0B387C"/>
                </a:solidFill>
              </a:defRPr>
            </a:lvl2pPr>
            <a:lvl3pPr marL="914400" indent="0">
              <a:buNone/>
              <a:defRPr sz="1800">
                <a:solidFill>
                  <a:srgbClr val="0B387C"/>
                </a:solidFill>
              </a:defRPr>
            </a:lvl3pPr>
            <a:lvl4pPr marL="1371600" indent="0">
              <a:buNone/>
              <a:defRPr sz="1600">
                <a:solidFill>
                  <a:srgbClr val="0B387C"/>
                </a:solidFill>
              </a:defRPr>
            </a:lvl4pPr>
            <a:lvl5pPr marL="1828800" indent="0">
              <a:buNone/>
              <a:defRPr sz="1400">
                <a:solidFill>
                  <a:srgbClr val="0B387C"/>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dirty="0"/>
          </a:p>
        </p:txBody>
      </p:sp>
      <p:pic>
        <p:nvPicPr>
          <p:cNvPr id="11" name="Image 10" descr="logoptt.eps"/>
          <p:cNvPicPr>
            <a:picLocks noChangeAspect="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138477" y="6136317"/>
            <a:ext cx="3326481" cy="663927"/>
          </a:xfrm>
          <a:prstGeom prst="rect">
            <a:avLst/>
          </a:prstGeom>
        </p:spPr>
      </p:pic>
      <p:sp>
        <p:nvSpPr>
          <p:cNvPr id="6" name="Espace réservé de la date 3"/>
          <p:cNvSpPr txBox="1">
            <a:spLocks/>
          </p:cNvSpPr>
          <p:nvPr/>
        </p:nvSpPr>
        <p:spPr>
          <a:xfrm>
            <a:off x="7302267" y="6162767"/>
            <a:ext cx="1749426" cy="770468"/>
          </a:xfrm>
          <a:prstGeom prst="rect">
            <a:avLst/>
          </a:prstGeom>
        </p:spPr>
        <p:txBody>
          <a:bodyPr vert="horz" lIns="91440" tIns="45720" rIns="91440" bIns="45720" rtlCol="0" anchor="ctr"/>
          <a:lstStyle>
            <a:defPPr>
              <a:defRPr lang="en-US"/>
            </a:defPPr>
            <a:lvl1pPr marL="0" algn="r"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Friday</a:t>
            </a:r>
            <a:r>
              <a:rPr lang="fr-FR" baseline="0" dirty="0" smtClean="0"/>
              <a:t> 18</a:t>
            </a:r>
            <a:r>
              <a:rPr lang="fr-FR" baseline="30000" dirty="0" smtClean="0"/>
              <a:t>th</a:t>
            </a:r>
            <a:r>
              <a:rPr lang="fr-FR" baseline="0" dirty="0" smtClean="0"/>
              <a:t> </a:t>
            </a:r>
            <a:r>
              <a:rPr lang="fr-FR" baseline="0" dirty="0" err="1" smtClean="0"/>
              <a:t>November</a:t>
            </a:r>
            <a:r>
              <a:rPr lang="fr-FR" baseline="0" dirty="0" smtClean="0"/>
              <a:t> 2011</a:t>
            </a:r>
          </a:p>
        </p:txBody>
      </p:sp>
    </p:spTree>
    <p:extLst>
      <p:ext uri="{BB962C8B-B14F-4D97-AF65-F5344CB8AC3E}">
        <p14:creationId xmlns:mc="http://schemas.openxmlformats.org/markup-compatibility/2006" xmlns:mv="urn:schemas-microsoft-com:mac:vml" xmlns:p14="http://schemas.microsoft.com/office/powerpoint/2010/main" xmlns="" val="87026113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Exemples graphiques ">
    <p:spTree>
      <p:nvGrpSpPr>
        <p:cNvPr id="1" name=""/>
        <p:cNvGrpSpPr/>
        <p:nvPr/>
      </p:nvGrpSpPr>
      <p:grpSpPr>
        <a:xfrm>
          <a:off x="0" y="0"/>
          <a:ext cx="0" cy="0"/>
          <a:chOff x="0" y="0"/>
          <a:chExt cx="0" cy="0"/>
        </a:xfrm>
      </p:grpSpPr>
      <p:sp>
        <p:nvSpPr>
          <p:cNvPr id="3" name="Espace réservé du graphique 2"/>
          <p:cNvSpPr>
            <a:spLocks noGrp="1"/>
          </p:cNvSpPr>
          <p:nvPr>
            <p:ph type="chart" sz="quarter" idx="13" hasCustomPrompt="1"/>
          </p:nvPr>
        </p:nvSpPr>
        <p:spPr>
          <a:xfrm>
            <a:off x="531814" y="457200"/>
            <a:ext cx="8077200" cy="5103813"/>
          </a:xfrm>
        </p:spPr>
        <p:txBody>
          <a:bodyPr>
            <a:normAutofit/>
          </a:bodyPr>
          <a:lstStyle>
            <a:lvl1pPr marL="0" indent="0">
              <a:buNone/>
              <a:defRPr sz="2000">
                <a:solidFill>
                  <a:srgbClr val="0B387C"/>
                </a:solidFill>
              </a:defRPr>
            </a:lvl1pPr>
          </a:lstStyle>
          <a:p>
            <a:r>
              <a:rPr lang="fr-FR" dirty="0" smtClean="0"/>
              <a:t>Exemples graphiques </a:t>
            </a:r>
            <a:endParaRPr lang="fr-FR" dirty="0"/>
          </a:p>
        </p:txBody>
      </p:sp>
      <p:graphicFrame>
        <p:nvGraphicFramePr>
          <p:cNvPr id="5" name="Graphique 4"/>
          <p:cNvGraphicFramePr/>
          <p:nvPr>
            <p:extLst>
              <p:ext uri="{D42A27DB-BD31-4B8C-83A1-F6EECF244321}">
                <p14:modId xmlns:mc="http://schemas.openxmlformats.org/markup-compatibility/2006" xmlns:mv="urn:schemas-microsoft-com:mac:vml" xmlns:p14="http://schemas.microsoft.com/office/powerpoint/2010/main" xmlns="" val="1332953008"/>
              </p:ext>
            </p:extLst>
          </p:nvPr>
        </p:nvGraphicFramePr>
        <p:xfrm>
          <a:off x="608013" y="1066800"/>
          <a:ext cx="3048000" cy="24638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Graphique 5"/>
          <p:cNvGraphicFramePr/>
          <p:nvPr>
            <p:extLst>
              <p:ext uri="{D42A27DB-BD31-4B8C-83A1-F6EECF244321}">
                <p14:modId xmlns:mc="http://schemas.openxmlformats.org/markup-compatibility/2006" xmlns:mv="urn:schemas-microsoft-com:mac:vml" xmlns:p14="http://schemas.microsoft.com/office/powerpoint/2010/main" xmlns="" val="1860458678"/>
              </p:ext>
            </p:extLst>
          </p:nvPr>
        </p:nvGraphicFramePr>
        <p:xfrm>
          <a:off x="3886200" y="1066800"/>
          <a:ext cx="2286000" cy="2133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Graphique 7"/>
          <p:cNvGraphicFramePr/>
          <p:nvPr>
            <p:extLst>
              <p:ext uri="{D42A27DB-BD31-4B8C-83A1-F6EECF244321}">
                <p14:modId xmlns:mc="http://schemas.openxmlformats.org/markup-compatibility/2006" xmlns:mv="urn:schemas-microsoft-com:mac:vml" xmlns:p14="http://schemas.microsoft.com/office/powerpoint/2010/main" xmlns="" val="771965096"/>
              </p:ext>
            </p:extLst>
          </p:nvPr>
        </p:nvGraphicFramePr>
        <p:xfrm>
          <a:off x="4037014" y="669786"/>
          <a:ext cx="4572000" cy="3048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Graphique 8"/>
          <p:cNvGraphicFramePr/>
          <p:nvPr>
            <p:extLst>
              <p:ext uri="{D42A27DB-BD31-4B8C-83A1-F6EECF244321}">
                <p14:modId xmlns:mc="http://schemas.openxmlformats.org/markup-compatibility/2006" xmlns:mv="urn:schemas-microsoft-com:mac:vml" xmlns:p14="http://schemas.microsoft.com/office/powerpoint/2010/main" xmlns="" val="990786150"/>
              </p:ext>
            </p:extLst>
          </p:nvPr>
        </p:nvGraphicFramePr>
        <p:xfrm>
          <a:off x="608013" y="3452813"/>
          <a:ext cx="2819400" cy="21082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Graphique 11"/>
          <p:cNvGraphicFramePr/>
          <p:nvPr>
            <p:extLst>
              <p:ext uri="{D42A27DB-BD31-4B8C-83A1-F6EECF244321}">
                <p14:modId xmlns:mc="http://schemas.openxmlformats.org/markup-compatibility/2006" xmlns:mv="urn:schemas-microsoft-com:mac:vml" xmlns:p14="http://schemas.microsoft.com/office/powerpoint/2010/main" xmlns="" val="3839860394"/>
              </p:ext>
            </p:extLst>
          </p:nvPr>
        </p:nvGraphicFramePr>
        <p:xfrm>
          <a:off x="4873627" y="3582612"/>
          <a:ext cx="3735387" cy="2037892"/>
        </p:xfrm>
        <a:graphic>
          <a:graphicData uri="http://schemas.openxmlformats.org/drawingml/2006/chart">
            <c:chart xmlns:c="http://schemas.openxmlformats.org/drawingml/2006/chart" xmlns:r="http://schemas.openxmlformats.org/officeDocument/2006/relationships" r:id="rId6"/>
          </a:graphicData>
        </a:graphic>
      </p:graphicFrame>
      <p:pic>
        <p:nvPicPr>
          <p:cNvPr id="17" name="Image 16" descr="logoptt.eps"/>
          <p:cNvPicPr>
            <a:picLocks noChangeAspect="1"/>
          </p:cNvPicPr>
          <p:nvPr/>
        </p:nvPicPr>
        <p:blipFill>
          <a:blip r:embed="rId7"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138477" y="6136317"/>
            <a:ext cx="3326481" cy="663927"/>
          </a:xfrm>
          <a:prstGeom prst="rect">
            <a:avLst/>
          </a:prstGeom>
        </p:spPr>
      </p:pic>
      <p:sp>
        <p:nvSpPr>
          <p:cNvPr id="10" name="Espace réservé de la date 3"/>
          <p:cNvSpPr txBox="1">
            <a:spLocks/>
          </p:cNvSpPr>
          <p:nvPr/>
        </p:nvSpPr>
        <p:spPr>
          <a:xfrm>
            <a:off x="7302267" y="6162767"/>
            <a:ext cx="1749426" cy="770468"/>
          </a:xfrm>
          <a:prstGeom prst="rect">
            <a:avLst/>
          </a:prstGeom>
        </p:spPr>
        <p:txBody>
          <a:bodyPr vert="horz" lIns="91440" tIns="45720" rIns="91440" bIns="45720" rtlCol="0" anchor="ctr"/>
          <a:lstStyle>
            <a:defPPr>
              <a:defRPr lang="en-US"/>
            </a:defPPr>
            <a:lvl1pPr marL="0" algn="r"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Friday</a:t>
            </a:r>
            <a:r>
              <a:rPr lang="fr-FR" baseline="0" dirty="0" smtClean="0"/>
              <a:t> 18</a:t>
            </a:r>
            <a:r>
              <a:rPr lang="fr-FR" baseline="30000" dirty="0" smtClean="0"/>
              <a:t>th</a:t>
            </a:r>
            <a:r>
              <a:rPr lang="fr-FR" baseline="0" dirty="0" smtClean="0"/>
              <a:t> </a:t>
            </a:r>
            <a:r>
              <a:rPr lang="fr-FR" baseline="0" dirty="0" err="1" smtClean="0"/>
              <a:t>November</a:t>
            </a:r>
            <a:r>
              <a:rPr lang="fr-FR" baseline="0" dirty="0" smtClean="0"/>
              <a:t> 2011</a:t>
            </a:r>
          </a:p>
        </p:txBody>
      </p:sp>
    </p:spTree>
    <p:extLst>
      <p:ext uri="{BB962C8B-B14F-4D97-AF65-F5344CB8AC3E}">
        <p14:creationId xmlns:mc="http://schemas.openxmlformats.org/markup-compatibility/2006" xmlns:mv="urn:schemas-microsoft-com:mac:vml" xmlns:p14="http://schemas.microsoft.com/office/powerpoint/2010/main" xmlns="" val="110347168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Texte et contenu 2">
    <p:spTree>
      <p:nvGrpSpPr>
        <p:cNvPr id="1" name=""/>
        <p:cNvGrpSpPr/>
        <p:nvPr/>
      </p:nvGrpSpPr>
      <p:grpSpPr>
        <a:xfrm>
          <a:off x="0" y="0"/>
          <a:ext cx="0" cy="0"/>
          <a:chOff x="0" y="0"/>
          <a:chExt cx="0" cy="0"/>
        </a:xfrm>
      </p:grpSpPr>
      <p:sp>
        <p:nvSpPr>
          <p:cNvPr id="3" name="Espace réservé pour une image  2"/>
          <p:cNvSpPr>
            <a:spLocks noGrp="1"/>
          </p:cNvSpPr>
          <p:nvPr>
            <p:ph type="pic" sz="quarter" idx="13"/>
          </p:nvPr>
        </p:nvSpPr>
        <p:spPr>
          <a:xfrm>
            <a:off x="6781800" y="457200"/>
            <a:ext cx="1827213" cy="5103813"/>
          </a:xfrm>
        </p:spPr>
        <p:txBody>
          <a:bodyPr>
            <a:normAutofit/>
          </a:bodyPr>
          <a:lstStyle>
            <a:lvl1pPr marL="0" indent="0">
              <a:buNone/>
              <a:defRPr sz="2000">
                <a:solidFill>
                  <a:srgbClr val="0B387C"/>
                </a:solidFill>
              </a:defRPr>
            </a:lvl1pPr>
          </a:lstStyle>
          <a:p>
            <a:r>
              <a:rPr lang="en-US" smtClean="0"/>
              <a:t>Click icon to add picture</a:t>
            </a:r>
            <a:endParaRPr lang="fr-FR" dirty="0"/>
          </a:p>
        </p:txBody>
      </p:sp>
      <p:sp>
        <p:nvSpPr>
          <p:cNvPr id="8" name="Espace réservé du texte 4"/>
          <p:cNvSpPr>
            <a:spLocks noGrp="1"/>
          </p:cNvSpPr>
          <p:nvPr>
            <p:ph type="body" sz="quarter" idx="12"/>
          </p:nvPr>
        </p:nvSpPr>
        <p:spPr>
          <a:xfrm>
            <a:off x="520323" y="457200"/>
            <a:ext cx="6032877" cy="5103813"/>
          </a:xfrm>
        </p:spPr>
        <p:txBody>
          <a:bodyPr>
            <a:normAutofit/>
          </a:bodyPr>
          <a:lstStyle>
            <a:lvl1pPr marL="0" indent="0">
              <a:buNone/>
              <a:defRPr sz="2000">
                <a:solidFill>
                  <a:srgbClr val="0B387C"/>
                </a:solidFill>
              </a:defRPr>
            </a:lvl1pPr>
            <a:lvl2pPr marL="800100" indent="-342900">
              <a:buFont typeface="Wingdings" charset="2"/>
              <a:buChar char="§"/>
              <a:defRPr sz="2000">
                <a:solidFill>
                  <a:srgbClr val="0B387C"/>
                </a:solidFill>
              </a:defRPr>
            </a:lvl2pPr>
            <a:lvl3pPr marL="914400" indent="0">
              <a:buNone/>
              <a:defRPr sz="1800">
                <a:solidFill>
                  <a:srgbClr val="0B387C"/>
                </a:solidFill>
              </a:defRPr>
            </a:lvl3pPr>
            <a:lvl4pPr marL="1371600" indent="0">
              <a:buNone/>
              <a:defRPr sz="1600">
                <a:solidFill>
                  <a:srgbClr val="0B387C"/>
                </a:solidFill>
              </a:defRPr>
            </a:lvl4pPr>
            <a:lvl5pPr marL="1828800" indent="0">
              <a:buNone/>
              <a:defRPr sz="1400">
                <a:solidFill>
                  <a:srgbClr val="0B387C"/>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dirty="0"/>
          </a:p>
        </p:txBody>
      </p:sp>
      <p:pic>
        <p:nvPicPr>
          <p:cNvPr id="13" name="Image 12" descr="logoptt.eps"/>
          <p:cNvPicPr>
            <a:picLocks noChangeAspect="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138477" y="6136317"/>
            <a:ext cx="3326481" cy="663927"/>
          </a:xfrm>
          <a:prstGeom prst="rect">
            <a:avLst/>
          </a:prstGeom>
        </p:spPr>
      </p:pic>
      <p:sp>
        <p:nvSpPr>
          <p:cNvPr id="6" name="Espace réservé de la date 3"/>
          <p:cNvSpPr txBox="1">
            <a:spLocks/>
          </p:cNvSpPr>
          <p:nvPr/>
        </p:nvSpPr>
        <p:spPr>
          <a:xfrm>
            <a:off x="7302267" y="6162767"/>
            <a:ext cx="1749426" cy="770468"/>
          </a:xfrm>
          <a:prstGeom prst="rect">
            <a:avLst/>
          </a:prstGeom>
        </p:spPr>
        <p:txBody>
          <a:bodyPr vert="horz" lIns="91440" tIns="45720" rIns="91440" bIns="45720" rtlCol="0" anchor="ctr"/>
          <a:lstStyle>
            <a:defPPr>
              <a:defRPr lang="en-US"/>
            </a:defPPr>
            <a:lvl1pPr marL="0" algn="r"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Friday</a:t>
            </a:r>
            <a:r>
              <a:rPr lang="fr-FR" baseline="0" dirty="0" smtClean="0"/>
              <a:t> 18</a:t>
            </a:r>
            <a:r>
              <a:rPr lang="fr-FR" baseline="30000" dirty="0" smtClean="0"/>
              <a:t>th</a:t>
            </a:r>
            <a:r>
              <a:rPr lang="fr-FR" baseline="0" dirty="0" smtClean="0"/>
              <a:t> </a:t>
            </a:r>
            <a:r>
              <a:rPr lang="fr-FR" baseline="0" dirty="0" err="1" smtClean="0"/>
              <a:t>November</a:t>
            </a:r>
            <a:r>
              <a:rPr lang="fr-FR" baseline="0" dirty="0" smtClean="0"/>
              <a:t> 2011</a:t>
            </a:r>
          </a:p>
        </p:txBody>
      </p:sp>
    </p:spTree>
    <p:extLst>
      <p:ext uri="{BB962C8B-B14F-4D97-AF65-F5344CB8AC3E}">
        <p14:creationId xmlns:mc="http://schemas.openxmlformats.org/markup-compatibility/2006" xmlns:mv="urn:schemas-microsoft-com:mac:vml" xmlns:p14="http://schemas.microsoft.com/office/powerpoint/2010/main" xmlns="" val="333037831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Contenu">
    <p:spTree>
      <p:nvGrpSpPr>
        <p:cNvPr id="1" name=""/>
        <p:cNvGrpSpPr/>
        <p:nvPr/>
      </p:nvGrpSpPr>
      <p:grpSpPr>
        <a:xfrm>
          <a:off x="0" y="0"/>
          <a:ext cx="0" cy="0"/>
          <a:chOff x="0" y="0"/>
          <a:chExt cx="0" cy="0"/>
        </a:xfrm>
      </p:grpSpPr>
      <p:sp>
        <p:nvSpPr>
          <p:cNvPr id="11" name="Espace réservé du contenu 2"/>
          <p:cNvSpPr>
            <a:spLocks noGrp="1"/>
          </p:cNvSpPr>
          <p:nvPr>
            <p:ph sz="half" idx="12" hasCustomPrompt="1"/>
          </p:nvPr>
        </p:nvSpPr>
        <p:spPr>
          <a:xfrm>
            <a:off x="531813" y="457201"/>
            <a:ext cx="8077201" cy="5103812"/>
          </a:xfrm>
        </p:spPr>
        <p:txBody>
          <a:bodyPr anchor="t">
            <a:normAutofit/>
          </a:bodyPr>
          <a:lstStyle>
            <a:lvl1pPr marL="0" indent="0">
              <a:buFont typeface="Wingdings" charset="2"/>
              <a:buNone/>
              <a:defRPr sz="2000">
                <a:solidFill>
                  <a:srgbClr val="0B387C"/>
                </a:solidFill>
              </a:defRPr>
            </a:lvl1pPr>
          </a:lstStyle>
          <a:p>
            <a:r>
              <a:rPr lang="fr-FR" dirty="0" smtClean="0"/>
              <a:t>Object</a:t>
            </a:r>
            <a:endParaRPr lang="fr-FR" dirty="0"/>
          </a:p>
        </p:txBody>
      </p:sp>
      <p:pic>
        <p:nvPicPr>
          <p:cNvPr id="12" name="Image 11" descr="logoptt.eps"/>
          <p:cNvPicPr>
            <a:picLocks noChangeAspect="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138477" y="6136317"/>
            <a:ext cx="3326481" cy="663927"/>
          </a:xfrm>
          <a:prstGeom prst="rect">
            <a:avLst/>
          </a:prstGeom>
        </p:spPr>
      </p:pic>
      <p:sp>
        <p:nvSpPr>
          <p:cNvPr id="5" name="Espace réservé de la date 3"/>
          <p:cNvSpPr txBox="1">
            <a:spLocks/>
          </p:cNvSpPr>
          <p:nvPr/>
        </p:nvSpPr>
        <p:spPr>
          <a:xfrm>
            <a:off x="7302267" y="6162767"/>
            <a:ext cx="1749426" cy="770468"/>
          </a:xfrm>
          <a:prstGeom prst="rect">
            <a:avLst/>
          </a:prstGeom>
        </p:spPr>
        <p:txBody>
          <a:bodyPr vert="horz" lIns="91440" tIns="45720" rIns="91440" bIns="45720" rtlCol="0" anchor="ctr"/>
          <a:lstStyle>
            <a:defPPr>
              <a:defRPr lang="en-US"/>
            </a:defPPr>
            <a:lvl1pPr marL="0" algn="r"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Friday</a:t>
            </a:r>
            <a:r>
              <a:rPr lang="fr-FR" baseline="0" dirty="0" smtClean="0"/>
              <a:t> 18</a:t>
            </a:r>
            <a:r>
              <a:rPr lang="fr-FR" baseline="30000" dirty="0" smtClean="0"/>
              <a:t>th</a:t>
            </a:r>
            <a:r>
              <a:rPr lang="fr-FR" baseline="0" dirty="0" smtClean="0"/>
              <a:t> </a:t>
            </a:r>
            <a:r>
              <a:rPr lang="fr-FR" baseline="0" dirty="0" err="1" smtClean="0"/>
              <a:t>November</a:t>
            </a:r>
            <a:r>
              <a:rPr lang="fr-FR" baseline="0" dirty="0" smtClean="0"/>
              <a:t> 2011</a:t>
            </a:r>
          </a:p>
        </p:txBody>
      </p:sp>
    </p:spTree>
    <p:extLst>
      <p:ext uri="{BB962C8B-B14F-4D97-AF65-F5344CB8AC3E}">
        <p14:creationId xmlns:mc="http://schemas.openxmlformats.org/markup-compatibility/2006" xmlns:mv="urn:schemas-microsoft-com:mac:vml" xmlns:p14="http://schemas.microsoft.com/office/powerpoint/2010/main" xmlns="" val="313949341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itre et texte">
    <p:spTree>
      <p:nvGrpSpPr>
        <p:cNvPr id="1" name=""/>
        <p:cNvGrpSpPr/>
        <p:nvPr/>
      </p:nvGrpSpPr>
      <p:grpSpPr>
        <a:xfrm>
          <a:off x="0" y="0"/>
          <a:ext cx="0" cy="0"/>
          <a:chOff x="0" y="0"/>
          <a:chExt cx="0" cy="0"/>
        </a:xfrm>
      </p:grpSpPr>
      <p:sp>
        <p:nvSpPr>
          <p:cNvPr id="2" name="Titre 1"/>
          <p:cNvSpPr>
            <a:spLocks noGrp="1"/>
          </p:cNvSpPr>
          <p:nvPr>
            <p:ph type="ctrTitle"/>
          </p:nvPr>
        </p:nvSpPr>
        <p:spPr>
          <a:xfrm>
            <a:off x="531812" y="0"/>
            <a:ext cx="8077201" cy="1470025"/>
          </a:xfrm>
        </p:spPr>
        <p:txBody>
          <a:bodyPr/>
          <a:lstStyle>
            <a:lvl1pPr algn="ctr">
              <a:defRPr>
                <a:solidFill>
                  <a:srgbClr val="0B387C"/>
                </a:solidFill>
              </a:defRPr>
            </a:lvl1pPr>
          </a:lstStyle>
          <a:p>
            <a:r>
              <a:rPr lang="en-US" smtClean="0"/>
              <a:t>Click to edit Master title style</a:t>
            </a:r>
            <a:endParaRPr lang="fr-FR" dirty="0"/>
          </a:p>
        </p:txBody>
      </p:sp>
      <p:sp>
        <p:nvSpPr>
          <p:cNvPr id="9" name="Sous-titre 2"/>
          <p:cNvSpPr>
            <a:spLocks noGrp="1"/>
          </p:cNvSpPr>
          <p:nvPr>
            <p:ph type="subTitle" idx="1"/>
          </p:nvPr>
        </p:nvSpPr>
        <p:spPr>
          <a:xfrm>
            <a:off x="530745" y="1143000"/>
            <a:ext cx="8078270" cy="609600"/>
          </a:xfrm>
        </p:spPr>
        <p:txBody>
          <a:bodyPr>
            <a:normAutofit/>
          </a:bodyPr>
          <a:lstStyle>
            <a:lvl1pPr marL="0" indent="0" algn="ctr">
              <a:buNone/>
              <a:defRPr sz="3200">
                <a:solidFill>
                  <a:schemeClr val="bg1">
                    <a:lumMod val="65000"/>
                  </a:schemeClr>
                </a:solidFill>
              </a:defRPr>
            </a:lvl1pPr>
          </a:lstStyle>
          <a:p>
            <a:r>
              <a:rPr lang="en-US" smtClean="0"/>
              <a:t>Click to edit Master subtitle style</a:t>
            </a:r>
            <a:endParaRPr lang="fr-FR" dirty="0"/>
          </a:p>
        </p:txBody>
      </p:sp>
      <p:sp>
        <p:nvSpPr>
          <p:cNvPr id="5" name="Espace réservé du texte 4"/>
          <p:cNvSpPr>
            <a:spLocks noGrp="1"/>
          </p:cNvSpPr>
          <p:nvPr>
            <p:ph type="body" sz="quarter" idx="12"/>
          </p:nvPr>
        </p:nvSpPr>
        <p:spPr>
          <a:xfrm>
            <a:off x="520323" y="1769309"/>
            <a:ext cx="8151813" cy="3657600"/>
          </a:xfrm>
        </p:spPr>
        <p:txBody>
          <a:bodyPr>
            <a:normAutofit/>
          </a:bodyPr>
          <a:lstStyle>
            <a:lvl1pPr marL="0" indent="0">
              <a:buNone/>
              <a:defRPr sz="2000">
                <a:solidFill>
                  <a:srgbClr val="0B387C"/>
                </a:solidFill>
              </a:defRPr>
            </a:lvl1pPr>
            <a:lvl2pPr marL="800100" indent="-342900">
              <a:buFont typeface="Wingdings" charset="2"/>
              <a:buChar char="§"/>
              <a:defRPr sz="2000">
                <a:solidFill>
                  <a:srgbClr val="0B387C"/>
                </a:solidFill>
              </a:defRPr>
            </a:lvl2pPr>
            <a:lvl3pPr marL="914400" indent="0">
              <a:buNone/>
              <a:defRPr sz="1800">
                <a:solidFill>
                  <a:srgbClr val="0B387C"/>
                </a:solidFill>
              </a:defRPr>
            </a:lvl3pPr>
            <a:lvl4pPr marL="1371600" indent="0">
              <a:buNone/>
              <a:defRPr sz="1600">
                <a:solidFill>
                  <a:srgbClr val="0B387C"/>
                </a:solidFill>
              </a:defRPr>
            </a:lvl4pPr>
            <a:lvl5pPr marL="1828800" indent="0">
              <a:buNone/>
              <a:defRPr sz="1400">
                <a:solidFill>
                  <a:srgbClr val="0B387C"/>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dirty="0"/>
          </a:p>
        </p:txBody>
      </p:sp>
      <p:pic>
        <p:nvPicPr>
          <p:cNvPr id="14" name="Image 13" descr="logoptt.eps"/>
          <p:cNvPicPr>
            <a:picLocks noChangeAspect="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138477" y="6136317"/>
            <a:ext cx="3326481" cy="663927"/>
          </a:xfrm>
          <a:prstGeom prst="rect">
            <a:avLst/>
          </a:prstGeom>
        </p:spPr>
      </p:pic>
      <p:sp>
        <p:nvSpPr>
          <p:cNvPr id="7" name="Espace réservé de la date 3"/>
          <p:cNvSpPr txBox="1">
            <a:spLocks/>
          </p:cNvSpPr>
          <p:nvPr/>
        </p:nvSpPr>
        <p:spPr>
          <a:xfrm>
            <a:off x="7302267" y="6162767"/>
            <a:ext cx="1749426" cy="770468"/>
          </a:xfrm>
          <a:prstGeom prst="rect">
            <a:avLst/>
          </a:prstGeom>
        </p:spPr>
        <p:txBody>
          <a:bodyPr vert="horz" lIns="91440" tIns="45720" rIns="91440" bIns="45720" rtlCol="0" anchor="ctr"/>
          <a:lstStyle>
            <a:defPPr>
              <a:defRPr lang="en-US"/>
            </a:defPPr>
            <a:lvl1pPr marL="0" algn="r"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Friday</a:t>
            </a:r>
            <a:r>
              <a:rPr lang="fr-FR" baseline="0" dirty="0" smtClean="0"/>
              <a:t> 18</a:t>
            </a:r>
            <a:r>
              <a:rPr lang="fr-FR" baseline="30000" dirty="0" smtClean="0"/>
              <a:t>th</a:t>
            </a:r>
            <a:r>
              <a:rPr lang="fr-FR" baseline="0" dirty="0" smtClean="0"/>
              <a:t> </a:t>
            </a:r>
            <a:r>
              <a:rPr lang="fr-FR" baseline="0" dirty="0" err="1" smtClean="0"/>
              <a:t>November</a:t>
            </a:r>
            <a:r>
              <a:rPr lang="fr-FR" baseline="0" dirty="0" smtClean="0"/>
              <a:t> 2011</a:t>
            </a:r>
          </a:p>
        </p:txBody>
      </p:sp>
    </p:spTree>
    <p:extLst>
      <p:ext uri="{BB962C8B-B14F-4D97-AF65-F5344CB8AC3E}">
        <p14:creationId xmlns:mc="http://schemas.openxmlformats.org/markup-compatibility/2006" xmlns:mv="urn:schemas-microsoft-com:mac:vml" xmlns:p14="http://schemas.microsoft.com/office/powerpoint/2010/main" xmlns="" val="248779941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Texte">
    <p:spTree>
      <p:nvGrpSpPr>
        <p:cNvPr id="1" name=""/>
        <p:cNvGrpSpPr/>
        <p:nvPr/>
      </p:nvGrpSpPr>
      <p:grpSpPr>
        <a:xfrm>
          <a:off x="0" y="0"/>
          <a:ext cx="0" cy="0"/>
          <a:chOff x="0" y="0"/>
          <a:chExt cx="0" cy="0"/>
        </a:xfrm>
      </p:grpSpPr>
      <p:sp>
        <p:nvSpPr>
          <p:cNvPr id="5" name="Espace réservé du texte 4"/>
          <p:cNvSpPr>
            <a:spLocks noGrp="1"/>
          </p:cNvSpPr>
          <p:nvPr>
            <p:ph type="body" sz="quarter" idx="13"/>
          </p:nvPr>
        </p:nvSpPr>
        <p:spPr>
          <a:xfrm>
            <a:off x="520323" y="457201"/>
            <a:ext cx="8088691" cy="5103812"/>
          </a:xfrm>
        </p:spPr>
        <p:txBody>
          <a:bodyPr>
            <a:normAutofit/>
          </a:bodyPr>
          <a:lstStyle>
            <a:lvl1pPr marL="0" indent="0">
              <a:buNone/>
              <a:defRPr sz="2000">
                <a:solidFill>
                  <a:srgbClr val="0B387C"/>
                </a:solidFill>
              </a:defRPr>
            </a:lvl1pPr>
            <a:lvl2pPr marL="800100" indent="-342900">
              <a:buFont typeface="Wingdings" charset="2"/>
              <a:buChar char="§"/>
              <a:defRPr sz="2000">
                <a:solidFill>
                  <a:srgbClr val="0B387C"/>
                </a:solidFill>
              </a:defRPr>
            </a:lvl2pPr>
            <a:lvl3pPr marL="914400" indent="0">
              <a:buNone/>
              <a:defRPr sz="1800">
                <a:solidFill>
                  <a:srgbClr val="0B387C"/>
                </a:solidFill>
              </a:defRPr>
            </a:lvl3pPr>
            <a:lvl4pPr marL="1371600" indent="0">
              <a:buNone/>
              <a:defRPr sz="1600">
                <a:solidFill>
                  <a:srgbClr val="0B387C"/>
                </a:solidFill>
              </a:defRPr>
            </a:lvl4pPr>
            <a:lvl5pPr marL="1828800" indent="0">
              <a:buNone/>
              <a:defRPr sz="1400">
                <a:solidFill>
                  <a:srgbClr val="0B387C"/>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dirty="0"/>
          </a:p>
        </p:txBody>
      </p:sp>
      <p:pic>
        <p:nvPicPr>
          <p:cNvPr id="12" name="Image 11" descr="logoptt.eps"/>
          <p:cNvPicPr>
            <a:picLocks noChangeAspect="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138477" y="6136317"/>
            <a:ext cx="3326481" cy="663927"/>
          </a:xfrm>
          <a:prstGeom prst="rect">
            <a:avLst/>
          </a:prstGeom>
        </p:spPr>
      </p:pic>
      <p:sp>
        <p:nvSpPr>
          <p:cNvPr id="6" name="Espace réservé de la date 3"/>
          <p:cNvSpPr txBox="1">
            <a:spLocks/>
          </p:cNvSpPr>
          <p:nvPr/>
        </p:nvSpPr>
        <p:spPr>
          <a:xfrm>
            <a:off x="7302267" y="6162767"/>
            <a:ext cx="1749426" cy="770468"/>
          </a:xfrm>
          <a:prstGeom prst="rect">
            <a:avLst/>
          </a:prstGeom>
        </p:spPr>
        <p:txBody>
          <a:bodyPr vert="horz" lIns="91440" tIns="45720" rIns="91440" bIns="45720" rtlCol="0" anchor="ctr"/>
          <a:lstStyle>
            <a:defPPr>
              <a:defRPr lang="en-US"/>
            </a:defPPr>
            <a:lvl1pPr marL="0" algn="r"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Friday</a:t>
            </a:r>
            <a:r>
              <a:rPr lang="fr-FR" baseline="0" dirty="0" smtClean="0"/>
              <a:t> 18</a:t>
            </a:r>
            <a:r>
              <a:rPr lang="fr-FR" baseline="30000" dirty="0" smtClean="0"/>
              <a:t>th</a:t>
            </a:r>
            <a:r>
              <a:rPr lang="fr-FR" baseline="0" dirty="0" smtClean="0"/>
              <a:t> </a:t>
            </a:r>
            <a:r>
              <a:rPr lang="fr-FR" baseline="0" dirty="0" err="1" smtClean="0"/>
              <a:t>November</a:t>
            </a:r>
            <a:r>
              <a:rPr lang="fr-FR" baseline="0" dirty="0" smtClean="0"/>
              <a:t> 2011</a:t>
            </a:r>
          </a:p>
        </p:txBody>
      </p:sp>
    </p:spTree>
    <p:extLst>
      <p:ext uri="{BB962C8B-B14F-4D97-AF65-F5344CB8AC3E}">
        <p14:creationId xmlns:mc="http://schemas.openxmlformats.org/markup-compatibility/2006" xmlns:mv="urn:schemas-microsoft-com:mac:vml" xmlns:p14="http://schemas.microsoft.com/office/powerpoint/2010/main" xmlns="" val="418691301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Titre et texte 2">
    <p:spTree>
      <p:nvGrpSpPr>
        <p:cNvPr id="1" name=""/>
        <p:cNvGrpSpPr/>
        <p:nvPr/>
      </p:nvGrpSpPr>
      <p:grpSpPr>
        <a:xfrm>
          <a:off x="0" y="0"/>
          <a:ext cx="0" cy="0"/>
          <a:chOff x="0" y="0"/>
          <a:chExt cx="0" cy="0"/>
        </a:xfrm>
      </p:grpSpPr>
      <p:sp>
        <p:nvSpPr>
          <p:cNvPr id="2" name="Titre 1"/>
          <p:cNvSpPr>
            <a:spLocks noGrp="1"/>
          </p:cNvSpPr>
          <p:nvPr>
            <p:ph type="ctrTitle"/>
          </p:nvPr>
        </p:nvSpPr>
        <p:spPr>
          <a:xfrm>
            <a:off x="531812" y="0"/>
            <a:ext cx="8077201" cy="1470025"/>
          </a:xfrm>
        </p:spPr>
        <p:txBody>
          <a:bodyPr/>
          <a:lstStyle>
            <a:lvl1pPr algn="ctr">
              <a:defRPr>
                <a:solidFill>
                  <a:srgbClr val="0B387C"/>
                </a:solidFill>
              </a:defRPr>
            </a:lvl1pPr>
          </a:lstStyle>
          <a:p>
            <a:r>
              <a:rPr lang="en-US" smtClean="0"/>
              <a:t>Click to edit Master title style</a:t>
            </a:r>
            <a:endParaRPr lang="fr-FR" dirty="0"/>
          </a:p>
        </p:txBody>
      </p:sp>
      <p:sp>
        <p:nvSpPr>
          <p:cNvPr id="5" name="Espace réservé du texte 4"/>
          <p:cNvSpPr>
            <a:spLocks noGrp="1"/>
          </p:cNvSpPr>
          <p:nvPr>
            <p:ph type="body" sz="quarter" idx="12"/>
          </p:nvPr>
        </p:nvSpPr>
        <p:spPr>
          <a:xfrm>
            <a:off x="531812" y="1470025"/>
            <a:ext cx="8077201" cy="3956884"/>
          </a:xfrm>
        </p:spPr>
        <p:txBody>
          <a:bodyPr>
            <a:normAutofit/>
          </a:bodyPr>
          <a:lstStyle>
            <a:lvl1pPr marL="0" indent="0">
              <a:buNone/>
              <a:defRPr sz="2000">
                <a:solidFill>
                  <a:srgbClr val="0B387C"/>
                </a:solidFill>
              </a:defRPr>
            </a:lvl1pPr>
            <a:lvl2pPr marL="800100" indent="-342900">
              <a:buFont typeface="Wingdings" charset="2"/>
              <a:buChar char="§"/>
              <a:defRPr sz="2000">
                <a:solidFill>
                  <a:srgbClr val="0B387C"/>
                </a:solidFill>
              </a:defRPr>
            </a:lvl2pPr>
            <a:lvl3pPr marL="914400" indent="0">
              <a:buNone/>
              <a:defRPr sz="1800">
                <a:solidFill>
                  <a:srgbClr val="0B387C"/>
                </a:solidFill>
              </a:defRPr>
            </a:lvl3pPr>
            <a:lvl4pPr marL="1371600" indent="0">
              <a:buNone/>
              <a:defRPr sz="1600">
                <a:solidFill>
                  <a:srgbClr val="0B387C"/>
                </a:solidFill>
              </a:defRPr>
            </a:lvl4pPr>
            <a:lvl5pPr marL="1828800" indent="0">
              <a:buNone/>
              <a:defRPr sz="1400">
                <a:solidFill>
                  <a:srgbClr val="0B387C"/>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dirty="0"/>
          </a:p>
        </p:txBody>
      </p:sp>
      <p:pic>
        <p:nvPicPr>
          <p:cNvPr id="12" name="Image 11" descr="logoptt.eps"/>
          <p:cNvPicPr>
            <a:picLocks noChangeAspect="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138477" y="6136317"/>
            <a:ext cx="3326481" cy="663927"/>
          </a:xfrm>
          <a:prstGeom prst="rect">
            <a:avLst/>
          </a:prstGeom>
        </p:spPr>
      </p:pic>
      <p:sp>
        <p:nvSpPr>
          <p:cNvPr id="6" name="Espace réservé de la date 3"/>
          <p:cNvSpPr txBox="1">
            <a:spLocks/>
          </p:cNvSpPr>
          <p:nvPr/>
        </p:nvSpPr>
        <p:spPr>
          <a:xfrm>
            <a:off x="7302267" y="6162767"/>
            <a:ext cx="1749426" cy="770468"/>
          </a:xfrm>
          <a:prstGeom prst="rect">
            <a:avLst/>
          </a:prstGeom>
        </p:spPr>
        <p:txBody>
          <a:bodyPr vert="horz" lIns="91440" tIns="45720" rIns="91440" bIns="45720" rtlCol="0" anchor="ctr"/>
          <a:lstStyle>
            <a:defPPr>
              <a:defRPr lang="en-US"/>
            </a:defPPr>
            <a:lvl1pPr marL="0" algn="r"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Friday</a:t>
            </a:r>
            <a:r>
              <a:rPr lang="fr-FR" baseline="0" dirty="0" smtClean="0"/>
              <a:t> 18</a:t>
            </a:r>
            <a:r>
              <a:rPr lang="fr-FR" baseline="30000" dirty="0" smtClean="0"/>
              <a:t>th</a:t>
            </a:r>
            <a:r>
              <a:rPr lang="fr-FR" baseline="0" dirty="0" smtClean="0"/>
              <a:t> </a:t>
            </a:r>
            <a:r>
              <a:rPr lang="fr-FR" baseline="0" dirty="0" err="1" smtClean="0"/>
              <a:t>November</a:t>
            </a:r>
            <a:r>
              <a:rPr lang="fr-FR" baseline="0" dirty="0" smtClean="0"/>
              <a:t> 2011</a:t>
            </a:r>
          </a:p>
        </p:txBody>
      </p:sp>
    </p:spTree>
    <p:extLst>
      <p:ext uri="{BB962C8B-B14F-4D97-AF65-F5344CB8AC3E}">
        <p14:creationId xmlns:mc="http://schemas.openxmlformats.org/markup-compatibility/2006" xmlns:mv="urn:schemas-microsoft-com:mac:vml" xmlns:p14="http://schemas.microsoft.com/office/powerpoint/2010/main" xmlns="" val="175043132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Fin">
    <p:bg>
      <p:bgPr>
        <a:solidFill>
          <a:srgbClr val="0B387C"/>
        </a:solidFill>
        <a:effectLst/>
      </p:bgPr>
    </p:bg>
    <p:spTree>
      <p:nvGrpSpPr>
        <p:cNvPr id="1" name=""/>
        <p:cNvGrpSpPr/>
        <p:nvPr/>
      </p:nvGrpSpPr>
      <p:grpSpPr>
        <a:xfrm>
          <a:off x="0" y="0"/>
          <a:ext cx="0" cy="0"/>
          <a:chOff x="0" y="0"/>
          <a:chExt cx="0" cy="0"/>
        </a:xfrm>
      </p:grpSpPr>
      <p:pic>
        <p:nvPicPr>
          <p:cNvPr id="5" name="Image 4" descr="LOGOTakepart.eps"/>
          <p:cNvPicPr>
            <a:picLocks noChangeAspect="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3981823" y="2673460"/>
            <a:ext cx="1202765" cy="1651644"/>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 val="1332931556"/>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4" name="Rectangle 71"/>
          <p:cNvSpPr>
            <a:spLocks noChangeArrowheads="1"/>
          </p:cNvSpPr>
          <p:nvPr userDrawn="1"/>
        </p:nvSpPr>
        <p:spPr bwMode="auto">
          <a:xfrm>
            <a:off x="914400" y="914400"/>
            <a:ext cx="2824163" cy="2824163"/>
          </a:xfrm>
          <a:prstGeom prst="rect">
            <a:avLst/>
          </a:prstGeom>
          <a:solidFill>
            <a:srgbClr val="ADADAD"/>
          </a:solidFill>
          <a:ln w="12700">
            <a:noFill/>
            <a:miter lim="800000"/>
            <a:headEnd/>
            <a:tailEnd/>
          </a:ln>
          <a:effectLst/>
        </p:spPr>
        <p:txBody>
          <a:bodyPr wrap="none" anchor="ctr" anchorCtr="1"/>
          <a:lstStyle/>
          <a:p>
            <a:pPr algn="ctr">
              <a:spcBef>
                <a:spcPct val="0"/>
              </a:spcBef>
              <a:buClrTx/>
              <a:defRPr/>
            </a:pPr>
            <a:r>
              <a:rPr lang="en-US" sz="1400" b="1">
                <a:latin typeface="Arial" pitchFamily="34" charset="0"/>
              </a:rPr>
              <a:t>&lt;Insert Picture Here&gt;</a:t>
            </a:r>
          </a:p>
        </p:txBody>
      </p:sp>
      <p:pic>
        <p:nvPicPr>
          <p:cNvPr id="5" name="Picture 74" descr="Tall Red"/>
          <p:cNvPicPr>
            <a:picLocks noChangeAspect="1" noChangeArrowheads="1"/>
          </p:cNvPicPr>
          <p:nvPr userDrawn="1"/>
        </p:nvPicPr>
        <p:blipFill>
          <a:blip r:embed="rId2" cstate="print"/>
          <a:srcRect/>
          <a:stretch>
            <a:fillRect/>
          </a:stretch>
        </p:blipFill>
        <p:spPr bwMode="auto">
          <a:xfrm>
            <a:off x="0" y="914400"/>
            <a:ext cx="914400" cy="2822575"/>
          </a:xfrm>
          <a:prstGeom prst="rect">
            <a:avLst/>
          </a:prstGeom>
          <a:noFill/>
          <a:ln w="9525">
            <a:noFill/>
            <a:miter lim="800000"/>
            <a:headEnd/>
            <a:tailEnd/>
          </a:ln>
        </p:spPr>
      </p:pic>
      <p:pic>
        <p:nvPicPr>
          <p:cNvPr id="6" name="Picture 75" descr="Wide Red"/>
          <p:cNvPicPr>
            <a:picLocks noChangeAspect="1" noChangeArrowheads="1"/>
          </p:cNvPicPr>
          <p:nvPr userDrawn="1"/>
        </p:nvPicPr>
        <p:blipFill>
          <a:blip r:embed="rId3" cstate="print"/>
          <a:srcRect/>
          <a:stretch>
            <a:fillRect/>
          </a:stretch>
        </p:blipFill>
        <p:spPr bwMode="auto">
          <a:xfrm>
            <a:off x="3736975" y="914400"/>
            <a:ext cx="5407025" cy="2822575"/>
          </a:xfrm>
          <a:prstGeom prst="rect">
            <a:avLst/>
          </a:prstGeom>
          <a:noFill/>
          <a:ln w="9525">
            <a:noFill/>
            <a:miter lim="800000"/>
            <a:headEnd/>
            <a:tailEnd/>
          </a:ln>
        </p:spPr>
      </p:pic>
      <p:pic>
        <p:nvPicPr>
          <p:cNvPr id="7" name="Picture 80"/>
          <p:cNvPicPr>
            <a:picLocks noChangeAspect="1" noChangeArrowheads="1"/>
          </p:cNvPicPr>
          <p:nvPr userDrawn="1"/>
        </p:nvPicPr>
        <p:blipFill>
          <a:blip r:embed="rId4" cstate="print"/>
          <a:srcRect/>
          <a:stretch>
            <a:fillRect/>
          </a:stretch>
        </p:blipFill>
        <p:spPr bwMode="auto">
          <a:xfrm>
            <a:off x="901700" y="4338638"/>
            <a:ext cx="2925763" cy="366712"/>
          </a:xfrm>
          <a:prstGeom prst="rect">
            <a:avLst/>
          </a:prstGeom>
          <a:noFill/>
          <a:ln w="9525">
            <a:noFill/>
            <a:miter lim="800000"/>
            <a:headEnd/>
            <a:tailEnd/>
          </a:ln>
        </p:spPr>
      </p:pic>
      <p:sp>
        <p:nvSpPr>
          <p:cNvPr id="262220" name="Rectangle 76"/>
          <p:cNvSpPr>
            <a:spLocks noGrp="1" noChangeArrowheads="1"/>
          </p:cNvSpPr>
          <p:nvPr>
            <p:ph type="ctrTitle" sz="quarter"/>
          </p:nvPr>
        </p:nvSpPr>
        <p:spPr>
          <a:xfrm>
            <a:off x="838200" y="4800600"/>
            <a:ext cx="7772400" cy="860425"/>
          </a:xfrm>
        </p:spPr>
        <p:txBody>
          <a:bodyPr lIns="91440" tIns="45720" rIns="91440" bIns="45720" anchor="b"/>
          <a:lstStyle>
            <a:lvl1pPr>
              <a:defRPr sz="2400"/>
            </a:lvl1pPr>
          </a:lstStyle>
          <a:p>
            <a:r>
              <a:rPr lang="en-US"/>
              <a:t>Click to edit Master title style</a:t>
            </a:r>
          </a:p>
        </p:txBody>
      </p:sp>
      <p:sp>
        <p:nvSpPr>
          <p:cNvPr id="262221" name="Rectangle 77"/>
          <p:cNvSpPr>
            <a:spLocks noGrp="1" noChangeArrowheads="1"/>
          </p:cNvSpPr>
          <p:nvPr>
            <p:ph type="subTitle" sz="quarter" idx="1"/>
          </p:nvPr>
        </p:nvSpPr>
        <p:spPr>
          <a:xfrm>
            <a:off x="838200" y="5715000"/>
            <a:ext cx="6400800" cy="762000"/>
          </a:xfrm>
        </p:spPr>
        <p:txBody>
          <a:bodyPr lIns="91440" tIns="45720" rIns="91440" bIns="45720"/>
          <a:lstStyle>
            <a:lvl1pPr marL="0" indent="0">
              <a:spcBef>
                <a:spcPct val="0"/>
              </a:spcBef>
              <a:buFontTx/>
              <a:buNone/>
              <a:defRPr sz="1600"/>
            </a:lvl1pPr>
          </a:lstStyle>
          <a:p>
            <a:r>
              <a:rPr lang="en-US"/>
              <a:t>Click to edit Master subtitle style</a:t>
            </a:r>
          </a:p>
        </p:txBody>
      </p:sp>
    </p:spTree>
  </p:cSld>
  <p:clrMapOvr>
    <a:masterClrMapping/>
  </p:clrMapOvr>
  <p:transition>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23"/>
          <p:cNvSpPr>
            <a:spLocks noGrp="1" noChangeArrowheads="1"/>
          </p:cNvSpPr>
          <p:nvPr>
            <p:ph type="ftr" sz="quarter" idx="10"/>
          </p:nvPr>
        </p:nvSpPr>
        <p:spPr>
          <a:ln/>
        </p:spPr>
        <p:txBody>
          <a:bodyPr/>
          <a:lstStyle>
            <a:lvl1pPr>
              <a:defRPr/>
            </a:lvl1pPr>
          </a:lstStyle>
          <a:p>
            <a:pPr>
              <a:defRPr/>
            </a:pPr>
            <a:endParaRPr lang="en-GB"/>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re 2">
    <p:spTree>
      <p:nvGrpSpPr>
        <p:cNvPr id="1" name=""/>
        <p:cNvGrpSpPr/>
        <p:nvPr/>
      </p:nvGrpSpPr>
      <p:grpSpPr>
        <a:xfrm>
          <a:off x="0" y="0"/>
          <a:ext cx="0" cy="0"/>
          <a:chOff x="0" y="0"/>
          <a:chExt cx="0" cy="0"/>
        </a:xfrm>
      </p:grpSpPr>
      <p:pic>
        <p:nvPicPr>
          <p:cNvPr id="8" name="Image 7" descr="bande3.eps"/>
          <p:cNvPicPr>
            <a:picLocks noChangeAspect="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0" y="6184900"/>
            <a:ext cx="9144000" cy="673100"/>
          </a:xfrm>
          <a:prstGeom prst="rect">
            <a:avLst/>
          </a:prstGeom>
        </p:spPr>
      </p:pic>
      <p:pic>
        <p:nvPicPr>
          <p:cNvPr id="3" name="Image 2" descr="logo.eps"/>
          <p:cNvPicPr>
            <a:picLocks noChangeAspect="1"/>
          </p:cNvPicPr>
          <p:nvPr/>
        </p:nvPicPr>
        <p:blipFill>
          <a:blip r:embed="rId3"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955071" y="1491200"/>
            <a:ext cx="7272395" cy="3486560"/>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 val="107079682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23"/>
          <p:cNvSpPr>
            <a:spLocks noGrp="1" noChangeArrowheads="1"/>
          </p:cNvSpPr>
          <p:nvPr>
            <p:ph type="ftr" sz="quarter" idx="10"/>
          </p:nvPr>
        </p:nvSpPr>
        <p:spPr>
          <a:ln/>
        </p:spPr>
        <p:txBody>
          <a:bodyPr/>
          <a:lstStyle>
            <a:lvl1pPr>
              <a:defRPr/>
            </a:lvl1pPr>
          </a:lstStyle>
          <a:p>
            <a:pPr>
              <a:defRPr/>
            </a:pPr>
            <a:endParaRPr lang="en-GB"/>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re image 1">
    <p:spTree>
      <p:nvGrpSpPr>
        <p:cNvPr id="1" name=""/>
        <p:cNvGrpSpPr/>
        <p:nvPr/>
      </p:nvGrpSpPr>
      <p:grpSpPr>
        <a:xfrm>
          <a:off x="0" y="0"/>
          <a:ext cx="0" cy="0"/>
          <a:chOff x="0" y="0"/>
          <a:chExt cx="0" cy="0"/>
        </a:xfrm>
      </p:grpSpPr>
      <p:sp>
        <p:nvSpPr>
          <p:cNvPr id="2" name="Titre 1"/>
          <p:cNvSpPr>
            <a:spLocks noGrp="1"/>
          </p:cNvSpPr>
          <p:nvPr>
            <p:ph type="ctrTitle"/>
          </p:nvPr>
        </p:nvSpPr>
        <p:spPr>
          <a:xfrm>
            <a:off x="531812" y="0"/>
            <a:ext cx="8077201" cy="1470025"/>
          </a:xfrm>
        </p:spPr>
        <p:txBody>
          <a:bodyPr/>
          <a:lstStyle>
            <a:lvl1pPr algn="ctr">
              <a:defRPr>
                <a:solidFill>
                  <a:srgbClr val="0B387C"/>
                </a:solidFill>
              </a:defRPr>
            </a:lvl1pPr>
          </a:lstStyle>
          <a:p>
            <a:r>
              <a:rPr lang="en-US" smtClean="0"/>
              <a:t>Click to edit Master title style</a:t>
            </a:r>
            <a:endParaRPr lang="fr-FR" dirty="0"/>
          </a:p>
        </p:txBody>
      </p:sp>
      <p:sp>
        <p:nvSpPr>
          <p:cNvPr id="9" name="Sous-titre 2"/>
          <p:cNvSpPr>
            <a:spLocks noGrp="1"/>
          </p:cNvSpPr>
          <p:nvPr>
            <p:ph type="subTitle" idx="1"/>
          </p:nvPr>
        </p:nvSpPr>
        <p:spPr>
          <a:xfrm>
            <a:off x="530745" y="1143000"/>
            <a:ext cx="8078270" cy="1066800"/>
          </a:xfrm>
        </p:spPr>
        <p:txBody>
          <a:bodyPr>
            <a:normAutofit/>
          </a:bodyPr>
          <a:lstStyle>
            <a:lvl1pPr marL="0" indent="0" algn="ctr">
              <a:buNone/>
              <a:defRPr sz="3200">
                <a:solidFill>
                  <a:schemeClr val="bg1">
                    <a:lumMod val="65000"/>
                  </a:schemeClr>
                </a:solidFill>
              </a:defRPr>
            </a:lvl1pPr>
          </a:lstStyle>
          <a:p>
            <a:r>
              <a:rPr lang="en-US" smtClean="0"/>
              <a:t>Click to edit Master subtitle style</a:t>
            </a:r>
            <a:endParaRPr lang="fr-FR" dirty="0"/>
          </a:p>
        </p:txBody>
      </p:sp>
      <p:sp>
        <p:nvSpPr>
          <p:cNvPr id="7" name="Espace réservé pour une image  6"/>
          <p:cNvSpPr>
            <a:spLocks noGrp="1"/>
          </p:cNvSpPr>
          <p:nvPr>
            <p:ph type="pic" sz="quarter" idx="11"/>
          </p:nvPr>
        </p:nvSpPr>
        <p:spPr>
          <a:xfrm>
            <a:off x="2286000" y="2006601"/>
            <a:ext cx="4573588" cy="3505199"/>
          </a:xfrm>
        </p:spPr>
        <p:txBody>
          <a:bodyPr>
            <a:normAutofit/>
          </a:bodyPr>
          <a:lstStyle>
            <a:lvl1pPr marL="0" indent="0">
              <a:buNone/>
              <a:defRPr sz="2400">
                <a:solidFill>
                  <a:srgbClr val="0B387C"/>
                </a:solidFill>
              </a:defRPr>
            </a:lvl1pPr>
          </a:lstStyle>
          <a:p>
            <a:r>
              <a:rPr lang="en-US" smtClean="0"/>
              <a:t>Click icon to add picture</a:t>
            </a:r>
            <a:endParaRPr lang="fr-FR" dirty="0"/>
          </a:p>
        </p:txBody>
      </p:sp>
      <p:sp>
        <p:nvSpPr>
          <p:cNvPr id="12" name="Espace réservé de la date 3"/>
          <p:cNvSpPr txBox="1">
            <a:spLocks/>
          </p:cNvSpPr>
          <p:nvPr/>
        </p:nvSpPr>
        <p:spPr>
          <a:xfrm>
            <a:off x="7302267" y="6162767"/>
            <a:ext cx="1749426" cy="770468"/>
          </a:xfrm>
          <a:prstGeom prst="rect">
            <a:avLst/>
          </a:prstGeom>
        </p:spPr>
        <p:txBody>
          <a:bodyPr vert="horz" lIns="91440" tIns="45720" rIns="91440" bIns="45720" rtlCol="0" anchor="ctr"/>
          <a:lstStyle>
            <a:defPPr>
              <a:defRPr lang="en-US"/>
            </a:defPPr>
            <a:lvl1pPr marL="0" algn="r"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Friday</a:t>
            </a:r>
            <a:r>
              <a:rPr lang="fr-FR" baseline="0" dirty="0" smtClean="0"/>
              <a:t> 18</a:t>
            </a:r>
            <a:r>
              <a:rPr lang="fr-FR" baseline="30000" dirty="0" smtClean="0"/>
              <a:t>th</a:t>
            </a:r>
            <a:r>
              <a:rPr lang="fr-FR" baseline="0" dirty="0" smtClean="0"/>
              <a:t> </a:t>
            </a:r>
            <a:r>
              <a:rPr lang="fr-FR" baseline="0" dirty="0" err="1" smtClean="0"/>
              <a:t>November</a:t>
            </a:r>
            <a:r>
              <a:rPr lang="fr-FR" baseline="0" dirty="0" smtClean="0"/>
              <a:t> 2011</a:t>
            </a:r>
          </a:p>
        </p:txBody>
      </p:sp>
      <p:pic>
        <p:nvPicPr>
          <p:cNvPr id="13" name="Image 12" descr="logoptt.eps"/>
          <p:cNvPicPr>
            <a:picLocks noChangeAspect="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138477" y="6136317"/>
            <a:ext cx="3326481" cy="663927"/>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 val="3387160291"/>
      </p:ext>
    </p:extLst>
  </p:cSld>
  <p:clrMapOvr>
    <a:masterClrMapping/>
  </p:clrMapOvr>
  <mc:AlternateContent xmlns:mc="http://schemas.openxmlformats.org/markup-compatibility/2006">
    <mc:Choice xmlns:mv="urn:schemas-microsoft-com:mac:vml"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itre deux contenus">
    <p:spTree>
      <p:nvGrpSpPr>
        <p:cNvPr id="1" name=""/>
        <p:cNvGrpSpPr/>
        <p:nvPr/>
      </p:nvGrpSpPr>
      <p:grpSpPr>
        <a:xfrm>
          <a:off x="0" y="0"/>
          <a:ext cx="0" cy="0"/>
          <a:chOff x="0" y="0"/>
          <a:chExt cx="0" cy="0"/>
        </a:xfrm>
      </p:grpSpPr>
      <p:sp>
        <p:nvSpPr>
          <p:cNvPr id="2" name="Titre 1"/>
          <p:cNvSpPr>
            <a:spLocks noGrp="1"/>
          </p:cNvSpPr>
          <p:nvPr>
            <p:ph type="ctrTitle"/>
          </p:nvPr>
        </p:nvSpPr>
        <p:spPr>
          <a:xfrm>
            <a:off x="531812" y="0"/>
            <a:ext cx="8077201" cy="1470025"/>
          </a:xfrm>
        </p:spPr>
        <p:txBody>
          <a:bodyPr/>
          <a:lstStyle>
            <a:lvl1pPr algn="ctr">
              <a:defRPr>
                <a:solidFill>
                  <a:srgbClr val="0B387C"/>
                </a:solidFill>
              </a:defRPr>
            </a:lvl1pPr>
          </a:lstStyle>
          <a:p>
            <a:r>
              <a:rPr lang="en-US" smtClean="0"/>
              <a:t>Click to edit Master title style</a:t>
            </a:r>
            <a:endParaRPr lang="fr-FR" dirty="0"/>
          </a:p>
        </p:txBody>
      </p:sp>
      <p:sp>
        <p:nvSpPr>
          <p:cNvPr id="17" name="Espace réservé du contenu 16"/>
          <p:cNvSpPr>
            <a:spLocks noGrp="1"/>
          </p:cNvSpPr>
          <p:nvPr>
            <p:ph sz="quarter" idx="11"/>
          </p:nvPr>
        </p:nvSpPr>
        <p:spPr>
          <a:xfrm>
            <a:off x="531813" y="1470025"/>
            <a:ext cx="3887788" cy="4205443"/>
          </a:xfrm>
        </p:spPr>
        <p:txBody>
          <a:bodyPr>
            <a:normAutofit/>
          </a:bodyPr>
          <a:lstStyle>
            <a:lvl1pPr marL="0" indent="0">
              <a:buNone/>
              <a:defRPr sz="2400">
                <a:solidFill>
                  <a:srgbClr val="0B387C"/>
                </a:solidFill>
              </a:defRPr>
            </a:lvl1pPr>
          </a:lstStyle>
          <a:p>
            <a:pPr lvl="0"/>
            <a:r>
              <a:rPr lang="en-US" smtClean="0"/>
              <a:t>Click to edit Master text styles</a:t>
            </a:r>
          </a:p>
        </p:txBody>
      </p:sp>
      <p:sp>
        <p:nvSpPr>
          <p:cNvPr id="10" name="Espace réservé du contenu 16"/>
          <p:cNvSpPr>
            <a:spLocks noGrp="1"/>
          </p:cNvSpPr>
          <p:nvPr>
            <p:ph sz="quarter" idx="12"/>
          </p:nvPr>
        </p:nvSpPr>
        <p:spPr>
          <a:xfrm>
            <a:off x="4700196" y="1470025"/>
            <a:ext cx="3887788" cy="4205443"/>
          </a:xfrm>
        </p:spPr>
        <p:txBody>
          <a:bodyPr>
            <a:normAutofit/>
          </a:bodyPr>
          <a:lstStyle>
            <a:lvl1pPr marL="0" indent="0">
              <a:buNone/>
              <a:defRPr sz="2400">
                <a:solidFill>
                  <a:srgbClr val="0B387C"/>
                </a:solidFill>
              </a:defRPr>
            </a:lvl1pPr>
          </a:lstStyle>
          <a:p>
            <a:pPr lvl="0"/>
            <a:r>
              <a:rPr lang="en-US" smtClean="0"/>
              <a:t>Click to edit Master text styles</a:t>
            </a:r>
          </a:p>
        </p:txBody>
      </p:sp>
      <p:pic>
        <p:nvPicPr>
          <p:cNvPr id="13" name="Image 12" descr="logoptt.eps"/>
          <p:cNvPicPr>
            <a:picLocks noChangeAspect="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138477" y="6136317"/>
            <a:ext cx="3326481" cy="663927"/>
          </a:xfrm>
          <a:prstGeom prst="rect">
            <a:avLst/>
          </a:prstGeom>
        </p:spPr>
      </p:pic>
      <p:sp>
        <p:nvSpPr>
          <p:cNvPr id="7" name="Espace réservé de la date 3"/>
          <p:cNvSpPr txBox="1">
            <a:spLocks/>
          </p:cNvSpPr>
          <p:nvPr/>
        </p:nvSpPr>
        <p:spPr>
          <a:xfrm>
            <a:off x="7302267" y="6162767"/>
            <a:ext cx="1749426" cy="770468"/>
          </a:xfrm>
          <a:prstGeom prst="rect">
            <a:avLst/>
          </a:prstGeom>
        </p:spPr>
        <p:txBody>
          <a:bodyPr vert="horz" lIns="91440" tIns="45720" rIns="91440" bIns="45720" rtlCol="0" anchor="ctr"/>
          <a:lstStyle>
            <a:defPPr>
              <a:defRPr lang="en-US"/>
            </a:defPPr>
            <a:lvl1pPr marL="0" algn="r"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Friday</a:t>
            </a:r>
            <a:r>
              <a:rPr lang="fr-FR" baseline="0" dirty="0" smtClean="0"/>
              <a:t> 18</a:t>
            </a:r>
            <a:r>
              <a:rPr lang="fr-FR" baseline="30000" dirty="0" smtClean="0"/>
              <a:t>th</a:t>
            </a:r>
            <a:r>
              <a:rPr lang="fr-FR" baseline="0" dirty="0" smtClean="0"/>
              <a:t> </a:t>
            </a:r>
            <a:r>
              <a:rPr lang="fr-FR" baseline="0" dirty="0" err="1" smtClean="0"/>
              <a:t>November</a:t>
            </a:r>
            <a:r>
              <a:rPr lang="fr-FR" baseline="0" dirty="0" smtClean="0"/>
              <a:t> 2011</a:t>
            </a:r>
          </a:p>
        </p:txBody>
      </p:sp>
    </p:spTree>
    <p:extLst>
      <p:ext uri="{BB962C8B-B14F-4D97-AF65-F5344CB8AC3E}">
        <p14:creationId xmlns:mc="http://schemas.openxmlformats.org/markup-compatibility/2006" xmlns:mv="urn:schemas-microsoft-com:mac:vml" xmlns:p14="http://schemas.microsoft.com/office/powerpoint/2010/main" xmlns="" val="209169749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Comparaison">
    <p:spTree>
      <p:nvGrpSpPr>
        <p:cNvPr id="1" name=""/>
        <p:cNvGrpSpPr/>
        <p:nvPr/>
      </p:nvGrpSpPr>
      <p:grpSpPr>
        <a:xfrm>
          <a:off x="0" y="0"/>
          <a:ext cx="0" cy="0"/>
          <a:chOff x="0" y="0"/>
          <a:chExt cx="0" cy="0"/>
        </a:xfrm>
      </p:grpSpPr>
      <p:sp>
        <p:nvSpPr>
          <p:cNvPr id="2" name="Titre 1"/>
          <p:cNvSpPr>
            <a:spLocks noGrp="1"/>
          </p:cNvSpPr>
          <p:nvPr>
            <p:ph type="ctrTitle"/>
          </p:nvPr>
        </p:nvSpPr>
        <p:spPr>
          <a:xfrm>
            <a:off x="531812" y="0"/>
            <a:ext cx="8077201" cy="1295401"/>
          </a:xfrm>
        </p:spPr>
        <p:txBody>
          <a:bodyPr/>
          <a:lstStyle>
            <a:lvl1pPr algn="ctr">
              <a:defRPr>
                <a:solidFill>
                  <a:srgbClr val="0B387C"/>
                </a:solidFill>
              </a:defRPr>
            </a:lvl1pPr>
          </a:lstStyle>
          <a:p>
            <a:r>
              <a:rPr lang="en-US" smtClean="0"/>
              <a:t>Click to edit Master title style</a:t>
            </a:r>
            <a:endParaRPr lang="fr-FR" dirty="0"/>
          </a:p>
        </p:txBody>
      </p:sp>
      <p:sp>
        <p:nvSpPr>
          <p:cNvPr id="12" name="Espace réservé du contenu 2"/>
          <p:cNvSpPr>
            <a:spLocks noGrp="1"/>
          </p:cNvSpPr>
          <p:nvPr>
            <p:ph sz="half" idx="2"/>
          </p:nvPr>
        </p:nvSpPr>
        <p:spPr>
          <a:xfrm>
            <a:off x="531812" y="1839967"/>
            <a:ext cx="3902337" cy="3739566"/>
          </a:xfrm>
        </p:spPr>
        <p:txBody>
          <a:bodyPr>
            <a:normAutofit/>
          </a:bodyPr>
          <a:lstStyle>
            <a:lvl1pPr marL="342900" indent="-342900">
              <a:buFont typeface="Arial"/>
              <a:buChar char="•"/>
              <a:defRPr sz="2000">
                <a:solidFill>
                  <a:srgbClr val="0B387C"/>
                </a:solidFill>
              </a:defRPr>
            </a:lvl1pPr>
          </a:lstStyle>
          <a:p>
            <a:pPr lvl="0"/>
            <a:r>
              <a:rPr lang="en-US" smtClean="0"/>
              <a:t>Click to edit Master text styles</a:t>
            </a:r>
          </a:p>
        </p:txBody>
      </p:sp>
      <p:sp>
        <p:nvSpPr>
          <p:cNvPr id="14" name="Espace réservé du contenu 3"/>
          <p:cNvSpPr>
            <a:spLocks noGrp="1"/>
          </p:cNvSpPr>
          <p:nvPr>
            <p:ph sz="quarter" idx="4"/>
          </p:nvPr>
        </p:nvSpPr>
        <p:spPr>
          <a:xfrm>
            <a:off x="4706675" y="1839967"/>
            <a:ext cx="3902337" cy="3739566"/>
          </a:xfrm>
        </p:spPr>
        <p:txBody>
          <a:bodyPr>
            <a:normAutofit/>
          </a:bodyPr>
          <a:lstStyle>
            <a:lvl1pPr marL="342900" indent="-342900">
              <a:buFont typeface="Wingdings" charset="2"/>
              <a:buChar char="§"/>
              <a:defRPr sz="2000">
                <a:solidFill>
                  <a:srgbClr val="0B387C"/>
                </a:solidFill>
              </a:defRPr>
            </a:lvl1pPr>
          </a:lstStyle>
          <a:p>
            <a:pPr lvl="0"/>
            <a:r>
              <a:rPr lang="en-US" smtClean="0"/>
              <a:t>Click to edit Master text styles</a:t>
            </a:r>
          </a:p>
        </p:txBody>
      </p:sp>
      <p:sp>
        <p:nvSpPr>
          <p:cNvPr id="15" name="Espace réservé du texte 4"/>
          <p:cNvSpPr>
            <a:spLocks noGrp="1"/>
          </p:cNvSpPr>
          <p:nvPr>
            <p:ph type="body" idx="1"/>
          </p:nvPr>
        </p:nvSpPr>
        <p:spPr>
          <a:xfrm>
            <a:off x="531812" y="1295401"/>
            <a:ext cx="3902337" cy="490778"/>
          </a:xfrm>
        </p:spPr>
        <p:txBody>
          <a:bodyPr>
            <a:noAutofit/>
          </a:bodyPr>
          <a:lstStyle>
            <a:lvl1pPr marL="0" indent="0">
              <a:buNone/>
              <a:defRPr sz="2000">
                <a:solidFill>
                  <a:schemeClr val="bg1">
                    <a:lumMod val="65000"/>
                  </a:schemeClr>
                </a:solidFill>
              </a:defRPr>
            </a:lvl1pPr>
          </a:lstStyle>
          <a:p>
            <a:pPr lvl="0"/>
            <a:r>
              <a:rPr lang="en-US" smtClean="0"/>
              <a:t>Click to edit Master text styles</a:t>
            </a:r>
          </a:p>
        </p:txBody>
      </p:sp>
      <p:sp>
        <p:nvSpPr>
          <p:cNvPr id="16" name="Espace réservé du texte 5"/>
          <p:cNvSpPr>
            <a:spLocks noGrp="1"/>
          </p:cNvSpPr>
          <p:nvPr>
            <p:ph type="body" sz="quarter" idx="3"/>
          </p:nvPr>
        </p:nvSpPr>
        <p:spPr>
          <a:xfrm>
            <a:off x="4706675" y="1295401"/>
            <a:ext cx="3902338" cy="490777"/>
          </a:xfrm>
        </p:spPr>
        <p:txBody>
          <a:bodyPr>
            <a:noAutofit/>
          </a:bodyPr>
          <a:lstStyle>
            <a:lvl1pPr marL="0" indent="0">
              <a:buNone/>
              <a:defRPr sz="2000">
                <a:solidFill>
                  <a:schemeClr val="bg1">
                    <a:lumMod val="65000"/>
                  </a:schemeClr>
                </a:solidFill>
              </a:defRPr>
            </a:lvl1pPr>
          </a:lstStyle>
          <a:p>
            <a:pPr lvl="0"/>
            <a:r>
              <a:rPr lang="en-US" smtClean="0"/>
              <a:t>Click to edit Master text styles</a:t>
            </a:r>
          </a:p>
        </p:txBody>
      </p:sp>
      <p:pic>
        <p:nvPicPr>
          <p:cNvPr id="17" name="Image 16" descr="logoptt.eps"/>
          <p:cNvPicPr>
            <a:picLocks noChangeAspect="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138477" y="6136317"/>
            <a:ext cx="3326481" cy="663927"/>
          </a:xfrm>
          <a:prstGeom prst="rect">
            <a:avLst/>
          </a:prstGeom>
        </p:spPr>
      </p:pic>
      <p:sp>
        <p:nvSpPr>
          <p:cNvPr id="9" name="Espace réservé de la date 3"/>
          <p:cNvSpPr txBox="1">
            <a:spLocks/>
          </p:cNvSpPr>
          <p:nvPr/>
        </p:nvSpPr>
        <p:spPr>
          <a:xfrm>
            <a:off x="7302267" y="6162767"/>
            <a:ext cx="1749426" cy="770468"/>
          </a:xfrm>
          <a:prstGeom prst="rect">
            <a:avLst/>
          </a:prstGeom>
        </p:spPr>
        <p:txBody>
          <a:bodyPr vert="horz" lIns="91440" tIns="45720" rIns="91440" bIns="45720" rtlCol="0" anchor="ctr"/>
          <a:lstStyle>
            <a:defPPr>
              <a:defRPr lang="en-US"/>
            </a:defPPr>
            <a:lvl1pPr marL="0" algn="r"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Friday</a:t>
            </a:r>
            <a:r>
              <a:rPr lang="fr-FR" baseline="0" dirty="0" smtClean="0"/>
              <a:t> 18</a:t>
            </a:r>
            <a:r>
              <a:rPr lang="fr-FR" baseline="30000" dirty="0" smtClean="0"/>
              <a:t>th</a:t>
            </a:r>
            <a:r>
              <a:rPr lang="fr-FR" baseline="0" dirty="0" smtClean="0"/>
              <a:t> </a:t>
            </a:r>
            <a:r>
              <a:rPr lang="fr-FR" baseline="0" dirty="0" err="1" smtClean="0"/>
              <a:t>November</a:t>
            </a:r>
            <a:r>
              <a:rPr lang="fr-FR" baseline="0" dirty="0" smtClean="0"/>
              <a:t> 2011</a:t>
            </a:r>
          </a:p>
        </p:txBody>
      </p:sp>
    </p:spTree>
    <p:extLst>
      <p:ext uri="{BB962C8B-B14F-4D97-AF65-F5344CB8AC3E}">
        <p14:creationId xmlns:mc="http://schemas.openxmlformats.org/markup-compatibility/2006" xmlns:mv="urn:schemas-microsoft-com:mac:vml" xmlns:p14="http://schemas.microsoft.com/office/powerpoint/2010/main" xmlns="" val="90865597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2 contenus, Haut et bas ">
    <p:spTree>
      <p:nvGrpSpPr>
        <p:cNvPr id="1" name=""/>
        <p:cNvGrpSpPr/>
        <p:nvPr/>
      </p:nvGrpSpPr>
      <p:grpSpPr>
        <a:xfrm>
          <a:off x="0" y="0"/>
          <a:ext cx="0" cy="0"/>
          <a:chOff x="0" y="0"/>
          <a:chExt cx="0" cy="0"/>
        </a:xfrm>
      </p:grpSpPr>
      <p:sp>
        <p:nvSpPr>
          <p:cNvPr id="2" name="Titre 1"/>
          <p:cNvSpPr>
            <a:spLocks noGrp="1"/>
          </p:cNvSpPr>
          <p:nvPr>
            <p:ph type="ctrTitle"/>
          </p:nvPr>
        </p:nvSpPr>
        <p:spPr>
          <a:xfrm>
            <a:off x="531812" y="0"/>
            <a:ext cx="8077201" cy="1295401"/>
          </a:xfrm>
        </p:spPr>
        <p:txBody>
          <a:bodyPr/>
          <a:lstStyle>
            <a:lvl1pPr algn="ctr">
              <a:defRPr>
                <a:solidFill>
                  <a:srgbClr val="0B387C"/>
                </a:solidFill>
              </a:defRPr>
            </a:lvl1pPr>
          </a:lstStyle>
          <a:p>
            <a:r>
              <a:rPr lang="en-US" smtClean="0"/>
              <a:t>Click to edit Master title style</a:t>
            </a:r>
            <a:endParaRPr lang="fr-FR" dirty="0"/>
          </a:p>
        </p:txBody>
      </p:sp>
      <p:sp>
        <p:nvSpPr>
          <p:cNvPr id="10" name="Espace réservé du contenu 2"/>
          <p:cNvSpPr>
            <a:spLocks noGrp="1"/>
          </p:cNvSpPr>
          <p:nvPr>
            <p:ph sz="half" idx="11"/>
          </p:nvPr>
        </p:nvSpPr>
        <p:spPr>
          <a:xfrm>
            <a:off x="531813" y="1310254"/>
            <a:ext cx="8077201" cy="1966346"/>
          </a:xfrm>
        </p:spPr>
        <p:txBody>
          <a:bodyPr>
            <a:normAutofit/>
          </a:bodyPr>
          <a:lstStyle>
            <a:lvl1pPr marL="342900" indent="-342900">
              <a:buFont typeface="Wingdings" charset="2"/>
              <a:buChar char="§"/>
              <a:defRPr sz="2000">
                <a:solidFill>
                  <a:srgbClr val="0B387C"/>
                </a:solidFill>
              </a:defRPr>
            </a:lvl1pPr>
          </a:lstStyle>
          <a:p>
            <a:pPr lvl="0"/>
            <a:r>
              <a:rPr lang="en-US" smtClean="0"/>
              <a:t>Click to edit Master text styles</a:t>
            </a:r>
          </a:p>
        </p:txBody>
      </p:sp>
      <p:sp>
        <p:nvSpPr>
          <p:cNvPr id="11" name="Espace réservé du contenu 2"/>
          <p:cNvSpPr>
            <a:spLocks noGrp="1"/>
          </p:cNvSpPr>
          <p:nvPr>
            <p:ph sz="half" idx="12"/>
          </p:nvPr>
        </p:nvSpPr>
        <p:spPr>
          <a:xfrm>
            <a:off x="531813" y="3505201"/>
            <a:ext cx="8077201" cy="2055812"/>
          </a:xfrm>
        </p:spPr>
        <p:txBody>
          <a:bodyPr>
            <a:normAutofit/>
          </a:bodyPr>
          <a:lstStyle>
            <a:lvl1pPr marL="342900" indent="-342900">
              <a:buFont typeface="Wingdings" charset="2"/>
              <a:buChar char="§"/>
              <a:defRPr sz="2000">
                <a:solidFill>
                  <a:srgbClr val="0B387C"/>
                </a:solidFill>
              </a:defRPr>
            </a:lvl1pPr>
          </a:lstStyle>
          <a:p>
            <a:pPr lvl="0"/>
            <a:r>
              <a:rPr lang="en-US" smtClean="0"/>
              <a:t>Click to edit Master text styles</a:t>
            </a:r>
          </a:p>
        </p:txBody>
      </p:sp>
      <p:pic>
        <p:nvPicPr>
          <p:cNvPr id="13" name="Image 12" descr="logoptt.eps"/>
          <p:cNvPicPr>
            <a:picLocks noChangeAspect="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138477" y="6136317"/>
            <a:ext cx="3326481" cy="663927"/>
          </a:xfrm>
          <a:prstGeom prst="rect">
            <a:avLst/>
          </a:prstGeom>
        </p:spPr>
      </p:pic>
      <p:sp>
        <p:nvSpPr>
          <p:cNvPr id="7" name="Espace réservé de la date 3"/>
          <p:cNvSpPr txBox="1">
            <a:spLocks/>
          </p:cNvSpPr>
          <p:nvPr/>
        </p:nvSpPr>
        <p:spPr>
          <a:xfrm>
            <a:off x="7302267" y="6162767"/>
            <a:ext cx="1749426" cy="770468"/>
          </a:xfrm>
          <a:prstGeom prst="rect">
            <a:avLst/>
          </a:prstGeom>
        </p:spPr>
        <p:txBody>
          <a:bodyPr vert="horz" lIns="91440" tIns="45720" rIns="91440" bIns="45720" rtlCol="0" anchor="ctr"/>
          <a:lstStyle>
            <a:defPPr>
              <a:defRPr lang="en-US"/>
            </a:defPPr>
            <a:lvl1pPr marL="0" algn="r"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Friday</a:t>
            </a:r>
            <a:r>
              <a:rPr lang="fr-FR" baseline="0" dirty="0" smtClean="0"/>
              <a:t> 18</a:t>
            </a:r>
            <a:r>
              <a:rPr lang="fr-FR" baseline="30000" dirty="0" smtClean="0"/>
              <a:t>th</a:t>
            </a:r>
            <a:r>
              <a:rPr lang="fr-FR" baseline="0" dirty="0" smtClean="0"/>
              <a:t> </a:t>
            </a:r>
            <a:r>
              <a:rPr lang="fr-FR" baseline="0" dirty="0" err="1" smtClean="0"/>
              <a:t>November</a:t>
            </a:r>
            <a:r>
              <a:rPr lang="fr-FR" baseline="0" dirty="0" smtClean="0"/>
              <a:t> 2011</a:t>
            </a:r>
          </a:p>
        </p:txBody>
      </p:sp>
    </p:spTree>
    <p:extLst>
      <p:ext uri="{BB962C8B-B14F-4D97-AF65-F5344CB8AC3E}">
        <p14:creationId xmlns:mc="http://schemas.openxmlformats.org/markup-compatibility/2006" xmlns:mv="urn:schemas-microsoft-com:mac:vml" xmlns:p14="http://schemas.microsoft.com/office/powerpoint/2010/main" xmlns="" val="230531522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us">
    <p:spTree>
      <p:nvGrpSpPr>
        <p:cNvPr id="1" name=""/>
        <p:cNvGrpSpPr/>
        <p:nvPr/>
      </p:nvGrpSpPr>
      <p:grpSpPr>
        <a:xfrm>
          <a:off x="0" y="0"/>
          <a:ext cx="0" cy="0"/>
          <a:chOff x="0" y="0"/>
          <a:chExt cx="0" cy="0"/>
        </a:xfrm>
      </p:grpSpPr>
      <p:sp>
        <p:nvSpPr>
          <p:cNvPr id="2" name="Titre 1"/>
          <p:cNvSpPr>
            <a:spLocks noGrp="1"/>
          </p:cNvSpPr>
          <p:nvPr>
            <p:ph type="ctrTitle"/>
          </p:nvPr>
        </p:nvSpPr>
        <p:spPr>
          <a:xfrm>
            <a:off x="531812" y="0"/>
            <a:ext cx="8077201" cy="1295401"/>
          </a:xfrm>
        </p:spPr>
        <p:txBody>
          <a:bodyPr/>
          <a:lstStyle>
            <a:lvl1pPr algn="ctr">
              <a:defRPr>
                <a:solidFill>
                  <a:srgbClr val="0B387C"/>
                </a:solidFill>
              </a:defRPr>
            </a:lvl1pPr>
          </a:lstStyle>
          <a:p>
            <a:r>
              <a:rPr lang="en-US" smtClean="0"/>
              <a:t>Click to edit Master title style</a:t>
            </a:r>
            <a:endParaRPr lang="fr-FR" dirty="0"/>
          </a:p>
        </p:txBody>
      </p:sp>
      <p:sp>
        <p:nvSpPr>
          <p:cNvPr id="11" name="Espace réservé du contenu 2"/>
          <p:cNvSpPr>
            <a:spLocks noGrp="1"/>
          </p:cNvSpPr>
          <p:nvPr>
            <p:ph sz="half" idx="12"/>
          </p:nvPr>
        </p:nvSpPr>
        <p:spPr>
          <a:xfrm>
            <a:off x="531813" y="1295401"/>
            <a:ext cx="3659187" cy="4265611"/>
          </a:xfrm>
        </p:spPr>
        <p:txBody>
          <a:bodyPr>
            <a:normAutofit/>
          </a:bodyPr>
          <a:lstStyle>
            <a:lvl1pPr marL="0" indent="0">
              <a:buFont typeface="Wingdings" charset="2"/>
              <a:buNone/>
              <a:defRPr sz="2000">
                <a:solidFill>
                  <a:srgbClr val="0B387C"/>
                </a:solidFill>
              </a:defRPr>
            </a:lvl1pPr>
          </a:lstStyle>
          <a:p>
            <a:pPr lvl="0"/>
            <a:r>
              <a:rPr lang="en-US" smtClean="0"/>
              <a:t>Click to edit Master text styles</a:t>
            </a:r>
          </a:p>
        </p:txBody>
      </p:sp>
      <p:sp>
        <p:nvSpPr>
          <p:cNvPr id="7" name="Espace réservé du contenu 2"/>
          <p:cNvSpPr>
            <a:spLocks noGrp="1"/>
          </p:cNvSpPr>
          <p:nvPr>
            <p:ph sz="half" idx="13"/>
          </p:nvPr>
        </p:nvSpPr>
        <p:spPr>
          <a:xfrm>
            <a:off x="4421186" y="3581400"/>
            <a:ext cx="4189414" cy="1969942"/>
          </a:xfrm>
        </p:spPr>
        <p:txBody>
          <a:bodyPr>
            <a:normAutofit/>
          </a:bodyPr>
          <a:lstStyle>
            <a:lvl1pPr marL="0" indent="0">
              <a:buFont typeface="Wingdings" charset="2"/>
              <a:buNone/>
              <a:defRPr sz="2000">
                <a:solidFill>
                  <a:srgbClr val="0B387C"/>
                </a:solidFill>
              </a:defRPr>
            </a:lvl1pPr>
          </a:lstStyle>
          <a:p>
            <a:pPr lvl="0"/>
            <a:r>
              <a:rPr lang="en-US" smtClean="0"/>
              <a:t>Click to edit Master text styles</a:t>
            </a:r>
          </a:p>
        </p:txBody>
      </p:sp>
      <p:sp>
        <p:nvSpPr>
          <p:cNvPr id="8" name="Espace réservé du contenu 2"/>
          <p:cNvSpPr>
            <a:spLocks noGrp="1"/>
          </p:cNvSpPr>
          <p:nvPr>
            <p:ph sz="half" idx="14"/>
          </p:nvPr>
        </p:nvSpPr>
        <p:spPr>
          <a:xfrm>
            <a:off x="4421186" y="1295400"/>
            <a:ext cx="4189414" cy="2057399"/>
          </a:xfrm>
        </p:spPr>
        <p:txBody>
          <a:bodyPr>
            <a:normAutofit/>
          </a:bodyPr>
          <a:lstStyle>
            <a:lvl1pPr marL="0" indent="0">
              <a:buFont typeface="Wingdings" charset="2"/>
              <a:buNone/>
              <a:defRPr sz="2000">
                <a:solidFill>
                  <a:srgbClr val="0B387C"/>
                </a:solidFill>
              </a:defRPr>
            </a:lvl1pPr>
          </a:lstStyle>
          <a:p>
            <a:pPr lvl="0"/>
            <a:r>
              <a:rPr lang="en-US" smtClean="0"/>
              <a:t>Click to edit Master text styles</a:t>
            </a:r>
          </a:p>
        </p:txBody>
      </p:sp>
      <p:pic>
        <p:nvPicPr>
          <p:cNvPr id="16" name="Image 15" descr="logoptt.eps"/>
          <p:cNvPicPr>
            <a:picLocks noChangeAspect="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138477" y="6136317"/>
            <a:ext cx="3326481" cy="663927"/>
          </a:xfrm>
          <a:prstGeom prst="rect">
            <a:avLst/>
          </a:prstGeom>
        </p:spPr>
      </p:pic>
      <p:sp>
        <p:nvSpPr>
          <p:cNvPr id="9" name="Espace réservé de la date 3"/>
          <p:cNvSpPr txBox="1">
            <a:spLocks/>
          </p:cNvSpPr>
          <p:nvPr/>
        </p:nvSpPr>
        <p:spPr>
          <a:xfrm>
            <a:off x="7302267" y="6162767"/>
            <a:ext cx="1749426" cy="770468"/>
          </a:xfrm>
          <a:prstGeom prst="rect">
            <a:avLst/>
          </a:prstGeom>
        </p:spPr>
        <p:txBody>
          <a:bodyPr vert="horz" lIns="91440" tIns="45720" rIns="91440" bIns="45720" rtlCol="0" anchor="ctr"/>
          <a:lstStyle>
            <a:defPPr>
              <a:defRPr lang="en-US"/>
            </a:defPPr>
            <a:lvl1pPr marL="0" algn="r"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Friday</a:t>
            </a:r>
            <a:r>
              <a:rPr lang="fr-FR" baseline="0" dirty="0" smtClean="0"/>
              <a:t> 18</a:t>
            </a:r>
            <a:r>
              <a:rPr lang="fr-FR" baseline="30000" dirty="0" smtClean="0"/>
              <a:t>th</a:t>
            </a:r>
            <a:r>
              <a:rPr lang="fr-FR" baseline="0" dirty="0" smtClean="0"/>
              <a:t> </a:t>
            </a:r>
            <a:r>
              <a:rPr lang="fr-FR" baseline="0" dirty="0" err="1" smtClean="0"/>
              <a:t>November</a:t>
            </a:r>
            <a:r>
              <a:rPr lang="fr-FR" baseline="0" dirty="0" smtClean="0"/>
              <a:t> 2011</a:t>
            </a:r>
          </a:p>
        </p:txBody>
      </p:sp>
    </p:spTree>
    <p:extLst>
      <p:ext uri="{BB962C8B-B14F-4D97-AF65-F5344CB8AC3E}">
        <p14:creationId xmlns:mc="http://schemas.openxmlformats.org/markup-compatibility/2006" xmlns:mv="urn:schemas-microsoft-com:mac:vml" xmlns:p14="http://schemas.microsoft.com/office/powerpoint/2010/main" xmlns="" val="296145566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4 contenus">
    <p:spTree>
      <p:nvGrpSpPr>
        <p:cNvPr id="1" name=""/>
        <p:cNvGrpSpPr/>
        <p:nvPr/>
      </p:nvGrpSpPr>
      <p:grpSpPr>
        <a:xfrm>
          <a:off x="0" y="0"/>
          <a:ext cx="0" cy="0"/>
          <a:chOff x="0" y="0"/>
          <a:chExt cx="0" cy="0"/>
        </a:xfrm>
      </p:grpSpPr>
      <p:sp>
        <p:nvSpPr>
          <p:cNvPr id="2" name="Titre 1"/>
          <p:cNvSpPr>
            <a:spLocks noGrp="1"/>
          </p:cNvSpPr>
          <p:nvPr>
            <p:ph type="ctrTitle"/>
          </p:nvPr>
        </p:nvSpPr>
        <p:spPr>
          <a:xfrm>
            <a:off x="531812" y="0"/>
            <a:ext cx="8077201" cy="1295401"/>
          </a:xfrm>
        </p:spPr>
        <p:txBody>
          <a:bodyPr/>
          <a:lstStyle>
            <a:lvl1pPr algn="ctr">
              <a:defRPr>
                <a:solidFill>
                  <a:srgbClr val="0B387C"/>
                </a:solidFill>
              </a:defRPr>
            </a:lvl1pPr>
          </a:lstStyle>
          <a:p>
            <a:r>
              <a:rPr lang="en-US" smtClean="0"/>
              <a:t>Click to edit Master title style</a:t>
            </a:r>
            <a:endParaRPr lang="fr-FR" dirty="0"/>
          </a:p>
        </p:txBody>
      </p:sp>
      <p:sp>
        <p:nvSpPr>
          <p:cNvPr id="7" name="Espace réservé du contenu 2"/>
          <p:cNvSpPr>
            <a:spLocks noGrp="1"/>
          </p:cNvSpPr>
          <p:nvPr>
            <p:ph sz="half" idx="13"/>
          </p:nvPr>
        </p:nvSpPr>
        <p:spPr>
          <a:xfrm>
            <a:off x="4646613" y="3603369"/>
            <a:ext cx="3962400" cy="1969942"/>
          </a:xfrm>
        </p:spPr>
        <p:txBody>
          <a:bodyPr>
            <a:normAutofit/>
          </a:bodyPr>
          <a:lstStyle>
            <a:lvl1pPr marL="0" indent="0">
              <a:buFont typeface="Wingdings" charset="2"/>
              <a:buNone/>
              <a:defRPr sz="2000">
                <a:solidFill>
                  <a:srgbClr val="0B387C"/>
                </a:solidFill>
              </a:defRPr>
            </a:lvl1pPr>
          </a:lstStyle>
          <a:p>
            <a:pPr lvl="0"/>
            <a:r>
              <a:rPr lang="en-US" smtClean="0"/>
              <a:t>Click to edit Master text styles</a:t>
            </a:r>
          </a:p>
        </p:txBody>
      </p:sp>
      <p:sp>
        <p:nvSpPr>
          <p:cNvPr id="8" name="Espace réservé du contenu 2"/>
          <p:cNvSpPr>
            <a:spLocks noGrp="1"/>
          </p:cNvSpPr>
          <p:nvPr>
            <p:ph sz="half" idx="14"/>
          </p:nvPr>
        </p:nvSpPr>
        <p:spPr>
          <a:xfrm>
            <a:off x="4648200" y="1317369"/>
            <a:ext cx="3962400" cy="2057399"/>
          </a:xfrm>
        </p:spPr>
        <p:txBody>
          <a:bodyPr>
            <a:normAutofit/>
          </a:bodyPr>
          <a:lstStyle>
            <a:lvl1pPr marL="0" indent="0">
              <a:buFont typeface="Wingdings" charset="2"/>
              <a:buNone/>
              <a:defRPr sz="2000">
                <a:solidFill>
                  <a:srgbClr val="0B387C"/>
                </a:solidFill>
              </a:defRPr>
            </a:lvl1pPr>
          </a:lstStyle>
          <a:p>
            <a:pPr lvl="0"/>
            <a:r>
              <a:rPr lang="en-US" smtClean="0"/>
              <a:t>Click to edit Master text styles</a:t>
            </a:r>
          </a:p>
        </p:txBody>
      </p:sp>
      <p:sp>
        <p:nvSpPr>
          <p:cNvPr id="9" name="Espace réservé du contenu 2"/>
          <p:cNvSpPr>
            <a:spLocks noGrp="1"/>
          </p:cNvSpPr>
          <p:nvPr>
            <p:ph sz="half" idx="15"/>
          </p:nvPr>
        </p:nvSpPr>
        <p:spPr>
          <a:xfrm>
            <a:off x="519487" y="3603369"/>
            <a:ext cx="3901699" cy="1969942"/>
          </a:xfrm>
        </p:spPr>
        <p:txBody>
          <a:bodyPr>
            <a:normAutofit/>
          </a:bodyPr>
          <a:lstStyle>
            <a:lvl1pPr marL="0" indent="0">
              <a:buFont typeface="Wingdings" charset="2"/>
              <a:buNone/>
              <a:defRPr sz="2000">
                <a:solidFill>
                  <a:srgbClr val="0B387C"/>
                </a:solidFill>
              </a:defRPr>
            </a:lvl1pPr>
          </a:lstStyle>
          <a:p>
            <a:pPr lvl="0"/>
            <a:r>
              <a:rPr lang="en-US" smtClean="0"/>
              <a:t>Click to edit Master text styles</a:t>
            </a:r>
          </a:p>
        </p:txBody>
      </p:sp>
      <p:sp>
        <p:nvSpPr>
          <p:cNvPr id="10" name="Espace réservé du contenu 2"/>
          <p:cNvSpPr>
            <a:spLocks noGrp="1"/>
          </p:cNvSpPr>
          <p:nvPr>
            <p:ph sz="half" idx="16"/>
          </p:nvPr>
        </p:nvSpPr>
        <p:spPr>
          <a:xfrm>
            <a:off x="519487" y="1317369"/>
            <a:ext cx="3901699" cy="2057399"/>
          </a:xfrm>
        </p:spPr>
        <p:txBody>
          <a:bodyPr>
            <a:normAutofit/>
          </a:bodyPr>
          <a:lstStyle>
            <a:lvl1pPr marL="0" indent="0">
              <a:buFont typeface="Wingdings" charset="2"/>
              <a:buNone/>
              <a:defRPr sz="2000">
                <a:solidFill>
                  <a:srgbClr val="0B387C"/>
                </a:solidFill>
              </a:defRPr>
            </a:lvl1pPr>
          </a:lstStyle>
          <a:p>
            <a:pPr lvl="0"/>
            <a:r>
              <a:rPr lang="en-US" smtClean="0"/>
              <a:t>Click to edit Master text styles</a:t>
            </a:r>
          </a:p>
        </p:txBody>
      </p:sp>
      <p:pic>
        <p:nvPicPr>
          <p:cNvPr id="17" name="Image 16" descr="logoptt.eps"/>
          <p:cNvPicPr>
            <a:picLocks noChangeAspect="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138477" y="6136317"/>
            <a:ext cx="3326481" cy="663927"/>
          </a:xfrm>
          <a:prstGeom prst="rect">
            <a:avLst/>
          </a:prstGeom>
        </p:spPr>
      </p:pic>
      <p:sp>
        <p:nvSpPr>
          <p:cNvPr id="11" name="Espace réservé de la date 3"/>
          <p:cNvSpPr txBox="1">
            <a:spLocks/>
          </p:cNvSpPr>
          <p:nvPr/>
        </p:nvSpPr>
        <p:spPr>
          <a:xfrm>
            <a:off x="7302267" y="6162767"/>
            <a:ext cx="1749426" cy="770468"/>
          </a:xfrm>
          <a:prstGeom prst="rect">
            <a:avLst/>
          </a:prstGeom>
        </p:spPr>
        <p:txBody>
          <a:bodyPr vert="horz" lIns="91440" tIns="45720" rIns="91440" bIns="45720" rtlCol="0" anchor="ctr"/>
          <a:lstStyle>
            <a:defPPr>
              <a:defRPr lang="en-US"/>
            </a:defPPr>
            <a:lvl1pPr marL="0" algn="r"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Friday</a:t>
            </a:r>
            <a:r>
              <a:rPr lang="fr-FR" baseline="0" dirty="0" smtClean="0"/>
              <a:t> 18</a:t>
            </a:r>
            <a:r>
              <a:rPr lang="fr-FR" baseline="30000" dirty="0" smtClean="0"/>
              <a:t>th</a:t>
            </a:r>
            <a:r>
              <a:rPr lang="fr-FR" baseline="0" dirty="0" smtClean="0"/>
              <a:t> </a:t>
            </a:r>
            <a:r>
              <a:rPr lang="fr-FR" baseline="0" dirty="0" err="1" smtClean="0"/>
              <a:t>November</a:t>
            </a:r>
            <a:r>
              <a:rPr lang="fr-FR" baseline="0" dirty="0" smtClean="0"/>
              <a:t> 2011</a:t>
            </a:r>
          </a:p>
        </p:txBody>
      </p:sp>
    </p:spTree>
    <p:extLst>
      <p:ext uri="{BB962C8B-B14F-4D97-AF65-F5344CB8AC3E}">
        <p14:creationId xmlns:mc="http://schemas.openxmlformats.org/markup-compatibility/2006" xmlns:mv="urn:schemas-microsoft-com:mac:vml" xmlns:p14="http://schemas.microsoft.com/office/powerpoint/2010/main" xmlns="" val="60517408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Vide">
    <p:spTree>
      <p:nvGrpSpPr>
        <p:cNvPr id="1" name=""/>
        <p:cNvGrpSpPr/>
        <p:nvPr/>
      </p:nvGrpSpPr>
      <p:grpSpPr>
        <a:xfrm>
          <a:off x="0" y="0"/>
          <a:ext cx="0" cy="0"/>
          <a:chOff x="0" y="0"/>
          <a:chExt cx="0" cy="0"/>
        </a:xfrm>
      </p:grpSpPr>
      <p:pic>
        <p:nvPicPr>
          <p:cNvPr id="8" name="Image 7" descr="logoptt.eps"/>
          <p:cNvPicPr>
            <a:picLocks noChangeAspect="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138477" y="6136317"/>
            <a:ext cx="3326481" cy="663927"/>
          </a:xfrm>
          <a:prstGeom prst="rect">
            <a:avLst/>
          </a:prstGeom>
        </p:spPr>
      </p:pic>
      <p:sp>
        <p:nvSpPr>
          <p:cNvPr id="4" name="Espace réservé de la date 3"/>
          <p:cNvSpPr txBox="1">
            <a:spLocks/>
          </p:cNvSpPr>
          <p:nvPr/>
        </p:nvSpPr>
        <p:spPr>
          <a:xfrm>
            <a:off x="7302267" y="6162767"/>
            <a:ext cx="1749426" cy="770468"/>
          </a:xfrm>
          <a:prstGeom prst="rect">
            <a:avLst/>
          </a:prstGeom>
        </p:spPr>
        <p:txBody>
          <a:bodyPr vert="horz" lIns="91440" tIns="45720" rIns="91440" bIns="45720" rtlCol="0" anchor="ctr"/>
          <a:lstStyle>
            <a:defPPr>
              <a:defRPr lang="en-US"/>
            </a:defPPr>
            <a:lvl1pPr marL="0" algn="r"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Friday</a:t>
            </a:r>
            <a:r>
              <a:rPr lang="fr-FR" baseline="0" dirty="0" smtClean="0"/>
              <a:t> 18</a:t>
            </a:r>
            <a:r>
              <a:rPr lang="fr-FR" baseline="30000" dirty="0" smtClean="0"/>
              <a:t>th</a:t>
            </a:r>
            <a:r>
              <a:rPr lang="fr-FR" baseline="0" dirty="0" smtClean="0"/>
              <a:t> </a:t>
            </a:r>
            <a:r>
              <a:rPr lang="fr-FR" baseline="0" dirty="0" err="1" smtClean="0"/>
              <a:t>November</a:t>
            </a:r>
            <a:r>
              <a:rPr lang="fr-FR" baseline="0" dirty="0" smtClean="0"/>
              <a:t> 2011</a:t>
            </a:r>
          </a:p>
        </p:txBody>
      </p:sp>
    </p:spTree>
    <p:extLst>
      <p:ext uri="{BB962C8B-B14F-4D97-AF65-F5344CB8AC3E}">
        <p14:creationId xmlns:mc="http://schemas.openxmlformats.org/markup-compatibility/2006" xmlns:mv="urn:schemas-microsoft-com:mac:vml" xmlns:p14="http://schemas.microsoft.com/office/powerpoint/2010/main" xmlns="" val="200421439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3.w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CH" smtClean="0"/>
              <a:t>Cliquez et modifiez le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336F58-0B39-0F43-85F6-D68C01AEB79F}" type="datetimeFigureOut">
              <a:rPr lang="fr-FR" smtClean="0"/>
              <a:pPr/>
              <a:t>14/11/2011</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AB1121-297B-DC4E-8B5A-9AA399F119A8}" type="slidenum">
              <a:rPr lang="fr-FR" smtClean="0"/>
              <a:pPr/>
              <a:t>‹#›</a:t>
            </a:fld>
            <a:endParaRPr lang="fr-FR"/>
          </a:p>
        </p:txBody>
      </p:sp>
      <p:pic>
        <p:nvPicPr>
          <p:cNvPr id="7" name="Picture 25" descr="Red Bar"/>
          <p:cNvPicPr>
            <a:picLocks noChangeAspect="1" noChangeArrowheads="1"/>
          </p:cNvPicPr>
          <p:nvPr userDrawn="1"/>
        </p:nvPicPr>
        <p:blipFill>
          <a:blip r:embed="rId22" cstate="print"/>
          <a:srcRect/>
          <a:stretch>
            <a:fillRect/>
          </a:stretch>
        </p:blipFill>
        <p:spPr bwMode="auto">
          <a:xfrm>
            <a:off x="0" y="6172200"/>
            <a:ext cx="9144000" cy="225425"/>
          </a:xfrm>
          <a:prstGeom prst="rect">
            <a:avLst/>
          </a:prstGeom>
          <a:noFill/>
          <a:ln w="9525">
            <a:noFill/>
            <a:miter lim="800000"/>
            <a:headEnd/>
            <a:tailEnd/>
          </a:ln>
        </p:spPr>
      </p:pic>
      <p:pic>
        <p:nvPicPr>
          <p:cNvPr id="8" name="Picture 24" descr="Small Red Square"/>
          <p:cNvPicPr>
            <a:picLocks noChangeAspect="1" noChangeArrowheads="1"/>
          </p:cNvPicPr>
          <p:nvPr userDrawn="1"/>
        </p:nvPicPr>
        <p:blipFill>
          <a:blip r:embed="rId23" cstate="print"/>
          <a:srcRect/>
          <a:stretch>
            <a:fillRect/>
          </a:stretch>
        </p:blipFill>
        <p:spPr bwMode="auto">
          <a:xfrm>
            <a:off x="0" y="0"/>
            <a:ext cx="688975" cy="685800"/>
          </a:xfrm>
          <a:prstGeom prst="rect">
            <a:avLst/>
          </a:prstGeom>
          <a:noFill/>
          <a:ln w="9525">
            <a:noFill/>
            <a:miter lim="800000"/>
            <a:headEnd/>
            <a:tailEnd/>
          </a:ln>
        </p:spPr>
      </p:pic>
      <p:sp>
        <p:nvSpPr>
          <p:cNvPr id="9" name="Rectangle 9"/>
          <p:cNvSpPr>
            <a:spLocks noChangeArrowheads="1"/>
          </p:cNvSpPr>
          <p:nvPr userDrawn="1"/>
        </p:nvSpPr>
        <p:spPr bwMode="auto">
          <a:xfrm>
            <a:off x="0" y="6172200"/>
            <a:ext cx="9144000" cy="304800"/>
          </a:xfrm>
          <a:prstGeom prst="rect">
            <a:avLst/>
          </a:prstGeom>
          <a:noFill/>
          <a:ln w="9525">
            <a:noFill/>
            <a:miter lim="800000"/>
            <a:headEnd type="none" w="sm" len="sm"/>
            <a:tailEnd type="none" w="sm" len="sm"/>
          </a:ln>
          <a:effectLst/>
        </p:spPr>
        <p:txBody>
          <a:bodyPr wrap="none" anchor="ctr"/>
          <a:lstStyle/>
          <a:p>
            <a:pPr eaLnBrk="1" hangingPunct="1">
              <a:buFontTx/>
              <a:buChar char="•"/>
              <a:defRPr/>
            </a:pPr>
            <a:endParaRPr lang="en-IE" sz="2400">
              <a:solidFill>
                <a:schemeClr val="tx1"/>
              </a:solidFill>
              <a:latin typeface="Arial" pitchFamily="34" charset="0"/>
            </a:endParaRPr>
          </a:p>
        </p:txBody>
      </p:sp>
      <p:pic>
        <p:nvPicPr>
          <p:cNvPr id="10" name="Picture 20" descr="Oracle WHITE"/>
          <p:cNvPicPr>
            <a:picLocks noChangeAspect="1" noChangeArrowheads="1"/>
          </p:cNvPicPr>
          <p:nvPr userDrawn="1"/>
        </p:nvPicPr>
        <p:blipFill>
          <a:blip r:embed="rId24" cstate="print"/>
          <a:srcRect/>
          <a:stretch>
            <a:fillRect/>
          </a:stretch>
        </p:blipFill>
        <p:spPr bwMode="auto">
          <a:xfrm>
            <a:off x="7620000" y="6226175"/>
            <a:ext cx="947738" cy="119063"/>
          </a:xfrm>
          <a:prstGeom prst="rect">
            <a:avLst/>
          </a:prstGeom>
          <a:noFill/>
          <a:ln w="9525">
            <a:noFill/>
            <a:miter lim="800000"/>
            <a:headEnd/>
            <a:tailEnd/>
          </a:ln>
        </p:spPr>
      </p:pic>
    </p:spTree>
    <p:extLst>
      <p:ext uri="{BB962C8B-B14F-4D97-AF65-F5344CB8AC3E}">
        <p14:creationId xmlns:mc="http://schemas.openxmlformats.org/markup-compatibility/2006" xmlns:mv="urn:schemas-microsoft-com:mac:vml" xmlns:p14="http://schemas.microsoft.com/office/powerpoint/2010/main" xmlns="" val="1063343818"/>
      </p:ext>
    </p:extLst>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 id="2147483869" r:id="rId13"/>
    <p:sldLayoutId id="2147483870" r:id="rId14"/>
    <p:sldLayoutId id="2147483871" r:id="rId15"/>
    <p:sldLayoutId id="2147483872" r:id="rId16"/>
    <p:sldLayoutId id="2147483873" r:id="rId17"/>
    <p:sldLayoutId id="2147483874" r:id="rId18"/>
    <p:sldLayoutId id="2147483875" r:id="rId19"/>
    <p:sldLayoutId id="2147483876" r:id="rId20"/>
  </p:sldLayoutIdLst>
  <p:transition>
    <p:wipe dir="r"/>
  </p:transition>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19.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9.xml"/><Relationship Id="rId1" Type="http://schemas.openxmlformats.org/officeDocument/2006/relationships/slideLayout" Target="../slideLayouts/slideLayout1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 xmlns:p14="http://schemas.microsoft.com/office/powerpoint/2010/main" xmlns:mv="urn:schemas-microsoft-com:mac:vml"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IE" smtClean="0"/>
              <a:t>Identify Required Outcomes </a:t>
            </a:r>
          </a:p>
        </p:txBody>
      </p:sp>
      <p:sp>
        <p:nvSpPr>
          <p:cNvPr id="12291" name="Content Placeholder 2"/>
          <p:cNvSpPr>
            <a:spLocks noGrp="1"/>
          </p:cNvSpPr>
          <p:nvPr>
            <p:ph idx="1"/>
          </p:nvPr>
        </p:nvSpPr>
        <p:spPr/>
        <p:txBody>
          <a:bodyPr>
            <a:normAutofit fontScale="92500"/>
          </a:bodyPr>
          <a:lstStyle/>
          <a:p>
            <a:r>
              <a:rPr lang="en-IE" smtClean="0"/>
              <a:t>Sales </a:t>
            </a:r>
          </a:p>
          <a:p>
            <a:pPr lvl="1"/>
            <a:r>
              <a:rPr lang="en-IE" smtClean="0"/>
              <a:t>Gained agreement on territory management plan </a:t>
            </a:r>
          </a:p>
          <a:p>
            <a:pPr lvl="1"/>
            <a:r>
              <a:rPr lang="en-IE" smtClean="0"/>
              <a:t>Opened three new accounts </a:t>
            </a:r>
          </a:p>
          <a:p>
            <a:pPr lvl="1"/>
            <a:r>
              <a:rPr lang="en-IE" smtClean="0"/>
              <a:t>Signed one new partner </a:t>
            </a:r>
          </a:p>
          <a:p>
            <a:pPr lvl="1"/>
            <a:r>
              <a:rPr lang="en-IE" smtClean="0"/>
              <a:t>Acheive x% of quota </a:t>
            </a:r>
          </a:p>
          <a:p>
            <a:r>
              <a:rPr lang="en-IE" smtClean="0"/>
              <a:t>Account Management </a:t>
            </a:r>
          </a:p>
          <a:p>
            <a:pPr lvl="1"/>
            <a:r>
              <a:rPr lang="en-IE" smtClean="0"/>
              <a:t>Updated account plan </a:t>
            </a:r>
          </a:p>
          <a:p>
            <a:pPr lvl="1"/>
            <a:r>
              <a:rPr lang="en-IE" smtClean="0"/>
              <a:t>Created political map of organisation </a:t>
            </a:r>
          </a:p>
          <a:p>
            <a:pPr lvl="1"/>
            <a:r>
              <a:rPr lang="en-IE" smtClean="0"/>
              <a:t>Identified x new revenue opportunities </a:t>
            </a:r>
          </a:p>
        </p:txBody>
      </p:sp>
      <p:pic>
        <p:nvPicPr>
          <p:cNvPr id="12292" name="Picture 2"/>
          <p:cNvPicPr>
            <a:picLocks noChangeAspect="1" noChangeArrowheads="1"/>
          </p:cNvPicPr>
          <p:nvPr/>
        </p:nvPicPr>
        <p:blipFill>
          <a:blip r:embed="rId3" cstate="print"/>
          <a:srcRect/>
          <a:stretch>
            <a:fillRect/>
          </a:stretch>
        </p:blipFill>
        <p:spPr bwMode="auto">
          <a:xfrm>
            <a:off x="6907213" y="2840038"/>
            <a:ext cx="1933575" cy="237172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IE" smtClean="0"/>
              <a:t>Critical Requirements </a:t>
            </a:r>
          </a:p>
        </p:txBody>
      </p:sp>
      <p:graphicFrame>
        <p:nvGraphicFramePr>
          <p:cNvPr id="4" name="Content Placeholder 3"/>
          <p:cNvGraphicFramePr>
            <a:graphicFrameLocks noGrp="1"/>
          </p:cNvGraphicFramePr>
          <p:nvPr>
            <p:ph idx="1"/>
          </p:nvPr>
        </p:nvGraphicFramePr>
        <p:xfrm>
          <a:off x="457200" y="1600200"/>
          <a:ext cx="8229600" cy="2218710"/>
        </p:xfrm>
        <a:graphic>
          <a:graphicData uri="http://schemas.openxmlformats.org/drawingml/2006/table">
            <a:tbl>
              <a:tblPr firstRow="1" bandRow="1">
                <a:tableStyleId>{5C22544A-7EE6-4342-B048-85BDC9FD1C3A}</a:tableStyleId>
              </a:tblPr>
              <a:tblGrid>
                <a:gridCol w="2468187"/>
                <a:gridCol w="5761413"/>
              </a:tblGrid>
              <a:tr h="281232">
                <a:tc>
                  <a:txBody>
                    <a:bodyPr/>
                    <a:lstStyle/>
                    <a:p>
                      <a:r>
                        <a:rPr lang="en-IE" sz="1600" dirty="0" smtClean="0"/>
                        <a:t>Test</a:t>
                      </a:r>
                      <a:endParaRPr lang="en-IE" sz="1600" dirty="0"/>
                    </a:p>
                  </a:txBody>
                  <a:tcPr marL="99837" marR="99837"/>
                </a:tc>
                <a:tc>
                  <a:txBody>
                    <a:bodyPr/>
                    <a:lstStyle/>
                    <a:p>
                      <a:r>
                        <a:rPr lang="en-IE" sz="1600" dirty="0" smtClean="0"/>
                        <a:t>Key Questions </a:t>
                      </a:r>
                      <a:endParaRPr lang="en-IE" sz="1600" dirty="0"/>
                    </a:p>
                  </a:txBody>
                  <a:tcPr marL="99837" marR="99837"/>
                </a:tc>
              </a:tr>
              <a:tr h="690298">
                <a:tc>
                  <a:txBody>
                    <a:bodyPr/>
                    <a:lstStyle/>
                    <a:p>
                      <a:r>
                        <a:rPr lang="en-IE" sz="1600" dirty="0" smtClean="0"/>
                        <a:t>Is it a </a:t>
                      </a:r>
                      <a:r>
                        <a:rPr lang="en-IE" sz="1600" i="1" dirty="0" smtClean="0"/>
                        <a:t>MUST</a:t>
                      </a:r>
                      <a:r>
                        <a:rPr lang="en-IE" sz="1600" dirty="0" smtClean="0"/>
                        <a:t>?</a:t>
                      </a:r>
                      <a:endParaRPr lang="en-IE" sz="1600" dirty="0"/>
                    </a:p>
                  </a:txBody>
                  <a:tcPr marL="99837" marR="99837"/>
                </a:tc>
                <a:tc>
                  <a:txBody>
                    <a:bodyPr/>
                    <a:lstStyle/>
                    <a:p>
                      <a:pPr>
                        <a:buFont typeface="Arial" pitchFamily="34" charset="0"/>
                        <a:buChar char="•"/>
                      </a:pPr>
                      <a:r>
                        <a:rPr lang="en-IE" sz="1600" dirty="0" smtClean="0"/>
                        <a:t> Can I live without it? </a:t>
                      </a:r>
                    </a:p>
                    <a:p>
                      <a:pPr>
                        <a:buFont typeface="Arial" pitchFamily="34" charset="0"/>
                        <a:buChar char="•"/>
                      </a:pPr>
                      <a:r>
                        <a:rPr lang="en-IE" sz="1600" dirty="0" smtClean="0"/>
                        <a:t>  Am I willing to train</a:t>
                      </a:r>
                      <a:r>
                        <a:rPr lang="en-IE" sz="1600" baseline="0" dirty="0" smtClean="0"/>
                        <a:t> it? </a:t>
                      </a:r>
                    </a:p>
                    <a:p>
                      <a:pPr>
                        <a:buFont typeface="Arial" pitchFamily="34" charset="0"/>
                        <a:buChar char="•"/>
                      </a:pPr>
                      <a:r>
                        <a:rPr lang="en-IE" sz="1600" baseline="0" dirty="0" smtClean="0"/>
                        <a:t>  Will I hire them without it? </a:t>
                      </a:r>
                      <a:endParaRPr lang="en-IE" sz="1600" dirty="0"/>
                    </a:p>
                  </a:txBody>
                  <a:tcPr marL="99837" marR="99837"/>
                </a:tc>
              </a:tr>
              <a:tr h="1060470">
                <a:tc>
                  <a:txBody>
                    <a:bodyPr/>
                    <a:lstStyle/>
                    <a:p>
                      <a:r>
                        <a:rPr lang="en-IE" sz="1600" dirty="0" smtClean="0"/>
                        <a:t>Can I define it? </a:t>
                      </a:r>
                      <a:endParaRPr lang="en-IE" sz="1600" dirty="0"/>
                    </a:p>
                  </a:txBody>
                  <a:tcPr marL="99837" marR="99837"/>
                </a:tc>
                <a:tc>
                  <a:txBody>
                    <a:bodyPr/>
                    <a:lstStyle/>
                    <a:p>
                      <a:pPr>
                        <a:buFont typeface="Arial" pitchFamily="34" charset="0"/>
                        <a:buChar char="•"/>
                      </a:pPr>
                      <a:r>
                        <a:rPr lang="en-IE" sz="1600" dirty="0" smtClean="0"/>
                        <a:t>  Can you</a:t>
                      </a:r>
                      <a:r>
                        <a:rPr lang="en-IE" sz="1600" baseline="0" dirty="0" smtClean="0"/>
                        <a:t> communicate it to other team members?  Interview team members?  </a:t>
                      </a:r>
                    </a:p>
                    <a:p>
                      <a:pPr>
                        <a:buFont typeface="Arial" pitchFamily="34" charset="0"/>
                        <a:buChar char="•"/>
                      </a:pPr>
                      <a:r>
                        <a:rPr lang="en-IE" sz="1600" baseline="0" dirty="0" smtClean="0"/>
                        <a:t>  Does it describe a specific behaviour? </a:t>
                      </a:r>
                      <a:endParaRPr lang="en-IE" sz="1600" dirty="0"/>
                    </a:p>
                  </a:txBody>
                  <a:tcPr marL="99837" marR="99837"/>
                </a:tc>
              </a:tr>
            </a:tbl>
          </a:graphicData>
        </a:graphic>
      </p:graphicFrame>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IE" smtClean="0"/>
              <a:t>Sample Requirement Statements </a:t>
            </a:r>
          </a:p>
        </p:txBody>
      </p:sp>
      <p:graphicFrame>
        <p:nvGraphicFramePr>
          <p:cNvPr id="4" name="Content Placeholder 3"/>
          <p:cNvGraphicFramePr>
            <a:graphicFrameLocks noGrp="1"/>
          </p:cNvGraphicFramePr>
          <p:nvPr>
            <p:ph idx="1"/>
          </p:nvPr>
        </p:nvGraphicFramePr>
        <p:xfrm>
          <a:off x="457200" y="1600200"/>
          <a:ext cx="8229600" cy="3479800"/>
        </p:xfrm>
        <a:graphic>
          <a:graphicData uri="http://schemas.openxmlformats.org/drawingml/2006/table">
            <a:tbl>
              <a:tblPr firstRow="1" bandRow="1">
                <a:tableStyleId>{5C22544A-7EE6-4342-B048-85BDC9FD1C3A}</a:tableStyleId>
              </a:tblPr>
              <a:tblGrid>
                <a:gridCol w="2842575"/>
                <a:gridCol w="5387025"/>
              </a:tblGrid>
              <a:tr h="370840">
                <a:tc>
                  <a:txBody>
                    <a:bodyPr/>
                    <a:lstStyle/>
                    <a:p>
                      <a:r>
                        <a:rPr lang="en-IE" dirty="0" smtClean="0"/>
                        <a:t>Requirement </a:t>
                      </a:r>
                      <a:endParaRPr lang="en-IE" dirty="0"/>
                    </a:p>
                  </a:txBody>
                  <a:tcPr marL="99837" marR="99837"/>
                </a:tc>
                <a:tc>
                  <a:txBody>
                    <a:bodyPr/>
                    <a:lstStyle/>
                    <a:p>
                      <a:r>
                        <a:rPr lang="en-IE" dirty="0" smtClean="0"/>
                        <a:t>Representative Behaviour</a:t>
                      </a:r>
                      <a:endParaRPr lang="en-IE" dirty="0"/>
                    </a:p>
                  </a:txBody>
                  <a:tcPr marL="99837" marR="99837"/>
                </a:tc>
              </a:tr>
              <a:tr h="370840">
                <a:tc>
                  <a:txBody>
                    <a:bodyPr/>
                    <a:lstStyle/>
                    <a:p>
                      <a:r>
                        <a:rPr lang="en-IE" dirty="0" smtClean="0"/>
                        <a:t>Sales Skills </a:t>
                      </a:r>
                      <a:endParaRPr lang="en-IE" dirty="0"/>
                    </a:p>
                  </a:txBody>
                  <a:tcPr marL="99837" marR="99837"/>
                </a:tc>
                <a:tc>
                  <a:txBody>
                    <a:bodyPr/>
                    <a:lstStyle/>
                    <a:p>
                      <a:pPr>
                        <a:buFont typeface="Arial" pitchFamily="34" charset="0"/>
                        <a:buChar char="•"/>
                      </a:pPr>
                      <a:r>
                        <a:rPr lang="en-IE" dirty="0" smtClean="0"/>
                        <a:t>Uses</a:t>
                      </a:r>
                      <a:r>
                        <a:rPr lang="en-IE" baseline="0" dirty="0" smtClean="0"/>
                        <a:t> a structured process to manage sales opportunities </a:t>
                      </a:r>
                      <a:endParaRPr lang="en-IE" dirty="0"/>
                    </a:p>
                  </a:txBody>
                  <a:tcPr marL="99837" marR="99837"/>
                </a:tc>
              </a:tr>
              <a:tr h="370840">
                <a:tc>
                  <a:txBody>
                    <a:bodyPr/>
                    <a:lstStyle/>
                    <a:p>
                      <a:r>
                        <a:rPr lang="en-IE" dirty="0" smtClean="0"/>
                        <a:t>Rapport Skills </a:t>
                      </a:r>
                      <a:endParaRPr lang="en-IE" dirty="0"/>
                    </a:p>
                  </a:txBody>
                  <a:tcPr marL="99837" marR="99837"/>
                </a:tc>
                <a:tc>
                  <a:txBody>
                    <a:bodyPr/>
                    <a:lstStyle/>
                    <a:p>
                      <a:pPr>
                        <a:buFont typeface="Arial" pitchFamily="34" charset="0"/>
                        <a:buChar char="•"/>
                      </a:pPr>
                      <a:r>
                        <a:rPr lang="en-IE" dirty="0" smtClean="0"/>
                        <a:t>Quickly finds common ground and establishes relationships </a:t>
                      </a:r>
                      <a:endParaRPr lang="en-IE" dirty="0"/>
                    </a:p>
                  </a:txBody>
                  <a:tcPr marL="99837" marR="99837"/>
                </a:tc>
              </a:tr>
              <a:tr h="370840">
                <a:tc>
                  <a:txBody>
                    <a:bodyPr/>
                    <a:lstStyle/>
                    <a:p>
                      <a:r>
                        <a:rPr lang="en-IE" dirty="0" smtClean="0"/>
                        <a:t>Flexibility </a:t>
                      </a:r>
                      <a:endParaRPr lang="en-IE" dirty="0"/>
                    </a:p>
                  </a:txBody>
                  <a:tcPr marL="99837" marR="99837"/>
                </a:tc>
                <a:tc>
                  <a:txBody>
                    <a:bodyPr/>
                    <a:lstStyle/>
                    <a:p>
                      <a:pPr>
                        <a:buFont typeface="Arial" pitchFamily="34" charset="0"/>
                        <a:buChar char="•"/>
                      </a:pPr>
                      <a:r>
                        <a:rPr lang="en-IE" dirty="0" smtClean="0"/>
                        <a:t>Manages</a:t>
                      </a:r>
                      <a:r>
                        <a:rPr lang="en-IE" baseline="0" dirty="0" smtClean="0"/>
                        <a:t> multiple sales campaigns simultaneously </a:t>
                      </a:r>
                      <a:endParaRPr lang="en-IE" dirty="0"/>
                    </a:p>
                  </a:txBody>
                  <a:tcPr marL="99837" marR="99837"/>
                </a:tc>
              </a:tr>
              <a:tr h="370840">
                <a:tc>
                  <a:txBody>
                    <a:bodyPr/>
                    <a:lstStyle/>
                    <a:p>
                      <a:r>
                        <a:rPr lang="en-IE" dirty="0" smtClean="0"/>
                        <a:t>Executive Credibility </a:t>
                      </a:r>
                      <a:endParaRPr lang="en-IE" dirty="0"/>
                    </a:p>
                  </a:txBody>
                  <a:tcPr marL="99837" marR="99837"/>
                </a:tc>
                <a:tc>
                  <a:txBody>
                    <a:bodyPr/>
                    <a:lstStyle/>
                    <a:p>
                      <a:pPr>
                        <a:buFont typeface="Arial" pitchFamily="34" charset="0"/>
                        <a:buChar char="•"/>
                      </a:pPr>
                      <a:r>
                        <a:rPr lang="en-IE" dirty="0" smtClean="0"/>
                        <a:t>Translates product and solutions into business</a:t>
                      </a:r>
                      <a:r>
                        <a:rPr lang="en-IE" baseline="0" dirty="0" smtClean="0"/>
                        <a:t> value </a:t>
                      </a:r>
                    </a:p>
                    <a:p>
                      <a:pPr>
                        <a:buFont typeface="Arial" pitchFamily="34" charset="0"/>
                        <a:buChar char="•"/>
                      </a:pPr>
                      <a:r>
                        <a:rPr lang="en-IE" baseline="0" dirty="0" smtClean="0"/>
                        <a:t>Communicates the appropriate message to senior executives </a:t>
                      </a:r>
                      <a:endParaRPr lang="en-IE" dirty="0"/>
                    </a:p>
                  </a:txBody>
                  <a:tcPr marL="99837" marR="99837"/>
                </a:tc>
              </a:tr>
            </a:tbl>
          </a:graphicData>
        </a:graphic>
      </p:graphicFrame>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IE" smtClean="0"/>
              <a:t>Reading the CV</a:t>
            </a:r>
          </a:p>
        </p:txBody>
      </p:sp>
      <p:sp>
        <p:nvSpPr>
          <p:cNvPr id="15363" name="Content Placeholder 2"/>
          <p:cNvSpPr>
            <a:spLocks noGrp="1"/>
          </p:cNvSpPr>
          <p:nvPr>
            <p:ph idx="1"/>
          </p:nvPr>
        </p:nvSpPr>
        <p:spPr/>
        <p:txBody>
          <a:bodyPr/>
          <a:lstStyle/>
          <a:p>
            <a:r>
              <a:rPr lang="en-IE" smtClean="0"/>
              <a:t>Look for reasons to interview – not reasons not to interview</a:t>
            </a:r>
          </a:p>
          <a:p>
            <a:pPr marL="798513" lvl="1" indent="-457200">
              <a:buFontTx/>
              <a:buAutoNum type="arabicPeriod"/>
            </a:pPr>
            <a:r>
              <a:rPr lang="en-IE" smtClean="0"/>
              <a:t>Read CV in correct chronological order </a:t>
            </a:r>
          </a:p>
          <a:p>
            <a:pPr marL="798513" lvl="1" indent="-457200">
              <a:buFontTx/>
              <a:buAutoNum type="arabicPeriod"/>
            </a:pPr>
            <a:r>
              <a:rPr lang="en-IE" smtClean="0"/>
              <a:t>Identify trends/patterns</a:t>
            </a:r>
          </a:p>
          <a:p>
            <a:pPr marL="798513" lvl="1" indent="-457200">
              <a:buFontTx/>
              <a:buAutoNum type="arabicPeriod"/>
            </a:pPr>
            <a:r>
              <a:rPr lang="en-IE" smtClean="0"/>
              <a:t>Look for accomplishments/outcomes similar to those you expect </a:t>
            </a:r>
          </a:p>
          <a:p>
            <a:pPr marL="798513" lvl="1" indent="-457200">
              <a:buFontTx/>
              <a:buAutoNum type="arabicPeriod"/>
            </a:pPr>
            <a:r>
              <a:rPr lang="en-IE" smtClean="0"/>
              <a:t>Include Recruiter’s notes</a:t>
            </a:r>
          </a:p>
          <a:p>
            <a:pPr marL="798513" lvl="1" indent="-457200">
              <a:buFontTx/>
              <a:buAutoNum type="arabicPeriod"/>
            </a:pPr>
            <a:r>
              <a:rPr lang="en-IE" smtClean="0"/>
              <a:t>Read max of 5/6 CVs per sitting</a:t>
            </a:r>
          </a:p>
        </p:txBody>
      </p:sp>
      <p:pic>
        <p:nvPicPr>
          <p:cNvPr id="15364" name="Picture 4"/>
          <p:cNvPicPr>
            <a:picLocks noChangeAspect="1" noChangeArrowheads="1"/>
          </p:cNvPicPr>
          <p:nvPr/>
        </p:nvPicPr>
        <p:blipFill>
          <a:blip r:embed="rId3" cstate="print"/>
          <a:srcRect/>
          <a:stretch>
            <a:fillRect/>
          </a:stretch>
        </p:blipFill>
        <p:spPr bwMode="auto">
          <a:xfrm>
            <a:off x="6499225" y="4360863"/>
            <a:ext cx="2619375" cy="174307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68483" y="2306935"/>
            <a:ext cx="7007046" cy="923330"/>
          </a:xfrm>
          <a:prstGeom prst="rect">
            <a:avLst/>
          </a:prstGeom>
          <a:noFill/>
        </p:spPr>
        <p:txBody>
          <a:bodyPr wrap="none">
            <a:spAutoFit/>
          </a:bodyPr>
          <a:lstStyle/>
          <a:p>
            <a:pPr algn="ctr">
              <a:defRPr/>
            </a:pPr>
            <a:r>
              <a:rPr lang="en-US" sz="5400"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Interview Questions</a:t>
            </a:r>
          </a:p>
        </p:txBody>
      </p:sp>
      <p:pic>
        <p:nvPicPr>
          <p:cNvPr id="16387" name="Picture 4" descr="question-mark-istock.jpg"/>
          <p:cNvPicPr>
            <a:picLocks noChangeAspect="1"/>
          </p:cNvPicPr>
          <p:nvPr/>
        </p:nvPicPr>
        <p:blipFill>
          <a:blip r:embed="rId3" cstate="print"/>
          <a:srcRect/>
          <a:stretch>
            <a:fillRect/>
          </a:stretch>
        </p:blipFill>
        <p:spPr bwMode="auto">
          <a:xfrm>
            <a:off x="5365750" y="3035300"/>
            <a:ext cx="2978150" cy="2970213"/>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IE" smtClean="0"/>
              <a:t>Data Gathering Questions</a:t>
            </a:r>
          </a:p>
        </p:txBody>
      </p:sp>
      <p:sp>
        <p:nvSpPr>
          <p:cNvPr id="17411" name="Content Placeholder 2"/>
          <p:cNvSpPr>
            <a:spLocks noGrp="1"/>
          </p:cNvSpPr>
          <p:nvPr>
            <p:ph idx="1"/>
          </p:nvPr>
        </p:nvSpPr>
        <p:spPr>
          <a:xfrm>
            <a:off x="546100" y="1346200"/>
            <a:ext cx="7537450" cy="4343400"/>
          </a:xfrm>
        </p:spPr>
        <p:txBody>
          <a:bodyPr>
            <a:normAutofit fontScale="92500" lnSpcReduction="10000"/>
          </a:bodyPr>
          <a:lstStyle/>
          <a:p>
            <a:r>
              <a:rPr lang="en-IE" sz="2000" smtClean="0"/>
              <a:t>Look for information that helps you predict success </a:t>
            </a:r>
          </a:p>
          <a:p>
            <a:r>
              <a:rPr lang="en-IE" sz="2000" smtClean="0"/>
              <a:t>Look for a discreet piece of information</a:t>
            </a:r>
          </a:p>
          <a:p>
            <a:pPr lvl="1"/>
            <a:r>
              <a:rPr lang="en-IE" sz="1800" smtClean="0"/>
              <a:t>How many deals did you close last Q</a:t>
            </a:r>
          </a:p>
          <a:p>
            <a:pPr lvl="1"/>
            <a:r>
              <a:rPr lang="en-IE" sz="1800" smtClean="0"/>
              <a:t>What % of our quota have you attained year to date </a:t>
            </a:r>
          </a:p>
          <a:p>
            <a:pPr lvl="1"/>
            <a:r>
              <a:rPr lang="en-IE" sz="1800" smtClean="0"/>
              <a:t>What software did you use to manage customer contact? </a:t>
            </a:r>
          </a:p>
          <a:p>
            <a:r>
              <a:rPr lang="en-IE" sz="2000" smtClean="0"/>
              <a:t>Require an answer that describes past behaviour</a:t>
            </a:r>
          </a:p>
          <a:p>
            <a:pPr lvl="1"/>
            <a:r>
              <a:rPr lang="en-IE" sz="1800" smtClean="0"/>
              <a:t>How did you build this years territory management plan?</a:t>
            </a:r>
          </a:p>
          <a:p>
            <a:pPr lvl="1"/>
            <a:r>
              <a:rPr lang="en-IE" sz="1800" smtClean="0"/>
              <a:t>How did you get your customer to buy additional products </a:t>
            </a:r>
          </a:p>
          <a:p>
            <a:pPr lvl="1"/>
            <a:r>
              <a:rPr lang="en-IE" sz="1800" smtClean="0"/>
              <a:t>How did you implement your sales strategy for the ABC deal?</a:t>
            </a:r>
          </a:p>
          <a:p>
            <a:pPr lvl="1"/>
            <a:r>
              <a:rPr lang="en-IE" sz="1800" smtClean="0"/>
              <a:t>How did you get the appointment with the executive in ABC?</a:t>
            </a:r>
          </a:p>
          <a:p>
            <a:r>
              <a:rPr lang="en-IE" sz="2000" smtClean="0"/>
              <a:t>Probe to get clarification and detail </a:t>
            </a:r>
          </a:p>
          <a:p>
            <a:pPr lvl="1"/>
            <a:r>
              <a:rPr lang="en-IE" sz="1800" smtClean="0"/>
              <a:t>Who else worked on that sale with you? </a:t>
            </a:r>
          </a:p>
          <a:p>
            <a:pPr lvl="1"/>
            <a:r>
              <a:rPr lang="en-IE" sz="1800" smtClean="0"/>
              <a:t>How long did the sale last? </a:t>
            </a:r>
          </a:p>
          <a:p>
            <a:pPr lvl="1"/>
            <a:r>
              <a:rPr lang="en-IE" sz="1800" smtClean="0"/>
              <a:t>What were the key milestones of your sales plan?</a:t>
            </a:r>
          </a:p>
        </p:txBody>
      </p:sp>
      <p:pic>
        <p:nvPicPr>
          <p:cNvPr id="17412" name="Picture 2"/>
          <p:cNvPicPr>
            <a:picLocks noChangeAspect="1" noChangeArrowheads="1"/>
          </p:cNvPicPr>
          <p:nvPr/>
        </p:nvPicPr>
        <p:blipFill>
          <a:blip r:embed="rId3" cstate="print"/>
          <a:srcRect/>
          <a:stretch>
            <a:fillRect/>
          </a:stretch>
        </p:blipFill>
        <p:spPr bwMode="auto">
          <a:xfrm>
            <a:off x="6692900" y="4381500"/>
            <a:ext cx="2451100" cy="1630363"/>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IE" smtClean="0"/>
              <a:t>Data Gathering Questions</a:t>
            </a:r>
          </a:p>
        </p:txBody>
      </p:sp>
      <p:sp>
        <p:nvSpPr>
          <p:cNvPr id="18435" name="Content Placeholder 2"/>
          <p:cNvSpPr>
            <a:spLocks noGrp="1"/>
          </p:cNvSpPr>
          <p:nvPr>
            <p:ph idx="1"/>
          </p:nvPr>
        </p:nvSpPr>
        <p:spPr/>
        <p:txBody>
          <a:bodyPr>
            <a:normAutofit fontScale="77500" lnSpcReduction="20000"/>
          </a:bodyPr>
          <a:lstStyle/>
          <a:p>
            <a:r>
              <a:rPr lang="en-IE" smtClean="0"/>
              <a:t>Look for examples of situations that are the same or similar to those they will face in your team</a:t>
            </a:r>
          </a:p>
          <a:p>
            <a:pPr lvl="1"/>
            <a:r>
              <a:rPr lang="en-IE" smtClean="0"/>
              <a:t>How did you overcome the price objection on the ABC deal? </a:t>
            </a:r>
          </a:p>
          <a:p>
            <a:pPr lvl="1"/>
            <a:r>
              <a:rPr lang="en-IE" smtClean="0"/>
              <a:t>How did you negotiate the contract at ABC? </a:t>
            </a:r>
          </a:p>
          <a:p>
            <a:pPr lvl="1"/>
            <a:r>
              <a:rPr lang="en-IE" smtClean="0"/>
              <a:t>Step me through how you put your territory management plan together?</a:t>
            </a:r>
          </a:p>
          <a:p>
            <a:r>
              <a:rPr lang="en-IE" smtClean="0"/>
              <a:t>Dig deep on examples, look for additional examples to confirm the behaviour</a:t>
            </a:r>
          </a:p>
          <a:p>
            <a:pPr lvl="1"/>
            <a:r>
              <a:rPr lang="en-IE" smtClean="0"/>
              <a:t>What was the second biggest? </a:t>
            </a:r>
          </a:p>
          <a:p>
            <a:pPr lvl="1"/>
            <a:r>
              <a:rPr lang="en-IE" smtClean="0"/>
              <a:t>What other problems did you encounter in that deal? </a:t>
            </a:r>
          </a:p>
          <a:p>
            <a:pPr lvl="1"/>
            <a:r>
              <a:rPr lang="en-IE" smtClean="0"/>
              <a:t>Describe another difficult/successful/complex sales campaign</a:t>
            </a:r>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IE" smtClean="0"/>
              <a:t>How To Create Questions</a:t>
            </a:r>
          </a:p>
        </p:txBody>
      </p:sp>
      <p:graphicFrame>
        <p:nvGraphicFramePr>
          <p:cNvPr id="5" name="Content Placeholder 4"/>
          <p:cNvGraphicFramePr>
            <a:graphicFrameLocks noGrp="1"/>
          </p:cNvGraphicFramePr>
          <p:nvPr>
            <p:ph idx="1"/>
          </p:nvPr>
        </p:nvGraphicFramePr>
        <p:xfrm>
          <a:off x="685800" y="1600200"/>
          <a:ext cx="31750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4"/>
          <p:cNvGraphicFramePr>
            <a:graphicFrameLocks/>
          </p:cNvGraphicFramePr>
          <p:nvPr/>
        </p:nvGraphicFramePr>
        <p:xfrm>
          <a:off x="4622800" y="1600200"/>
          <a:ext cx="3175000" cy="43434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9461" name="Rectangular Callout 6"/>
          <p:cNvSpPr>
            <a:spLocks noChangeArrowheads="1"/>
          </p:cNvSpPr>
          <p:nvPr/>
        </p:nvSpPr>
        <p:spPr bwMode="auto">
          <a:xfrm>
            <a:off x="6565900" y="609600"/>
            <a:ext cx="1397000" cy="762000"/>
          </a:xfrm>
          <a:prstGeom prst="wedgeRectCallout">
            <a:avLst>
              <a:gd name="adj1" fmla="val -20833"/>
              <a:gd name="adj2" fmla="val 62500"/>
            </a:avLst>
          </a:prstGeom>
          <a:noFill/>
          <a:ln w="9525" algn="ctr">
            <a:noFill/>
            <a:round/>
            <a:headEnd/>
            <a:tailEnd/>
          </a:ln>
        </p:spPr>
        <p:txBody>
          <a:bodyPr lIns="0" tIns="0" rIns="0" bIns="0"/>
          <a:lstStyle/>
          <a:p>
            <a:pPr marL="227013" indent="-227013" eaLnBrk="1" hangingPunct="1">
              <a:buFontTx/>
              <a:buChar char="•"/>
            </a:pPr>
            <a:endParaRPr lang="en-IE" sz="2400">
              <a:solidFill>
                <a:schemeClr val="tx1"/>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6"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IE" smtClean="0"/>
              <a:t>Question types </a:t>
            </a:r>
          </a:p>
        </p:txBody>
      </p:sp>
      <p:sp>
        <p:nvSpPr>
          <p:cNvPr id="20483" name="Content Placeholder 2"/>
          <p:cNvSpPr>
            <a:spLocks noGrp="1"/>
          </p:cNvSpPr>
          <p:nvPr>
            <p:ph idx="1"/>
          </p:nvPr>
        </p:nvSpPr>
        <p:spPr/>
        <p:txBody>
          <a:bodyPr>
            <a:normAutofit lnSpcReduction="10000"/>
          </a:bodyPr>
          <a:lstStyle/>
          <a:p>
            <a:r>
              <a:rPr lang="en-IE" dirty="0" smtClean="0"/>
              <a:t>Questions should always be designed to gather data – not opinions </a:t>
            </a:r>
          </a:p>
          <a:p>
            <a:r>
              <a:rPr lang="en-IE" dirty="0" smtClean="0"/>
              <a:t>All questions should be based on specific actual events </a:t>
            </a:r>
          </a:p>
          <a:p>
            <a:r>
              <a:rPr lang="en-IE" dirty="0" smtClean="0"/>
              <a:t>Ask as many questions as you need for clarification</a:t>
            </a:r>
          </a:p>
          <a:p>
            <a:r>
              <a:rPr lang="en-IE" dirty="0" smtClean="0"/>
              <a:t>Make sure you get outcomes </a:t>
            </a:r>
          </a:p>
          <a:p>
            <a:r>
              <a:rPr lang="en-IE" dirty="0" smtClean="0"/>
              <a:t>Don’t be afraid of closed questions if they’re for clarification</a:t>
            </a:r>
          </a:p>
          <a:p>
            <a:pPr>
              <a:buFontTx/>
              <a:buNone/>
            </a:pPr>
            <a:endParaRPr lang="en-IE" dirty="0" smtClean="0"/>
          </a:p>
          <a:p>
            <a:pPr>
              <a:buFontTx/>
              <a:buNone/>
            </a:pPr>
            <a:endParaRPr lang="en-IE" dirty="0" smtClean="0"/>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IE" smtClean="0"/>
              <a:t>Questions to avoid 	</a:t>
            </a:r>
          </a:p>
        </p:txBody>
      </p:sp>
      <p:sp>
        <p:nvSpPr>
          <p:cNvPr id="21507" name="Content Placeholder 2"/>
          <p:cNvSpPr>
            <a:spLocks noGrp="1"/>
          </p:cNvSpPr>
          <p:nvPr>
            <p:ph idx="1"/>
          </p:nvPr>
        </p:nvSpPr>
        <p:spPr/>
        <p:txBody>
          <a:bodyPr/>
          <a:lstStyle/>
          <a:p>
            <a:r>
              <a:rPr lang="en-IE" dirty="0" smtClean="0"/>
              <a:t>Open questions</a:t>
            </a:r>
          </a:p>
          <a:p>
            <a:r>
              <a:rPr lang="en-IE" dirty="0" smtClean="0"/>
              <a:t>Theoretical or hypothetical </a:t>
            </a:r>
          </a:p>
          <a:p>
            <a:pPr>
              <a:buNone/>
            </a:pPr>
            <a:r>
              <a:rPr lang="en-IE" dirty="0" smtClean="0"/>
              <a:t>questions </a:t>
            </a:r>
          </a:p>
          <a:p>
            <a:r>
              <a:rPr lang="en-IE" dirty="0" smtClean="0"/>
              <a:t>Leading questions </a:t>
            </a:r>
          </a:p>
          <a:p>
            <a:r>
              <a:rPr lang="en-IE" dirty="0" smtClean="0"/>
              <a:t>General questions</a:t>
            </a:r>
          </a:p>
        </p:txBody>
      </p:sp>
      <p:grpSp>
        <p:nvGrpSpPr>
          <p:cNvPr id="21508" name="Group 6"/>
          <p:cNvGrpSpPr>
            <a:grpSpLocks/>
          </p:cNvGrpSpPr>
          <p:nvPr/>
        </p:nvGrpSpPr>
        <p:grpSpPr bwMode="auto">
          <a:xfrm>
            <a:off x="6007101" y="622300"/>
            <a:ext cx="2971800" cy="4457700"/>
            <a:chOff x="5816600" y="2413000"/>
            <a:chExt cx="3078163" cy="3465528"/>
          </a:xfrm>
        </p:grpSpPr>
        <p:pic>
          <p:nvPicPr>
            <p:cNvPr id="21509" name="Picture 3"/>
            <p:cNvPicPr>
              <a:picLocks noChangeAspect="1" noChangeArrowheads="1"/>
            </p:cNvPicPr>
            <p:nvPr/>
          </p:nvPicPr>
          <p:blipFill>
            <a:blip r:embed="rId3" cstate="print"/>
            <a:srcRect/>
            <a:stretch>
              <a:fillRect/>
            </a:stretch>
          </p:blipFill>
          <p:spPr bwMode="auto">
            <a:xfrm>
              <a:off x="6751638" y="2413000"/>
              <a:ext cx="2143125" cy="2133600"/>
            </a:xfrm>
            <a:prstGeom prst="rect">
              <a:avLst/>
            </a:prstGeom>
            <a:noFill/>
            <a:ln w="9525">
              <a:noFill/>
              <a:miter lim="800000"/>
              <a:headEnd/>
              <a:tailEnd/>
            </a:ln>
          </p:spPr>
        </p:pic>
        <p:sp>
          <p:nvSpPr>
            <p:cNvPr id="6" name="TextBox 5"/>
            <p:cNvSpPr txBox="1"/>
            <p:nvPr/>
          </p:nvSpPr>
          <p:spPr>
            <a:xfrm>
              <a:off x="5816600" y="4622800"/>
              <a:ext cx="2984500" cy="1255728"/>
            </a:xfrm>
            <a:prstGeom prst="rect">
              <a:avLst/>
            </a:prstGeom>
            <a:effectLst>
              <a:glow rad="139700">
                <a:schemeClr val="accent1">
                  <a:satMod val="175000"/>
                  <a:alpha val="40000"/>
                </a:schemeClr>
              </a:glow>
            </a:effectLst>
          </p:spPr>
          <p:style>
            <a:lnRef idx="2">
              <a:schemeClr val="accent1"/>
            </a:lnRef>
            <a:fillRef idx="1">
              <a:schemeClr val="lt1"/>
            </a:fillRef>
            <a:effectRef idx="0">
              <a:schemeClr val="accent1"/>
            </a:effectRef>
            <a:fontRef idx="minor">
              <a:schemeClr val="dk1"/>
            </a:fontRef>
          </p:style>
          <p:txBody>
            <a:bodyPr>
              <a:spAutoFit/>
            </a:bodyPr>
            <a:lstStyle/>
            <a:p>
              <a:pPr>
                <a:defRPr/>
              </a:pPr>
              <a:r>
                <a:rPr lang="en-IE" sz="1400" dirty="0">
                  <a:latin typeface="HGPSoeiKakupoptai" pitchFamily="50" charset="-128"/>
                  <a:ea typeface="HGPSoeiKakupoptai" pitchFamily="50" charset="-128"/>
                </a:rPr>
                <a:t>Is it related to a business need? </a:t>
              </a:r>
            </a:p>
            <a:p>
              <a:pPr>
                <a:defRPr/>
              </a:pPr>
              <a:r>
                <a:rPr lang="en-IE" sz="1400" dirty="0">
                  <a:latin typeface="HGPSoeiKakupoptai" pitchFamily="50" charset="-128"/>
                  <a:ea typeface="HGPSoeiKakupoptai" pitchFamily="50" charset="-128"/>
                </a:rPr>
                <a:t>Will it give me data to help predict success?</a:t>
              </a:r>
            </a:p>
            <a:p>
              <a:pPr>
                <a:defRPr/>
              </a:pPr>
              <a:r>
                <a:rPr lang="en-IE" sz="1400" dirty="0">
                  <a:latin typeface="HGPSoeiKakupoptai" pitchFamily="50" charset="-128"/>
                  <a:ea typeface="HGPSoeiKakupoptai" pitchFamily="50" charset="-128"/>
                </a:rPr>
                <a:t>Is it related to candidate’s experience?</a:t>
              </a:r>
            </a:p>
          </p:txBody>
        </p:sp>
      </p:gr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IE" smtClean="0"/>
              <a:t>Gut Feel</a:t>
            </a:r>
          </a:p>
        </p:txBody>
      </p:sp>
      <p:pic>
        <p:nvPicPr>
          <p:cNvPr id="22531" name="Content Placeholder 3" descr="radar.jpg"/>
          <p:cNvPicPr>
            <a:picLocks noGrp="1" noChangeAspect="1"/>
          </p:cNvPicPr>
          <p:nvPr>
            <p:ph idx="1"/>
          </p:nvPr>
        </p:nvPicPr>
        <p:blipFill>
          <a:blip r:embed="rId3" cstate="print"/>
          <a:srcRect/>
          <a:stretch>
            <a:fillRect/>
          </a:stretch>
        </p:blipFill>
        <p:spPr>
          <a:xfrm>
            <a:off x="757238" y="1358900"/>
            <a:ext cx="2887662" cy="4357688"/>
          </a:xfrm>
        </p:spPr>
      </p:pic>
      <p:sp>
        <p:nvSpPr>
          <p:cNvPr id="5" name="TextBox 4"/>
          <p:cNvSpPr txBox="1"/>
          <p:nvPr/>
        </p:nvSpPr>
        <p:spPr>
          <a:xfrm>
            <a:off x="4419600" y="1562100"/>
            <a:ext cx="4000500" cy="3121025"/>
          </a:xfrm>
          <a:prstGeom prst="rect">
            <a:avLst/>
          </a:prstGeom>
          <a:noFill/>
        </p:spPr>
        <p:txBody>
          <a:bodyPr>
            <a:spAutoFit/>
          </a:bodyPr>
          <a:lstStyle/>
          <a:p>
            <a:pPr marL="227013" indent="-227013">
              <a:buFont typeface="Arial" pitchFamily="34" charset="0"/>
              <a:buChar char="•"/>
              <a:defRPr/>
            </a:pPr>
            <a:r>
              <a:rPr lang="en-IE" sz="2400" dirty="0">
                <a:solidFill>
                  <a:schemeClr val="tx1"/>
                </a:solidFill>
                <a:latin typeface="+mn-lt"/>
              </a:rPr>
              <a:t>Acts as a warning system, not a decision making system </a:t>
            </a:r>
          </a:p>
          <a:p>
            <a:pPr marL="227013" indent="-227013">
              <a:buFont typeface="Arial" pitchFamily="34" charset="0"/>
              <a:buChar char="•"/>
              <a:defRPr/>
            </a:pPr>
            <a:r>
              <a:rPr lang="en-IE" sz="2400" dirty="0">
                <a:solidFill>
                  <a:schemeClr val="tx1"/>
                </a:solidFill>
                <a:latin typeface="+mn-lt"/>
              </a:rPr>
              <a:t>If your gut is warning you of something use the questioning process to verify or validate the feeling</a:t>
            </a:r>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IE" smtClean="0"/>
              <a:t>Interview Process </a:t>
            </a:r>
          </a:p>
        </p:txBody>
      </p:sp>
      <p:graphicFrame>
        <p:nvGraphicFramePr>
          <p:cNvPr id="6" name="Content Placeholder 5"/>
          <p:cNvGraphicFramePr>
            <a:graphicFrameLocks noGrp="1"/>
          </p:cNvGraphicFramePr>
          <p:nvPr>
            <p:ph idx="1"/>
          </p:nvPr>
        </p:nvGraphicFramePr>
        <p:xfrm>
          <a:off x="774700" y="1562100"/>
          <a:ext cx="753745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IE" smtClean="0"/>
              <a:t>How to rank candidates </a:t>
            </a:r>
          </a:p>
        </p:txBody>
      </p:sp>
      <p:graphicFrame>
        <p:nvGraphicFramePr>
          <p:cNvPr id="4" name="Content Placeholder 3"/>
          <p:cNvGraphicFramePr>
            <a:graphicFrameLocks noGrp="1"/>
          </p:cNvGraphicFramePr>
          <p:nvPr>
            <p:ph idx="1"/>
          </p:nvPr>
        </p:nvGraphicFramePr>
        <p:xfrm>
          <a:off x="457200" y="1600200"/>
          <a:ext cx="8229601" cy="3667760"/>
        </p:xfrm>
        <a:graphic>
          <a:graphicData uri="http://schemas.openxmlformats.org/drawingml/2006/table">
            <a:tbl>
              <a:tblPr firstRow="1" bandRow="1">
                <a:tableStyleId>{5C22544A-7EE6-4342-B048-85BDC9FD1C3A}</a:tableStyleId>
              </a:tblPr>
              <a:tblGrid>
                <a:gridCol w="1816474"/>
                <a:gridCol w="1261826"/>
                <a:gridCol w="1234093"/>
                <a:gridCol w="1174008"/>
                <a:gridCol w="878192"/>
                <a:gridCol w="1865008"/>
              </a:tblGrid>
              <a:tr h="774700">
                <a:tc>
                  <a:txBody>
                    <a:bodyPr/>
                    <a:lstStyle/>
                    <a:p>
                      <a:r>
                        <a:rPr lang="en-IE" dirty="0" smtClean="0"/>
                        <a:t>Candidate</a:t>
                      </a:r>
                      <a:endParaRPr lang="en-IE" dirty="0"/>
                    </a:p>
                  </a:txBody>
                  <a:tcPr marL="99837" marR="99837"/>
                </a:tc>
                <a:tc gridSpan="4">
                  <a:txBody>
                    <a:bodyPr/>
                    <a:lstStyle/>
                    <a:p>
                      <a:pPr algn="ctr"/>
                      <a:r>
                        <a:rPr lang="en-IE" dirty="0" smtClean="0"/>
                        <a:t>Requirements</a:t>
                      </a:r>
                      <a:endParaRPr lang="en-IE" dirty="0"/>
                    </a:p>
                  </a:txBody>
                  <a:tcPr marL="99837" marR="99837"/>
                </a:tc>
                <a:tc hMerge="1">
                  <a:txBody>
                    <a:bodyPr/>
                    <a:lstStyle/>
                    <a:p>
                      <a:endParaRPr lang="en-IE" dirty="0"/>
                    </a:p>
                  </a:txBody>
                  <a:tcPr/>
                </a:tc>
                <a:tc hMerge="1">
                  <a:txBody>
                    <a:bodyPr/>
                    <a:lstStyle/>
                    <a:p>
                      <a:endParaRPr lang="en-IE" dirty="0"/>
                    </a:p>
                  </a:txBody>
                  <a:tcPr/>
                </a:tc>
                <a:tc hMerge="1">
                  <a:txBody>
                    <a:bodyPr/>
                    <a:lstStyle/>
                    <a:p>
                      <a:endParaRPr lang="en-IE" dirty="0"/>
                    </a:p>
                  </a:txBody>
                  <a:tcPr/>
                </a:tc>
                <a:tc>
                  <a:txBody>
                    <a:bodyPr/>
                    <a:lstStyle/>
                    <a:p>
                      <a:r>
                        <a:rPr lang="en-IE" dirty="0" smtClean="0"/>
                        <a:t>Comments </a:t>
                      </a:r>
                      <a:endParaRPr lang="en-IE" dirty="0"/>
                    </a:p>
                  </a:txBody>
                  <a:tcPr marL="99837" marR="99837"/>
                </a:tc>
              </a:tr>
              <a:tr h="784860">
                <a:tc>
                  <a:txBody>
                    <a:bodyPr/>
                    <a:lstStyle/>
                    <a:p>
                      <a:endParaRPr lang="en-IE" dirty="0"/>
                    </a:p>
                  </a:txBody>
                  <a:tcPr marL="99837" marR="99837"/>
                </a:tc>
                <a:tc>
                  <a:txBody>
                    <a:bodyPr/>
                    <a:lstStyle/>
                    <a:p>
                      <a:r>
                        <a:rPr lang="en-IE" sz="1200" dirty="0" smtClean="0"/>
                        <a:t>Sales Skills</a:t>
                      </a:r>
                    </a:p>
                  </a:txBody>
                  <a:tcPr marL="99837" marR="99837"/>
                </a:tc>
                <a:tc>
                  <a:txBody>
                    <a:bodyPr/>
                    <a:lstStyle/>
                    <a:p>
                      <a:r>
                        <a:rPr lang="en-IE" sz="1200" dirty="0" smtClean="0"/>
                        <a:t>Presentation Skills </a:t>
                      </a:r>
                      <a:endParaRPr lang="en-IE" sz="1200" dirty="0"/>
                    </a:p>
                  </a:txBody>
                  <a:tcPr marL="99837" marR="99837"/>
                </a:tc>
                <a:tc>
                  <a:txBody>
                    <a:bodyPr/>
                    <a:lstStyle/>
                    <a:p>
                      <a:r>
                        <a:rPr lang="en-IE" sz="1200" dirty="0" smtClean="0"/>
                        <a:t>Goal Orientated </a:t>
                      </a:r>
                      <a:endParaRPr lang="en-IE" sz="1200" dirty="0"/>
                    </a:p>
                  </a:txBody>
                  <a:tcPr marL="99837" marR="99837"/>
                </a:tc>
                <a:tc>
                  <a:txBody>
                    <a:bodyPr/>
                    <a:lstStyle/>
                    <a:p>
                      <a:r>
                        <a:rPr lang="en-IE" sz="1200" dirty="0" smtClean="0"/>
                        <a:t>Tenacity</a:t>
                      </a:r>
                      <a:r>
                        <a:rPr lang="en-IE" sz="1200" baseline="0" dirty="0" smtClean="0"/>
                        <a:t> </a:t>
                      </a:r>
                      <a:endParaRPr lang="en-IE" sz="1200" dirty="0"/>
                    </a:p>
                  </a:txBody>
                  <a:tcPr marL="99837" marR="99837"/>
                </a:tc>
                <a:tc>
                  <a:txBody>
                    <a:bodyPr/>
                    <a:lstStyle/>
                    <a:p>
                      <a:endParaRPr lang="en-IE" dirty="0"/>
                    </a:p>
                  </a:txBody>
                  <a:tcPr marL="99837" marR="99837"/>
                </a:tc>
              </a:tr>
              <a:tr h="444500">
                <a:tc>
                  <a:txBody>
                    <a:bodyPr/>
                    <a:lstStyle/>
                    <a:p>
                      <a:r>
                        <a:rPr lang="en-IE" sz="1400" dirty="0" smtClean="0"/>
                        <a:t>John Smith</a:t>
                      </a:r>
                      <a:endParaRPr lang="en-IE" sz="1400" dirty="0"/>
                    </a:p>
                  </a:txBody>
                  <a:tcPr marL="99837" marR="99837"/>
                </a:tc>
                <a:tc>
                  <a:txBody>
                    <a:bodyPr/>
                    <a:lstStyle/>
                    <a:p>
                      <a:pPr algn="ctr"/>
                      <a:endParaRPr lang="en-IE" dirty="0" smtClean="0"/>
                    </a:p>
                    <a:p>
                      <a:pPr algn="ctr"/>
                      <a:r>
                        <a:rPr lang="en-IE" sz="1800" b="1" dirty="0" smtClean="0">
                          <a:sym typeface="Webdings"/>
                        </a:rPr>
                        <a:t></a:t>
                      </a:r>
                      <a:endParaRPr lang="en-IE" dirty="0" smtClean="0"/>
                    </a:p>
                  </a:txBody>
                  <a:tcPr marL="99837" marR="99837" anchor="ctr"/>
                </a:tc>
                <a:tc>
                  <a:txBody>
                    <a:bodyPr/>
                    <a:lstStyle/>
                    <a:p>
                      <a:pPr algn="ctr"/>
                      <a:r>
                        <a:rPr lang="en-IE" sz="1800" b="1" dirty="0" smtClean="0">
                          <a:sym typeface="Webdings"/>
                        </a:rPr>
                        <a:t></a:t>
                      </a:r>
                      <a:endParaRPr lang="en-IE" dirty="0"/>
                    </a:p>
                  </a:txBody>
                  <a:tcPr marL="99837" marR="99837" anchor="ctr"/>
                </a:tc>
                <a:tc>
                  <a:txBody>
                    <a:bodyPr/>
                    <a:lstStyle/>
                    <a:p>
                      <a:pPr algn="ctr"/>
                      <a:r>
                        <a:rPr lang="en-IE" sz="1800" b="1" dirty="0" smtClean="0">
                          <a:sym typeface="Webdings"/>
                        </a:rPr>
                        <a:t></a:t>
                      </a:r>
                      <a:endParaRPr lang="en-IE" dirty="0"/>
                    </a:p>
                  </a:txBody>
                  <a:tcPr marL="99837" marR="99837" anchor="ctr"/>
                </a:tc>
                <a:tc>
                  <a:txBody>
                    <a:bodyPr/>
                    <a:lstStyle/>
                    <a:p>
                      <a:pPr algn="ctr"/>
                      <a:r>
                        <a:rPr lang="en-IE" dirty="0" smtClean="0"/>
                        <a:t> </a:t>
                      </a:r>
                      <a:r>
                        <a:rPr lang="en-IE" sz="2400" b="1" dirty="0" smtClean="0"/>
                        <a:t>+</a:t>
                      </a:r>
                      <a:r>
                        <a:rPr lang="en-IE" sz="1400" dirty="0" smtClean="0"/>
                        <a:t> </a:t>
                      </a:r>
                      <a:endParaRPr lang="en-IE" dirty="0"/>
                    </a:p>
                  </a:txBody>
                  <a:tcPr marL="99837" marR="99837" anchor="ctr"/>
                </a:tc>
                <a:tc>
                  <a:txBody>
                    <a:bodyPr/>
                    <a:lstStyle/>
                    <a:p>
                      <a:endParaRPr lang="en-IE"/>
                    </a:p>
                  </a:txBody>
                  <a:tcPr marL="99837" marR="99837"/>
                </a:tc>
              </a:tr>
              <a:tr h="370840">
                <a:tc>
                  <a:txBody>
                    <a:bodyPr/>
                    <a:lstStyle/>
                    <a:p>
                      <a:r>
                        <a:rPr lang="en-IE" sz="1400" dirty="0" smtClean="0"/>
                        <a:t>Ann Murphy </a:t>
                      </a:r>
                      <a:endParaRPr lang="en-IE" sz="1400" dirty="0"/>
                    </a:p>
                  </a:txBody>
                  <a:tcPr marL="99837" marR="99837"/>
                </a:tc>
                <a:tc>
                  <a:txBody>
                    <a:bodyPr/>
                    <a:lstStyle/>
                    <a:p>
                      <a:pPr algn="ctr"/>
                      <a:endParaRPr lang="en-IE" dirty="0"/>
                    </a:p>
                  </a:txBody>
                  <a:tcPr marL="99837" marR="99837" anchor="ctr"/>
                </a:tc>
                <a:tc>
                  <a:txBody>
                    <a:bodyPr/>
                    <a:lstStyle/>
                    <a:p>
                      <a:pPr algn="ctr"/>
                      <a:r>
                        <a:rPr lang="en-IE" sz="1800" b="1" dirty="0" smtClean="0">
                          <a:sym typeface="Webdings"/>
                        </a:rPr>
                        <a:t></a:t>
                      </a:r>
                      <a:endParaRPr lang="en-IE" dirty="0"/>
                    </a:p>
                  </a:txBody>
                  <a:tcPr marL="99837" marR="99837" anchor="ctr"/>
                </a:tc>
                <a:tc>
                  <a:txBody>
                    <a:bodyPr/>
                    <a:lstStyle/>
                    <a:p>
                      <a:pPr algn="ctr"/>
                      <a:r>
                        <a:rPr lang="en-IE" sz="1800" b="1" dirty="0" smtClean="0">
                          <a:sym typeface="Webdings"/>
                        </a:rPr>
                        <a:t></a:t>
                      </a:r>
                      <a:endParaRPr lang="en-IE" dirty="0"/>
                    </a:p>
                  </a:txBody>
                  <a:tcPr marL="99837" marR="99837" anchor="ctr"/>
                </a:tc>
                <a:tc>
                  <a:txBody>
                    <a:bodyPr/>
                    <a:lstStyle/>
                    <a:p>
                      <a:pPr algn="ctr"/>
                      <a:r>
                        <a:rPr lang="en-IE" sz="1800" b="1" dirty="0" smtClean="0"/>
                        <a:t>-</a:t>
                      </a:r>
                      <a:endParaRPr lang="en-IE" dirty="0"/>
                    </a:p>
                  </a:txBody>
                  <a:tcPr marL="99837" marR="99837" anchor="ctr"/>
                </a:tc>
                <a:tc>
                  <a:txBody>
                    <a:bodyPr/>
                    <a:lstStyle/>
                    <a:p>
                      <a:endParaRPr lang="en-IE" dirty="0"/>
                    </a:p>
                  </a:txBody>
                  <a:tcPr marL="99837" marR="99837"/>
                </a:tc>
              </a:tr>
              <a:tr h="370840">
                <a:tc>
                  <a:txBody>
                    <a:bodyPr/>
                    <a:lstStyle/>
                    <a:p>
                      <a:r>
                        <a:rPr lang="en-IE" sz="1400" dirty="0" smtClean="0"/>
                        <a:t>James Brown</a:t>
                      </a:r>
                      <a:endParaRPr lang="en-IE" sz="1400" dirty="0"/>
                    </a:p>
                  </a:txBody>
                  <a:tcPr marL="99837" marR="99837"/>
                </a:tc>
                <a:tc>
                  <a:txBody>
                    <a:bodyPr/>
                    <a:lstStyle/>
                    <a:p>
                      <a:pPr algn="ctr"/>
                      <a:r>
                        <a:rPr lang="en-IE" sz="1800" b="1" dirty="0" smtClean="0"/>
                        <a:t>-</a:t>
                      </a:r>
                      <a:endParaRPr lang="en-IE" dirty="0"/>
                    </a:p>
                  </a:txBody>
                  <a:tcPr marL="99837" marR="99837" anchor="ctr"/>
                </a:tc>
                <a:tc>
                  <a:txBody>
                    <a:bodyPr/>
                    <a:lstStyle/>
                    <a:p>
                      <a:pPr algn="ctr"/>
                      <a:r>
                        <a:rPr lang="en-IE" sz="1800" b="1" dirty="0" smtClean="0">
                          <a:sym typeface="Webdings"/>
                        </a:rPr>
                        <a:t></a:t>
                      </a:r>
                      <a:endParaRPr lang="en-IE" dirty="0"/>
                    </a:p>
                  </a:txBody>
                  <a:tcPr marL="99837" marR="99837" anchor="ctr"/>
                </a:tc>
                <a:tc>
                  <a:txBody>
                    <a:bodyPr/>
                    <a:lstStyle/>
                    <a:p>
                      <a:pPr algn="ctr"/>
                      <a:r>
                        <a:rPr lang="en-IE" dirty="0" smtClean="0"/>
                        <a:t> </a:t>
                      </a:r>
                      <a:r>
                        <a:rPr lang="en-IE" sz="2400" b="1" dirty="0" smtClean="0"/>
                        <a:t>+</a:t>
                      </a:r>
                      <a:r>
                        <a:rPr lang="en-IE" dirty="0" smtClean="0"/>
                        <a:t> </a:t>
                      </a:r>
                      <a:endParaRPr lang="en-IE" dirty="0"/>
                    </a:p>
                  </a:txBody>
                  <a:tcPr marL="99837" marR="99837" anchor="ctr"/>
                </a:tc>
                <a:tc>
                  <a:txBody>
                    <a:bodyPr/>
                    <a:lstStyle/>
                    <a:p>
                      <a:pPr algn="ctr"/>
                      <a:r>
                        <a:rPr lang="en-IE" sz="1800" b="1" dirty="0" smtClean="0">
                          <a:sym typeface="Webdings"/>
                        </a:rPr>
                        <a:t></a:t>
                      </a:r>
                      <a:endParaRPr lang="en-IE" dirty="0"/>
                    </a:p>
                  </a:txBody>
                  <a:tcPr marL="99837" marR="99837" anchor="ctr"/>
                </a:tc>
                <a:tc>
                  <a:txBody>
                    <a:bodyPr/>
                    <a:lstStyle/>
                    <a:p>
                      <a:endParaRPr lang="en-IE" dirty="0"/>
                    </a:p>
                  </a:txBody>
                  <a:tcPr marL="99837" marR="99837"/>
                </a:tc>
              </a:tr>
              <a:tr h="370840">
                <a:tc>
                  <a:txBody>
                    <a:bodyPr/>
                    <a:lstStyle/>
                    <a:p>
                      <a:r>
                        <a:rPr lang="en-IE" sz="1400" dirty="0" smtClean="0"/>
                        <a:t>Simon</a:t>
                      </a:r>
                      <a:r>
                        <a:rPr lang="en-IE" sz="1400" baseline="0" dirty="0" smtClean="0"/>
                        <a:t> Carter</a:t>
                      </a:r>
                      <a:endParaRPr lang="en-IE" sz="1400" dirty="0"/>
                    </a:p>
                  </a:txBody>
                  <a:tcPr marL="99837" marR="99837"/>
                </a:tc>
                <a:tc>
                  <a:txBody>
                    <a:bodyPr/>
                    <a:lstStyle/>
                    <a:p>
                      <a:pPr algn="ctr"/>
                      <a:r>
                        <a:rPr lang="en-IE" sz="1800" b="1" dirty="0" smtClean="0">
                          <a:sym typeface="Webdings"/>
                        </a:rPr>
                        <a:t></a:t>
                      </a:r>
                      <a:endParaRPr lang="en-IE" dirty="0"/>
                    </a:p>
                  </a:txBody>
                  <a:tcPr marL="99837" marR="99837"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E" sz="1800" b="1" dirty="0" smtClean="0">
                          <a:sym typeface="Webdings"/>
                        </a:rPr>
                        <a:t></a:t>
                      </a:r>
                      <a:endParaRPr lang="en-IE" dirty="0" smtClean="0"/>
                    </a:p>
                    <a:p>
                      <a:pPr algn="ctr"/>
                      <a:endParaRPr lang="en-IE" dirty="0"/>
                    </a:p>
                  </a:txBody>
                  <a:tcPr marL="99837" marR="99837" anchor="ctr"/>
                </a:tc>
                <a:tc>
                  <a:txBody>
                    <a:bodyPr/>
                    <a:lstStyle/>
                    <a:p>
                      <a:pPr algn="ctr"/>
                      <a:r>
                        <a:rPr lang="en-IE" sz="1800" b="1" dirty="0" smtClean="0">
                          <a:sym typeface="Webdings"/>
                        </a:rPr>
                        <a:t></a:t>
                      </a:r>
                      <a:endParaRPr lang="en-IE" dirty="0"/>
                    </a:p>
                  </a:txBody>
                  <a:tcPr marL="99837" marR="99837"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E" sz="1800" b="1" dirty="0" smtClean="0">
                          <a:sym typeface="Webdings"/>
                        </a:rPr>
                        <a:t></a:t>
                      </a:r>
                      <a:endParaRPr lang="en-IE" dirty="0" smtClean="0"/>
                    </a:p>
                  </a:txBody>
                  <a:tcPr marL="99837" marR="99837" anchor="ctr"/>
                </a:tc>
                <a:tc>
                  <a:txBody>
                    <a:bodyPr/>
                    <a:lstStyle/>
                    <a:p>
                      <a:endParaRPr lang="en-IE" dirty="0"/>
                    </a:p>
                  </a:txBody>
                  <a:tcPr marL="99837" marR="99837"/>
                </a:tc>
              </a:tr>
            </a:tbl>
          </a:graphicData>
        </a:graphic>
      </p:graphicFrame>
      <p:sp>
        <p:nvSpPr>
          <p:cNvPr id="24627" name="TextBox 4"/>
          <p:cNvSpPr txBox="1">
            <a:spLocks noChangeArrowheads="1"/>
          </p:cNvSpPr>
          <p:nvPr/>
        </p:nvSpPr>
        <p:spPr bwMode="auto">
          <a:xfrm>
            <a:off x="685800" y="5422900"/>
            <a:ext cx="7543800" cy="461963"/>
          </a:xfrm>
          <a:prstGeom prst="rect">
            <a:avLst/>
          </a:prstGeom>
          <a:noFill/>
          <a:ln w="9525">
            <a:noFill/>
            <a:miter lim="800000"/>
            <a:headEnd/>
            <a:tailEnd/>
          </a:ln>
        </p:spPr>
        <p:txBody>
          <a:bodyPr>
            <a:spAutoFit/>
          </a:bodyPr>
          <a:lstStyle/>
          <a:p>
            <a:pPr algn="ctr"/>
            <a:r>
              <a:rPr lang="en-IE"/>
              <a:t> </a:t>
            </a:r>
            <a:r>
              <a:rPr lang="en-IE" sz="2400" b="1">
                <a:sym typeface="Webdings" pitchFamily="18" charset="2"/>
              </a:rPr>
              <a:t></a:t>
            </a:r>
            <a:r>
              <a:rPr lang="en-IE"/>
              <a:t>=meets expectations  </a:t>
            </a:r>
            <a:r>
              <a:rPr lang="en-IE" sz="2000" b="1"/>
              <a:t>+</a:t>
            </a:r>
            <a:r>
              <a:rPr lang="en-IE"/>
              <a:t> =exceeds expectations  </a:t>
            </a:r>
            <a:r>
              <a:rPr lang="en-IE" sz="2400" b="1"/>
              <a:t>-</a:t>
            </a:r>
            <a:r>
              <a:rPr lang="en-IE"/>
              <a:t> =Does not meet expectations </a:t>
            </a:r>
          </a:p>
        </p:txBody>
      </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GB" smtClean="0"/>
              <a:t>Telephone Interview</a:t>
            </a:r>
          </a:p>
        </p:txBody>
      </p:sp>
      <p:sp>
        <p:nvSpPr>
          <p:cNvPr id="26627" name="Rectangle 3"/>
          <p:cNvSpPr>
            <a:spLocks noGrp="1" noChangeArrowheads="1"/>
          </p:cNvSpPr>
          <p:nvPr>
            <p:ph idx="1"/>
          </p:nvPr>
        </p:nvSpPr>
        <p:spPr/>
        <p:txBody>
          <a:bodyPr>
            <a:normAutofit fontScale="92500" lnSpcReduction="10000"/>
          </a:bodyPr>
          <a:lstStyle/>
          <a:p>
            <a:pPr eaLnBrk="1" hangingPunct="1">
              <a:lnSpc>
                <a:spcPct val="90000"/>
              </a:lnSpc>
            </a:pPr>
            <a:r>
              <a:rPr lang="en-GB" smtClean="0"/>
              <a:t>Can be useful as the first-step of the process if:</a:t>
            </a:r>
          </a:p>
          <a:p>
            <a:pPr eaLnBrk="1" hangingPunct="1">
              <a:lnSpc>
                <a:spcPct val="90000"/>
              </a:lnSpc>
            </a:pPr>
            <a:endParaRPr lang="en-GB" smtClean="0"/>
          </a:p>
          <a:p>
            <a:pPr lvl="1" eaLnBrk="1" hangingPunct="1">
              <a:lnSpc>
                <a:spcPct val="90000"/>
              </a:lnSpc>
            </a:pPr>
            <a:r>
              <a:rPr lang="en-GB" smtClean="0"/>
              <a:t>the Hiring Manager is in a different country to the candidate</a:t>
            </a:r>
          </a:p>
          <a:p>
            <a:pPr lvl="1" eaLnBrk="1" hangingPunct="1">
              <a:lnSpc>
                <a:spcPct val="90000"/>
              </a:lnSpc>
            </a:pPr>
            <a:r>
              <a:rPr lang="en-GB" smtClean="0"/>
              <a:t>as a time-saving exercise for volume recruitment</a:t>
            </a:r>
          </a:p>
          <a:p>
            <a:pPr lvl="1" eaLnBrk="1" hangingPunct="1">
              <a:lnSpc>
                <a:spcPct val="90000"/>
              </a:lnSpc>
            </a:pPr>
            <a:r>
              <a:rPr lang="en-GB" smtClean="0"/>
              <a:t>if strong telephone skills are a requirement for the role</a:t>
            </a:r>
          </a:p>
          <a:p>
            <a:pPr lvl="1" eaLnBrk="1" hangingPunct="1">
              <a:lnSpc>
                <a:spcPct val="90000"/>
              </a:lnSpc>
            </a:pPr>
            <a:endParaRPr lang="en-GB" smtClean="0"/>
          </a:p>
          <a:p>
            <a:pPr eaLnBrk="1" hangingPunct="1">
              <a:lnSpc>
                <a:spcPct val="90000"/>
              </a:lnSpc>
              <a:spcBef>
                <a:spcPct val="0"/>
              </a:spcBef>
            </a:pPr>
            <a:r>
              <a:rPr lang="en-GB" smtClean="0"/>
              <a:t>Question the candidate on one job or on one competency – not both. </a:t>
            </a:r>
          </a:p>
        </p:txBody>
      </p:sp>
    </p:spTree>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5"/>
          <p:cNvPicPr>
            <a:picLocks noChangeAspect="1" noChangeArrowheads="1"/>
          </p:cNvPicPr>
          <p:nvPr/>
        </p:nvPicPr>
        <p:blipFill>
          <a:blip r:embed="rId3" cstate="print"/>
          <a:srcRect/>
          <a:stretch>
            <a:fillRect/>
          </a:stretch>
        </p:blipFill>
        <p:spPr bwMode="auto">
          <a:xfrm>
            <a:off x="7593013" y="1104900"/>
            <a:ext cx="1398587" cy="1511300"/>
          </a:xfrm>
          <a:prstGeom prst="rect">
            <a:avLst/>
          </a:prstGeom>
          <a:noFill/>
          <a:ln w="9525">
            <a:noFill/>
            <a:miter lim="800000"/>
            <a:headEnd/>
            <a:tailEnd/>
          </a:ln>
        </p:spPr>
      </p:pic>
      <p:sp>
        <p:nvSpPr>
          <p:cNvPr id="28675" name="Rectangle 2"/>
          <p:cNvSpPr>
            <a:spLocks noGrp="1" noChangeArrowheads="1"/>
          </p:cNvSpPr>
          <p:nvPr>
            <p:ph type="title"/>
          </p:nvPr>
        </p:nvSpPr>
        <p:spPr/>
        <p:txBody>
          <a:bodyPr>
            <a:normAutofit fontScale="90000"/>
          </a:bodyPr>
          <a:lstStyle/>
          <a:p>
            <a:pPr eaLnBrk="1" hangingPunct="1"/>
            <a:r>
              <a:rPr lang="en-GB" smtClean="0"/>
              <a:t>Interviewing a ‘headhunt’ candidate</a:t>
            </a:r>
          </a:p>
        </p:txBody>
      </p:sp>
      <p:sp>
        <p:nvSpPr>
          <p:cNvPr id="28676" name="Rectangle 3"/>
          <p:cNvSpPr>
            <a:spLocks noGrp="1" noChangeArrowheads="1"/>
          </p:cNvSpPr>
          <p:nvPr>
            <p:ph idx="1"/>
          </p:nvPr>
        </p:nvSpPr>
        <p:spPr>
          <a:xfrm>
            <a:off x="457200" y="2679700"/>
            <a:ext cx="8229600" cy="4525963"/>
          </a:xfrm>
        </p:spPr>
        <p:txBody>
          <a:bodyPr/>
          <a:lstStyle/>
          <a:p>
            <a:pPr eaLnBrk="1" hangingPunct="1"/>
            <a:r>
              <a:rPr lang="en-GB" sz="2000" dirty="0" smtClean="0"/>
              <a:t>We contacted this person – </a:t>
            </a:r>
            <a:r>
              <a:rPr lang="en-GB" sz="2000" b="1" dirty="0" smtClean="0"/>
              <a:t>they didn’t apply to work for Oracle </a:t>
            </a:r>
            <a:r>
              <a:rPr lang="en-GB" sz="2000" dirty="0" smtClean="0"/>
              <a:t>– chances are they are very happy with their current employer</a:t>
            </a:r>
          </a:p>
          <a:p>
            <a:pPr eaLnBrk="1" hangingPunct="1"/>
            <a:r>
              <a:rPr lang="en-GB" sz="2000" dirty="0" smtClean="0"/>
              <a:t>We need to sell the Company </a:t>
            </a:r>
            <a:r>
              <a:rPr lang="en-GB" sz="2000" b="1" u="sng" dirty="0" smtClean="0"/>
              <a:t>and</a:t>
            </a:r>
            <a:r>
              <a:rPr lang="en-GB" sz="2000" dirty="0" smtClean="0"/>
              <a:t> the opportunity</a:t>
            </a:r>
          </a:p>
          <a:p>
            <a:pPr eaLnBrk="1" hangingPunct="1"/>
            <a:r>
              <a:rPr lang="en-GB" sz="2000" dirty="0" smtClean="0"/>
              <a:t>The process must be transparent, always involving the Recruiter who has conducted the Search</a:t>
            </a:r>
          </a:p>
          <a:p>
            <a:pPr eaLnBrk="1" hangingPunct="1"/>
            <a:r>
              <a:rPr lang="en-GB" sz="2000" dirty="0" smtClean="0"/>
              <a:t>We should be very flexible regarding interview / start dates</a:t>
            </a:r>
          </a:p>
          <a:p>
            <a:pPr eaLnBrk="1" hangingPunct="1"/>
            <a:r>
              <a:rPr lang="en-GB" sz="2000" dirty="0" smtClean="0"/>
              <a:t>High respect at every stage, regardless of whether they are the right candidate</a:t>
            </a:r>
          </a:p>
        </p:txBody>
      </p:sp>
    </p:spTree>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GB" smtClean="0"/>
              <a:t>Candidate Requirements</a:t>
            </a:r>
          </a:p>
        </p:txBody>
      </p:sp>
      <p:sp>
        <p:nvSpPr>
          <p:cNvPr id="29699" name="Rectangle 3"/>
          <p:cNvSpPr>
            <a:spLocks noGrp="1" noChangeArrowheads="1"/>
          </p:cNvSpPr>
          <p:nvPr>
            <p:ph idx="1"/>
          </p:nvPr>
        </p:nvSpPr>
        <p:spPr/>
        <p:txBody>
          <a:bodyPr>
            <a:normAutofit fontScale="85000" lnSpcReduction="10000"/>
          </a:bodyPr>
          <a:lstStyle/>
          <a:p>
            <a:pPr eaLnBrk="1" hangingPunct="1">
              <a:lnSpc>
                <a:spcPct val="150000"/>
              </a:lnSpc>
            </a:pPr>
            <a:r>
              <a:rPr lang="en-GB" smtClean="0"/>
              <a:t>Remember you are interviewing a person</a:t>
            </a:r>
          </a:p>
          <a:p>
            <a:pPr eaLnBrk="1" hangingPunct="1">
              <a:lnSpc>
                <a:spcPct val="150000"/>
              </a:lnSpc>
            </a:pPr>
            <a:r>
              <a:rPr lang="en-GB" smtClean="0"/>
              <a:t>Treat everyone in a fair and equitable manner</a:t>
            </a:r>
          </a:p>
          <a:p>
            <a:pPr eaLnBrk="1" hangingPunct="1">
              <a:lnSpc>
                <a:spcPct val="150000"/>
              </a:lnSpc>
            </a:pPr>
            <a:r>
              <a:rPr lang="en-GB" smtClean="0"/>
              <a:t>Treat everyone with dignity and respect</a:t>
            </a:r>
          </a:p>
          <a:p>
            <a:pPr eaLnBrk="1" hangingPunct="1">
              <a:lnSpc>
                <a:spcPct val="150000"/>
              </a:lnSpc>
            </a:pPr>
            <a:r>
              <a:rPr lang="en-GB" smtClean="0"/>
              <a:t>This person deserves to be seen as competent</a:t>
            </a:r>
          </a:p>
          <a:p>
            <a:pPr eaLnBrk="1" hangingPunct="1">
              <a:lnSpc>
                <a:spcPct val="150000"/>
              </a:lnSpc>
            </a:pPr>
            <a:r>
              <a:rPr lang="en-GB" smtClean="0"/>
              <a:t>Value the candidate’s time </a:t>
            </a:r>
          </a:p>
          <a:p>
            <a:pPr algn="ctr" eaLnBrk="1" hangingPunct="1">
              <a:lnSpc>
                <a:spcPct val="150000"/>
              </a:lnSpc>
              <a:buFontTx/>
              <a:buNone/>
            </a:pPr>
            <a:r>
              <a:rPr lang="en-GB" smtClean="0">
                <a:solidFill>
                  <a:schemeClr val="accent1"/>
                </a:solidFill>
              </a:rPr>
              <a:t>Candidate = Customer</a:t>
            </a:r>
          </a:p>
          <a:p>
            <a:pPr eaLnBrk="1" hangingPunct="1"/>
            <a:endParaRPr lang="en-GB" smtClean="0"/>
          </a:p>
        </p:txBody>
      </p:sp>
    </p:spTree>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IE" smtClean="0"/>
              <a:t>Stay Engaged 	</a:t>
            </a:r>
          </a:p>
        </p:txBody>
      </p:sp>
      <p:sp>
        <p:nvSpPr>
          <p:cNvPr id="33795" name="Content Placeholder 2"/>
          <p:cNvSpPr>
            <a:spLocks noGrp="1"/>
          </p:cNvSpPr>
          <p:nvPr>
            <p:ph idx="1"/>
          </p:nvPr>
        </p:nvSpPr>
        <p:spPr/>
        <p:txBody>
          <a:bodyPr>
            <a:normAutofit fontScale="92500" lnSpcReduction="10000"/>
          </a:bodyPr>
          <a:lstStyle/>
          <a:p>
            <a:r>
              <a:rPr lang="en-IE" dirty="0" smtClean="0"/>
              <a:t>Making your decision is not the end of the process </a:t>
            </a:r>
          </a:p>
          <a:p>
            <a:r>
              <a:rPr lang="en-IE" dirty="0" smtClean="0"/>
              <a:t>Stay in touch with your candidate during their notice period </a:t>
            </a:r>
          </a:p>
          <a:p>
            <a:r>
              <a:rPr lang="en-IE" dirty="0" smtClean="0"/>
              <a:t>Occasional phone calls </a:t>
            </a:r>
          </a:p>
          <a:p>
            <a:r>
              <a:rPr lang="en-IE" dirty="0" smtClean="0"/>
              <a:t>Copy them on appropriate mails </a:t>
            </a:r>
          </a:p>
          <a:p>
            <a:r>
              <a:rPr lang="en-IE" dirty="0" smtClean="0"/>
              <a:t>Meet if possible </a:t>
            </a:r>
          </a:p>
          <a:p>
            <a:r>
              <a:rPr lang="en-IE" dirty="0" smtClean="0"/>
              <a:t>Invest time in good on-boarding</a:t>
            </a:r>
          </a:p>
          <a:p>
            <a:r>
              <a:rPr lang="en-IE" dirty="0" smtClean="0"/>
              <a:t>Ensure they have confidence in their decision</a:t>
            </a:r>
          </a:p>
        </p:txBody>
      </p:sp>
    </p:spTree>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0" y="304800"/>
            <a:ext cx="1484313" cy="941388"/>
          </a:xfrm>
        </p:spPr>
        <p:txBody>
          <a:bodyPr/>
          <a:lstStyle/>
          <a:p>
            <a:r>
              <a:rPr lang="en-US" smtClean="0">
                <a:solidFill>
                  <a:schemeClr val="bg1"/>
                </a:solidFill>
              </a:rPr>
              <a:t>Q&amp;A</a:t>
            </a:r>
          </a:p>
        </p:txBody>
      </p:sp>
      <p:pic>
        <p:nvPicPr>
          <p:cNvPr id="37891" name="Picture 3"/>
          <p:cNvPicPr>
            <a:picLocks noChangeAspect="1" noChangeArrowheads="1"/>
          </p:cNvPicPr>
          <p:nvPr/>
        </p:nvPicPr>
        <p:blipFill>
          <a:blip r:embed="rId3" cstate="print"/>
          <a:srcRect/>
          <a:stretch>
            <a:fillRect/>
          </a:stretch>
        </p:blipFill>
        <p:spPr bwMode="auto">
          <a:xfrm>
            <a:off x="0" y="0"/>
            <a:ext cx="9144000" cy="68564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upside down close 930 KB "/>
          <p:cNvPicPr>
            <a:picLocks noChangeAspect="1" noChangeArrowheads="1"/>
          </p:cNvPicPr>
          <p:nvPr/>
        </p:nvPicPr>
        <p:blipFill>
          <a:blip r:embed="rId3" cstate="print"/>
          <a:srcRect l="17928" r="12482"/>
          <a:stretch>
            <a:fillRect/>
          </a:stretch>
        </p:blipFill>
        <p:spPr bwMode="auto">
          <a:xfrm>
            <a:off x="919163" y="911225"/>
            <a:ext cx="2962275" cy="2835275"/>
          </a:xfrm>
          <a:prstGeom prst="rect">
            <a:avLst/>
          </a:prstGeom>
          <a:noFill/>
          <a:ln w="9525">
            <a:noFill/>
            <a:miter lim="800000"/>
            <a:headEnd/>
            <a:tailEnd/>
          </a:ln>
        </p:spPr>
      </p:pic>
      <p:sp>
        <p:nvSpPr>
          <p:cNvPr id="3075" name="Title 6"/>
          <p:cNvSpPr>
            <a:spLocks noGrp="1"/>
          </p:cNvSpPr>
          <p:nvPr>
            <p:ph type="ctrTitle" sz="quarter"/>
          </p:nvPr>
        </p:nvSpPr>
        <p:spPr>
          <a:xfrm>
            <a:off x="838200" y="4991100"/>
            <a:ext cx="7772400" cy="1841500"/>
          </a:xfrm>
        </p:spPr>
        <p:txBody>
          <a:bodyPr>
            <a:normAutofit fontScale="90000"/>
          </a:bodyPr>
          <a:lstStyle/>
          <a:p>
            <a:pPr algn="l"/>
            <a:r>
              <a:rPr lang="en-GB" sz="3600" dirty="0" smtClean="0"/>
              <a:t/>
            </a:r>
            <a:br>
              <a:rPr lang="en-GB" sz="3600" dirty="0" smtClean="0"/>
            </a:br>
            <a:r>
              <a:rPr lang="en-GB" sz="3600" dirty="0" smtClean="0"/>
              <a:t/>
            </a:r>
            <a:br>
              <a:rPr lang="en-GB" sz="3600" dirty="0" smtClean="0"/>
            </a:br>
            <a:r>
              <a:rPr lang="en-GB" sz="3600" dirty="0" smtClean="0"/>
              <a:t/>
            </a:r>
            <a:br>
              <a:rPr lang="en-GB" sz="3600" dirty="0" smtClean="0"/>
            </a:br>
            <a:r>
              <a:rPr lang="en-GB" sz="3600" dirty="0" smtClean="0"/>
              <a:t/>
            </a:r>
            <a:br>
              <a:rPr lang="en-GB" sz="3600" dirty="0" smtClean="0"/>
            </a:br>
            <a:r>
              <a:rPr lang="en-GB" sz="3600" dirty="0" smtClean="0"/>
              <a:t/>
            </a:r>
            <a:br>
              <a:rPr lang="en-GB" sz="3600" dirty="0" smtClean="0"/>
            </a:br>
            <a:r>
              <a:rPr lang="en-GB" sz="3600" dirty="0" smtClean="0"/>
              <a:t/>
            </a:r>
            <a:br>
              <a:rPr lang="en-GB" sz="3600" dirty="0" smtClean="0"/>
            </a:br>
            <a:r>
              <a:rPr lang="en-GB" sz="3600" dirty="0" smtClean="0"/>
              <a:t/>
            </a:r>
            <a:br>
              <a:rPr lang="en-GB" sz="3600" dirty="0" smtClean="0"/>
            </a:br>
            <a:r>
              <a:rPr lang="en-GB" sz="3600" dirty="0" smtClean="0"/>
              <a:t/>
            </a:r>
            <a:br>
              <a:rPr lang="en-GB" sz="3600" dirty="0" smtClean="0"/>
            </a:br>
            <a:r>
              <a:rPr lang="en-GB" sz="3600" dirty="0" smtClean="0"/>
              <a:t/>
            </a:r>
            <a:br>
              <a:rPr lang="en-GB" sz="3600" dirty="0" smtClean="0"/>
            </a:br>
            <a:r>
              <a:rPr lang="en-GB" sz="3600" dirty="0" smtClean="0"/>
              <a:t>Selecting a Winner </a:t>
            </a:r>
            <a:r>
              <a:rPr lang="en-GB" sz="2700" dirty="0" smtClean="0"/>
              <a:t/>
            </a:r>
            <a:br>
              <a:rPr lang="en-GB" sz="2700" dirty="0" smtClean="0"/>
            </a:br>
            <a:r>
              <a:rPr lang="en-GB" sz="2700" dirty="0" err="1" smtClean="0"/>
              <a:t>Delphine</a:t>
            </a:r>
            <a:r>
              <a:rPr lang="en-GB" sz="2700" dirty="0" smtClean="0"/>
              <a:t> </a:t>
            </a:r>
            <a:r>
              <a:rPr lang="en-GB" sz="2700" dirty="0" err="1" smtClean="0"/>
              <a:t>Muret</a:t>
            </a:r>
            <a:r>
              <a:rPr lang="en-GB" sz="2700" dirty="0" smtClean="0"/>
              <a:t/>
            </a:r>
            <a:br>
              <a:rPr lang="en-GB" sz="2700" dirty="0" smtClean="0"/>
            </a:br>
            <a:r>
              <a:rPr lang="en-GB" sz="2200" dirty="0" smtClean="0"/>
              <a:t>HR Consulting Business Partner</a:t>
            </a:r>
            <a:r>
              <a:rPr lang="en-GB" dirty="0" smtClean="0"/>
              <a:t/>
            </a:r>
            <a:br>
              <a:rPr lang="en-GB" dirty="0" smtClean="0"/>
            </a:br>
            <a:r>
              <a:rPr lang="en-GB" dirty="0" smtClean="0"/>
              <a:t/>
            </a:r>
            <a:br>
              <a:rPr lang="en-GB" dirty="0" smtClean="0"/>
            </a:br>
            <a:r>
              <a:rPr lang="en-GB" dirty="0" smtClean="0"/>
              <a:t>					</a:t>
            </a:r>
            <a:r>
              <a:rPr lang="en-GB" sz="2000" dirty="0" smtClean="0"/>
              <a:t>Friday 18</a:t>
            </a:r>
            <a:r>
              <a:rPr lang="en-GB" sz="2000" baseline="30000" dirty="0" smtClean="0"/>
              <a:t>th</a:t>
            </a:r>
            <a:r>
              <a:rPr lang="en-GB" sz="2000" dirty="0" smtClean="0"/>
              <a:t> November </a:t>
            </a:r>
            <a:r>
              <a:rPr lang="en-GB" sz="2000" dirty="0" smtClean="0"/>
              <a:t>2011 </a:t>
            </a:r>
            <a:br>
              <a:rPr lang="en-GB" sz="2000" dirty="0" smtClean="0"/>
            </a:br>
            <a:r>
              <a:rPr lang="en-GB" sz="2000" dirty="0" smtClean="0"/>
              <a:t>	</a:t>
            </a:r>
            <a:r>
              <a:rPr lang="en-GB" sz="2000" dirty="0" smtClean="0"/>
              <a:t>						5:00-5:35pm</a:t>
            </a:r>
            <a:endParaRPr lang="en-GB" dirty="0" smtClean="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GB" smtClean="0">
                <a:solidFill>
                  <a:srgbClr val="FF0000"/>
                </a:solidFill>
              </a:rPr>
              <a:t>Agenda</a:t>
            </a:r>
          </a:p>
        </p:txBody>
      </p:sp>
      <p:sp>
        <p:nvSpPr>
          <p:cNvPr id="4099" name="Content Placeholder 2"/>
          <p:cNvSpPr>
            <a:spLocks noGrp="1"/>
          </p:cNvSpPr>
          <p:nvPr>
            <p:ph idx="1"/>
          </p:nvPr>
        </p:nvSpPr>
        <p:spPr/>
        <p:txBody>
          <a:bodyPr>
            <a:normAutofit/>
          </a:bodyPr>
          <a:lstStyle/>
          <a:p>
            <a:r>
              <a:rPr lang="en-GB" dirty="0" smtClean="0"/>
              <a:t>Why are we interviewing </a:t>
            </a:r>
          </a:p>
          <a:p>
            <a:r>
              <a:rPr lang="en-GB" dirty="0" smtClean="0"/>
              <a:t>Common mistakes </a:t>
            </a:r>
          </a:p>
          <a:p>
            <a:r>
              <a:rPr lang="en-GB" dirty="0" smtClean="0"/>
              <a:t>Interview preparation </a:t>
            </a:r>
          </a:p>
          <a:p>
            <a:r>
              <a:rPr lang="en-GB" dirty="0" smtClean="0"/>
              <a:t>Creating questions </a:t>
            </a:r>
          </a:p>
          <a:p>
            <a:r>
              <a:rPr lang="en-GB" dirty="0" smtClean="0"/>
              <a:t>Evaluating candidates </a:t>
            </a:r>
          </a:p>
          <a:p>
            <a:r>
              <a:rPr lang="en-GB" dirty="0" smtClean="0"/>
              <a:t>Types of interview </a:t>
            </a:r>
          </a:p>
          <a:p>
            <a:r>
              <a:rPr lang="en-GB" dirty="0" smtClean="0"/>
              <a:t>Q&amp;A</a:t>
            </a:r>
          </a:p>
          <a:p>
            <a:endParaRPr lang="en-GB" dirty="0" smtClean="0"/>
          </a:p>
          <a:p>
            <a:endParaRPr lang="en-GB" dirty="0" smtClean="0"/>
          </a:p>
          <a:p>
            <a:endParaRPr lang="en-GB" dirty="0" smtClean="0"/>
          </a:p>
        </p:txBody>
      </p:sp>
      <p:pic>
        <p:nvPicPr>
          <p:cNvPr id="4100" name="Picture 5"/>
          <p:cNvPicPr>
            <a:picLocks noChangeAspect="1" noChangeArrowheads="1"/>
          </p:cNvPicPr>
          <p:nvPr/>
        </p:nvPicPr>
        <p:blipFill>
          <a:blip r:embed="rId3" cstate="print"/>
          <a:srcRect/>
          <a:stretch>
            <a:fillRect/>
          </a:stretch>
        </p:blipFill>
        <p:spPr bwMode="auto">
          <a:xfrm>
            <a:off x="6134100" y="1674813"/>
            <a:ext cx="2171700" cy="193675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GB" smtClean="0"/>
              <a:t>Why Interview?</a:t>
            </a:r>
          </a:p>
        </p:txBody>
      </p:sp>
      <p:sp>
        <p:nvSpPr>
          <p:cNvPr id="19459" name="Rectangle 3"/>
          <p:cNvSpPr>
            <a:spLocks noGrp="1" noChangeArrowheads="1"/>
          </p:cNvSpPr>
          <p:nvPr>
            <p:ph idx="1"/>
          </p:nvPr>
        </p:nvSpPr>
        <p:spPr>
          <a:xfrm>
            <a:off x="698500" y="2514600"/>
            <a:ext cx="7537450" cy="2743200"/>
          </a:xfrm>
        </p:spPr>
        <p:txBody>
          <a:bodyPr>
            <a:normAutofit lnSpcReduction="10000"/>
          </a:bodyPr>
          <a:lstStyle/>
          <a:p>
            <a:pPr algn="ctr" eaLnBrk="1" hangingPunct="1">
              <a:buFontTx/>
              <a:buNone/>
            </a:pPr>
            <a:endParaRPr lang="en-GB" b="1" smtClean="0">
              <a:solidFill>
                <a:schemeClr val="accent1"/>
              </a:solidFill>
            </a:endParaRPr>
          </a:p>
          <a:p>
            <a:pPr algn="ctr" eaLnBrk="1" hangingPunct="1">
              <a:spcBef>
                <a:spcPct val="0"/>
              </a:spcBef>
              <a:buFontTx/>
              <a:buNone/>
            </a:pPr>
            <a:r>
              <a:rPr lang="en-GB" smtClean="0"/>
              <a:t>To provide the interviewer </a:t>
            </a:r>
            <a:r>
              <a:rPr lang="en-GB" b="1" u="sng" smtClean="0"/>
              <a:t>and</a:t>
            </a:r>
            <a:r>
              <a:rPr lang="en-GB" smtClean="0"/>
              <a:t> the job candidate</a:t>
            </a:r>
          </a:p>
          <a:p>
            <a:pPr algn="ctr" eaLnBrk="1" hangingPunct="1">
              <a:spcBef>
                <a:spcPct val="0"/>
              </a:spcBef>
              <a:buFontTx/>
              <a:buNone/>
            </a:pPr>
            <a:r>
              <a:rPr lang="en-GB" smtClean="0"/>
              <a:t>with an opportunity to obtain the information they need</a:t>
            </a:r>
          </a:p>
          <a:p>
            <a:pPr algn="ctr" eaLnBrk="1" hangingPunct="1">
              <a:spcBef>
                <a:spcPct val="0"/>
              </a:spcBef>
              <a:buFontTx/>
              <a:buNone/>
            </a:pPr>
            <a:r>
              <a:rPr lang="en-GB" smtClean="0"/>
              <a:t>to make the best possible decision.</a:t>
            </a:r>
          </a:p>
          <a:p>
            <a:pPr algn="ctr" eaLnBrk="1" hangingPunct="1">
              <a:spcBef>
                <a:spcPct val="0"/>
              </a:spcBef>
              <a:buFontTx/>
              <a:buNone/>
            </a:pPr>
            <a:endParaRPr lang="en-GB" smtClean="0"/>
          </a:p>
          <a:p>
            <a:pPr eaLnBrk="1" hangingPunct="1">
              <a:buFontTx/>
              <a:buNone/>
            </a:pPr>
            <a:endParaRPr lang="en-GB" smtClean="0"/>
          </a:p>
        </p:txBody>
      </p:sp>
      <p:pic>
        <p:nvPicPr>
          <p:cNvPr id="6148" name="Picture 4"/>
          <p:cNvPicPr>
            <a:picLocks noChangeAspect="1" noChangeArrowheads="1"/>
          </p:cNvPicPr>
          <p:nvPr/>
        </p:nvPicPr>
        <p:blipFill>
          <a:blip r:embed="rId3" cstate="print"/>
          <a:srcRect/>
          <a:stretch>
            <a:fillRect/>
          </a:stretch>
        </p:blipFill>
        <p:spPr bwMode="auto">
          <a:xfrm>
            <a:off x="6650038" y="185738"/>
            <a:ext cx="2219325" cy="206692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additive="base">
                                        <p:cTn id="7" dur="500" fill="hold"/>
                                        <p:tgtEl>
                                          <p:spTgt spid="19459"/>
                                        </p:tgtEl>
                                        <p:attrNameLst>
                                          <p:attrName>ppt_x</p:attrName>
                                        </p:attrNameLst>
                                      </p:cBhvr>
                                      <p:tavLst>
                                        <p:tav tm="0">
                                          <p:val>
                                            <p:strVal val="0-#ppt_w/2"/>
                                          </p:val>
                                        </p:tav>
                                        <p:tav tm="100000">
                                          <p:val>
                                            <p:strVal val="#ppt_x"/>
                                          </p:val>
                                        </p:tav>
                                      </p:tavLst>
                                    </p:anim>
                                    <p:anim calcmode="lin" valueType="num">
                                      <p:cBhvr additive="base">
                                        <p:cTn id="8" dur="500" fill="hold"/>
                                        <p:tgtEl>
                                          <p:spTgt spid="194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889000" y="203200"/>
            <a:ext cx="7581900" cy="941388"/>
          </a:xfrm>
        </p:spPr>
        <p:txBody>
          <a:bodyPr>
            <a:normAutofit/>
          </a:bodyPr>
          <a:lstStyle/>
          <a:p>
            <a:r>
              <a:rPr lang="en-IE" dirty="0" smtClean="0"/>
              <a:t>Common mistakes</a:t>
            </a:r>
          </a:p>
        </p:txBody>
      </p:sp>
      <p:sp>
        <p:nvSpPr>
          <p:cNvPr id="8195" name="Rectangle 4"/>
          <p:cNvSpPr>
            <a:spLocks noChangeArrowheads="1"/>
          </p:cNvSpPr>
          <p:nvPr/>
        </p:nvSpPr>
        <p:spPr bwMode="auto">
          <a:xfrm>
            <a:off x="0" y="5969000"/>
            <a:ext cx="9144000" cy="520700"/>
          </a:xfrm>
          <a:prstGeom prst="rect">
            <a:avLst/>
          </a:prstGeom>
          <a:solidFill>
            <a:schemeClr val="bg1"/>
          </a:solidFill>
          <a:ln w="9525" algn="ctr">
            <a:noFill/>
            <a:round/>
            <a:headEnd/>
            <a:tailEnd/>
          </a:ln>
        </p:spPr>
        <p:txBody>
          <a:bodyPr lIns="0" tIns="0" rIns="0" bIns="0"/>
          <a:lstStyle/>
          <a:p>
            <a:pPr marL="227013" indent="-227013" eaLnBrk="1" hangingPunct="1">
              <a:buFontTx/>
              <a:buChar char="•"/>
            </a:pPr>
            <a:endParaRPr lang="en-IE" sz="2400">
              <a:solidFill>
                <a:schemeClr val="tx1"/>
              </a:solidFill>
            </a:endParaRPr>
          </a:p>
        </p:txBody>
      </p:sp>
      <p:pic>
        <p:nvPicPr>
          <p:cNvPr id="8196" name="Picture 2"/>
          <p:cNvPicPr>
            <a:picLocks noChangeAspect="1" noChangeArrowheads="1"/>
          </p:cNvPicPr>
          <p:nvPr/>
        </p:nvPicPr>
        <p:blipFill>
          <a:blip r:embed="rId3" cstate="print"/>
          <a:srcRect/>
          <a:stretch>
            <a:fillRect/>
          </a:stretch>
        </p:blipFill>
        <p:spPr bwMode="auto">
          <a:xfrm>
            <a:off x="2324100" y="1058145"/>
            <a:ext cx="4610100" cy="5669679"/>
          </a:xfrm>
          <a:prstGeom prst="rect">
            <a:avLst/>
          </a:prstGeom>
          <a:noFill/>
          <a:ln w="9525">
            <a:noFill/>
            <a:miter lim="800000"/>
            <a:headEnd/>
            <a:tailEnd/>
          </a:ln>
        </p:spPr>
      </p:pic>
      <p:sp>
        <p:nvSpPr>
          <p:cNvPr id="8197" name="Rectangle 5"/>
          <p:cNvSpPr>
            <a:spLocks noChangeArrowheads="1"/>
          </p:cNvSpPr>
          <p:nvPr/>
        </p:nvSpPr>
        <p:spPr bwMode="auto">
          <a:xfrm>
            <a:off x="0" y="0"/>
            <a:ext cx="774700" cy="825500"/>
          </a:xfrm>
          <a:prstGeom prst="rect">
            <a:avLst/>
          </a:prstGeom>
          <a:solidFill>
            <a:schemeClr val="bg1"/>
          </a:solidFill>
          <a:ln w="9525" algn="ctr">
            <a:noFill/>
            <a:round/>
            <a:headEnd/>
            <a:tailEnd/>
          </a:ln>
        </p:spPr>
        <p:txBody>
          <a:bodyPr lIns="0" tIns="0" rIns="0" bIns="0"/>
          <a:lstStyle/>
          <a:p>
            <a:pPr marL="227013" indent="-227013" eaLnBrk="1" hangingPunct="1">
              <a:buFontTx/>
              <a:buChar char="•"/>
            </a:pPr>
            <a:endParaRPr lang="en-IE" sz="2400">
              <a:solidFill>
                <a:schemeClr val="tx1"/>
              </a:solidFill>
            </a:endParaRPr>
          </a:p>
        </p:txBody>
      </p:sp>
      <p:sp>
        <p:nvSpPr>
          <p:cNvPr id="8" name="Rectangle 7"/>
          <p:cNvSpPr/>
          <p:nvPr/>
        </p:nvSpPr>
        <p:spPr>
          <a:xfrm>
            <a:off x="2987947" y="1338437"/>
            <a:ext cx="3193503" cy="904863"/>
          </a:xfrm>
          <a:prstGeom prst="rect">
            <a:avLst/>
          </a:prstGeom>
          <a:noFill/>
        </p:spPr>
        <p:txBody>
          <a:bodyPr wrap="none">
            <a:spAutoFit/>
          </a:bodyPr>
          <a:lstStyle/>
          <a:p>
            <a:pPr algn="ctr">
              <a:defRPr/>
            </a:pPr>
            <a:r>
              <a:rPr lang="en-IE" sz="2400" b="1" dirty="0">
                <a:ln w="9525"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Gut Feel</a:t>
            </a:r>
          </a:p>
          <a:p>
            <a:pPr algn="ctr">
              <a:defRPr/>
            </a:pPr>
            <a:r>
              <a:rPr lang="en-IE" sz="2400" b="1" dirty="0">
                <a:ln w="9525"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Interview Behaviour </a:t>
            </a:r>
          </a:p>
        </p:txBody>
      </p:sp>
      <p:sp>
        <p:nvSpPr>
          <p:cNvPr id="9" name="Rectangle 8"/>
          <p:cNvSpPr/>
          <p:nvPr/>
        </p:nvSpPr>
        <p:spPr>
          <a:xfrm>
            <a:off x="2461294" y="2621137"/>
            <a:ext cx="4424608" cy="3859518"/>
          </a:xfrm>
          <a:prstGeom prst="rect">
            <a:avLst/>
          </a:prstGeom>
          <a:noFill/>
        </p:spPr>
        <p:txBody>
          <a:bodyPr wrap="none">
            <a:spAutoFit/>
          </a:bodyPr>
          <a:lstStyle/>
          <a:p>
            <a:pPr algn="ctr">
              <a:defRPr/>
            </a:pPr>
            <a:r>
              <a:rPr lang="en-IE" sz="2400" b="1" dirty="0">
                <a:ln w="9525"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Make decisions too fast</a:t>
            </a:r>
          </a:p>
          <a:p>
            <a:pPr algn="ctr">
              <a:defRPr/>
            </a:pPr>
            <a:endParaRPr lang="en-IE" sz="800" b="1" dirty="0">
              <a:ln w="9525"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a:p>
            <a:pPr algn="ctr">
              <a:defRPr/>
            </a:pPr>
            <a:r>
              <a:rPr lang="en-IE" sz="2400" b="1" dirty="0">
                <a:ln w="9525"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Ask the wrong questions</a:t>
            </a:r>
          </a:p>
          <a:p>
            <a:pPr algn="ctr">
              <a:defRPr/>
            </a:pPr>
            <a:endParaRPr lang="en-IE" sz="800" b="1" dirty="0">
              <a:ln w="9525"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a:p>
            <a:pPr algn="ctr">
              <a:defRPr/>
            </a:pPr>
            <a:r>
              <a:rPr lang="en-IE" sz="2400" b="1" dirty="0">
                <a:ln w="9525"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Miss important information</a:t>
            </a:r>
          </a:p>
          <a:p>
            <a:pPr algn="ctr">
              <a:defRPr/>
            </a:pPr>
            <a:endParaRPr lang="en-IE" sz="800" b="1" dirty="0">
              <a:ln w="9525"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a:p>
            <a:pPr algn="ctr">
              <a:defRPr/>
            </a:pPr>
            <a:r>
              <a:rPr lang="en-IE" sz="2400" b="1" dirty="0">
                <a:ln w="9525"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Concentrate on impressions </a:t>
            </a:r>
          </a:p>
          <a:p>
            <a:pPr algn="ctr">
              <a:defRPr/>
            </a:pPr>
            <a:r>
              <a:rPr lang="en-IE" sz="2400" b="1" dirty="0">
                <a:ln w="9525"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rather than facts</a:t>
            </a:r>
          </a:p>
          <a:p>
            <a:pPr algn="ctr">
              <a:defRPr/>
            </a:pPr>
            <a:endParaRPr lang="en-IE" sz="800" b="1" dirty="0">
              <a:ln w="9525"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a:p>
            <a:pPr algn="ctr">
              <a:defRPr/>
            </a:pPr>
            <a:r>
              <a:rPr lang="en-IE" sz="2400" b="1" dirty="0">
                <a:ln w="9525"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Loose control of interview</a:t>
            </a:r>
          </a:p>
          <a:p>
            <a:pPr algn="ctr">
              <a:defRPr/>
            </a:pPr>
            <a:endParaRPr lang="en-IE" sz="800" b="1" dirty="0">
              <a:ln w="9525"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a:p>
            <a:pPr algn="ctr">
              <a:defRPr/>
            </a:pPr>
            <a:r>
              <a:rPr lang="en-IE" sz="2400" b="1" dirty="0">
                <a:ln w="9525"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Allow gut decisions</a:t>
            </a:r>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smtClean="0"/>
              <a:t>Hiring Manager Briefing</a:t>
            </a:r>
          </a:p>
        </p:txBody>
      </p:sp>
      <p:sp>
        <p:nvSpPr>
          <p:cNvPr id="9219" name="Rectangle 3"/>
          <p:cNvSpPr>
            <a:spLocks noGrp="1" noChangeArrowheads="1"/>
          </p:cNvSpPr>
          <p:nvPr>
            <p:ph idx="1"/>
          </p:nvPr>
        </p:nvSpPr>
        <p:spPr/>
        <p:txBody>
          <a:bodyPr>
            <a:normAutofit fontScale="92500" lnSpcReduction="10000"/>
          </a:bodyPr>
          <a:lstStyle/>
          <a:p>
            <a:pPr eaLnBrk="1" hangingPunct="1">
              <a:buFontTx/>
              <a:buNone/>
            </a:pPr>
            <a:r>
              <a:rPr lang="en-GB" smtClean="0"/>
              <a:t>A key step in the recruitment process:</a:t>
            </a:r>
          </a:p>
          <a:p>
            <a:pPr eaLnBrk="1" hangingPunct="1">
              <a:buFontTx/>
              <a:buNone/>
            </a:pPr>
            <a:endParaRPr lang="en-GB" smtClean="0"/>
          </a:p>
          <a:p>
            <a:pPr eaLnBrk="1" hangingPunct="1"/>
            <a:r>
              <a:rPr lang="en-GB" smtClean="0"/>
              <a:t>Discuss timeframe and sourcing strategy</a:t>
            </a:r>
          </a:p>
          <a:p>
            <a:pPr eaLnBrk="1" hangingPunct="1"/>
            <a:r>
              <a:rPr lang="en-GB" smtClean="0"/>
              <a:t>Key position requirements</a:t>
            </a:r>
          </a:p>
          <a:p>
            <a:pPr eaLnBrk="1" hangingPunct="1"/>
            <a:r>
              <a:rPr lang="en-GB" smtClean="0"/>
              <a:t>Selling proposition - USPs</a:t>
            </a:r>
          </a:p>
          <a:p>
            <a:pPr eaLnBrk="1" hangingPunct="1"/>
            <a:r>
              <a:rPr lang="en-GB" smtClean="0"/>
              <a:t>Agree the selection process to be used – set expectations with candidates</a:t>
            </a:r>
          </a:p>
          <a:p>
            <a:pPr eaLnBrk="1" hangingPunct="1"/>
            <a:r>
              <a:rPr lang="en-GB" smtClean="0"/>
              <a:t>Salary range and career level agreed with Manager and HR</a:t>
            </a:r>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GB" smtClean="0"/>
              <a:t>Before you start….</a:t>
            </a:r>
          </a:p>
        </p:txBody>
      </p:sp>
      <p:sp>
        <p:nvSpPr>
          <p:cNvPr id="10246" name="Rectangle 3"/>
          <p:cNvSpPr>
            <a:spLocks noGrp="1" noChangeArrowheads="1"/>
          </p:cNvSpPr>
          <p:nvPr>
            <p:ph idx="1"/>
          </p:nvPr>
        </p:nvSpPr>
        <p:spPr>
          <a:xfrm>
            <a:off x="685800" y="1028700"/>
            <a:ext cx="7537450" cy="4470400"/>
          </a:xfrm>
        </p:spPr>
        <p:txBody>
          <a:bodyPr>
            <a:normAutofit fontScale="85000" lnSpcReduction="20000"/>
          </a:bodyPr>
          <a:lstStyle/>
          <a:p>
            <a:pPr eaLnBrk="1" hangingPunct="1"/>
            <a:endParaRPr lang="en-GB" smtClean="0"/>
          </a:p>
          <a:p>
            <a:pPr eaLnBrk="1" hangingPunct="1"/>
            <a:r>
              <a:rPr lang="en-GB" smtClean="0"/>
              <a:t>ONLY ONE REASON TO HIRE: </a:t>
            </a:r>
          </a:p>
          <a:p>
            <a:pPr lvl="1" eaLnBrk="1" hangingPunct="1"/>
            <a:r>
              <a:rPr lang="en-GB" smtClean="0"/>
              <a:t>Fulfil a Business Need</a:t>
            </a:r>
          </a:p>
          <a:p>
            <a:pPr eaLnBrk="1" hangingPunct="1"/>
            <a:endParaRPr lang="en-GB" smtClean="0"/>
          </a:p>
          <a:p>
            <a:pPr eaLnBrk="1" hangingPunct="1"/>
            <a:r>
              <a:rPr lang="en-GB" smtClean="0"/>
              <a:t>Identify your Business Need CLEARLY</a:t>
            </a:r>
          </a:p>
          <a:p>
            <a:pPr eaLnBrk="1" hangingPunct="1"/>
            <a:r>
              <a:rPr lang="en-GB" smtClean="0"/>
              <a:t>Build a </a:t>
            </a:r>
            <a:r>
              <a:rPr lang="en-GB" smtClean="0">
                <a:solidFill>
                  <a:srgbClr val="FF0000"/>
                </a:solidFill>
              </a:rPr>
              <a:t>performance based success profile</a:t>
            </a:r>
            <a:r>
              <a:rPr lang="en-GB" smtClean="0"/>
              <a:t> for the role</a:t>
            </a:r>
          </a:p>
          <a:p>
            <a:pPr eaLnBrk="1" hangingPunct="1"/>
            <a:r>
              <a:rPr lang="en-GB" smtClean="0"/>
              <a:t>You need to know what you’re looking for in the CV and the interview</a:t>
            </a:r>
          </a:p>
          <a:p>
            <a:pPr eaLnBrk="1" hangingPunct="1"/>
            <a:r>
              <a:rPr lang="en-GB" b="1" smtClean="0"/>
              <a:t>Interview quickly </a:t>
            </a:r>
            <a:r>
              <a:rPr lang="en-GB" smtClean="0"/>
              <a:t>– do not leave candidates waiting for weeks</a:t>
            </a:r>
          </a:p>
        </p:txBody>
      </p:sp>
      <p:sp>
        <p:nvSpPr>
          <p:cNvPr id="10243" name="Line 4"/>
          <p:cNvSpPr>
            <a:spLocks noChangeShapeType="1"/>
          </p:cNvSpPr>
          <p:nvPr/>
        </p:nvSpPr>
        <p:spPr bwMode="auto">
          <a:xfrm>
            <a:off x="3911600" y="5664200"/>
            <a:ext cx="1854200" cy="0"/>
          </a:xfrm>
          <a:prstGeom prst="line">
            <a:avLst/>
          </a:prstGeom>
          <a:noFill/>
          <a:ln w="9525">
            <a:noFill/>
            <a:round/>
            <a:headEnd/>
            <a:tailEnd type="triangle" w="med" len="med"/>
          </a:ln>
        </p:spPr>
        <p:txBody>
          <a:bodyPr lIns="0" tIns="0" rIns="0" bIns="0"/>
          <a:lstStyle/>
          <a:p>
            <a:endParaRPr lang="en-GB"/>
          </a:p>
        </p:txBody>
      </p:sp>
      <p:sp>
        <p:nvSpPr>
          <p:cNvPr id="10244" name="AutoShape 5"/>
          <p:cNvSpPr>
            <a:spLocks noChangeArrowheads="1"/>
          </p:cNvSpPr>
          <p:nvPr/>
        </p:nvSpPr>
        <p:spPr bwMode="auto">
          <a:xfrm>
            <a:off x="3937000" y="5575300"/>
            <a:ext cx="1917700" cy="228600"/>
          </a:xfrm>
          <a:prstGeom prst="rightArrow">
            <a:avLst>
              <a:gd name="adj1" fmla="val 50000"/>
              <a:gd name="adj2" fmla="val 209722"/>
            </a:avLst>
          </a:prstGeom>
          <a:noFill/>
          <a:ln w="9525">
            <a:noFill/>
            <a:miter lim="800000"/>
            <a:headEnd/>
            <a:tailEnd/>
          </a:ln>
        </p:spPr>
        <p:txBody>
          <a:bodyPr wrap="none" lIns="0" tIns="0" rIns="0" bIns="0" anchor="ctr"/>
          <a:lstStyle/>
          <a:p>
            <a:endParaRPr lang="en-GB"/>
          </a:p>
        </p:txBody>
      </p:sp>
      <p:sp>
        <p:nvSpPr>
          <p:cNvPr id="10245" name="Line 6"/>
          <p:cNvSpPr>
            <a:spLocks noChangeShapeType="1"/>
          </p:cNvSpPr>
          <p:nvPr/>
        </p:nvSpPr>
        <p:spPr bwMode="auto">
          <a:xfrm>
            <a:off x="3771900" y="5499100"/>
            <a:ext cx="2324100" cy="279400"/>
          </a:xfrm>
          <a:prstGeom prst="line">
            <a:avLst/>
          </a:prstGeom>
          <a:noFill/>
          <a:ln w="9525">
            <a:noFill/>
            <a:round/>
            <a:headEnd/>
            <a:tailEnd type="triangle" w="med" len="med"/>
          </a:ln>
        </p:spPr>
        <p:txBody>
          <a:bodyPr lIns="0" tIns="0" rIns="0" bIns="0"/>
          <a:lstStyle/>
          <a:p>
            <a:endParaRPr lang="en-GB"/>
          </a:p>
        </p:txBody>
      </p:sp>
      <p:pic>
        <p:nvPicPr>
          <p:cNvPr id="10247" name="Picture 7"/>
          <p:cNvPicPr>
            <a:picLocks noChangeAspect="1" noChangeArrowheads="1"/>
          </p:cNvPicPr>
          <p:nvPr/>
        </p:nvPicPr>
        <p:blipFill>
          <a:blip r:embed="rId3" cstate="print"/>
          <a:srcRect/>
          <a:stretch>
            <a:fillRect/>
          </a:stretch>
        </p:blipFill>
        <p:spPr bwMode="auto">
          <a:xfrm>
            <a:off x="6850063" y="320675"/>
            <a:ext cx="2124075" cy="215265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fontScale="90000"/>
          </a:bodyPr>
          <a:lstStyle/>
          <a:p>
            <a:r>
              <a:rPr lang="en-IE" smtClean="0"/>
              <a:t>Performance Based Success Profile</a:t>
            </a:r>
            <a:br>
              <a:rPr lang="en-IE" smtClean="0"/>
            </a:br>
            <a:r>
              <a:rPr lang="en-IE" sz="2000" i="1" smtClean="0"/>
              <a:t>Developing a clear picture of the successful person for my job</a:t>
            </a:r>
            <a:r>
              <a:rPr lang="en-IE" sz="2800" smtClean="0"/>
              <a:t> </a:t>
            </a:r>
            <a:endParaRPr lang="en-IE" smtClean="0"/>
          </a:p>
        </p:txBody>
      </p:sp>
      <p:sp>
        <p:nvSpPr>
          <p:cNvPr id="11267" name="Content Placeholder 2"/>
          <p:cNvSpPr>
            <a:spLocks noGrp="1"/>
          </p:cNvSpPr>
          <p:nvPr>
            <p:ph idx="1"/>
          </p:nvPr>
        </p:nvSpPr>
        <p:spPr>
          <a:xfrm>
            <a:off x="660400" y="1600200"/>
            <a:ext cx="5194300" cy="4343400"/>
          </a:xfrm>
        </p:spPr>
        <p:txBody>
          <a:bodyPr>
            <a:normAutofit fontScale="85000" lnSpcReduction="10000"/>
          </a:bodyPr>
          <a:lstStyle/>
          <a:p>
            <a:r>
              <a:rPr lang="en-IE" smtClean="0"/>
              <a:t>What does it take to succeed? </a:t>
            </a:r>
          </a:p>
          <a:p>
            <a:pPr lvl="1"/>
            <a:r>
              <a:rPr lang="en-IE" smtClean="0"/>
              <a:t>Look at appraisals of successful team members – and unsuccessful team members - benchmark</a:t>
            </a:r>
          </a:p>
          <a:p>
            <a:pPr lvl="1"/>
            <a:r>
              <a:rPr lang="en-IE" smtClean="0"/>
              <a:t>Observe the job</a:t>
            </a:r>
          </a:p>
          <a:p>
            <a:pPr lvl="2"/>
            <a:r>
              <a:rPr lang="en-IE" smtClean="0"/>
              <a:t>Include barriers to success and frustrating things about the job </a:t>
            </a:r>
          </a:p>
          <a:p>
            <a:pPr lvl="1"/>
            <a:r>
              <a:rPr lang="en-IE" smtClean="0"/>
              <a:t>Who is the person going to depend on to do their job? </a:t>
            </a:r>
          </a:p>
          <a:p>
            <a:pPr lvl="1"/>
            <a:r>
              <a:rPr lang="en-IE" smtClean="0"/>
              <a:t>Review the job description </a:t>
            </a:r>
          </a:p>
        </p:txBody>
      </p:sp>
      <p:pic>
        <p:nvPicPr>
          <p:cNvPr id="11268" name="Picture 3" descr="success-and-failure-sign.jpg"/>
          <p:cNvPicPr>
            <a:picLocks noChangeAspect="1"/>
          </p:cNvPicPr>
          <p:nvPr/>
        </p:nvPicPr>
        <p:blipFill>
          <a:blip r:embed="rId3" cstate="print"/>
          <a:srcRect/>
          <a:stretch>
            <a:fillRect/>
          </a:stretch>
        </p:blipFill>
        <p:spPr bwMode="auto">
          <a:xfrm>
            <a:off x="6146800" y="3263900"/>
            <a:ext cx="2743200" cy="20574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CRSS2011_PresentationTemplat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20477</TotalTime>
  <Words>1544</Words>
  <Application>Microsoft Office PowerPoint</Application>
  <PresentationFormat>On-screen Show (4:3)</PresentationFormat>
  <Paragraphs>266</Paragraphs>
  <Slides>27</Slides>
  <Notes>25</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CRSS2011_PresentationTemplate</vt:lpstr>
      <vt:lpstr>Slide 1</vt:lpstr>
      <vt:lpstr>Slide 2</vt:lpstr>
      <vt:lpstr>         Selecting a Winner  Delphine Muret HR Consulting Business Partner       Friday 18th November 2011         5:00-5:35pm</vt:lpstr>
      <vt:lpstr>Agenda</vt:lpstr>
      <vt:lpstr>Why Interview?</vt:lpstr>
      <vt:lpstr>Common mistakes</vt:lpstr>
      <vt:lpstr>Hiring Manager Briefing</vt:lpstr>
      <vt:lpstr>Before you start….</vt:lpstr>
      <vt:lpstr>Performance Based Success Profile Developing a clear picture of the successful person for my job </vt:lpstr>
      <vt:lpstr>Identify Required Outcomes </vt:lpstr>
      <vt:lpstr>Critical Requirements </vt:lpstr>
      <vt:lpstr>Sample Requirement Statements </vt:lpstr>
      <vt:lpstr>Reading the CV</vt:lpstr>
      <vt:lpstr>Slide 14</vt:lpstr>
      <vt:lpstr>Data Gathering Questions</vt:lpstr>
      <vt:lpstr>Data Gathering Questions</vt:lpstr>
      <vt:lpstr>How To Create Questions</vt:lpstr>
      <vt:lpstr>Question types </vt:lpstr>
      <vt:lpstr>Questions to avoid  </vt:lpstr>
      <vt:lpstr>Gut Feel</vt:lpstr>
      <vt:lpstr>Interview Process </vt:lpstr>
      <vt:lpstr>How to rank candidates </vt:lpstr>
      <vt:lpstr>Telephone Interview</vt:lpstr>
      <vt:lpstr>Interviewing a ‘headhunt’ candidate</vt:lpstr>
      <vt:lpstr>Candidate Requirements</vt:lpstr>
      <vt:lpstr>Stay Engaged  </vt:lpstr>
      <vt:lpstr>Q&amp;A</vt:lpstr>
    </vt:vector>
  </TitlesOfParts>
  <Company>Oracle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JKenna</dc:creator>
  <dc:description>This presentation contains information proprietary to Oracle Corporation</dc:description>
  <cp:lastModifiedBy>delphine muret</cp:lastModifiedBy>
  <cp:revision>1533</cp:revision>
  <cp:lastPrinted>2006-02-05T23:07:35Z</cp:lastPrinted>
  <dcterms:created xsi:type="dcterms:W3CDTF">2004-09-08T23:34:22Z</dcterms:created>
  <dcterms:modified xsi:type="dcterms:W3CDTF">2011-11-14T09:52:40Z</dcterms:modified>
</cp:coreProperties>
</file>