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39" r:id="rId2"/>
    <p:sldId id="34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3" autoAdjust="0"/>
    <p:restoredTop sz="94686"/>
  </p:normalViewPr>
  <p:slideViewPr>
    <p:cSldViewPr snapToGrid="0" snapToObjects="1">
      <p:cViewPr varScale="1">
        <p:scale>
          <a:sx n="97" d="100"/>
          <a:sy n="97" d="100"/>
        </p:scale>
        <p:origin x="78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211141-A77D-4E0E-8CAF-4CD3B2799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7EFDE0-5A54-402A-B0C3-6BC0BB739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A2825AD-4585-4E37-A076-3D0070C9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26380-105C-43CE-8837-3DD12907CD3B}" type="datetime1">
              <a:rPr lang="it-IT" noProof="0" smtClean="0"/>
              <a:t>09/07/2025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2064AD-EDC3-4B13-8CD6-49EB60099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90FD1E-16F6-49B1-A938-8CE601ED7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‹#›</a:t>
            </a:fld>
            <a:endParaRPr lang="it-IT" noProof="0" dirty="0"/>
          </a:p>
        </p:txBody>
      </p:sp>
      <p:sp>
        <p:nvSpPr>
          <p:cNvPr id="7" name="oggetto 18" descr="Rettangolo beige">
            <a:extLst>
              <a:ext uri="{FF2B5EF4-FFF2-40B4-BE49-F238E27FC236}">
                <a16:creationId xmlns:a16="http://schemas.microsoft.com/office/drawing/2014/main" id="{13550742-D32E-4FE5-A6DF-B63B4406B5D9}"/>
              </a:ext>
            </a:extLst>
          </p:cNvPr>
          <p:cNvSpPr/>
          <p:nvPr userDrawn="1"/>
        </p:nvSpPr>
        <p:spPr>
          <a:xfrm>
            <a:off x="927187" y="1346809"/>
            <a:ext cx="4992350" cy="45719"/>
          </a:xfrm>
          <a:custGeom>
            <a:avLst/>
            <a:gdLst/>
            <a:ahLst/>
            <a:cxnLst/>
            <a:rect l="l" t="t" r="r" b="b"/>
            <a:pathLst>
              <a:path w="3218815">
                <a:moveTo>
                  <a:pt x="0" y="0"/>
                </a:moveTo>
                <a:lnTo>
                  <a:pt x="3218395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6689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9 July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amlight.cern.ch/asset/HCXGXCU00006-LDLCK1944-12-0004" TargetMode="External"/><Relationship Id="rId13" Type="http://schemas.openxmlformats.org/officeDocument/2006/relationships/hyperlink" Target="https://eamlight.cern.ch/asset/HCXGXCU00002-LDLCK0861-05-0188" TargetMode="External"/><Relationship Id="rId3" Type="http://schemas.openxmlformats.org/officeDocument/2006/relationships/hyperlink" Target="https://eamlight.cern.ch/asset/HCXGXCU00005-LDS170001033" TargetMode="External"/><Relationship Id="rId7" Type="http://schemas.openxmlformats.org/officeDocument/2006/relationships/hyperlink" Target="https://eamlight.cern.ch/asset/HCXGXCU00005-LDCN24001691" TargetMode="External"/><Relationship Id="rId12" Type="http://schemas.openxmlformats.org/officeDocument/2006/relationships/hyperlink" Target="https://eamlight.cern.ch/asset/HCXGXCU00003-HB437402" TargetMode="External"/><Relationship Id="rId2" Type="http://schemas.openxmlformats.org/officeDocument/2006/relationships/hyperlink" Target="https://eamlight.cern.ch/asset/HCXGXCU00005-LDLWM118-14-0126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amlight.cern.ch/asset/HCXGXCU00003-HB574274" TargetMode="External"/><Relationship Id="rId11" Type="http://schemas.openxmlformats.org/officeDocument/2006/relationships/hyperlink" Target="https://eamlight.cern.ch/asset/HCXGXCU00001-HB402152" TargetMode="External"/><Relationship Id="rId5" Type="http://schemas.openxmlformats.org/officeDocument/2006/relationships/hyperlink" Target="https://eamlight.cern.ch/asset/HCXGXCU00006-LDLCK1944-15-0003" TargetMode="External"/><Relationship Id="rId15" Type="http://schemas.openxmlformats.org/officeDocument/2006/relationships/hyperlink" Target="https://eamlight.cern.ch/asset/HCXGXCU00008-LDS230010928%23*" TargetMode="External"/><Relationship Id="rId10" Type="http://schemas.openxmlformats.org/officeDocument/2006/relationships/hyperlink" Target="https://eamlight.cern.ch/asset/HCXGXCU00005-LDCN24000962" TargetMode="External"/><Relationship Id="rId4" Type="http://schemas.openxmlformats.org/officeDocument/2006/relationships/hyperlink" Target="https://eamlight.cern.ch/asset/HCXGXCU00007-HB212172" TargetMode="External"/><Relationship Id="rId9" Type="http://schemas.openxmlformats.org/officeDocument/2006/relationships/hyperlink" Target="https://eamlight.cern.ch/asset/HCXGXCU00007-HB503006" TargetMode="External"/><Relationship Id="rId14" Type="http://schemas.openxmlformats.org/officeDocument/2006/relationships/hyperlink" Target="https://eamlight.cern.ch/asset/HCXGXCU00004-LDLWP534-11-000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E79215-E210-57F0-B703-CAD821E1B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24" y="302303"/>
            <a:ext cx="11376025" cy="1065742"/>
          </a:xfrm>
        </p:spPr>
        <p:txBody>
          <a:bodyPr/>
          <a:lstStyle/>
          <a:p>
            <a:r>
              <a:rPr lang="en-US" dirty="0"/>
              <a:t>Chiller Asset Registry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9E85E-2086-BB3F-CA89-DE1890938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EA53B-0C1C-271E-0D32-E53A22690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Afonso | Chiller Asset Registry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009F8-811C-F4AF-93A3-5AC2484B2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C16669A-63DF-E936-ED2C-382D2AA1E4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385095"/>
              </p:ext>
            </p:extLst>
          </p:nvPr>
        </p:nvGraphicFramePr>
        <p:xfrm>
          <a:off x="412777" y="3617247"/>
          <a:ext cx="11376024" cy="1380304"/>
        </p:xfrm>
        <a:graphic>
          <a:graphicData uri="http://schemas.openxmlformats.org/drawingml/2006/table">
            <a:tbl>
              <a:tblPr/>
              <a:tblGrid>
                <a:gridCol w="1540563">
                  <a:extLst>
                    <a:ext uri="{9D8B030D-6E8A-4147-A177-3AD203B41FA5}">
                      <a16:colId xmlns:a16="http://schemas.microsoft.com/office/drawing/2014/main" val="3638915370"/>
                    </a:ext>
                  </a:extLst>
                </a:gridCol>
                <a:gridCol w="2405693">
                  <a:extLst>
                    <a:ext uri="{9D8B030D-6E8A-4147-A177-3AD203B41FA5}">
                      <a16:colId xmlns:a16="http://schemas.microsoft.com/office/drawing/2014/main" val="366132134"/>
                    </a:ext>
                  </a:extLst>
                </a:gridCol>
                <a:gridCol w="2440183">
                  <a:extLst>
                    <a:ext uri="{9D8B030D-6E8A-4147-A177-3AD203B41FA5}">
                      <a16:colId xmlns:a16="http://schemas.microsoft.com/office/drawing/2014/main" val="761573149"/>
                    </a:ext>
                  </a:extLst>
                </a:gridCol>
                <a:gridCol w="2069413">
                  <a:extLst>
                    <a:ext uri="{9D8B030D-6E8A-4147-A177-3AD203B41FA5}">
                      <a16:colId xmlns:a16="http://schemas.microsoft.com/office/drawing/2014/main" val="4107132410"/>
                    </a:ext>
                  </a:extLst>
                </a:gridCol>
                <a:gridCol w="2920172">
                  <a:extLst>
                    <a:ext uri="{9D8B030D-6E8A-4147-A177-3AD203B41FA5}">
                      <a16:colId xmlns:a16="http://schemas.microsoft.com/office/drawing/2014/main" val="21935900"/>
                    </a:ext>
                  </a:extLst>
                </a:gridCol>
              </a:tblGrid>
              <a:tr h="172538"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7" marR="8627" marT="86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(MODEL) 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ASSET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URL From EAM Light 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9482820"/>
                  </a:ext>
                </a:extLst>
              </a:tr>
              <a:tr h="172538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SPARES</a:t>
                      </a:r>
                    </a:p>
                  </a:txBody>
                  <a:tcPr marL="8627" marR="8627" marT="8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WORKSHOP (164)</a:t>
                      </a:r>
                    </a:p>
                  </a:txBody>
                  <a:tcPr marL="8627" marR="8627" marT="8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HCXGXCU00005 (MC 250)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HCXGXCU00005-LDLWM118-14-0126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Asset HCXGXCU00005-LDLWM118-14-0126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5347"/>
                  </a:ext>
                </a:extLst>
              </a:tr>
              <a:tr h="172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HCXGXCU00005 (MC 250)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HCXGXCU00005-LDS170001033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Asset HCXGXCU00005-LDS170001033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0657907"/>
                  </a:ext>
                </a:extLst>
              </a:tr>
              <a:tr h="172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ATLAS STORE (SGX1)</a:t>
                      </a:r>
                    </a:p>
                  </a:txBody>
                  <a:tcPr marL="8627" marR="8627" marT="8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HCXGXCU00007 (UNISTAT 905)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HCXGXCU00007-HB212172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Asset HCXGXCU00007-HB212172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989774"/>
                  </a:ext>
                </a:extLst>
              </a:tr>
              <a:tr h="172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HCXGXCU00006 (RE630)</a:t>
                      </a:r>
                    </a:p>
                  </a:txBody>
                  <a:tcPr marL="8627" marR="8627" marT="8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HCXGXCU00006-LDLCK1944-15-0003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Asset HCXGXCU00006-LDLCK1944-15-0003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9413619"/>
                  </a:ext>
                </a:extLst>
              </a:tr>
              <a:tr h="172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CMS STORE (SGX5)</a:t>
                      </a:r>
                    </a:p>
                  </a:txBody>
                  <a:tcPr marL="8627" marR="8627" marT="8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HCXGXCU00003 (MINISTAT 125)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HCXGXCU00003-HB574274</a:t>
                      </a:r>
                    </a:p>
                  </a:txBody>
                  <a:tcPr marL="8627" marR="8627" marT="86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Asset HCXGXCU00003-HB574274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2183635"/>
                  </a:ext>
                </a:extLst>
              </a:tr>
              <a:tr h="172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HCXGXCU00005 (MC 250)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HCXGXCU00005-LDCN24001691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Asset HCXGXCU00005-LDCN24001691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977348"/>
                  </a:ext>
                </a:extLst>
              </a:tr>
              <a:tr h="1725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LHCb (SG8)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627" marR="8627" marT="86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7874734"/>
                  </a:ext>
                </a:extLst>
              </a:tr>
            </a:tbl>
          </a:graphicData>
        </a:graphic>
      </p:graphicFrame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34DFFFD6-81B0-8B6B-83E6-7CC5CD5B1B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584311"/>
              </p:ext>
            </p:extLst>
          </p:nvPr>
        </p:nvGraphicFramePr>
        <p:xfrm>
          <a:off x="412777" y="1461582"/>
          <a:ext cx="11376023" cy="1367550"/>
        </p:xfrm>
        <a:graphic>
          <a:graphicData uri="http://schemas.openxmlformats.org/drawingml/2006/table">
            <a:tbl>
              <a:tblPr/>
              <a:tblGrid>
                <a:gridCol w="1356820">
                  <a:extLst>
                    <a:ext uri="{9D8B030D-6E8A-4147-A177-3AD203B41FA5}">
                      <a16:colId xmlns:a16="http://schemas.microsoft.com/office/drawing/2014/main" val="1275380663"/>
                    </a:ext>
                  </a:extLst>
                </a:gridCol>
                <a:gridCol w="1356820">
                  <a:extLst>
                    <a:ext uri="{9D8B030D-6E8A-4147-A177-3AD203B41FA5}">
                      <a16:colId xmlns:a16="http://schemas.microsoft.com/office/drawing/2014/main" val="2065619675"/>
                    </a:ext>
                  </a:extLst>
                </a:gridCol>
                <a:gridCol w="2118765">
                  <a:extLst>
                    <a:ext uri="{9D8B030D-6E8A-4147-A177-3AD203B41FA5}">
                      <a16:colId xmlns:a16="http://schemas.microsoft.com/office/drawing/2014/main" val="3698414440"/>
                    </a:ext>
                  </a:extLst>
                </a:gridCol>
                <a:gridCol w="2149142">
                  <a:extLst>
                    <a:ext uri="{9D8B030D-6E8A-4147-A177-3AD203B41FA5}">
                      <a16:colId xmlns:a16="http://schemas.microsoft.com/office/drawing/2014/main" val="3717847735"/>
                    </a:ext>
                  </a:extLst>
                </a:gridCol>
                <a:gridCol w="1822594">
                  <a:extLst>
                    <a:ext uri="{9D8B030D-6E8A-4147-A177-3AD203B41FA5}">
                      <a16:colId xmlns:a16="http://schemas.microsoft.com/office/drawing/2014/main" val="2683881154"/>
                    </a:ext>
                  </a:extLst>
                </a:gridCol>
                <a:gridCol w="2571882">
                  <a:extLst>
                    <a:ext uri="{9D8B030D-6E8A-4147-A177-3AD203B41FA5}">
                      <a16:colId xmlns:a16="http://schemas.microsoft.com/office/drawing/2014/main" val="897996454"/>
                    </a:ext>
                  </a:extLst>
                </a:gridCol>
              </a:tblGrid>
              <a:tr h="1519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 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SYSTEM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MODULE 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(MODEL)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ASSET 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URL From EAM Light 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616883"/>
                  </a:ext>
                </a:extLst>
              </a:tr>
              <a:tr h="15195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ATLAS 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TGC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MIXER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HCXGXCU00006 (RE630)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HCXGXCU00006-LDLCK1944-12-0004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Asset HCXGXCU00006-LDLCK1944-12-0004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762096"/>
                  </a:ext>
                </a:extLst>
              </a:tr>
              <a:tr h="1519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LIQUIFIER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HCXGXCU00007 (UNISTAT 905)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HCXGXCU00007-HB503006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Asset HCXGXCU00007-HB503006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426399"/>
                  </a:ext>
                </a:extLst>
              </a:tr>
              <a:tr h="1519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RPC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HUMIDIFIER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HCXGXCU00005 (MC 250)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HCXGXCU00005-LDCN24000962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Asset HCXGXCU00005-LDCN24000962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0929522"/>
                  </a:ext>
                </a:extLst>
              </a:tr>
              <a:tr h="15195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CMS 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FGR 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HCXGXCU00001 (UNISTAT 915)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HCXGXCU00001-HB402152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Asset HCXGXCU00001-HB402152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560542"/>
                  </a:ext>
                </a:extLst>
              </a:tr>
              <a:tr h="1519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HCXGXCU00003 (MINISTAT 125)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HCXGXCU00003-HB437402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Asset HCXGXCU00003-HB437402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2539160"/>
                  </a:ext>
                </a:extLst>
              </a:tr>
              <a:tr h="1519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RPC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HUMIDIFIER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HCXGXCU00002 (RE104)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HCXGXCU00002-LDLCK0861-05-0188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Asset HCXGXCU00002-LDLCK0861-05-0188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9843581"/>
                  </a:ext>
                </a:extLst>
              </a:tr>
              <a:tr h="1519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SF6 Prototype 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HCXGXCU00004 (XT 280)</a:t>
                      </a: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HCXGXCU00004-LDLWP534-11-0002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Asset HCXGXCU00004-LDLWP534-11-0002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98" marR="7598" marT="759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2672491"/>
                  </a:ext>
                </a:extLst>
              </a:tr>
              <a:tr h="1519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LHCb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RRS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HCXGXCU00008 (IN 1590 XTW)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HCXGXCU00008-LDS230010928</a:t>
                      </a: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Asset HCXGXCU00008-LDS230010928</a:t>
                      </a:r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98" marR="7598" marT="75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98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8707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EEA7027-B08A-8228-24CB-21381F3F1B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0734" y="1340036"/>
            <a:ext cx="3810532" cy="399153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E3F42FA-5585-7C7B-90B0-B8014CE8D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Chiller Asset Registry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5799D-4E0A-B552-599E-BD33EDABF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4CE4C-4EB8-386F-04E5-70BC44383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1EBB8-DEB0-AD92-CCFD-F5D1B872B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0913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12367</TotalTime>
  <Words>192</Words>
  <Application>Microsoft Office PowerPoint</Application>
  <PresentationFormat>Widescreen</PresentationFormat>
  <Paragraphs>84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di Office</vt:lpstr>
      <vt:lpstr>Chiller Asset Registry</vt:lpstr>
      <vt:lpstr>Chiller Asset Registry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Paolillo  Bonaventura</dc:creator>
  <cp:lastModifiedBy>Miguel Afonso</cp:lastModifiedBy>
  <cp:revision>63</cp:revision>
  <dcterms:created xsi:type="dcterms:W3CDTF">2025-03-12T07:43:36Z</dcterms:created>
  <dcterms:modified xsi:type="dcterms:W3CDTF">2025-07-09T15:49:25Z</dcterms:modified>
</cp:coreProperties>
</file>