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3" autoAdjust="0"/>
    <p:restoredTop sz="94686"/>
  </p:normalViewPr>
  <p:slideViewPr>
    <p:cSldViewPr snapToGrid="0" snapToObjects="1">
      <p:cViewPr varScale="1">
        <p:scale>
          <a:sx n="97" d="100"/>
          <a:sy n="97" d="100"/>
        </p:scale>
        <p:origin x="78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211141-A77D-4E0E-8CAF-4CD3B2799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7EFDE0-5A54-402A-B0C3-6BC0BB739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A2825AD-4585-4E37-A076-3D0070C9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26380-105C-43CE-8837-3DD12907CD3B}" type="datetime1">
              <a:rPr lang="it-IT" noProof="0" smtClean="0"/>
              <a:t>09/07/2025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2064AD-EDC3-4B13-8CD6-49EB60099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90FD1E-16F6-49B1-A938-8CE601ED7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‹#›</a:t>
            </a:fld>
            <a:endParaRPr lang="it-IT" noProof="0" dirty="0"/>
          </a:p>
        </p:txBody>
      </p:sp>
      <p:sp>
        <p:nvSpPr>
          <p:cNvPr id="7" name="oggetto 18" descr="Rettangolo beige">
            <a:extLst>
              <a:ext uri="{FF2B5EF4-FFF2-40B4-BE49-F238E27FC236}">
                <a16:creationId xmlns:a16="http://schemas.microsoft.com/office/drawing/2014/main" id="{13550742-D32E-4FE5-A6DF-B63B4406B5D9}"/>
              </a:ext>
            </a:extLst>
          </p:cNvPr>
          <p:cNvSpPr/>
          <p:nvPr userDrawn="1"/>
        </p:nvSpPr>
        <p:spPr>
          <a:xfrm>
            <a:off x="927187" y="1346809"/>
            <a:ext cx="4992350" cy="45719"/>
          </a:xfrm>
          <a:custGeom>
            <a:avLst/>
            <a:gdLst/>
            <a:ahLst/>
            <a:cxnLst/>
            <a:rect l="l" t="t" r="r" b="b"/>
            <a:pathLst>
              <a:path w="3218815">
                <a:moveTo>
                  <a:pt x="0" y="0"/>
                </a:moveTo>
                <a:lnTo>
                  <a:pt x="3218395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6689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9 July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E79215-E210-57F0-B703-CAD821E1B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24" y="302303"/>
            <a:ext cx="11376025" cy="1065742"/>
          </a:xfrm>
        </p:spPr>
        <p:txBody>
          <a:bodyPr/>
          <a:lstStyle/>
          <a:p>
            <a:r>
              <a:rPr lang="en-US" dirty="0"/>
              <a:t>Workshop Organization 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9E85E-2086-BB3F-CA89-DE1890938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EA53B-0C1C-271E-0D32-E53A22690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Afonso | Workshop Organization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009F8-811C-F4AF-93A3-5AC2484B2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4" name="Content Placeholder 13" descr="A shelf with boxes and blue bins&#10;&#10;AI-generated content may be incorrect.">
            <a:extLst>
              <a:ext uri="{FF2B5EF4-FFF2-40B4-BE49-F238E27FC236}">
                <a16:creationId xmlns:a16="http://schemas.microsoft.com/office/drawing/2014/main" id="{B490FABF-2919-F914-3608-AC868DA832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67808" y="1238302"/>
            <a:ext cx="3456384" cy="4608512"/>
          </a:xfrm>
        </p:spPr>
      </p:pic>
    </p:spTree>
    <p:extLst>
      <p:ext uri="{BB962C8B-B14F-4D97-AF65-F5344CB8AC3E}">
        <p14:creationId xmlns:p14="http://schemas.microsoft.com/office/powerpoint/2010/main" val="4887074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12368</TotalTime>
  <Words>10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Workshop Organization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Paolillo  Bonaventura</dc:creator>
  <cp:lastModifiedBy>Miguel Afonso</cp:lastModifiedBy>
  <cp:revision>64</cp:revision>
  <dcterms:created xsi:type="dcterms:W3CDTF">2025-03-12T07:43:36Z</dcterms:created>
  <dcterms:modified xsi:type="dcterms:W3CDTF">2025-07-09T15:50:33Z</dcterms:modified>
</cp:coreProperties>
</file>